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png" ContentType="image/png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activeX/activeX1.bin" ContentType="application/vnd.ms-office.activeX"/>
  <Override PartName="/ppt/activeX/activeX1.xml" ContentType="application/vnd.ms-office.activeX+xml"/>
  <Override PartName="/ppt/activeX/activeX2.bin" ContentType="application/vnd.ms-office.activeX"/>
  <Override PartName="/ppt/activeX/activeX2.xml" ContentType="application/vnd.ms-office.activeX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3"/>
    <p:sldId id="268" r:id="rId5"/>
    <p:sldId id="259" r:id="rId6"/>
    <p:sldId id="264" r:id="rId7"/>
    <p:sldId id="284" r:id="rId8"/>
    <p:sldId id="310" r:id="rId9"/>
    <p:sldId id="294" r:id="rId10"/>
    <p:sldId id="286" r:id="rId11"/>
    <p:sldId id="290" r:id="rId12"/>
    <p:sldId id="291" r:id="rId13"/>
    <p:sldId id="292" r:id="rId14"/>
    <p:sldId id="295" r:id="rId15"/>
    <p:sldId id="299" r:id="rId16"/>
    <p:sldId id="297" r:id="rId17"/>
    <p:sldId id="262" r:id="rId18"/>
  </p:sldIdLst>
  <p:sldSz cx="12192000" cy="6858000"/>
  <p:notesSz cx="7103745" cy="10234295"/>
  <p:custDataLst>
    <p:tags r:id="rId2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71" d="100"/>
          <a:sy n="71" d="100"/>
        </p:scale>
        <p:origin x="-114" y="-240"/>
      </p:cViewPr>
      <p:guideLst>
        <p:guide orient="horz" pos="2187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2" Type="http://schemas.openxmlformats.org/officeDocument/2006/relationships/tags" Target="tags/tag3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activeX/_rels/activeX1.xml.rels><?xml version="1.0" encoding="UTF-8" standalone="yes"?>
<Relationships xmlns="http://schemas.openxmlformats.org/package/2006/relationships"><Relationship Id="rId1" Type="http://schemas.microsoft.com/office/2006/relationships/activeXControlBinary" Target="activeX1.bin"/></Relationships>
</file>

<file path=ppt/activeX/_rels/activeX2.xml.rels><?xml version="1.0" encoding="UTF-8" standalone="yes"?>
<Relationships xmlns="http://schemas.openxmlformats.org/package/2006/relationships"><Relationship Id="rId1" Type="http://schemas.microsoft.com/office/2006/relationships/activeXControlBinary" Target="activeX2.bin"/></Relationships>
</file>

<file path=ppt/activeX/activeX1.xml><?xml version="1.0" encoding="utf-8"?>
<ax:ocx xmlns:ax="http://schemas.microsoft.com/office/2006/activeX" xmlns:r="http://schemas.openxmlformats.org/officeDocument/2006/relationships" ax:classid="{1DC3219A-5AA7-4CF2-91B3-3A5DAD74F6F2}" ax:persistence="persistStorage" r:id="rId1"/>
</file>

<file path=ppt/activeX/activeX2.xml><?xml version="1.0" encoding="utf-8"?>
<ax:ocx xmlns:ax="http://schemas.microsoft.com/office/2006/activeX" xmlns:r="http://schemas.openxmlformats.org/officeDocument/2006/relationships" ax:classid="{1DC3219A-5AA7-4CF2-91B3-3A5DAD74F6F2}" ax:persistence="persistStorage" r:id="rId1"/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C2D6E82-4D28-47F5-A872-D6DAF202B469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2600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1200" y="4926013"/>
            <a:ext cx="5683250" cy="40290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5F4FF13-B89E-4AE6-9BE4-CED61882D175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F4FF13-B89E-4AE6-9BE4-CED61882D17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F4FF13-B89E-4AE6-9BE4-CED61882D17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F4FF13-B89E-4AE6-9BE4-CED61882D17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F4FF13-B89E-4AE6-9BE4-CED61882D17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F4FF13-B89E-4AE6-9BE4-CED61882D17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F4FF13-B89E-4AE6-9BE4-CED61882D17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11DF28B-3610-437D-BB05-25173E3FCBC9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jpeg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5.xml"/><Relationship Id="rId8" Type="http://schemas.openxmlformats.org/officeDocument/2006/relationships/vmlDrawing" Target="../drawings/vmlDrawing2.vml"/><Relationship Id="rId7" Type="http://schemas.openxmlformats.org/officeDocument/2006/relationships/slideLayout" Target="../slideLayouts/slideLayout1.xml"/><Relationship Id="rId6" Type="http://schemas.openxmlformats.org/officeDocument/2006/relationships/tags" Target="../tags/tag2.xml"/><Relationship Id="rId5" Type="http://schemas.openxmlformats.org/officeDocument/2006/relationships/image" Target="../media/image7.wmf"/><Relationship Id="rId4" Type="http://schemas.openxmlformats.org/officeDocument/2006/relationships/control" Target="../activeX/activeX2.xml"/><Relationship Id="rId3" Type="http://schemas.openxmlformats.org/officeDocument/2006/relationships/image" Target="../media/image6.png"/><Relationship Id="rId2" Type="http://schemas.microsoft.com/office/2007/relationships/media" Target="file:///C:\Users\Administrator\Desktop\&#20044;&#20848;&#40784;&#40784;&#26684;%20-%20&#22825;&#19978;&#30340;&#34903;&#24066;.mp3" TargetMode="External"/><Relationship Id="rId1" Type="http://schemas.openxmlformats.org/officeDocument/2006/relationships/audio" Target="file:///C:\Users\Administrator\Desktop\&#20044;&#20848;&#40784;&#40784;&#26684;%20-%20&#22825;&#19978;&#30340;&#34903;&#24066;.mp3" TargetMode="Externa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3.xml"/><Relationship Id="rId8" Type="http://schemas.openxmlformats.org/officeDocument/2006/relationships/vmlDrawing" Target="../drawings/vmlDrawing1.vml"/><Relationship Id="rId7" Type="http://schemas.openxmlformats.org/officeDocument/2006/relationships/slideLayout" Target="../slideLayouts/slideLayout1.xml"/><Relationship Id="rId6" Type="http://schemas.openxmlformats.org/officeDocument/2006/relationships/tags" Target="../tags/tag1.xml"/><Relationship Id="rId5" Type="http://schemas.openxmlformats.org/officeDocument/2006/relationships/image" Target="../media/image4.wmf"/><Relationship Id="rId4" Type="http://schemas.openxmlformats.org/officeDocument/2006/relationships/control" Target="../activeX/activeX1.xml"/><Relationship Id="rId3" Type="http://schemas.openxmlformats.org/officeDocument/2006/relationships/image" Target="../media/image3.png"/><Relationship Id="rId2" Type="http://schemas.microsoft.com/office/2007/relationships/media" Target="file:///C:\Users\Administrator\Desktop\&#26377;&#22768;&#35835;&#29289;%20-%20&#19971;&#24180;&#32423;&#19978;&#20876;22#&#22825;&#19978;&#30340;&#34903;&#24066;.mp3" TargetMode="External"/><Relationship Id="rId1" Type="http://schemas.openxmlformats.org/officeDocument/2006/relationships/audio" Target="file:///C:\Users\Administrator\Desktop\&#26377;&#22768;&#35835;&#29289;%20-%20&#19971;&#24180;&#32423;&#19978;&#20876;22#&#22825;&#19978;&#30340;&#34903;&#24066;.mp3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-27940" y="-26035"/>
            <a:ext cx="12247880" cy="6896100"/>
          </a:xfrm>
          <a:prstGeom prst="rect">
            <a:avLst/>
          </a:prstGeom>
          <a:solidFill>
            <a:schemeClr val="tx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2233839" y="1433558"/>
            <a:ext cx="7245350" cy="1106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600" dirty="0" smtClean="0">
                <a:solidFill>
                  <a:schemeClr val="bg1"/>
                </a:solidFill>
                <a:latin typeface="华文细黑" panose="02010600040101010101" charset="-122"/>
                <a:ea typeface="华文细黑" panose="02010600040101010101" charset="-122"/>
              </a:rPr>
              <a:t>天上的街市</a:t>
            </a:r>
            <a:endParaRPr lang="zh-CN" altLang="en-US" sz="6600" dirty="0">
              <a:solidFill>
                <a:schemeClr val="bg1"/>
              </a:solidFill>
              <a:latin typeface="华文细黑" panose="02010600040101010101" charset="-122"/>
              <a:ea typeface="华文细黑" panose="0201060004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636157" y="3313974"/>
            <a:ext cx="6843395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400" dirty="0" smtClean="0">
                <a:solidFill>
                  <a:schemeClr val="bg1"/>
                </a:solidFill>
                <a:latin typeface="华文细黑" panose="02010600040101010101" charset="-122"/>
                <a:ea typeface="华文细黑" panose="02010600040101010101" charset="-122"/>
              </a:rPr>
              <a:t>I look up at the starry sky</a:t>
            </a:r>
            <a:r>
              <a:rPr lang="zh-CN" altLang="en-US" sz="1400" dirty="0" smtClean="0">
                <a:solidFill>
                  <a:schemeClr val="bg1"/>
                </a:solidFill>
                <a:latin typeface="华文细黑" panose="02010600040101010101" charset="-122"/>
                <a:ea typeface="华文细黑" panose="02010600040101010101" charset="-122"/>
              </a:rPr>
              <a:t>，</a:t>
            </a:r>
            <a:r>
              <a:rPr lang="en-US" altLang="zh-CN" sz="1400" dirty="0" smtClean="0">
                <a:solidFill>
                  <a:schemeClr val="bg1"/>
                </a:solidFill>
                <a:latin typeface="华文细黑" panose="02010600040101010101" charset="-122"/>
                <a:ea typeface="华文细黑" panose="02010600040101010101" charset="-122"/>
              </a:rPr>
              <a:t>Finding it so magnificent and brilliant. Its eternal flames igniteIgnite hopes and spring thunder follows by.</a:t>
            </a:r>
            <a:endParaRPr lang="en-US" altLang="zh-CN" sz="1400" dirty="0" smtClean="0">
              <a:solidFill>
                <a:schemeClr val="bg1"/>
              </a:solidFill>
              <a:latin typeface="华文细黑" panose="02010600040101010101" charset="-122"/>
              <a:ea typeface="华文细黑" panose="02010600040101010101" charset="-122"/>
            </a:endParaRPr>
          </a:p>
          <a:p>
            <a:pPr algn="ctr" fontAlgn="auto"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bg1"/>
                </a:solidFill>
                <a:latin typeface="华文细黑" panose="02010600040101010101" charset="-122"/>
                <a:ea typeface="华文细黑" panose="02010600040101010101" charset="-122"/>
              </a:rPr>
              <a:t>我仰望星空，它是那样壮丽而光辉；那永恒的炽热，</a:t>
            </a:r>
            <a:endParaRPr lang="en-US" altLang="zh-CN" sz="1400" dirty="0" smtClean="0">
              <a:solidFill>
                <a:schemeClr val="bg1"/>
              </a:solidFill>
              <a:latin typeface="华文细黑" panose="02010600040101010101" charset="-122"/>
              <a:ea typeface="华文细黑" panose="02010600040101010101" charset="-122"/>
            </a:endParaRPr>
          </a:p>
          <a:p>
            <a:pPr algn="ctr" fontAlgn="auto"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bg1"/>
                </a:solidFill>
                <a:latin typeface="华文细黑" panose="02010600040101010101" charset="-122"/>
                <a:ea typeface="华文细黑" panose="02010600040101010101" charset="-122"/>
              </a:rPr>
              <a:t>让我心中燃起希望的烈焰、响起春雷。</a:t>
            </a:r>
            <a:endParaRPr lang="zh-CN" altLang="en-US" sz="1400" dirty="0" smtClean="0">
              <a:solidFill>
                <a:schemeClr val="bg1"/>
              </a:solidFill>
              <a:latin typeface="华文细黑" panose="02010600040101010101" charset="-122"/>
              <a:ea typeface="华文细黑" panose="02010600040101010101" charset="-122"/>
            </a:endParaRPr>
          </a:p>
        </p:txBody>
      </p:sp>
    </p:spTree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99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图片 1" descr="3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2256367" y="1557338"/>
            <a:ext cx="7103533" cy="64516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3600" b="1" dirty="0">
                <a:solidFill>
                  <a:schemeClr val="bg1"/>
                </a:solidFill>
                <a:ea typeface="宋体" panose="02010600030101010101" pitchFamily="2" charset="-122"/>
              </a:rPr>
              <a:t>4.</a:t>
            </a:r>
            <a:r>
              <a:rPr lang="zh-CN" altLang="zh-CN" sz="3600" b="1" dirty="0">
                <a:solidFill>
                  <a:schemeClr val="bg1"/>
                </a:solidFill>
                <a:ea typeface="宋体" panose="02010600030101010101" pitchFamily="2" charset="-122"/>
              </a:rPr>
              <a:t>诗人在作品中包含了怎样的感情？</a:t>
            </a:r>
            <a:endParaRPr lang="zh-CN" altLang="en-US" sz="3600" dirty="0">
              <a:solidFill>
                <a:schemeClr val="bg1"/>
              </a:solidFill>
              <a:ea typeface="宋体" panose="02010600030101010101" pitchFamily="2" charset="-122"/>
            </a:endParaRP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2256155" y="2905125"/>
            <a:ext cx="8345170" cy="267589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noAutofit/>
          </a:bodyPr>
          <a:lstStyle/>
          <a:p>
            <a:r>
              <a:rPr lang="en-US" altLang="zh-CN" dirty="0"/>
              <a:t> </a:t>
            </a:r>
            <a:r>
              <a:rPr lang="zh-CN" altLang="zh-CN" sz="3200" b="1" dirty="0">
                <a:solidFill>
                  <a:srgbClr val="FF0000"/>
                </a:solidFill>
              </a:rPr>
              <a:t>批判</a:t>
            </a:r>
            <a:r>
              <a:rPr lang="en-US" altLang="zh-CN" sz="3200" b="1" dirty="0">
                <a:solidFill>
                  <a:srgbClr val="FF0000"/>
                </a:solidFill>
              </a:rPr>
              <a:t>——</a:t>
            </a:r>
            <a:r>
              <a:rPr lang="zh-CN" altLang="zh-CN" sz="3200" b="1" dirty="0">
                <a:solidFill>
                  <a:srgbClr val="FF0000"/>
                </a:solidFill>
              </a:rPr>
              <a:t>充满压迫、残酷、黑暗的现实社会。</a:t>
            </a:r>
            <a:endParaRPr lang="zh-CN" altLang="zh-CN" sz="3200" b="1" dirty="0">
              <a:solidFill>
                <a:srgbClr val="FF0000"/>
              </a:solidFill>
            </a:endParaRPr>
          </a:p>
          <a:p>
            <a:r>
              <a:rPr lang="zh-CN" altLang="en-US" sz="3200" b="1" dirty="0">
                <a:solidFill>
                  <a:srgbClr val="FF0000"/>
                </a:solidFill>
                <a:sym typeface="+mn-ea"/>
              </a:rPr>
              <a:t>向往</a:t>
            </a:r>
            <a:r>
              <a:rPr lang="en-US" altLang="zh-CN" sz="3200" b="1" dirty="0">
                <a:solidFill>
                  <a:srgbClr val="FF0000"/>
                </a:solidFill>
                <a:sym typeface="+mn-ea"/>
              </a:rPr>
              <a:t>——</a:t>
            </a:r>
            <a:r>
              <a:rPr lang="zh-CN" altLang="zh-CN" sz="3200" b="1" dirty="0">
                <a:solidFill>
                  <a:srgbClr val="FF0000"/>
                </a:solidFill>
                <a:sym typeface="+mn-ea"/>
              </a:rPr>
              <a:t>自由、美好、幸福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6" name="文本框 1"/>
          <p:cNvSpPr txBox="1"/>
          <p:nvPr/>
        </p:nvSpPr>
        <p:spPr>
          <a:xfrm>
            <a:off x="4645660" y="209846"/>
            <a:ext cx="29006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思考抢答</a:t>
            </a:r>
            <a:endParaRPr lang="zh-CN" altLang="en-US" sz="36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698500" y="506730"/>
            <a:ext cx="394716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7532370" y="506730"/>
            <a:ext cx="394716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8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9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图片 1" descr="3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2544445" y="333375"/>
            <a:ext cx="5376545" cy="625094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no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远远的街灯明了，</a:t>
            </a:r>
            <a:endParaRPr lang="zh-CN" altLang="en-US" sz="20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0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好像闪着无数的明星。</a:t>
            </a:r>
            <a:endParaRPr lang="zh-CN" altLang="en-US" sz="20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0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天上的明星现了，</a:t>
            </a:r>
            <a:endParaRPr lang="zh-CN" altLang="en-US" sz="20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0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好像点着无数的街灯。</a:t>
            </a:r>
            <a:endParaRPr lang="zh-CN" altLang="en-US" sz="20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 sz="20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0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我想那缥缈的空中，</a:t>
            </a:r>
            <a:endParaRPr lang="zh-CN" altLang="en-US" sz="20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0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定然有美丽的街市。</a:t>
            </a:r>
            <a:endParaRPr lang="zh-CN" altLang="en-US" sz="20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0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街市上陈列的一些物品，</a:t>
            </a:r>
            <a:endParaRPr lang="zh-CN" altLang="en-US" sz="20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0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定然是世上没有的珍奇</a:t>
            </a:r>
            <a:endParaRPr lang="en-US" altLang="zh-CN" sz="20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en-US" altLang="zh-CN" sz="20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000" b="1" dirty="0">
                <a:solidFill>
                  <a:schemeClr val="bg1"/>
                </a:solidFill>
                <a:ea typeface="楷体" panose="02010609060101010101" pitchFamily="49" charset="-122"/>
              </a:rPr>
              <a:t>你看，那浅浅的天河，</a:t>
            </a:r>
            <a:endParaRPr lang="zh-CN" altLang="en-US" sz="2000" b="1" dirty="0">
              <a:solidFill>
                <a:schemeClr val="bg1"/>
              </a:solidFill>
              <a:ea typeface="楷体" panose="02010609060101010101" pitchFamily="49" charset="-122"/>
            </a:endParaRPr>
          </a:p>
          <a:p>
            <a:r>
              <a:rPr lang="zh-CN" altLang="en-US" sz="2000" b="1" dirty="0">
                <a:solidFill>
                  <a:schemeClr val="bg1"/>
                </a:solidFill>
                <a:ea typeface="楷体" panose="02010609060101010101" pitchFamily="49" charset="-122"/>
              </a:rPr>
              <a:t>定然是不甚宽广。</a:t>
            </a:r>
            <a:endParaRPr lang="zh-CN" altLang="en-US" sz="2000" b="1" dirty="0">
              <a:solidFill>
                <a:schemeClr val="bg1"/>
              </a:solidFill>
              <a:ea typeface="楷体" panose="02010609060101010101" pitchFamily="49" charset="-122"/>
            </a:endParaRPr>
          </a:p>
          <a:p>
            <a:r>
              <a:rPr lang="zh-CN" altLang="en-US" sz="2000" b="1" dirty="0">
                <a:solidFill>
                  <a:schemeClr val="bg1"/>
                </a:solidFill>
                <a:ea typeface="楷体" panose="02010609060101010101" pitchFamily="49" charset="-122"/>
              </a:rPr>
              <a:t>那隔着河的牛郎织女，</a:t>
            </a:r>
            <a:endParaRPr lang="zh-CN" altLang="en-US" sz="2000" b="1" dirty="0">
              <a:solidFill>
                <a:schemeClr val="bg1"/>
              </a:solidFill>
              <a:ea typeface="楷体" panose="02010609060101010101" pitchFamily="49" charset="-122"/>
            </a:endParaRPr>
          </a:p>
          <a:p>
            <a:r>
              <a:rPr lang="zh-CN" altLang="en-US" sz="2000" b="1" dirty="0">
                <a:solidFill>
                  <a:schemeClr val="bg1"/>
                </a:solidFill>
                <a:ea typeface="楷体" panose="02010609060101010101" pitchFamily="49" charset="-122"/>
              </a:rPr>
              <a:t>定能够骑着牛儿来往。</a:t>
            </a:r>
            <a:endParaRPr lang="zh-CN" altLang="en-US" sz="20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 sz="20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 sz="20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000" b="1" dirty="0">
                <a:solidFill>
                  <a:schemeClr val="bg1"/>
                </a:solidFill>
                <a:ea typeface="楷体" panose="02010609060101010101" pitchFamily="49" charset="-122"/>
              </a:rPr>
              <a:t>我想他们此刻，</a:t>
            </a:r>
            <a:endParaRPr lang="zh-CN" altLang="en-US" sz="2000" b="1" dirty="0">
              <a:solidFill>
                <a:schemeClr val="bg1"/>
              </a:solidFill>
              <a:ea typeface="楷体" panose="02010609060101010101" pitchFamily="49" charset="-122"/>
            </a:endParaRPr>
          </a:p>
          <a:p>
            <a:r>
              <a:rPr lang="zh-CN" altLang="en-US" sz="2000" b="1" dirty="0">
                <a:solidFill>
                  <a:schemeClr val="bg1"/>
                </a:solidFill>
                <a:ea typeface="楷体" panose="02010609060101010101" pitchFamily="49" charset="-122"/>
              </a:rPr>
              <a:t>定然在天街闲游。</a:t>
            </a:r>
            <a:endParaRPr lang="zh-CN" altLang="en-US" sz="2000" b="1" dirty="0">
              <a:solidFill>
                <a:schemeClr val="bg1"/>
              </a:solidFill>
              <a:ea typeface="楷体" panose="02010609060101010101" pitchFamily="49" charset="-122"/>
            </a:endParaRPr>
          </a:p>
          <a:p>
            <a:r>
              <a:rPr lang="zh-CN" altLang="en-US" sz="2000" b="1" dirty="0">
                <a:solidFill>
                  <a:schemeClr val="bg1"/>
                </a:solidFill>
                <a:ea typeface="楷体" panose="02010609060101010101" pitchFamily="49" charset="-122"/>
              </a:rPr>
              <a:t>不信，请看那朵流星，</a:t>
            </a:r>
            <a:endParaRPr lang="zh-CN" altLang="en-US" sz="2000" b="1" dirty="0">
              <a:solidFill>
                <a:schemeClr val="bg1"/>
              </a:solidFill>
              <a:ea typeface="楷体" panose="02010609060101010101" pitchFamily="49" charset="-122"/>
            </a:endParaRPr>
          </a:p>
          <a:p>
            <a:r>
              <a:rPr lang="zh-CN" altLang="en-US" sz="2000" b="1" dirty="0">
                <a:solidFill>
                  <a:schemeClr val="bg1"/>
                </a:solidFill>
                <a:ea typeface="楷体" panose="02010609060101010101" pitchFamily="49" charset="-122"/>
              </a:rPr>
              <a:t>是他们提着灯笼在走。</a:t>
            </a:r>
            <a:endParaRPr lang="zh-CN" altLang="en-US" sz="20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 sz="2000" dirty="0"/>
          </a:p>
        </p:txBody>
      </p:sp>
      <p:sp>
        <p:nvSpPr>
          <p:cNvPr id="7" name="TextBox 6"/>
          <p:cNvSpPr txBox="1"/>
          <p:nvPr/>
        </p:nvSpPr>
        <p:spPr>
          <a:xfrm>
            <a:off x="1295401" y="549276"/>
            <a:ext cx="960967" cy="10763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宋体" panose="02010600030101010101" pitchFamily="2" charset="-122"/>
              </a:rPr>
              <a:t>现实</a:t>
            </a:r>
            <a:endParaRPr lang="zh-CN" altLang="en-US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宋体" panose="02010600030101010101" pitchFamily="2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390651" y="2852739"/>
            <a:ext cx="865716" cy="13239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4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宋体" panose="02010600030101010101" pitchFamily="2" charset="-122"/>
              </a:rPr>
              <a:t>想象</a:t>
            </a:r>
            <a:endParaRPr lang="zh-CN" altLang="en-US" sz="4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图片 1" descr="3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899759" y="1815969"/>
            <a:ext cx="9747364" cy="40309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3200" dirty="0" smtClean="0">
                <a:solidFill>
                  <a:schemeClr val="bg1"/>
                </a:solidFill>
              </a:rPr>
              <a:t>      </a:t>
            </a:r>
            <a:r>
              <a:rPr altLang="zh-CN" sz="3200" dirty="0">
                <a:solidFill>
                  <a:schemeClr val="bg1"/>
                </a:solidFill>
              </a:rPr>
              <a:t>这首诗运用联想和想象，描绘了一幅自由美好、生活幸福的的天上街市图，表达了作者虽身处黑暗的社会现实，但并不绝望，仍有执着追求光明和理想的坚定信念。</a:t>
            </a:r>
            <a:endParaRPr altLang="zh-CN" sz="3200" dirty="0">
              <a:solidFill>
                <a:schemeClr val="bg1"/>
              </a:solidFill>
            </a:endParaRPr>
          </a:p>
        </p:txBody>
      </p:sp>
      <p:sp>
        <p:nvSpPr>
          <p:cNvPr id="9" name="文本框 1"/>
          <p:cNvSpPr txBox="1"/>
          <p:nvPr/>
        </p:nvSpPr>
        <p:spPr>
          <a:xfrm>
            <a:off x="4645660" y="297528"/>
            <a:ext cx="342110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</a:rPr>
              <a:t>总结全诗，明确中心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698500" y="506730"/>
            <a:ext cx="394716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7532370" y="506730"/>
            <a:ext cx="394716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>
            <a:off x="4230492" y="2067010"/>
            <a:ext cx="6302375" cy="1482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150000"/>
              </a:lnSpc>
            </a:pPr>
            <a:r>
              <a:rPr lang="zh-CN" altLang="en-US" sz="3200" dirty="0" smtClean="0">
                <a:solidFill>
                  <a:schemeClr val="bg1"/>
                </a:solidFill>
                <a:latin typeface="华文细黑" panose="02010600040101010101" charset="-122"/>
                <a:ea typeface="华文细黑" panose="02010600040101010101" charset="-122"/>
              </a:rPr>
              <a:t>歌曲</a:t>
            </a:r>
            <a:r>
              <a:rPr lang="en-US" altLang="zh-CN" sz="3200" dirty="0" smtClean="0">
                <a:solidFill>
                  <a:schemeClr val="bg1"/>
                </a:solidFill>
                <a:latin typeface="华文细黑" panose="02010600040101010101" charset="-122"/>
                <a:ea typeface="华文细黑" panose="02010600040101010101" charset="-122"/>
              </a:rPr>
              <a:t>《</a:t>
            </a:r>
            <a:r>
              <a:rPr lang="zh-CN" altLang="en-US" sz="3200" dirty="0" smtClean="0">
                <a:solidFill>
                  <a:schemeClr val="bg1"/>
                </a:solidFill>
                <a:latin typeface="华文细黑" panose="02010600040101010101" charset="-122"/>
                <a:ea typeface="华文细黑" panose="02010600040101010101" charset="-122"/>
              </a:rPr>
              <a:t>天上的街市</a:t>
            </a:r>
            <a:r>
              <a:rPr lang="en-US" altLang="zh-CN" sz="3200" dirty="0" smtClean="0">
                <a:solidFill>
                  <a:schemeClr val="bg1"/>
                </a:solidFill>
                <a:latin typeface="华文细黑" panose="02010600040101010101" charset="-122"/>
                <a:ea typeface="华文细黑" panose="02010600040101010101" charset="-122"/>
              </a:rPr>
              <a:t>》</a:t>
            </a:r>
            <a:endParaRPr lang="en-US" altLang="zh-CN" sz="3200" dirty="0" smtClean="0">
              <a:solidFill>
                <a:schemeClr val="bg1"/>
              </a:solidFill>
              <a:latin typeface="华文细黑" panose="02010600040101010101" charset="-122"/>
              <a:ea typeface="华文细黑" panose="02010600040101010101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en-US" sz="3200" dirty="0" smtClean="0">
                <a:solidFill>
                  <a:schemeClr val="bg1"/>
                </a:solidFill>
                <a:latin typeface="华文细黑" panose="02010600040101010101" charset="-122"/>
                <a:ea typeface="华文细黑" panose="02010600040101010101" charset="-122"/>
              </a:rPr>
              <a:t>                    ------</a:t>
            </a:r>
            <a:r>
              <a:rPr lang="zh-CN" altLang="en-US" sz="3200" dirty="0" smtClean="0">
                <a:solidFill>
                  <a:schemeClr val="bg1"/>
                </a:solidFill>
                <a:latin typeface="华文细黑" panose="02010600040101010101" charset="-122"/>
                <a:ea typeface="华文细黑" panose="02010600040101010101" charset="-122"/>
              </a:rPr>
              <a:t>乌兰齐齐格</a:t>
            </a:r>
            <a:endParaRPr sz="3200" dirty="0">
              <a:solidFill>
                <a:schemeClr val="bg1"/>
              </a:solidFill>
              <a:latin typeface="华文细黑" panose="02010600040101010101" charset="-122"/>
              <a:ea typeface="华文细黑" panose="02010600040101010101" charset="-122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4004945" y="1961896"/>
            <a:ext cx="0" cy="1665605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文本框 1"/>
          <p:cNvSpPr txBox="1"/>
          <p:nvPr/>
        </p:nvSpPr>
        <p:spPr>
          <a:xfrm>
            <a:off x="4795972" y="234898"/>
            <a:ext cx="250670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chemeClr val="bg1"/>
                </a:solidFill>
              </a:rPr>
              <a:t>课外小延伸</a:t>
            </a:r>
            <a:endParaRPr lang="zh-CN" altLang="en-US" sz="3200" b="1" dirty="0">
              <a:solidFill>
                <a:schemeClr val="bg1"/>
              </a:solidFill>
            </a:endParaRPr>
          </a:p>
        </p:txBody>
      </p:sp>
      <p:cxnSp>
        <p:nvCxnSpPr>
          <p:cNvPr id="18" name="直接连接符 17"/>
          <p:cNvCxnSpPr/>
          <p:nvPr/>
        </p:nvCxnSpPr>
        <p:spPr>
          <a:xfrm>
            <a:off x="698500" y="506730"/>
            <a:ext cx="394716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>
            <a:off x="7532370" y="506730"/>
            <a:ext cx="394716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乌兰齐齐格 - 天上的街市.mp3">
            <a:hlinkClick r:id="" action="ppaction://media"/>
          </p:cNvPr>
          <p:cNvPicPr>
            <a:picLocks noRot="1"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3" cstate="print"/>
          <a:stretch>
            <a:fillRect/>
          </a:stretch>
        </p:blipFill>
        <p:spPr>
          <a:xfrm>
            <a:off x="2371344" y="2121408"/>
            <a:ext cx="1338072" cy="1338072"/>
          </a:xfrm>
          <a:prstGeom prst="rect">
            <a:avLst/>
          </a:prstGeom>
        </p:spPr>
      </p:pic>
    </p:spTree>
    <p:controls>
      <mc:AlternateContent xmlns:mc="http://schemas.openxmlformats.org/markup-compatibility/2006">
        <mc:Choice xmlns:v="urn:schemas-microsoft-com:vml" Requires="v">
          <p:control spid="2050" name="andplayer1" r:id="rId4" imgW="4510088" imgH="2416175"/>
        </mc:Choice>
        <mc:Fallback>
          <p:control name="andplayer1" r:id="rId4" imgW="4510088" imgH="2416175">
            <p:pic>
              <p:nvPicPr>
                <p:cNvPr id="0" name="andplayer1" descr="[ANDPLAYER]{&quot;imgurl&quot;:&quot;&quot;,&quot;url&quot;:&quot;D:\\NdCloud\\PPTTemp\\天上的街市_987BC53C1D903C1A9BFD1711D903C1A9BFD171\\Video\\Slider24\\乌兰齐齐格 - 天上的街市.mp3&quot;,&quot;autoplay&quot;:false,&quot;fullscreen&quot;:false}"/>
                <p:cNvPicPr/>
                <p:nvPr/>
              </p:nvPicPr>
              <p:blipFill>
                <a:blip r:embed="rId5"/>
                <a:stretch>
                  <a:fillRect/>
                </a:stretch>
              </p:blipFill>
              <p:spPr>
                <a:xfrm>
                  <a:off x="4121150" y="3811588"/>
                  <a:ext cx="4510088" cy="2416175"/>
                </a:xfrm>
                <a:prstGeom prst="rect">
                  <a:avLst/>
                </a:prstGeom>
              </p:spPr>
            </p:pic>
          </p:control>
        </mc:Fallback>
      </mc:AlternateContent>
    </p:controls>
    <p:custDataLst>
      <p:tags r:id="rId6"/>
    </p:custDataLst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2" presetClass="entr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0" dur="171782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audio>
              <p:cMediaNode>
                <p:cTn id="3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  <p:bldLst>
      <p:bldP spid="10" grpId="0"/>
      <p:bldP spid="10" grpId="1"/>
      <p:bldP spid="1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图片 1" descr="3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1880819" y="2048116"/>
            <a:ext cx="8640233" cy="341503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3600" b="1" dirty="0" smtClean="0">
                <a:solidFill>
                  <a:schemeClr val="bg1"/>
                </a:solidFill>
                <a:ea typeface="宋体" panose="02010600030101010101" pitchFamily="2" charset="-122"/>
              </a:rPr>
              <a:t>         </a:t>
            </a:r>
            <a:r>
              <a:rPr altLang="zh-CN" sz="3600" b="1" dirty="0">
                <a:solidFill>
                  <a:schemeClr val="bg1"/>
                </a:solidFill>
                <a:ea typeface="宋体" panose="02010600030101010101" pitchFamily="2" charset="-122"/>
              </a:rPr>
              <a:t>仰望星空，你有什么新奇的联想和想象，有什么情感要抒发？请以“我想那缥缈的空中”为开头，仿照《天上的街市》，创作你的小诗吧！</a:t>
            </a:r>
            <a:endParaRPr altLang="zh-CN" sz="3600" b="1" dirty="0">
              <a:solidFill>
                <a:schemeClr val="bg1"/>
              </a:solidFill>
              <a:ea typeface="宋体" panose="02010600030101010101" pitchFamily="2" charset="-122"/>
            </a:endParaRPr>
          </a:p>
        </p:txBody>
      </p:sp>
      <p:sp>
        <p:nvSpPr>
          <p:cNvPr id="5" name="文本框 1"/>
          <p:cNvSpPr txBox="1"/>
          <p:nvPr/>
        </p:nvSpPr>
        <p:spPr>
          <a:xfrm>
            <a:off x="4645660" y="209846"/>
            <a:ext cx="29006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小作业</a:t>
            </a:r>
            <a:endParaRPr lang="zh-CN" altLang="en-US" sz="36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698500" y="506730"/>
            <a:ext cx="394716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7532370" y="506730"/>
            <a:ext cx="394716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1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-27940" y="36595"/>
            <a:ext cx="12247880" cy="6896100"/>
          </a:xfrm>
          <a:prstGeom prst="rect">
            <a:avLst/>
          </a:prstGeom>
          <a:solidFill>
            <a:schemeClr val="tx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5"/>
          <p:cNvSpPr txBox="1"/>
          <p:nvPr/>
        </p:nvSpPr>
        <p:spPr>
          <a:xfrm>
            <a:off x="2611755" y="2039620"/>
            <a:ext cx="6968490" cy="132207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谢谢观看</a:t>
            </a:r>
            <a:endParaRPr lang="en-US" altLang="zh-CN" sz="80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文本框 5"/>
          <p:cNvSpPr txBox="1"/>
          <p:nvPr/>
        </p:nvSpPr>
        <p:spPr>
          <a:xfrm>
            <a:off x="2630442" y="3523714"/>
            <a:ext cx="6843395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400" dirty="0" smtClean="0">
                <a:solidFill>
                  <a:schemeClr val="bg1"/>
                </a:solidFill>
                <a:latin typeface="华文细黑" panose="02010600040101010101" charset="-122"/>
                <a:ea typeface="华文细黑" panose="02010600040101010101" charset="-122"/>
              </a:rPr>
              <a:t>I look up at the starry sky</a:t>
            </a:r>
            <a:r>
              <a:rPr lang="zh-CN" altLang="en-US" sz="1400" dirty="0" smtClean="0">
                <a:solidFill>
                  <a:schemeClr val="bg1"/>
                </a:solidFill>
                <a:latin typeface="华文细黑" panose="02010600040101010101" charset="-122"/>
                <a:ea typeface="华文细黑" panose="02010600040101010101" charset="-122"/>
              </a:rPr>
              <a:t>，</a:t>
            </a:r>
            <a:r>
              <a:rPr lang="en-US" altLang="zh-CN" sz="1400" dirty="0" smtClean="0">
                <a:solidFill>
                  <a:schemeClr val="bg1"/>
                </a:solidFill>
                <a:latin typeface="华文细黑" panose="02010600040101010101" charset="-122"/>
                <a:ea typeface="华文细黑" panose="02010600040101010101" charset="-122"/>
              </a:rPr>
              <a:t>Finding it so magnificent and brilliant. Its eternal flames igniteIgnite hopes and spring thunder follows by.</a:t>
            </a:r>
            <a:endParaRPr lang="en-US" altLang="zh-CN" sz="1400" dirty="0" smtClean="0">
              <a:solidFill>
                <a:schemeClr val="bg1"/>
              </a:solidFill>
              <a:latin typeface="华文细黑" panose="02010600040101010101" charset="-122"/>
              <a:ea typeface="华文细黑" panose="02010600040101010101" charset="-122"/>
            </a:endParaRPr>
          </a:p>
          <a:p>
            <a:pPr algn="ctr" fontAlgn="auto"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bg1"/>
                </a:solidFill>
                <a:latin typeface="华文细黑" panose="02010600040101010101" charset="-122"/>
                <a:ea typeface="华文细黑" panose="02010600040101010101" charset="-122"/>
              </a:rPr>
              <a:t>我仰望星空，它是那样壮丽而光辉；那永恒的炽热，</a:t>
            </a:r>
            <a:endParaRPr lang="en-US" altLang="zh-CN" sz="1400" dirty="0" smtClean="0">
              <a:solidFill>
                <a:schemeClr val="bg1"/>
              </a:solidFill>
              <a:latin typeface="华文细黑" panose="02010600040101010101" charset="-122"/>
              <a:ea typeface="华文细黑" panose="02010600040101010101" charset="-122"/>
            </a:endParaRPr>
          </a:p>
          <a:p>
            <a:pPr algn="ctr" fontAlgn="auto"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bg1"/>
                </a:solidFill>
                <a:latin typeface="华文细黑" panose="02010600040101010101" charset="-122"/>
                <a:ea typeface="华文细黑" panose="02010600040101010101" charset="-122"/>
              </a:rPr>
              <a:t>让我心中燃起希望的烈焰、响起春雷。</a:t>
            </a:r>
            <a:endParaRPr lang="zh-CN" altLang="en-US" sz="1400" dirty="0" smtClean="0">
              <a:solidFill>
                <a:schemeClr val="bg1"/>
              </a:solidFill>
              <a:latin typeface="华文细黑" panose="02010600040101010101" charset="-122"/>
              <a:ea typeface="华文细黑" panose="02010600040101010101" charset="-122"/>
            </a:endParaRPr>
          </a:p>
        </p:txBody>
      </p:sp>
    </p:spTree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6" grpId="1" bldLvl="0" animBg="1"/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645660" y="290306"/>
            <a:ext cx="29006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None/>
              <a:defRPr/>
            </a:pPr>
            <a:r>
              <a:rPr kumimoji="1" lang="zh-CN" altLang="en-US" sz="2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anose="020B0604030504040204" pitchFamily="34" charset="0"/>
                <a:ea typeface="华文新魏" pitchFamily="2" charset="-122"/>
              </a:rPr>
              <a:t>郭沫若先生简介</a:t>
            </a:r>
            <a:endParaRPr kumimoji="1" lang="zh-CN" altLang="en-US" sz="2400" dirty="0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ahoma" panose="020B0604030504040204" pitchFamily="34" charset="0"/>
              <a:ea typeface="华文新魏" pitchFamily="2" charset="-122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698500" y="506730"/>
            <a:ext cx="394716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>
            <a:off x="7532370" y="506730"/>
            <a:ext cx="394716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/>
          <p:cNvSpPr/>
          <p:nvPr/>
        </p:nvSpPr>
        <p:spPr>
          <a:xfrm>
            <a:off x="4862195" y="1865094"/>
            <a:ext cx="6367780" cy="1645920"/>
          </a:xfrm>
          <a:prstGeom prst="rect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6223000" y="2395319"/>
            <a:ext cx="4868545" cy="954107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None/>
            </a:pPr>
            <a:r>
              <a:rPr kumimoji="1" lang="zh-CN" altLang="en-US" sz="2000" b="1" dirty="0" smtClean="0">
                <a:solidFill>
                  <a:schemeClr val="bg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郭沫若</a:t>
            </a:r>
            <a:r>
              <a:rPr kumimoji="1" lang="en-US" altLang="zh-CN" sz="2000" b="1" dirty="0" smtClean="0">
                <a:solidFill>
                  <a:schemeClr val="bg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(1892</a:t>
            </a:r>
            <a:r>
              <a:rPr kumimoji="1" lang="en-US" altLang="zh-CN" sz="20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新宋体" panose="02010609030101010101" pitchFamily="49" charset="-122"/>
              </a:rPr>
              <a:t>—</a:t>
            </a:r>
            <a:r>
              <a:rPr kumimoji="1" lang="en-US" altLang="zh-CN" sz="2000" b="1" dirty="0" smtClean="0">
                <a:solidFill>
                  <a:schemeClr val="bg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1978)</a:t>
            </a:r>
            <a:r>
              <a:rPr kumimoji="1" lang="zh-CN" altLang="en-US" sz="1800" b="1" dirty="0" smtClean="0">
                <a:solidFill>
                  <a:schemeClr val="bg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原名郭开贞，笔名沫若，四川省乐山县人，我国著名的</a:t>
            </a:r>
            <a:r>
              <a:rPr kumimoji="1" lang="zh-CN" altLang="en-US" sz="1800" b="1" dirty="0" smtClean="0">
                <a:solidFill>
                  <a:srgbClr val="C0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作家、诗人、历史学家、考古学家、古文字学家、社会活动家</a:t>
            </a:r>
            <a:r>
              <a:rPr kumimoji="1" lang="zh-CN" altLang="en-US" sz="1800" b="1" dirty="0" smtClean="0">
                <a:solidFill>
                  <a:schemeClr val="bg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。</a:t>
            </a:r>
            <a:endParaRPr kumimoji="1" lang="zh-CN" altLang="en-US" sz="1800" b="1" dirty="0">
              <a:solidFill>
                <a:schemeClr val="bg1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223199" y="2005854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16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作者生平</a:t>
            </a:r>
            <a:endParaRPr lang="zh-CN" altLang="en-US" sz="16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6223000" y="3816264"/>
            <a:ext cx="201739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代表作品</a:t>
            </a:r>
            <a:endParaRPr lang="zh-CN" altLang="en-US" sz="16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6223000" y="4125509"/>
            <a:ext cx="510413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20000"/>
              </a:spcBef>
            </a:pPr>
            <a:r>
              <a:rPr kumimoji="1" lang="zh-CN" altLang="en-US" b="1" dirty="0" smtClean="0">
                <a:solidFill>
                  <a:schemeClr val="bg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他在</a:t>
            </a:r>
            <a:r>
              <a:rPr kumimoji="1" lang="zh-CN" altLang="en-US" b="1" dirty="0" smtClean="0">
                <a:solidFill>
                  <a:schemeClr val="bg1"/>
                </a:solidFill>
              </a:rPr>
              <a:t>文学方面</a:t>
            </a:r>
            <a:r>
              <a:rPr kumimoji="1" lang="zh-CN" altLang="en-US" b="1" dirty="0" smtClean="0">
                <a:solidFill>
                  <a:schemeClr val="bg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的著作很多，有诗集</a:t>
            </a:r>
            <a:r>
              <a:rPr kumimoji="1" lang="en-US" altLang="zh-CN" b="1" dirty="0" smtClean="0">
                <a:solidFill>
                  <a:srgbClr val="C0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《</a:t>
            </a:r>
            <a:r>
              <a:rPr kumimoji="1" lang="zh-CN" altLang="en-US" b="1" dirty="0" smtClean="0">
                <a:solidFill>
                  <a:srgbClr val="C0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女神</a:t>
            </a:r>
            <a:r>
              <a:rPr kumimoji="1" lang="en-US" altLang="zh-CN" b="1" dirty="0" smtClean="0">
                <a:solidFill>
                  <a:srgbClr val="C0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》</a:t>
            </a:r>
            <a:r>
              <a:rPr kumimoji="1" lang="zh-CN" altLang="en-US" b="1" dirty="0" smtClean="0">
                <a:solidFill>
                  <a:srgbClr val="C0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、</a:t>
            </a:r>
            <a:r>
              <a:rPr kumimoji="1" lang="en-US" altLang="zh-CN" b="1" dirty="0" smtClean="0">
                <a:solidFill>
                  <a:srgbClr val="C0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《</a:t>
            </a:r>
            <a:r>
              <a:rPr kumimoji="1" lang="zh-CN" altLang="en-US" b="1" dirty="0" smtClean="0">
                <a:solidFill>
                  <a:srgbClr val="C0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星空</a:t>
            </a:r>
            <a:r>
              <a:rPr kumimoji="1" lang="en-US" altLang="zh-CN" b="1" dirty="0" smtClean="0">
                <a:solidFill>
                  <a:srgbClr val="C0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》</a:t>
            </a:r>
            <a:r>
              <a:rPr kumimoji="1" lang="zh-CN" altLang="en-US" b="1" dirty="0" smtClean="0">
                <a:solidFill>
                  <a:srgbClr val="C0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，话剧</a:t>
            </a:r>
            <a:r>
              <a:rPr kumimoji="1" lang="en-US" altLang="zh-CN" b="1" dirty="0" smtClean="0">
                <a:solidFill>
                  <a:srgbClr val="C0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《</a:t>
            </a:r>
            <a:r>
              <a:rPr kumimoji="1" lang="zh-CN" altLang="en-US" b="1" dirty="0" smtClean="0">
                <a:solidFill>
                  <a:srgbClr val="C0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屈原</a:t>
            </a:r>
            <a:r>
              <a:rPr kumimoji="1" lang="en-US" altLang="zh-CN" b="1" dirty="0" smtClean="0">
                <a:solidFill>
                  <a:srgbClr val="C0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》</a:t>
            </a:r>
            <a:r>
              <a:rPr kumimoji="1" lang="zh-CN" altLang="en-US" b="1" dirty="0" smtClean="0">
                <a:solidFill>
                  <a:schemeClr val="bg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等。</a:t>
            </a:r>
            <a:r>
              <a:rPr kumimoji="1" lang="en-US" altLang="zh-CN" b="1" dirty="0" smtClean="0">
                <a:solidFill>
                  <a:srgbClr val="C0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《</a:t>
            </a:r>
            <a:r>
              <a:rPr kumimoji="1" lang="zh-CN" altLang="en-US" b="1" dirty="0" smtClean="0">
                <a:solidFill>
                  <a:srgbClr val="C0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女神</a:t>
            </a:r>
            <a:r>
              <a:rPr kumimoji="1" lang="en-US" altLang="zh-CN" b="1" dirty="0" smtClean="0">
                <a:solidFill>
                  <a:srgbClr val="C0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》</a:t>
            </a:r>
            <a:r>
              <a:rPr kumimoji="1" lang="zh-CN" altLang="en-US" b="1" dirty="0" smtClean="0">
                <a:solidFill>
                  <a:schemeClr val="bg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是中国新文化运动诗坛的奠基之作，郭沫若也成为中国新诗的奠基人。</a:t>
            </a:r>
            <a:endParaRPr kumimoji="1" lang="zh-CN" altLang="en-US" b="1" dirty="0">
              <a:solidFill>
                <a:schemeClr val="bg1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pic>
        <p:nvPicPr>
          <p:cNvPr id="11" name="Picture 5" descr="GMR2"/>
          <p:cNvPicPr>
            <a:picLocks noChangeAspect="1" noChangeArrowheads="1"/>
          </p:cNvPicPr>
          <p:nvPr/>
        </p:nvPicPr>
        <p:blipFill>
          <a:blip r:embed="rId1" cstate="print">
            <a:lum bright="-6000"/>
          </a:blip>
          <a:srcRect/>
          <a:stretch>
            <a:fillRect/>
          </a:stretch>
        </p:blipFill>
        <p:spPr bwMode="auto">
          <a:xfrm>
            <a:off x="1170791" y="1610068"/>
            <a:ext cx="3371550" cy="393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9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000"/>
                            </p:stCondLst>
                            <p:childTnLst>
                              <p:par>
                                <p:cTn id="4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9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animBg="1"/>
      <p:bldP spid="5" grpId="1" bldLvl="0" animBg="1"/>
      <p:bldP spid="9" grpId="0"/>
      <p:bldP spid="10" grpId="0"/>
      <p:bldP spid="36" grpId="0"/>
      <p:bldP spid="3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4330700" y="1411732"/>
            <a:ext cx="4198620" cy="52197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l"/>
            <a:r>
              <a:rPr lang="zh-CN" altLang="en-US" sz="2800" dirty="0" smtClean="0">
                <a:solidFill>
                  <a:schemeClr val="bg1"/>
                </a:solidFill>
                <a:effectLst/>
                <a:latin typeface="华文细黑" panose="02010600040101010101" charset="-122"/>
                <a:ea typeface="华文细黑" panose="02010600040101010101" charset="-122"/>
              </a:rPr>
              <a:t>朗读诗歌</a:t>
            </a:r>
            <a:endParaRPr sz="2800" dirty="0">
              <a:solidFill>
                <a:schemeClr val="bg1"/>
              </a:solidFill>
              <a:effectLst/>
              <a:latin typeface="华文细黑" panose="02010600040101010101" charset="-122"/>
              <a:ea typeface="华文细黑" panose="0201060004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330700" y="2112772"/>
            <a:ext cx="6302375" cy="4589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150000"/>
              </a:lnSpc>
            </a:pPr>
            <a:r>
              <a:rPr lang="zh-CN" altLang="en-US" dirty="0" smtClean="0">
                <a:solidFill>
                  <a:schemeClr val="bg1"/>
                </a:solidFill>
                <a:latin typeface="华文细黑" panose="02010600040101010101" charset="-122"/>
                <a:ea typeface="华文细黑" panose="02010600040101010101" charset="-122"/>
              </a:rPr>
              <a:t>听朗读示范，划分节奏</a:t>
            </a:r>
            <a:endParaRPr dirty="0">
              <a:solidFill>
                <a:schemeClr val="bg1"/>
              </a:solidFill>
              <a:latin typeface="华文细黑" panose="02010600040101010101" charset="-122"/>
              <a:ea typeface="华文细黑" panose="02010600040101010101" charset="-122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4004945" y="1266952"/>
            <a:ext cx="0" cy="1665605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有声读物 - 七年级上册22#天上的街市.mp3">
            <a:hlinkClick r:id="" action="ppaction://media"/>
          </p:cNvPr>
          <p:cNvPicPr>
            <a:picLocks noRot="1"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3" cstate="print"/>
          <a:stretch>
            <a:fillRect/>
          </a:stretch>
        </p:blipFill>
        <p:spPr>
          <a:xfrm>
            <a:off x="2322576" y="1274860"/>
            <a:ext cx="1456944" cy="1451426"/>
          </a:xfrm>
          <a:prstGeom prst="rect">
            <a:avLst/>
          </a:prstGeom>
        </p:spPr>
      </p:pic>
    </p:spTree>
    <p:controls>
      <mc:AlternateContent xmlns:mc="http://schemas.openxmlformats.org/markup-compatibility/2006">
        <mc:Choice xmlns:v="urn:schemas-microsoft-com:vml" Requires="v">
          <p:control spid="1027" name="andplayer1" r:id="rId4" imgW="4707255" imgH="2770505"/>
        </mc:Choice>
        <mc:Fallback>
          <p:control name="andplayer1" r:id="rId4" imgW="4707255" imgH="2770505">
            <p:pic>
              <p:nvPicPr>
                <p:cNvPr id="0" name="andplayer1" descr="[ANDPLAYER]{&quot;imgurl&quot;:&quot;&quot;,&quot;url&quot;:&quot;D:\\NdCloud\\PPTTemp\\天上的街市_987BC53C1D903C1A9BFD1711D903C1A9BFD171\\Video\\Slider5\\有声读物 - 七年级上册22#天上的街市.mp3&quot;,&quot;autoplay&quot;:false,&quot;fullscreen&quot;:false}"/>
                <p:cNvPicPr/>
                <p:nvPr/>
              </p:nvPicPr>
              <p:blipFill>
                <a:blip r:embed="rId5"/>
                <a:stretch>
                  <a:fillRect/>
                </a:stretch>
              </p:blipFill>
              <p:spPr>
                <a:xfrm>
                  <a:off x="3133725" y="3397250"/>
                  <a:ext cx="4707255" cy="2770505"/>
                </a:xfrm>
                <a:prstGeom prst="rect">
                  <a:avLst/>
                </a:prstGeom>
              </p:spPr>
            </p:pic>
          </p:control>
        </mc:Fallback>
      </mc:AlternateContent>
    </p:controls>
    <p:custDataLst>
      <p:tags r:id="rId6"/>
    </p:custDataLst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149"/>
                            </p:stCondLst>
                            <p:childTnLst>
                              <p:par>
                                <p:cTn id="17" presetID="12" presetClass="entr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5" dur="89136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>
                <p:cTn id="2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8" grpId="0" bldLvl="0" animBg="1"/>
      <p:bldP spid="10" grpId="0"/>
      <p:bldP spid="10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645660" y="258032"/>
            <a:ext cx="29006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诗歌节奏划分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9" name="等腰三角形 18"/>
          <p:cNvSpPr/>
          <p:nvPr/>
        </p:nvSpPr>
        <p:spPr>
          <a:xfrm rot="5400000">
            <a:off x="2413262" y="2644490"/>
            <a:ext cx="328171" cy="282906"/>
          </a:xfrm>
          <a:prstGeom prst="triangle">
            <a:avLst/>
          </a:prstGeom>
          <a:solidFill>
            <a:schemeClr val="bg1">
              <a:alpha val="70000"/>
            </a:schemeClr>
          </a:solidFill>
          <a:ln>
            <a:noFill/>
          </a:ln>
          <a:effectLst>
            <a:outerShdw blurRad="431800" dist="203200" dir="2700000" algn="tl" rotWithShape="0">
              <a:prstClr val="black">
                <a:alpha val="2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等腰三角形 19"/>
          <p:cNvSpPr/>
          <p:nvPr/>
        </p:nvSpPr>
        <p:spPr>
          <a:xfrm rot="5400000">
            <a:off x="7984505" y="2644490"/>
            <a:ext cx="328171" cy="282906"/>
          </a:xfrm>
          <a:prstGeom prst="triangle">
            <a:avLst/>
          </a:prstGeom>
          <a:solidFill>
            <a:schemeClr val="bg1">
              <a:alpha val="70000"/>
            </a:schemeClr>
          </a:solidFill>
          <a:ln>
            <a:noFill/>
          </a:ln>
          <a:effectLst>
            <a:outerShdw blurRad="431800" dist="203200" dir="2700000" algn="tl" rotWithShape="0">
              <a:prstClr val="black">
                <a:alpha val="2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等腰三角形 20"/>
          <p:cNvSpPr/>
          <p:nvPr/>
        </p:nvSpPr>
        <p:spPr>
          <a:xfrm rot="16200000" flipH="1">
            <a:off x="4034673" y="4510999"/>
            <a:ext cx="328171" cy="282906"/>
          </a:xfrm>
          <a:prstGeom prst="triangle">
            <a:avLst/>
          </a:prstGeom>
          <a:solidFill>
            <a:schemeClr val="bg1">
              <a:alpha val="70000"/>
            </a:schemeClr>
          </a:solidFill>
          <a:ln>
            <a:noFill/>
          </a:ln>
          <a:effectLst>
            <a:outerShdw blurRad="431800" dist="203200" dir="2700000" algn="tl" rotWithShape="0">
              <a:prstClr val="black">
                <a:alpha val="2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等腰三角形 21"/>
          <p:cNvSpPr/>
          <p:nvPr/>
        </p:nvSpPr>
        <p:spPr>
          <a:xfrm rot="16200000" flipH="1">
            <a:off x="9605916" y="4510999"/>
            <a:ext cx="328171" cy="282906"/>
          </a:xfrm>
          <a:prstGeom prst="triangle">
            <a:avLst/>
          </a:prstGeom>
          <a:solidFill>
            <a:schemeClr val="bg1">
              <a:alpha val="70000"/>
            </a:schemeClr>
          </a:solidFill>
          <a:ln>
            <a:noFill/>
          </a:ln>
          <a:effectLst>
            <a:outerShdw blurRad="431800" dist="203200" dir="2700000" algn="tl" rotWithShape="0">
              <a:prstClr val="black">
                <a:alpha val="2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2808902" y="1920348"/>
            <a:ext cx="360265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 smtClean="0">
                <a:solidFill>
                  <a:schemeClr val="accent6"/>
                </a:solidFill>
                <a:ea typeface="宋体" panose="02010600030101010101" pitchFamily="2" charset="-122"/>
              </a:rPr>
              <a:t>远远的</a:t>
            </a:r>
            <a:r>
              <a:rPr lang="en-US" altLang="zh-CN" b="1" dirty="0" smtClean="0">
                <a:solidFill>
                  <a:schemeClr val="accent6"/>
                </a:solidFill>
                <a:ea typeface="宋体" panose="02010600030101010101" pitchFamily="2" charset="-122"/>
              </a:rPr>
              <a:t>/</a:t>
            </a:r>
            <a:r>
              <a:rPr lang="zh-CN" altLang="en-US" b="1" dirty="0" smtClean="0">
                <a:solidFill>
                  <a:schemeClr val="accent6"/>
                </a:solidFill>
                <a:ea typeface="宋体" panose="02010600030101010101" pitchFamily="2" charset="-122"/>
              </a:rPr>
              <a:t>街灯</a:t>
            </a:r>
            <a:r>
              <a:rPr lang="en-US" altLang="zh-CN" b="1" dirty="0" smtClean="0">
                <a:solidFill>
                  <a:schemeClr val="accent6"/>
                </a:solidFill>
                <a:ea typeface="宋体" panose="02010600030101010101" pitchFamily="2" charset="-122"/>
              </a:rPr>
              <a:t>/</a:t>
            </a:r>
            <a:r>
              <a:rPr lang="zh-CN" altLang="en-US" b="1" dirty="0" smtClean="0">
                <a:solidFill>
                  <a:schemeClr val="accent6"/>
                </a:solidFill>
                <a:ea typeface="宋体" panose="02010600030101010101" pitchFamily="2" charset="-122"/>
              </a:rPr>
              <a:t>（</a:t>
            </a:r>
            <a:r>
              <a:rPr lang="zh-CN" altLang="en-US" b="1" dirty="0" smtClean="0">
                <a:solidFill>
                  <a:srgbClr val="FF0000"/>
                </a:solidFill>
                <a:ea typeface="宋体" panose="02010600030101010101" pitchFamily="2" charset="-122"/>
              </a:rPr>
              <a:t>明</a:t>
            </a:r>
            <a:r>
              <a:rPr lang="zh-CN" altLang="en-US" b="1" dirty="0" smtClean="0">
                <a:solidFill>
                  <a:schemeClr val="accent6"/>
                </a:solidFill>
                <a:ea typeface="宋体" panose="02010600030101010101" pitchFamily="2" charset="-122"/>
              </a:rPr>
              <a:t>）了</a:t>
            </a:r>
            <a:br>
              <a:rPr lang="zh-CN" altLang="en-US" b="1" dirty="0" smtClean="0">
                <a:solidFill>
                  <a:schemeClr val="accent6"/>
                </a:solidFill>
                <a:ea typeface="宋体" panose="02010600030101010101" pitchFamily="2" charset="-122"/>
              </a:rPr>
            </a:br>
            <a:r>
              <a:rPr lang="zh-CN" altLang="en-US" b="1" dirty="0" smtClean="0">
                <a:solidFill>
                  <a:schemeClr val="accent6"/>
                </a:solidFill>
                <a:ea typeface="宋体" panose="02010600030101010101" pitchFamily="2" charset="-122"/>
              </a:rPr>
              <a:t>好像</a:t>
            </a:r>
            <a:r>
              <a:rPr lang="en-US" altLang="zh-CN" b="1" dirty="0" smtClean="0">
                <a:solidFill>
                  <a:schemeClr val="accent6"/>
                </a:solidFill>
                <a:ea typeface="宋体" panose="02010600030101010101" pitchFamily="2" charset="-122"/>
              </a:rPr>
              <a:t>/</a:t>
            </a:r>
            <a:r>
              <a:rPr lang="zh-CN" altLang="en-US" b="1" dirty="0" smtClean="0">
                <a:solidFill>
                  <a:schemeClr val="accent6"/>
                </a:solidFill>
                <a:ea typeface="宋体" panose="02010600030101010101" pitchFamily="2" charset="-122"/>
              </a:rPr>
              <a:t>闪着</a:t>
            </a:r>
            <a:r>
              <a:rPr lang="en-US" altLang="zh-CN" b="1" dirty="0" smtClean="0">
                <a:solidFill>
                  <a:schemeClr val="accent6"/>
                </a:solidFill>
                <a:ea typeface="宋体" panose="02010600030101010101" pitchFamily="2" charset="-122"/>
              </a:rPr>
              <a:t>/</a:t>
            </a:r>
            <a:r>
              <a:rPr lang="zh-CN" altLang="en-US" b="1" dirty="0" smtClean="0">
                <a:solidFill>
                  <a:schemeClr val="accent6"/>
                </a:solidFill>
                <a:ea typeface="宋体" panose="02010600030101010101" pitchFamily="2" charset="-122"/>
              </a:rPr>
              <a:t>（</a:t>
            </a:r>
            <a:r>
              <a:rPr lang="zh-CN" altLang="en-US" b="1" dirty="0" smtClean="0">
                <a:solidFill>
                  <a:srgbClr val="FF0000"/>
                </a:solidFill>
                <a:ea typeface="宋体" panose="02010600030101010101" pitchFamily="2" charset="-122"/>
              </a:rPr>
              <a:t>无数的</a:t>
            </a:r>
            <a:r>
              <a:rPr lang="zh-CN" altLang="en-US" b="1" dirty="0" smtClean="0">
                <a:solidFill>
                  <a:schemeClr val="accent6"/>
                </a:solidFill>
                <a:ea typeface="宋体" panose="02010600030101010101" pitchFamily="2" charset="-122"/>
              </a:rPr>
              <a:t>）</a:t>
            </a:r>
            <a:r>
              <a:rPr lang="en-US" altLang="zh-CN" b="1" dirty="0" smtClean="0">
                <a:solidFill>
                  <a:schemeClr val="accent6"/>
                </a:solidFill>
                <a:ea typeface="宋体" panose="02010600030101010101" pitchFamily="2" charset="-122"/>
              </a:rPr>
              <a:t>/</a:t>
            </a:r>
            <a:r>
              <a:rPr lang="zh-CN" altLang="en-US" b="1" dirty="0" smtClean="0">
                <a:solidFill>
                  <a:schemeClr val="accent6"/>
                </a:solidFill>
                <a:ea typeface="宋体" panose="02010600030101010101" pitchFamily="2" charset="-122"/>
              </a:rPr>
              <a:t>明星</a:t>
            </a:r>
            <a:br>
              <a:rPr lang="zh-CN" altLang="en-US" b="1" dirty="0" smtClean="0">
                <a:solidFill>
                  <a:schemeClr val="accent6"/>
                </a:solidFill>
                <a:ea typeface="宋体" panose="02010600030101010101" pitchFamily="2" charset="-122"/>
              </a:rPr>
            </a:br>
            <a:r>
              <a:rPr lang="zh-CN" altLang="en-US" b="1" dirty="0" smtClean="0">
                <a:solidFill>
                  <a:schemeClr val="accent6"/>
                </a:solidFill>
                <a:ea typeface="宋体" panose="02010600030101010101" pitchFamily="2" charset="-122"/>
              </a:rPr>
              <a:t>天上的</a:t>
            </a:r>
            <a:r>
              <a:rPr lang="en-US" altLang="zh-CN" b="1" dirty="0" smtClean="0">
                <a:solidFill>
                  <a:schemeClr val="accent6"/>
                </a:solidFill>
                <a:ea typeface="宋体" panose="02010600030101010101" pitchFamily="2" charset="-122"/>
              </a:rPr>
              <a:t>/</a:t>
            </a:r>
            <a:r>
              <a:rPr lang="zh-CN" altLang="en-US" b="1" dirty="0" smtClean="0">
                <a:solidFill>
                  <a:schemeClr val="accent6"/>
                </a:solidFill>
                <a:ea typeface="宋体" panose="02010600030101010101" pitchFamily="2" charset="-122"/>
              </a:rPr>
              <a:t>明星</a:t>
            </a:r>
            <a:r>
              <a:rPr lang="en-US" altLang="zh-CN" b="1" dirty="0" smtClean="0">
                <a:solidFill>
                  <a:schemeClr val="accent6"/>
                </a:solidFill>
                <a:ea typeface="宋体" panose="02010600030101010101" pitchFamily="2" charset="-122"/>
              </a:rPr>
              <a:t>/</a:t>
            </a:r>
            <a:r>
              <a:rPr lang="zh-CN" altLang="en-US" b="1" dirty="0" smtClean="0">
                <a:solidFill>
                  <a:schemeClr val="accent6"/>
                </a:solidFill>
                <a:ea typeface="宋体" panose="02010600030101010101" pitchFamily="2" charset="-122"/>
              </a:rPr>
              <a:t>（</a:t>
            </a:r>
            <a:r>
              <a:rPr lang="zh-CN" altLang="en-US" b="1" dirty="0" smtClean="0">
                <a:solidFill>
                  <a:srgbClr val="FF0000"/>
                </a:solidFill>
                <a:ea typeface="宋体" panose="02010600030101010101" pitchFamily="2" charset="-122"/>
              </a:rPr>
              <a:t>现</a:t>
            </a:r>
            <a:r>
              <a:rPr lang="zh-CN" altLang="en-US" b="1" dirty="0" smtClean="0">
                <a:solidFill>
                  <a:schemeClr val="accent6"/>
                </a:solidFill>
                <a:ea typeface="宋体" panose="02010600030101010101" pitchFamily="2" charset="-122"/>
              </a:rPr>
              <a:t>）了↑ </a:t>
            </a:r>
            <a:br>
              <a:rPr lang="zh-CN" altLang="en-US" b="1" dirty="0" smtClean="0">
                <a:solidFill>
                  <a:schemeClr val="accent6"/>
                </a:solidFill>
                <a:ea typeface="宋体" panose="02010600030101010101" pitchFamily="2" charset="-122"/>
              </a:rPr>
            </a:br>
            <a:r>
              <a:rPr lang="zh-CN" altLang="en-US" b="1" dirty="0" smtClean="0">
                <a:solidFill>
                  <a:schemeClr val="accent6"/>
                </a:solidFill>
                <a:ea typeface="宋体" panose="02010600030101010101" pitchFamily="2" charset="-122"/>
              </a:rPr>
              <a:t>好像</a:t>
            </a:r>
            <a:r>
              <a:rPr lang="en-US" altLang="zh-CN" b="1" dirty="0" smtClean="0">
                <a:solidFill>
                  <a:schemeClr val="accent6"/>
                </a:solidFill>
                <a:ea typeface="宋体" panose="02010600030101010101" pitchFamily="2" charset="-122"/>
              </a:rPr>
              <a:t>/</a:t>
            </a:r>
            <a:r>
              <a:rPr lang="zh-CN" altLang="en-US" b="1" dirty="0" smtClean="0">
                <a:solidFill>
                  <a:schemeClr val="accent6"/>
                </a:solidFill>
                <a:ea typeface="宋体" panose="02010600030101010101" pitchFamily="2" charset="-122"/>
              </a:rPr>
              <a:t>点着</a:t>
            </a:r>
            <a:r>
              <a:rPr lang="en-US" altLang="zh-CN" b="1" dirty="0" smtClean="0">
                <a:solidFill>
                  <a:schemeClr val="accent6"/>
                </a:solidFill>
                <a:ea typeface="宋体" panose="02010600030101010101" pitchFamily="2" charset="-122"/>
              </a:rPr>
              <a:t>//</a:t>
            </a:r>
            <a:r>
              <a:rPr lang="zh-CN" altLang="en-US" b="1" dirty="0" smtClean="0">
                <a:solidFill>
                  <a:schemeClr val="accent6"/>
                </a:solidFill>
                <a:ea typeface="宋体" panose="02010600030101010101" pitchFamily="2" charset="-122"/>
              </a:rPr>
              <a:t>（</a:t>
            </a:r>
            <a:r>
              <a:rPr lang="zh-CN" altLang="en-US" b="1" dirty="0" smtClean="0">
                <a:solidFill>
                  <a:srgbClr val="FF0000"/>
                </a:solidFill>
                <a:ea typeface="宋体" panose="02010600030101010101" pitchFamily="2" charset="-122"/>
              </a:rPr>
              <a:t>无数的</a:t>
            </a:r>
            <a:r>
              <a:rPr lang="zh-CN" altLang="en-US" b="1" dirty="0" smtClean="0">
                <a:solidFill>
                  <a:schemeClr val="accent6"/>
                </a:solidFill>
                <a:ea typeface="宋体" panose="02010600030101010101" pitchFamily="2" charset="-122"/>
              </a:rPr>
              <a:t>）</a:t>
            </a:r>
            <a:r>
              <a:rPr lang="en-US" altLang="zh-CN" b="1" dirty="0" smtClean="0">
                <a:solidFill>
                  <a:schemeClr val="accent6"/>
                </a:solidFill>
                <a:ea typeface="宋体" panose="02010600030101010101" pitchFamily="2" charset="-122"/>
              </a:rPr>
              <a:t>/</a:t>
            </a:r>
            <a:r>
              <a:rPr lang="zh-CN" altLang="en-US" b="1" dirty="0" smtClean="0">
                <a:solidFill>
                  <a:schemeClr val="accent6"/>
                </a:solidFill>
                <a:ea typeface="宋体" panose="02010600030101010101" pitchFamily="2" charset="-122"/>
              </a:rPr>
              <a:t>街灯↓</a:t>
            </a:r>
            <a:endParaRPr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8411467" y="2060555"/>
            <a:ext cx="3357399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b="1" dirty="0" smtClean="0">
                <a:solidFill>
                  <a:schemeClr val="accent6"/>
                </a:solidFill>
                <a:ea typeface="宋体" panose="02010600030101010101" pitchFamily="2" charset="-122"/>
              </a:rPr>
              <a:t>我想</a:t>
            </a:r>
            <a:r>
              <a:rPr lang="en-US" altLang="zh-CN" b="1" dirty="0" smtClean="0">
                <a:solidFill>
                  <a:schemeClr val="accent6"/>
                </a:solidFill>
                <a:ea typeface="宋体" panose="02010600030101010101" pitchFamily="2" charset="-122"/>
              </a:rPr>
              <a:t>//</a:t>
            </a:r>
            <a:r>
              <a:rPr lang="zh-CN" altLang="en-US" b="1" dirty="0" smtClean="0">
                <a:solidFill>
                  <a:schemeClr val="accent6"/>
                </a:solidFill>
                <a:ea typeface="宋体" panose="02010600030101010101" pitchFamily="2" charset="-122"/>
              </a:rPr>
              <a:t>那</a:t>
            </a:r>
            <a:r>
              <a:rPr lang="en-US" altLang="zh-CN" b="1" dirty="0" smtClean="0">
                <a:solidFill>
                  <a:schemeClr val="accent6"/>
                </a:solidFill>
                <a:ea typeface="宋体" panose="02010600030101010101" pitchFamily="2" charset="-122"/>
              </a:rPr>
              <a:t>/</a:t>
            </a:r>
            <a:r>
              <a:rPr lang="zh-CN" altLang="en-US" b="1" dirty="0" smtClean="0">
                <a:solidFill>
                  <a:schemeClr val="accent6"/>
                </a:solidFill>
                <a:ea typeface="宋体" panose="02010600030101010101" pitchFamily="2" charset="-122"/>
              </a:rPr>
              <a:t>缥缈的</a:t>
            </a:r>
            <a:r>
              <a:rPr lang="en-US" altLang="zh-CN" b="1" dirty="0" smtClean="0">
                <a:solidFill>
                  <a:schemeClr val="accent6"/>
                </a:solidFill>
                <a:ea typeface="宋体" panose="02010600030101010101" pitchFamily="2" charset="-122"/>
              </a:rPr>
              <a:t>/</a:t>
            </a:r>
            <a:r>
              <a:rPr lang="zh-CN" altLang="en-US" b="1" dirty="0" smtClean="0">
                <a:solidFill>
                  <a:schemeClr val="accent6"/>
                </a:solidFill>
                <a:ea typeface="宋体" panose="02010600030101010101" pitchFamily="2" charset="-122"/>
              </a:rPr>
              <a:t>空中</a:t>
            </a:r>
            <a:endParaRPr lang="en-US" altLang="zh-CN" b="1" dirty="0" smtClean="0">
              <a:solidFill>
                <a:schemeClr val="accent6"/>
              </a:solidFill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b="1" dirty="0" smtClean="0">
                <a:solidFill>
                  <a:schemeClr val="accent6"/>
                </a:solidFill>
                <a:ea typeface="宋体" panose="02010600030101010101" pitchFamily="2" charset="-122"/>
              </a:rPr>
              <a:t>（</a:t>
            </a:r>
            <a:r>
              <a:rPr lang="zh-CN" altLang="en-US" b="1" dirty="0" smtClean="0">
                <a:solidFill>
                  <a:srgbClr val="FF0000"/>
                </a:solidFill>
                <a:ea typeface="宋体" panose="02010600030101010101" pitchFamily="2" charset="-122"/>
              </a:rPr>
              <a:t>定然</a:t>
            </a:r>
            <a:r>
              <a:rPr lang="zh-CN" altLang="en-US" b="1" dirty="0" smtClean="0">
                <a:solidFill>
                  <a:schemeClr val="accent6"/>
                </a:solidFill>
                <a:ea typeface="宋体" panose="02010600030101010101" pitchFamily="2" charset="-122"/>
              </a:rPr>
              <a:t>）</a:t>
            </a:r>
            <a:r>
              <a:rPr lang="en-US" altLang="zh-CN" b="1" dirty="0" smtClean="0">
                <a:solidFill>
                  <a:schemeClr val="accent6"/>
                </a:solidFill>
                <a:ea typeface="宋体" panose="02010600030101010101" pitchFamily="2" charset="-122"/>
              </a:rPr>
              <a:t>/</a:t>
            </a:r>
            <a:r>
              <a:rPr lang="zh-CN" altLang="en-US" b="1" dirty="0" smtClean="0">
                <a:solidFill>
                  <a:schemeClr val="accent6"/>
                </a:solidFill>
                <a:ea typeface="宋体" panose="02010600030101010101" pitchFamily="2" charset="-122"/>
              </a:rPr>
              <a:t>有</a:t>
            </a:r>
            <a:r>
              <a:rPr lang="en-US" altLang="zh-CN" b="1" dirty="0" smtClean="0">
                <a:solidFill>
                  <a:schemeClr val="accent6"/>
                </a:solidFill>
                <a:ea typeface="宋体" panose="02010600030101010101" pitchFamily="2" charset="-122"/>
              </a:rPr>
              <a:t>//</a:t>
            </a:r>
            <a:r>
              <a:rPr lang="zh-CN" altLang="en-US" b="1" dirty="0" smtClean="0">
                <a:solidFill>
                  <a:schemeClr val="accent6"/>
                </a:solidFill>
                <a:ea typeface="宋体" panose="02010600030101010101" pitchFamily="2" charset="-122"/>
              </a:rPr>
              <a:t>美丽的</a:t>
            </a:r>
            <a:r>
              <a:rPr lang="en-US" altLang="zh-CN" b="1" dirty="0" smtClean="0">
                <a:solidFill>
                  <a:schemeClr val="accent6"/>
                </a:solidFill>
                <a:ea typeface="宋体" panose="02010600030101010101" pitchFamily="2" charset="-122"/>
              </a:rPr>
              <a:t>/</a:t>
            </a:r>
            <a:r>
              <a:rPr lang="zh-CN" altLang="en-US" b="1" dirty="0" smtClean="0">
                <a:solidFill>
                  <a:schemeClr val="accent6"/>
                </a:solidFill>
                <a:ea typeface="宋体" panose="02010600030101010101" pitchFamily="2" charset="-122"/>
              </a:rPr>
              <a:t>街市</a:t>
            </a:r>
            <a:br>
              <a:rPr lang="zh-CN" altLang="en-US" b="1" dirty="0" smtClean="0">
                <a:solidFill>
                  <a:schemeClr val="accent6"/>
                </a:solidFill>
                <a:ea typeface="宋体" panose="02010600030101010101" pitchFamily="2" charset="-122"/>
              </a:rPr>
            </a:br>
            <a:r>
              <a:rPr lang="zh-CN" altLang="en-US" b="1" dirty="0" smtClean="0">
                <a:solidFill>
                  <a:schemeClr val="accent6"/>
                </a:solidFill>
                <a:ea typeface="宋体" panose="02010600030101010101" pitchFamily="2" charset="-122"/>
              </a:rPr>
              <a:t>街市上</a:t>
            </a:r>
            <a:r>
              <a:rPr lang="en-US" altLang="zh-CN" b="1" dirty="0" smtClean="0">
                <a:solidFill>
                  <a:schemeClr val="accent6"/>
                </a:solidFill>
                <a:ea typeface="宋体" panose="02010600030101010101" pitchFamily="2" charset="-122"/>
              </a:rPr>
              <a:t>/</a:t>
            </a:r>
            <a:r>
              <a:rPr lang="zh-CN" altLang="en-US" b="1" dirty="0" smtClean="0">
                <a:solidFill>
                  <a:schemeClr val="accent6"/>
                </a:solidFill>
                <a:ea typeface="宋体" panose="02010600030101010101" pitchFamily="2" charset="-122"/>
              </a:rPr>
              <a:t>陈列的</a:t>
            </a:r>
            <a:r>
              <a:rPr lang="en-US" altLang="zh-CN" b="1" dirty="0" smtClean="0">
                <a:solidFill>
                  <a:schemeClr val="accent6"/>
                </a:solidFill>
                <a:ea typeface="宋体" panose="02010600030101010101" pitchFamily="2" charset="-122"/>
              </a:rPr>
              <a:t>/</a:t>
            </a:r>
            <a:r>
              <a:rPr lang="zh-CN" altLang="en-US" b="1" dirty="0" smtClean="0">
                <a:solidFill>
                  <a:schemeClr val="accent6"/>
                </a:solidFill>
                <a:ea typeface="宋体" panose="02010600030101010101" pitchFamily="2" charset="-122"/>
              </a:rPr>
              <a:t>一些物品↑ </a:t>
            </a:r>
            <a:endParaRPr lang="en-US" altLang="zh-CN" b="1" dirty="0" smtClean="0">
              <a:solidFill>
                <a:schemeClr val="accent6"/>
              </a:solidFill>
              <a:ea typeface="宋体" panose="02010600030101010101" pitchFamily="2" charset="-122"/>
            </a:endParaRPr>
          </a:p>
          <a:p>
            <a:pPr>
              <a:defRPr/>
            </a:pPr>
            <a:r>
              <a:rPr lang="zh-CN" altLang="en-US" b="1" dirty="0" smtClean="0">
                <a:solidFill>
                  <a:schemeClr val="accent6"/>
                </a:solidFill>
                <a:ea typeface="宋体" panose="02010600030101010101" pitchFamily="2" charset="-122"/>
              </a:rPr>
              <a:t>（</a:t>
            </a:r>
            <a:r>
              <a:rPr lang="zh-CN" altLang="en-US" b="1" dirty="0" smtClean="0">
                <a:solidFill>
                  <a:srgbClr val="FF0000"/>
                </a:solidFill>
                <a:ea typeface="宋体" panose="02010600030101010101" pitchFamily="2" charset="-122"/>
              </a:rPr>
              <a:t>定然</a:t>
            </a:r>
            <a:r>
              <a:rPr lang="zh-CN" altLang="en-US" b="1" dirty="0" smtClean="0">
                <a:solidFill>
                  <a:schemeClr val="accent6"/>
                </a:solidFill>
                <a:ea typeface="宋体" panose="02010600030101010101" pitchFamily="2" charset="-122"/>
              </a:rPr>
              <a:t>）</a:t>
            </a:r>
            <a:r>
              <a:rPr lang="en-US" altLang="zh-CN" b="1" dirty="0" smtClean="0">
                <a:solidFill>
                  <a:schemeClr val="accent6"/>
                </a:solidFill>
                <a:ea typeface="宋体" panose="02010600030101010101" pitchFamily="2" charset="-122"/>
              </a:rPr>
              <a:t>/</a:t>
            </a:r>
            <a:r>
              <a:rPr lang="zh-CN" altLang="en-US" b="1" dirty="0" smtClean="0">
                <a:solidFill>
                  <a:schemeClr val="accent6"/>
                </a:solidFill>
                <a:ea typeface="宋体" panose="02010600030101010101" pitchFamily="2" charset="-122"/>
              </a:rPr>
              <a:t>是世上</a:t>
            </a:r>
            <a:r>
              <a:rPr lang="en-US" altLang="zh-CN" b="1" dirty="0" smtClean="0">
                <a:solidFill>
                  <a:schemeClr val="accent6"/>
                </a:solidFill>
                <a:ea typeface="宋体" panose="02010600030101010101" pitchFamily="2" charset="-122"/>
              </a:rPr>
              <a:t>/</a:t>
            </a:r>
            <a:r>
              <a:rPr lang="zh-CN" altLang="en-US" b="1" dirty="0" smtClean="0">
                <a:solidFill>
                  <a:schemeClr val="accent6"/>
                </a:solidFill>
                <a:ea typeface="宋体" panose="02010600030101010101" pitchFamily="2" charset="-122"/>
              </a:rPr>
              <a:t>没有的</a:t>
            </a:r>
            <a:r>
              <a:rPr lang="en-US" altLang="zh-CN" b="1" dirty="0" smtClean="0">
                <a:solidFill>
                  <a:schemeClr val="accent6"/>
                </a:solidFill>
                <a:ea typeface="宋体" panose="02010600030101010101" pitchFamily="2" charset="-122"/>
              </a:rPr>
              <a:t>/</a:t>
            </a:r>
            <a:r>
              <a:rPr lang="zh-CN" altLang="en-US" b="1" dirty="0" smtClean="0">
                <a:solidFill>
                  <a:schemeClr val="accent6"/>
                </a:solidFill>
                <a:ea typeface="宋体" panose="02010600030101010101" pitchFamily="2" charset="-122"/>
              </a:rPr>
              <a:t>珍奇</a:t>
            </a:r>
            <a:endParaRPr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799076" y="3770236"/>
            <a:ext cx="31377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 smtClean="0">
                <a:solidFill>
                  <a:schemeClr val="accent6"/>
                </a:solidFill>
                <a:ea typeface="宋体" panose="02010600030101010101" pitchFamily="2" charset="-122"/>
              </a:rPr>
              <a:t>我想</a:t>
            </a:r>
            <a:r>
              <a:rPr lang="en-US" altLang="zh-CN" b="1" dirty="0" smtClean="0">
                <a:solidFill>
                  <a:schemeClr val="accent6"/>
                </a:solidFill>
                <a:ea typeface="宋体" panose="02010600030101010101" pitchFamily="2" charset="-122"/>
              </a:rPr>
              <a:t>//</a:t>
            </a:r>
            <a:r>
              <a:rPr lang="zh-CN" altLang="en-US" b="1" dirty="0" smtClean="0">
                <a:solidFill>
                  <a:schemeClr val="accent6"/>
                </a:solidFill>
                <a:ea typeface="宋体" panose="02010600030101010101" pitchFamily="2" charset="-122"/>
              </a:rPr>
              <a:t>他们</a:t>
            </a:r>
            <a:r>
              <a:rPr lang="en-US" altLang="zh-CN" b="1" dirty="0" smtClean="0">
                <a:solidFill>
                  <a:schemeClr val="accent6"/>
                </a:solidFill>
                <a:ea typeface="宋体" panose="02010600030101010101" pitchFamily="2" charset="-122"/>
              </a:rPr>
              <a:t>/</a:t>
            </a:r>
            <a:r>
              <a:rPr lang="zh-CN" altLang="en-US" b="1" dirty="0" smtClean="0">
                <a:solidFill>
                  <a:schemeClr val="accent6"/>
                </a:solidFill>
                <a:ea typeface="宋体" panose="02010600030101010101" pitchFamily="2" charset="-122"/>
              </a:rPr>
              <a:t>此刻</a:t>
            </a:r>
            <a:br>
              <a:rPr lang="zh-CN" altLang="en-US" b="1" dirty="0" smtClean="0">
                <a:solidFill>
                  <a:schemeClr val="accent6"/>
                </a:solidFill>
                <a:ea typeface="宋体" panose="02010600030101010101" pitchFamily="2" charset="-122"/>
              </a:rPr>
            </a:br>
            <a:r>
              <a:rPr lang="zh-CN" altLang="en-US" b="1" dirty="0" smtClean="0">
                <a:solidFill>
                  <a:schemeClr val="accent6"/>
                </a:solidFill>
                <a:ea typeface="宋体" panose="02010600030101010101" pitchFamily="2" charset="-122"/>
              </a:rPr>
              <a:t>（</a:t>
            </a:r>
            <a:r>
              <a:rPr lang="zh-CN" altLang="en-US" b="1" dirty="0" smtClean="0">
                <a:solidFill>
                  <a:srgbClr val="FF0000"/>
                </a:solidFill>
                <a:ea typeface="宋体" panose="02010600030101010101" pitchFamily="2" charset="-122"/>
              </a:rPr>
              <a:t>定然</a:t>
            </a:r>
            <a:r>
              <a:rPr lang="zh-CN" altLang="en-US" b="1" dirty="0" smtClean="0">
                <a:solidFill>
                  <a:schemeClr val="accent6"/>
                </a:solidFill>
                <a:ea typeface="宋体" panose="02010600030101010101" pitchFamily="2" charset="-122"/>
              </a:rPr>
              <a:t>）</a:t>
            </a:r>
            <a:r>
              <a:rPr lang="en-US" altLang="zh-CN" b="1" dirty="0" smtClean="0">
                <a:solidFill>
                  <a:schemeClr val="accent6"/>
                </a:solidFill>
                <a:ea typeface="宋体" panose="02010600030101010101" pitchFamily="2" charset="-122"/>
              </a:rPr>
              <a:t>//</a:t>
            </a:r>
            <a:r>
              <a:rPr lang="zh-CN" altLang="en-US" b="1" dirty="0" smtClean="0">
                <a:solidFill>
                  <a:schemeClr val="accent6"/>
                </a:solidFill>
                <a:ea typeface="宋体" panose="02010600030101010101" pitchFamily="2" charset="-122"/>
              </a:rPr>
              <a:t>在天街</a:t>
            </a:r>
            <a:r>
              <a:rPr lang="en-US" altLang="zh-CN" b="1" dirty="0" smtClean="0">
                <a:solidFill>
                  <a:schemeClr val="accent6"/>
                </a:solidFill>
                <a:ea typeface="宋体" panose="02010600030101010101" pitchFamily="2" charset="-122"/>
              </a:rPr>
              <a:t>/</a:t>
            </a:r>
            <a:r>
              <a:rPr lang="zh-CN" altLang="en-US" b="1" dirty="0" smtClean="0">
                <a:solidFill>
                  <a:schemeClr val="accent6"/>
                </a:solidFill>
                <a:ea typeface="宋体" panose="02010600030101010101" pitchFamily="2" charset="-122"/>
              </a:rPr>
              <a:t>闲游↓ </a:t>
            </a:r>
            <a:br>
              <a:rPr lang="zh-CN" altLang="en-US" b="1" dirty="0" smtClean="0">
                <a:solidFill>
                  <a:schemeClr val="accent6"/>
                </a:solidFill>
                <a:ea typeface="宋体" panose="02010600030101010101" pitchFamily="2" charset="-122"/>
              </a:rPr>
            </a:br>
            <a:r>
              <a:rPr lang="zh-CN" altLang="en-US" b="1" dirty="0" smtClean="0">
                <a:solidFill>
                  <a:schemeClr val="accent6"/>
                </a:solidFill>
                <a:ea typeface="宋体" panose="02010600030101010101" pitchFamily="2" charset="-122"/>
              </a:rPr>
              <a:t>不信</a:t>
            </a:r>
            <a:r>
              <a:rPr lang="en-US" altLang="zh-CN" b="1" dirty="0" smtClean="0">
                <a:solidFill>
                  <a:schemeClr val="accent6"/>
                </a:solidFill>
                <a:ea typeface="宋体" panose="02010600030101010101" pitchFamily="2" charset="-122"/>
              </a:rPr>
              <a:t>//</a:t>
            </a:r>
            <a:r>
              <a:rPr lang="zh-CN" altLang="en-US" b="1" dirty="0" smtClean="0">
                <a:solidFill>
                  <a:schemeClr val="accent6"/>
                </a:solidFill>
                <a:ea typeface="宋体" panose="02010600030101010101" pitchFamily="2" charset="-122"/>
              </a:rPr>
              <a:t>？请看那朵流星</a:t>
            </a:r>
            <a:r>
              <a:rPr lang="en-US" altLang="zh-CN" b="1" dirty="0" smtClean="0">
                <a:solidFill>
                  <a:schemeClr val="accent6"/>
                </a:solidFill>
                <a:ea typeface="宋体" panose="02010600030101010101" pitchFamily="2" charset="-122"/>
              </a:rPr>
              <a:t> </a:t>
            </a:r>
            <a:br>
              <a:rPr lang="zh-CN" altLang="en-US" b="1" dirty="0" smtClean="0">
                <a:solidFill>
                  <a:schemeClr val="accent6"/>
                </a:solidFill>
                <a:ea typeface="宋体" panose="02010600030101010101" pitchFamily="2" charset="-122"/>
              </a:rPr>
            </a:br>
            <a:r>
              <a:rPr lang="zh-CN" altLang="en-US" b="1" dirty="0" smtClean="0">
                <a:solidFill>
                  <a:schemeClr val="accent6"/>
                </a:solidFill>
                <a:ea typeface="宋体" panose="02010600030101010101" pitchFamily="2" charset="-122"/>
              </a:rPr>
              <a:t>是他们</a:t>
            </a:r>
            <a:r>
              <a:rPr lang="en-US" altLang="zh-CN" b="1" dirty="0" smtClean="0">
                <a:solidFill>
                  <a:schemeClr val="accent6"/>
                </a:solidFill>
                <a:ea typeface="宋体" panose="02010600030101010101" pitchFamily="2" charset="-122"/>
              </a:rPr>
              <a:t>//</a:t>
            </a:r>
            <a:r>
              <a:rPr lang="zh-CN" altLang="en-US" b="1" dirty="0" smtClean="0">
                <a:solidFill>
                  <a:schemeClr val="accent6"/>
                </a:solidFill>
                <a:ea typeface="宋体" panose="02010600030101010101" pitchFamily="2" charset="-122"/>
              </a:rPr>
              <a:t>提着灯笼</a:t>
            </a:r>
            <a:r>
              <a:rPr lang="en-US" altLang="zh-CN" b="1" dirty="0" smtClean="0">
                <a:solidFill>
                  <a:schemeClr val="accent6"/>
                </a:solidFill>
                <a:ea typeface="宋体" panose="02010600030101010101" pitchFamily="2" charset="-122"/>
              </a:rPr>
              <a:t>/</a:t>
            </a:r>
            <a:r>
              <a:rPr lang="zh-CN" altLang="en-US" b="1" dirty="0" smtClean="0">
                <a:solidFill>
                  <a:schemeClr val="accent6"/>
                </a:solidFill>
                <a:ea typeface="宋体" panose="02010600030101010101" pitchFamily="2" charset="-122"/>
              </a:rPr>
              <a:t>在走↓</a:t>
            </a:r>
            <a:endParaRPr lang="zh-CN" altLang="en-US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5959737" y="3780994"/>
            <a:ext cx="3499104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 smtClean="0">
                <a:solidFill>
                  <a:schemeClr val="accent6"/>
                </a:solidFill>
                <a:ea typeface="宋体" panose="02010600030101010101" pitchFamily="2" charset="-122"/>
              </a:rPr>
              <a:t>你看</a:t>
            </a:r>
            <a:r>
              <a:rPr lang="en-US" altLang="zh-CN" b="1" dirty="0" smtClean="0">
                <a:solidFill>
                  <a:schemeClr val="accent6"/>
                </a:solidFill>
                <a:ea typeface="宋体" panose="02010600030101010101" pitchFamily="2" charset="-122"/>
              </a:rPr>
              <a:t>//</a:t>
            </a:r>
            <a:r>
              <a:rPr lang="zh-CN" altLang="en-US" b="1" dirty="0" smtClean="0">
                <a:solidFill>
                  <a:schemeClr val="accent6"/>
                </a:solidFill>
                <a:ea typeface="宋体" panose="02010600030101010101" pitchFamily="2" charset="-122"/>
              </a:rPr>
              <a:t>那</a:t>
            </a:r>
            <a:r>
              <a:rPr lang="en-US" altLang="zh-CN" b="1" dirty="0" smtClean="0">
                <a:solidFill>
                  <a:schemeClr val="accent6"/>
                </a:solidFill>
                <a:ea typeface="宋体" panose="02010600030101010101" pitchFamily="2" charset="-122"/>
              </a:rPr>
              <a:t>/</a:t>
            </a:r>
            <a:r>
              <a:rPr lang="zh-CN" altLang="en-US" b="1" dirty="0" smtClean="0">
                <a:solidFill>
                  <a:schemeClr val="accent6"/>
                </a:solidFill>
                <a:ea typeface="宋体" panose="02010600030101010101" pitchFamily="2" charset="-122"/>
              </a:rPr>
              <a:t>浅浅的</a:t>
            </a:r>
            <a:r>
              <a:rPr lang="en-US" altLang="zh-CN" b="1" dirty="0" smtClean="0">
                <a:solidFill>
                  <a:schemeClr val="accent6"/>
                </a:solidFill>
                <a:ea typeface="宋体" panose="02010600030101010101" pitchFamily="2" charset="-122"/>
              </a:rPr>
              <a:t>/</a:t>
            </a:r>
            <a:r>
              <a:rPr lang="zh-CN" altLang="en-US" b="1" dirty="0" smtClean="0">
                <a:solidFill>
                  <a:schemeClr val="accent6"/>
                </a:solidFill>
                <a:ea typeface="宋体" panose="02010600030101010101" pitchFamily="2" charset="-122"/>
              </a:rPr>
              <a:t>天河↑ </a:t>
            </a:r>
            <a:br>
              <a:rPr lang="zh-CN" altLang="en-US" b="1" dirty="0" smtClean="0">
                <a:solidFill>
                  <a:schemeClr val="accent6"/>
                </a:solidFill>
                <a:ea typeface="宋体" panose="02010600030101010101" pitchFamily="2" charset="-122"/>
              </a:rPr>
            </a:br>
            <a:r>
              <a:rPr lang="zh-CN" altLang="en-US" b="1" dirty="0" smtClean="0">
                <a:solidFill>
                  <a:schemeClr val="accent6"/>
                </a:solidFill>
                <a:ea typeface="宋体" panose="02010600030101010101" pitchFamily="2" charset="-122"/>
              </a:rPr>
              <a:t>（</a:t>
            </a:r>
            <a:r>
              <a:rPr lang="zh-CN" altLang="en-US" b="1" dirty="0" smtClean="0">
                <a:solidFill>
                  <a:srgbClr val="FF0000"/>
                </a:solidFill>
                <a:ea typeface="宋体" panose="02010600030101010101" pitchFamily="2" charset="-122"/>
              </a:rPr>
              <a:t>定然</a:t>
            </a:r>
            <a:r>
              <a:rPr lang="zh-CN" altLang="en-US" b="1" dirty="0" smtClean="0">
                <a:solidFill>
                  <a:schemeClr val="accent6"/>
                </a:solidFill>
                <a:ea typeface="宋体" panose="02010600030101010101" pitchFamily="2" charset="-122"/>
              </a:rPr>
              <a:t>）</a:t>
            </a:r>
            <a:r>
              <a:rPr lang="en-US" altLang="zh-CN" b="1" dirty="0" smtClean="0">
                <a:solidFill>
                  <a:schemeClr val="accent6"/>
                </a:solidFill>
                <a:ea typeface="宋体" panose="02010600030101010101" pitchFamily="2" charset="-122"/>
              </a:rPr>
              <a:t>//</a:t>
            </a:r>
            <a:r>
              <a:rPr lang="zh-CN" altLang="en-US" b="1" dirty="0" smtClean="0">
                <a:solidFill>
                  <a:schemeClr val="accent6"/>
                </a:solidFill>
                <a:ea typeface="宋体" panose="02010600030101010101" pitchFamily="2" charset="-122"/>
              </a:rPr>
              <a:t>是</a:t>
            </a:r>
            <a:r>
              <a:rPr lang="en-US" altLang="zh-CN" b="1" dirty="0" smtClean="0">
                <a:solidFill>
                  <a:schemeClr val="accent6"/>
                </a:solidFill>
                <a:ea typeface="宋体" panose="02010600030101010101" pitchFamily="2" charset="-122"/>
              </a:rPr>
              <a:t>/</a:t>
            </a:r>
            <a:r>
              <a:rPr lang="zh-CN" altLang="en-US" b="1" dirty="0" smtClean="0">
                <a:solidFill>
                  <a:srgbClr val="FF0000"/>
                </a:solidFill>
                <a:ea typeface="宋体" panose="02010600030101010101" pitchFamily="2" charset="-122"/>
              </a:rPr>
              <a:t>不甚</a:t>
            </a:r>
            <a:r>
              <a:rPr lang="zh-CN" altLang="en-US" b="1" dirty="0" smtClean="0">
                <a:solidFill>
                  <a:schemeClr val="accent6"/>
                </a:solidFill>
                <a:ea typeface="宋体" panose="02010600030101010101" pitchFamily="2" charset="-122"/>
              </a:rPr>
              <a:t>宽广</a:t>
            </a:r>
            <a:r>
              <a:rPr lang="en-US" altLang="zh-CN" b="1" dirty="0" smtClean="0">
                <a:solidFill>
                  <a:schemeClr val="accent6"/>
                </a:solidFill>
                <a:ea typeface="宋体" panose="02010600030101010101" pitchFamily="2" charset="-122"/>
              </a:rPr>
              <a:t> </a:t>
            </a:r>
            <a:br>
              <a:rPr lang="zh-CN" altLang="en-US" b="1" dirty="0" smtClean="0">
                <a:solidFill>
                  <a:schemeClr val="accent6"/>
                </a:solidFill>
                <a:ea typeface="宋体" panose="02010600030101010101" pitchFamily="2" charset="-122"/>
              </a:rPr>
            </a:br>
            <a:r>
              <a:rPr lang="zh-CN" altLang="en-US" b="1" dirty="0" smtClean="0">
                <a:solidFill>
                  <a:schemeClr val="accent6"/>
                </a:solidFill>
                <a:ea typeface="宋体" panose="02010600030101010101" pitchFamily="2" charset="-122"/>
              </a:rPr>
              <a:t>那</a:t>
            </a:r>
            <a:r>
              <a:rPr lang="en-US" altLang="zh-CN" b="1" dirty="0" smtClean="0">
                <a:solidFill>
                  <a:schemeClr val="accent6"/>
                </a:solidFill>
                <a:ea typeface="宋体" panose="02010600030101010101" pitchFamily="2" charset="-122"/>
              </a:rPr>
              <a:t>//</a:t>
            </a:r>
            <a:r>
              <a:rPr lang="zh-CN" altLang="en-US" b="1" dirty="0" smtClean="0">
                <a:solidFill>
                  <a:schemeClr val="accent6"/>
                </a:solidFill>
                <a:ea typeface="宋体" panose="02010600030101010101" pitchFamily="2" charset="-122"/>
              </a:rPr>
              <a:t>隔着河的</a:t>
            </a:r>
            <a:r>
              <a:rPr lang="en-US" altLang="zh-CN" b="1" dirty="0" smtClean="0">
                <a:solidFill>
                  <a:schemeClr val="accent6"/>
                </a:solidFill>
                <a:ea typeface="宋体" panose="02010600030101010101" pitchFamily="2" charset="-122"/>
              </a:rPr>
              <a:t>/</a:t>
            </a:r>
            <a:r>
              <a:rPr lang="zh-CN" altLang="en-US" b="1" dirty="0" smtClean="0">
                <a:solidFill>
                  <a:schemeClr val="accent6"/>
                </a:solidFill>
                <a:ea typeface="宋体" panose="02010600030101010101" pitchFamily="2" charset="-122"/>
              </a:rPr>
              <a:t>牛郎织女 </a:t>
            </a:r>
            <a:br>
              <a:rPr lang="zh-CN" altLang="en-US" b="1" dirty="0" smtClean="0">
                <a:solidFill>
                  <a:schemeClr val="accent6"/>
                </a:solidFill>
                <a:ea typeface="宋体" panose="02010600030101010101" pitchFamily="2" charset="-122"/>
              </a:rPr>
            </a:br>
            <a:r>
              <a:rPr lang="zh-CN" altLang="en-US" b="1" dirty="0" smtClean="0">
                <a:solidFill>
                  <a:schemeClr val="accent6"/>
                </a:solidFill>
                <a:ea typeface="宋体" panose="02010600030101010101" pitchFamily="2" charset="-122"/>
              </a:rPr>
              <a:t>（</a:t>
            </a:r>
            <a:r>
              <a:rPr lang="zh-CN" altLang="en-US" b="1" dirty="0" smtClean="0">
                <a:solidFill>
                  <a:srgbClr val="FF0000"/>
                </a:solidFill>
                <a:ea typeface="宋体" panose="02010600030101010101" pitchFamily="2" charset="-122"/>
              </a:rPr>
              <a:t>定</a:t>
            </a:r>
            <a:r>
              <a:rPr lang="en-US" altLang="zh-CN" b="1" dirty="0" smtClean="0">
                <a:solidFill>
                  <a:srgbClr val="FF0000"/>
                </a:solidFill>
                <a:ea typeface="宋体" panose="02010600030101010101" pitchFamily="2" charset="-122"/>
              </a:rPr>
              <a:t>/</a:t>
            </a:r>
            <a:r>
              <a:rPr lang="zh-CN" altLang="en-US" b="1" dirty="0" smtClean="0">
                <a:solidFill>
                  <a:srgbClr val="FF0000"/>
                </a:solidFill>
                <a:ea typeface="宋体" panose="02010600030101010101" pitchFamily="2" charset="-122"/>
              </a:rPr>
              <a:t>能够</a:t>
            </a:r>
            <a:r>
              <a:rPr lang="zh-CN" altLang="en-US" b="1" dirty="0" smtClean="0">
                <a:solidFill>
                  <a:schemeClr val="accent6"/>
                </a:solidFill>
                <a:ea typeface="宋体" panose="02010600030101010101" pitchFamily="2" charset="-122"/>
              </a:rPr>
              <a:t>）</a:t>
            </a:r>
            <a:r>
              <a:rPr lang="en-US" altLang="zh-CN" b="1" dirty="0" smtClean="0">
                <a:solidFill>
                  <a:schemeClr val="accent6"/>
                </a:solidFill>
                <a:ea typeface="宋体" panose="02010600030101010101" pitchFamily="2" charset="-122"/>
              </a:rPr>
              <a:t>//</a:t>
            </a:r>
            <a:r>
              <a:rPr lang="zh-CN" altLang="en-US" b="1" dirty="0" smtClean="0">
                <a:solidFill>
                  <a:schemeClr val="accent6"/>
                </a:solidFill>
                <a:ea typeface="宋体" panose="02010600030101010101" pitchFamily="2" charset="-122"/>
              </a:rPr>
              <a:t>骑着牛儿</a:t>
            </a:r>
            <a:r>
              <a:rPr lang="en-US" altLang="zh-CN" b="1" dirty="0" smtClean="0">
                <a:solidFill>
                  <a:schemeClr val="accent6"/>
                </a:solidFill>
                <a:ea typeface="宋体" panose="02010600030101010101" pitchFamily="2" charset="-122"/>
              </a:rPr>
              <a:t>/</a:t>
            </a:r>
            <a:r>
              <a:rPr lang="zh-CN" altLang="en-US" b="1" dirty="0" smtClean="0">
                <a:solidFill>
                  <a:schemeClr val="accent6"/>
                </a:solidFill>
                <a:ea typeface="宋体" panose="02010600030101010101" pitchFamily="2" charset="-122"/>
              </a:rPr>
              <a:t>来往↓</a:t>
            </a:r>
            <a:endParaRPr lang="zh-CN" altLang="en-US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1097915" y="2162810"/>
            <a:ext cx="1118870" cy="1245870"/>
            <a:chOff x="1729" y="3406"/>
            <a:chExt cx="1762" cy="1962"/>
          </a:xfrm>
        </p:grpSpPr>
        <p:sp>
          <p:nvSpPr>
            <p:cNvPr id="15" name="任意多边形 14"/>
            <p:cNvSpPr/>
            <p:nvPr/>
          </p:nvSpPr>
          <p:spPr>
            <a:xfrm rot="5400000">
              <a:off x="1629" y="3506"/>
              <a:ext cx="1962" cy="1762"/>
            </a:xfrm>
            <a:custGeom>
              <a:avLst/>
              <a:gdLst>
                <a:gd name="connsiteX0" fmla="*/ 949445 w 3191647"/>
                <a:gd name="connsiteY0" fmla="*/ 0 h 2866152"/>
                <a:gd name="connsiteX1" fmla="*/ 2234352 w 3191647"/>
                <a:gd name="connsiteY1" fmla="*/ 0 h 2866152"/>
                <a:gd name="connsiteX2" fmla="*/ 2402131 w 3191647"/>
                <a:gd name="connsiteY2" fmla="*/ 51249 h 2866152"/>
                <a:gd name="connsiteX3" fmla="*/ 2409685 w 3191647"/>
                <a:gd name="connsiteY3" fmla="*/ 57482 h 2866152"/>
                <a:gd name="connsiteX4" fmla="*/ 2430115 w 3191647"/>
                <a:gd name="connsiteY4" fmla="*/ 70005 h 2866152"/>
                <a:gd name="connsiteX5" fmla="*/ 2508940 w 3191647"/>
                <a:gd name="connsiteY5" fmla="*/ 159371 h 2866152"/>
                <a:gd name="connsiteX6" fmla="*/ 3151394 w 3191647"/>
                <a:gd name="connsiteY6" fmla="*/ 1272133 h 2866152"/>
                <a:gd name="connsiteX7" fmla="*/ 3181372 w 3191647"/>
                <a:gd name="connsiteY7" fmla="*/ 1499841 h 2866152"/>
                <a:gd name="connsiteX8" fmla="*/ 3172981 w 3191647"/>
                <a:gd name="connsiteY8" fmla="*/ 1522315 h 2866152"/>
                <a:gd name="connsiteX9" fmla="*/ 3170003 w 3191647"/>
                <a:gd name="connsiteY9" fmla="*/ 1535472 h 2866152"/>
                <a:gd name="connsiteX10" fmla="*/ 3145044 w 3191647"/>
                <a:gd name="connsiteY10" fmla="*/ 1590895 h 2866152"/>
                <a:gd name="connsiteX11" fmla="*/ 2502590 w 3191647"/>
                <a:gd name="connsiteY11" fmla="*/ 2703657 h 2866152"/>
                <a:gd name="connsiteX12" fmla="*/ 2488794 w 3191647"/>
                <a:gd name="connsiteY12" fmla="*/ 2722817 h 2866152"/>
                <a:gd name="connsiteX13" fmla="*/ 2482806 w 3191647"/>
                <a:gd name="connsiteY13" fmla="*/ 2733849 h 2866152"/>
                <a:gd name="connsiteX14" fmla="*/ 2467439 w 3191647"/>
                <a:gd name="connsiteY14" fmla="*/ 2752474 h 2866152"/>
                <a:gd name="connsiteX15" fmla="*/ 2467072 w 3191647"/>
                <a:gd name="connsiteY15" fmla="*/ 2752984 h 2866152"/>
                <a:gd name="connsiteX16" fmla="*/ 2466846 w 3191647"/>
                <a:gd name="connsiteY16" fmla="*/ 2753192 h 2866152"/>
                <a:gd name="connsiteX17" fmla="*/ 2446163 w 3191647"/>
                <a:gd name="connsiteY17" fmla="*/ 2778260 h 2866152"/>
                <a:gd name="connsiteX18" fmla="*/ 2233973 w 3191647"/>
                <a:gd name="connsiteY18" fmla="*/ 2866152 h 2866152"/>
                <a:gd name="connsiteX19" fmla="*/ 949066 w 3191647"/>
                <a:gd name="connsiteY19" fmla="*/ 2866152 h 2866152"/>
                <a:gd name="connsiteX20" fmla="*/ 700233 w 3191647"/>
                <a:gd name="connsiteY20" fmla="*/ 2733849 h 2866152"/>
                <a:gd name="connsiteX21" fmla="*/ 689623 w 3191647"/>
                <a:gd name="connsiteY21" fmla="*/ 2714300 h 2866152"/>
                <a:gd name="connsiteX22" fmla="*/ 681960 w 3191647"/>
                <a:gd name="connsiteY22" fmla="*/ 2703658 h 2866152"/>
                <a:gd name="connsiteX23" fmla="*/ 39506 w 3191647"/>
                <a:gd name="connsiteY23" fmla="*/ 1590896 h 2866152"/>
                <a:gd name="connsiteX24" fmla="*/ 1526 w 3191647"/>
                <a:gd name="connsiteY24" fmla="*/ 1477948 h 2866152"/>
                <a:gd name="connsiteX25" fmla="*/ 720 w 3191647"/>
                <a:gd name="connsiteY25" fmla="*/ 1447354 h 2866152"/>
                <a:gd name="connsiteX26" fmla="*/ 0 w 3191647"/>
                <a:gd name="connsiteY26" fmla="*/ 1443059 h 2866152"/>
                <a:gd name="connsiteX27" fmla="*/ 303 w 3191647"/>
                <a:gd name="connsiteY27" fmla="*/ 1431516 h 2866152"/>
                <a:gd name="connsiteX28" fmla="*/ 0 w 3191647"/>
                <a:gd name="connsiteY28" fmla="*/ 1419970 h 2866152"/>
                <a:gd name="connsiteX29" fmla="*/ 720 w 3191647"/>
                <a:gd name="connsiteY29" fmla="*/ 1415675 h 2866152"/>
                <a:gd name="connsiteX30" fmla="*/ 1526 w 3191647"/>
                <a:gd name="connsiteY30" fmla="*/ 1385081 h 2866152"/>
                <a:gd name="connsiteX31" fmla="*/ 39506 w 3191647"/>
                <a:gd name="connsiteY31" fmla="*/ 1272134 h 2866152"/>
                <a:gd name="connsiteX32" fmla="*/ 681960 w 3191647"/>
                <a:gd name="connsiteY32" fmla="*/ 159372 h 2866152"/>
                <a:gd name="connsiteX33" fmla="*/ 698045 w 3191647"/>
                <a:gd name="connsiteY33" fmla="*/ 137034 h 2866152"/>
                <a:gd name="connsiteX34" fmla="*/ 700612 w 3191647"/>
                <a:gd name="connsiteY34" fmla="*/ 132303 h 2866152"/>
                <a:gd name="connsiteX35" fmla="*/ 707202 w 3191647"/>
                <a:gd name="connsiteY35" fmla="*/ 124316 h 2866152"/>
                <a:gd name="connsiteX36" fmla="*/ 717478 w 3191647"/>
                <a:gd name="connsiteY36" fmla="*/ 110046 h 2866152"/>
                <a:gd name="connsiteX37" fmla="*/ 723796 w 3191647"/>
                <a:gd name="connsiteY37" fmla="*/ 104204 h 2866152"/>
                <a:gd name="connsiteX38" fmla="*/ 737255 w 3191647"/>
                <a:gd name="connsiteY38" fmla="*/ 87892 h 2866152"/>
                <a:gd name="connsiteX39" fmla="*/ 949445 w 3191647"/>
                <a:gd name="connsiteY39" fmla="*/ 0 h 2866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3191647" h="2866152">
                  <a:moveTo>
                    <a:pt x="949445" y="0"/>
                  </a:moveTo>
                  <a:lnTo>
                    <a:pt x="2234352" y="0"/>
                  </a:lnTo>
                  <a:cubicBezTo>
                    <a:pt x="2296501" y="0"/>
                    <a:pt x="2354237" y="18893"/>
                    <a:pt x="2402131" y="51249"/>
                  </a:cubicBezTo>
                  <a:lnTo>
                    <a:pt x="2409685" y="57482"/>
                  </a:lnTo>
                  <a:lnTo>
                    <a:pt x="2430115" y="70005"/>
                  </a:lnTo>
                  <a:cubicBezTo>
                    <a:pt x="2461216" y="93504"/>
                    <a:pt x="2488224" y="123489"/>
                    <a:pt x="2508940" y="159371"/>
                  </a:cubicBezTo>
                  <a:lnTo>
                    <a:pt x="3151394" y="1272133"/>
                  </a:lnTo>
                  <a:cubicBezTo>
                    <a:pt x="3192826" y="1343897"/>
                    <a:pt x="3201249" y="1425660"/>
                    <a:pt x="3181372" y="1499841"/>
                  </a:cubicBezTo>
                  <a:lnTo>
                    <a:pt x="3172981" y="1522315"/>
                  </a:lnTo>
                  <a:lnTo>
                    <a:pt x="3170003" y="1535472"/>
                  </a:lnTo>
                  <a:cubicBezTo>
                    <a:pt x="3163697" y="1554388"/>
                    <a:pt x="3155402" y="1572954"/>
                    <a:pt x="3145044" y="1590895"/>
                  </a:cubicBezTo>
                  <a:lnTo>
                    <a:pt x="2502590" y="2703657"/>
                  </a:lnTo>
                  <a:lnTo>
                    <a:pt x="2488794" y="2722817"/>
                  </a:lnTo>
                  <a:lnTo>
                    <a:pt x="2482806" y="2733849"/>
                  </a:lnTo>
                  <a:lnTo>
                    <a:pt x="2467439" y="2752474"/>
                  </a:lnTo>
                  <a:lnTo>
                    <a:pt x="2467072" y="2752984"/>
                  </a:lnTo>
                  <a:lnTo>
                    <a:pt x="2466846" y="2753192"/>
                  </a:lnTo>
                  <a:lnTo>
                    <a:pt x="2446163" y="2778260"/>
                  </a:lnTo>
                  <a:cubicBezTo>
                    <a:pt x="2391859" y="2832565"/>
                    <a:pt x="2316839" y="2866152"/>
                    <a:pt x="2233973" y="2866152"/>
                  </a:cubicBezTo>
                  <a:lnTo>
                    <a:pt x="949066" y="2866152"/>
                  </a:lnTo>
                  <a:cubicBezTo>
                    <a:pt x="845484" y="2866152"/>
                    <a:pt x="754160" y="2813671"/>
                    <a:pt x="700233" y="2733849"/>
                  </a:cubicBezTo>
                  <a:lnTo>
                    <a:pt x="689623" y="2714300"/>
                  </a:lnTo>
                  <a:lnTo>
                    <a:pt x="681960" y="2703658"/>
                  </a:lnTo>
                  <a:lnTo>
                    <a:pt x="39506" y="1590896"/>
                  </a:lnTo>
                  <a:cubicBezTo>
                    <a:pt x="18789" y="1555014"/>
                    <a:pt x="6326" y="1516632"/>
                    <a:pt x="1526" y="1477948"/>
                  </a:cubicBezTo>
                  <a:lnTo>
                    <a:pt x="720" y="1447354"/>
                  </a:lnTo>
                  <a:lnTo>
                    <a:pt x="0" y="1443059"/>
                  </a:lnTo>
                  <a:lnTo>
                    <a:pt x="303" y="1431516"/>
                  </a:lnTo>
                  <a:lnTo>
                    <a:pt x="0" y="1419970"/>
                  </a:lnTo>
                  <a:lnTo>
                    <a:pt x="720" y="1415675"/>
                  </a:lnTo>
                  <a:lnTo>
                    <a:pt x="1526" y="1385081"/>
                  </a:lnTo>
                  <a:cubicBezTo>
                    <a:pt x="6326" y="1346398"/>
                    <a:pt x="18789" y="1308016"/>
                    <a:pt x="39506" y="1272134"/>
                  </a:cubicBezTo>
                  <a:lnTo>
                    <a:pt x="681960" y="159372"/>
                  </a:lnTo>
                  <a:lnTo>
                    <a:pt x="698045" y="137034"/>
                  </a:lnTo>
                  <a:lnTo>
                    <a:pt x="700612" y="132303"/>
                  </a:lnTo>
                  <a:lnTo>
                    <a:pt x="707202" y="124316"/>
                  </a:lnTo>
                  <a:lnTo>
                    <a:pt x="717478" y="110046"/>
                  </a:lnTo>
                  <a:lnTo>
                    <a:pt x="723796" y="104204"/>
                  </a:lnTo>
                  <a:lnTo>
                    <a:pt x="737255" y="87892"/>
                  </a:lnTo>
                  <a:cubicBezTo>
                    <a:pt x="791559" y="33588"/>
                    <a:pt x="866580" y="0"/>
                    <a:pt x="949445" y="0"/>
                  </a:cubicBezTo>
                  <a:close/>
                </a:path>
              </a:pathLst>
            </a:custGeom>
            <a:solidFill>
              <a:schemeClr val="bg1">
                <a:alpha val="40000"/>
              </a:schemeClr>
            </a:solidFill>
            <a:ln w="25400">
              <a:noFill/>
            </a:ln>
            <a:effectLst>
              <a:outerShdw blurRad="571500" dist="342900" dir="228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altLang="zh-CN"/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2094" y="3693"/>
              <a:ext cx="1032" cy="14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5400" b="1" dirty="0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1</a:t>
              </a:r>
              <a:endParaRPr lang="zh-CN" altLang="en-US" sz="5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4547235" y="4025265"/>
            <a:ext cx="1118870" cy="1245870"/>
            <a:chOff x="7161" y="6339"/>
            <a:chExt cx="1762" cy="1962"/>
          </a:xfrm>
        </p:grpSpPr>
        <p:sp>
          <p:nvSpPr>
            <p:cNvPr id="18" name="任意多边形 17"/>
            <p:cNvSpPr/>
            <p:nvPr/>
          </p:nvSpPr>
          <p:spPr>
            <a:xfrm rot="5400000">
              <a:off x="7061" y="6439"/>
              <a:ext cx="1962" cy="1762"/>
            </a:xfrm>
            <a:custGeom>
              <a:avLst/>
              <a:gdLst>
                <a:gd name="connsiteX0" fmla="*/ 949445 w 3191647"/>
                <a:gd name="connsiteY0" fmla="*/ 0 h 2866152"/>
                <a:gd name="connsiteX1" fmla="*/ 2234352 w 3191647"/>
                <a:gd name="connsiteY1" fmla="*/ 0 h 2866152"/>
                <a:gd name="connsiteX2" fmla="*/ 2402131 w 3191647"/>
                <a:gd name="connsiteY2" fmla="*/ 51249 h 2866152"/>
                <a:gd name="connsiteX3" fmla="*/ 2409685 w 3191647"/>
                <a:gd name="connsiteY3" fmla="*/ 57482 h 2866152"/>
                <a:gd name="connsiteX4" fmla="*/ 2430115 w 3191647"/>
                <a:gd name="connsiteY4" fmla="*/ 70005 h 2866152"/>
                <a:gd name="connsiteX5" fmla="*/ 2508940 w 3191647"/>
                <a:gd name="connsiteY5" fmla="*/ 159371 h 2866152"/>
                <a:gd name="connsiteX6" fmla="*/ 3151394 w 3191647"/>
                <a:gd name="connsiteY6" fmla="*/ 1272133 h 2866152"/>
                <a:gd name="connsiteX7" fmla="*/ 3181372 w 3191647"/>
                <a:gd name="connsiteY7" fmla="*/ 1499841 h 2866152"/>
                <a:gd name="connsiteX8" fmla="*/ 3172981 w 3191647"/>
                <a:gd name="connsiteY8" fmla="*/ 1522315 h 2866152"/>
                <a:gd name="connsiteX9" fmla="*/ 3170003 w 3191647"/>
                <a:gd name="connsiteY9" fmla="*/ 1535472 h 2866152"/>
                <a:gd name="connsiteX10" fmla="*/ 3145044 w 3191647"/>
                <a:gd name="connsiteY10" fmla="*/ 1590895 h 2866152"/>
                <a:gd name="connsiteX11" fmla="*/ 2502590 w 3191647"/>
                <a:gd name="connsiteY11" fmla="*/ 2703657 h 2866152"/>
                <a:gd name="connsiteX12" fmla="*/ 2488794 w 3191647"/>
                <a:gd name="connsiteY12" fmla="*/ 2722817 h 2866152"/>
                <a:gd name="connsiteX13" fmla="*/ 2482806 w 3191647"/>
                <a:gd name="connsiteY13" fmla="*/ 2733849 h 2866152"/>
                <a:gd name="connsiteX14" fmla="*/ 2467439 w 3191647"/>
                <a:gd name="connsiteY14" fmla="*/ 2752474 h 2866152"/>
                <a:gd name="connsiteX15" fmla="*/ 2467072 w 3191647"/>
                <a:gd name="connsiteY15" fmla="*/ 2752984 h 2866152"/>
                <a:gd name="connsiteX16" fmla="*/ 2466846 w 3191647"/>
                <a:gd name="connsiteY16" fmla="*/ 2753192 h 2866152"/>
                <a:gd name="connsiteX17" fmla="*/ 2446163 w 3191647"/>
                <a:gd name="connsiteY17" fmla="*/ 2778260 h 2866152"/>
                <a:gd name="connsiteX18" fmla="*/ 2233973 w 3191647"/>
                <a:gd name="connsiteY18" fmla="*/ 2866152 h 2866152"/>
                <a:gd name="connsiteX19" fmla="*/ 949066 w 3191647"/>
                <a:gd name="connsiteY19" fmla="*/ 2866152 h 2866152"/>
                <a:gd name="connsiteX20" fmla="*/ 700233 w 3191647"/>
                <a:gd name="connsiteY20" fmla="*/ 2733849 h 2866152"/>
                <a:gd name="connsiteX21" fmla="*/ 689623 w 3191647"/>
                <a:gd name="connsiteY21" fmla="*/ 2714300 h 2866152"/>
                <a:gd name="connsiteX22" fmla="*/ 681960 w 3191647"/>
                <a:gd name="connsiteY22" fmla="*/ 2703658 h 2866152"/>
                <a:gd name="connsiteX23" fmla="*/ 39506 w 3191647"/>
                <a:gd name="connsiteY23" fmla="*/ 1590896 h 2866152"/>
                <a:gd name="connsiteX24" fmla="*/ 1526 w 3191647"/>
                <a:gd name="connsiteY24" fmla="*/ 1477948 h 2866152"/>
                <a:gd name="connsiteX25" fmla="*/ 720 w 3191647"/>
                <a:gd name="connsiteY25" fmla="*/ 1447354 h 2866152"/>
                <a:gd name="connsiteX26" fmla="*/ 0 w 3191647"/>
                <a:gd name="connsiteY26" fmla="*/ 1443059 h 2866152"/>
                <a:gd name="connsiteX27" fmla="*/ 303 w 3191647"/>
                <a:gd name="connsiteY27" fmla="*/ 1431516 h 2866152"/>
                <a:gd name="connsiteX28" fmla="*/ 0 w 3191647"/>
                <a:gd name="connsiteY28" fmla="*/ 1419970 h 2866152"/>
                <a:gd name="connsiteX29" fmla="*/ 720 w 3191647"/>
                <a:gd name="connsiteY29" fmla="*/ 1415675 h 2866152"/>
                <a:gd name="connsiteX30" fmla="*/ 1526 w 3191647"/>
                <a:gd name="connsiteY30" fmla="*/ 1385081 h 2866152"/>
                <a:gd name="connsiteX31" fmla="*/ 39506 w 3191647"/>
                <a:gd name="connsiteY31" fmla="*/ 1272134 h 2866152"/>
                <a:gd name="connsiteX32" fmla="*/ 681960 w 3191647"/>
                <a:gd name="connsiteY32" fmla="*/ 159372 h 2866152"/>
                <a:gd name="connsiteX33" fmla="*/ 698045 w 3191647"/>
                <a:gd name="connsiteY33" fmla="*/ 137034 h 2866152"/>
                <a:gd name="connsiteX34" fmla="*/ 700612 w 3191647"/>
                <a:gd name="connsiteY34" fmla="*/ 132303 h 2866152"/>
                <a:gd name="connsiteX35" fmla="*/ 707202 w 3191647"/>
                <a:gd name="connsiteY35" fmla="*/ 124316 h 2866152"/>
                <a:gd name="connsiteX36" fmla="*/ 717478 w 3191647"/>
                <a:gd name="connsiteY36" fmla="*/ 110046 h 2866152"/>
                <a:gd name="connsiteX37" fmla="*/ 723796 w 3191647"/>
                <a:gd name="connsiteY37" fmla="*/ 104204 h 2866152"/>
                <a:gd name="connsiteX38" fmla="*/ 737255 w 3191647"/>
                <a:gd name="connsiteY38" fmla="*/ 87892 h 2866152"/>
                <a:gd name="connsiteX39" fmla="*/ 949445 w 3191647"/>
                <a:gd name="connsiteY39" fmla="*/ 0 h 2866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3191647" h="2866152">
                  <a:moveTo>
                    <a:pt x="949445" y="0"/>
                  </a:moveTo>
                  <a:lnTo>
                    <a:pt x="2234352" y="0"/>
                  </a:lnTo>
                  <a:cubicBezTo>
                    <a:pt x="2296501" y="0"/>
                    <a:pt x="2354237" y="18893"/>
                    <a:pt x="2402131" y="51249"/>
                  </a:cubicBezTo>
                  <a:lnTo>
                    <a:pt x="2409685" y="57482"/>
                  </a:lnTo>
                  <a:lnTo>
                    <a:pt x="2430115" y="70005"/>
                  </a:lnTo>
                  <a:cubicBezTo>
                    <a:pt x="2461216" y="93504"/>
                    <a:pt x="2488224" y="123489"/>
                    <a:pt x="2508940" y="159371"/>
                  </a:cubicBezTo>
                  <a:lnTo>
                    <a:pt x="3151394" y="1272133"/>
                  </a:lnTo>
                  <a:cubicBezTo>
                    <a:pt x="3192826" y="1343897"/>
                    <a:pt x="3201249" y="1425660"/>
                    <a:pt x="3181372" y="1499841"/>
                  </a:cubicBezTo>
                  <a:lnTo>
                    <a:pt x="3172981" y="1522315"/>
                  </a:lnTo>
                  <a:lnTo>
                    <a:pt x="3170003" y="1535472"/>
                  </a:lnTo>
                  <a:cubicBezTo>
                    <a:pt x="3163697" y="1554388"/>
                    <a:pt x="3155402" y="1572954"/>
                    <a:pt x="3145044" y="1590895"/>
                  </a:cubicBezTo>
                  <a:lnTo>
                    <a:pt x="2502590" y="2703657"/>
                  </a:lnTo>
                  <a:lnTo>
                    <a:pt x="2488794" y="2722817"/>
                  </a:lnTo>
                  <a:lnTo>
                    <a:pt x="2482806" y="2733849"/>
                  </a:lnTo>
                  <a:lnTo>
                    <a:pt x="2467439" y="2752474"/>
                  </a:lnTo>
                  <a:lnTo>
                    <a:pt x="2467072" y="2752984"/>
                  </a:lnTo>
                  <a:lnTo>
                    <a:pt x="2466846" y="2753192"/>
                  </a:lnTo>
                  <a:lnTo>
                    <a:pt x="2446163" y="2778260"/>
                  </a:lnTo>
                  <a:cubicBezTo>
                    <a:pt x="2391859" y="2832565"/>
                    <a:pt x="2316839" y="2866152"/>
                    <a:pt x="2233973" y="2866152"/>
                  </a:cubicBezTo>
                  <a:lnTo>
                    <a:pt x="949066" y="2866152"/>
                  </a:lnTo>
                  <a:cubicBezTo>
                    <a:pt x="845484" y="2866152"/>
                    <a:pt x="754160" y="2813671"/>
                    <a:pt x="700233" y="2733849"/>
                  </a:cubicBezTo>
                  <a:lnTo>
                    <a:pt x="689623" y="2714300"/>
                  </a:lnTo>
                  <a:lnTo>
                    <a:pt x="681960" y="2703658"/>
                  </a:lnTo>
                  <a:lnTo>
                    <a:pt x="39506" y="1590896"/>
                  </a:lnTo>
                  <a:cubicBezTo>
                    <a:pt x="18789" y="1555014"/>
                    <a:pt x="6326" y="1516632"/>
                    <a:pt x="1526" y="1477948"/>
                  </a:cubicBezTo>
                  <a:lnTo>
                    <a:pt x="720" y="1447354"/>
                  </a:lnTo>
                  <a:lnTo>
                    <a:pt x="0" y="1443059"/>
                  </a:lnTo>
                  <a:lnTo>
                    <a:pt x="303" y="1431516"/>
                  </a:lnTo>
                  <a:lnTo>
                    <a:pt x="0" y="1419970"/>
                  </a:lnTo>
                  <a:lnTo>
                    <a:pt x="720" y="1415675"/>
                  </a:lnTo>
                  <a:lnTo>
                    <a:pt x="1526" y="1385081"/>
                  </a:lnTo>
                  <a:cubicBezTo>
                    <a:pt x="6326" y="1346398"/>
                    <a:pt x="18789" y="1308016"/>
                    <a:pt x="39506" y="1272134"/>
                  </a:cubicBezTo>
                  <a:lnTo>
                    <a:pt x="681960" y="159372"/>
                  </a:lnTo>
                  <a:lnTo>
                    <a:pt x="698045" y="137034"/>
                  </a:lnTo>
                  <a:lnTo>
                    <a:pt x="700612" y="132303"/>
                  </a:lnTo>
                  <a:lnTo>
                    <a:pt x="707202" y="124316"/>
                  </a:lnTo>
                  <a:lnTo>
                    <a:pt x="717478" y="110046"/>
                  </a:lnTo>
                  <a:lnTo>
                    <a:pt x="723796" y="104204"/>
                  </a:lnTo>
                  <a:lnTo>
                    <a:pt x="737255" y="87892"/>
                  </a:lnTo>
                  <a:cubicBezTo>
                    <a:pt x="791559" y="33588"/>
                    <a:pt x="866580" y="0"/>
                    <a:pt x="949445" y="0"/>
                  </a:cubicBezTo>
                  <a:close/>
                </a:path>
              </a:pathLst>
            </a:custGeom>
            <a:solidFill>
              <a:schemeClr val="bg1">
                <a:alpha val="40000"/>
              </a:schemeClr>
            </a:solidFill>
            <a:ln w="25400">
              <a:noFill/>
            </a:ln>
            <a:effectLst>
              <a:outerShdw blurRad="571500" dist="342900" dir="228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7492" y="6599"/>
              <a:ext cx="1032" cy="14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5400" b="1" dirty="0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4</a:t>
              </a:r>
              <a:endParaRPr lang="zh-CN" altLang="en-US" sz="5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6645275" y="2186940"/>
            <a:ext cx="1118870" cy="1245870"/>
            <a:chOff x="10465" y="3444"/>
            <a:chExt cx="1762" cy="1962"/>
          </a:xfrm>
        </p:grpSpPr>
        <p:sp>
          <p:nvSpPr>
            <p:cNvPr id="16" name="任意多边形 15"/>
            <p:cNvSpPr/>
            <p:nvPr/>
          </p:nvSpPr>
          <p:spPr>
            <a:xfrm rot="5400000">
              <a:off x="10365" y="3544"/>
              <a:ext cx="1962" cy="1762"/>
            </a:xfrm>
            <a:custGeom>
              <a:avLst/>
              <a:gdLst>
                <a:gd name="connsiteX0" fmla="*/ 949445 w 3191647"/>
                <a:gd name="connsiteY0" fmla="*/ 0 h 2866152"/>
                <a:gd name="connsiteX1" fmla="*/ 2234352 w 3191647"/>
                <a:gd name="connsiteY1" fmla="*/ 0 h 2866152"/>
                <a:gd name="connsiteX2" fmla="*/ 2402131 w 3191647"/>
                <a:gd name="connsiteY2" fmla="*/ 51249 h 2866152"/>
                <a:gd name="connsiteX3" fmla="*/ 2409685 w 3191647"/>
                <a:gd name="connsiteY3" fmla="*/ 57482 h 2866152"/>
                <a:gd name="connsiteX4" fmla="*/ 2430115 w 3191647"/>
                <a:gd name="connsiteY4" fmla="*/ 70005 h 2866152"/>
                <a:gd name="connsiteX5" fmla="*/ 2508940 w 3191647"/>
                <a:gd name="connsiteY5" fmla="*/ 159371 h 2866152"/>
                <a:gd name="connsiteX6" fmla="*/ 3151394 w 3191647"/>
                <a:gd name="connsiteY6" fmla="*/ 1272133 h 2866152"/>
                <a:gd name="connsiteX7" fmla="*/ 3181372 w 3191647"/>
                <a:gd name="connsiteY7" fmla="*/ 1499841 h 2866152"/>
                <a:gd name="connsiteX8" fmla="*/ 3172981 w 3191647"/>
                <a:gd name="connsiteY8" fmla="*/ 1522315 h 2866152"/>
                <a:gd name="connsiteX9" fmla="*/ 3170003 w 3191647"/>
                <a:gd name="connsiteY9" fmla="*/ 1535472 h 2866152"/>
                <a:gd name="connsiteX10" fmla="*/ 3145044 w 3191647"/>
                <a:gd name="connsiteY10" fmla="*/ 1590895 h 2866152"/>
                <a:gd name="connsiteX11" fmla="*/ 2502590 w 3191647"/>
                <a:gd name="connsiteY11" fmla="*/ 2703657 h 2866152"/>
                <a:gd name="connsiteX12" fmla="*/ 2488794 w 3191647"/>
                <a:gd name="connsiteY12" fmla="*/ 2722817 h 2866152"/>
                <a:gd name="connsiteX13" fmla="*/ 2482806 w 3191647"/>
                <a:gd name="connsiteY13" fmla="*/ 2733849 h 2866152"/>
                <a:gd name="connsiteX14" fmla="*/ 2467439 w 3191647"/>
                <a:gd name="connsiteY14" fmla="*/ 2752474 h 2866152"/>
                <a:gd name="connsiteX15" fmla="*/ 2467072 w 3191647"/>
                <a:gd name="connsiteY15" fmla="*/ 2752984 h 2866152"/>
                <a:gd name="connsiteX16" fmla="*/ 2466846 w 3191647"/>
                <a:gd name="connsiteY16" fmla="*/ 2753192 h 2866152"/>
                <a:gd name="connsiteX17" fmla="*/ 2446163 w 3191647"/>
                <a:gd name="connsiteY17" fmla="*/ 2778260 h 2866152"/>
                <a:gd name="connsiteX18" fmla="*/ 2233973 w 3191647"/>
                <a:gd name="connsiteY18" fmla="*/ 2866152 h 2866152"/>
                <a:gd name="connsiteX19" fmla="*/ 949066 w 3191647"/>
                <a:gd name="connsiteY19" fmla="*/ 2866152 h 2866152"/>
                <a:gd name="connsiteX20" fmla="*/ 700233 w 3191647"/>
                <a:gd name="connsiteY20" fmla="*/ 2733849 h 2866152"/>
                <a:gd name="connsiteX21" fmla="*/ 689623 w 3191647"/>
                <a:gd name="connsiteY21" fmla="*/ 2714300 h 2866152"/>
                <a:gd name="connsiteX22" fmla="*/ 681960 w 3191647"/>
                <a:gd name="connsiteY22" fmla="*/ 2703658 h 2866152"/>
                <a:gd name="connsiteX23" fmla="*/ 39506 w 3191647"/>
                <a:gd name="connsiteY23" fmla="*/ 1590896 h 2866152"/>
                <a:gd name="connsiteX24" fmla="*/ 1526 w 3191647"/>
                <a:gd name="connsiteY24" fmla="*/ 1477948 h 2866152"/>
                <a:gd name="connsiteX25" fmla="*/ 720 w 3191647"/>
                <a:gd name="connsiteY25" fmla="*/ 1447354 h 2866152"/>
                <a:gd name="connsiteX26" fmla="*/ 0 w 3191647"/>
                <a:gd name="connsiteY26" fmla="*/ 1443059 h 2866152"/>
                <a:gd name="connsiteX27" fmla="*/ 303 w 3191647"/>
                <a:gd name="connsiteY27" fmla="*/ 1431516 h 2866152"/>
                <a:gd name="connsiteX28" fmla="*/ 0 w 3191647"/>
                <a:gd name="connsiteY28" fmla="*/ 1419970 h 2866152"/>
                <a:gd name="connsiteX29" fmla="*/ 720 w 3191647"/>
                <a:gd name="connsiteY29" fmla="*/ 1415675 h 2866152"/>
                <a:gd name="connsiteX30" fmla="*/ 1526 w 3191647"/>
                <a:gd name="connsiteY30" fmla="*/ 1385081 h 2866152"/>
                <a:gd name="connsiteX31" fmla="*/ 39506 w 3191647"/>
                <a:gd name="connsiteY31" fmla="*/ 1272134 h 2866152"/>
                <a:gd name="connsiteX32" fmla="*/ 681960 w 3191647"/>
                <a:gd name="connsiteY32" fmla="*/ 159372 h 2866152"/>
                <a:gd name="connsiteX33" fmla="*/ 698045 w 3191647"/>
                <a:gd name="connsiteY33" fmla="*/ 137034 h 2866152"/>
                <a:gd name="connsiteX34" fmla="*/ 700612 w 3191647"/>
                <a:gd name="connsiteY34" fmla="*/ 132303 h 2866152"/>
                <a:gd name="connsiteX35" fmla="*/ 707202 w 3191647"/>
                <a:gd name="connsiteY35" fmla="*/ 124316 h 2866152"/>
                <a:gd name="connsiteX36" fmla="*/ 717478 w 3191647"/>
                <a:gd name="connsiteY36" fmla="*/ 110046 h 2866152"/>
                <a:gd name="connsiteX37" fmla="*/ 723796 w 3191647"/>
                <a:gd name="connsiteY37" fmla="*/ 104204 h 2866152"/>
                <a:gd name="connsiteX38" fmla="*/ 737255 w 3191647"/>
                <a:gd name="connsiteY38" fmla="*/ 87892 h 2866152"/>
                <a:gd name="connsiteX39" fmla="*/ 949445 w 3191647"/>
                <a:gd name="connsiteY39" fmla="*/ 0 h 2866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3191647" h="2866152">
                  <a:moveTo>
                    <a:pt x="949445" y="0"/>
                  </a:moveTo>
                  <a:lnTo>
                    <a:pt x="2234352" y="0"/>
                  </a:lnTo>
                  <a:cubicBezTo>
                    <a:pt x="2296501" y="0"/>
                    <a:pt x="2354237" y="18893"/>
                    <a:pt x="2402131" y="51249"/>
                  </a:cubicBezTo>
                  <a:lnTo>
                    <a:pt x="2409685" y="57482"/>
                  </a:lnTo>
                  <a:lnTo>
                    <a:pt x="2430115" y="70005"/>
                  </a:lnTo>
                  <a:cubicBezTo>
                    <a:pt x="2461216" y="93504"/>
                    <a:pt x="2488224" y="123489"/>
                    <a:pt x="2508940" y="159371"/>
                  </a:cubicBezTo>
                  <a:lnTo>
                    <a:pt x="3151394" y="1272133"/>
                  </a:lnTo>
                  <a:cubicBezTo>
                    <a:pt x="3192826" y="1343897"/>
                    <a:pt x="3201249" y="1425660"/>
                    <a:pt x="3181372" y="1499841"/>
                  </a:cubicBezTo>
                  <a:lnTo>
                    <a:pt x="3172981" y="1522315"/>
                  </a:lnTo>
                  <a:lnTo>
                    <a:pt x="3170003" y="1535472"/>
                  </a:lnTo>
                  <a:cubicBezTo>
                    <a:pt x="3163697" y="1554388"/>
                    <a:pt x="3155402" y="1572954"/>
                    <a:pt x="3145044" y="1590895"/>
                  </a:cubicBezTo>
                  <a:lnTo>
                    <a:pt x="2502590" y="2703657"/>
                  </a:lnTo>
                  <a:lnTo>
                    <a:pt x="2488794" y="2722817"/>
                  </a:lnTo>
                  <a:lnTo>
                    <a:pt x="2482806" y="2733849"/>
                  </a:lnTo>
                  <a:lnTo>
                    <a:pt x="2467439" y="2752474"/>
                  </a:lnTo>
                  <a:lnTo>
                    <a:pt x="2467072" y="2752984"/>
                  </a:lnTo>
                  <a:lnTo>
                    <a:pt x="2466846" y="2753192"/>
                  </a:lnTo>
                  <a:lnTo>
                    <a:pt x="2446163" y="2778260"/>
                  </a:lnTo>
                  <a:cubicBezTo>
                    <a:pt x="2391859" y="2832565"/>
                    <a:pt x="2316839" y="2866152"/>
                    <a:pt x="2233973" y="2866152"/>
                  </a:cubicBezTo>
                  <a:lnTo>
                    <a:pt x="949066" y="2866152"/>
                  </a:lnTo>
                  <a:cubicBezTo>
                    <a:pt x="845484" y="2866152"/>
                    <a:pt x="754160" y="2813671"/>
                    <a:pt x="700233" y="2733849"/>
                  </a:cubicBezTo>
                  <a:lnTo>
                    <a:pt x="689623" y="2714300"/>
                  </a:lnTo>
                  <a:lnTo>
                    <a:pt x="681960" y="2703658"/>
                  </a:lnTo>
                  <a:lnTo>
                    <a:pt x="39506" y="1590896"/>
                  </a:lnTo>
                  <a:cubicBezTo>
                    <a:pt x="18789" y="1555014"/>
                    <a:pt x="6326" y="1516632"/>
                    <a:pt x="1526" y="1477948"/>
                  </a:cubicBezTo>
                  <a:lnTo>
                    <a:pt x="720" y="1447354"/>
                  </a:lnTo>
                  <a:lnTo>
                    <a:pt x="0" y="1443059"/>
                  </a:lnTo>
                  <a:lnTo>
                    <a:pt x="303" y="1431516"/>
                  </a:lnTo>
                  <a:lnTo>
                    <a:pt x="0" y="1419970"/>
                  </a:lnTo>
                  <a:lnTo>
                    <a:pt x="720" y="1415675"/>
                  </a:lnTo>
                  <a:lnTo>
                    <a:pt x="1526" y="1385081"/>
                  </a:lnTo>
                  <a:cubicBezTo>
                    <a:pt x="6326" y="1346398"/>
                    <a:pt x="18789" y="1308016"/>
                    <a:pt x="39506" y="1272134"/>
                  </a:cubicBezTo>
                  <a:lnTo>
                    <a:pt x="681960" y="159372"/>
                  </a:lnTo>
                  <a:lnTo>
                    <a:pt x="698045" y="137034"/>
                  </a:lnTo>
                  <a:lnTo>
                    <a:pt x="700612" y="132303"/>
                  </a:lnTo>
                  <a:lnTo>
                    <a:pt x="707202" y="124316"/>
                  </a:lnTo>
                  <a:lnTo>
                    <a:pt x="717478" y="110046"/>
                  </a:lnTo>
                  <a:lnTo>
                    <a:pt x="723796" y="104204"/>
                  </a:lnTo>
                  <a:lnTo>
                    <a:pt x="737255" y="87892"/>
                  </a:lnTo>
                  <a:cubicBezTo>
                    <a:pt x="791559" y="33588"/>
                    <a:pt x="866580" y="0"/>
                    <a:pt x="949445" y="0"/>
                  </a:cubicBezTo>
                  <a:close/>
                </a:path>
              </a:pathLst>
            </a:custGeom>
            <a:solidFill>
              <a:schemeClr val="bg1">
                <a:alpha val="40000"/>
              </a:schemeClr>
            </a:solidFill>
            <a:ln w="25400">
              <a:noFill/>
            </a:ln>
            <a:effectLst>
              <a:outerShdw blurRad="571500" dist="342900" dir="228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10830" y="3710"/>
              <a:ext cx="1032" cy="14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5400" b="1" dirty="0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2</a:t>
              </a:r>
              <a:endParaRPr lang="zh-CN" altLang="en-US" sz="5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10114280" y="4025265"/>
            <a:ext cx="1118870" cy="1245870"/>
            <a:chOff x="15928" y="6339"/>
            <a:chExt cx="1762" cy="1962"/>
          </a:xfrm>
        </p:grpSpPr>
        <p:sp>
          <p:nvSpPr>
            <p:cNvPr id="17" name="任意多边形 16"/>
            <p:cNvSpPr/>
            <p:nvPr/>
          </p:nvSpPr>
          <p:spPr>
            <a:xfrm rot="5400000">
              <a:off x="15828" y="6439"/>
              <a:ext cx="1962" cy="1762"/>
            </a:xfrm>
            <a:custGeom>
              <a:avLst/>
              <a:gdLst>
                <a:gd name="connsiteX0" fmla="*/ 949445 w 3191647"/>
                <a:gd name="connsiteY0" fmla="*/ 0 h 2866152"/>
                <a:gd name="connsiteX1" fmla="*/ 2234352 w 3191647"/>
                <a:gd name="connsiteY1" fmla="*/ 0 h 2866152"/>
                <a:gd name="connsiteX2" fmla="*/ 2402131 w 3191647"/>
                <a:gd name="connsiteY2" fmla="*/ 51249 h 2866152"/>
                <a:gd name="connsiteX3" fmla="*/ 2409685 w 3191647"/>
                <a:gd name="connsiteY3" fmla="*/ 57482 h 2866152"/>
                <a:gd name="connsiteX4" fmla="*/ 2430115 w 3191647"/>
                <a:gd name="connsiteY4" fmla="*/ 70005 h 2866152"/>
                <a:gd name="connsiteX5" fmla="*/ 2508940 w 3191647"/>
                <a:gd name="connsiteY5" fmla="*/ 159371 h 2866152"/>
                <a:gd name="connsiteX6" fmla="*/ 3151394 w 3191647"/>
                <a:gd name="connsiteY6" fmla="*/ 1272133 h 2866152"/>
                <a:gd name="connsiteX7" fmla="*/ 3181372 w 3191647"/>
                <a:gd name="connsiteY7" fmla="*/ 1499841 h 2866152"/>
                <a:gd name="connsiteX8" fmla="*/ 3172981 w 3191647"/>
                <a:gd name="connsiteY8" fmla="*/ 1522315 h 2866152"/>
                <a:gd name="connsiteX9" fmla="*/ 3170003 w 3191647"/>
                <a:gd name="connsiteY9" fmla="*/ 1535472 h 2866152"/>
                <a:gd name="connsiteX10" fmla="*/ 3145044 w 3191647"/>
                <a:gd name="connsiteY10" fmla="*/ 1590895 h 2866152"/>
                <a:gd name="connsiteX11" fmla="*/ 2502590 w 3191647"/>
                <a:gd name="connsiteY11" fmla="*/ 2703657 h 2866152"/>
                <a:gd name="connsiteX12" fmla="*/ 2488794 w 3191647"/>
                <a:gd name="connsiteY12" fmla="*/ 2722817 h 2866152"/>
                <a:gd name="connsiteX13" fmla="*/ 2482806 w 3191647"/>
                <a:gd name="connsiteY13" fmla="*/ 2733849 h 2866152"/>
                <a:gd name="connsiteX14" fmla="*/ 2467439 w 3191647"/>
                <a:gd name="connsiteY14" fmla="*/ 2752474 h 2866152"/>
                <a:gd name="connsiteX15" fmla="*/ 2467072 w 3191647"/>
                <a:gd name="connsiteY15" fmla="*/ 2752984 h 2866152"/>
                <a:gd name="connsiteX16" fmla="*/ 2466846 w 3191647"/>
                <a:gd name="connsiteY16" fmla="*/ 2753192 h 2866152"/>
                <a:gd name="connsiteX17" fmla="*/ 2446163 w 3191647"/>
                <a:gd name="connsiteY17" fmla="*/ 2778260 h 2866152"/>
                <a:gd name="connsiteX18" fmla="*/ 2233973 w 3191647"/>
                <a:gd name="connsiteY18" fmla="*/ 2866152 h 2866152"/>
                <a:gd name="connsiteX19" fmla="*/ 949066 w 3191647"/>
                <a:gd name="connsiteY19" fmla="*/ 2866152 h 2866152"/>
                <a:gd name="connsiteX20" fmla="*/ 700233 w 3191647"/>
                <a:gd name="connsiteY20" fmla="*/ 2733849 h 2866152"/>
                <a:gd name="connsiteX21" fmla="*/ 689623 w 3191647"/>
                <a:gd name="connsiteY21" fmla="*/ 2714300 h 2866152"/>
                <a:gd name="connsiteX22" fmla="*/ 681960 w 3191647"/>
                <a:gd name="connsiteY22" fmla="*/ 2703658 h 2866152"/>
                <a:gd name="connsiteX23" fmla="*/ 39506 w 3191647"/>
                <a:gd name="connsiteY23" fmla="*/ 1590896 h 2866152"/>
                <a:gd name="connsiteX24" fmla="*/ 1526 w 3191647"/>
                <a:gd name="connsiteY24" fmla="*/ 1477948 h 2866152"/>
                <a:gd name="connsiteX25" fmla="*/ 720 w 3191647"/>
                <a:gd name="connsiteY25" fmla="*/ 1447354 h 2866152"/>
                <a:gd name="connsiteX26" fmla="*/ 0 w 3191647"/>
                <a:gd name="connsiteY26" fmla="*/ 1443059 h 2866152"/>
                <a:gd name="connsiteX27" fmla="*/ 303 w 3191647"/>
                <a:gd name="connsiteY27" fmla="*/ 1431516 h 2866152"/>
                <a:gd name="connsiteX28" fmla="*/ 0 w 3191647"/>
                <a:gd name="connsiteY28" fmla="*/ 1419970 h 2866152"/>
                <a:gd name="connsiteX29" fmla="*/ 720 w 3191647"/>
                <a:gd name="connsiteY29" fmla="*/ 1415675 h 2866152"/>
                <a:gd name="connsiteX30" fmla="*/ 1526 w 3191647"/>
                <a:gd name="connsiteY30" fmla="*/ 1385081 h 2866152"/>
                <a:gd name="connsiteX31" fmla="*/ 39506 w 3191647"/>
                <a:gd name="connsiteY31" fmla="*/ 1272134 h 2866152"/>
                <a:gd name="connsiteX32" fmla="*/ 681960 w 3191647"/>
                <a:gd name="connsiteY32" fmla="*/ 159372 h 2866152"/>
                <a:gd name="connsiteX33" fmla="*/ 698045 w 3191647"/>
                <a:gd name="connsiteY33" fmla="*/ 137034 h 2866152"/>
                <a:gd name="connsiteX34" fmla="*/ 700612 w 3191647"/>
                <a:gd name="connsiteY34" fmla="*/ 132303 h 2866152"/>
                <a:gd name="connsiteX35" fmla="*/ 707202 w 3191647"/>
                <a:gd name="connsiteY35" fmla="*/ 124316 h 2866152"/>
                <a:gd name="connsiteX36" fmla="*/ 717478 w 3191647"/>
                <a:gd name="connsiteY36" fmla="*/ 110046 h 2866152"/>
                <a:gd name="connsiteX37" fmla="*/ 723796 w 3191647"/>
                <a:gd name="connsiteY37" fmla="*/ 104204 h 2866152"/>
                <a:gd name="connsiteX38" fmla="*/ 737255 w 3191647"/>
                <a:gd name="connsiteY38" fmla="*/ 87892 h 2866152"/>
                <a:gd name="connsiteX39" fmla="*/ 949445 w 3191647"/>
                <a:gd name="connsiteY39" fmla="*/ 0 h 2866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3191647" h="2866152">
                  <a:moveTo>
                    <a:pt x="949445" y="0"/>
                  </a:moveTo>
                  <a:lnTo>
                    <a:pt x="2234352" y="0"/>
                  </a:lnTo>
                  <a:cubicBezTo>
                    <a:pt x="2296501" y="0"/>
                    <a:pt x="2354237" y="18893"/>
                    <a:pt x="2402131" y="51249"/>
                  </a:cubicBezTo>
                  <a:lnTo>
                    <a:pt x="2409685" y="57482"/>
                  </a:lnTo>
                  <a:lnTo>
                    <a:pt x="2430115" y="70005"/>
                  </a:lnTo>
                  <a:cubicBezTo>
                    <a:pt x="2461216" y="93504"/>
                    <a:pt x="2488224" y="123489"/>
                    <a:pt x="2508940" y="159371"/>
                  </a:cubicBezTo>
                  <a:lnTo>
                    <a:pt x="3151394" y="1272133"/>
                  </a:lnTo>
                  <a:cubicBezTo>
                    <a:pt x="3192826" y="1343897"/>
                    <a:pt x="3201249" y="1425660"/>
                    <a:pt x="3181372" y="1499841"/>
                  </a:cubicBezTo>
                  <a:lnTo>
                    <a:pt x="3172981" y="1522315"/>
                  </a:lnTo>
                  <a:lnTo>
                    <a:pt x="3170003" y="1535472"/>
                  </a:lnTo>
                  <a:cubicBezTo>
                    <a:pt x="3163697" y="1554388"/>
                    <a:pt x="3155402" y="1572954"/>
                    <a:pt x="3145044" y="1590895"/>
                  </a:cubicBezTo>
                  <a:lnTo>
                    <a:pt x="2502590" y="2703657"/>
                  </a:lnTo>
                  <a:lnTo>
                    <a:pt x="2488794" y="2722817"/>
                  </a:lnTo>
                  <a:lnTo>
                    <a:pt x="2482806" y="2733849"/>
                  </a:lnTo>
                  <a:lnTo>
                    <a:pt x="2467439" y="2752474"/>
                  </a:lnTo>
                  <a:lnTo>
                    <a:pt x="2467072" y="2752984"/>
                  </a:lnTo>
                  <a:lnTo>
                    <a:pt x="2466846" y="2753192"/>
                  </a:lnTo>
                  <a:lnTo>
                    <a:pt x="2446163" y="2778260"/>
                  </a:lnTo>
                  <a:cubicBezTo>
                    <a:pt x="2391859" y="2832565"/>
                    <a:pt x="2316839" y="2866152"/>
                    <a:pt x="2233973" y="2866152"/>
                  </a:cubicBezTo>
                  <a:lnTo>
                    <a:pt x="949066" y="2866152"/>
                  </a:lnTo>
                  <a:cubicBezTo>
                    <a:pt x="845484" y="2866152"/>
                    <a:pt x="754160" y="2813671"/>
                    <a:pt x="700233" y="2733849"/>
                  </a:cubicBezTo>
                  <a:lnTo>
                    <a:pt x="689623" y="2714300"/>
                  </a:lnTo>
                  <a:lnTo>
                    <a:pt x="681960" y="2703658"/>
                  </a:lnTo>
                  <a:lnTo>
                    <a:pt x="39506" y="1590896"/>
                  </a:lnTo>
                  <a:cubicBezTo>
                    <a:pt x="18789" y="1555014"/>
                    <a:pt x="6326" y="1516632"/>
                    <a:pt x="1526" y="1477948"/>
                  </a:cubicBezTo>
                  <a:lnTo>
                    <a:pt x="720" y="1447354"/>
                  </a:lnTo>
                  <a:lnTo>
                    <a:pt x="0" y="1443059"/>
                  </a:lnTo>
                  <a:lnTo>
                    <a:pt x="303" y="1431516"/>
                  </a:lnTo>
                  <a:lnTo>
                    <a:pt x="0" y="1419970"/>
                  </a:lnTo>
                  <a:lnTo>
                    <a:pt x="720" y="1415675"/>
                  </a:lnTo>
                  <a:lnTo>
                    <a:pt x="1526" y="1385081"/>
                  </a:lnTo>
                  <a:cubicBezTo>
                    <a:pt x="6326" y="1346398"/>
                    <a:pt x="18789" y="1308016"/>
                    <a:pt x="39506" y="1272134"/>
                  </a:cubicBezTo>
                  <a:lnTo>
                    <a:pt x="681960" y="159372"/>
                  </a:lnTo>
                  <a:lnTo>
                    <a:pt x="698045" y="137034"/>
                  </a:lnTo>
                  <a:lnTo>
                    <a:pt x="700612" y="132303"/>
                  </a:lnTo>
                  <a:lnTo>
                    <a:pt x="707202" y="124316"/>
                  </a:lnTo>
                  <a:lnTo>
                    <a:pt x="717478" y="110046"/>
                  </a:lnTo>
                  <a:lnTo>
                    <a:pt x="723796" y="104204"/>
                  </a:lnTo>
                  <a:lnTo>
                    <a:pt x="737255" y="87892"/>
                  </a:lnTo>
                  <a:cubicBezTo>
                    <a:pt x="791559" y="33588"/>
                    <a:pt x="866580" y="0"/>
                    <a:pt x="949445" y="0"/>
                  </a:cubicBezTo>
                  <a:close/>
                </a:path>
              </a:pathLst>
            </a:custGeom>
            <a:solidFill>
              <a:schemeClr val="bg1">
                <a:alpha val="40000"/>
              </a:schemeClr>
            </a:solidFill>
            <a:ln w="25400">
              <a:noFill/>
            </a:ln>
            <a:effectLst>
              <a:outerShdw blurRad="571500" dist="342900" dir="228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16293" y="6592"/>
              <a:ext cx="1032" cy="14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5400" b="1" dirty="0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3</a:t>
              </a:r>
              <a:endParaRPr lang="zh-CN" altLang="en-US" sz="5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cxnSp>
        <p:nvCxnSpPr>
          <p:cNvPr id="14" name="直接连接符 13"/>
          <p:cNvCxnSpPr/>
          <p:nvPr/>
        </p:nvCxnSpPr>
        <p:spPr>
          <a:xfrm>
            <a:off x="698500" y="506730"/>
            <a:ext cx="394716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>
            <a:off x="7532370" y="506730"/>
            <a:ext cx="394716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000"/>
                            </p:stCondLst>
                            <p:childTnLst>
                              <p:par>
                                <p:cTn id="4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500"/>
                            </p:stCondLst>
                            <p:childTnLst>
                              <p:par>
                                <p:cTn id="5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000"/>
                            </p:stCondLst>
                            <p:childTnLst>
                              <p:par>
                                <p:cTn id="5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4500"/>
                            </p:stCondLst>
                            <p:childTnLst>
                              <p:par>
                                <p:cTn id="6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9" grpId="0" bldLvl="0" animBg="1"/>
      <p:bldP spid="20" grpId="0" bldLvl="0" animBg="1"/>
      <p:bldP spid="21" grpId="0" bldLvl="0" animBg="1"/>
      <p:bldP spid="22" grpId="0" bldLvl="0" animBg="1"/>
      <p:bldP spid="24" grpId="0"/>
      <p:bldP spid="26" grpId="0"/>
      <p:bldP spid="28" grpId="0"/>
      <p:bldP spid="3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图片 1" descr="3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1177926" y="1639071"/>
            <a:ext cx="6815667" cy="1568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远远的街灯明了，</a:t>
            </a:r>
            <a:endParaRPr lang="zh-CN" altLang="en-US" sz="24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4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好像闪着无数的明星。</a:t>
            </a:r>
            <a:endParaRPr lang="zh-CN" altLang="en-US" sz="24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4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天上的明星现了，</a:t>
            </a:r>
            <a:endParaRPr lang="zh-CN" altLang="en-US" sz="24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4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好像点着无数的街灯。</a:t>
            </a:r>
            <a:endParaRPr lang="zh-CN" altLang="en-US" sz="24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318260" y="4064318"/>
            <a:ext cx="7393517" cy="5835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3200" b="1" dirty="0">
                <a:solidFill>
                  <a:schemeClr val="bg1"/>
                </a:solidFill>
                <a:ea typeface="宋体" panose="02010600030101010101" pitchFamily="2" charset="-122"/>
              </a:rPr>
              <a:t>诗人由远远的街灯联想到什么？</a:t>
            </a:r>
            <a:endParaRPr lang="en-US" altLang="zh-CN" sz="3200" b="1" dirty="0">
              <a:solidFill>
                <a:schemeClr val="bg1"/>
              </a:solidFill>
              <a:ea typeface="宋体" panose="02010600030101010101" pitchFamily="2" charset="-122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1428750" y="5166360"/>
            <a:ext cx="7781925" cy="139319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no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</a:rPr>
              <a:t>街灯联想到明星；明星联想到街灯。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9" name="文本框 1"/>
          <p:cNvSpPr txBox="1"/>
          <p:nvPr/>
        </p:nvSpPr>
        <p:spPr>
          <a:xfrm>
            <a:off x="4645660" y="258032"/>
            <a:ext cx="29006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赏析诗歌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698500" y="506730"/>
            <a:ext cx="394716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7532370" y="506730"/>
            <a:ext cx="394716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770" decel="10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" dur="770" decel="100000"/>
                                        <p:tgtEl>
                                          <p:spTgt spid="3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4" dur="77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6" dur="77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9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0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1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6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图片 1" descr="3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574040" y="1638935"/>
            <a:ext cx="3892550" cy="1568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Arial" panose="020B0604020202020204" pitchFamily="34" charset="0"/>
                <a:sym typeface="+mn-ea"/>
              </a:rPr>
              <a:t>我想那缥缈的空中，</a:t>
            </a:r>
            <a:endParaRPr lang="zh-CN" altLang="en-US" sz="2400" b="1" u="none" dirty="0">
              <a:solidFill>
                <a:schemeClr val="bg1"/>
              </a:solidFill>
              <a:latin typeface="Arial" panose="020B0604020202020204" pitchFamily="34" charset="0"/>
            </a:endParaRPr>
          </a:p>
          <a:p>
            <a:r>
              <a:rPr lang="zh-CN" altLang="en-US" sz="2400" b="1" dirty="0">
                <a:solidFill>
                  <a:schemeClr val="bg1"/>
                </a:solidFill>
                <a:latin typeface="Arial" panose="020B0604020202020204" pitchFamily="34" charset="0"/>
                <a:sym typeface="+mn-ea"/>
              </a:rPr>
              <a:t>定然有美丽的街市。</a:t>
            </a:r>
            <a:endParaRPr lang="zh-CN" altLang="en-US" sz="2400" b="1" u="none" dirty="0">
              <a:solidFill>
                <a:schemeClr val="bg1"/>
              </a:solidFill>
              <a:latin typeface="Arial" panose="020B0604020202020204" pitchFamily="34" charset="0"/>
            </a:endParaRPr>
          </a:p>
          <a:p>
            <a:r>
              <a:rPr lang="zh-CN" altLang="en-US" sz="2400" b="1" dirty="0">
                <a:solidFill>
                  <a:schemeClr val="bg1"/>
                </a:solidFill>
                <a:latin typeface="Arial" panose="020B0604020202020204" pitchFamily="34" charset="0"/>
                <a:sym typeface="+mn-ea"/>
              </a:rPr>
              <a:t>街市上陈列的一些物品，</a:t>
            </a:r>
            <a:endParaRPr lang="zh-CN" altLang="en-US" sz="2400" b="1" u="none" dirty="0">
              <a:solidFill>
                <a:schemeClr val="bg1"/>
              </a:solidFill>
              <a:latin typeface="Arial" panose="020B0604020202020204" pitchFamily="34" charset="0"/>
            </a:endParaRPr>
          </a:p>
          <a:p>
            <a:r>
              <a:rPr lang="zh-CN" altLang="en-US" sz="2400" b="1" dirty="0">
                <a:solidFill>
                  <a:schemeClr val="bg1"/>
                </a:solidFill>
                <a:latin typeface="Arial" panose="020B0604020202020204" pitchFamily="34" charset="0"/>
                <a:sym typeface="+mn-ea"/>
              </a:rPr>
              <a:t>定然是世上没有的珍奇。</a:t>
            </a:r>
            <a:endParaRPr lang="zh-CN" altLang="en-US" sz="2400" b="1" dirty="0">
              <a:solidFill>
                <a:schemeClr val="bg1"/>
              </a:solidFill>
              <a:latin typeface="Arial" panose="020B0604020202020204" pitchFamily="34" charset="0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98500" y="3479483"/>
            <a:ext cx="7393517" cy="5835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3200" b="1" dirty="0">
                <a:solidFill>
                  <a:schemeClr val="bg1"/>
                </a:solidFill>
                <a:ea typeface="宋体" panose="02010600030101010101" pitchFamily="2" charset="-122"/>
              </a:rPr>
              <a:t>诗人看到明星景象时产生了那些想像？</a:t>
            </a:r>
            <a:endParaRPr lang="zh-CN" altLang="en-US" sz="3200" b="1" dirty="0">
              <a:solidFill>
                <a:schemeClr val="bg1"/>
              </a:solidFill>
              <a:ea typeface="宋体" panose="02010600030101010101" pitchFamily="2" charset="-122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574040" y="4065270"/>
            <a:ext cx="10520680" cy="11626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no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</a:rPr>
              <a:t>想到天上（美丽的）街市，街市上陈列的（珍奇的）物品，（浅浅的）天河， 牛郎织女（骑着牛儿来往、闲游）。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9" name="文本框 1"/>
          <p:cNvSpPr txBox="1"/>
          <p:nvPr/>
        </p:nvSpPr>
        <p:spPr>
          <a:xfrm>
            <a:off x="4645660" y="258032"/>
            <a:ext cx="29006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赏析诗歌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698500" y="506730"/>
            <a:ext cx="394716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7532370" y="506730"/>
            <a:ext cx="394716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2"/>
          <p:cNvSpPr txBox="1">
            <a:spLocks noChangeArrowheads="1"/>
          </p:cNvSpPr>
          <p:nvPr/>
        </p:nvSpPr>
        <p:spPr bwMode="auto">
          <a:xfrm>
            <a:off x="4220210" y="1638935"/>
            <a:ext cx="3836035" cy="1568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r>
              <a:rPr lang="zh-CN" altLang="en-US" sz="2400" b="1" dirty="0">
                <a:solidFill>
                  <a:schemeClr val="bg1"/>
                </a:solidFill>
                <a:latin typeface="Arial" panose="020B0604020202020204" pitchFamily="34" charset="0"/>
                <a:sym typeface="+mn-ea"/>
              </a:rPr>
              <a:t>你看，那浅浅的天河，</a:t>
            </a:r>
            <a:endParaRPr lang="zh-CN" altLang="en-US" sz="2400" b="1" u="none" dirty="0">
              <a:solidFill>
                <a:schemeClr val="bg1"/>
              </a:solidFill>
              <a:latin typeface="Arial" panose="020B0604020202020204" pitchFamily="34" charset="0"/>
            </a:endParaRPr>
          </a:p>
          <a:p>
            <a:r>
              <a:rPr lang="zh-CN" altLang="en-US" sz="2400" b="1" dirty="0">
                <a:solidFill>
                  <a:schemeClr val="bg1"/>
                </a:solidFill>
                <a:latin typeface="Arial" panose="020B0604020202020204" pitchFamily="34" charset="0"/>
                <a:sym typeface="+mn-ea"/>
              </a:rPr>
              <a:t>定然是不甚宽广。</a:t>
            </a:r>
            <a:endParaRPr lang="zh-CN" altLang="en-US" sz="2400" b="1" u="none" dirty="0">
              <a:solidFill>
                <a:schemeClr val="bg1"/>
              </a:solidFill>
              <a:latin typeface="Arial" panose="020B0604020202020204" pitchFamily="34" charset="0"/>
            </a:endParaRPr>
          </a:p>
          <a:p>
            <a:r>
              <a:rPr lang="zh-CN" altLang="en-US" sz="2400" b="1" dirty="0">
                <a:solidFill>
                  <a:schemeClr val="bg1"/>
                </a:solidFill>
                <a:latin typeface="Arial" panose="020B0604020202020204" pitchFamily="34" charset="0"/>
                <a:sym typeface="+mn-ea"/>
              </a:rPr>
              <a:t>那隔着河的牛郎织女，</a:t>
            </a:r>
            <a:endParaRPr lang="zh-CN" altLang="en-US" sz="2400" b="1" u="none" dirty="0">
              <a:solidFill>
                <a:schemeClr val="bg1"/>
              </a:solidFill>
              <a:latin typeface="Arial" panose="020B0604020202020204" pitchFamily="34" charset="0"/>
            </a:endParaRPr>
          </a:p>
          <a:p>
            <a:r>
              <a:rPr lang="zh-CN" altLang="en-US" sz="2400" b="1" dirty="0">
                <a:solidFill>
                  <a:schemeClr val="bg1"/>
                </a:solidFill>
                <a:latin typeface="Arial" panose="020B0604020202020204" pitchFamily="34" charset="0"/>
                <a:sym typeface="+mn-ea"/>
              </a:rPr>
              <a:t>定能够骑着牛儿来往。</a:t>
            </a:r>
            <a:endParaRPr lang="zh-CN" altLang="en-US" sz="2400" b="1" dirty="0">
              <a:solidFill>
                <a:schemeClr val="bg1"/>
              </a:solidFill>
              <a:latin typeface="Arial" panose="020B0604020202020204" pitchFamily="34" charset="0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7972425" y="1638935"/>
            <a:ext cx="3507105" cy="1568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Arial" panose="020B0604020202020204" pitchFamily="34" charset="0"/>
                <a:sym typeface="+mn-ea"/>
              </a:rPr>
              <a:t>我想他们此刻，</a:t>
            </a:r>
            <a:endParaRPr lang="zh-CN" altLang="en-US" sz="2400" b="1" u="none" dirty="0">
              <a:solidFill>
                <a:schemeClr val="bg1"/>
              </a:solidFill>
              <a:latin typeface="Arial" panose="020B0604020202020204" pitchFamily="34" charset="0"/>
            </a:endParaRPr>
          </a:p>
          <a:p>
            <a:r>
              <a:rPr lang="zh-CN" altLang="en-US" sz="2400" b="1" dirty="0">
                <a:solidFill>
                  <a:schemeClr val="bg1"/>
                </a:solidFill>
                <a:latin typeface="Arial" panose="020B0604020202020204" pitchFamily="34" charset="0"/>
                <a:sym typeface="+mn-ea"/>
              </a:rPr>
              <a:t>定然在天街闲游。</a:t>
            </a:r>
            <a:endParaRPr lang="zh-CN" altLang="en-US" sz="2400" b="1" u="none" dirty="0">
              <a:solidFill>
                <a:schemeClr val="bg1"/>
              </a:solidFill>
              <a:latin typeface="Arial" panose="020B0604020202020204" pitchFamily="34" charset="0"/>
            </a:endParaRPr>
          </a:p>
          <a:p>
            <a:r>
              <a:rPr lang="zh-CN" altLang="en-US" sz="2400" b="1" dirty="0">
                <a:solidFill>
                  <a:schemeClr val="bg1"/>
                </a:solidFill>
                <a:latin typeface="Arial" panose="020B0604020202020204" pitchFamily="34" charset="0"/>
                <a:sym typeface="+mn-ea"/>
              </a:rPr>
              <a:t>不信，请看那朵流星，</a:t>
            </a:r>
            <a:endParaRPr lang="zh-CN" altLang="en-US" sz="2400" b="1" u="none" dirty="0">
              <a:solidFill>
                <a:schemeClr val="bg1"/>
              </a:solidFill>
              <a:latin typeface="Arial" panose="020B0604020202020204" pitchFamily="34" charset="0"/>
            </a:endParaRPr>
          </a:p>
          <a:p>
            <a:r>
              <a:rPr lang="zh-CN" altLang="en-US" sz="2400" b="1" dirty="0">
                <a:solidFill>
                  <a:schemeClr val="bg1"/>
                </a:solidFill>
                <a:latin typeface="Arial" panose="020B0604020202020204" pitchFamily="34" charset="0"/>
                <a:sym typeface="+mn-ea"/>
              </a:rPr>
              <a:t>是他们提着灯笼在走。</a:t>
            </a:r>
            <a:endParaRPr lang="zh-CN" altLang="en-US" sz="2400" b="1" dirty="0">
              <a:solidFill>
                <a:schemeClr val="bg1"/>
              </a:solidFill>
              <a:latin typeface="Arial" panose="020B0604020202020204" pitchFamily="34" charset="0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98500" y="5229860"/>
            <a:ext cx="981519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>
                <a:solidFill>
                  <a:schemeClr val="bg1"/>
                </a:solidFill>
              </a:rPr>
              <a:t>诗人所想象的天上的街市是个怎样的世界？</a:t>
            </a:r>
            <a:endParaRPr lang="zh-CN" altLang="en-US" sz="3200">
              <a:solidFill>
                <a:schemeClr val="bg1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000125" y="5935345"/>
            <a:ext cx="734123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>
                <a:solidFill>
                  <a:schemeClr val="bg1"/>
                </a:solidFill>
              </a:rPr>
              <a:t>光明、美丽、富饶、自由、幸福的世界。</a:t>
            </a:r>
            <a:r>
              <a:rPr lang="zh-CN" altLang="en-US"/>
              <a:t> 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770" decel="10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" dur="770" decel="100000"/>
                                        <p:tgtEl>
                                          <p:spTgt spid="3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4" dur="77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6" dur="77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9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0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1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77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7" dur="770" decel="100000"/>
                                        <p:tgtEl>
                                          <p:spTgt spid="2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4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49" dur="77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5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51" dur="77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5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77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8" dur="770" decel="100000"/>
                                        <p:tgtEl>
                                          <p:spTgt spid="5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5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60" dur="77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6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62" dur="77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6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6" grpId="0"/>
      <p:bldP spid="9" grpId="0"/>
      <p:bldP spid="2" grpId="0"/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1678517" y="2943940"/>
            <a:ext cx="8737600" cy="37846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br>
              <a:rPr lang="en-US" altLang="zh-CN" dirty="0"/>
            </a:br>
            <a:r>
              <a:rPr lang="en-US" altLang="zh-CN" dirty="0"/>
              <a:t>  </a:t>
            </a:r>
            <a:r>
              <a:rPr lang="en-US" altLang="zh-CN" sz="3600" b="1" dirty="0">
                <a:solidFill>
                  <a:srgbClr val="FF0000"/>
                </a:solidFill>
              </a:rPr>
              <a:t>  </a:t>
            </a:r>
            <a:r>
              <a:rPr lang="zh-CN" altLang="zh-CN" sz="3600" b="1" dirty="0">
                <a:solidFill>
                  <a:srgbClr val="FF0000"/>
                </a:solidFill>
              </a:rPr>
              <a:t>联想和想象的区别：</a:t>
            </a:r>
            <a:br>
              <a:rPr lang="en-US" altLang="zh-CN" dirty="0"/>
            </a:br>
            <a:r>
              <a:rPr lang="en-US" altLang="zh-CN" dirty="0"/>
              <a:t>  </a:t>
            </a:r>
            <a:r>
              <a:rPr lang="en-US" altLang="zh-CN" sz="2800" dirty="0">
                <a:solidFill>
                  <a:schemeClr val="bg1"/>
                </a:solidFill>
              </a:rPr>
              <a:t>  </a:t>
            </a:r>
            <a:r>
              <a:rPr lang="zh-CN" altLang="zh-CN" sz="2800" dirty="0">
                <a:solidFill>
                  <a:schemeClr val="bg1"/>
                </a:solidFill>
              </a:rPr>
              <a:t>联想：</a:t>
            </a:r>
            <a:r>
              <a:rPr lang="en-US" altLang="zh-CN" sz="2800" dirty="0">
                <a:solidFill>
                  <a:schemeClr val="bg1"/>
                </a:solidFill>
              </a:rPr>
              <a:t>      </a:t>
            </a:r>
            <a:r>
              <a:rPr lang="zh-CN" altLang="en-US" sz="2800" dirty="0">
                <a:solidFill>
                  <a:schemeClr val="bg1"/>
                </a:solidFill>
              </a:rPr>
              <a:t>（</a:t>
            </a:r>
            <a:r>
              <a:rPr lang="zh-CN" altLang="zh-CN" sz="2800" dirty="0">
                <a:solidFill>
                  <a:schemeClr val="bg1"/>
                </a:solidFill>
                <a:sym typeface="+mn-ea"/>
              </a:rPr>
              <a:t>相似性</a:t>
            </a:r>
            <a:r>
              <a:rPr lang="en-US" altLang="zh-CN" sz="2800" dirty="0">
                <a:solidFill>
                  <a:schemeClr val="bg1"/>
                </a:solidFill>
                <a:sym typeface="+mn-ea"/>
              </a:rPr>
              <a:t> </a:t>
            </a:r>
            <a:r>
              <a:rPr lang="zh-CN" altLang="zh-CN" sz="2800" dirty="0">
                <a:solidFill>
                  <a:schemeClr val="bg1"/>
                </a:solidFill>
                <a:sym typeface="+mn-ea"/>
              </a:rPr>
              <a:t>客观存在</a:t>
            </a:r>
            <a:r>
              <a:rPr lang="zh-CN" altLang="en-US" sz="2800" dirty="0">
                <a:solidFill>
                  <a:schemeClr val="bg1"/>
                </a:solidFill>
              </a:rPr>
              <a:t>）</a:t>
            </a:r>
            <a:br>
              <a:rPr lang="en-US" altLang="zh-CN" sz="2800" dirty="0">
                <a:solidFill>
                  <a:schemeClr val="bg1"/>
                </a:solidFill>
              </a:rPr>
            </a:br>
            <a:r>
              <a:rPr lang="en-US" altLang="zh-CN" sz="2800" dirty="0">
                <a:solidFill>
                  <a:schemeClr val="bg1"/>
                </a:solidFill>
              </a:rPr>
              <a:t>               </a:t>
            </a:r>
            <a:r>
              <a:rPr lang="zh-CN" altLang="zh-CN" sz="2800" dirty="0">
                <a:solidFill>
                  <a:schemeClr val="bg1"/>
                </a:solidFill>
              </a:rPr>
              <a:t>甲事物</a:t>
            </a:r>
            <a:r>
              <a:rPr lang="en-US" altLang="zh-CN" sz="2800" dirty="0">
                <a:solidFill>
                  <a:schemeClr val="bg1"/>
                </a:solidFill>
              </a:rPr>
              <a:t>——</a:t>
            </a:r>
            <a:r>
              <a:rPr lang="zh-CN" altLang="zh-CN" sz="2800" dirty="0">
                <a:solidFill>
                  <a:schemeClr val="bg1"/>
                </a:solidFill>
              </a:rPr>
              <a:t>想到</a:t>
            </a:r>
            <a:r>
              <a:rPr lang="en-US" altLang="zh-CN" sz="2800" dirty="0">
                <a:solidFill>
                  <a:schemeClr val="bg1"/>
                </a:solidFill>
              </a:rPr>
              <a:t>—→</a:t>
            </a:r>
            <a:r>
              <a:rPr lang="zh-CN" altLang="zh-CN" sz="2800" dirty="0">
                <a:solidFill>
                  <a:schemeClr val="bg1"/>
                </a:solidFill>
              </a:rPr>
              <a:t>乙事物</a:t>
            </a:r>
            <a:br>
              <a:rPr lang="en-US" altLang="zh-CN" sz="2800" dirty="0">
                <a:solidFill>
                  <a:schemeClr val="bg1"/>
                </a:solidFill>
              </a:rPr>
            </a:br>
            <a:r>
              <a:rPr lang="en-US" altLang="zh-CN" sz="2800" dirty="0">
                <a:solidFill>
                  <a:schemeClr val="bg1"/>
                </a:solidFill>
              </a:rPr>
              <a:t>                          </a:t>
            </a:r>
            <a:r>
              <a:rPr lang="zh-CN" altLang="zh-CN" sz="2800" dirty="0">
                <a:solidFill>
                  <a:schemeClr val="bg1"/>
                </a:solidFill>
              </a:rPr>
              <a:t>（由此及彼</a:t>
            </a:r>
            <a:r>
              <a:rPr lang="en-US" altLang="zh-CN" sz="2800" dirty="0">
                <a:solidFill>
                  <a:schemeClr val="bg1"/>
                </a:solidFill>
              </a:rPr>
              <a:t> </a:t>
            </a:r>
            <a:r>
              <a:rPr lang="zh-CN" altLang="zh-CN" sz="2800" dirty="0">
                <a:solidFill>
                  <a:schemeClr val="bg1"/>
                </a:solidFill>
              </a:rPr>
              <a:t>）</a:t>
            </a:r>
            <a:br>
              <a:rPr lang="en-US" altLang="zh-CN" sz="2800" dirty="0">
                <a:solidFill>
                  <a:schemeClr val="bg1"/>
                </a:solidFill>
              </a:rPr>
            </a:br>
            <a:r>
              <a:rPr lang="en-US" altLang="zh-CN" sz="2800" dirty="0">
                <a:solidFill>
                  <a:schemeClr val="bg1"/>
                </a:solidFill>
              </a:rPr>
              <a:t>    </a:t>
            </a:r>
            <a:r>
              <a:rPr lang="zh-CN" altLang="zh-CN" sz="2800" dirty="0">
                <a:solidFill>
                  <a:schemeClr val="bg1"/>
                </a:solidFill>
              </a:rPr>
              <a:t>想象：</a:t>
            </a:r>
            <a:r>
              <a:rPr lang="zh-CN" altLang="en-US" sz="2800" dirty="0">
                <a:solidFill>
                  <a:schemeClr val="bg1"/>
                </a:solidFill>
              </a:rPr>
              <a:t>（存在）</a:t>
            </a:r>
            <a:r>
              <a:rPr lang="en-US" altLang="zh-CN" sz="2800" dirty="0">
                <a:solidFill>
                  <a:schemeClr val="bg1"/>
                </a:solidFill>
              </a:rPr>
              <a:t>               </a:t>
            </a:r>
            <a:r>
              <a:rPr lang="zh-CN" altLang="en-US" sz="2800" dirty="0">
                <a:solidFill>
                  <a:schemeClr val="bg1"/>
                </a:solidFill>
              </a:rPr>
              <a:t>（不存在）</a:t>
            </a:r>
            <a:br>
              <a:rPr lang="en-US" altLang="zh-CN" sz="2800" dirty="0">
                <a:solidFill>
                  <a:schemeClr val="bg1"/>
                </a:solidFill>
              </a:rPr>
            </a:br>
            <a:r>
              <a:rPr lang="en-US" altLang="zh-CN" sz="2800" dirty="0">
                <a:solidFill>
                  <a:schemeClr val="bg1"/>
                </a:solidFill>
              </a:rPr>
              <a:t>                </a:t>
            </a:r>
            <a:r>
              <a:rPr lang="zh-CN" altLang="zh-CN" sz="2800" dirty="0">
                <a:solidFill>
                  <a:schemeClr val="bg1"/>
                </a:solidFill>
              </a:rPr>
              <a:t>甲事物</a:t>
            </a:r>
            <a:r>
              <a:rPr lang="en-US" altLang="zh-CN" sz="2800" dirty="0">
                <a:solidFill>
                  <a:schemeClr val="bg1"/>
                </a:solidFill>
              </a:rPr>
              <a:t>—</a:t>
            </a:r>
            <a:r>
              <a:rPr lang="zh-CN" altLang="zh-CN" sz="2800" dirty="0">
                <a:solidFill>
                  <a:schemeClr val="bg1"/>
                </a:solidFill>
              </a:rPr>
              <a:t>创造出</a:t>
            </a:r>
            <a:r>
              <a:rPr lang="en-US" altLang="zh-CN" sz="2800" dirty="0">
                <a:solidFill>
                  <a:schemeClr val="bg1"/>
                </a:solidFill>
              </a:rPr>
              <a:t>—→</a:t>
            </a:r>
            <a:r>
              <a:rPr lang="zh-CN" altLang="zh-CN" sz="2800" dirty="0">
                <a:solidFill>
                  <a:schemeClr val="bg1"/>
                </a:solidFill>
              </a:rPr>
              <a:t>乙事物</a:t>
            </a:r>
            <a:endParaRPr lang="zh-CN" altLang="zh-CN" sz="2800" dirty="0">
              <a:solidFill>
                <a:schemeClr val="bg1"/>
              </a:solidFill>
            </a:endParaRPr>
          </a:p>
          <a:p>
            <a:r>
              <a:rPr lang="en-US" altLang="zh-CN" sz="2800" dirty="0">
                <a:solidFill>
                  <a:schemeClr val="bg1"/>
                </a:solidFill>
              </a:rPr>
              <a:t>                          </a:t>
            </a:r>
            <a:r>
              <a:rPr lang="zh-CN" altLang="zh-CN" sz="2800" dirty="0">
                <a:solidFill>
                  <a:schemeClr val="bg1"/>
                </a:solidFill>
              </a:rPr>
              <a:t>（</a:t>
            </a:r>
            <a:r>
              <a:rPr lang="zh-CN" altLang="zh-CN" sz="2800" dirty="0">
                <a:solidFill>
                  <a:schemeClr val="bg1"/>
                </a:solidFill>
              </a:rPr>
              <a:t>从无到有）</a:t>
            </a:r>
            <a:r>
              <a:rPr lang="en-US" altLang="zh-CN" sz="2800" dirty="0">
                <a:solidFill>
                  <a:schemeClr val="bg1"/>
                </a:solidFill>
              </a:rPr>
              <a:t> </a:t>
            </a:r>
            <a:endParaRPr lang="zh-CN" altLang="zh-CN" sz="2800" dirty="0">
              <a:solidFill>
                <a:schemeClr val="bg1"/>
              </a:solidFill>
            </a:endParaRPr>
          </a:p>
          <a:p>
            <a:endParaRPr lang="zh-CN" altLang="en-US" dirty="0"/>
          </a:p>
        </p:txBody>
      </p:sp>
      <p:grpSp>
        <p:nvGrpSpPr>
          <p:cNvPr id="4" name="组合 3"/>
          <p:cNvGrpSpPr/>
          <p:nvPr/>
        </p:nvGrpSpPr>
        <p:grpSpPr>
          <a:xfrm>
            <a:off x="7165518" y="1323341"/>
            <a:ext cx="1840070" cy="1398984"/>
            <a:chOff x="5812078" y="2522811"/>
            <a:chExt cx="1840070" cy="1398984"/>
          </a:xfrm>
        </p:grpSpPr>
        <p:sp>
          <p:nvSpPr>
            <p:cNvPr id="5" name="Freeform 10"/>
            <p:cNvSpPr/>
            <p:nvPr/>
          </p:nvSpPr>
          <p:spPr bwMode="auto">
            <a:xfrm>
              <a:off x="5812078" y="2522811"/>
              <a:ext cx="1840070" cy="1398984"/>
            </a:xfrm>
            <a:custGeom>
              <a:avLst/>
              <a:gdLst>
                <a:gd name="T0" fmla="*/ 421 w 1072"/>
                <a:gd name="T1" fmla="*/ 1 h 815"/>
                <a:gd name="T2" fmla="*/ 407 w 1072"/>
                <a:gd name="T3" fmla="*/ 0 h 815"/>
                <a:gd name="T4" fmla="*/ 398 w 1072"/>
                <a:gd name="T5" fmla="*/ 1 h 815"/>
                <a:gd name="T6" fmla="*/ 389 w 1072"/>
                <a:gd name="T7" fmla="*/ 1 h 815"/>
                <a:gd name="T8" fmla="*/ 0 w 1072"/>
                <a:gd name="T9" fmla="*/ 408 h 815"/>
                <a:gd name="T10" fmla="*/ 389 w 1072"/>
                <a:gd name="T11" fmla="*/ 815 h 815"/>
                <a:gd name="T12" fmla="*/ 398 w 1072"/>
                <a:gd name="T13" fmla="*/ 815 h 815"/>
                <a:gd name="T14" fmla="*/ 407 w 1072"/>
                <a:gd name="T15" fmla="*/ 815 h 815"/>
                <a:gd name="T16" fmla="*/ 421 w 1072"/>
                <a:gd name="T17" fmla="*/ 815 h 815"/>
                <a:gd name="T18" fmla="*/ 1072 w 1072"/>
                <a:gd name="T19" fmla="*/ 408 h 815"/>
                <a:gd name="T20" fmla="*/ 421 w 1072"/>
                <a:gd name="T21" fmla="*/ 1 h 8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72" h="815">
                  <a:moveTo>
                    <a:pt x="421" y="1"/>
                  </a:moveTo>
                  <a:cubicBezTo>
                    <a:pt x="416" y="0"/>
                    <a:pt x="412" y="0"/>
                    <a:pt x="407" y="0"/>
                  </a:cubicBezTo>
                  <a:cubicBezTo>
                    <a:pt x="404" y="0"/>
                    <a:pt x="401" y="0"/>
                    <a:pt x="398" y="1"/>
                  </a:cubicBezTo>
                  <a:cubicBezTo>
                    <a:pt x="395" y="1"/>
                    <a:pt x="392" y="1"/>
                    <a:pt x="389" y="1"/>
                  </a:cubicBezTo>
                  <a:cubicBezTo>
                    <a:pt x="173" y="11"/>
                    <a:pt x="0" y="189"/>
                    <a:pt x="0" y="408"/>
                  </a:cubicBezTo>
                  <a:cubicBezTo>
                    <a:pt x="0" y="627"/>
                    <a:pt x="173" y="805"/>
                    <a:pt x="389" y="815"/>
                  </a:cubicBezTo>
                  <a:cubicBezTo>
                    <a:pt x="392" y="815"/>
                    <a:pt x="395" y="815"/>
                    <a:pt x="398" y="815"/>
                  </a:cubicBezTo>
                  <a:cubicBezTo>
                    <a:pt x="401" y="815"/>
                    <a:pt x="404" y="815"/>
                    <a:pt x="407" y="815"/>
                  </a:cubicBezTo>
                  <a:cubicBezTo>
                    <a:pt x="412" y="815"/>
                    <a:pt x="416" y="815"/>
                    <a:pt x="421" y="815"/>
                  </a:cubicBezTo>
                  <a:cubicBezTo>
                    <a:pt x="821" y="806"/>
                    <a:pt x="1072" y="408"/>
                    <a:pt x="1072" y="408"/>
                  </a:cubicBezTo>
                  <a:cubicBezTo>
                    <a:pt x="1072" y="408"/>
                    <a:pt x="821" y="9"/>
                    <a:pt x="421" y="1"/>
                  </a:cubicBezTo>
                  <a:close/>
                </a:path>
              </a:pathLst>
            </a:custGeom>
            <a:solidFill>
              <a:schemeClr val="bg1">
                <a:alpha val="40000"/>
              </a:schemeClr>
            </a:solidFill>
            <a:ln w="28575" cap="flat">
              <a:noFill/>
              <a:prstDash val="solid"/>
              <a:miter lim="800000"/>
            </a:ln>
            <a:effectLst/>
          </p:spPr>
          <p:txBody>
            <a:bodyPr/>
            <a:lstStyle/>
            <a:p>
              <a:pPr>
                <a:defRPr/>
              </a:pPr>
              <a:endParaRPr lang="zh-CN" altLang="en-US">
                <a:solidFill>
                  <a:schemeClr val="bg1"/>
                </a:solidFill>
                <a:latin typeface="+mn-lt"/>
                <a:ea typeface="微软雅黑" panose="020B0503020204020204" charset="-122"/>
              </a:endParaRPr>
            </a:p>
          </p:txBody>
        </p:sp>
        <p:grpSp>
          <p:nvGrpSpPr>
            <p:cNvPr id="6" name="组合 95"/>
            <p:cNvGrpSpPr/>
            <p:nvPr/>
          </p:nvGrpSpPr>
          <p:grpSpPr>
            <a:xfrm>
              <a:off x="5899692" y="2625848"/>
              <a:ext cx="1677382" cy="1192910"/>
              <a:chOff x="5899692" y="2625848"/>
              <a:chExt cx="1677382" cy="1192910"/>
            </a:xfrm>
          </p:grpSpPr>
          <p:sp>
            <p:nvSpPr>
              <p:cNvPr id="7" name="Freeform 17"/>
              <p:cNvSpPr/>
              <p:nvPr/>
            </p:nvSpPr>
            <p:spPr bwMode="auto">
              <a:xfrm>
                <a:off x="5926312" y="2625848"/>
                <a:ext cx="1611602" cy="1192910"/>
              </a:xfrm>
              <a:custGeom>
                <a:avLst/>
                <a:gdLst>
                  <a:gd name="T0" fmla="*/ 346 w 939"/>
                  <a:gd name="T1" fmla="*/ 695 h 695"/>
                  <a:gd name="T2" fmla="*/ 340 w 939"/>
                  <a:gd name="T3" fmla="*/ 695 h 695"/>
                  <a:gd name="T4" fmla="*/ 340 w 939"/>
                  <a:gd name="T5" fmla="*/ 695 h 695"/>
                  <a:gd name="T6" fmla="*/ 333 w 939"/>
                  <a:gd name="T7" fmla="*/ 695 h 695"/>
                  <a:gd name="T8" fmla="*/ 332 w 939"/>
                  <a:gd name="T9" fmla="*/ 695 h 695"/>
                  <a:gd name="T10" fmla="*/ 0 w 939"/>
                  <a:gd name="T11" fmla="*/ 348 h 695"/>
                  <a:gd name="T12" fmla="*/ 332 w 939"/>
                  <a:gd name="T13" fmla="*/ 1 h 695"/>
                  <a:gd name="T14" fmla="*/ 333 w 939"/>
                  <a:gd name="T15" fmla="*/ 1 h 695"/>
                  <a:gd name="T16" fmla="*/ 339 w 939"/>
                  <a:gd name="T17" fmla="*/ 0 h 695"/>
                  <a:gd name="T18" fmla="*/ 340 w 939"/>
                  <a:gd name="T19" fmla="*/ 0 h 695"/>
                  <a:gd name="T20" fmla="*/ 346 w 939"/>
                  <a:gd name="T21" fmla="*/ 0 h 695"/>
                  <a:gd name="T22" fmla="*/ 349 w 939"/>
                  <a:gd name="T23" fmla="*/ 0 h 695"/>
                  <a:gd name="T24" fmla="*/ 358 w 939"/>
                  <a:gd name="T25" fmla="*/ 0 h 695"/>
                  <a:gd name="T26" fmla="*/ 360 w 939"/>
                  <a:gd name="T27" fmla="*/ 1 h 695"/>
                  <a:gd name="T28" fmla="*/ 794 w 939"/>
                  <a:gd name="T29" fmla="*/ 190 h 695"/>
                  <a:gd name="T30" fmla="*/ 939 w 939"/>
                  <a:gd name="T31" fmla="*/ 348 h 695"/>
                  <a:gd name="T32" fmla="*/ 794 w 939"/>
                  <a:gd name="T33" fmla="*/ 505 h 695"/>
                  <a:gd name="T34" fmla="*/ 360 w 939"/>
                  <a:gd name="T35" fmla="*/ 695 h 695"/>
                  <a:gd name="T36" fmla="*/ 358 w 939"/>
                  <a:gd name="T37" fmla="*/ 695 h 695"/>
                  <a:gd name="T38" fmla="*/ 348 w 939"/>
                  <a:gd name="T39" fmla="*/ 695 h 695"/>
                  <a:gd name="T40" fmla="*/ 346 w 939"/>
                  <a:gd name="T41" fmla="*/ 695 h 6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939" h="695">
                    <a:moveTo>
                      <a:pt x="346" y="695"/>
                    </a:moveTo>
                    <a:cubicBezTo>
                      <a:pt x="344" y="695"/>
                      <a:pt x="342" y="695"/>
                      <a:pt x="340" y="695"/>
                    </a:cubicBezTo>
                    <a:cubicBezTo>
                      <a:pt x="340" y="695"/>
                      <a:pt x="340" y="695"/>
                      <a:pt x="340" y="695"/>
                    </a:cubicBezTo>
                    <a:cubicBezTo>
                      <a:pt x="338" y="695"/>
                      <a:pt x="336" y="695"/>
                      <a:pt x="333" y="695"/>
                    </a:cubicBezTo>
                    <a:cubicBezTo>
                      <a:pt x="332" y="695"/>
                      <a:pt x="332" y="695"/>
                      <a:pt x="332" y="695"/>
                    </a:cubicBezTo>
                    <a:cubicBezTo>
                      <a:pt x="146" y="686"/>
                      <a:pt x="0" y="534"/>
                      <a:pt x="0" y="348"/>
                    </a:cubicBezTo>
                    <a:cubicBezTo>
                      <a:pt x="0" y="161"/>
                      <a:pt x="146" y="9"/>
                      <a:pt x="332" y="1"/>
                    </a:cubicBezTo>
                    <a:cubicBezTo>
                      <a:pt x="333" y="1"/>
                      <a:pt x="333" y="1"/>
                      <a:pt x="333" y="1"/>
                    </a:cubicBezTo>
                    <a:cubicBezTo>
                      <a:pt x="335" y="1"/>
                      <a:pt x="337" y="0"/>
                      <a:pt x="339" y="0"/>
                    </a:cubicBezTo>
                    <a:cubicBezTo>
                      <a:pt x="340" y="0"/>
                      <a:pt x="340" y="0"/>
                      <a:pt x="340" y="0"/>
                    </a:cubicBezTo>
                    <a:cubicBezTo>
                      <a:pt x="342" y="0"/>
                      <a:pt x="344" y="0"/>
                      <a:pt x="346" y="0"/>
                    </a:cubicBezTo>
                    <a:cubicBezTo>
                      <a:pt x="349" y="0"/>
                      <a:pt x="349" y="0"/>
                      <a:pt x="349" y="0"/>
                    </a:cubicBezTo>
                    <a:cubicBezTo>
                      <a:pt x="352" y="0"/>
                      <a:pt x="355" y="0"/>
                      <a:pt x="358" y="0"/>
                    </a:cubicBezTo>
                    <a:cubicBezTo>
                      <a:pt x="360" y="1"/>
                      <a:pt x="360" y="1"/>
                      <a:pt x="360" y="1"/>
                    </a:cubicBezTo>
                    <a:cubicBezTo>
                      <a:pt x="510" y="4"/>
                      <a:pt x="656" y="68"/>
                      <a:pt x="794" y="190"/>
                    </a:cubicBezTo>
                    <a:cubicBezTo>
                      <a:pt x="862" y="251"/>
                      <a:pt x="912" y="312"/>
                      <a:pt x="939" y="348"/>
                    </a:cubicBezTo>
                    <a:cubicBezTo>
                      <a:pt x="912" y="384"/>
                      <a:pt x="862" y="445"/>
                      <a:pt x="794" y="505"/>
                    </a:cubicBezTo>
                    <a:cubicBezTo>
                      <a:pt x="656" y="628"/>
                      <a:pt x="510" y="692"/>
                      <a:pt x="360" y="695"/>
                    </a:cubicBezTo>
                    <a:cubicBezTo>
                      <a:pt x="358" y="695"/>
                      <a:pt x="358" y="695"/>
                      <a:pt x="358" y="695"/>
                    </a:cubicBezTo>
                    <a:cubicBezTo>
                      <a:pt x="355" y="695"/>
                      <a:pt x="352" y="695"/>
                      <a:pt x="348" y="695"/>
                    </a:cubicBezTo>
                    <a:cubicBezTo>
                      <a:pt x="347" y="695"/>
                      <a:pt x="347" y="695"/>
                      <a:pt x="346" y="695"/>
                    </a:cubicBezTo>
                    <a:close/>
                  </a:path>
                </a:pathLst>
              </a:custGeom>
              <a:solidFill>
                <a:schemeClr val="bg1">
                  <a:alpha val="40000"/>
                </a:schemeClr>
              </a:solidFill>
              <a:ln w="28575" cap="flat">
                <a:noFill/>
                <a:prstDash val="solid"/>
                <a:miter lim="800000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solidFill>
                    <a:schemeClr val="bg1"/>
                  </a:solidFill>
                  <a:latin typeface="+mn-lt"/>
                  <a:ea typeface="微软雅黑" panose="020B0503020204020204" charset="-122"/>
                </a:endParaRPr>
              </a:p>
            </p:txBody>
          </p:sp>
          <p:sp>
            <p:nvSpPr>
              <p:cNvPr id="8" name="文本框 811"/>
              <p:cNvSpPr txBox="1">
                <a:spLocks noChangeArrowheads="1"/>
              </p:cNvSpPr>
              <p:nvPr/>
            </p:nvSpPr>
            <p:spPr bwMode="auto">
              <a:xfrm>
                <a:off x="5899692" y="2973971"/>
                <a:ext cx="1677382" cy="43858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68580" tIns="34290" rIns="68580" bIns="34290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charset="0"/>
                    <a:ea typeface="微软雅黑" panose="020B0503020204020204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charset="0"/>
                    <a:ea typeface="微软雅黑" panose="020B0503020204020204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charset="0"/>
                    <a:ea typeface="微软雅黑" panose="020B0503020204020204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charset="0"/>
                    <a:ea typeface="微软雅黑" panose="020B0503020204020204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charset="0"/>
                    <a:ea typeface="微软雅黑" panose="020B0503020204020204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charset="0"/>
                    <a:ea typeface="微软雅黑" panose="020B0503020204020204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charset="0"/>
                    <a:ea typeface="微软雅黑" panose="020B0503020204020204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charset="0"/>
                    <a:ea typeface="微软雅黑" panose="020B0503020204020204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charset="0"/>
                    <a:ea typeface="微软雅黑" panose="020B0503020204020204" charset="-122"/>
                  </a:defRPr>
                </a:lvl9pPr>
              </a:lstStyle>
              <a:p>
                <a:pPr algn="ctr"/>
                <a:r>
                  <a:rPr lang="zh-CN" altLang="en-US" sz="2400" b="1" dirty="0" smtClean="0">
                    <a:solidFill>
                      <a:schemeClr val="bg1"/>
                    </a:solidFill>
                    <a:latin typeface="Impact" panose="020B0806030902050204" pitchFamily="34" charset="0"/>
                    <a:ea typeface="微软雅黑" panose="020B0503020204020204" charset="-122"/>
                    <a:sym typeface="+mn-ea"/>
                  </a:rPr>
                  <a:t>天上的街市</a:t>
                </a:r>
                <a:endParaRPr lang="zh-CN" altLang="en-US" sz="2400" b="1" dirty="0">
                  <a:solidFill>
                    <a:schemeClr val="bg1"/>
                  </a:solidFill>
                  <a:latin typeface="Impact" panose="020B0806030902050204" pitchFamily="34" charset="0"/>
                  <a:ea typeface="微软雅黑" panose="020B0503020204020204" charset="-122"/>
                  <a:sym typeface="+mn-ea"/>
                </a:endParaRPr>
              </a:p>
            </p:txBody>
          </p:sp>
        </p:grpSp>
      </p:grpSp>
      <p:grpSp>
        <p:nvGrpSpPr>
          <p:cNvPr id="9" name="组合 8"/>
          <p:cNvGrpSpPr/>
          <p:nvPr/>
        </p:nvGrpSpPr>
        <p:grpSpPr>
          <a:xfrm>
            <a:off x="5487450" y="1285763"/>
            <a:ext cx="1840070" cy="1398984"/>
            <a:chOff x="4372004" y="2522811"/>
            <a:chExt cx="1840070" cy="1398984"/>
          </a:xfrm>
        </p:grpSpPr>
        <p:grpSp>
          <p:nvGrpSpPr>
            <p:cNvPr id="10" name="组合 795"/>
            <p:cNvGrpSpPr/>
            <p:nvPr/>
          </p:nvGrpSpPr>
          <p:grpSpPr bwMode="auto">
            <a:xfrm>
              <a:off x="4372004" y="2522811"/>
              <a:ext cx="1840070" cy="1398984"/>
              <a:chOff x="7502850" y="1762125"/>
              <a:chExt cx="4027488" cy="3060700"/>
            </a:xfrm>
          </p:grpSpPr>
          <p:sp>
            <p:nvSpPr>
              <p:cNvPr id="12" name="Freeform 10"/>
              <p:cNvSpPr/>
              <p:nvPr/>
            </p:nvSpPr>
            <p:spPr bwMode="auto">
              <a:xfrm>
                <a:off x="7502850" y="1762125"/>
                <a:ext cx="4027488" cy="3060700"/>
              </a:xfrm>
              <a:custGeom>
                <a:avLst/>
                <a:gdLst>
                  <a:gd name="T0" fmla="*/ 421 w 1072"/>
                  <a:gd name="T1" fmla="*/ 1 h 815"/>
                  <a:gd name="T2" fmla="*/ 407 w 1072"/>
                  <a:gd name="T3" fmla="*/ 0 h 815"/>
                  <a:gd name="T4" fmla="*/ 398 w 1072"/>
                  <a:gd name="T5" fmla="*/ 1 h 815"/>
                  <a:gd name="T6" fmla="*/ 389 w 1072"/>
                  <a:gd name="T7" fmla="*/ 1 h 815"/>
                  <a:gd name="T8" fmla="*/ 0 w 1072"/>
                  <a:gd name="T9" fmla="*/ 408 h 815"/>
                  <a:gd name="T10" fmla="*/ 389 w 1072"/>
                  <a:gd name="T11" fmla="*/ 815 h 815"/>
                  <a:gd name="T12" fmla="*/ 398 w 1072"/>
                  <a:gd name="T13" fmla="*/ 815 h 815"/>
                  <a:gd name="T14" fmla="*/ 407 w 1072"/>
                  <a:gd name="T15" fmla="*/ 815 h 815"/>
                  <a:gd name="T16" fmla="*/ 421 w 1072"/>
                  <a:gd name="T17" fmla="*/ 815 h 815"/>
                  <a:gd name="T18" fmla="*/ 1072 w 1072"/>
                  <a:gd name="T19" fmla="*/ 408 h 815"/>
                  <a:gd name="T20" fmla="*/ 421 w 1072"/>
                  <a:gd name="T21" fmla="*/ 1 h 8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072" h="815">
                    <a:moveTo>
                      <a:pt x="421" y="1"/>
                    </a:moveTo>
                    <a:cubicBezTo>
                      <a:pt x="416" y="0"/>
                      <a:pt x="412" y="0"/>
                      <a:pt x="407" y="0"/>
                    </a:cubicBezTo>
                    <a:cubicBezTo>
                      <a:pt x="404" y="0"/>
                      <a:pt x="401" y="0"/>
                      <a:pt x="398" y="1"/>
                    </a:cubicBezTo>
                    <a:cubicBezTo>
                      <a:pt x="395" y="1"/>
                      <a:pt x="392" y="1"/>
                      <a:pt x="389" y="1"/>
                    </a:cubicBezTo>
                    <a:cubicBezTo>
                      <a:pt x="173" y="11"/>
                      <a:pt x="0" y="189"/>
                      <a:pt x="0" y="408"/>
                    </a:cubicBezTo>
                    <a:cubicBezTo>
                      <a:pt x="0" y="627"/>
                      <a:pt x="173" y="805"/>
                      <a:pt x="389" y="815"/>
                    </a:cubicBezTo>
                    <a:cubicBezTo>
                      <a:pt x="392" y="815"/>
                      <a:pt x="395" y="815"/>
                      <a:pt x="398" y="815"/>
                    </a:cubicBezTo>
                    <a:cubicBezTo>
                      <a:pt x="401" y="815"/>
                      <a:pt x="404" y="815"/>
                      <a:pt x="407" y="815"/>
                    </a:cubicBezTo>
                    <a:cubicBezTo>
                      <a:pt x="412" y="815"/>
                      <a:pt x="416" y="815"/>
                      <a:pt x="421" y="815"/>
                    </a:cubicBezTo>
                    <a:cubicBezTo>
                      <a:pt x="821" y="806"/>
                      <a:pt x="1072" y="408"/>
                      <a:pt x="1072" y="408"/>
                    </a:cubicBezTo>
                    <a:cubicBezTo>
                      <a:pt x="1072" y="408"/>
                      <a:pt x="821" y="9"/>
                      <a:pt x="421" y="1"/>
                    </a:cubicBezTo>
                    <a:close/>
                  </a:path>
                </a:pathLst>
              </a:custGeom>
              <a:solidFill>
                <a:schemeClr val="bg1">
                  <a:alpha val="40000"/>
                </a:schemeClr>
              </a:solidFill>
              <a:ln w="28575" cap="flat">
                <a:noFill/>
                <a:prstDash val="solid"/>
                <a:miter lim="800000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solidFill>
                    <a:schemeClr val="bg1"/>
                  </a:solidFill>
                  <a:latin typeface="+mn-lt"/>
                  <a:ea typeface="微软雅黑" panose="020B0503020204020204" charset="-122"/>
                </a:endParaRPr>
              </a:p>
            </p:txBody>
          </p:sp>
          <p:sp>
            <p:nvSpPr>
              <p:cNvPr id="13" name="Freeform 17"/>
              <p:cNvSpPr/>
              <p:nvPr/>
            </p:nvSpPr>
            <p:spPr bwMode="auto">
              <a:xfrm>
                <a:off x="7752881" y="1987550"/>
                <a:ext cx="3527425" cy="2609850"/>
              </a:xfrm>
              <a:custGeom>
                <a:avLst/>
                <a:gdLst>
                  <a:gd name="T0" fmla="*/ 346 w 939"/>
                  <a:gd name="T1" fmla="*/ 695 h 695"/>
                  <a:gd name="T2" fmla="*/ 340 w 939"/>
                  <a:gd name="T3" fmla="*/ 695 h 695"/>
                  <a:gd name="T4" fmla="*/ 340 w 939"/>
                  <a:gd name="T5" fmla="*/ 695 h 695"/>
                  <a:gd name="T6" fmla="*/ 333 w 939"/>
                  <a:gd name="T7" fmla="*/ 695 h 695"/>
                  <a:gd name="T8" fmla="*/ 332 w 939"/>
                  <a:gd name="T9" fmla="*/ 695 h 695"/>
                  <a:gd name="T10" fmla="*/ 0 w 939"/>
                  <a:gd name="T11" fmla="*/ 348 h 695"/>
                  <a:gd name="T12" fmla="*/ 332 w 939"/>
                  <a:gd name="T13" fmla="*/ 1 h 695"/>
                  <a:gd name="T14" fmla="*/ 333 w 939"/>
                  <a:gd name="T15" fmla="*/ 1 h 695"/>
                  <a:gd name="T16" fmla="*/ 339 w 939"/>
                  <a:gd name="T17" fmla="*/ 0 h 695"/>
                  <a:gd name="T18" fmla="*/ 340 w 939"/>
                  <a:gd name="T19" fmla="*/ 0 h 695"/>
                  <a:gd name="T20" fmla="*/ 346 w 939"/>
                  <a:gd name="T21" fmla="*/ 0 h 695"/>
                  <a:gd name="T22" fmla="*/ 349 w 939"/>
                  <a:gd name="T23" fmla="*/ 0 h 695"/>
                  <a:gd name="T24" fmla="*/ 358 w 939"/>
                  <a:gd name="T25" fmla="*/ 0 h 695"/>
                  <a:gd name="T26" fmla="*/ 360 w 939"/>
                  <a:gd name="T27" fmla="*/ 1 h 695"/>
                  <a:gd name="T28" fmla="*/ 794 w 939"/>
                  <a:gd name="T29" fmla="*/ 190 h 695"/>
                  <a:gd name="T30" fmla="*/ 939 w 939"/>
                  <a:gd name="T31" fmla="*/ 348 h 695"/>
                  <a:gd name="T32" fmla="*/ 794 w 939"/>
                  <a:gd name="T33" fmla="*/ 505 h 695"/>
                  <a:gd name="T34" fmla="*/ 360 w 939"/>
                  <a:gd name="T35" fmla="*/ 695 h 695"/>
                  <a:gd name="T36" fmla="*/ 358 w 939"/>
                  <a:gd name="T37" fmla="*/ 695 h 695"/>
                  <a:gd name="T38" fmla="*/ 348 w 939"/>
                  <a:gd name="T39" fmla="*/ 695 h 695"/>
                  <a:gd name="T40" fmla="*/ 346 w 939"/>
                  <a:gd name="T41" fmla="*/ 695 h 6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939" h="695">
                    <a:moveTo>
                      <a:pt x="346" y="695"/>
                    </a:moveTo>
                    <a:cubicBezTo>
                      <a:pt x="344" y="695"/>
                      <a:pt x="342" y="695"/>
                      <a:pt x="340" y="695"/>
                    </a:cubicBezTo>
                    <a:cubicBezTo>
                      <a:pt x="340" y="695"/>
                      <a:pt x="340" y="695"/>
                      <a:pt x="340" y="695"/>
                    </a:cubicBezTo>
                    <a:cubicBezTo>
                      <a:pt x="338" y="695"/>
                      <a:pt x="336" y="695"/>
                      <a:pt x="333" y="695"/>
                    </a:cubicBezTo>
                    <a:cubicBezTo>
                      <a:pt x="332" y="695"/>
                      <a:pt x="332" y="695"/>
                      <a:pt x="332" y="695"/>
                    </a:cubicBezTo>
                    <a:cubicBezTo>
                      <a:pt x="146" y="686"/>
                      <a:pt x="0" y="534"/>
                      <a:pt x="0" y="348"/>
                    </a:cubicBezTo>
                    <a:cubicBezTo>
                      <a:pt x="0" y="161"/>
                      <a:pt x="146" y="9"/>
                      <a:pt x="332" y="1"/>
                    </a:cubicBezTo>
                    <a:cubicBezTo>
                      <a:pt x="333" y="1"/>
                      <a:pt x="333" y="1"/>
                      <a:pt x="333" y="1"/>
                    </a:cubicBezTo>
                    <a:cubicBezTo>
                      <a:pt x="335" y="1"/>
                      <a:pt x="337" y="0"/>
                      <a:pt x="339" y="0"/>
                    </a:cubicBezTo>
                    <a:cubicBezTo>
                      <a:pt x="340" y="0"/>
                      <a:pt x="340" y="0"/>
                      <a:pt x="340" y="0"/>
                    </a:cubicBezTo>
                    <a:cubicBezTo>
                      <a:pt x="342" y="0"/>
                      <a:pt x="344" y="0"/>
                      <a:pt x="346" y="0"/>
                    </a:cubicBezTo>
                    <a:cubicBezTo>
                      <a:pt x="349" y="0"/>
                      <a:pt x="349" y="0"/>
                      <a:pt x="349" y="0"/>
                    </a:cubicBezTo>
                    <a:cubicBezTo>
                      <a:pt x="352" y="0"/>
                      <a:pt x="355" y="0"/>
                      <a:pt x="358" y="0"/>
                    </a:cubicBezTo>
                    <a:cubicBezTo>
                      <a:pt x="360" y="1"/>
                      <a:pt x="360" y="1"/>
                      <a:pt x="360" y="1"/>
                    </a:cubicBezTo>
                    <a:cubicBezTo>
                      <a:pt x="510" y="4"/>
                      <a:pt x="656" y="68"/>
                      <a:pt x="794" y="190"/>
                    </a:cubicBezTo>
                    <a:cubicBezTo>
                      <a:pt x="862" y="251"/>
                      <a:pt x="912" y="312"/>
                      <a:pt x="939" y="348"/>
                    </a:cubicBezTo>
                    <a:cubicBezTo>
                      <a:pt x="912" y="384"/>
                      <a:pt x="862" y="445"/>
                      <a:pt x="794" y="505"/>
                    </a:cubicBezTo>
                    <a:cubicBezTo>
                      <a:pt x="656" y="628"/>
                      <a:pt x="510" y="692"/>
                      <a:pt x="360" y="695"/>
                    </a:cubicBezTo>
                    <a:cubicBezTo>
                      <a:pt x="358" y="695"/>
                      <a:pt x="358" y="695"/>
                      <a:pt x="358" y="695"/>
                    </a:cubicBezTo>
                    <a:cubicBezTo>
                      <a:pt x="355" y="695"/>
                      <a:pt x="352" y="695"/>
                      <a:pt x="348" y="695"/>
                    </a:cubicBezTo>
                    <a:cubicBezTo>
                      <a:pt x="347" y="695"/>
                      <a:pt x="347" y="695"/>
                      <a:pt x="346" y="695"/>
                    </a:cubicBezTo>
                    <a:close/>
                  </a:path>
                </a:pathLst>
              </a:custGeom>
              <a:solidFill>
                <a:schemeClr val="bg1">
                  <a:alpha val="40000"/>
                </a:schemeClr>
              </a:solidFill>
              <a:ln w="28575" cap="flat">
                <a:noFill/>
                <a:prstDash val="solid"/>
                <a:miter lim="800000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solidFill>
                    <a:schemeClr val="bg1"/>
                  </a:solidFill>
                  <a:latin typeface="+mn-lt"/>
                  <a:ea typeface="微软雅黑" panose="020B0503020204020204" charset="-122"/>
                </a:endParaRPr>
              </a:p>
            </p:txBody>
          </p:sp>
        </p:grpSp>
        <p:sp>
          <p:nvSpPr>
            <p:cNvPr id="11" name="文本框 810"/>
            <p:cNvSpPr txBox="1">
              <a:spLocks noChangeArrowheads="1"/>
            </p:cNvSpPr>
            <p:nvPr/>
          </p:nvSpPr>
          <p:spPr bwMode="auto">
            <a:xfrm>
              <a:off x="4459194" y="3011370"/>
              <a:ext cx="1677382" cy="4385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580" tIns="34290" rIns="68580" bIns="3429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微软雅黑" panose="020B050302020402020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微软雅黑" panose="020B050302020402020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微软雅黑" panose="020B050302020402020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微软雅黑" panose="020B050302020402020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微软雅黑" panose="020B050302020402020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微软雅黑" panose="020B050302020402020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微软雅黑" panose="020B050302020402020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微软雅黑" panose="020B050302020402020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微软雅黑" panose="020B0503020204020204" charset="-122"/>
                </a:defRPr>
              </a:lvl9pPr>
            </a:lstStyle>
            <a:p>
              <a:pPr algn="ctr"/>
              <a:r>
                <a:rPr lang="zh-CN" altLang="en-US" sz="2400" b="1" dirty="0" smtClean="0">
                  <a:solidFill>
                    <a:schemeClr val="bg1"/>
                  </a:solidFill>
                  <a:latin typeface="Impact" panose="020B0806030902050204" pitchFamily="34" charset="0"/>
                  <a:ea typeface="微软雅黑" panose="020B0503020204020204" charset="-122"/>
                  <a:sym typeface="+mn-ea"/>
                </a:rPr>
                <a:t>天上的街灯</a:t>
              </a:r>
              <a:endParaRPr lang="zh-CN" altLang="en-US" sz="2400" b="1" dirty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charset="-122"/>
                <a:sym typeface="+mn-ea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3847153" y="1285757"/>
            <a:ext cx="1840230" cy="1398905"/>
            <a:chOff x="3847153" y="1285757"/>
            <a:chExt cx="1840230" cy="1398905"/>
          </a:xfrm>
        </p:grpSpPr>
        <p:grpSp>
          <p:nvGrpSpPr>
            <p:cNvPr id="14" name="组合 796"/>
            <p:cNvGrpSpPr/>
            <p:nvPr/>
          </p:nvGrpSpPr>
          <p:grpSpPr bwMode="auto">
            <a:xfrm>
              <a:off x="3847153" y="1285757"/>
              <a:ext cx="1840230" cy="1398905"/>
              <a:chOff x="7502850" y="1762125"/>
              <a:chExt cx="4027488" cy="3060700"/>
            </a:xfrm>
          </p:grpSpPr>
          <p:sp>
            <p:nvSpPr>
              <p:cNvPr id="15" name="Freeform 10"/>
              <p:cNvSpPr/>
              <p:nvPr/>
            </p:nvSpPr>
            <p:spPr bwMode="auto">
              <a:xfrm>
                <a:off x="7502850" y="1762125"/>
                <a:ext cx="4027488" cy="3060700"/>
              </a:xfrm>
              <a:custGeom>
                <a:avLst/>
                <a:gdLst>
                  <a:gd name="T0" fmla="*/ 421 w 1072"/>
                  <a:gd name="T1" fmla="*/ 1 h 815"/>
                  <a:gd name="T2" fmla="*/ 407 w 1072"/>
                  <a:gd name="T3" fmla="*/ 0 h 815"/>
                  <a:gd name="T4" fmla="*/ 398 w 1072"/>
                  <a:gd name="T5" fmla="*/ 1 h 815"/>
                  <a:gd name="T6" fmla="*/ 389 w 1072"/>
                  <a:gd name="T7" fmla="*/ 1 h 815"/>
                  <a:gd name="T8" fmla="*/ 0 w 1072"/>
                  <a:gd name="T9" fmla="*/ 408 h 815"/>
                  <a:gd name="T10" fmla="*/ 389 w 1072"/>
                  <a:gd name="T11" fmla="*/ 815 h 815"/>
                  <a:gd name="T12" fmla="*/ 398 w 1072"/>
                  <a:gd name="T13" fmla="*/ 815 h 815"/>
                  <a:gd name="T14" fmla="*/ 407 w 1072"/>
                  <a:gd name="T15" fmla="*/ 815 h 815"/>
                  <a:gd name="T16" fmla="*/ 421 w 1072"/>
                  <a:gd name="T17" fmla="*/ 815 h 815"/>
                  <a:gd name="T18" fmla="*/ 1072 w 1072"/>
                  <a:gd name="T19" fmla="*/ 408 h 815"/>
                  <a:gd name="T20" fmla="*/ 421 w 1072"/>
                  <a:gd name="T21" fmla="*/ 1 h 8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072" h="815">
                    <a:moveTo>
                      <a:pt x="421" y="1"/>
                    </a:moveTo>
                    <a:cubicBezTo>
                      <a:pt x="416" y="0"/>
                      <a:pt x="412" y="0"/>
                      <a:pt x="407" y="0"/>
                    </a:cubicBezTo>
                    <a:cubicBezTo>
                      <a:pt x="404" y="0"/>
                      <a:pt x="401" y="0"/>
                      <a:pt x="398" y="1"/>
                    </a:cubicBezTo>
                    <a:cubicBezTo>
                      <a:pt x="395" y="1"/>
                      <a:pt x="392" y="1"/>
                      <a:pt x="389" y="1"/>
                    </a:cubicBezTo>
                    <a:cubicBezTo>
                      <a:pt x="173" y="11"/>
                      <a:pt x="0" y="189"/>
                      <a:pt x="0" y="408"/>
                    </a:cubicBezTo>
                    <a:cubicBezTo>
                      <a:pt x="0" y="627"/>
                      <a:pt x="173" y="805"/>
                      <a:pt x="389" y="815"/>
                    </a:cubicBezTo>
                    <a:cubicBezTo>
                      <a:pt x="392" y="815"/>
                      <a:pt x="395" y="815"/>
                      <a:pt x="398" y="815"/>
                    </a:cubicBezTo>
                    <a:cubicBezTo>
                      <a:pt x="401" y="815"/>
                      <a:pt x="404" y="815"/>
                      <a:pt x="407" y="815"/>
                    </a:cubicBezTo>
                    <a:cubicBezTo>
                      <a:pt x="412" y="815"/>
                      <a:pt x="416" y="815"/>
                      <a:pt x="421" y="815"/>
                    </a:cubicBezTo>
                    <a:cubicBezTo>
                      <a:pt x="821" y="806"/>
                      <a:pt x="1072" y="408"/>
                      <a:pt x="1072" y="408"/>
                    </a:cubicBezTo>
                    <a:cubicBezTo>
                      <a:pt x="1072" y="408"/>
                      <a:pt x="821" y="9"/>
                      <a:pt x="421" y="1"/>
                    </a:cubicBezTo>
                    <a:close/>
                  </a:path>
                </a:pathLst>
              </a:custGeom>
              <a:solidFill>
                <a:schemeClr val="bg1">
                  <a:alpha val="40000"/>
                </a:schemeClr>
              </a:solidFill>
              <a:ln w="28575" cap="flat">
                <a:noFill/>
                <a:prstDash val="solid"/>
                <a:miter lim="800000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solidFill>
                    <a:schemeClr val="bg1"/>
                  </a:solidFill>
                  <a:latin typeface="+mn-lt"/>
                  <a:ea typeface="微软雅黑" panose="020B0503020204020204" charset="-122"/>
                </a:endParaRPr>
              </a:p>
            </p:txBody>
          </p:sp>
          <p:sp>
            <p:nvSpPr>
              <p:cNvPr id="16" name="Freeform 17"/>
              <p:cNvSpPr/>
              <p:nvPr/>
            </p:nvSpPr>
            <p:spPr bwMode="auto">
              <a:xfrm>
                <a:off x="7752881" y="1987550"/>
                <a:ext cx="3527425" cy="2609850"/>
              </a:xfrm>
              <a:custGeom>
                <a:avLst/>
                <a:gdLst>
                  <a:gd name="T0" fmla="*/ 346 w 939"/>
                  <a:gd name="T1" fmla="*/ 695 h 695"/>
                  <a:gd name="T2" fmla="*/ 340 w 939"/>
                  <a:gd name="T3" fmla="*/ 695 h 695"/>
                  <a:gd name="T4" fmla="*/ 340 w 939"/>
                  <a:gd name="T5" fmla="*/ 695 h 695"/>
                  <a:gd name="T6" fmla="*/ 333 w 939"/>
                  <a:gd name="T7" fmla="*/ 695 h 695"/>
                  <a:gd name="T8" fmla="*/ 332 w 939"/>
                  <a:gd name="T9" fmla="*/ 695 h 695"/>
                  <a:gd name="T10" fmla="*/ 0 w 939"/>
                  <a:gd name="T11" fmla="*/ 348 h 695"/>
                  <a:gd name="T12" fmla="*/ 332 w 939"/>
                  <a:gd name="T13" fmla="*/ 1 h 695"/>
                  <a:gd name="T14" fmla="*/ 333 w 939"/>
                  <a:gd name="T15" fmla="*/ 1 h 695"/>
                  <a:gd name="T16" fmla="*/ 339 w 939"/>
                  <a:gd name="T17" fmla="*/ 0 h 695"/>
                  <a:gd name="T18" fmla="*/ 340 w 939"/>
                  <a:gd name="T19" fmla="*/ 0 h 695"/>
                  <a:gd name="T20" fmla="*/ 346 w 939"/>
                  <a:gd name="T21" fmla="*/ 0 h 695"/>
                  <a:gd name="T22" fmla="*/ 349 w 939"/>
                  <a:gd name="T23" fmla="*/ 0 h 695"/>
                  <a:gd name="T24" fmla="*/ 358 w 939"/>
                  <a:gd name="T25" fmla="*/ 0 h 695"/>
                  <a:gd name="T26" fmla="*/ 360 w 939"/>
                  <a:gd name="T27" fmla="*/ 1 h 695"/>
                  <a:gd name="T28" fmla="*/ 794 w 939"/>
                  <a:gd name="T29" fmla="*/ 190 h 695"/>
                  <a:gd name="T30" fmla="*/ 939 w 939"/>
                  <a:gd name="T31" fmla="*/ 348 h 695"/>
                  <a:gd name="T32" fmla="*/ 794 w 939"/>
                  <a:gd name="T33" fmla="*/ 505 h 695"/>
                  <a:gd name="T34" fmla="*/ 360 w 939"/>
                  <a:gd name="T35" fmla="*/ 695 h 695"/>
                  <a:gd name="T36" fmla="*/ 358 w 939"/>
                  <a:gd name="T37" fmla="*/ 695 h 695"/>
                  <a:gd name="T38" fmla="*/ 348 w 939"/>
                  <a:gd name="T39" fmla="*/ 695 h 695"/>
                  <a:gd name="T40" fmla="*/ 346 w 939"/>
                  <a:gd name="T41" fmla="*/ 695 h 6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939" h="695">
                    <a:moveTo>
                      <a:pt x="346" y="695"/>
                    </a:moveTo>
                    <a:cubicBezTo>
                      <a:pt x="344" y="695"/>
                      <a:pt x="342" y="695"/>
                      <a:pt x="340" y="695"/>
                    </a:cubicBezTo>
                    <a:cubicBezTo>
                      <a:pt x="340" y="695"/>
                      <a:pt x="340" y="695"/>
                      <a:pt x="340" y="695"/>
                    </a:cubicBezTo>
                    <a:cubicBezTo>
                      <a:pt x="338" y="695"/>
                      <a:pt x="336" y="695"/>
                      <a:pt x="333" y="695"/>
                    </a:cubicBezTo>
                    <a:cubicBezTo>
                      <a:pt x="332" y="695"/>
                      <a:pt x="332" y="695"/>
                      <a:pt x="332" y="695"/>
                    </a:cubicBezTo>
                    <a:cubicBezTo>
                      <a:pt x="146" y="686"/>
                      <a:pt x="0" y="534"/>
                      <a:pt x="0" y="348"/>
                    </a:cubicBezTo>
                    <a:cubicBezTo>
                      <a:pt x="0" y="161"/>
                      <a:pt x="146" y="9"/>
                      <a:pt x="332" y="1"/>
                    </a:cubicBezTo>
                    <a:cubicBezTo>
                      <a:pt x="333" y="1"/>
                      <a:pt x="333" y="1"/>
                      <a:pt x="333" y="1"/>
                    </a:cubicBezTo>
                    <a:cubicBezTo>
                      <a:pt x="335" y="1"/>
                      <a:pt x="337" y="0"/>
                      <a:pt x="339" y="0"/>
                    </a:cubicBezTo>
                    <a:cubicBezTo>
                      <a:pt x="340" y="0"/>
                      <a:pt x="340" y="0"/>
                      <a:pt x="340" y="0"/>
                    </a:cubicBezTo>
                    <a:cubicBezTo>
                      <a:pt x="342" y="0"/>
                      <a:pt x="344" y="0"/>
                      <a:pt x="346" y="0"/>
                    </a:cubicBezTo>
                    <a:cubicBezTo>
                      <a:pt x="349" y="0"/>
                      <a:pt x="349" y="0"/>
                      <a:pt x="349" y="0"/>
                    </a:cubicBezTo>
                    <a:cubicBezTo>
                      <a:pt x="352" y="0"/>
                      <a:pt x="355" y="0"/>
                      <a:pt x="358" y="0"/>
                    </a:cubicBezTo>
                    <a:cubicBezTo>
                      <a:pt x="360" y="1"/>
                      <a:pt x="360" y="1"/>
                      <a:pt x="360" y="1"/>
                    </a:cubicBezTo>
                    <a:cubicBezTo>
                      <a:pt x="510" y="4"/>
                      <a:pt x="656" y="68"/>
                      <a:pt x="794" y="190"/>
                    </a:cubicBezTo>
                    <a:cubicBezTo>
                      <a:pt x="862" y="251"/>
                      <a:pt x="912" y="312"/>
                      <a:pt x="939" y="348"/>
                    </a:cubicBezTo>
                    <a:cubicBezTo>
                      <a:pt x="912" y="384"/>
                      <a:pt x="862" y="445"/>
                      <a:pt x="794" y="505"/>
                    </a:cubicBezTo>
                    <a:cubicBezTo>
                      <a:pt x="656" y="628"/>
                      <a:pt x="510" y="692"/>
                      <a:pt x="360" y="695"/>
                    </a:cubicBezTo>
                    <a:cubicBezTo>
                      <a:pt x="358" y="695"/>
                      <a:pt x="358" y="695"/>
                      <a:pt x="358" y="695"/>
                    </a:cubicBezTo>
                    <a:cubicBezTo>
                      <a:pt x="355" y="695"/>
                      <a:pt x="352" y="695"/>
                      <a:pt x="348" y="695"/>
                    </a:cubicBezTo>
                    <a:cubicBezTo>
                      <a:pt x="347" y="695"/>
                      <a:pt x="347" y="695"/>
                      <a:pt x="346" y="695"/>
                    </a:cubicBezTo>
                    <a:close/>
                  </a:path>
                </a:pathLst>
              </a:custGeom>
              <a:solidFill>
                <a:schemeClr val="bg1">
                  <a:alpha val="40000"/>
                </a:schemeClr>
              </a:solidFill>
              <a:ln w="28575" cap="flat">
                <a:noFill/>
                <a:prstDash val="solid"/>
                <a:miter lim="800000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solidFill>
                    <a:schemeClr val="bg1"/>
                  </a:solidFill>
                  <a:latin typeface="+mn-lt"/>
                  <a:ea typeface="微软雅黑" panose="020B0503020204020204" charset="-122"/>
                </a:endParaRPr>
              </a:p>
            </p:txBody>
          </p:sp>
        </p:grpSp>
        <p:sp>
          <p:nvSpPr>
            <p:cNvPr id="17" name="文本框 809"/>
            <p:cNvSpPr txBox="1">
              <a:spLocks noChangeArrowheads="1"/>
            </p:cNvSpPr>
            <p:nvPr/>
          </p:nvSpPr>
          <p:spPr bwMode="auto">
            <a:xfrm>
              <a:off x="4307083" y="1711955"/>
              <a:ext cx="856645" cy="5001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580" tIns="34290" rIns="68580" bIns="3429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微软雅黑" panose="020B050302020402020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微软雅黑" panose="020B050302020402020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微软雅黑" panose="020B050302020402020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微软雅黑" panose="020B050302020402020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微软雅黑" panose="020B050302020402020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微软雅黑" panose="020B050302020402020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微软雅黑" panose="020B050302020402020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微软雅黑" panose="020B050302020402020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微软雅黑" panose="020B0503020204020204" charset="-122"/>
                </a:defRPr>
              </a:lvl9pPr>
            </a:lstStyle>
            <a:p>
              <a:pPr algn="ctr"/>
              <a:r>
                <a:rPr lang="zh-CN" altLang="en-US" sz="2800" b="1" dirty="0" smtClean="0">
                  <a:solidFill>
                    <a:schemeClr val="bg1"/>
                  </a:solidFill>
                  <a:latin typeface="Impact" panose="020B0806030902050204" pitchFamily="34" charset="0"/>
                  <a:ea typeface="微软雅黑" panose="020B0503020204020204" charset="-122"/>
                  <a:sym typeface="+mn-ea"/>
                </a:rPr>
                <a:t>明星</a:t>
              </a:r>
              <a:endParaRPr lang="zh-CN" altLang="en-US" sz="2800" b="1" dirty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charset="-122"/>
                <a:sym typeface="+mn-ea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2294150" y="1285763"/>
            <a:ext cx="1840070" cy="1398984"/>
            <a:chOff x="1491854" y="2522811"/>
            <a:chExt cx="1840070" cy="1398984"/>
          </a:xfrm>
          <a:effectLst/>
        </p:grpSpPr>
        <p:grpSp>
          <p:nvGrpSpPr>
            <p:cNvPr id="19" name="组合 797"/>
            <p:cNvGrpSpPr/>
            <p:nvPr/>
          </p:nvGrpSpPr>
          <p:grpSpPr bwMode="auto">
            <a:xfrm>
              <a:off x="1491854" y="2522811"/>
              <a:ext cx="1840070" cy="1398984"/>
              <a:chOff x="7502850" y="1762125"/>
              <a:chExt cx="4027488" cy="3060700"/>
            </a:xfrm>
          </p:grpSpPr>
          <p:sp>
            <p:nvSpPr>
              <p:cNvPr id="21" name="Freeform 10"/>
              <p:cNvSpPr/>
              <p:nvPr/>
            </p:nvSpPr>
            <p:spPr bwMode="auto">
              <a:xfrm>
                <a:off x="7502850" y="1762125"/>
                <a:ext cx="4027488" cy="3060700"/>
              </a:xfrm>
              <a:custGeom>
                <a:avLst/>
                <a:gdLst>
                  <a:gd name="T0" fmla="*/ 421 w 1072"/>
                  <a:gd name="T1" fmla="*/ 1 h 815"/>
                  <a:gd name="T2" fmla="*/ 407 w 1072"/>
                  <a:gd name="T3" fmla="*/ 0 h 815"/>
                  <a:gd name="T4" fmla="*/ 398 w 1072"/>
                  <a:gd name="T5" fmla="*/ 1 h 815"/>
                  <a:gd name="T6" fmla="*/ 389 w 1072"/>
                  <a:gd name="T7" fmla="*/ 1 h 815"/>
                  <a:gd name="T8" fmla="*/ 0 w 1072"/>
                  <a:gd name="T9" fmla="*/ 408 h 815"/>
                  <a:gd name="T10" fmla="*/ 389 w 1072"/>
                  <a:gd name="T11" fmla="*/ 815 h 815"/>
                  <a:gd name="T12" fmla="*/ 398 w 1072"/>
                  <a:gd name="T13" fmla="*/ 815 h 815"/>
                  <a:gd name="T14" fmla="*/ 407 w 1072"/>
                  <a:gd name="T15" fmla="*/ 815 h 815"/>
                  <a:gd name="T16" fmla="*/ 421 w 1072"/>
                  <a:gd name="T17" fmla="*/ 815 h 815"/>
                  <a:gd name="T18" fmla="*/ 1072 w 1072"/>
                  <a:gd name="T19" fmla="*/ 408 h 815"/>
                  <a:gd name="T20" fmla="*/ 421 w 1072"/>
                  <a:gd name="T21" fmla="*/ 1 h 8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072" h="815">
                    <a:moveTo>
                      <a:pt x="421" y="1"/>
                    </a:moveTo>
                    <a:cubicBezTo>
                      <a:pt x="416" y="0"/>
                      <a:pt x="412" y="0"/>
                      <a:pt x="407" y="0"/>
                    </a:cubicBezTo>
                    <a:cubicBezTo>
                      <a:pt x="404" y="0"/>
                      <a:pt x="401" y="0"/>
                      <a:pt x="398" y="1"/>
                    </a:cubicBezTo>
                    <a:cubicBezTo>
                      <a:pt x="395" y="1"/>
                      <a:pt x="392" y="1"/>
                      <a:pt x="389" y="1"/>
                    </a:cubicBezTo>
                    <a:cubicBezTo>
                      <a:pt x="173" y="11"/>
                      <a:pt x="0" y="189"/>
                      <a:pt x="0" y="408"/>
                    </a:cubicBezTo>
                    <a:cubicBezTo>
                      <a:pt x="0" y="627"/>
                      <a:pt x="173" y="805"/>
                      <a:pt x="389" y="815"/>
                    </a:cubicBezTo>
                    <a:cubicBezTo>
                      <a:pt x="392" y="815"/>
                      <a:pt x="395" y="815"/>
                      <a:pt x="398" y="815"/>
                    </a:cubicBezTo>
                    <a:cubicBezTo>
                      <a:pt x="401" y="815"/>
                      <a:pt x="404" y="815"/>
                      <a:pt x="407" y="815"/>
                    </a:cubicBezTo>
                    <a:cubicBezTo>
                      <a:pt x="412" y="815"/>
                      <a:pt x="416" y="815"/>
                      <a:pt x="421" y="815"/>
                    </a:cubicBezTo>
                    <a:cubicBezTo>
                      <a:pt x="821" y="806"/>
                      <a:pt x="1072" y="408"/>
                      <a:pt x="1072" y="408"/>
                    </a:cubicBezTo>
                    <a:cubicBezTo>
                      <a:pt x="1072" y="408"/>
                      <a:pt x="821" y="9"/>
                      <a:pt x="421" y="1"/>
                    </a:cubicBezTo>
                    <a:close/>
                  </a:path>
                </a:pathLst>
              </a:custGeom>
              <a:solidFill>
                <a:schemeClr val="bg1">
                  <a:alpha val="40000"/>
                </a:schemeClr>
              </a:solidFill>
              <a:ln w="28575" cap="flat">
                <a:noFill/>
                <a:prstDash val="solid"/>
                <a:miter lim="800000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solidFill>
                    <a:schemeClr val="bg1"/>
                  </a:solidFill>
                  <a:latin typeface="+mn-lt"/>
                  <a:ea typeface="微软雅黑" panose="020B0503020204020204" charset="-122"/>
                </a:endParaRPr>
              </a:p>
            </p:txBody>
          </p:sp>
          <p:sp>
            <p:nvSpPr>
              <p:cNvPr id="22" name="Freeform 17"/>
              <p:cNvSpPr/>
              <p:nvPr/>
            </p:nvSpPr>
            <p:spPr bwMode="auto">
              <a:xfrm>
                <a:off x="7670632" y="1877932"/>
                <a:ext cx="3527424" cy="2609851"/>
              </a:xfrm>
              <a:custGeom>
                <a:avLst/>
                <a:gdLst>
                  <a:gd name="T0" fmla="*/ 346 w 939"/>
                  <a:gd name="T1" fmla="*/ 695 h 695"/>
                  <a:gd name="T2" fmla="*/ 340 w 939"/>
                  <a:gd name="T3" fmla="*/ 695 h 695"/>
                  <a:gd name="T4" fmla="*/ 340 w 939"/>
                  <a:gd name="T5" fmla="*/ 695 h 695"/>
                  <a:gd name="T6" fmla="*/ 333 w 939"/>
                  <a:gd name="T7" fmla="*/ 695 h 695"/>
                  <a:gd name="T8" fmla="*/ 332 w 939"/>
                  <a:gd name="T9" fmla="*/ 695 h 695"/>
                  <a:gd name="T10" fmla="*/ 0 w 939"/>
                  <a:gd name="T11" fmla="*/ 348 h 695"/>
                  <a:gd name="T12" fmla="*/ 332 w 939"/>
                  <a:gd name="T13" fmla="*/ 1 h 695"/>
                  <a:gd name="T14" fmla="*/ 333 w 939"/>
                  <a:gd name="T15" fmla="*/ 1 h 695"/>
                  <a:gd name="T16" fmla="*/ 339 w 939"/>
                  <a:gd name="T17" fmla="*/ 0 h 695"/>
                  <a:gd name="T18" fmla="*/ 340 w 939"/>
                  <a:gd name="T19" fmla="*/ 0 h 695"/>
                  <a:gd name="T20" fmla="*/ 346 w 939"/>
                  <a:gd name="T21" fmla="*/ 0 h 695"/>
                  <a:gd name="T22" fmla="*/ 349 w 939"/>
                  <a:gd name="T23" fmla="*/ 0 h 695"/>
                  <a:gd name="T24" fmla="*/ 358 w 939"/>
                  <a:gd name="T25" fmla="*/ 0 h 695"/>
                  <a:gd name="T26" fmla="*/ 360 w 939"/>
                  <a:gd name="T27" fmla="*/ 1 h 695"/>
                  <a:gd name="T28" fmla="*/ 794 w 939"/>
                  <a:gd name="T29" fmla="*/ 190 h 695"/>
                  <a:gd name="T30" fmla="*/ 939 w 939"/>
                  <a:gd name="T31" fmla="*/ 348 h 695"/>
                  <a:gd name="T32" fmla="*/ 794 w 939"/>
                  <a:gd name="T33" fmla="*/ 505 h 695"/>
                  <a:gd name="T34" fmla="*/ 360 w 939"/>
                  <a:gd name="T35" fmla="*/ 695 h 695"/>
                  <a:gd name="T36" fmla="*/ 358 w 939"/>
                  <a:gd name="T37" fmla="*/ 695 h 695"/>
                  <a:gd name="T38" fmla="*/ 348 w 939"/>
                  <a:gd name="T39" fmla="*/ 695 h 695"/>
                  <a:gd name="T40" fmla="*/ 346 w 939"/>
                  <a:gd name="T41" fmla="*/ 695 h 6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939" h="695">
                    <a:moveTo>
                      <a:pt x="346" y="695"/>
                    </a:moveTo>
                    <a:cubicBezTo>
                      <a:pt x="344" y="695"/>
                      <a:pt x="342" y="695"/>
                      <a:pt x="340" y="695"/>
                    </a:cubicBezTo>
                    <a:cubicBezTo>
                      <a:pt x="340" y="695"/>
                      <a:pt x="340" y="695"/>
                      <a:pt x="340" y="695"/>
                    </a:cubicBezTo>
                    <a:cubicBezTo>
                      <a:pt x="338" y="695"/>
                      <a:pt x="336" y="695"/>
                      <a:pt x="333" y="695"/>
                    </a:cubicBezTo>
                    <a:cubicBezTo>
                      <a:pt x="332" y="695"/>
                      <a:pt x="332" y="695"/>
                      <a:pt x="332" y="695"/>
                    </a:cubicBezTo>
                    <a:cubicBezTo>
                      <a:pt x="146" y="686"/>
                      <a:pt x="0" y="534"/>
                      <a:pt x="0" y="348"/>
                    </a:cubicBezTo>
                    <a:cubicBezTo>
                      <a:pt x="0" y="161"/>
                      <a:pt x="146" y="9"/>
                      <a:pt x="332" y="1"/>
                    </a:cubicBezTo>
                    <a:cubicBezTo>
                      <a:pt x="333" y="1"/>
                      <a:pt x="333" y="1"/>
                      <a:pt x="333" y="1"/>
                    </a:cubicBezTo>
                    <a:cubicBezTo>
                      <a:pt x="335" y="1"/>
                      <a:pt x="337" y="0"/>
                      <a:pt x="339" y="0"/>
                    </a:cubicBezTo>
                    <a:cubicBezTo>
                      <a:pt x="340" y="0"/>
                      <a:pt x="340" y="0"/>
                      <a:pt x="340" y="0"/>
                    </a:cubicBezTo>
                    <a:cubicBezTo>
                      <a:pt x="342" y="0"/>
                      <a:pt x="344" y="0"/>
                      <a:pt x="346" y="0"/>
                    </a:cubicBezTo>
                    <a:cubicBezTo>
                      <a:pt x="349" y="0"/>
                      <a:pt x="349" y="0"/>
                      <a:pt x="349" y="0"/>
                    </a:cubicBezTo>
                    <a:cubicBezTo>
                      <a:pt x="352" y="0"/>
                      <a:pt x="355" y="0"/>
                      <a:pt x="358" y="0"/>
                    </a:cubicBezTo>
                    <a:cubicBezTo>
                      <a:pt x="360" y="1"/>
                      <a:pt x="360" y="1"/>
                      <a:pt x="360" y="1"/>
                    </a:cubicBezTo>
                    <a:cubicBezTo>
                      <a:pt x="510" y="4"/>
                      <a:pt x="656" y="68"/>
                      <a:pt x="794" y="190"/>
                    </a:cubicBezTo>
                    <a:cubicBezTo>
                      <a:pt x="862" y="251"/>
                      <a:pt x="912" y="312"/>
                      <a:pt x="939" y="348"/>
                    </a:cubicBezTo>
                    <a:cubicBezTo>
                      <a:pt x="912" y="384"/>
                      <a:pt x="862" y="445"/>
                      <a:pt x="794" y="505"/>
                    </a:cubicBezTo>
                    <a:cubicBezTo>
                      <a:pt x="656" y="628"/>
                      <a:pt x="510" y="692"/>
                      <a:pt x="360" y="695"/>
                    </a:cubicBezTo>
                    <a:cubicBezTo>
                      <a:pt x="358" y="695"/>
                      <a:pt x="358" y="695"/>
                      <a:pt x="358" y="695"/>
                    </a:cubicBezTo>
                    <a:cubicBezTo>
                      <a:pt x="355" y="695"/>
                      <a:pt x="352" y="695"/>
                      <a:pt x="348" y="695"/>
                    </a:cubicBezTo>
                    <a:cubicBezTo>
                      <a:pt x="347" y="695"/>
                      <a:pt x="347" y="695"/>
                      <a:pt x="346" y="695"/>
                    </a:cubicBezTo>
                    <a:close/>
                  </a:path>
                </a:pathLst>
              </a:custGeom>
              <a:solidFill>
                <a:schemeClr val="bg1">
                  <a:alpha val="40000"/>
                </a:schemeClr>
              </a:solidFill>
              <a:ln w="28575" cap="flat">
                <a:noFill/>
                <a:prstDash val="solid"/>
                <a:miter lim="800000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solidFill>
                    <a:schemeClr val="bg1"/>
                  </a:solidFill>
                  <a:latin typeface="+mn-lt"/>
                  <a:ea typeface="微软雅黑" panose="020B0503020204020204" charset="-122"/>
                </a:endParaRPr>
              </a:p>
            </p:txBody>
          </p:sp>
        </p:grpSp>
        <p:sp>
          <p:nvSpPr>
            <p:cNvPr id="20" name="文本框 808"/>
            <p:cNvSpPr txBox="1">
              <a:spLocks noChangeArrowheads="1"/>
            </p:cNvSpPr>
            <p:nvPr/>
          </p:nvSpPr>
          <p:spPr bwMode="auto">
            <a:xfrm>
              <a:off x="1871223" y="2910909"/>
              <a:ext cx="856645" cy="5001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580" tIns="34290" rIns="68580" bIns="3429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微软雅黑" panose="020B050302020402020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微软雅黑" panose="020B050302020402020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微软雅黑" panose="020B050302020402020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微软雅黑" panose="020B050302020402020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微软雅黑" panose="020B050302020402020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微软雅黑" panose="020B050302020402020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微软雅黑" panose="020B050302020402020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微软雅黑" panose="020B050302020402020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微软雅黑" panose="020B0503020204020204" charset="-122"/>
                </a:defRPr>
              </a:lvl9pPr>
            </a:lstStyle>
            <a:p>
              <a:pPr algn="ctr"/>
              <a:r>
                <a:rPr lang="zh-CN" altLang="en-US" sz="2800" b="1" dirty="0" smtClean="0">
                  <a:solidFill>
                    <a:schemeClr val="bg1"/>
                  </a:solidFill>
                  <a:latin typeface="Impact" panose="020B0806030902050204" pitchFamily="34" charset="0"/>
                  <a:ea typeface="微软雅黑" panose="020B0503020204020204" charset="-122"/>
                </a:rPr>
                <a:t>街灯</a:t>
              </a:r>
              <a:endParaRPr lang="zh-CN" altLang="en-US" sz="2800" b="1" dirty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charset="-122"/>
              </a:endParaRPr>
            </a:p>
          </p:txBody>
        </p:sp>
      </p:grpSp>
      <p:sp>
        <p:nvSpPr>
          <p:cNvPr id="23" name="文本框 1"/>
          <p:cNvSpPr txBox="1"/>
          <p:nvPr/>
        </p:nvSpPr>
        <p:spPr>
          <a:xfrm>
            <a:off x="4645660" y="209846"/>
            <a:ext cx="29006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手法探究</a:t>
            </a:r>
            <a:endParaRPr lang="zh-CN" altLang="en-US" sz="36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cxnSp>
        <p:nvCxnSpPr>
          <p:cNvPr id="24" name="直接连接符 23"/>
          <p:cNvCxnSpPr/>
          <p:nvPr/>
        </p:nvCxnSpPr>
        <p:spPr>
          <a:xfrm>
            <a:off x="698500" y="506730"/>
            <a:ext cx="394716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>
            <a:off x="7532370" y="506730"/>
            <a:ext cx="394716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3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3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3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图片 1" descr="3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1151679" y="1012509"/>
            <a:ext cx="8930217" cy="52197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800" b="1" dirty="0">
                <a:solidFill>
                  <a:schemeClr val="bg1"/>
                </a:solidFill>
                <a:ea typeface="宋体" panose="02010600030101010101" pitchFamily="2" charset="-122"/>
              </a:rPr>
              <a:t>自主阅读</a:t>
            </a:r>
            <a:r>
              <a:rPr lang="zh-CN" altLang="zh-CN" sz="2800" b="1" dirty="0">
                <a:solidFill>
                  <a:schemeClr val="bg1"/>
                </a:solidFill>
                <a:ea typeface="宋体" panose="02010600030101010101" pitchFamily="2" charset="-122"/>
              </a:rPr>
              <a:t>三、四节，</a:t>
            </a:r>
            <a:r>
              <a:rPr lang="zh-CN" altLang="en-US" sz="2800" b="1" dirty="0">
                <a:solidFill>
                  <a:schemeClr val="bg1"/>
                </a:solidFill>
                <a:ea typeface="宋体" panose="02010600030101010101" pitchFamily="2" charset="-122"/>
              </a:rPr>
              <a:t>思考下列问题。</a:t>
            </a:r>
            <a:endParaRPr lang="zh-CN" altLang="en-US" sz="2800" b="1" dirty="0">
              <a:solidFill>
                <a:schemeClr val="bg1"/>
              </a:solidFill>
              <a:ea typeface="宋体" panose="02010600030101010101" pitchFamily="2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151890" y="1892935"/>
            <a:ext cx="8545195" cy="4485005"/>
          </a:xfrm>
          <a:prstGeom prst="rect">
            <a:avLst/>
          </a:prstGeom>
          <a:noFill/>
        </p:spPr>
        <p:txBody>
          <a:bodyPr>
            <a:no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3200" b="1" dirty="0">
                <a:solidFill>
                  <a:schemeClr val="bg1"/>
                </a:solidFill>
                <a:ea typeface="宋体" panose="02010600030101010101" pitchFamily="2" charset="-122"/>
              </a:rPr>
              <a:t>1.</a:t>
            </a:r>
            <a:r>
              <a:rPr lang="zh-CN" altLang="zh-CN" sz="3200" b="1" dirty="0">
                <a:solidFill>
                  <a:schemeClr val="bg1"/>
                </a:solidFill>
                <a:ea typeface="宋体" panose="02010600030101010101" pitchFamily="2" charset="-122"/>
              </a:rPr>
              <a:t>这两节的诗歌内容是什么？</a:t>
            </a:r>
            <a:endParaRPr lang="zh-CN" altLang="zh-CN" sz="3200" b="1" dirty="0">
              <a:solidFill>
                <a:schemeClr val="bg1"/>
              </a:solidFill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en-US" altLang="zh-CN" sz="3200" b="1" dirty="0">
                <a:solidFill>
                  <a:schemeClr val="bg1"/>
                </a:solidFill>
                <a:ea typeface="宋体" panose="02010600030101010101" pitchFamily="2" charset="-122"/>
              </a:rPr>
              <a:t>2.</a:t>
            </a:r>
            <a:r>
              <a:rPr lang="zh-CN" altLang="zh-CN" sz="3200" b="1" dirty="0">
                <a:solidFill>
                  <a:schemeClr val="bg1"/>
                </a:solidFill>
                <a:ea typeface="宋体" panose="02010600030101010101" pitchFamily="2" charset="-122"/>
              </a:rPr>
              <a:t>运用自己的语言描绘牛郎织女在天上的生活。</a:t>
            </a:r>
            <a:endParaRPr lang="zh-CN" altLang="zh-CN" sz="3200" b="1" dirty="0">
              <a:solidFill>
                <a:schemeClr val="bg1"/>
              </a:solidFill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en-US" altLang="zh-CN" sz="3200" b="1" dirty="0">
                <a:solidFill>
                  <a:schemeClr val="bg1"/>
                </a:solidFill>
                <a:ea typeface="宋体" panose="02010600030101010101" pitchFamily="2" charset="-122"/>
              </a:rPr>
              <a:t>3.</a:t>
            </a:r>
            <a:r>
              <a:rPr lang="zh-CN" altLang="zh-CN" sz="3200" b="1" dirty="0">
                <a:solidFill>
                  <a:schemeClr val="bg1"/>
                </a:solidFill>
                <a:ea typeface="宋体" panose="02010600030101010101" pitchFamily="2" charset="-122"/>
              </a:rPr>
              <a:t>诗中牛郎织女的命运和传说中牛郎织女的命运有何不同？</a:t>
            </a:r>
            <a:endParaRPr lang="zh-CN" altLang="zh-CN" sz="3200" b="1" dirty="0">
              <a:solidFill>
                <a:schemeClr val="bg1"/>
              </a:solidFill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en-US" altLang="zh-CN" sz="3200" b="1" dirty="0">
                <a:solidFill>
                  <a:schemeClr val="bg1"/>
                </a:solidFill>
                <a:ea typeface="宋体" panose="02010600030101010101" pitchFamily="2" charset="-122"/>
              </a:rPr>
              <a:t>4.</a:t>
            </a:r>
            <a:r>
              <a:rPr lang="zh-CN" altLang="zh-CN" sz="3200" b="1" dirty="0">
                <a:solidFill>
                  <a:schemeClr val="bg1"/>
                </a:solidFill>
                <a:ea typeface="宋体" panose="02010600030101010101" pitchFamily="2" charset="-122"/>
              </a:rPr>
              <a:t>诗人在作品中包含了怎样的感情？</a:t>
            </a:r>
            <a:endParaRPr lang="zh-CN" altLang="en-US" b="1" dirty="0">
              <a:solidFill>
                <a:schemeClr val="bg1"/>
              </a:solidFill>
              <a:ea typeface="宋体" panose="02010600030101010101" pitchFamily="2" charset="-122"/>
            </a:endParaRPr>
          </a:p>
        </p:txBody>
      </p:sp>
      <p:sp>
        <p:nvSpPr>
          <p:cNvPr id="6" name="文本框 1"/>
          <p:cNvSpPr txBox="1"/>
          <p:nvPr/>
        </p:nvSpPr>
        <p:spPr>
          <a:xfrm>
            <a:off x="4645660" y="247424"/>
            <a:ext cx="290068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自主探究</a:t>
            </a:r>
            <a:endParaRPr lang="zh-CN" altLang="en-US" sz="32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698500" y="506730"/>
            <a:ext cx="394716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7532370" y="506730"/>
            <a:ext cx="394716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图片 5" descr="3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867" name="Text Box 3"/>
          <p:cNvSpPr txBox="1">
            <a:spLocks noChangeArrowheads="1"/>
          </p:cNvSpPr>
          <p:nvPr/>
        </p:nvSpPr>
        <p:spPr bwMode="auto">
          <a:xfrm>
            <a:off x="187890" y="1700213"/>
            <a:ext cx="11498893" cy="50158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4000" b="1" dirty="0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    </a:t>
            </a:r>
            <a:r>
              <a:rPr sz="4000" b="1" dirty="0">
                <a:solidFill>
                  <a:schemeClr val="bg1"/>
                </a:solidFill>
                <a:ea typeface="楷体_GB2312" pitchFamily="49" charset="-122"/>
              </a:rPr>
              <a:t>1919年5月4日，一场轰轰烈烈的反帝反封建的伟大爱国运动在全国铺天盖地地展开，但不久却被残酷地镇压下来。五四运动的高潮过后，中国又陷入了死一般寂静的黑暗中。当时作者从日本回到祖国，目睹了社会的黑暗，感到极大的愤怒、苦闷、感伤，但他并没有悲观失望，依然不倦地追求光明和理想。于是在1921年10月24日写下了《天上的街市》。</a:t>
            </a:r>
            <a:endParaRPr sz="4000" b="1" dirty="0">
              <a:solidFill>
                <a:schemeClr val="bg1"/>
              </a:solidFill>
              <a:ea typeface="楷体_GB2312" pitchFamily="49" charset="-122"/>
            </a:endParaRPr>
          </a:p>
        </p:txBody>
      </p:sp>
      <p:sp>
        <p:nvSpPr>
          <p:cNvPr id="5" name="文本框 1"/>
          <p:cNvSpPr txBox="1"/>
          <p:nvPr/>
        </p:nvSpPr>
        <p:spPr>
          <a:xfrm>
            <a:off x="4645660" y="209846"/>
            <a:ext cx="29006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背景解读</a:t>
            </a:r>
            <a:endParaRPr lang="zh-CN" altLang="en-US" sz="36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698500" y="506730"/>
            <a:ext cx="394716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7532370" y="506730"/>
            <a:ext cx="394716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68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68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68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7" grpId="0"/>
      <p:bldP spid="5" grpId="0"/>
    </p:bldLst>
  </p:timing>
</p:sld>
</file>

<file path=ppt/tags/tag1.xml><?xml version="1.0" encoding="utf-8"?>
<p:tagLst xmlns:p="http://schemas.openxmlformats.org/presentationml/2006/main">
  <p:tag name="[PLUGIN]" val="[PLUGIN]"/>
</p:tagLst>
</file>

<file path=ppt/tags/tag2.xml><?xml version="1.0" encoding="utf-8"?>
<p:tagLst xmlns:p="http://schemas.openxmlformats.org/presentationml/2006/main">
  <p:tag name="[PLUGIN]" val="[PLUGIN]"/>
</p:tagLst>
</file>

<file path=ppt/tags/tag3.xml><?xml version="1.0" encoding="utf-8"?>
<p:tagLst xmlns:p="http://schemas.openxmlformats.org/presentationml/2006/main">
  <p:tag name="ISPRING_PRESENTATION_TITLE" val="1"/>
  <p:tag name="[VIDEO]" val="[VIDEO]"/>
  <p:tag name="COMMONDATA" val="eyJoZGlkIjoiNzUxOTVkN2ZmMjVjM2EzNTY4MWNhM2I2OGZkMjAyOTMifQ=="/>
  <p:tag name="KSO_WPP_MARK_KEY" val="d66b2032-e5c8-483c-a26b-22ff92ece28e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1945</Words>
  <Application>WPS 演示</Application>
  <PresentationFormat>自定义</PresentationFormat>
  <Paragraphs>155</Paragraphs>
  <Slides>15</Slides>
  <Notes>13</Notes>
  <HiddenSlides>0</HiddenSlides>
  <MMClips>2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32" baseType="lpstr">
      <vt:lpstr>Arial</vt:lpstr>
      <vt:lpstr>宋体</vt:lpstr>
      <vt:lpstr>Wingdings</vt:lpstr>
      <vt:lpstr>华文细黑</vt:lpstr>
      <vt:lpstr>微软雅黑</vt:lpstr>
      <vt:lpstr>Tahoma</vt:lpstr>
      <vt:lpstr>华文新魏</vt:lpstr>
      <vt:lpstr>微软雅黑 Light</vt:lpstr>
      <vt:lpstr>新宋体</vt:lpstr>
      <vt:lpstr>Times New Roman</vt:lpstr>
      <vt:lpstr>楷体</vt:lpstr>
      <vt:lpstr>Calibri</vt:lpstr>
      <vt:lpstr>Impact</vt:lpstr>
      <vt:lpstr>楷体_GB2312</vt:lpstr>
      <vt:lpstr>等线</vt:lpstr>
      <vt:lpstr>Arial Unicode MS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</dc:title>
  <dc:creator>Administrator</dc:creator>
  <cp:category>www.99ppt.com</cp:category>
  <cp:lastModifiedBy>℡栀柚</cp:lastModifiedBy>
  <cp:revision>45</cp:revision>
  <dcterms:created xsi:type="dcterms:W3CDTF">2017-10-16T14:07:00Z</dcterms:created>
  <dcterms:modified xsi:type="dcterms:W3CDTF">2022-11-29T11:37:50Z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2052-11.1.0.12763</vt:lpwstr>
  </property>
  <property fmtid="{D5CDD505-2E9C-101B-9397-08002B2CF9AE}" pid="3" name="ICV">
    <vt:lpwstr>35460B7CF064419BBB0093EC3C144CD7</vt:lpwstr>
  </property>
</Properties>
</file>