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0755" y="2781300"/>
            <a:ext cx="519049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2847975"/>
            <a:ext cx="939038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490980"/>
            <a:ext cx="9457055" cy="38760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1776730"/>
            <a:ext cx="9438005" cy="33045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2552700"/>
            <a:ext cx="939038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595630"/>
            <a:ext cx="9647555" cy="56667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2571750"/>
            <a:ext cx="9399905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895350"/>
            <a:ext cx="9561830" cy="50666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0310" y="2324100"/>
            <a:ext cx="977138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910" y="1729105"/>
            <a:ext cx="9314180" cy="33997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2309495"/>
            <a:ext cx="944753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1015" y="3317875"/>
            <a:ext cx="9251315" cy="20993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1471930"/>
            <a:ext cx="11390630" cy="3914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755" y="258318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2066925"/>
            <a:ext cx="9514205" cy="2723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2740" y="3077210"/>
            <a:ext cx="9504045" cy="19742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1704975"/>
            <a:ext cx="9838055" cy="34474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1440" y="2729230"/>
            <a:ext cx="9653905" cy="26041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785" y="2081530"/>
            <a:ext cx="11314430" cy="2694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2275" y="215201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690880"/>
            <a:ext cx="11381105" cy="5476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5935" y="56642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" y="1504950"/>
            <a:ext cx="11638280" cy="384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6385" y="142748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414655"/>
            <a:ext cx="11476355" cy="6028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4025" y="41465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880" y="1133475"/>
            <a:ext cx="9285605" cy="45904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385" y="995680"/>
            <a:ext cx="9333230" cy="4866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361950"/>
            <a:ext cx="9647555" cy="613346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4</cp:revision>
  <dcterms:created xsi:type="dcterms:W3CDTF">2015-05-05T08:02:00Z</dcterms:created>
  <dcterms:modified xsi:type="dcterms:W3CDTF">2017-06-23T09:35:56Z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