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9" r:id="rId5"/>
    <p:sldId id="262" r:id="rId6"/>
    <p:sldId id="268" r:id="rId7"/>
    <p:sldId id="270" r:id="rId8"/>
    <p:sldId id="263" r:id="rId9"/>
    <p:sldId id="277" r:id="rId10"/>
    <p:sldId id="278" r:id="rId11"/>
    <p:sldId id="264" r:id="rId12"/>
    <p:sldId id="271" r:id="rId13"/>
    <p:sldId id="272" r:id="rId14"/>
    <p:sldId id="273" r:id="rId15"/>
    <p:sldId id="274" r:id="rId16"/>
    <p:sldId id="275" r:id="rId17"/>
    <p:sldId id="276" r:id="rId18"/>
    <p:sldId id="25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100561"/>
    <a:srgbClr val="424AF0"/>
    <a:srgbClr val="FF0000"/>
    <a:srgbClr val="FF66FF"/>
    <a:srgbClr val="FF3300"/>
    <a:srgbClr val="990000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BE28D-C771-40C0-935E-753DF62FDE6B}" type="datetimeFigureOut">
              <a:rPr lang="zh-CN" altLang="en-US" smtClean="0"/>
              <a:t>2018-12-23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1A1F9-4DCE-4741-912F-81AFE98EF7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817" y="909035"/>
            <a:ext cx="2569556" cy="576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706818" y="1247041"/>
            <a:ext cx="717666" cy="520497"/>
          </a:xfrm>
          <a:custGeom>
            <a:avLst/>
            <a:gdLst>
              <a:gd name="T0" fmla="*/ 2147483646 w 891"/>
              <a:gd name="T1" fmla="*/ 2147483646 h 464"/>
              <a:gd name="T2" fmla="*/ 2147483646 w 891"/>
              <a:gd name="T3" fmla="*/ 2147483646 h 464"/>
              <a:gd name="T4" fmla="*/ 2147483646 w 891"/>
              <a:gd name="T5" fmla="*/ 2147483646 h 464"/>
              <a:gd name="T6" fmla="*/ 2147483646 w 891"/>
              <a:gd name="T7" fmla="*/ 2147483646 h 464"/>
              <a:gd name="T8" fmla="*/ 2147483646 w 891"/>
              <a:gd name="T9" fmla="*/ 2147483646 h 464"/>
              <a:gd name="T10" fmla="*/ 2147483646 w 891"/>
              <a:gd name="T11" fmla="*/ 2147483646 h 464"/>
              <a:gd name="T12" fmla="*/ 2147483646 w 891"/>
              <a:gd name="T13" fmla="*/ 2147483646 h 464"/>
              <a:gd name="T14" fmla="*/ 2147483646 w 891"/>
              <a:gd name="T15" fmla="*/ 2147483646 h 464"/>
              <a:gd name="T16" fmla="*/ 2147483646 w 891"/>
              <a:gd name="T17" fmla="*/ 2147483646 h 464"/>
              <a:gd name="T18" fmla="*/ 2147483646 w 891"/>
              <a:gd name="T19" fmla="*/ 2147483646 h 464"/>
              <a:gd name="T20" fmla="*/ 2147483646 w 891"/>
              <a:gd name="T21" fmla="*/ 2147483646 h 464"/>
              <a:gd name="T22" fmla="*/ 2147483646 w 891"/>
              <a:gd name="T23" fmla="*/ 2147483646 h 464"/>
              <a:gd name="T24" fmla="*/ 2147483646 w 891"/>
              <a:gd name="T25" fmla="*/ 2147483646 h 464"/>
              <a:gd name="T26" fmla="*/ 2147483646 w 891"/>
              <a:gd name="T27" fmla="*/ 2147483646 h 464"/>
              <a:gd name="T28" fmla="*/ 2147483646 w 891"/>
              <a:gd name="T29" fmla="*/ 2147483646 h 464"/>
              <a:gd name="T30" fmla="*/ 2147483646 w 891"/>
              <a:gd name="T31" fmla="*/ 2147483646 h 464"/>
              <a:gd name="T32" fmla="*/ 2147483646 w 891"/>
              <a:gd name="T33" fmla="*/ 2147483646 h 464"/>
              <a:gd name="T34" fmla="*/ 2147483646 w 891"/>
              <a:gd name="T35" fmla="*/ 2147483646 h 464"/>
              <a:gd name="T36" fmla="*/ 2147483646 w 891"/>
              <a:gd name="T37" fmla="*/ 2147483646 h 464"/>
              <a:gd name="T38" fmla="*/ 2147483646 w 891"/>
              <a:gd name="T39" fmla="*/ 2147483646 h 464"/>
              <a:gd name="T40" fmla="*/ 2147483646 w 891"/>
              <a:gd name="T41" fmla="*/ 2147483646 h 464"/>
              <a:gd name="T42" fmla="*/ 2147483646 w 891"/>
              <a:gd name="T43" fmla="*/ 2147483646 h 464"/>
              <a:gd name="T44" fmla="*/ 2147483646 w 891"/>
              <a:gd name="T45" fmla="*/ 2147483646 h 464"/>
              <a:gd name="T46" fmla="*/ 2147483646 w 891"/>
              <a:gd name="T47" fmla="*/ 2147483646 h 464"/>
              <a:gd name="T48" fmla="*/ 2147483646 w 891"/>
              <a:gd name="T49" fmla="*/ 2147483646 h 464"/>
              <a:gd name="T50" fmla="*/ 2147483646 w 891"/>
              <a:gd name="T51" fmla="*/ 2147483646 h 464"/>
              <a:gd name="T52" fmla="*/ 2147483646 w 891"/>
              <a:gd name="T53" fmla="*/ 2147483646 h 464"/>
              <a:gd name="T54" fmla="*/ 2147483646 w 891"/>
              <a:gd name="T55" fmla="*/ 2147483646 h 464"/>
              <a:gd name="T56" fmla="*/ 2147483646 w 891"/>
              <a:gd name="T57" fmla="*/ 2147483646 h 464"/>
              <a:gd name="T58" fmla="*/ 2147483646 w 891"/>
              <a:gd name="T59" fmla="*/ 2147483646 h 464"/>
              <a:gd name="T60" fmla="*/ 2147483646 w 891"/>
              <a:gd name="T61" fmla="*/ 2147483646 h 464"/>
              <a:gd name="T62" fmla="*/ 2147483646 w 891"/>
              <a:gd name="T63" fmla="*/ 2147483646 h 464"/>
              <a:gd name="T64" fmla="*/ 2147483646 w 891"/>
              <a:gd name="T65" fmla="*/ 2147483646 h 464"/>
              <a:gd name="T66" fmla="*/ 2147483646 w 891"/>
              <a:gd name="T67" fmla="*/ 2147483646 h 464"/>
              <a:gd name="T68" fmla="*/ 2147483646 w 891"/>
              <a:gd name="T69" fmla="*/ 2147483646 h 464"/>
              <a:gd name="T70" fmla="*/ 2147483646 w 891"/>
              <a:gd name="T71" fmla="*/ 2147483646 h 464"/>
              <a:gd name="T72" fmla="*/ 2147483646 w 891"/>
              <a:gd name="T73" fmla="*/ 2147483646 h 464"/>
              <a:gd name="T74" fmla="*/ 2147483646 w 891"/>
              <a:gd name="T75" fmla="*/ 2147483646 h 464"/>
              <a:gd name="T76" fmla="*/ 2147483646 w 891"/>
              <a:gd name="T77" fmla="*/ 2147483646 h 464"/>
              <a:gd name="T78" fmla="*/ 2147483646 w 891"/>
              <a:gd name="T79" fmla="*/ 2147483646 h 464"/>
              <a:gd name="T80" fmla="*/ 2147483646 w 891"/>
              <a:gd name="T81" fmla="*/ 2147483646 h 464"/>
              <a:gd name="T82" fmla="*/ 2147483646 w 891"/>
              <a:gd name="T83" fmla="*/ 2147483646 h 464"/>
              <a:gd name="T84" fmla="*/ 2147483646 w 891"/>
              <a:gd name="T85" fmla="*/ 2147483646 h 464"/>
              <a:gd name="T86" fmla="*/ 2147483646 w 891"/>
              <a:gd name="T87" fmla="*/ 2147483646 h 464"/>
              <a:gd name="T88" fmla="*/ 2147483646 w 891"/>
              <a:gd name="T89" fmla="*/ 2147483646 h 464"/>
              <a:gd name="T90" fmla="*/ 2147483646 w 891"/>
              <a:gd name="T91" fmla="*/ 2147483646 h 464"/>
              <a:gd name="T92" fmla="*/ 2147483646 w 891"/>
              <a:gd name="T93" fmla="*/ 2147483646 h 464"/>
              <a:gd name="T94" fmla="*/ 2147483646 w 891"/>
              <a:gd name="T95" fmla="*/ 2147483646 h 464"/>
              <a:gd name="T96" fmla="*/ 2147483646 w 891"/>
              <a:gd name="T97" fmla="*/ 2147483646 h 464"/>
              <a:gd name="T98" fmla="*/ 2147483646 w 891"/>
              <a:gd name="T99" fmla="*/ 2147483646 h 464"/>
              <a:gd name="T100" fmla="*/ 2147483646 w 891"/>
              <a:gd name="T101" fmla="*/ 2147483646 h 464"/>
              <a:gd name="T102" fmla="*/ 2147483646 w 891"/>
              <a:gd name="T103" fmla="*/ 2147483646 h 464"/>
              <a:gd name="T104" fmla="*/ 2147483646 w 891"/>
              <a:gd name="T105" fmla="*/ 2147483646 h 464"/>
              <a:gd name="T106" fmla="*/ 2147483646 w 891"/>
              <a:gd name="T107" fmla="*/ 2147483646 h 464"/>
              <a:gd name="T108" fmla="*/ 2147483646 w 891"/>
              <a:gd name="T109" fmla="*/ 2147483646 h 464"/>
              <a:gd name="T110" fmla="*/ 2147483646 w 891"/>
              <a:gd name="T111" fmla="*/ 2147483646 h 464"/>
              <a:gd name="T112" fmla="*/ 2147483646 w 891"/>
              <a:gd name="T113" fmla="*/ 2147483646 h 464"/>
              <a:gd name="T114" fmla="*/ 2147483646 w 891"/>
              <a:gd name="T115" fmla="*/ 2147483646 h 4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91" h="464">
                <a:moveTo>
                  <a:pt x="35" y="137"/>
                </a:moveTo>
                <a:cubicBezTo>
                  <a:pt x="51" y="126"/>
                  <a:pt x="72" y="125"/>
                  <a:pt x="94" y="139"/>
                </a:cubicBezTo>
                <a:cubicBezTo>
                  <a:pt x="111" y="163"/>
                  <a:pt x="119" y="162"/>
                  <a:pt x="145" y="184"/>
                </a:cubicBezTo>
                <a:cubicBezTo>
                  <a:pt x="186" y="205"/>
                  <a:pt x="228" y="212"/>
                  <a:pt x="272" y="206"/>
                </a:cubicBezTo>
                <a:cubicBezTo>
                  <a:pt x="294" y="201"/>
                  <a:pt x="327" y="192"/>
                  <a:pt x="344" y="171"/>
                </a:cubicBezTo>
                <a:cubicBezTo>
                  <a:pt x="374" y="186"/>
                  <a:pt x="394" y="176"/>
                  <a:pt x="416" y="168"/>
                </a:cubicBezTo>
                <a:cubicBezTo>
                  <a:pt x="437" y="152"/>
                  <a:pt x="450" y="124"/>
                  <a:pt x="427" y="96"/>
                </a:cubicBezTo>
                <a:cubicBezTo>
                  <a:pt x="417" y="83"/>
                  <a:pt x="394" y="74"/>
                  <a:pt x="370" y="77"/>
                </a:cubicBezTo>
                <a:cubicBezTo>
                  <a:pt x="345" y="36"/>
                  <a:pt x="291" y="0"/>
                  <a:pt x="233" y="33"/>
                </a:cubicBezTo>
                <a:cubicBezTo>
                  <a:pt x="208" y="51"/>
                  <a:pt x="198" y="90"/>
                  <a:pt x="236" y="117"/>
                </a:cubicBezTo>
                <a:cubicBezTo>
                  <a:pt x="265" y="133"/>
                  <a:pt x="293" y="125"/>
                  <a:pt x="322" y="110"/>
                </a:cubicBezTo>
                <a:cubicBezTo>
                  <a:pt x="340" y="94"/>
                  <a:pt x="312" y="62"/>
                  <a:pt x="286" y="90"/>
                </a:cubicBezTo>
                <a:cubicBezTo>
                  <a:pt x="247" y="113"/>
                  <a:pt x="234" y="99"/>
                  <a:pt x="233" y="69"/>
                </a:cubicBezTo>
                <a:cubicBezTo>
                  <a:pt x="243" y="41"/>
                  <a:pt x="271" y="30"/>
                  <a:pt x="312" y="47"/>
                </a:cubicBezTo>
                <a:cubicBezTo>
                  <a:pt x="334" y="57"/>
                  <a:pt x="345" y="79"/>
                  <a:pt x="351" y="97"/>
                </a:cubicBezTo>
                <a:cubicBezTo>
                  <a:pt x="370" y="96"/>
                  <a:pt x="387" y="93"/>
                  <a:pt x="403" y="111"/>
                </a:cubicBezTo>
                <a:cubicBezTo>
                  <a:pt x="418" y="132"/>
                  <a:pt x="412" y="145"/>
                  <a:pt x="394" y="150"/>
                </a:cubicBezTo>
                <a:cubicBezTo>
                  <a:pt x="375" y="155"/>
                  <a:pt x="355" y="157"/>
                  <a:pt x="331" y="151"/>
                </a:cubicBezTo>
                <a:cubicBezTo>
                  <a:pt x="316" y="174"/>
                  <a:pt x="295" y="179"/>
                  <a:pt x="240" y="185"/>
                </a:cubicBezTo>
                <a:cubicBezTo>
                  <a:pt x="196" y="187"/>
                  <a:pt x="188" y="186"/>
                  <a:pt x="162" y="168"/>
                </a:cubicBezTo>
                <a:cubicBezTo>
                  <a:pt x="148" y="160"/>
                  <a:pt x="142" y="151"/>
                  <a:pt x="139" y="139"/>
                </a:cubicBezTo>
                <a:cubicBezTo>
                  <a:pt x="141" y="127"/>
                  <a:pt x="152" y="113"/>
                  <a:pt x="176" y="114"/>
                </a:cubicBezTo>
                <a:cubicBezTo>
                  <a:pt x="187" y="116"/>
                  <a:pt x="197" y="135"/>
                  <a:pt x="206" y="141"/>
                </a:cubicBezTo>
                <a:cubicBezTo>
                  <a:pt x="210" y="144"/>
                  <a:pt x="217" y="139"/>
                  <a:pt x="214" y="131"/>
                </a:cubicBezTo>
                <a:cubicBezTo>
                  <a:pt x="206" y="107"/>
                  <a:pt x="197" y="94"/>
                  <a:pt x="171" y="92"/>
                </a:cubicBezTo>
                <a:cubicBezTo>
                  <a:pt x="143" y="92"/>
                  <a:pt x="128" y="99"/>
                  <a:pt x="118" y="117"/>
                </a:cubicBezTo>
                <a:cubicBezTo>
                  <a:pt x="95" y="109"/>
                  <a:pt x="79" y="107"/>
                  <a:pt x="68" y="107"/>
                </a:cubicBezTo>
                <a:cubicBezTo>
                  <a:pt x="40" y="108"/>
                  <a:pt x="30" y="111"/>
                  <a:pt x="17" y="117"/>
                </a:cubicBezTo>
                <a:cubicBezTo>
                  <a:pt x="0" y="129"/>
                  <a:pt x="17" y="144"/>
                  <a:pt x="35" y="137"/>
                </a:cubicBezTo>
                <a:close/>
                <a:moveTo>
                  <a:pt x="236" y="345"/>
                </a:moveTo>
                <a:cubicBezTo>
                  <a:pt x="262" y="328"/>
                  <a:pt x="294" y="327"/>
                  <a:pt x="329" y="349"/>
                </a:cubicBezTo>
                <a:cubicBezTo>
                  <a:pt x="356" y="387"/>
                  <a:pt x="369" y="385"/>
                  <a:pt x="410" y="421"/>
                </a:cubicBezTo>
                <a:cubicBezTo>
                  <a:pt x="474" y="453"/>
                  <a:pt x="541" y="464"/>
                  <a:pt x="610" y="455"/>
                </a:cubicBezTo>
                <a:cubicBezTo>
                  <a:pt x="644" y="447"/>
                  <a:pt x="696" y="433"/>
                  <a:pt x="723" y="399"/>
                </a:cubicBezTo>
                <a:cubicBezTo>
                  <a:pt x="771" y="423"/>
                  <a:pt x="803" y="407"/>
                  <a:pt x="838" y="394"/>
                </a:cubicBezTo>
                <a:cubicBezTo>
                  <a:pt x="870" y="370"/>
                  <a:pt x="891" y="325"/>
                  <a:pt x="854" y="281"/>
                </a:cubicBezTo>
                <a:cubicBezTo>
                  <a:pt x="839" y="261"/>
                  <a:pt x="802" y="247"/>
                  <a:pt x="765" y="251"/>
                </a:cubicBezTo>
                <a:cubicBezTo>
                  <a:pt x="725" y="187"/>
                  <a:pt x="640" y="129"/>
                  <a:pt x="548" y="181"/>
                </a:cubicBezTo>
                <a:cubicBezTo>
                  <a:pt x="510" y="211"/>
                  <a:pt x="493" y="272"/>
                  <a:pt x="553" y="315"/>
                </a:cubicBezTo>
                <a:cubicBezTo>
                  <a:pt x="599" y="340"/>
                  <a:pt x="642" y="327"/>
                  <a:pt x="689" y="303"/>
                </a:cubicBezTo>
                <a:cubicBezTo>
                  <a:pt x="717" y="277"/>
                  <a:pt x="673" y="227"/>
                  <a:pt x="631" y="271"/>
                </a:cubicBezTo>
                <a:cubicBezTo>
                  <a:pt x="570" y="308"/>
                  <a:pt x="551" y="286"/>
                  <a:pt x="548" y="239"/>
                </a:cubicBezTo>
                <a:cubicBezTo>
                  <a:pt x="564" y="194"/>
                  <a:pt x="608" y="177"/>
                  <a:pt x="673" y="204"/>
                </a:cubicBezTo>
                <a:cubicBezTo>
                  <a:pt x="708" y="219"/>
                  <a:pt x="725" y="254"/>
                  <a:pt x="734" y="283"/>
                </a:cubicBezTo>
                <a:cubicBezTo>
                  <a:pt x="765" y="282"/>
                  <a:pt x="792" y="276"/>
                  <a:pt x="816" y="305"/>
                </a:cubicBezTo>
                <a:cubicBezTo>
                  <a:pt x="840" y="337"/>
                  <a:pt x="831" y="359"/>
                  <a:pt x="802" y="366"/>
                </a:cubicBezTo>
                <a:cubicBezTo>
                  <a:pt x="773" y="375"/>
                  <a:pt x="742" y="377"/>
                  <a:pt x="703" y="368"/>
                </a:cubicBezTo>
                <a:cubicBezTo>
                  <a:pt x="679" y="404"/>
                  <a:pt x="646" y="412"/>
                  <a:pt x="560" y="422"/>
                </a:cubicBezTo>
                <a:cubicBezTo>
                  <a:pt x="490" y="425"/>
                  <a:pt x="477" y="424"/>
                  <a:pt x="436" y="396"/>
                </a:cubicBezTo>
                <a:cubicBezTo>
                  <a:pt x="415" y="382"/>
                  <a:pt x="405" y="368"/>
                  <a:pt x="400" y="348"/>
                </a:cubicBezTo>
                <a:cubicBezTo>
                  <a:pt x="404" y="330"/>
                  <a:pt x="420" y="308"/>
                  <a:pt x="458" y="310"/>
                </a:cubicBezTo>
                <a:cubicBezTo>
                  <a:pt x="476" y="312"/>
                  <a:pt x="491" y="342"/>
                  <a:pt x="505" y="352"/>
                </a:cubicBezTo>
                <a:cubicBezTo>
                  <a:pt x="513" y="357"/>
                  <a:pt x="523" y="349"/>
                  <a:pt x="519" y="336"/>
                </a:cubicBezTo>
                <a:cubicBezTo>
                  <a:pt x="505" y="298"/>
                  <a:pt x="491" y="278"/>
                  <a:pt x="451" y="275"/>
                </a:cubicBezTo>
                <a:cubicBezTo>
                  <a:pt x="407" y="275"/>
                  <a:pt x="382" y="286"/>
                  <a:pt x="367" y="314"/>
                </a:cubicBezTo>
                <a:cubicBezTo>
                  <a:pt x="330" y="302"/>
                  <a:pt x="305" y="298"/>
                  <a:pt x="288" y="298"/>
                </a:cubicBezTo>
                <a:cubicBezTo>
                  <a:pt x="244" y="301"/>
                  <a:pt x="228" y="305"/>
                  <a:pt x="208" y="315"/>
                </a:cubicBezTo>
                <a:cubicBezTo>
                  <a:pt x="180" y="334"/>
                  <a:pt x="208" y="358"/>
                  <a:pt x="236" y="345"/>
                </a:cubicBez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汉仪行楷简" pitchFamily="49" charset="-122"/>
              <a:ea typeface="汉仪行楷简" pitchFamily="49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71592" y="1886552"/>
            <a:ext cx="303490" cy="547475"/>
          </a:xfrm>
          <a:custGeom>
            <a:avLst/>
            <a:gdLst>
              <a:gd name="T0" fmla="*/ 2147483646 w 569"/>
              <a:gd name="T1" fmla="*/ 2147483646 h 778"/>
              <a:gd name="T2" fmla="*/ 2147483646 w 569"/>
              <a:gd name="T3" fmla="*/ 2147483646 h 778"/>
              <a:gd name="T4" fmla="*/ 2147483646 w 569"/>
              <a:gd name="T5" fmla="*/ 2147483646 h 778"/>
              <a:gd name="T6" fmla="*/ 2147483646 w 569"/>
              <a:gd name="T7" fmla="*/ 2147483646 h 778"/>
              <a:gd name="T8" fmla="*/ 2147483646 w 569"/>
              <a:gd name="T9" fmla="*/ 2147483646 h 778"/>
              <a:gd name="T10" fmla="*/ 2147483646 w 569"/>
              <a:gd name="T11" fmla="*/ 2147483646 h 778"/>
              <a:gd name="T12" fmla="*/ 2147483646 w 569"/>
              <a:gd name="T13" fmla="*/ 2147483646 h 778"/>
              <a:gd name="T14" fmla="*/ 2147483646 w 569"/>
              <a:gd name="T15" fmla="*/ 2147483646 h 778"/>
              <a:gd name="T16" fmla="*/ 2147483646 w 569"/>
              <a:gd name="T17" fmla="*/ 2147483646 h 778"/>
              <a:gd name="T18" fmla="*/ 2147483646 w 569"/>
              <a:gd name="T19" fmla="*/ 2147483646 h 778"/>
              <a:gd name="T20" fmla="*/ 2147483646 w 569"/>
              <a:gd name="T21" fmla="*/ 2147483646 h 778"/>
              <a:gd name="T22" fmla="*/ 2147483646 w 569"/>
              <a:gd name="T23" fmla="*/ 2147483646 h 778"/>
              <a:gd name="T24" fmla="*/ 2147483646 w 569"/>
              <a:gd name="T25" fmla="*/ 2147483646 h 778"/>
              <a:gd name="T26" fmla="*/ 2147483646 w 569"/>
              <a:gd name="T27" fmla="*/ 2147483646 h 778"/>
              <a:gd name="T28" fmla="*/ 2147483646 w 569"/>
              <a:gd name="T29" fmla="*/ 2147483646 h 778"/>
              <a:gd name="T30" fmla="*/ 2147483646 w 569"/>
              <a:gd name="T31" fmla="*/ 2147483646 h 778"/>
              <a:gd name="T32" fmla="*/ 2147483646 w 569"/>
              <a:gd name="T33" fmla="*/ 2147483646 h 778"/>
              <a:gd name="T34" fmla="*/ 2147483646 w 569"/>
              <a:gd name="T35" fmla="*/ 2147483646 h 778"/>
              <a:gd name="T36" fmla="*/ 2147483646 w 569"/>
              <a:gd name="T37" fmla="*/ 2147483646 h 778"/>
              <a:gd name="T38" fmla="*/ 2147483646 w 569"/>
              <a:gd name="T39" fmla="*/ 2147483646 h 778"/>
              <a:gd name="T40" fmla="*/ 2147483646 w 569"/>
              <a:gd name="T41" fmla="*/ 2147483646 h 778"/>
              <a:gd name="T42" fmla="*/ 2147483646 w 569"/>
              <a:gd name="T43" fmla="*/ 2147483646 h 778"/>
              <a:gd name="T44" fmla="*/ 2147483646 w 569"/>
              <a:gd name="T45" fmla="*/ 2147483646 h 778"/>
              <a:gd name="T46" fmla="*/ 2147483646 w 569"/>
              <a:gd name="T47" fmla="*/ 2147483646 h 778"/>
              <a:gd name="T48" fmla="*/ 2147483646 w 569"/>
              <a:gd name="T49" fmla="*/ 2147483646 h 778"/>
              <a:gd name="T50" fmla="*/ 2147483646 w 569"/>
              <a:gd name="T51" fmla="*/ 2147483646 h 778"/>
              <a:gd name="T52" fmla="*/ 2147483646 w 569"/>
              <a:gd name="T53" fmla="*/ 2147483646 h 778"/>
              <a:gd name="T54" fmla="*/ 2147483646 w 569"/>
              <a:gd name="T55" fmla="*/ 2147483646 h 778"/>
              <a:gd name="T56" fmla="*/ 2147483646 w 569"/>
              <a:gd name="T57" fmla="*/ 2147483646 h 778"/>
              <a:gd name="T58" fmla="*/ 2147483646 w 569"/>
              <a:gd name="T59" fmla="*/ 2147483646 h 778"/>
              <a:gd name="T60" fmla="*/ 2147483646 w 569"/>
              <a:gd name="T61" fmla="*/ 2147483646 h 778"/>
              <a:gd name="T62" fmla="*/ 2147483646 w 569"/>
              <a:gd name="T63" fmla="*/ 2147483646 h 778"/>
              <a:gd name="T64" fmla="*/ 2147483646 w 569"/>
              <a:gd name="T65" fmla="*/ 2147483646 h 778"/>
              <a:gd name="T66" fmla="*/ 2147483646 w 569"/>
              <a:gd name="T67" fmla="*/ 2147483646 h 778"/>
              <a:gd name="T68" fmla="*/ 2147483646 w 569"/>
              <a:gd name="T69" fmla="*/ 2147483646 h 778"/>
              <a:gd name="T70" fmla="*/ 2147483646 w 569"/>
              <a:gd name="T71" fmla="*/ 2147483646 h 778"/>
              <a:gd name="T72" fmla="*/ 2147483646 w 569"/>
              <a:gd name="T73" fmla="*/ 2147483646 h 778"/>
              <a:gd name="T74" fmla="*/ 2147483646 w 569"/>
              <a:gd name="T75" fmla="*/ 2147483646 h 778"/>
              <a:gd name="T76" fmla="*/ 2147483646 w 569"/>
              <a:gd name="T77" fmla="*/ 2147483646 h 778"/>
              <a:gd name="T78" fmla="*/ 2147483646 w 569"/>
              <a:gd name="T79" fmla="*/ 2147483646 h 778"/>
              <a:gd name="T80" fmla="*/ 2147483646 w 569"/>
              <a:gd name="T81" fmla="*/ 2147483646 h 778"/>
              <a:gd name="T82" fmla="*/ 2147483646 w 569"/>
              <a:gd name="T83" fmla="*/ 2147483646 h 778"/>
              <a:gd name="T84" fmla="*/ 2147483646 w 569"/>
              <a:gd name="T85" fmla="*/ 2147483646 h 778"/>
              <a:gd name="T86" fmla="*/ 2147483646 w 569"/>
              <a:gd name="T87" fmla="*/ 2147483646 h 778"/>
              <a:gd name="T88" fmla="*/ 2147483646 w 569"/>
              <a:gd name="T89" fmla="*/ 2147483646 h 778"/>
              <a:gd name="T90" fmla="*/ 2147483646 w 569"/>
              <a:gd name="T91" fmla="*/ 2147483646 h 778"/>
              <a:gd name="T92" fmla="*/ 2147483646 w 569"/>
              <a:gd name="T93" fmla="*/ 2147483646 h 778"/>
              <a:gd name="T94" fmla="*/ 2147483646 w 569"/>
              <a:gd name="T95" fmla="*/ 2147483646 h 778"/>
              <a:gd name="T96" fmla="*/ 2147483646 w 569"/>
              <a:gd name="T97" fmla="*/ 2147483646 h 778"/>
              <a:gd name="T98" fmla="*/ 2147483646 w 569"/>
              <a:gd name="T99" fmla="*/ 2147483646 h 778"/>
              <a:gd name="T100" fmla="*/ 2147483646 w 569"/>
              <a:gd name="T101" fmla="*/ 2147483646 h 778"/>
              <a:gd name="T102" fmla="*/ 2147483646 w 569"/>
              <a:gd name="T103" fmla="*/ 2147483646 h 778"/>
              <a:gd name="T104" fmla="*/ 2147483646 w 569"/>
              <a:gd name="T105" fmla="*/ 2147483646 h 778"/>
              <a:gd name="T106" fmla="*/ 2147483646 w 569"/>
              <a:gd name="T107" fmla="*/ 2147483646 h 778"/>
              <a:gd name="T108" fmla="*/ 2147483646 w 569"/>
              <a:gd name="T109" fmla="*/ 2147483646 h 778"/>
              <a:gd name="T110" fmla="*/ 2147483646 w 569"/>
              <a:gd name="T111" fmla="*/ 2147483646 h 778"/>
              <a:gd name="T112" fmla="*/ 2147483646 w 569"/>
              <a:gd name="T113" fmla="*/ 2147483646 h 778"/>
              <a:gd name="T114" fmla="*/ 2147483646 w 569"/>
              <a:gd name="T115" fmla="*/ 2147483646 h 778"/>
              <a:gd name="T116" fmla="*/ 2147483646 w 569"/>
              <a:gd name="T117" fmla="*/ 2147483646 h 778"/>
              <a:gd name="T118" fmla="*/ 2147483646 w 569"/>
              <a:gd name="T119" fmla="*/ 2147483646 h 7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69" h="778">
                <a:moveTo>
                  <a:pt x="353" y="18"/>
                </a:moveTo>
                <a:cubicBezTo>
                  <a:pt x="275" y="67"/>
                  <a:pt x="169" y="104"/>
                  <a:pt x="108" y="170"/>
                </a:cubicBezTo>
                <a:cubicBezTo>
                  <a:pt x="111" y="173"/>
                  <a:pt x="113" y="175"/>
                  <a:pt x="113" y="177"/>
                </a:cubicBezTo>
                <a:cubicBezTo>
                  <a:pt x="113" y="184"/>
                  <a:pt x="98" y="193"/>
                  <a:pt x="91" y="195"/>
                </a:cubicBezTo>
                <a:lnTo>
                  <a:pt x="91" y="190"/>
                </a:lnTo>
                <a:cubicBezTo>
                  <a:pt x="51" y="235"/>
                  <a:pt x="36" y="251"/>
                  <a:pt x="29" y="280"/>
                </a:cubicBezTo>
                <a:lnTo>
                  <a:pt x="31" y="278"/>
                </a:lnTo>
                <a:lnTo>
                  <a:pt x="41" y="274"/>
                </a:lnTo>
                <a:lnTo>
                  <a:pt x="38" y="300"/>
                </a:lnTo>
                <a:lnTo>
                  <a:pt x="38" y="303"/>
                </a:lnTo>
                <a:lnTo>
                  <a:pt x="34" y="307"/>
                </a:lnTo>
                <a:lnTo>
                  <a:pt x="31" y="314"/>
                </a:lnTo>
                <a:lnTo>
                  <a:pt x="27" y="325"/>
                </a:lnTo>
                <a:lnTo>
                  <a:pt x="23" y="329"/>
                </a:lnTo>
                <a:cubicBezTo>
                  <a:pt x="22" y="331"/>
                  <a:pt x="23" y="332"/>
                  <a:pt x="22" y="332"/>
                </a:cubicBezTo>
                <a:lnTo>
                  <a:pt x="21" y="351"/>
                </a:lnTo>
                <a:lnTo>
                  <a:pt x="34" y="370"/>
                </a:lnTo>
                <a:lnTo>
                  <a:pt x="25" y="369"/>
                </a:lnTo>
                <a:lnTo>
                  <a:pt x="20" y="365"/>
                </a:lnTo>
                <a:cubicBezTo>
                  <a:pt x="19" y="373"/>
                  <a:pt x="19" y="382"/>
                  <a:pt x="18" y="391"/>
                </a:cubicBezTo>
                <a:lnTo>
                  <a:pt x="17" y="396"/>
                </a:lnTo>
                <a:lnTo>
                  <a:pt x="19" y="401"/>
                </a:lnTo>
                <a:lnTo>
                  <a:pt x="17" y="401"/>
                </a:lnTo>
                <a:cubicBezTo>
                  <a:pt x="14" y="428"/>
                  <a:pt x="11" y="461"/>
                  <a:pt x="8" y="498"/>
                </a:cubicBezTo>
                <a:lnTo>
                  <a:pt x="10" y="502"/>
                </a:lnTo>
                <a:lnTo>
                  <a:pt x="18" y="510"/>
                </a:lnTo>
                <a:lnTo>
                  <a:pt x="12" y="513"/>
                </a:lnTo>
                <a:lnTo>
                  <a:pt x="10" y="518"/>
                </a:lnTo>
                <a:lnTo>
                  <a:pt x="7" y="513"/>
                </a:lnTo>
                <a:cubicBezTo>
                  <a:pt x="0" y="631"/>
                  <a:pt x="6" y="768"/>
                  <a:pt x="100" y="768"/>
                </a:cubicBezTo>
                <a:cubicBezTo>
                  <a:pt x="186" y="768"/>
                  <a:pt x="217" y="778"/>
                  <a:pt x="278" y="730"/>
                </a:cubicBezTo>
                <a:cubicBezTo>
                  <a:pt x="291" y="720"/>
                  <a:pt x="303" y="697"/>
                  <a:pt x="313" y="674"/>
                </a:cubicBezTo>
                <a:cubicBezTo>
                  <a:pt x="310" y="673"/>
                  <a:pt x="311" y="672"/>
                  <a:pt x="308" y="668"/>
                </a:cubicBezTo>
                <a:lnTo>
                  <a:pt x="312" y="664"/>
                </a:lnTo>
                <a:lnTo>
                  <a:pt x="315" y="660"/>
                </a:lnTo>
                <a:lnTo>
                  <a:pt x="319" y="646"/>
                </a:lnTo>
                <a:lnTo>
                  <a:pt x="323" y="639"/>
                </a:lnTo>
                <a:lnTo>
                  <a:pt x="326" y="631"/>
                </a:lnTo>
                <a:lnTo>
                  <a:pt x="330" y="628"/>
                </a:lnTo>
                <a:lnTo>
                  <a:pt x="334" y="624"/>
                </a:lnTo>
                <a:lnTo>
                  <a:pt x="337" y="620"/>
                </a:lnTo>
                <a:lnTo>
                  <a:pt x="348" y="616"/>
                </a:lnTo>
                <a:lnTo>
                  <a:pt x="347" y="620"/>
                </a:lnTo>
                <a:cubicBezTo>
                  <a:pt x="396" y="621"/>
                  <a:pt x="424" y="622"/>
                  <a:pt x="446" y="566"/>
                </a:cubicBezTo>
                <a:cubicBezTo>
                  <a:pt x="464" y="520"/>
                  <a:pt x="552" y="593"/>
                  <a:pt x="552" y="463"/>
                </a:cubicBezTo>
                <a:cubicBezTo>
                  <a:pt x="552" y="351"/>
                  <a:pt x="569" y="243"/>
                  <a:pt x="569" y="121"/>
                </a:cubicBezTo>
                <a:cubicBezTo>
                  <a:pt x="569" y="0"/>
                  <a:pt x="455" y="18"/>
                  <a:pt x="353" y="18"/>
                </a:cubicBezTo>
                <a:close/>
                <a:moveTo>
                  <a:pt x="449" y="279"/>
                </a:moveTo>
                <a:lnTo>
                  <a:pt x="449" y="301"/>
                </a:lnTo>
                <a:cubicBezTo>
                  <a:pt x="456" y="299"/>
                  <a:pt x="470" y="291"/>
                  <a:pt x="470" y="283"/>
                </a:cubicBezTo>
                <a:cubicBezTo>
                  <a:pt x="470" y="280"/>
                  <a:pt x="459" y="268"/>
                  <a:pt x="456" y="268"/>
                </a:cubicBezTo>
                <a:cubicBezTo>
                  <a:pt x="451" y="268"/>
                  <a:pt x="449" y="273"/>
                  <a:pt x="449" y="279"/>
                </a:cubicBezTo>
                <a:close/>
                <a:moveTo>
                  <a:pt x="73" y="231"/>
                </a:moveTo>
                <a:lnTo>
                  <a:pt x="76" y="242"/>
                </a:lnTo>
                <a:lnTo>
                  <a:pt x="69" y="242"/>
                </a:lnTo>
                <a:lnTo>
                  <a:pt x="65" y="246"/>
                </a:lnTo>
                <a:lnTo>
                  <a:pt x="65" y="224"/>
                </a:lnTo>
                <a:lnTo>
                  <a:pt x="73" y="224"/>
                </a:lnTo>
                <a:lnTo>
                  <a:pt x="73" y="231"/>
                </a:lnTo>
                <a:close/>
                <a:moveTo>
                  <a:pt x="310" y="73"/>
                </a:moveTo>
                <a:cubicBezTo>
                  <a:pt x="307" y="70"/>
                  <a:pt x="297" y="58"/>
                  <a:pt x="293" y="64"/>
                </a:cubicBezTo>
                <a:cubicBezTo>
                  <a:pt x="293" y="65"/>
                  <a:pt x="292" y="70"/>
                  <a:pt x="292" y="71"/>
                </a:cubicBezTo>
                <a:cubicBezTo>
                  <a:pt x="286" y="80"/>
                  <a:pt x="281" y="82"/>
                  <a:pt x="281" y="93"/>
                </a:cubicBezTo>
                <a:cubicBezTo>
                  <a:pt x="281" y="105"/>
                  <a:pt x="294" y="103"/>
                  <a:pt x="302" y="100"/>
                </a:cubicBezTo>
                <a:cubicBezTo>
                  <a:pt x="307" y="98"/>
                  <a:pt x="309" y="95"/>
                  <a:pt x="310" y="90"/>
                </a:cubicBezTo>
                <a:cubicBezTo>
                  <a:pt x="313" y="83"/>
                  <a:pt x="312" y="84"/>
                  <a:pt x="310" y="73"/>
                </a:cubicBezTo>
                <a:close/>
                <a:moveTo>
                  <a:pt x="374" y="40"/>
                </a:moveTo>
                <a:cubicBezTo>
                  <a:pt x="377" y="39"/>
                  <a:pt x="380" y="40"/>
                  <a:pt x="382" y="38"/>
                </a:cubicBezTo>
                <a:cubicBezTo>
                  <a:pt x="384" y="38"/>
                  <a:pt x="383" y="36"/>
                  <a:pt x="384" y="35"/>
                </a:cubicBezTo>
                <a:cubicBezTo>
                  <a:pt x="387" y="34"/>
                  <a:pt x="390" y="33"/>
                  <a:pt x="393" y="32"/>
                </a:cubicBezTo>
                <a:cubicBezTo>
                  <a:pt x="401" y="28"/>
                  <a:pt x="399" y="38"/>
                  <a:pt x="399" y="44"/>
                </a:cubicBezTo>
                <a:cubicBezTo>
                  <a:pt x="399" y="49"/>
                  <a:pt x="400" y="47"/>
                  <a:pt x="398" y="50"/>
                </a:cubicBezTo>
                <a:cubicBezTo>
                  <a:pt x="396" y="54"/>
                  <a:pt x="397" y="50"/>
                  <a:pt x="393" y="54"/>
                </a:cubicBezTo>
                <a:cubicBezTo>
                  <a:pt x="392" y="55"/>
                  <a:pt x="392" y="56"/>
                  <a:pt x="391" y="57"/>
                </a:cubicBezTo>
                <a:cubicBezTo>
                  <a:pt x="387" y="61"/>
                  <a:pt x="379" y="66"/>
                  <a:pt x="374" y="59"/>
                </a:cubicBezTo>
                <a:cubicBezTo>
                  <a:pt x="370" y="54"/>
                  <a:pt x="369" y="51"/>
                  <a:pt x="369" y="45"/>
                </a:cubicBezTo>
                <a:cubicBezTo>
                  <a:pt x="368" y="42"/>
                  <a:pt x="367" y="41"/>
                  <a:pt x="374" y="40"/>
                </a:cubicBezTo>
                <a:close/>
                <a:moveTo>
                  <a:pt x="418" y="336"/>
                </a:moveTo>
                <a:cubicBezTo>
                  <a:pt x="418" y="336"/>
                  <a:pt x="418" y="336"/>
                  <a:pt x="418" y="337"/>
                </a:cubicBezTo>
                <a:cubicBezTo>
                  <a:pt x="418" y="337"/>
                  <a:pt x="418" y="338"/>
                  <a:pt x="418" y="339"/>
                </a:cubicBezTo>
                <a:cubicBezTo>
                  <a:pt x="418" y="340"/>
                  <a:pt x="418" y="340"/>
                  <a:pt x="418" y="341"/>
                </a:cubicBezTo>
                <a:cubicBezTo>
                  <a:pt x="418" y="342"/>
                  <a:pt x="418" y="343"/>
                  <a:pt x="418" y="343"/>
                </a:cubicBezTo>
                <a:cubicBezTo>
                  <a:pt x="418" y="343"/>
                  <a:pt x="419" y="344"/>
                  <a:pt x="419" y="344"/>
                </a:cubicBezTo>
                <a:cubicBezTo>
                  <a:pt x="419" y="345"/>
                  <a:pt x="419" y="345"/>
                  <a:pt x="420" y="346"/>
                </a:cubicBezTo>
                <a:cubicBezTo>
                  <a:pt x="420" y="347"/>
                  <a:pt x="421" y="347"/>
                  <a:pt x="421" y="348"/>
                </a:cubicBezTo>
                <a:cubicBezTo>
                  <a:pt x="421" y="348"/>
                  <a:pt x="422" y="348"/>
                  <a:pt x="422" y="349"/>
                </a:cubicBezTo>
                <a:cubicBezTo>
                  <a:pt x="424" y="352"/>
                  <a:pt x="426" y="355"/>
                  <a:pt x="427" y="359"/>
                </a:cubicBezTo>
                <a:cubicBezTo>
                  <a:pt x="429" y="364"/>
                  <a:pt x="430" y="369"/>
                  <a:pt x="430" y="375"/>
                </a:cubicBezTo>
                <a:cubicBezTo>
                  <a:pt x="431" y="381"/>
                  <a:pt x="431" y="386"/>
                  <a:pt x="431" y="390"/>
                </a:cubicBezTo>
                <a:cubicBezTo>
                  <a:pt x="431" y="394"/>
                  <a:pt x="431" y="398"/>
                  <a:pt x="431" y="401"/>
                </a:cubicBezTo>
                <a:cubicBezTo>
                  <a:pt x="431" y="406"/>
                  <a:pt x="431" y="412"/>
                  <a:pt x="431" y="420"/>
                </a:cubicBezTo>
                <a:cubicBezTo>
                  <a:pt x="431" y="427"/>
                  <a:pt x="431" y="436"/>
                  <a:pt x="431" y="446"/>
                </a:cubicBezTo>
                <a:cubicBezTo>
                  <a:pt x="431" y="457"/>
                  <a:pt x="431" y="466"/>
                  <a:pt x="431" y="474"/>
                </a:cubicBezTo>
                <a:cubicBezTo>
                  <a:pt x="431" y="482"/>
                  <a:pt x="431" y="488"/>
                  <a:pt x="431" y="494"/>
                </a:cubicBezTo>
                <a:cubicBezTo>
                  <a:pt x="431" y="494"/>
                  <a:pt x="431" y="495"/>
                  <a:pt x="431" y="496"/>
                </a:cubicBezTo>
                <a:cubicBezTo>
                  <a:pt x="431" y="497"/>
                  <a:pt x="432" y="498"/>
                  <a:pt x="432" y="499"/>
                </a:cubicBezTo>
                <a:cubicBezTo>
                  <a:pt x="432" y="500"/>
                  <a:pt x="432" y="501"/>
                  <a:pt x="432" y="502"/>
                </a:cubicBezTo>
                <a:cubicBezTo>
                  <a:pt x="433" y="503"/>
                  <a:pt x="433" y="504"/>
                  <a:pt x="433" y="505"/>
                </a:cubicBezTo>
                <a:cubicBezTo>
                  <a:pt x="436" y="508"/>
                  <a:pt x="440" y="511"/>
                  <a:pt x="445" y="513"/>
                </a:cubicBezTo>
                <a:cubicBezTo>
                  <a:pt x="450" y="515"/>
                  <a:pt x="456" y="516"/>
                  <a:pt x="463" y="516"/>
                </a:cubicBezTo>
                <a:cubicBezTo>
                  <a:pt x="470" y="515"/>
                  <a:pt x="476" y="516"/>
                  <a:pt x="481" y="516"/>
                </a:cubicBezTo>
                <a:cubicBezTo>
                  <a:pt x="486" y="517"/>
                  <a:pt x="490" y="518"/>
                  <a:pt x="493" y="520"/>
                </a:cubicBezTo>
                <a:cubicBezTo>
                  <a:pt x="495" y="520"/>
                  <a:pt x="497" y="521"/>
                  <a:pt x="500" y="523"/>
                </a:cubicBezTo>
                <a:cubicBezTo>
                  <a:pt x="502" y="525"/>
                  <a:pt x="505" y="528"/>
                  <a:pt x="507" y="531"/>
                </a:cubicBezTo>
                <a:cubicBezTo>
                  <a:pt x="509" y="535"/>
                  <a:pt x="511" y="537"/>
                  <a:pt x="513" y="540"/>
                </a:cubicBezTo>
                <a:cubicBezTo>
                  <a:pt x="514" y="542"/>
                  <a:pt x="516" y="544"/>
                  <a:pt x="517" y="545"/>
                </a:cubicBezTo>
                <a:cubicBezTo>
                  <a:pt x="517" y="545"/>
                  <a:pt x="518" y="545"/>
                  <a:pt x="518" y="545"/>
                </a:cubicBezTo>
                <a:cubicBezTo>
                  <a:pt x="519" y="545"/>
                  <a:pt x="519" y="545"/>
                  <a:pt x="520" y="545"/>
                </a:cubicBezTo>
                <a:cubicBezTo>
                  <a:pt x="521" y="545"/>
                  <a:pt x="521" y="545"/>
                  <a:pt x="522" y="545"/>
                </a:cubicBezTo>
                <a:cubicBezTo>
                  <a:pt x="523" y="544"/>
                  <a:pt x="524" y="544"/>
                  <a:pt x="524" y="544"/>
                </a:cubicBezTo>
                <a:lnTo>
                  <a:pt x="526" y="540"/>
                </a:lnTo>
                <a:cubicBezTo>
                  <a:pt x="525" y="534"/>
                  <a:pt x="521" y="527"/>
                  <a:pt x="516" y="521"/>
                </a:cubicBezTo>
                <a:cubicBezTo>
                  <a:pt x="511" y="514"/>
                  <a:pt x="504" y="509"/>
                  <a:pt x="494" y="506"/>
                </a:cubicBezTo>
                <a:cubicBezTo>
                  <a:pt x="484" y="503"/>
                  <a:pt x="475" y="501"/>
                  <a:pt x="467" y="501"/>
                </a:cubicBezTo>
                <a:cubicBezTo>
                  <a:pt x="460" y="502"/>
                  <a:pt x="454" y="502"/>
                  <a:pt x="450" y="503"/>
                </a:cubicBezTo>
                <a:cubicBezTo>
                  <a:pt x="448" y="502"/>
                  <a:pt x="447" y="500"/>
                  <a:pt x="445" y="498"/>
                </a:cubicBezTo>
                <a:cubicBezTo>
                  <a:pt x="444" y="496"/>
                  <a:pt x="444" y="493"/>
                  <a:pt x="444" y="490"/>
                </a:cubicBezTo>
                <a:cubicBezTo>
                  <a:pt x="444" y="486"/>
                  <a:pt x="444" y="483"/>
                  <a:pt x="444" y="481"/>
                </a:cubicBezTo>
                <a:cubicBezTo>
                  <a:pt x="445" y="479"/>
                  <a:pt x="445" y="477"/>
                  <a:pt x="444" y="475"/>
                </a:cubicBezTo>
                <a:cubicBezTo>
                  <a:pt x="446" y="475"/>
                  <a:pt x="447" y="474"/>
                  <a:pt x="449" y="474"/>
                </a:cubicBezTo>
                <a:cubicBezTo>
                  <a:pt x="451" y="474"/>
                  <a:pt x="453" y="473"/>
                  <a:pt x="456" y="473"/>
                </a:cubicBezTo>
                <a:cubicBezTo>
                  <a:pt x="458" y="473"/>
                  <a:pt x="460" y="473"/>
                  <a:pt x="462" y="473"/>
                </a:cubicBezTo>
                <a:cubicBezTo>
                  <a:pt x="464" y="473"/>
                  <a:pt x="466" y="473"/>
                  <a:pt x="467" y="473"/>
                </a:cubicBezTo>
                <a:cubicBezTo>
                  <a:pt x="469" y="473"/>
                  <a:pt x="472" y="473"/>
                  <a:pt x="476" y="473"/>
                </a:cubicBezTo>
                <a:cubicBezTo>
                  <a:pt x="481" y="473"/>
                  <a:pt x="485" y="473"/>
                  <a:pt x="490" y="473"/>
                </a:cubicBezTo>
                <a:cubicBezTo>
                  <a:pt x="496" y="472"/>
                  <a:pt x="500" y="471"/>
                  <a:pt x="503" y="468"/>
                </a:cubicBezTo>
                <a:cubicBezTo>
                  <a:pt x="507" y="466"/>
                  <a:pt x="509" y="463"/>
                  <a:pt x="511" y="460"/>
                </a:cubicBezTo>
                <a:cubicBezTo>
                  <a:pt x="512" y="456"/>
                  <a:pt x="512" y="452"/>
                  <a:pt x="513" y="446"/>
                </a:cubicBezTo>
                <a:cubicBezTo>
                  <a:pt x="513" y="441"/>
                  <a:pt x="513" y="434"/>
                  <a:pt x="513" y="427"/>
                </a:cubicBezTo>
                <a:cubicBezTo>
                  <a:pt x="513" y="419"/>
                  <a:pt x="513" y="413"/>
                  <a:pt x="513" y="407"/>
                </a:cubicBezTo>
                <a:cubicBezTo>
                  <a:pt x="513" y="402"/>
                  <a:pt x="513" y="397"/>
                  <a:pt x="513" y="393"/>
                </a:cubicBezTo>
                <a:cubicBezTo>
                  <a:pt x="513" y="390"/>
                  <a:pt x="513" y="386"/>
                  <a:pt x="513" y="382"/>
                </a:cubicBezTo>
                <a:cubicBezTo>
                  <a:pt x="513" y="377"/>
                  <a:pt x="513" y="372"/>
                  <a:pt x="515" y="366"/>
                </a:cubicBezTo>
                <a:cubicBezTo>
                  <a:pt x="516" y="360"/>
                  <a:pt x="518" y="355"/>
                  <a:pt x="520" y="351"/>
                </a:cubicBezTo>
                <a:cubicBezTo>
                  <a:pt x="522" y="346"/>
                  <a:pt x="524" y="343"/>
                  <a:pt x="526" y="339"/>
                </a:cubicBezTo>
                <a:cubicBezTo>
                  <a:pt x="526" y="339"/>
                  <a:pt x="525" y="338"/>
                  <a:pt x="525" y="336"/>
                </a:cubicBezTo>
                <a:cubicBezTo>
                  <a:pt x="524" y="335"/>
                  <a:pt x="523" y="335"/>
                  <a:pt x="521" y="334"/>
                </a:cubicBezTo>
                <a:cubicBezTo>
                  <a:pt x="519" y="333"/>
                  <a:pt x="518" y="333"/>
                  <a:pt x="517" y="333"/>
                </a:cubicBezTo>
                <a:cubicBezTo>
                  <a:pt x="515" y="333"/>
                  <a:pt x="514" y="334"/>
                  <a:pt x="513" y="334"/>
                </a:cubicBezTo>
                <a:cubicBezTo>
                  <a:pt x="511" y="337"/>
                  <a:pt x="508" y="340"/>
                  <a:pt x="506" y="344"/>
                </a:cubicBezTo>
                <a:cubicBezTo>
                  <a:pt x="503" y="349"/>
                  <a:pt x="501" y="353"/>
                  <a:pt x="500" y="359"/>
                </a:cubicBezTo>
                <a:cubicBezTo>
                  <a:pt x="499" y="365"/>
                  <a:pt x="499" y="369"/>
                  <a:pt x="499" y="374"/>
                </a:cubicBezTo>
                <a:cubicBezTo>
                  <a:pt x="500" y="378"/>
                  <a:pt x="500" y="381"/>
                  <a:pt x="500" y="384"/>
                </a:cubicBezTo>
                <a:lnTo>
                  <a:pt x="500" y="429"/>
                </a:lnTo>
                <a:cubicBezTo>
                  <a:pt x="500" y="429"/>
                  <a:pt x="500" y="429"/>
                  <a:pt x="500" y="430"/>
                </a:cubicBezTo>
                <a:cubicBezTo>
                  <a:pt x="500" y="430"/>
                  <a:pt x="500" y="430"/>
                  <a:pt x="500" y="430"/>
                </a:cubicBezTo>
                <a:cubicBezTo>
                  <a:pt x="500" y="431"/>
                  <a:pt x="500" y="431"/>
                  <a:pt x="500" y="431"/>
                </a:cubicBezTo>
                <a:cubicBezTo>
                  <a:pt x="500" y="432"/>
                  <a:pt x="500" y="432"/>
                  <a:pt x="500" y="432"/>
                </a:cubicBezTo>
                <a:cubicBezTo>
                  <a:pt x="500" y="434"/>
                  <a:pt x="499" y="436"/>
                  <a:pt x="499" y="438"/>
                </a:cubicBezTo>
                <a:cubicBezTo>
                  <a:pt x="499" y="441"/>
                  <a:pt x="499" y="444"/>
                  <a:pt x="499" y="447"/>
                </a:cubicBezTo>
                <a:cubicBezTo>
                  <a:pt x="499" y="450"/>
                  <a:pt x="498" y="453"/>
                  <a:pt x="498" y="455"/>
                </a:cubicBezTo>
                <a:cubicBezTo>
                  <a:pt x="497" y="457"/>
                  <a:pt x="496" y="459"/>
                  <a:pt x="495" y="460"/>
                </a:cubicBezTo>
                <a:cubicBezTo>
                  <a:pt x="494" y="460"/>
                  <a:pt x="493" y="460"/>
                  <a:pt x="492" y="460"/>
                </a:cubicBezTo>
                <a:cubicBezTo>
                  <a:pt x="492" y="460"/>
                  <a:pt x="491" y="460"/>
                  <a:pt x="490" y="460"/>
                </a:cubicBezTo>
                <a:cubicBezTo>
                  <a:pt x="489" y="460"/>
                  <a:pt x="488" y="460"/>
                  <a:pt x="487" y="460"/>
                </a:cubicBezTo>
                <a:cubicBezTo>
                  <a:pt x="487" y="460"/>
                  <a:pt x="486" y="460"/>
                  <a:pt x="485" y="460"/>
                </a:cubicBezTo>
                <a:lnTo>
                  <a:pt x="444" y="460"/>
                </a:lnTo>
                <a:cubicBezTo>
                  <a:pt x="444" y="458"/>
                  <a:pt x="444" y="456"/>
                  <a:pt x="444" y="453"/>
                </a:cubicBezTo>
                <a:cubicBezTo>
                  <a:pt x="444" y="450"/>
                  <a:pt x="444" y="447"/>
                  <a:pt x="444" y="443"/>
                </a:cubicBezTo>
                <a:cubicBezTo>
                  <a:pt x="444" y="440"/>
                  <a:pt x="444" y="436"/>
                  <a:pt x="444" y="434"/>
                </a:cubicBezTo>
                <a:cubicBezTo>
                  <a:pt x="444" y="431"/>
                  <a:pt x="444" y="429"/>
                  <a:pt x="444" y="427"/>
                </a:cubicBezTo>
                <a:cubicBezTo>
                  <a:pt x="444" y="422"/>
                  <a:pt x="444" y="415"/>
                  <a:pt x="445" y="408"/>
                </a:cubicBezTo>
                <a:cubicBezTo>
                  <a:pt x="445" y="400"/>
                  <a:pt x="446" y="391"/>
                  <a:pt x="446" y="381"/>
                </a:cubicBezTo>
                <a:cubicBezTo>
                  <a:pt x="446" y="371"/>
                  <a:pt x="445" y="362"/>
                  <a:pt x="441" y="355"/>
                </a:cubicBezTo>
                <a:cubicBezTo>
                  <a:pt x="438" y="347"/>
                  <a:pt x="434" y="341"/>
                  <a:pt x="430" y="336"/>
                </a:cubicBezTo>
                <a:cubicBezTo>
                  <a:pt x="429" y="335"/>
                  <a:pt x="428" y="335"/>
                  <a:pt x="427" y="335"/>
                </a:cubicBezTo>
                <a:cubicBezTo>
                  <a:pt x="426" y="335"/>
                  <a:pt x="425" y="334"/>
                  <a:pt x="424" y="334"/>
                </a:cubicBezTo>
                <a:cubicBezTo>
                  <a:pt x="423" y="334"/>
                  <a:pt x="422" y="335"/>
                  <a:pt x="421" y="335"/>
                </a:cubicBezTo>
                <a:cubicBezTo>
                  <a:pt x="420" y="335"/>
                  <a:pt x="419" y="335"/>
                  <a:pt x="418" y="336"/>
                </a:cubicBezTo>
                <a:close/>
                <a:moveTo>
                  <a:pt x="322" y="494"/>
                </a:moveTo>
                <a:cubicBezTo>
                  <a:pt x="322" y="496"/>
                  <a:pt x="321" y="500"/>
                  <a:pt x="320" y="504"/>
                </a:cubicBezTo>
                <a:cubicBezTo>
                  <a:pt x="320" y="508"/>
                  <a:pt x="319" y="512"/>
                  <a:pt x="317" y="518"/>
                </a:cubicBezTo>
                <a:cubicBezTo>
                  <a:pt x="316" y="523"/>
                  <a:pt x="315" y="528"/>
                  <a:pt x="314" y="532"/>
                </a:cubicBezTo>
                <a:cubicBezTo>
                  <a:pt x="314" y="536"/>
                  <a:pt x="313" y="539"/>
                  <a:pt x="313" y="542"/>
                </a:cubicBezTo>
                <a:cubicBezTo>
                  <a:pt x="313" y="542"/>
                  <a:pt x="313" y="542"/>
                  <a:pt x="314" y="542"/>
                </a:cubicBezTo>
                <a:cubicBezTo>
                  <a:pt x="314" y="542"/>
                  <a:pt x="314" y="542"/>
                  <a:pt x="315" y="543"/>
                </a:cubicBezTo>
                <a:cubicBezTo>
                  <a:pt x="315" y="543"/>
                  <a:pt x="315" y="544"/>
                  <a:pt x="315" y="544"/>
                </a:cubicBezTo>
                <a:cubicBezTo>
                  <a:pt x="316" y="545"/>
                  <a:pt x="316" y="545"/>
                  <a:pt x="316" y="545"/>
                </a:cubicBezTo>
                <a:lnTo>
                  <a:pt x="322" y="545"/>
                </a:lnTo>
                <a:lnTo>
                  <a:pt x="328" y="542"/>
                </a:lnTo>
                <a:cubicBezTo>
                  <a:pt x="328" y="540"/>
                  <a:pt x="328" y="538"/>
                  <a:pt x="329" y="536"/>
                </a:cubicBezTo>
                <a:cubicBezTo>
                  <a:pt x="329" y="534"/>
                  <a:pt x="330" y="531"/>
                  <a:pt x="330" y="528"/>
                </a:cubicBezTo>
                <a:cubicBezTo>
                  <a:pt x="331" y="525"/>
                  <a:pt x="331" y="522"/>
                  <a:pt x="332" y="520"/>
                </a:cubicBezTo>
                <a:cubicBezTo>
                  <a:pt x="332" y="517"/>
                  <a:pt x="333" y="516"/>
                  <a:pt x="333" y="514"/>
                </a:cubicBezTo>
                <a:cubicBezTo>
                  <a:pt x="335" y="508"/>
                  <a:pt x="336" y="500"/>
                  <a:pt x="337" y="491"/>
                </a:cubicBezTo>
                <a:cubicBezTo>
                  <a:pt x="337" y="481"/>
                  <a:pt x="337" y="471"/>
                  <a:pt x="336" y="458"/>
                </a:cubicBezTo>
                <a:cubicBezTo>
                  <a:pt x="334" y="446"/>
                  <a:pt x="333" y="435"/>
                  <a:pt x="331" y="426"/>
                </a:cubicBezTo>
                <a:cubicBezTo>
                  <a:pt x="329" y="417"/>
                  <a:pt x="327" y="409"/>
                  <a:pt x="326" y="403"/>
                </a:cubicBezTo>
                <a:cubicBezTo>
                  <a:pt x="326" y="402"/>
                  <a:pt x="327" y="401"/>
                  <a:pt x="327" y="400"/>
                </a:cubicBezTo>
                <a:cubicBezTo>
                  <a:pt x="328" y="400"/>
                  <a:pt x="329" y="399"/>
                  <a:pt x="331" y="398"/>
                </a:cubicBezTo>
                <a:cubicBezTo>
                  <a:pt x="332" y="398"/>
                  <a:pt x="333" y="397"/>
                  <a:pt x="334" y="397"/>
                </a:cubicBezTo>
                <a:cubicBezTo>
                  <a:pt x="335" y="397"/>
                  <a:pt x="336" y="397"/>
                  <a:pt x="337" y="397"/>
                </a:cubicBezTo>
                <a:cubicBezTo>
                  <a:pt x="337" y="397"/>
                  <a:pt x="338" y="397"/>
                  <a:pt x="338" y="397"/>
                </a:cubicBezTo>
                <a:cubicBezTo>
                  <a:pt x="339" y="397"/>
                  <a:pt x="340" y="397"/>
                  <a:pt x="341" y="397"/>
                </a:cubicBezTo>
                <a:cubicBezTo>
                  <a:pt x="341" y="397"/>
                  <a:pt x="342" y="397"/>
                  <a:pt x="343" y="397"/>
                </a:cubicBezTo>
                <a:cubicBezTo>
                  <a:pt x="343" y="397"/>
                  <a:pt x="344" y="397"/>
                  <a:pt x="344" y="397"/>
                </a:cubicBezTo>
                <a:lnTo>
                  <a:pt x="391" y="397"/>
                </a:lnTo>
                <a:lnTo>
                  <a:pt x="387" y="456"/>
                </a:lnTo>
                <a:cubicBezTo>
                  <a:pt x="387" y="461"/>
                  <a:pt x="387" y="468"/>
                  <a:pt x="387" y="475"/>
                </a:cubicBezTo>
                <a:cubicBezTo>
                  <a:pt x="387" y="482"/>
                  <a:pt x="388" y="491"/>
                  <a:pt x="389" y="501"/>
                </a:cubicBezTo>
                <a:cubicBezTo>
                  <a:pt x="389" y="511"/>
                  <a:pt x="390" y="520"/>
                  <a:pt x="391" y="527"/>
                </a:cubicBezTo>
                <a:cubicBezTo>
                  <a:pt x="392" y="534"/>
                  <a:pt x="393" y="541"/>
                  <a:pt x="394" y="545"/>
                </a:cubicBezTo>
                <a:cubicBezTo>
                  <a:pt x="395" y="545"/>
                  <a:pt x="395" y="545"/>
                  <a:pt x="396" y="545"/>
                </a:cubicBezTo>
                <a:cubicBezTo>
                  <a:pt x="396" y="545"/>
                  <a:pt x="397" y="545"/>
                  <a:pt x="398" y="545"/>
                </a:cubicBezTo>
                <a:cubicBezTo>
                  <a:pt x="399" y="545"/>
                  <a:pt x="400" y="545"/>
                  <a:pt x="400" y="545"/>
                </a:cubicBezTo>
                <a:cubicBezTo>
                  <a:pt x="401" y="545"/>
                  <a:pt x="401" y="545"/>
                  <a:pt x="402" y="545"/>
                </a:cubicBezTo>
                <a:cubicBezTo>
                  <a:pt x="402" y="545"/>
                  <a:pt x="402" y="545"/>
                  <a:pt x="403" y="545"/>
                </a:cubicBezTo>
                <a:cubicBezTo>
                  <a:pt x="403" y="544"/>
                  <a:pt x="404" y="544"/>
                  <a:pt x="405" y="544"/>
                </a:cubicBezTo>
                <a:cubicBezTo>
                  <a:pt x="405" y="543"/>
                  <a:pt x="406" y="543"/>
                  <a:pt x="406" y="543"/>
                </a:cubicBezTo>
                <a:cubicBezTo>
                  <a:pt x="407" y="542"/>
                  <a:pt x="407" y="542"/>
                  <a:pt x="407" y="542"/>
                </a:cubicBezTo>
                <a:cubicBezTo>
                  <a:pt x="407" y="540"/>
                  <a:pt x="407" y="538"/>
                  <a:pt x="406" y="535"/>
                </a:cubicBezTo>
                <a:cubicBezTo>
                  <a:pt x="406" y="532"/>
                  <a:pt x="405" y="529"/>
                  <a:pt x="405" y="526"/>
                </a:cubicBezTo>
                <a:cubicBezTo>
                  <a:pt x="404" y="523"/>
                  <a:pt x="404" y="520"/>
                  <a:pt x="404" y="518"/>
                </a:cubicBezTo>
                <a:cubicBezTo>
                  <a:pt x="404" y="516"/>
                  <a:pt x="404" y="514"/>
                  <a:pt x="404" y="512"/>
                </a:cubicBezTo>
                <a:cubicBezTo>
                  <a:pt x="402" y="503"/>
                  <a:pt x="401" y="492"/>
                  <a:pt x="400" y="478"/>
                </a:cubicBezTo>
                <a:cubicBezTo>
                  <a:pt x="399" y="465"/>
                  <a:pt x="400" y="449"/>
                  <a:pt x="401" y="430"/>
                </a:cubicBezTo>
                <a:cubicBezTo>
                  <a:pt x="402" y="412"/>
                  <a:pt x="404" y="396"/>
                  <a:pt x="406" y="383"/>
                </a:cubicBezTo>
                <a:cubicBezTo>
                  <a:pt x="408" y="369"/>
                  <a:pt x="410" y="358"/>
                  <a:pt x="411" y="349"/>
                </a:cubicBezTo>
                <a:cubicBezTo>
                  <a:pt x="410" y="348"/>
                  <a:pt x="409" y="347"/>
                  <a:pt x="408" y="345"/>
                </a:cubicBezTo>
                <a:cubicBezTo>
                  <a:pt x="407" y="344"/>
                  <a:pt x="406" y="342"/>
                  <a:pt x="404" y="341"/>
                </a:cubicBezTo>
                <a:cubicBezTo>
                  <a:pt x="403" y="339"/>
                  <a:pt x="402" y="338"/>
                  <a:pt x="400" y="337"/>
                </a:cubicBezTo>
                <a:cubicBezTo>
                  <a:pt x="399" y="337"/>
                  <a:pt x="397" y="336"/>
                  <a:pt x="396" y="336"/>
                </a:cubicBezTo>
                <a:cubicBezTo>
                  <a:pt x="392" y="335"/>
                  <a:pt x="386" y="334"/>
                  <a:pt x="380" y="334"/>
                </a:cubicBezTo>
                <a:cubicBezTo>
                  <a:pt x="373" y="333"/>
                  <a:pt x="366" y="333"/>
                  <a:pt x="357" y="333"/>
                </a:cubicBezTo>
                <a:cubicBezTo>
                  <a:pt x="349" y="334"/>
                  <a:pt x="342" y="334"/>
                  <a:pt x="335" y="334"/>
                </a:cubicBezTo>
                <a:cubicBezTo>
                  <a:pt x="329" y="334"/>
                  <a:pt x="324" y="334"/>
                  <a:pt x="320" y="334"/>
                </a:cubicBezTo>
                <a:lnTo>
                  <a:pt x="315" y="336"/>
                </a:lnTo>
                <a:cubicBezTo>
                  <a:pt x="314" y="336"/>
                  <a:pt x="314" y="336"/>
                  <a:pt x="314" y="337"/>
                </a:cubicBezTo>
                <a:cubicBezTo>
                  <a:pt x="313" y="337"/>
                  <a:pt x="313" y="338"/>
                  <a:pt x="313" y="339"/>
                </a:cubicBezTo>
                <a:cubicBezTo>
                  <a:pt x="313" y="339"/>
                  <a:pt x="313" y="340"/>
                  <a:pt x="313" y="340"/>
                </a:cubicBezTo>
                <a:cubicBezTo>
                  <a:pt x="313" y="341"/>
                  <a:pt x="313" y="341"/>
                  <a:pt x="313" y="341"/>
                </a:cubicBezTo>
                <a:lnTo>
                  <a:pt x="315" y="347"/>
                </a:lnTo>
                <a:cubicBezTo>
                  <a:pt x="316" y="347"/>
                  <a:pt x="317" y="347"/>
                  <a:pt x="319" y="348"/>
                </a:cubicBezTo>
                <a:cubicBezTo>
                  <a:pt x="321" y="348"/>
                  <a:pt x="323" y="348"/>
                  <a:pt x="326" y="348"/>
                </a:cubicBezTo>
                <a:cubicBezTo>
                  <a:pt x="329" y="347"/>
                  <a:pt x="331" y="347"/>
                  <a:pt x="333" y="347"/>
                </a:cubicBezTo>
                <a:cubicBezTo>
                  <a:pt x="335" y="347"/>
                  <a:pt x="337" y="347"/>
                  <a:pt x="339" y="347"/>
                </a:cubicBezTo>
                <a:lnTo>
                  <a:pt x="392" y="347"/>
                </a:lnTo>
                <a:lnTo>
                  <a:pt x="396" y="358"/>
                </a:lnTo>
                <a:cubicBezTo>
                  <a:pt x="396" y="360"/>
                  <a:pt x="395" y="361"/>
                  <a:pt x="394" y="364"/>
                </a:cubicBezTo>
                <a:cubicBezTo>
                  <a:pt x="394" y="366"/>
                  <a:pt x="393" y="368"/>
                  <a:pt x="393" y="371"/>
                </a:cubicBezTo>
                <a:cubicBezTo>
                  <a:pt x="392" y="374"/>
                  <a:pt x="392" y="376"/>
                  <a:pt x="392" y="378"/>
                </a:cubicBezTo>
                <a:cubicBezTo>
                  <a:pt x="391" y="381"/>
                  <a:pt x="391" y="382"/>
                  <a:pt x="391" y="384"/>
                </a:cubicBezTo>
                <a:cubicBezTo>
                  <a:pt x="388" y="384"/>
                  <a:pt x="384" y="384"/>
                  <a:pt x="380" y="384"/>
                </a:cubicBezTo>
                <a:cubicBezTo>
                  <a:pt x="376" y="384"/>
                  <a:pt x="371" y="384"/>
                  <a:pt x="366" y="384"/>
                </a:cubicBezTo>
                <a:cubicBezTo>
                  <a:pt x="360" y="384"/>
                  <a:pt x="355" y="384"/>
                  <a:pt x="351" y="384"/>
                </a:cubicBezTo>
                <a:cubicBezTo>
                  <a:pt x="347" y="384"/>
                  <a:pt x="343" y="384"/>
                  <a:pt x="341" y="384"/>
                </a:cubicBezTo>
                <a:cubicBezTo>
                  <a:pt x="338" y="383"/>
                  <a:pt x="335" y="383"/>
                  <a:pt x="331" y="384"/>
                </a:cubicBezTo>
                <a:cubicBezTo>
                  <a:pt x="328" y="385"/>
                  <a:pt x="324" y="387"/>
                  <a:pt x="320" y="390"/>
                </a:cubicBezTo>
                <a:cubicBezTo>
                  <a:pt x="316" y="393"/>
                  <a:pt x="313" y="397"/>
                  <a:pt x="312" y="401"/>
                </a:cubicBezTo>
                <a:cubicBezTo>
                  <a:pt x="312" y="404"/>
                  <a:pt x="312" y="408"/>
                  <a:pt x="313" y="410"/>
                </a:cubicBezTo>
                <a:cubicBezTo>
                  <a:pt x="314" y="413"/>
                  <a:pt x="315" y="416"/>
                  <a:pt x="316" y="421"/>
                </a:cubicBezTo>
                <a:cubicBezTo>
                  <a:pt x="317" y="425"/>
                  <a:pt x="318" y="430"/>
                  <a:pt x="319" y="436"/>
                </a:cubicBezTo>
                <a:cubicBezTo>
                  <a:pt x="320" y="442"/>
                  <a:pt x="321" y="448"/>
                  <a:pt x="322" y="452"/>
                </a:cubicBezTo>
                <a:cubicBezTo>
                  <a:pt x="322" y="457"/>
                  <a:pt x="323" y="461"/>
                  <a:pt x="324" y="464"/>
                </a:cubicBezTo>
                <a:cubicBezTo>
                  <a:pt x="324" y="465"/>
                  <a:pt x="323" y="467"/>
                  <a:pt x="323" y="470"/>
                </a:cubicBezTo>
                <a:cubicBezTo>
                  <a:pt x="323" y="472"/>
                  <a:pt x="322" y="475"/>
                  <a:pt x="322" y="479"/>
                </a:cubicBezTo>
                <a:cubicBezTo>
                  <a:pt x="322" y="482"/>
                  <a:pt x="322" y="485"/>
                  <a:pt x="322" y="487"/>
                </a:cubicBezTo>
                <a:cubicBezTo>
                  <a:pt x="322" y="490"/>
                  <a:pt x="322" y="492"/>
                  <a:pt x="322" y="494"/>
                </a:cubicBezTo>
                <a:close/>
                <a:moveTo>
                  <a:pt x="418" y="163"/>
                </a:moveTo>
                <a:lnTo>
                  <a:pt x="359" y="130"/>
                </a:lnTo>
                <a:cubicBezTo>
                  <a:pt x="362" y="129"/>
                  <a:pt x="366" y="128"/>
                  <a:pt x="371" y="126"/>
                </a:cubicBezTo>
                <a:cubicBezTo>
                  <a:pt x="376" y="125"/>
                  <a:pt x="381" y="123"/>
                  <a:pt x="388" y="121"/>
                </a:cubicBezTo>
                <a:cubicBezTo>
                  <a:pt x="395" y="119"/>
                  <a:pt x="401" y="117"/>
                  <a:pt x="406" y="115"/>
                </a:cubicBezTo>
                <a:cubicBezTo>
                  <a:pt x="411" y="114"/>
                  <a:pt x="415" y="112"/>
                  <a:pt x="418" y="112"/>
                </a:cubicBezTo>
                <a:cubicBezTo>
                  <a:pt x="422" y="113"/>
                  <a:pt x="426" y="114"/>
                  <a:pt x="431" y="115"/>
                </a:cubicBezTo>
                <a:cubicBezTo>
                  <a:pt x="436" y="116"/>
                  <a:pt x="442" y="118"/>
                  <a:pt x="449" y="119"/>
                </a:cubicBezTo>
                <a:cubicBezTo>
                  <a:pt x="456" y="121"/>
                  <a:pt x="462" y="122"/>
                  <a:pt x="467" y="124"/>
                </a:cubicBezTo>
                <a:cubicBezTo>
                  <a:pt x="472" y="125"/>
                  <a:pt x="476" y="127"/>
                  <a:pt x="480" y="128"/>
                </a:cubicBezTo>
                <a:lnTo>
                  <a:pt x="418" y="163"/>
                </a:lnTo>
                <a:close/>
                <a:moveTo>
                  <a:pt x="311" y="132"/>
                </a:moveTo>
                <a:lnTo>
                  <a:pt x="311" y="138"/>
                </a:lnTo>
                <a:lnTo>
                  <a:pt x="315" y="141"/>
                </a:lnTo>
                <a:cubicBezTo>
                  <a:pt x="316" y="141"/>
                  <a:pt x="318" y="141"/>
                  <a:pt x="320" y="141"/>
                </a:cubicBezTo>
                <a:cubicBezTo>
                  <a:pt x="322" y="140"/>
                  <a:pt x="325" y="140"/>
                  <a:pt x="328" y="139"/>
                </a:cubicBezTo>
                <a:cubicBezTo>
                  <a:pt x="330" y="138"/>
                  <a:pt x="333" y="138"/>
                  <a:pt x="335" y="137"/>
                </a:cubicBezTo>
                <a:cubicBezTo>
                  <a:pt x="337" y="136"/>
                  <a:pt x="339" y="136"/>
                  <a:pt x="341" y="136"/>
                </a:cubicBezTo>
                <a:lnTo>
                  <a:pt x="407" y="175"/>
                </a:lnTo>
                <a:cubicBezTo>
                  <a:pt x="401" y="180"/>
                  <a:pt x="393" y="186"/>
                  <a:pt x="384" y="194"/>
                </a:cubicBezTo>
                <a:cubicBezTo>
                  <a:pt x="375" y="202"/>
                  <a:pt x="365" y="212"/>
                  <a:pt x="355" y="224"/>
                </a:cubicBezTo>
                <a:cubicBezTo>
                  <a:pt x="344" y="235"/>
                  <a:pt x="336" y="245"/>
                  <a:pt x="329" y="254"/>
                </a:cubicBezTo>
                <a:cubicBezTo>
                  <a:pt x="323" y="263"/>
                  <a:pt x="318" y="271"/>
                  <a:pt x="315" y="277"/>
                </a:cubicBezTo>
                <a:lnTo>
                  <a:pt x="315" y="280"/>
                </a:lnTo>
                <a:lnTo>
                  <a:pt x="316" y="284"/>
                </a:lnTo>
                <a:cubicBezTo>
                  <a:pt x="317" y="284"/>
                  <a:pt x="317" y="285"/>
                  <a:pt x="318" y="285"/>
                </a:cubicBezTo>
                <a:cubicBezTo>
                  <a:pt x="318" y="285"/>
                  <a:pt x="319" y="286"/>
                  <a:pt x="319" y="286"/>
                </a:cubicBezTo>
                <a:cubicBezTo>
                  <a:pt x="320" y="286"/>
                  <a:pt x="321" y="286"/>
                  <a:pt x="322" y="286"/>
                </a:cubicBezTo>
                <a:cubicBezTo>
                  <a:pt x="322" y="286"/>
                  <a:pt x="323" y="286"/>
                  <a:pt x="324" y="286"/>
                </a:cubicBezTo>
                <a:cubicBezTo>
                  <a:pt x="324" y="286"/>
                  <a:pt x="324" y="285"/>
                  <a:pt x="325" y="285"/>
                </a:cubicBezTo>
                <a:cubicBezTo>
                  <a:pt x="325" y="284"/>
                  <a:pt x="325" y="284"/>
                  <a:pt x="326" y="283"/>
                </a:cubicBezTo>
                <a:cubicBezTo>
                  <a:pt x="326" y="283"/>
                  <a:pt x="327" y="282"/>
                  <a:pt x="328" y="282"/>
                </a:cubicBezTo>
                <a:cubicBezTo>
                  <a:pt x="328" y="281"/>
                  <a:pt x="329" y="281"/>
                  <a:pt x="329" y="280"/>
                </a:cubicBezTo>
                <a:cubicBezTo>
                  <a:pt x="333" y="275"/>
                  <a:pt x="338" y="268"/>
                  <a:pt x="345" y="259"/>
                </a:cubicBezTo>
                <a:cubicBezTo>
                  <a:pt x="351" y="250"/>
                  <a:pt x="360" y="239"/>
                  <a:pt x="370" y="228"/>
                </a:cubicBezTo>
                <a:cubicBezTo>
                  <a:pt x="380" y="216"/>
                  <a:pt x="390" y="207"/>
                  <a:pt x="399" y="199"/>
                </a:cubicBezTo>
                <a:cubicBezTo>
                  <a:pt x="407" y="192"/>
                  <a:pt x="414" y="186"/>
                  <a:pt x="420" y="182"/>
                </a:cubicBezTo>
                <a:cubicBezTo>
                  <a:pt x="424" y="185"/>
                  <a:pt x="428" y="190"/>
                  <a:pt x="433" y="195"/>
                </a:cubicBezTo>
                <a:cubicBezTo>
                  <a:pt x="438" y="200"/>
                  <a:pt x="444" y="205"/>
                  <a:pt x="450" y="212"/>
                </a:cubicBezTo>
                <a:cubicBezTo>
                  <a:pt x="457" y="218"/>
                  <a:pt x="462" y="224"/>
                  <a:pt x="467" y="229"/>
                </a:cubicBezTo>
                <a:cubicBezTo>
                  <a:pt x="472" y="234"/>
                  <a:pt x="476" y="238"/>
                  <a:pt x="480" y="241"/>
                </a:cubicBezTo>
                <a:cubicBezTo>
                  <a:pt x="483" y="244"/>
                  <a:pt x="486" y="246"/>
                  <a:pt x="489" y="250"/>
                </a:cubicBezTo>
                <a:cubicBezTo>
                  <a:pt x="493" y="253"/>
                  <a:pt x="497" y="257"/>
                  <a:pt x="501" y="262"/>
                </a:cubicBezTo>
                <a:cubicBezTo>
                  <a:pt x="506" y="267"/>
                  <a:pt x="509" y="271"/>
                  <a:pt x="512" y="274"/>
                </a:cubicBezTo>
                <a:cubicBezTo>
                  <a:pt x="515" y="277"/>
                  <a:pt x="517" y="280"/>
                  <a:pt x="519" y="282"/>
                </a:cubicBezTo>
                <a:lnTo>
                  <a:pt x="524" y="280"/>
                </a:lnTo>
                <a:cubicBezTo>
                  <a:pt x="525" y="280"/>
                  <a:pt x="525" y="280"/>
                  <a:pt x="525" y="279"/>
                </a:cubicBezTo>
                <a:cubicBezTo>
                  <a:pt x="526" y="279"/>
                  <a:pt x="526" y="278"/>
                  <a:pt x="526" y="278"/>
                </a:cubicBezTo>
                <a:cubicBezTo>
                  <a:pt x="526" y="277"/>
                  <a:pt x="527" y="277"/>
                  <a:pt x="527" y="277"/>
                </a:cubicBezTo>
                <a:cubicBezTo>
                  <a:pt x="527" y="277"/>
                  <a:pt x="528" y="277"/>
                  <a:pt x="528" y="277"/>
                </a:cubicBezTo>
                <a:cubicBezTo>
                  <a:pt x="528" y="276"/>
                  <a:pt x="528" y="275"/>
                  <a:pt x="528" y="274"/>
                </a:cubicBezTo>
                <a:cubicBezTo>
                  <a:pt x="528" y="273"/>
                  <a:pt x="527" y="272"/>
                  <a:pt x="527" y="271"/>
                </a:cubicBezTo>
                <a:cubicBezTo>
                  <a:pt x="526" y="270"/>
                  <a:pt x="526" y="269"/>
                  <a:pt x="525" y="269"/>
                </a:cubicBezTo>
                <a:cubicBezTo>
                  <a:pt x="525" y="268"/>
                  <a:pt x="525" y="268"/>
                  <a:pt x="524" y="267"/>
                </a:cubicBezTo>
                <a:cubicBezTo>
                  <a:pt x="520" y="262"/>
                  <a:pt x="514" y="255"/>
                  <a:pt x="507" y="246"/>
                </a:cubicBezTo>
                <a:cubicBezTo>
                  <a:pt x="500" y="238"/>
                  <a:pt x="491" y="228"/>
                  <a:pt x="481" y="217"/>
                </a:cubicBezTo>
                <a:cubicBezTo>
                  <a:pt x="470" y="206"/>
                  <a:pt x="461" y="197"/>
                  <a:pt x="452" y="190"/>
                </a:cubicBezTo>
                <a:cubicBezTo>
                  <a:pt x="444" y="183"/>
                  <a:pt x="437" y="177"/>
                  <a:pt x="431" y="173"/>
                </a:cubicBezTo>
                <a:cubicBezTo>
                  <a:pt x="435" y="170"/>
                  <a:pt x="440" y="167"/>
                  <a:pt x="446" y="163"/>
                </a:cubicBezTo>
                <a:cubicBezTo>
                  <a:pt x="452" y="159"/>
                  <a:pt x="459" y="155"/>
                  <a:pt x="467" y="151"/>
                </a:cubicBezTo>
                <a:cubicBezTo>
                  <a:pt x="474" y="147"/>
                  <a:pt x="481" y="143"/>
                  <a:pt x="487" y="140"/>
                </a:cubicBezTo>
                <a:cubicBezTo>
                  <a:pt x="493" y="137"/>
                  <a:pt x="498" y="134"/>
                  <a:pt x="502" y="132"/>
                </a:cubicBezTo>
                <a:cubicBezTo>
                  <a:pt x="503" y="132"/>
                  <a:pt x="505" y="133"/>
                  <a:pt x="507" y="134"/>
                </a:cubicBezTo>
                <a:cubicBezTo>
                  <a:pt x="509" y="134"/>
                  <a:pt x="511" y="135"/>
                  <a:pt x="513" y="136"/>
                </a:cubicBezTo>
                <a:cubicBezTo>
                  <a:pt x="516" y="136"/>
                  <a:pt x="518" y="136"/>
                  <a:pt x="520" y="136"/>
                </a:cubicBezTo>
                <a:cubicBezTo>
                  <a:pt x="521" y="135"/>
                  <a:pt x="523" y="135"/>
                  <a:pt x="524" y="134"/>
                </a:cubicBezTo>
                <a:lnTo>
                  <a:pt x="524" y="128"/>
                </a:lnTo>
                <a:cubicBezTo>
                  <a:pt x="524" y="128"/>
                  <a:pt x="524" y="128"/>
                  <a:pt x="524" y="127"/>
                </a:cubicBezTo>
                <a:cubicBezTo>
                  <a:pt x="524" y="127"/>
                  <a:pt x="524" y="126"/>
                  <a:pt x="523" y="125"/>
                </a:cubicBezTo>
                <a:cubicBezTo>
                  <a:pt x="523" y="125"/>
                  <a:pt x="522" y="124"/>
                  <a:pt x="522" y="124"/>
                </a:cubicBezTo>
                <a:cubicBezTo>
                  <a:pt x="521" y="123"/>
                  <a:pt x="521" y="123"/>
                  <a:pt x="521" y="123"/>
                </a:cubicBezTo>
                <a:lnTo>
                  <a:pt x="426" y="100"/>
                </a:lnTo>
                <a:cubicBezTo>
                  <a:pt x="426" y="99"/>
                  <a:pt x="425" y="97"/>
                  <a:pt x="425" y="95"/>
                </a:cubicBezTo>
                <a:cubicBezTo>
                  <a:pt x="425" y="92"/>
                  <a:pt x="426" y="90"/>
                  <a:pt x="426" y="86"/>
                </a:cubicBezTo>
                <a:cubicBezTo>
                  <a:pt x="426" y="83"/>
                  <a:pt x="426" y="81"/>
                  <a:pt x="425" y="78"/>
                </a:cubicBezTo>
                <a:cubicBezTo>
                  <a:pt x="425" y="76"/>
                  <a:pt x="425" y="74"/>
                  <a:pt x="424" y="73"/>
                </a:cubicBezTo>
                <a:cubicBezTo>
                  <a:pt x="423" y="72"/>
                  <a:pt x="422" y="72"/>
                  <a:pt x="421" y="72"/>
                </a:cubicBezTo>
                <a:cubicBezTo>
                  <a:pt x="420" y="71"/>
                  <a:pt x="418" y="71"/>
                  <a:pt x="417" y="71"/>
                </a:cubicBezTo>
                <a:cubicBezTo>
                  <a:pt x="415" y="71"/>
                  <a:pt x="414" y="71"/>
                  <a:pt x="413" y="72"/>
                </a:cubicBezTo>
                <a:cubicBezTo>
                  <a:pt x="412" y="72"/>
                  <a:pt x="412" y="72"/>
                  <a:pt x="411" y="73"/>
                </a:cubicBezTo>
                <a:lnTo>
                  <a:pt x="409" y="76"/>
                </a:lnTo>
                <a:lnTo>
                  <a:pt x="411" y="100"/>
                </a:lnTo>
                <a:cubicBezTo>
                  <a:pt x="405" y="102"/>
                  <a:pt x="399" y="104"/>
                  <a:pt x="390" y="106"/>
                </a:cubicBezTo>
                <a:cubicBezTo>
                  <a:pt x="382" y="108"/>
                  <a:pt x="373" y="111"/>
                  <a:pt x="362" y="114"/>
                </a:cubicBezTo>
                <a:cubicBezTo>
                  <a:pt x="351" y="117"/>
                  <a:pt x="342" y="120"/>
                  <a:pt x="333" y="123"/>
                </a:cubicBezTo>
                <a:cubicBezTo>
                  <a:pt x="325" y="125"/>
                  <a:pt x="318" y="128"/>
                  <a:pt x="313" y="130"/>
                </a:cubicBezTo>
                <a:lnTo>
                  <a:pt x="311" y="132"/>
                </a:lnTo>
                <a:close/>
                <a:moveTo>
                  <a:pt x="276" y="271"/>
                </a:moveTo>
                <a:lnTo>
                  <a:pt x="275" y="269"/>
                </a:lnTo>
                <a:cubicBezTo>
                  <a:pt x="274" y="269"/>
                  <a:pt x="274" y="269"/>
                  <a:pt x="273" y="269"/>
                </a:cubicBezTo>
                <a:cubicBezTo>
                  <a:pt x="273" y="269"/>
                  <a:pt x="272" y="269"/>
                  <a:pt x="272" y="269"/>
                </a:cubicBezTo>
                <a:cubicBezTo>
                  <a:pt x="271" y="270"/>
                  <a:pt x="271" y="270"/>
                  <a:pt x="270" y="270"/>
                </a:cubicBezTo>
                <a:cubicBezTo>
                  <a:pt x="270" y="270"/>
                  <a:pt x="269" y="271"/>
                  <a:pt x="269" y="271"/>
                </a:cubicBezTo>
                <a:cubicBezTo>
                  <a:pt x="267" y="273"/>
                  <a:pt x="263" y="276"/>
                  <a:pt x="259" y="280"/>
                </a:cubicBezTo>
                <a:cubicBezTo>
                  <a:pt x="254" y="284"/>
                  <a:pt x="249" y="289"/>
                  <a:pt x="245" y="295"/>
                </a:cubicBezTo>
                <a:cubicBezTo>
                  <a:pt x="240" y="301"/>
                  <a:pt x="237" y="306"/>
                  <a:pt x="236" y="310"/>
                </a:cubicBezTo>
                <a:cubicBezTo>
                  <a:pt x="235" y="315"/>
                  <a:pt x="235" y="318"/>
                  <a:pt x="236" y="321"/>
                </a:cubicBezTo>
                <a:cubicBezTo>
                  <a:pt x="237" y="323"/>
                  <a:pt x="239" y="325"/>
                  <a:pt x="241" y="328"/>
                </a:cubicBezTo>
                <a:cubicBezTo>
                  <a:pt x="243" y="331"/>
                  <a:pt x="246" y="335"/>
                  <a:pt x="249" y="339"/>
                </a:cubicBezTo>
                <a:cubicBezTo>
                  <a:pt x="252" y="342"/>
                  <a:pt x="256" y="346"/>
                  <a:pt x="258" y="348"/>
                </a:cubicBezTo>
                <a:cubicBezTo>
                  <a:pt x="261" y="351"/>
                  <a:pt x="263" y="353"/>
                  <a:pt x="265" y="355"/>
                </a:cubicBezTo>
                <a:lnTo>
                  <a:pt x="265" y="358"/>
                </a:lnTo>
                <a:cubicBezTo>
                  <a:pt x="266" y="358"/>
                  <a:pt x="267" y="358"/>
                  <a:pt x="268" y="358"/>
                </a:cubicBezTo>
                <a:cubicBezTo>
                  <a:pt x="269" y="358"/>
                  <a:pt x="270" y="358"/>
                  <a:pt x="271" y="358"/>
                </a:cubicBezTo>
                <a:cubicBezTo>
                  <a:pt x="272" y="358"/>
                  <a:pt x="273" y="358"/>
                  <a:pt x="274" y="358"/>
                </a:cubicBezTo>
                <a:cubicBezTo>
                  <a:pt x="275" y="358"/>
                  <a:pt x="276" y="358"/>
                  <a:pt x="276" y="358"/>
                </a:cubicBezTo>
                <a:lnTo>
                  <a:pt x="278" y="355"/>
                </a:lnTo>
                <a:cubicBezTo>
                  <a:pt x="278" y="352"/>
                  <a:pt x="276" y="349"/>
                  <a:pt x="273" y="345"/>
                </a:cubicBezTo>
                <a:cubicBezTo>
                  <a:pt x="269" y="342"/>
                  <a:pt x="265" y="337"/>
                  <a:pt x="260" y="332"/>
                </a:cubicBezTo>
                <a:cubicBezTo>
                  <a:pt x="255" y="327"/>
                  <a:pt x="252" y="323"/>
                  <a:pt x="251" y="319"/>
                </a:cubicBezTo>
                <a:cubicBezTo>
                  <a:pt x="249" y="316"/>
                  <a:pt x="249" y="313"/>
                  <a:pt x="250" y="310"/>
                </a:cubicBezTo>
                <a:cubicBezTo>
                  <a:pt x="252" y="308"/>
                  <a:pt x="253" y="306"/>
                  <a:pt x="256" y="303"/>
                </a:cubicBezTo>
                <a:cubicBezTo>
                  <a:pt x="258" y="301"/>
                  <a:pt x="261" y="298"/>
                  <a:pt x="264" y="294"/>
                </a:cubicBezTo>
                <a:cubicBezTo>
                  <a:pt x="268" y="291"/>
                  <a:pt x="271" y="288"/>
                  <a:pt x="273" y="285"/>
                </a:cubicBezTo>
                <a:cubicBezTo>
                  <a:pt x="275" y="283"/>
                  <a:pt x="277" y="280"/>
                  <a:pt x="278" y="279"/>
                </a:cubicBezTo>
                <a:cubicBezTo>
                  <a:pt x="278" y="278"/>
                  <a:pt x="278" y="278"/>
                  <a:pt x="278" y="277"/>
                </a:cubicBezTo>
                <a:cubicBezTo>
                  <a:pt x="278" y="277"/>
                  <a:pt x="278" y="276"/>
                  <a:pt x="278" y="275"/>
                </a:cubicBezTo>
                <a:cubicBezTo>
                  <a:pt x="278" y="274"/>
                  <a:pt x="278" y="273"/>
                  <a:pt x="277" y="272"/>
                </a:cubicBezTo>
                <a:cubicBezTo>
                  <a:pt x="277" y="272"/>
                  <a:pt x="277" y="271"/>
                  <a:pt x="276" y="271"/>
                </a:cubicBezTo>
                <a:close/>
                <a:moveTo>
                  <a:pt x="230" y="269"/>
                </a:moveTo>
                <a:cubicBezTo>
                  <a:pt x="228" y="272"/>
                  <a:pt x="225" y="275"/>
                  <a:pt x="221" y="279"/>
                </a:cubicBezTo>
                <a:cubicBezTo>
                  <a:pt x="217" y="283"/>
                  <a:pt x="213" y="287"/>
                  <a:pt x="209" y="293"/>
                </a:cubicBezTo>
                <a:cubicBezTo>
                  <a:pt x="204" y="298"/>
                  <a:pt x="201" y="303"/>
                  <a:pt x="200" y="307"/>
                </a:cubicBezTo>
                <a:cubicBezTo>
                  <a:pt x="199" y="311"/>
                  <a:pt x="198" y="315"/>
                  <a:pt x="198" y="317"/>
                </a:cubicBezTo>
                <a:cubicBezTo>
                  <a:pt x="199" y="320"/>
                  <a:pt x="200" y="322"/>
                  <a:pt x="202" y="326"/>
                </a:cubicBezTo>
                <a:cubicBezTo>
                  <a:pt x="204" y="329"/>
                  <a:pt x="207" y="333"/>
                  <a:pt x="211" y="338"/>
                </a:cubicBezTo>
                <a:cubicBezTo>
                  <a:pt x="215" y="343"/>
                  <a:pt x="218" y="347"/>
                  <a:pt x="222" y="351"/>
                </a:cubicBezTo>
                <a:cubicBezTo>
                  <a:pt x="225" y="355"/>
                  <a:pt x="228" y="358"/>
                  <a:pt x="230" y="360"/>
                </a:cubicBezTo>
                <a:lnTo>
                  <a:pt x="237" y="358"/>
                </a:lnTo>
                <a:lnTo>
                  <a:pt x="239" y="356"/>
                </a:lnTo>
                <a:cubicBezTo>
                  <a:pt x="239" y="354"/>
                  <a:pt x="239" y="352"/>
                  <a:pt x="237" y="348"/>
                </a:cubicBezTo>
                <a:cubicBezTo>
                  <a:pt x="235" y="345"/>
                  <a:pt x="233" y="341"/>
                  <a:pt x="229" y="337"/>
                </a:cubicBezTo>
                <a:cubicBezTo>
                  <a:pt x="225" y="333"/>
                  <a:pt x="222" y="329"/>
                  <a:pt x="219" y="326"/>
                </a:cubicBezTo>
                <a:cubicBezTo>
                  <a:pt x="217" y="322"/>
                  <a:pt x="215" y="320"/>
                  <a:pt x="213" y="317"/>
                </a:cubicBezTo>
                <a:lnTo>
                  <a:pt x="213" y="312"/>
                </a:lnTo>
                <a:lnTo>
                  <a:pt x="213" y="310"/>
                </a:lnTo>
                <a:cubicBezTo>
                  <a:pt x="214" y="308"/>
                  <a:pt x="216" y="306"/>
                  <a:pt x="218" y="303"/>
                </a:cubicBezTo>
                <a:cubicBezTo>
                  <a:pt x="221" y="300"/>
                  <a:pt x="224" y="296"/>
                  <a:pt x="227" y="292"/>
                </a:cubicBezTo>
                <a:cubicBezTo>
                  <a:pt x="231" y="288"/>
                  <a:pt x="234" y="285"/>
                  <a:pt x="236" y="282"/>
                </a:cubicBezTo>
                <a:cubicBezTo>
                  <a:pt x="239" y="279"/>
                  <a:pt x="240" y="277"/>
                  <a:pt x="241" y="275"/>
                </a:cubicBezTo>
                <a:lnTo>
                  <a:pt x="237" y="269"/>
                </a:lnTo>
                <a:cubicBezTo>
                  <a:pt x="237" y="269"/>
                  <a:pt x="236" y="269"/>
                  <a:pt x="235" y="269"/>
                </a:cubicBezTo>
                <a:cubicBezTo>
                  <a:pt x="235" y="268"/>
                  <a:pt x="234" y="268"/>
                  <a:pt x="233" y="269"/>
                </a:cubicBezTo>
                <a:cubicBezTo>
                  <a:pt x="232" y="269"/>
                  <a:pt x="232" y="269"/>
                  <a:pt x="231" y="269"/>
                </a:cubicBezTo>
                <a:cubicBezTo>
                  <a:pt x="231" y="269"/>
                  <a:pt x="230" y="269"/>
                  <a:pt x="230" y="269"/>
                </a:cubicBezTo>
                <a:close/>
                <a:moveTo>
                  <a:pt x="159" y="249"/>
                </a:moveTo>
                <a:lnTo>
                  <a:pt x="159" y="253"/>
                </a:lnTo>
                <a:cubicBezTo>
                  <a:pt x="159" y="253"/>
                  <a:pt x="160" y="253"/>
                  <a:pt x="160" y="253"/>
                </a:cubicBezTo>
                <a:cubicBezTo>
                  <a:pt x="160" y="254"/>
                  <a:pt x="160" y="254"/>
                  <a:pt x="161" y="254"/>
                </a:cubicBezTo>
                <a:cubicBezTo>
                  <a:pt x="161" y="255"/>
                  <a:pt x="162" y="255"/>
                  <a:pt x="162" y="255"/>
                </a:cubicBezTo>
                <a:cubicBezTo>
                  <a:pt x="162" y="256"/>
                  <a:pt x="163" y="256"/>
                  <a:pt x="163" y="256"/>
                </a:cubicBezTo>
                <a:lnTo>
                  <a:pt x="275" y="256"/>
                </a:lnTo>
                <a:lnTo>
                  <a:pt x="278" y="253"/>
                </a:lnTo>
                <a:lnTo>
                  <a:pt x="278" y="249"/>
                </a:lnTo>
                <a:cubicBezTo>
                  <a:pt x="278" y="249"/>
                  <a:pt x="278" y="248"/>
                  <a:pt x="277" y="248"/>
                </a:cubicBezTo>
                <a:cubicBezTo>
                  <a:pt x="277" y="247"/>
                  <a:pt x="276" y="247"/>
                  <a:pt x="275" y="246"/>
                </a:cubicBezTo>
                <a:cubicBezTo>
                  <a:pt x="275" y="245"/>
                  <a:pt x="274" y="245"/>
                  <a:pt x="274" y="244"/>
                </a:cubicBezTo>
                <a:cubicBezTo>
                  <a:pt x="273" y="244"/>
                  <a:pt x="273" y="244"/>
                  <a:pt x="273" y="243"/>
                </a:cubicBezTo>
                <a:cubicBezTo>
                  <a:pt x="272" y="243"/>
                  <a:pt x="272" y="243"/>
                  <a:pt x="271" y="243"/>
                </a:cubicBezTo>
                <a:cubicBezTo>
                  <a:pt x="271" y="243"/>
                  <a:pt x="270" y="243"/>
                  <a:pt x="269" y="243"/>
                </a:cubicBezTo>
                <a:cubicBezTo>
                  <a:pt x="268" y="243"/>
                  <a:pt x="267" y="243"/>
                  <a:pt x="267" y="243"/>
                </a:cubicBezTo>
                <a:cubicBezTo>
                  <a:pt x="266" y="243"/>
                  <a:pt x="266" y="243"/>
                  <a:pt x="265" y="243"/>
                </a:cubicBezTo>
                <a:lnTo>
                  <a:pt x="169" y="243"/>
                </a:lnTo>
                <a:cubicBezTo>
                  <a:pt x="168" y="243"/>
                  <a:pt x="167" y="243"/>
                  <a:pt x="166" y="243"/>
                </a:cubicBezTo>
                <a:cubicBezTo>
                  <a:pt x="165" y="243"/>
                  <a:pt x="165" y="243"/>
                  <a:pt x="163" y="244"/>
                </a:cubicBezTo>
                <a:cubicBezTo>
                  <a:pt x="162" y="244"/>
                  <a:pt x="161" y="245"/>
                  <a:pt x="161" y="246"/>
                </a:cubicBezTo>
                <a:cubicBezTo>
                  <a:pt x="160" y="247"/>
                  <a:pt x="160" y="248"/>
                  <a:pt x="159" y="249"/>
                </a:cubicBezTo>
                <a:close/>
                <a:moveTo>
                  <a:pt x="159" y="373"/>
                </a:moveTo>
                <a:lnTo>
                  <a:pt x="159" y="381"/>
                </a:lnTo>
                <a:lnTo>
                  <a:pt x="161" y="384"/>
                </a:lnTo>
                <a:cubicBezTo>
                  <a:pt x="162" y="384"/>
                  <a:pt x="163" y="384"/>
                  <a:pt x="164" y="384"/>
                </a:cubicBezTo>
                <a:cubicBezTo>
                  <a:pt x="165" y="384"/>
                  <a:pt x="166" y="384"/>
                  <a:pt x="167" y="384"/>
                </a:cubicBezTo>
                <a:cubicBezTo>
                  <a:pt x="168" y="384"/>
                  <a:pt x="169" y="384"/>
                  <a:pt x="170" y="384"/>
                </a:cubicBezTo>
                <a:cubicBezTo>
                  <a:pt x="171" y="384"/>
                  <a:pt x="172" y="384"/>
                  <a:pt x="172" y="384"/>
                </a:cubicBezTo>
                <a:lnTo>
                  <a:pt x="211" y="384"/>
                </a:lnTo>
                <a:lnTo>
                  <a:pt x="210" y="427"/>
                </a:lnTo>
                <a:lnTo>
                  <a:pt x="211" y="438"/>
                </a:lnTo>
                <a:lnTo>
                  <a:pt x="210" y="444"/>
                </a:lnTo>
                <a:cubicBezTo>
                  <a:pt x="207" y="444"/>
                  <a:pt x="203" y="444"/>
                  <a:pt x="199" y="444"/>
                </a:cubicBezTo>
                <a:cubicBezTo>
                  <a:pt x="195" y="445"/>
                  <a:pt x="190" y="445"/>
                  <a:pt x="185" y="445"/>
                </a:cubicBezTo>
                <a:cubicBezTo>
                  <a:pt x="179" y="445"/>
                  <a:pt x="174" y="445"/>
                  <a:pt x="170" y="445"/>
                </a:cubicBezTo>
                <a:cubicBezTo>
                  <a:pt x="166" y="445"/>
                  <a:pt x="162" y="445"/>
                  <a:pt x="159" y="446"/>
                </a:cubicBezTo>
                <a:lnTo>
                  <a:pt x="159" y="449"/>
                </a:lnTo>
                <a:cubicBezTo>
                  <a:pt x="159" y="450"/>
                  <a:pt x="159" y="450"/>
                  <a:pt x="159" y="451"/>
                </a:cubicBezTo>
                <a:cubicBezTo>
                  <a:pt x="159" y="452"/>
                  <a:pt x="160" y="453"/>
                  <a:pt x="160" y="454"/>
                </a:cubicBezTo>
                <a:cubicBezTo>
                  <a:pt x="161" y="455"/>
                  <a:pt x="161" y="456"/>
                  <a:pt x="162" y="457"/>
                </a:cubicBezTo>
                <a:cubicBezTo>
                  <a:pt x="163" y="458"/>
                  <a:pt x="164" y="458"/>
                  <a:pt x="165" y="459"/>
                </a:cubicBezTo>
                <a:lnTo>
                  <a:pt x="267" y="459"/>
                </a:lnTo>
                <a:cubicBezTo>
                  <a:pt x="268" y="459"/>
                  <a:pt x="268" y="458"/>
                  <a:pt x="269" y="458"/>
                </a:cubicBezTo>
                <a:cubicBezTo>
                  <a:pt x="270" y="458"/>
                  <a:pt x="271" y="458"/>
                  <a:pt x="272" y="458"/>
                </a:cubicBezTo>
                <a:cubicBezTo>
                  <a:pt x="273" y="457"/>
                  <a:pt x="274" y="457"/>
                  <a:pt x="274" y="457"/>
                </a:cubicBezTo>
                <a:cubicBezTo>
                  <a:pt x="275" y="457"/>
                  <a:pt x="276" y="457"/>
                  <a:pt x="276" y="457"/>
                </a:cubicBezTo>
                <a:lnTo>
                  <a:pt x="278" y="453"/>
                </a:lnTo>
                <a:lnTo>
                  <a:pt x="278" y="447"/>
                </a:lnTo>
                <a:cubicBezTo>
                  <a:pt x="278" y="447"/>
                  <a:pt x="277" y="446"/>
                  <a:pt x="276" y="446"/>
                </a:cubicBezTo>
                <a:cubicBezTo>
                  <a:pt x="275" y="445"/>
                  <a:pt x="274" y="444"/>
                  <a:pt x="273" y="444"/>
                </a:cubicBezTo>
                <a:cubicBezTo>
                  <a:pt x="271" y="444"/>
                  <a:pt x="270" y="444"/>
                  <a:pt x="269" y="444"/>
                </a:cubicBezTo>
                <a:cubicBezTo>
                  <a:pt x="269" y="444"/>
                  <a:pt x="268" y="444"/>
                  <a:pt x="267" y="444"/>
                </a:cubicBezTo>
                <a:lnTo>
                  <a:pt x="224" y="444"/>
                </a:lnTo>
                <a:lnTo>
                  <a:pt x="226" y="384"/>
                </a:lnTo>
                <a:cubicBezTo>
                  <a:pt x="229" y="384"/>
                  <a:pt x="233" y="384"/>
                  <a:pt x="237" y="385"/>
                </a:cubicBezTo>
                <a:cubicBezTo>
                  <a:pt x="241" y="385"/>
                  <a:pt x="246" y="385"/>
                  <a:pt x="251" y="386"/>
                </a:cubicBezTo>
                <a:cubicBezTo>
                  <a:pt x="257" y="386"/>
                  <a:pt x="262" y="386"/>
                  <a:pt x="266" y="386"/>
                </a:cubicBezTo>
                <a:cubicBezTo>
                  <a:pt x="270" y="385"/>
                  <a:pt x="274" y="385"/>
                  <a:pt x="276" y="384"/>
                </a:cubicBezTo>
                <a:lnTo>
                  <a:pt x="278" y="377"/>
                </a:lnTo>
                <a:cubicBezTo>
                  <a:pt x="278" y="377"/>
                  <a:pt x="278" y="376"/>
                  <a:pt x="277" y="376"/>
                </a:cubicBezTo>
                <a:cubicBezTo>
                  <a:pt x="277" y="375"/>
                  <a:pt x="277" y="375"/>
                  <a:pt x="276" y="374"/>
                </a:cubicBezTo>
                <a:cubicBezTo>
                  <a:pt x="276" y="373"/>
                  <a:pt x="276" y="373"/>
                  <a:pt x="275" y="372"/>
                </a:cubicBezTo>
                <a:cubicBezTo>
                  <a:pt x="275" y="372"/>
                  <a:pt x="275" y="372"/>
                  <a:pt x="275" y="371"/>
                </a:cubicBezTo>
                <a:lnTo>
                  <a:pt x="226" y="371"/>
                </a:lnTo>
                <a:cubicBezTo>
                  <a:pt x="226" y="371"/>
                  <a:pt x="225" y="371"/>
                  <a:pt x="224" y="371"/>
                </a:cubicBezTo>
                <a:cubicBezTo>
                  <a:pt x="223" y="371"/>
                  <a:pt x="222" y="371"/>
                  <a:pt x="221" y="371"/>
                </a:cubicBezTo>
                <a:cubicBezTo>
                  <a:pt x="220" y="371"/>
                  <a:pt x="219" y="371"/>
                  <a:pt x="218" y="371"/>
                </a:cubicBezTo>
                <a:cubicBezTo>
                  <a:pt x="218" y="371"/>
                  <a:pt x="217" y="371"/>
                  <a:pt x="217" y="371"/>
                </a:cubicBezTo>
                <a:lnTo>
                  <a:pt x="163" y="371"/>
                </a:lnTo>
                <a:lnTo>
                  <a:pt x="159" y="373"/>
                </a:lnTo>
                <a:close/>
                <a:moveTo>
                  <a:pt x="191" y="269"/>
                </a:moveTo>
                <a:cubicBezTo>
                  <a:pt x="189" y="271"/>
                  <a:pt x="185" y="274"/>
                  <a:pt x="181" y="278"/>
                </a:cubicBezTo>
                <a:cubicBezTo>
                  <a:pt x="177" y="282"/>
                  <a:pt x="172" y="287"/>
                  <a:pt x="168" y="293"/>
                </a:cubicBezTo>
                <a:cubicBezTo>
                  <a:pt x="163" y="299"/>
                  <a:pt x="160" y="304"/>
                  <a:pt x="159" y="308"/>
                </a:cubicBezTo>
                <a:cubicBezTo>
                  <a:pt x="159" y="313"/>
                  <a:pt x="159" y="317"/>
                  <a:pt x="159" y="319"/>
                </a:cubicBezTo>
                <a:cubicBezTo>
                  <a:pt x="160" y="322"/>
                  <a:pt x="161" y="324"/>
                  <a:pt x="163" y="328"/>
                </a:cubicBezTo>
                <a:cubicBezTo>
                  <a:pt x="165" y="331"/>
                  <a:pt x="168" y="336"/>
                  <a:pt x="172" y="340"/>
                </a:cubicBezTo>
                <a:cubicBezTo>
                  <a:pt x="177" y="345"/>
                  <a:pt x="180" y="349"/>
                  <a:pt x="183" y="353"/>
                </a:cubicBezTo>
                <a:cubicBezTo>
                  <a:pt x="187" y="356"/>
                  <a:pt x="189" y="358"/>
                  <a:pt x="191" y="360"/>
                </a:cubicBezTo>
                <a:cubicBezTo>
                  <a:pt x="192" y="360"/>
                  <a:pt x="192" y="360"/>
                  <a:pt x="193" y="359"/>
                </a:cubicBezTo>
                <a:cubicBezTo>
                  <a:pt x="194" y="359"/>
                  <a:pt x="195" y="359"/>
                  <a:pt x="196" y="358"/>
                </a:cubicBezTo>
                <a:cubicBezTo>
                  <a:pt x="197" y="358"/>
                  <a:pt x="197" y="358"/>
                  <a:pt x="198" y="357"/>
                </a:cubicBezTo>
                <a:cubicBezTo>
                  <a:pt x="199" y="357"/>
                  <a:pt x="200" y="357"/>
                  <a:pt x="200" y="356"/>
                </a:cubicBezTo>
                <a:lnTo>
                  <a:pt x="200" y="351"/>
                </a:lnTo>
                <a:lnTo>
                  <a:pt x="172" y="319"/>
                </a:lnTo>
                <a:cubicBezTo>
                  <a:pt x="172" y="317"/>
                  <a:pt x="173" y="314"/>
                  <a:pt x="174" y="310"/>
                </a:cubicBezTo>
                <a:cubicBezTo>
                  <a:pt x="176" y="306"/>
                  <a:pt x="179" y="302"/>
                  <a:pt x="183" y="297"/>
                </a:cubicBezTo>
                <a:cubicBezTo>
                  <a:pt x="187" y="292"/>
                  <a:pt x="191" y="288"/>
                  <a:pt x="194" y="284"/>
                </a:cubicBezTo>
                <a:cubicBezTo>
                  <a:pt x="197" y="280"/>
                  <a:pt x="199" y="277"/>
                  <a:pt x="200" y="275"/>
                </a:cubicBezTo>
                <a:cubicBezTo>
                  <a:pt x="200" y="275"/>
                  <a:pt x="200" y="274"/>
                  <a:pt x="200" y="274"/>
                </a:cubicBezTo>
                <a:cubicBezTo>
                  <a:pt x="200" y="273"/>
                  <a:pt x="200" y="273"/>
                  <a:pt x="200" y="272"/>
                </a:cubicBezTo>
                <a:cubicBezTo>
                  <a:pt x="200" y="271"/>
                  <a:pt x="200" y="271"/>
                  <a:pt x="199" y="270"/>
                </a:cubicBezTo>
                <a:cubicBezTo>
                  <a:pt x="199" y="270"/>
                  <a:pt x="199" y="270"/>
                  <a:pt x="198" y="269"/>
                </a:cubicBezTo>
                <a:lnTo>
                  <a:pt x="193" y="267"/>
                </a:lnTo>
                <a:cubicBezTo>
                  <a:pt x="193" y="267"/>
                  <a:pt x="192" y="267"/>
                  <a:pt x="192" y="267"/>
                </a:cubicBezTo>
                <a:cubicBezTo>
                  <a:pt x="192" y="267"/>
                  <a:pt x="191" y="267"/>
                  <a:pt x="191" y="268"/>
                </a:cubicBezTo>
                <a:cubicBezTo>
                  <a:pt x="191" y="268"/>
                  <a:pt x="191" y="268"/>
                  <a:pt x="191" y="268"/>
                </a:cubicBezTo>
                <a:cubicBezTo>
                  <a:pt x="191" y="269"/>
                  <a:pt x="191" y="269"/>
                  <a:pt x="191" y="269"/>
                </a:cubicBezTo>
                <a:close/>
                <a:moveTo>
                  <a:pt x="80" y="330"/>
                </a:moveTo>
                <a:cubicBezTo>
                  <a:pt x="80" y="330"/>
                  <a:pt x="80" y="330"/>
                  <a:pt x="80" y="329"/>
                </a:cubicBezTo>
                <a:cubicBezTo>
                  <a:pt x="80" y="329"/>
                  <a:pt x="80" y="328"/>
                  <a:pt x="81" y="328"/>
                </a:cubicBezTo>
                <a:cubicBezTo>
                  <a:pt x="82" y="327"/>
                  <a:pt x="82" y="327"/>
                  <a:pt x="83" y="326"/>
                </a:cubicBezTo>
                <a:cubicBezTo>
                  <a:pt x="84" y="326"/>
                  <a:pt x="85" y="325"/>
                  <a:pt x="85" y="325"/>
                </a:cubicBezTo>
                <a:lnTo>
                  <a:pt x="133" y="327"/>
                </a:lnTo>
                <a:cubicBezTo>
                  <a:pt x="133" y="327"/>
                  <a:pt x="134" y="327"/>
                  <a:pt x="134" y="327"/>
                </a:cubicBezTo>
                <a:cubicBezTo>
                  <a:pt x="134" y="327"/>
                  <a:pt x="134" y="327"/>
                  <a:pt x="135" y="328"/>
                </a:cubicBezTo>
                <a:cubicBezTo>
                  <a:pt x="135" y="328"/>
                  <a:pt x="136" y="329"/>
                  <a:pt x="136" y="329"/>
                </a:cubicBezTo>
                <a:cubicBezTo>
                  <a:pt x="137" y="330"/>
                  <a:pt x="137" y="330"/>
                  <a:pt x="137" y="330"/>
                </a:cubicBezTo>
                <a:cubicBezTo>
                  <a:pt x="137" y="331"/>
                  <a:pt x="137" y="331"/>
                  <a:pt x="137" y="332"/>
                </a:cubicBezTo>
                <a:cubicBezTo>
                  <a:pt x="137" y="333"/>
                  <a:pt x="137" y="333"/>
                  <a:pt x="136" y="334"/>
                </a:cubicBezTo>
                <a:cubicBezTo>
                  <a:pt x="136" y="336"/>
                  <a:pt x="136" y="337"/>
                  <a:pt x="136" y="337"/>
                </a:cubicBezTo>
                <a:cubicBezTo>
                  <a:pt x="135" y="338"/>
                  <a:pt x="135" y="339"/>
                  <a:pt x="135" y="340"/>
                </a:cubicBezTo>
                <a:cubicBezTo>
                  <a:pt x="135" y="340"/>
                  <a:pt x="134" y="340"/>
                  <a:pt x="133" y="341"/>
                </a:cubicBezTo>
                <a:cubicBezTo>
                  <a:pt x="132" y="341"/>
                  <a:pt x="132" y="341"/>
                  <a:pt x="131" y="341"/>
                </a:cubicBezTo>
                <a:cubicBezTo>
                  <a:pt x="130" y="342"/>
                  <a:pt x="129" y="342"/>
                  <a:pt x="128" y="342"/>
                </a:cubicBezTo>
                <a:cubicBezTo>
                  <a:pt x="127" y="342"/>
                  <a:pt x="127" y="342"/>
                  <a:pt x="126" y="342"/>
                </a:cubicBezTo>
                <a:lnTo>
                  <a:pt x="85" y="342"/>
                </a:lnTo>
                <a:cubicBezTo>
                  <a:pt x="85" y="341"/>
                  <a:pt x="85" y="341"/>
                  <a:pt x="84" y="340"/>
                </a:cubicBezTo>
                <a:cubicBezTo>
                  <a:pt x="84" y="340"/>
                  <a:pt x="83" y="339"/>
                  <a:pt x="82" y="339"/>
                </a:cubicBezTo>
                <a:cubicBezTo>
                  <a:pt x="82" y="338"/>
                  <a:pt x="81" y="338"/>
                  <a:pt x="81" y="337"/>
                </a:cubicBezTo>
                <a:cubicBezTo>
                  <a:pt x="80" y="337"/>
                  <a:pt x="80" y="336"/>
                  <a:pt x="80" y="336"/>
                </a:cubicBezTo>
                <a:lnTo>
                  <a:pt x="80" y="330"/>
                </a:lnTo>
                <a:close/>
                <a:moveTo>
                  <a:pt x="80" y="280"/>
                </a:moveTo>
                <a:cubicBezTo>
                  <a:pt x="80" y="280"/>
                  <a:pt x="80" y="279"/>
                  <a:pt x="80" y="278"/>
                </a:cubicBezTo>
                <a:cubicBezTo>
                  <a:pt x="80" y="277"/>
                  <a:pt x="80" y="276"/>
                  <a:pt x="80" y="275"/>
                </a:cubicBezTo>
                <a:cubicBezTo>
                  <a:pt x="80" y="274"/>
                  <a:pt x="81" y="273"/>
                  <a:pt x="82" y="272"/>
                </a:cubicBezTo>
                <a:cubicBezTo>
                  <a:pt x="82" y="272"/>
                  <a:pt x="83" y="271"/>
                  <a:pt x="83" y="271"/>
                </a:cubicBezTo>
                <a:cubicBezTo>
                  <a:pt x="86" y="271"/>
                  <a:pt x="90" y="271"/>
                  <a:pt x="94" y="271"/>
                </a:cubicBezTo>
                <a:cubicBezTo>
                  <a:pt x="98" y="271"/>
                  <a:pt x="103" y="271"/>
                  <a:pt x="109" y="271"/>
                </a:cubicBezTo>
                <a:cubicBezTo>
                  <a:pt x="115" y="271"/>
                  <a:pt x="120" y="272"/>
                  <a:pt x="125" y="272"/>
                </a:cubicBezTo>
                <a:cubicBezTo>
                  <a:pt x="129" y="272"/>
                  <a:pt x="133" y="273"/>
                  <a:pt x="135" y="273"/>
                </a:cubicBezTo>
                <a:lnTo>
                  <a:pt x="139" y="279"/>
                </a:lnTo>
                <a:lnTo>
                  <a:pt x="137" y="284"/>
                </a:lnTo>
                <a:cubicBezTo>
                  <a:pt x="134" y="285"/>
                  <a:pt x="130" y="285"/>
                  <a:pt x="126" y="285"/>
                </a:cubicBezTo>
                <a:cubicBezTo>
                  <a:pt x="121" y="286"/>
                  <a:pt x="116" y="286"/>
                  <a:pt x="110" y="285"/>
                </a:cubicBezTo>
                <a:cubicBezTo>
                  <a:pt x="104" y="285"/>
                  <a:pt x="99" y="285"/>
                  <a:pt x="95" y="285"/>
                </a:cubicBezTo>
                <a:cubicBezTo>
                  <a:pt x="90" y="284"/>
                  <a:pt x="86" y="284"/>
                  <a:pt x="83" y="284"/>
                </a:cubicBezTo>
                <a:cubicBezTo>
                  <a:pt x="83" y="284"/>
                  <a:pt x="83" y="283"/>
                  <a:pt x="82" y="283"/>
                </a:cubicBezTo>
                <a:cubicBezTo>
                  <a:pt x="82" y="283"/>
                  <a:pt x="81" y="283"/>
                  <a:pt x="81" y="282"/>
                </a:cubicBezTo>
                <a:cubicBezTo>
                  <a:pt x="80" y="282"/>
                  <a:pt x="80" y="282"/>
                  <a:pt x="80" y="281"/>
                </a:cubicBezTo>
                <a:cubicBezTo>
                  <a:pt x="80" y="281"/>
                  <a:pt x="80" y="281"/>
                  <a:pt x="80" y="280"/>
                </a:cubicBezTo>
                <a:close/>
                <a:moveTo>
                  <a:pt x="72" y="420"/>
                </a:moveTo>
                <a:cubicBezTo>
                  <a:pt x="73" y="421"/>
                  <a:pt x="72" y="424"/>
                  <a:pt x="72" y="427"/>
                </a:cubicBezTo>
                <a:cubicBezTo>
                  <a:pt x="72" y="429"/>
                  <a:pt x="71" y="433"/>
                  <a:pt x="69" y="436"/>
                </a:cubicBezTo>
                <a:cubicBezTo>
                  <a:pt x="68" y="440"/>
                  <a:pt x="67" y="443"/>
                  <a:pt x="66" y="446"/>
                </a:cubicBezTo>
                <a:cubicBezTo>
                  <a:pt x="65" y="449"/>
                  <a:pt x="65" y="451"/>
                  <a:pt x="65" y="453"/>
                </a:cubicBezTo>
                <a:lnTo>
                  <a:pt x="67" y="457"/>
                </a:lnTo>
                <a:cubicBezTo>
                  <a:pt x="67" y="457"/>
                  <a:pt x="67" y="457"/>
                  <a:pt x="68" y="457"/>
                </a:cubicBezTo>
                <a:cubicBezTo>
                  <a:pt x="68" y="457"/>
                  <a:pt x="69" y="457"/>
                  <a:pt x="69" y="457"/>
                </a:cubicBezTo>
                <a:cubicBezTo>
                  <a:pt x="70" y="457"/>
                  <a:pt x="71" y="457"/>
                  <a:pt x="71" y="457"/>
                </a:cubicBezTo>
                <a:cubicBezTo>
                  <a:pt x="72" y="457"/>
                  <a:pt x="72" y="457"/>
                  <a:pt x="72" y="457"/>
                </a:cubicBezTo>
                <a:cubicBezTo>
                  <a:pt x="74" y="455"/>
                  <a:pt x="76" y="454"/>
                  <a:pt x="78" y="452"/>
                </a:cubicBezTo>
                <a:cubicBezTo>
                  <a:pt x="80" y="449"/>
                  <a:pt x="82" y="447"/>
                  <a:pt x="83" y="443"/>
                </a:cubicBezTo>
                <a:cubicBezTo>
                  <a:pt x="85" y="440"/>
                  <a:pt x="85" y="437"/>
                  <a:pt x="86" y="435"/>
                </a:cubicBezTo>
                <a:cubicBezTo>
                  <a:pt x="86" y="432"/>
                  <a:pt x="87" y="430"/>
                  <a:pt x="87" y="429"/>
                </a:cubicBezTo>
                <a:cubicBezTo>
                  <a:pt x="87" y="427"/>
                  <a:pt x="87" y="424"/>
                  <a:pt x="87" y="421"/>
                </a:cubicBezTo>
                <a:cubicBezTo>
                  <a:pt x="87" y="417"/>
                  <a:pt x="86" y="414"/>
                  <a:pt x="85" y="409"/>
                </a:cubicBezTo>
                <a:cubicBezTo>
                  <a:pt x="84" y="405"/>
                  <a:pt x="82" y="401"/>
                  <a:pt x="82" y="398"/>
                </a:cubicBezTo>
                <a:cubicBezTo>
                  <a:pt x="81" y="395"/>
                  <a:pt x="80" y="392"/>
                  <a:pt x="80" y="390"/>
                </a:cubicBezTo>
                <a:cubicBezTo>
                  <a:pt x="80" y="388"/>
                  <a:pt x="81" y="386"/>
                  <a:pt x="83" y="384"/>
                </a:cubicBezTo>
                <a:cubicBezTo>
                  <a:pt x="84" y="382"/>
                  <a:pt x="86" y="381"/>
                  <a:pt x="88" y="380"/>
                </a:cubicBezTo>
                <a:cubicBezTo>
                  <a:pt x="91" y="380"/>
                  <a:pt x="93" y="379"/>
                  <a:pt x="95" y="380"/>
                </a:cubicBezTo>
                <a:cubicBezTo>
                  <a:pt x="97" y="380"/>
                  <a:pt x="99" y="380"/>
                  <a:pt x="100" y="381"/>
                </a:cubicBezTo>
                <a:lnTo>
                  <a:pt x="100" y="421"/>
                </a:lnTo>
                <a:cubicBezTo>
                  <a:pt x="100" y="422"/>
                  <a:pt x="100" y="423"/>
                  <a:pt x="100" y="424"/>
                </a:cubicBezTo>
                <a:cubicBezTo>
                  <a:pt x="100" y="424"/>
                  <a:pt x="100" y="425"/>
                  <a:pt x="100" y="426"/>
                </a:cubicBezTo>
                <a:cubicBezTo>
                  <a:pt x="100" y="427"/>
                  <a:pt x="100" y="428"/>
                  <a:pt x="100" y="429"/>
                </a:cubicBezTo>
                <a:cubicBezTo>
                  <a:pt x="100" y="429"/>
                  <a:pt x="100" y="430"/>
                  <a:pt x="100" y="431"/>
                </a:cubicBezTo>
                <a:lnTo>
                  <a:pt x="100" y="451"/>
                </a:lnTo>
                <a:lnTo>
                  <a:pt x="102" y="455"/>
                </a:lnTo>
                <a:lnTo>
                  <a:pt x="108" y="459"/>
                </a:lnTo>
                <a:cubicBezTo>
                  <a:pt x="108" y="458"/>
                  <a:pt x="108" y="458"/>
                  <a:pt x="109" y="457"/>
                </a:cubicBezTo>
                <a:cubicBezTo>
                  <a:pt x="109" y="457"/>
                  <a:pt x="110" y="456"/>
                  <a:pt x="111" y="456"/>
                </a:cubicBezTo>
                <a:cubicBezTo>
                  <a:pt x="112" y="455"/>
                  <a:pt x="113" y="454"/>
                  <a:pt x="114" y="453"/>
                </a:cubicBezTo>
                <a:cubicBezTo>
                  <a:pt x="114" y="452"/>
                  <a:pt x="115" y="452"/>
                  <a:pt x="115" y="451"/>
                </a:cubicBezTo>
                <a:cubicBezTo>
                  <a:pt x="115" y="447"/>
                  <a:pt x="114" y="443"/>
                  <a:pt x="114" y="437"/>
                </a:cubicBezTo>
                <a:cubicBezTo>
                  <a:pt x="114" y="431"/>
                  <a:pt x="115" y="425"/>
                  <a:pt x="115" y="417"/>
                </a:cubicBezTo>
                <a:cubicBezTo>
                  <a:pt x="116" y="409"/>
                  <a:pt x="116" y="402"/>
                  <a:pt x="116" y="397"/>
                </a:cubicBezTo>
                <a:cubicBezTo>
                  <a:pt x="117" y="391"/>
                  <a:pt x="117" y="386"/>
                  <a:pt x="117" y="382"/>
                </a:cubicBezTo>
                <a:lnTo>
                  <a:pt x="133" y="382"/>
                </a:lnTo>
                <a:cubicBezTo>
                  <a:pt x="134" y="383"/>
                  <a:pt x="134" y="383"/>
                  <a:pt x="134" y="384"/>
                </a:cubicBezTo>
                <a:cubicBezTo>
                  <a:pt x="135" y="384"/>
                  <a:pt x="135" y="385"/>
                  <a:pt x="135" y="386"/>
                </a:cubicBezTo>
                <a:cubicBezTo>
                  <a:pt x="136" y="387"/>
                  <a:pt x="136" y="388"/>
                  <a:pt x="136" y="389"/>
                </a:cubicBezTo>
                <a:cubicBezTo>
                  <a:pt x="137" y="389"/>
                  <a:pt x="137" y="390"/>
                  <a:pt x="137" y="390"/>
                </a:cubicBezTo>
                <a:cubicBezTo>
                  <a:pt x="137" y="392"/>
                  <a:pt x="136" y="395"/>
                  <a:pt x="135" y="398"/>
                </a:cubicBezTo>
                <a:cubicBezTo>
                  <a:pt x="134" y="401"/>
                  <a:pt x="133" y="404"/>
                  <a:pt x="131" y="408"/>
                </a:cubicBezTo>
                <a:cubicBezTo>
                  <a:pt x="130" y="412"/>
                  <a:pt x="129" y="416"/>
                  <a:pt x="129" y="419"/>
                </a:cubicBezTo>
                <a:cubicBezTo>
                  <a:pt x="129" y="422"/>
                  <a:pt x="129" y="425"/>
                  <a:pt x="130" y="427"/>
                </a:cubicBezTo>
                <a:cubicBezTo>
                  <a:pt x="130" y="429"/>
                  <a:pt x="130" y="431"/>
                  <a:pt x="131" y="433"/>
                </a:cubicBezTo>
                <a:cubicBezTo>
                  <a:pt x="131" y="436"/>
                  <a:pt x="132" y="439"/>
                  <a:pt x="133" y="443"/>
                </a:cubicBezTo>
                <a:cubicBezTo>
                  <a:pt x="134" y="447"/>
                  <a:pt x="135" y="450"/>
                  <a:pt x="137" y="452"/>
                </a:cubicBezTo>
                <a:cubicBezTo>
                  <a:pt x="139" y="455"/>
                  <a:pt x="141" y="457"/>
                  <a:pt x="143" y="459"/>
                </a:cubicBezTo>
                <a:cubicBezTo>
                  <a:pt x="143" y="458"/>
                  <a:pt x="143" y="458"/>
                  <a:pt x="144" y="458"/>
                </a:cubicBezTo>
                <a:cubicBezTo>
                  <a:pt x="144" y="457"/>
                  <a:pt x="145" y="457"/>
                  <a:pt x="146" y="457"/>
                </a:cubicBezTo>
                <a:cubicBezTo>
                  <a:pt x="146" y="457"/>
                  <a:pt x="147" y="457"/>
                  <a:pt x="147" y="457"/>
                </a:cubicBezTo>
                <a:cubicBezTo>
                  <a:pt x="148" y="457"/>
                  <a:pt x="148" y="457"/>
                  <a:pt x="148" y="457"/>
                </a:cubicBezTo>
                <a:lnTo>
                  <a:pt x="150" y="451"/>
                </a:lnTo>
                <a:cubicBezTo>
                  <a:pt x="150" y="451"/>
                  <a:pt x="150" y="450"/>
                  <a:pt x="150" y="450"/>
                </a:cubicBezTo>
                <a:cubicBezTo>
                  <a:pt x="150" y="449"/>
                  <a:pt x="150" y="448"/>
                  <a:pt x="149" y="447"/>
                </a:cubicBezTo>
                <a:cubicBezTo>
                  <a:pt x="149" y="446"/>
                  <a:pt x="149" y="445"/>
                  <a:pt x="149" y="444"/>
                </a:cubicBezTo>
                <a:cubicBezTo>
                  <a:pt x="148" y="443"/>
                  <a:pt x="148" y="442"/>
                  <a:pt x="148" y="442"/>
                </a:cubicBezTo>
                <a:cubicBezTo>
                  <a:pt x="147" y="439"/>
                  <a:pt x="146" y="436"/>
                  <a:pt x="145" y="431"/>
                </a:cubicBezTo>
                <a:cubicBezTo>
                  <a:pt x="144" y="427"/>
                  <a:pt x="144" y="422"/>
                  <a:pt x="145" y="416"/>
                </a:cubicBezTo>
                <a:cubicBezTo>
                  <a:pt x="146" y="410"/>
                  <a:pt x="147" y="405"/>
                  <a:pt x="148" y="401"/>
                </a:cubicBezTo>
                <a:cubicBezTo>
                  <a:pt x="149" y="396"/>
                  <a:pt x="150" y="393"/>
                  <a:pt x="150" y="390"/>
                </a:cubicBezTo>
                <a:cubicBezTo>
                  <a:pt x="150" y="387"/>
                  <a:pt x="149" y="383"/>
                  <a:pt x="147" y="380"/>
                </a:cubicBezTo>
                <a:cubicBezTo>
                  <a:pt x="145" y="376"/>
                  <a:pt x="141" y="373"/>
                  <a:pt x="137" y="370"/>
                </a:cubicBezTo>
                <a:cubicBezTo>
                  <a:pt x="132" y="368"/>
                  <a:pt x="128" y="367"/>
                  <a:pt x="124" y="367"/>
                </a:cubicBezTo>
                <a:cubicBezTo>
                  <a:pt x="120" y="367"/>
                  <a:pt x="117" y="367"/>
                  <a:pt x="115" y="368"/>
                </a:cubicBezTo>
                <a:lnTo>
                  <a:pt x="115" y="356"/>
                </a:lnTo>
                <a:cubicBezTo>
                  <a:pt x="117" y="356"/>
                  <a:pt x="120" y="356"/>
                  <a:pt x="124" y="356"/>
                </a:cubicBezTo>
                <a:cubicBezTo>
                  <a:pt x="128" y="356"/>
                  <a:pt x="133" y="354"/>
                  <a:pt x="137" y="352"/>
                </a:cubicBezTo>
                <a:cubicBezTo>
                  <a:pt x="142" y="350"/>
                  <a:pt x="146" y="347"/>
                  <a:pt x="147" y="344"/>
                </a:cubicBezTo>
                <a:cubicBezTo>
                  <a:pt x="149" y="341"/>
                  <a:pt x="150" y="337"/>
                  <a:pt x="150" y="334"/>
                </a:cubicBezTo>
                <a:cubicBezTo>
                  <a:pt x="150" y="331"/>
                  <a:pt x="150" y="327"/>
                  <a:pt x="148" y="323"/>
                </a:cubicBezTo>
                <a:cubicBezTo>
                  <a:pt x="146" y="319"/>
                  <a:pt x="143" y="316"/>
                  <a:pt x="138" y="314"/>
                </a:cubicBezTo>
                <a:cubicBezTo>
                  <a:pt x="133" y="312"/>
                  <a:pt x="129" y="311"/>
                  <a:pt x="124" y="311"/>
                </a:cubicBezTo>
                <a:cubicBezTo>
                  <a:pt x="120" y="311"/>
                  <a:pt x="117" y="311"/>
                  <a:pt x="115" y="312"/>
                </a:cubicBezTo>
                <a:lnTo>
                  <a:pt x="115" y="301"/>
                </a:lnTo>
                <a:cubicBezTo>
                  <a:pt x="117" y="301"/>
                  <a:pt x="120" y="301"/>
                  <a:pt x="124" y="301"/>
                </a:cubicBezTo>
                <a:cubicBezTo>
                  <a:pt x="129" y="301"/>
                  <a:pt x="133" y="300"/>
                  <a:pt x="138" y="297"/>
                </a:cubicBezTo>
                <a:cubicBezTo>
                  <a:pt x="143" y="295"/>
                  <a:pt x="146" y="292"/>
                  <a:pt x="148" y="288"/>
                </a:cubicBezTo>
                <a:cubicBezTo>
                  <a:pt x="150" y="285"/>
                  <a:pt x="150" y="282"/>
                  <a:pt x="150" y="279"/>
                </a:cubicBezTo>
                <a:cubicBezTo>
                  <a:pt x="150" y="275"/>
                  <a:pt x="150" y="271"/>
                  <a:pt x="148" y="268"/>
                </a:cubicBezTo>
                <a:cubicBezTo>
                  <a:pt x="146" y="264"/>
                  <a:pt x="143" y="261"/>
                  <a:pt x="138" y="258"/>
                </a:cubicBezTo>
                <a:cubicBezTo>
                  <a:pt x="133" y="256"/>
                  <a:pt x="129" y="255"/>
                  <a:pt x="124" y="255"/>
                </a:cubicBezTo>
                <a:cubicBezTo>
                  <a:pt x="120" y="255"/>
                  <a:pt x="117" y="256"/>
                  <a:pt x="115" y="256"/>
                </a:cubicBezTo>
                <a:cubicBezTo>
                  <a:pt x="115" y="256"/>
                  <a:pt x="115" y="255"/>
                  <a:pt x="115" y="254"/>
                </a:cubicBezTo>
                <a:cubicBezTo>
                  <a:pt x="115" y="253"/>
                  <a:pt x="115" y="252"/>
                  <a:pt x="115" y="251"/>
                </a:cubicBezTo>
                <a:cubicBezTo>
                  <a:pt x="115" y="249"/>
                  <a:pt x="114" y="248"/>
                  <a:pt x="114" y="247"/>
                </a:cubicBezTo>
                <a:cubicBezTo>
                  <a:pt x="114" y="247"/>
                  <a:pt x="113" y="246"/>
                  <a:pt x="113" y="245"/>
                </a:cubicBezTo>
                <a:cubicBezTo>
                  <a:pt x="112" y="245"/>
                  <a:pt x="112" y="244"/>
                  <a:pt x="111" y="244"/>
                </a:cubicBezTo>
                <a:cubicBezTo>
                  <a:pt x="110" y="244"/>
                  <a:pt x="109" y="244"/>
                  <a:pt x="108" y="244"/>
                </a:cubicBezTo>
                <a:cubicBezTo>
                  <a:pt x="108" y="244"/>
                  <a:pt x="107" y="244"/>
                  <a:pt x="106" y="244"/>
                </a:cubicBezTo>
                <a:cubicBezTo>
                  <a:pt x="105" y="244"/>
                  <a:pt x="104" y="245"/>
                  <a:pt x="104" y="245"/>
                </a:cubicBezTo>
                <a:lnTo>
                  <a:pt x="102" y="247"/>
                </a:lnTo>
                <a:lnTo>
                  <a:pt x="102" y="256"/>
                </a:lnTo>
                <a:cubicBezTo>
                  <a:pt x="99" y="256"/>
                  <a:pt x="96" y="255"/>
                  <a:pt x="91" y="256"/>
                </a:cubicBezTo>
                <a:cubicBezTo>
                  <a:pt x="87" y="256"/>
                  <a:pt x="82" y="257"/>
                  <a:pt x="76" y="260"/>
                </a:cubicBezTo>
                <a:cubicBezTo>
                  <a:pt x="71" y="263"/>
                  <a:pt x="68" y="267"/>
                  <a:pt x="66" y="271"/>
                </a:cubicBezTo>
                <a:cubicBezTo>
                  <a:pt x="65" y="275"/>
                  <a:pt x="64" y="279"/>
                  <a:pt x="65" y="282"/>
                </a:cubicBezTo>
                <a:cubicBezTo>
                  <a:pt x="66" y="285"/>
                  <a:pt x="67" y="288"/>
                  <a:pt x="70" y="291"/>
                </a:cubicBezTo>
                <a:cubicBezTo>
                  <a:pt x="72" y="295"/>
                  <a:pt x="76" y="297"/>
                  <a:pt x="81" y="298"/>
                </a:cubicBezTo>
                <a:cubicBezTo>
                  <a:pt x="85" y="300"/>
                  <a:pt x="89" y="301"/>
                  <a:pt x="93" y="301"/>
                </a:cubicBezTo>
                <a:cubicBezTo>
                  <a:pt x="97" y="301"/>
                  <a:pt x="100" y="301"/>
                  <a:pt x="102" y="301"/>
                </a:cubicBezTo>
                <a:lnTo>
                  <a:pt x="102" y="312"/>
                </a:lnTo>
                <a:cubicBezTo>
                  <a:pt x="99" y="311"/>
                  <a:pt x="96" y="310"/>
                  <a:pt x="91" y="310"/>
                </a:cubicBezTo>
                <a:cubicBezTo>
                  <a:pt x="86" y="310"/>
                  <a:pt x="81" y="312"/>
                  <a:pt x="76" y="315"/>
                </a:cubicBezTo>
                <a:cubicBezTo>
                  <a:pt x="70" y="319"/>
                  <a:pt x="67" y="322"/>
                  <a:pt x="66" y="327"/>
                </a:cubicBezTo>
                <a:cubicBezTo>
                  <a:pt x="64" y="331"/>
                  <a:pt x="64" y="335"/>
                  <a:pt x="65" y="338"/>
                </a:cubicBezTo>
                <a:cubicBezTo>
                  <a:pt x="66" y="341"/>
                  <a:pt x="67" y="344"/>
                  <a:pt x="70" y="346"/>
                </a:cubicBezTo>
                <a:cubicBezTo>
                  <a:pt x="72" y="349"/>
                  <a:pt x="75" y="352"/>
                  <a:pt x="80" y="353"/>
                </a:cubicBezTo>
                <a:cubicBezTo>
                  <a:pt x="84" y="355"/>
                  <a:pt x="88" y="356"/>
                  <a:pt x="91" y="356"/>
                </a:cubicBezTo>
                <a:cubicBezTo>
                  <a:pt x="95" y="356"/>
                  <a:pt x="98" y="356"/>
                  <a:pt x="100" y="356"/>
                </a:cubicBezTo>
                <a:lnTo>
                  <a:pt x="100" y="368"/>
                </a:lnTo>
                <a:cubicBezTo>
                  <a:pt x="100" y="368"/>
                  <a:pt x="99" y="368"/>
                  <a:pt x="99" y="368"/>
                </a:cubicBezTo>
                <a:cubicBezTo>
                  <a:pt x="99" y="368"/>
                  <a:pt x="99" y="368"/>
                  <a:pt x="98" y="368"/>
                </a:cubicBezTo>
                <a:cubicBezTo>
                  <a:pt x="98" y="368"/>
                  <a:pt x="98" y="368"/>
                  <a:pt x="97" y="368"/>
                </a:cubicBezTo>
                <a:cubicBezTo>
                  <a:pt x="97" y="368"/>
                  <a:pt x="97" y="368"/>
                  <a:pt x="96" y="368"/>
                </a:cubicBezTo>
                <a:cubicBezTo>
                  <a:pt x="94" y="367"/>
                  <a:pt x="90" y="367"/>
                  <a:pt x="85" y="367"/>
                </a:cubicBezTo>
                <a:cubicBezTo>
                  <a:pt x="81" y="368"/>
                  <a:pt x="77" y="371"/>
                  <a:pt x="72" y="375"/>
                </a:cubicBezTo>
                <a:cubicBezTo>
                  <a:pt x="68" y="379"/>
                  <a:pt x="65" y="384"/>
                  <a:pt x="65" y="388"/>
                </a:cubicBezTo>
                <a:cubicBezTo>
                  <a:pt x="64" y="393"/>
                  <a:pt x="64" y="396"/>
                  <a:pt x="65" y="399"/>
                </a:cubicBezTo>
                <a:cubicBezTo>
                  <a:pt x="65" y="400"/>
                  <a:pt x="66" y="401"/>
                  <a:pt x="67" y="403"/>
                </a:cubicBezTo>
                <a:cubicBezTo>
                  <a:pt x="68" y="404"/>
                  <a:pt x="68" y="406"/>
                  <a:pt x="69" y="409"/>
                </a:cubicBezTo>
                <a:cubicBezTo>
                  <a:pt x="70" y="411"/>
                  <a:pt x="71" y="413"/>
                  <a:pt x="71" y="415"/>
                </a:cubicBezTo>
                <a:cubicBezTo>
                  <a:pt x="72" y="417"/>
                  <a:pt x="72" y="418"/>
                  <a:pt x="72" y="420"/>
                </a:cubicBezTo>
                <a:close/>
                <a:moveTo>
                  <a:pt x="63" y="709"/>
                </a:moveTo>
                <a:lnTo>
                  <a:pt x="63" y="713"/>
                </a:lnTo>
                <a:cubicBezTo>
                  <a:pt x="63" y="713"/>
                  <a:pt x="64" y="714"/>
                  <a:pt x="65" y="715"/>
                </a:cubicBezTo>
                <a:cubicBezTo>
                  <a:pt x="65" y="716"/>
                  <a:pt x="66" y="717"/>
                  <a:pt x="68" y="718"/>
                </a:cubicBezTo>
                <a:cubicBezTo>
                  <a:pt x="69" y="718"/>
                  <a:pt x="70" y="719"/>
                  <a:pt x="72" y="719"/>
                </a:cubicBezTo>
                <a:cubicBezTo>
                  <a:pt x="73" y="719"/>
                  <a:pt x="73" y="720"/>
                  <a:pt x="74" y="720"/>
                </a:cubicBezTo>
                <a:cubicBezTo>
                  <a:pt x="76" y="719"/>
                  <a:pt x="78" y="717"/>
                  <a:pt x="81" y="716"/>
                </a:cubicBezTo>
                <a:cubicBezTo>
                  <a:pt x="84" y="715"/>
                  <a:pt x="87" y="713"/>
                  <a:pt x="91" y="713"/>
                </a:cubicBezTo>
                <a:cubicBezTo>
                  <a:pt x="94" y="712"/>
                  <a:pt x="98" y="711"/>
                  <a:pt x="101" y="711"/>
                </a:cubicBezTo>
                <a:cubicBezTo>
                  <a:pt x="103" y="711"/>
                  <a:pt x="106" y="711"/>
                  <a:pt x="108" y="711"/>
                </a:cubicBezTo>
                <a:cubicBezTo>
                  <a:pt x="110" y="711"/>
                  <a:pt x="114" y="713"/>
                  <a:pt x="118" y="714"/>
                </a:cubicBezTo>
                <a:cubicBezTo>
                  <a:pt x="123" y="716"/>
                  <a:pt x="128" y="718"/>
                  <a:pt x="134" y="718"/>
                </a:cubicBezTo>
                <a:cubicBezTo>
                  <a:pt x="140" y="719"/>
                  <a:pt x="145" y="718"/>
                  <a:pt x="149" y="715"/>
                </a:cubicBezTo>
                <a:cubicBezTo>
                  <a:pt x="152" y="713"/>
                  <a:pt x="155" y="709"/>
                  <a:pt x="158" y="705"/>
                </a:cubicBezTo>
                <a:cubicBezTo>
                  <a:pt x="158" y="702"/>
                  <a:pt x="159" y="697"/>
                  <a:pt x="159" y="693"/>
                </a:cubicBezTo>
                <a:cubicBezTo>
                  <a:pt x="159" y="688"/>
                  <a:pt x="159" y="682"/>
                  <a:pt x="159" y="676"/>
                </a:cubicBezTo>
                <a:cubicBezTo>
                  <a:pt x="159" y="669"/>
                  <a:pt x="159" y="664"/>
                  <a:pt x="159" y="659"/>
                </a:cubicBezTo>
                <a:cubicBezTo>
                  <a:pt x="159" y="654"/>
                  <a:pt x="159" y="651"/>
                  <a:pt x="159" y="648"/>
                </a:cubicBezTo>
                <a:cubicBezTo>
                  <a:pt x="161" y="648"/>
                  <a:pt x="162" y="648"/>
                  <a:pt x="164" y="648"/>
                </a:cubicBezTo>
                <a:cubicBezTo>
                  <a:pt x="166" y="648"/>
                  <a:pt x="169" y="648"/>
                  <a:pt x="172" y="648"/>
                </a:cubicBezTo>
                <a:cubicBezTo>
                  <a:pt x="174" y="648"/>
                  <a:pt x="177" y="648"/>
                  <a:pt x="179" y="648"/>
                </a:cubicBezTo>
                <a:cubicBezTo>
                  <a:pt x="181" y="648"/>
                  <a:pt x="182" y="648"/>
                  <a:pt x="184" y="648"/>
                </a:cubicBezTo>
                <a:lnTo>
                  <a:pt x="185" y="649"/>
                </a:lnTo>
                <a:cubicBezTo>
                  <a:pt x="185" y="652"/>
                  <a:pt x="185" y="656"/>
                  <a:pt x="185" y="660"/>
                </a:cubicBezTo>
                <a:cubicBezTo>
                  <a:pt x="184" y="664"/>
                  <a:pt x="184" y="669"/>
                  <a:pt x="184" y="675"/>
                </a:cubicBezTo>
                <a:cubicBezTo>
                  <a:pt x="184" y="680"/>
                  <a:pt x="184" y="685"/>
                  <a:pt x="184" y="690"/>
                </a:cubicBezTo>
                <a:cubicBezTo>
                  <a:pt x="184" y="694"/>
                  <a:pt x="184" y="698"/>
                  <a:pt x="184" y="701"/>
                </a:cubicBezTo>
                <a:cubicBezTo>
                  <a:pt x="184" y="703"/>
                  <a:pt x="184" y="704"/>
                  <a:pt x="185" y="706"/>
                </a:cubicBezTo>
                <a:cubicBezTo>
                  <a:pt x="186" y="708"/>
                  <a:pt x="187" y="710"/>
                  <a:pt x="189" y="713"/>
                </a:cubicBezTo>
                <a:cubicBezTo>
                  <a:pt x="191" y="715"/>
                  <a:pt x="193" y="717"/>
                  <a:pt x="195" y="718"/>
                </a:cubicBezTo>
                <a:cubicBezTo>
                  <a:pt x="197" y="719"/>
                  <a:pt x="199" y="720"/>
                  <a:pt x="200" y="720"/>
                </a:cubicBezTo>
                <a:cubicBezTo>
                  <a:pt x="203" y="720"/>
                  <a:pt x="206" y="719"/>
                  <a:pt x="210" y="718"/>
                </a:cubicBezTo>
                <a:cubicBezTo>
                  <a:pt x="213" y="717"/>
                  <a:pt x="218" y="716"/>
                  <a:pt x="223" y="715"/>
                </a:cubicBezTo>
                <a:cubicBezTo>
                  <a:pt x="228" y="714"/>
                  <a:pt x="232" y="713"/>
                  <a:pt x="236" y="713"/>
                </a:cubicBezTo>
                <a:cubicBezTo>
                  <a:pt x="239" y="712"/>
                  <a:pt x="242" y="712"/>
                  <a:pt x="245" y="713"/>
                </a:cubicBezTo>
                <a:cubicBezTo>
                  <a:pt x="247" y="712"/>
                  <a:pt x="249" y="713"/>
                  <a:pt x="252" y="713"/>
                </a:cubicBezTo>
                <a:cubicBezTo>
                  <a:pt x="255" y="714"/>
                  <a:pt x="258" y="716"/>
                  <a:pt x="262" y="717"/>
                </a:cubicBezTo>
                <a:cubicBezTo>
                  <a:pt x="265" y="719"/>
                  <a:pt x="269" y="719"/>
                  <a:pt x="271" y="719"/>
                </a:cubicBezTo>
                <a:cubicBezTo>
                  <a:pt x="274" y="719"/>
                  <a:pt x="276" y="718"/>
                  <a:pt x="278" y="716"/>
                </a:cubicBezTo>
                <a:lnTo>
                  <a:pt x="278" y="713"/>
                </a:lnTo>
                <a:cubicBezTo>
                  <a:pt x="278" y="712"/>
                  <a:pt x="278" y="712"/>
                  <a:pt x="278" y="712"/>
                </a:cubicBezTo>
                <a:cubicBezTo>
                  <a:pt x="278" y="711"/>
                  <a:pt x="278" y="711"/>
                  <a:pt x="278" y="711"/>
                </a:cubicBezTo>
                <a:cubicBezTo>
                  <a:pt x="278" y="710"/>
                  <a:pt x="278" y="710"/>
                  <a:pt x="277" y="710"/>
                </a:cubicBezTo>
                <a:cubicBezTo>
                  <a:pt x="277" y="709"/>
                  <a:pt x="277" y="709"/>
                  <a:pt x="276" y="709"/>
                </a:cubicBezTo>
                <a:cubicBezTo>
                  <a:pt x="274" y="707"/>
                  <a:pt x="271" y="705"/>
                  <a:pt x="268" y="703"/>
                </a:cubicBezTo>
                <a:cubicBezTo>
                  <a:pt x="264" y="701"/>
                  <a:pt x="260" y="699"/>
                  <a:pt x="255" y="698"/>
                </a:cubicBezTo>
                <a:cubicBezTo>
                  <a:pt x="250" y="697"/>
                  <a:pt x="245" y="697"/>
                  <a:pt x="241" y="697"/>
                </a:cubicBezTo>
                <a:cubicBezTo>
                  <a:pt x="238" y="697"/>
                  <a:pt x="234" y="697"/>
                  <a:pt x="232" y="698"/>
                </a:cubicBezTo>
                <a:cubicBezTo>
                  <a:pt x="230" y="697"/>
                  <a:pt x="228" y="697"/>
                  <a:pt x="225" y="698"/>
                </a:cubicBezTo>
                <a:cubicBezTo>
                  <a:pt x="222" y="699"/>
                  <a:pt x="219" y="701"/>
                  <a:pt x="215" y="703"/>
                </a:cubicBezTo>
                <a:cubicBezTo>
                  <a:pt x="211" y="705"/>
                  <a:pt x="208" y="706"/>
                  <a:pt x="205" y="706"/>
                </a:cubicBezTo>
                <a:cubicBezTo>
                  <a:pt x="203" y="706"/>
                  <a:pt x="200" y="705"/>
                  <a:pt x="198" y="703"/>
                </a:cubicBezTo>
                <a:cubicBezTo>
                  <a:pt x="198" y="701"/>
                  <a:pt x="198" y="699"/>
                  <a:pt x="198" y="696"/>
                </a:cubicBezTo>
                <a:cubicBezTo>
                  <a:pt x="198" y="694"/>
                  <a:pt x="198" y="691"/>
                  <a:pt x="198" y="687"/>
                </a:cubicBezTo>
                <a:cubicBezTo>
                  <a:pt x="198" y="684"/>
                  <a:pt x="198" y="681"/>
                  <a:pt x="198" y="678"/>
                </a:cubicBezTo>
                <a:cubicBezTo>
                  <a:pt x="198" y="676"/>
                  <a:pt x="198" y="673"/>
                  <a:pt x="198" y="672"/>
                </a:cubicBezTo>
                <a:lnTo>
                  <a:pt x="198" y="648"/>
                </a:lnTo>
                <a:lnTo>
                  <a:pt x="241" y="648"/>
                </a:lnTo>
                <a:cubicBezTo>
                  <a:pt x="243" y="648"/>
                  <a:pt x="246" y="648"/>
                  <a:pt x="249" y="648"/>
                </a:cubicBezTo>
                <a:cubicBezTo>
                  <a:pt x="252" y="648"/>
                  <a:pt x="256" y="649"/>
                  <a:pt x="260" y="649"/>
                </a:cubicBezTo>
                <a:cubicBezTo>
                  <a:pt x="264" y="649"/>
                  <a:pt x="267" y="649"/>
                  <a:pt x="270" y="649"/>
                </a:cubicBezTo>
                <a:cubicBezTo>
                  <a:pt x="273" y="649"/>
                  <a:pt x="276" y="648"/>
                  <a:pt x="278" y="648"/>
                </a:cubicBezTo>
                <a:cubicBezTo>
                  <a:pt x="278" y="647"/>
                  <a:pt x="278" y="646"/>
                  <a:pt x="278" y="645"/>
                </a:cubicBezTo>
                <a:cubicBezTo>
                  <a:pt x="278" y="645"/>
                  <a:pt x="278" y="644"/>
                  <a:pt x="278" y="643"/>
                </a:cubicBezTo>
                <a:cubicBezTo>
                  <a:pt x="278" y="642"/>
                  <a:pt x="278" y="642"/>
                  <a:pt x="278" y="641"/>
                </a:cubicBezTo>
                <a:cubicBezTo>
                  <a:pt x="278" y="641"/>
                  <a:pt x="278" y="640"/>
                  <a:pt x="278" y="640"/>
                </a:cubicBezTo>
                <a:lnTo>
                  <a:pt x="276" y="635"/>
                </a:lnTo>
                <a:cubicBezTo>
                  <a:pt x="276" y="634"/>
                  <a:pt x="275" y="634"/>
                  <a:pt x="274" y="634"/>
                </a:cubicBezTo>
                <a:cubicBezTo>
                  <a:pt x="273" y="634"/>
                  <a:pt x="272" y="634"/>
                  <a:pt x="271" y="634"/>
                </a:cubicBezTo>
                <a:cubicBezTo>
                  <a:pt x="270" y="634"/>
                  <a:pt x="269" y="634"/>
                  <a:pt x="268" y="634"/>
                </a:cubicBezTo>
                <a:cubicBezTo>
                  <a:pt x="267" y="634"/>
                  <a:pt x="266" y="635"/>
                  <a:pt x="265" y="635"/>
                </a:cubicBezTo>
                <a:lnTo>
                  <a:pt x="204" y="635"/>
                </a:lnTo>
                <a:cubicBezTo>
                  <a:pt x="203" y="635"/>
                  <a:pt x="201" y="634"/>
                  <a:pt x="199" y="634"/>
                </a:cubicBezTo>
                <a:cubicBezTo>
                  <a:pt x="197" y="634"/>
                  <a:pt x="195" y="634"/>
                  <a:pt x="192" y="634"/>
                </a:cubicBezTo>
                <a:cubicBezTo>
                  <a:pt x="189" y="633"/>
                  <a:pt x="187" y="633"/>
                  <a:pt x="185" y="633"/>
                </a:cubicBezTo>
                <a:cubicBezTo>
                  <a:pt x="183" y="633"/>
                  <a:pt x="181" y="633"/>
                  <a:pt x="180" y="633"/>
                </a:cubicBezTo>
                <a:lnTo>
                  <a:pt x="180" y="592"/>
                </a:lnTo>
                <a:cubicBezTo>
                  <a:pt x="181" y="592"/>
                  <a:pt x="183" y="592"/>
                  <a:pt x="186" y="592"/>
                </a:cubicBezTo>
                <a:cubicBezTo>
                  <a:pt x="188" y="592"/>
                  <a:pt x="191" y="592"/>
                  <a:pt x="194" y="592"/>
                </a:cubicBezTo>
                <a:cubicBezTo>
                  <a:pt x="197" y="592"/>
                  <a:pt x="200" y="592"/>
                  <a:pt x="203" y="592"/>
                </a:cubicBezTo>
                <a:cubicBezTo>
                  <a:pt x="205" y="592"/>
                  <a:pt x="208" y="592"/>
                  <a:pt x="210" y="592"/>
                </a:cubicBezTo>
                <a:lnTo>
                  <a:pt x="210" y="612"/>
                </a:lnTo>
                <a:cubicBezTo>
                  <a:pt x="210" y="613"/>
                  <a:pt x="210" y="613"/>
                  <a:pt x="211" y="613"/>
                </a:cubicBezTo>
                <a:cubicBezTo>
                  <a:pt x="211" y="614"/>
                  <a:pt x="211" y="614"/>
                  <a:pt x="212" y="615"/>
                </a:cubicBezTo>
                <a:cubicBezTo>
                  <a:pt x="212" y="616"/>
                  <a:pt x="213" y="616"/>
                  <a:pt x="213" y="617"/>
                </a:cubicBezTo>
                <a:cubicBezTo>
                  <a:pt x="214" y="617"/>
                  <a:pt x="215" y="617"/>
                  <a:pt x="215" y="618"/>
                </a:cubicBezTo>
                <a:cubicBezTo>
                  <a:pt x="215" y="618"/>
                  <a:pt x="216" y="618"/>
                  <a:pt x="217" y="618"/>
                </a:cubicBezTo>
                <a:cubicBezTo>
                  <a:pt x="218" y="617"/>
                  <a:pt x="219" y="617"/>
                  <a:pt x="220" y="616"/>
                </a:cubicBezTo>
                <a:cubicBezTo>
                  <a:pt x="221" y="616"/>
                  <a:pt x="222" y="615"/>
                  <a:pt x="223" y="614"/>
                </a:cubicBezTo>
                <a:cubicBezTo>
                  <a:pt x="224" y="614"/>
                  <a:pt x="224" y="613"/>
                  <a:pt x="224" y="612"/>
                </a:cubicBezTo>
                <a:lnTo>
                  <a:pt x="224" y="592"/>
                </a:lnTo>
                <a:cubicBezTo>
                  <a:pt x="226" y="592"/>
                  <a:pt x="229" y="592"/>
                  <a:pt x="231" y="592"/>
                </a:cubicBezTo>
                <a:cubicBezTo>
                  <a:pt x="234" y="592"/>
                  <a:pt x="237" y="592"/>
                  <a:pt x="240" y="593"/>
                </a:cubicBezTo>
                <a:cubicBezTo>
                  <a:pt x="244" y="593"/>
                  <a:pt x="247" y="593"/>
                  <a:pt x="249" y="593"/>
                </a:cubicBezTo>
                <a:cubicBezTo>
                  <a:pt x="252" y="592"/>
                  <a:pt x="254" y="592"/>
                  <a:pt x="256" y="592"/>
                </a:cubicBezTo>
                <a:cubicBezTo>
                  <a:pt x="256" y="593"/>
                  <a:pt x="257" y="595"/>
                  <a:pt x="258" y="597"/>
                </a:cubicBezTo>
                <a:cubicBezTo>
                  <a:pt x="258" y="600"/>
                  <a:pt x="259" y="602"/>
                  <a:pt x="261" y="605"/>
                </a:cubicBezTo>
                <a:cubicBezTo>
                  <a:pt x="262" y="608"/>
                  <a:pt x="263" y="610"/>
                  <a:pt x="265" y="612"/>
                </a:cubicBezTo>
                <a:cubicBezTo>
                  <a:pt x="266" y="614"/>
                  <a:pt x="267" y="616"/>
                  <a:pt x="267" y="618"/>
                </a:cubicBezTo>
                <a:cubicBezTo>
                  <a:pt x="267" y="618"/>
                  <a:pt x="268" y="618"/>
                  <a:pt x="269" y="618"/>
                </a:cubicBezTo>
                <a:cubicBezTo>
                  <a:pt x="269" y="618"/>
                  <a:pt x="270" y="618"/>
                  <a:pt x="271" y="618"/>
                </a:cubicBezTo>
                <a:cubicBezTo>
                  <a:pt x="272" y="618"/>
                  <a:pt x="273" y="618"/>
                  <a:pt x="273" y="618"/>
                </a:cubicBezTo>
                <a:cubicBezTo>
                  <a:pt x="274" y="618"/>
                  <a:pt x="274" y="618"/>
                  <a:pt x="275" y="618"/>
                </a:cubicBezTo>
                <a:lnTo>
                  <a:pt x="278" y="616"/>
                </a:lnTo>
                <a:cubicBezTo>
                  <a:pt x="278" y="616"/>
                  <a:pt x="278" y="615"/>
                  <a:pt x="278" y="615"/>
                </a:cubicBezTo>
                <a:cubicBezTo>
                  <a:pt x="278" y="614"/>
                  <a:pt x="278" y="613"/>
                  <a:pt x="278" y="612"/>
                </a:cubicBezTo>
                <a:cubicBezTo>
                  <a:pt x="278" y="611"/>
                  <a:pt x="278" y="611"/>
                  <a:pt x="278" y="610"/>
                </a:cubicBezTo>
                <a:cubicBezTo>
                  <a:pt x="278" y="609"/>
                  <a:pt x="278" y="609"/>
                  <a:pt x="278" y="609"/>
                </a:cubicBezTo>
                <a:cubicBezTo>
                  <a:pt x="275" y="604"/>
                  <a:pt x="273" y="597"/>
                  <a:pt x="270" y="590"/>
                </a:cubicBezTo>
                <a:cubicBezTo>
                  <a:pt x="268" y="583"/>
                  <a:pt x="267" y="574"/>
                  <a:pt x="267" y="564"/>
                </a:cubicBezTo>
                <a:cubicBezTo>
                  <a:pt x="267" y="554"/>
                  <a:pt x="268" y="545"/>
                  <a:pt x="269" y="538"/>
                </a:cubicBezTo>
                <a:cubicBezTo>
                  <a:pt x="271" y="531"/>
                  <a:pt x="273" y="524"/>
                  <a:pt x="275" y="519"/>
                </a:cubicBezTo>
                <a:cubicBezTo>
                  <a:pt x="275" y="519"/>
                  <a:pt x="275" y="519"/>
                  <a:pt x="276" y="519"/>
                </a:cubicBezTo>
                <a:cubicBezTo>
                  <a:pt x="276" y="518"/>
                  <a:pt x="277" y="518"/>
                  <a:pt x="277" y="518"/>
                </a:cubicBezTo>
                <a:cubicBezTo>
                  <a:pt x="278" y="517"/>
                  <a:pt x="279" y="517"/>
                  <a:pt x="279" y="517"/>
                </a:cubicBezTo>
                <a:cubicBezTo>
                  <a:pt x="279" y="516"/>
                  <a:pt x="280" y="516"/>
                  <a:pt x="280" y="516"/>
                </a:cubicBezTo>
                <a:lnTo>
                  <a:pt x="280" y="510"/>
                </a:lnTo>
                <a:lnTo>
                  <a:pt x="276" y="506"/>
                </a:lnTo>
                <a:cubicBezTo>
                  <a:pt x="276" y="506"/>
                  <a:pt x="276" y="506"/>
                  <a:pt x="275" y="506"/>
                </a:cubicBezTo>
                <a:cubicBezTo>
                  <a:pt x="275" y="505"/>
                  <a:pt x="274" y="505"/>
                  <a:pt x="274" y="505"/>
                </a:cubicBezTo>
                <a:cubicBezTo>
                  <a:pt x="273" y="505"/>
                  <a:pt x="273" y="505"/>
                  <a:pt x="272" y="505"/>
                </a:cubicBezTo>
                <a:cubicBezTo>
                  <a:pt x="272" y="505"/>
                  <a:pt x="271" y="505"/>
                  <a:pt x="271" y="505"/>
                </a:cubicBezTo>
                <a:lnTo>
                  <a:pt x="265" y="508"/>
                </a:lnTo>
                <a:lnTo>
                  <a:pt x="258" y="527"/>
                </a:lnTo>
                <a:lnTo>
                  <a:pt x="224" y="527"/>
                </a:lnTo>
                <a:cubicBezTo>
                  <a:pt x="224" y="526"/>
                  <a:pt x="224" y="525"/>
                  <a:pt x="224" y="523"/>
                </a:cubicBezTo>
                <a:cubicBezTo>
                  <a:pt x="224" y="522"/>
                  <a:pt x="224" y="520"/>
                  <a:pt x="224" y="519"/>
                </a:cubicBezTo>
                <a:cubicBezTo>
                  <a:pt x="224" y="517"/>
                  <a:pt x="224" y="515"/>
                  <a:pt x="224" y="514"/>
                </a:cubicBezTo>
                <a:cubicBezTo>
                  <a:pt x="224" y="512"/>
                  <a:pt x="224" y="511"/>
                  <a:pt x="224" y="510"/>
                </a:cubicBezTo>
                <a:lnTo>
                  <a:pt x="223" y="506"/>
                </a:lnTo>
                <a:cubicBezTo>
                  <a:pt x="222" y="506"/>
                  <a:pt x="221" y="506"/>
                  <a:pt x="220" y="506"/>
                </a:cubicBezTo>
                <a:cubicBezTo>
                  <a:pt x="219" y="505"/>
                  <a:pt x="218" y="505"/>
                  <a:pt x="217" y="505"/>
                </a:cubicBezTo>
                <a:cubicBezTo>
                  <a:pt x="216" y="505"/>
                  <a:pt x="215" y="505"/>
                  <a:pt x="214" y="506"/>
                </a:cubicBezTo>
                <a:cubicBezTo>
                  <a:pt x="213" y="506"/>
                  <a:pt x="212" y="506"/>
                  <a:pt x="211" y="506"/>
                </a:cubicBezTo>
                <a:cubicBezTo>
                  <a:pt x="211" y="508"/>
                  <a:pt x="211" y="509"/>
                  <a:pt x="211" y="511"/>
                </a:cubicBezTo>
                <a:cubicBezTo>
                  <a:pt x="210" y="513"/>
                  <a:pt x="210" y="515"/>
                  <a:pt x="210" y="517"/>
                </a:cubicBezTo>
                <a:cubicBezTo>
                  <a:pt x="210" y="519"/>
                  <a:pt x="210" y="521"/>
                  <a:pt x="210" y="522"/>
                </a:cubicBezTo>
                <a:cubicBezTo>
                  <a:pt x="210" y="524"/>
                  <a:pt x="210" y="526"/>
                  <a:pt x="210" y="527"/>
                </a:cubicBezTo>
                <a:cubicBezTo>
                  <a:pt x="208" y="527"/>
                  <a:pt x="206" y="527"/>
                  <a:pt x="204" y="527"/>
                </a:cubicBezTo>
                <a:cubicBezTo>
                  <a:pt x="201" y="527"/>
                  <a:pt x="198" y="527"/>
                  <a:pt x="195" y="527"/>
                </a:cubicBezTo>
                <a:cubicBezTo>
                  <a:pt x="191" y="527"/>
                  <a:pt x="188" y="527"/>
                  <a:pt x="186" y="527"/>
                </a:cubicBezTo>
                <a:cubicBezTo>
                  <a:pt x="183" y="527"/>
                  <a:pt x="181" y="527"/>
                  <a:pt x="180" y="527"/>
                </a:cubicBezTo>
                <a:cubicBezTo>
                  <a:pt x="180" y="526"/>
                  <a:pt x="180" y="524"/>
                  <a:pt x="180" y="522"/>
                </a:cubicBezTo>
                <a:cubicBezTo>
                  <a:pt x="180" y="521"/>
                  <a:pt x="180" y="519"/>
                  <a:pt x="181" y="517"/>
                </a:cubicBezTo>
                <a:cubicBezTo>
                  <a:pt x="181" y="515"/>
                  <a:pt x="181" y="513"/>
                  <a:pt x="181" y="512"/>
                </a:cubicBezTo>
                <a:cubicBezTo>
                  <a:pt x="180" y="510"/>
                  <a:pt x="180" y="509"/>
                  <a:pt x="180" y="508"/>
                </a:cubicBezTo>
                <a:cubicBezTo>
                  <a:pt x="179" y="508"/>
                  <a:pt x="178" y="507"/>
                  <a:pt x="178" y="506"/>
                </a:cubicBezTo>
                <a:cubicBezTo>
                  <a:pt x="177" y="506"/>
                  <a:pt x="176" y="505"/>
                  <a:pt x="175" y="505"/>
                </a:cubicBezTo>
                <a:cubicBezTo>
                  <a:pt x="173" y="505"/>
                  <a:pt x="173" y="505"/>
                  <a:pt x="172" y="505"/>
                </a:cubicBezTo>
                <a:cubicBezTo>
                  <a:pt x="171" y="505"/>
                  <a:pt x="171" y="505"/>
                  <a:pt x="171" y="505"/>
                </a:cubicBezTo>
                <a:lnTo>
                  <a:pt x="165" y="508"/>
                </a:lnTo>
                <a:cubicBezTo>
                  <a:pt x="165" y="509"/>
                  <a:pt x="165" y="510"/>
                  <a:pt x="165" y="512"/>
                </a:cubicBezTo>
                <a:cubicBezTo>
                  <a:pt x="165" y="513"/>
                  <a:pt x="165" y="515"/>
                  <a:pt x="165" y="517"/>
                </a:cubicBezTo>
                <a:cubicBezTo>
                  <a:pt x="165" y="519"/>
                  <a:pt x="165" y="521"/>
                  <a:pt x="165" y="522"/>
                </a:cubicBezTo>
                <a:cubicBezTo>
                  <a:pt x="165" y="524"/>
                  <a:pt x="165" y="526"/>
                  <a:pt x="165" y="527"/>
                </a:cubicBezTo>
                <a:lnTo>
                  <a:pt x="135" y="527"/>
                </a:lnTo>
                <a:cubicBezTo>
                  <a:pt x="135" y="526"/>
                  <a:pt x="135" y="524"/>
                  <a:pt x="135" y="522"/>
                </a:cubicBezTo>
                <a:cubicBezTo>
                  <a:pt x="135" y="521"/>
                  <a:pt x="135" y="519"/>
                  <a:pt x="135" y="517"/>
                </a:cubicBezTo>
                <a:cubicBezTo>
                  <a:pt x="135" y="515"/>
                  <a:pt x="135" y="513"/>
                  <a:pt x="135" y="512"/>
                </a:cubicBezTo>
                <a:cubicBezTo>
                  <a:pt x="135" y="510"/>
                  <a:pt x="135" y="509"/>
                  <a:pt x="135" y="508"/>
                </a:cubicBezTo>
                <a:lnTo>
                  <a:pt x="133" y="505"/>
                </a:lnTo>
                <a:cubicBezTo>
                  <a:pt x="133" y="504"/>
                  <a:pt x="131" y="504"/>
                  <a:pt x="130" y="504"/>
                </a:cubicBezTo>
                <a:cubicBezTo>
                  <a:pt x="129" y="504"/>
                  <a:pt x="128" y="504"/>
                  <a:pt x="126" y="504"/>
                </a:cubicBezTo>
                <a:cubicBezTo>
                  <a:pt x="125" y="504"/>
                  <a:pt x="124" y="505"/>
                  <a:pt x="123" y="505"/>
                </a:cubicBezTo>
                <a:cubicBezTo>
                  <a:pt x="122" y="506"/>
                  <a:pt x="121" y="506"/>
                  <a:pt x="121" y="506"/>
                </a:cubicBezTo>
                <a:cubicBezTo>
                  <a:pt x="120" y="508"/>
                  <a:pt x="120" y="509"/>
                  <a:pt x="120" y="511"/>
                </a:cubicBezTo>
                <a:cubicBezTo>
                  <a:pt x="120" y="513"/>
                  <a:pt x="120" y="515"/>
                  <a:pt x="120" y="517"/>
                </a:cubicBezTo>
                <a:cubicBezTo>
                  <a:pt x="120" y="519"/>
                  <a:pt x="120" y="521"/>
                  <a:pt x="120" y="522"/>
                </a:cubicBezTo>
                <a:cubicBezTo>
                  <a:pt x="120" y="524"/>
                  <a:pt x="121" y="526"/>
                  <a:pt x="121" y="527"/>
                </a:cubicBezTo>
                <a:lnTo>
                  <a:pt x="87" y="525"/>
                </a:lnTo>
                <a:cubicBezTo>
                  <a:pt x="86" y="524"/>
                  <a:pt x="86" y="522"/>
                  <a:pt x="85" y="521"/>
                </a:cubicBezTo>
                <a:cubicBezTo>
                  <a:pt x="84" y="519"/>
                  <a:pt x="83" y="517"/>
                  <a:pt x="82" y="515"/>
                </a:cubicBezTo>
                <a:cubicBezTo>
                  <a:pt x="82" y="513"/>
                  <a:pt x="81" y="511"/>
                  <a:pt x="80" y="509"/>
                </a:cubicBezTo>
                <a:cubicBezTo>
                  <a:pt x="79" y="507"/>
                  <a:pt x="78" y="506"/>
                  <a:pt x="78" y="505"/>
                </a:cubicBezTo>
                <a:cubicBezTo>
                  <a:pt x="77" y="504"/>
                  <a:pt x="76" y="504"/>
                  <a:pt x="76" y="504"/>
                </a:cubicBezTo>
                <a:cubicBezTo>
                  <a:pt x="75" y="504"/>
                  <a:pt x="74" y="504"/>
                  <a:pt x="73" y="504"/>
                </a:cubicBezTo>
                <a:cubicBezTo>
                  <a:pt x="73" y="504"/>
                  <a:pt x="72" y="504"/>
                  <a:pt x="72" y="504"/>
                </a:cubicBezTo>
                <a:cubicBezTo>
                  <a:pt x="71" y="505"/>
                  <a:pt x="71" y="505"/>
                  <a:pt x="70" y="505"/>
                </a:cubicBezTo>
                <a:cubicBezTo>
                  <a:pt x="70" y="505"/>
                  <a:pt x="69" y="505"/>
                  <a:pt x="69" y="505"/>
                </a:cubicBezTo>
                <a:cubicBezTo>
                  <a:pt x="68" y="505"/>
                  <a:pt x="67" y="505"/>
                  <a:pt x="67" y="506"/>
                </a:cubicBezTo>
                <a:cubicBezTo>
                  <a:pt x="66" y="507"/>
                  <a:pt x="66" y="507"/>
                  <a:pt x="66" y="508"/>
                </a:cubicBezTo>
                <a:cubicBezTo>
                  <a:pt x="65" y="509"/>
                  <a:pt x="65" y="510"/>
                  <a:pt x="65" y="510"/>
                </a:cubicBezTo>
                <a:cubicBezTo>
                  <a:pt x="65" y="513"/>
                  <a:pt x="66" y="516"/>
                  <a:pt x="67" y="519"/>
                </a:cubicBezTo>
                <a:cubicBezTo>
                  <a:pt x="68" y="523"/>
                  <a:pt x="70" y="527"/>
                  <a:pt x="71" y="532"/>
                </a:cubicBezTo>
                <a:cubicBezTo>
                  <a:pt x="72" y="537"/>
                  <a:pt x="74" y="542"/>
                  <a:pt x="74" y="545"/>
                </a:cubicBezTo>
                <a:cubicBezTo>
                  <a:pt x="75" y="549"/>
                  <a:pt x="76" y="552"/>
                  <a:pt x="76" y="555"/>
                </a:cubicBezTo>
                <a:cubicBezTo>
                  <a:pt x="76" y="555"/>
                  <a:pt x="76" y="555"/>
                  <a:pt x="76" y="556"/>
                </a:cubicBezTo>
                <a:cubicBezTo>
                  <a:pt x="76" y="556"/>
                  <a:pt x="76" y="556"/>
                  <a:pt x="76" y="557"/>
                </a:cubicBezTo>
                <a:cubicBezTo>
                  <a:pt x="76" y="557"/>
                  <a:pt x="76" y="558"/>
                  <a:pt x="76" y="558"/>
                </a:cubicBezTo>
                <a:cubicBezTo>
                  <a:pt x="76" y="559"/>
                  <a:pt x="76" y="560"/>
                  <a:pt x="76" y="560"/>
                </a:cubicBezTo>
                <a:cubicBezTo>
                  <a:pt x="76" y="563"/>
                  <a:pt x="76" y="567"/>
                  <a:pt x="75" y="571"/>
                </a:cubicBezTo>
                <a:cubicBezTo>
                  <a:pt x="74" y="575"/>
                  <a:pt x="73" y="580"/>
                  <a:pt x="71" y="586"/>
                </a:cubicBezTo>
                <a:cubicBezTo>
                  <a:pt x="69" y="591"/>
                  <a:pt x="68" y="596"/>
                  <a:pt x="67" y="601"/>
                </a:cubicBezTo>
                <a:cubicBezTo>
                  <a:pt x="66" y="605"/>
                  <a:pt x="65" y="609"/>
                  <a:pt x="65" y="612"/>
                </a:cubicBezTo>
                <a:lnTo>
                  <a:pt x="69" y="616"/>
                </a:lnTo>
                <a:cubicBezTo>
                  <a:pt x="69" y="616"/>
                  <a:pt x="69" y="616"/>
                  <a:pt x="70" y="616"/>
                </a:cubicBezTo>
                <a:cubicBezTo>
                  <a:pt x="71" y="616"/>
                  <a:pt x="71" y="616"/>
                  <a:pt x="72" y="616"/>
                </a:cubicBezTo>
                <a:cubicBezTo>
                  <a:pt x="74" y="616"/>
                  <a:pt x="75" y="615"/>
                  <a:pt x="75" y="615"/>
                </a:cubicBezTo>
                <a:cubicBezTo>
                  <a:pt x="76" y="615"/>
                  <a:pt x="77" y="614"/>
                  <a:pt x="78" y="614"/>
                </a:cubicBezTo>
                <a:cubicBezTo>
                  <a:pt x="78" y="613"/>
                  <a:pt x="79" y="611"/>
                  <a:pt x="80" y="609"/>
                </a:cubicBezTo>
                <a:cubicBezTo>
                  <a:pt x="81" y="607"/>
                  <a:pt x="82" y="605"/>
                  <a:pt x="82" y="602"/>
                </a:cubicBezTo>
                <a:cubicBezTo>
                  <a:pt x="83" y="599"/>
                  <a:pt x="84" y="597"/>
                  <a:pt x="85" y="595"/>
                </a:cubicBezTo>
                <a:cubicBezTo>
                  <a:pt x="86" y="593"/>
                  <a:pt x="86" y="591"/>
                  <a:pt x="87" y="590"/>
                </a:cubicBezTo>
                <a:cubicBezTo>
                  <a:pt x="89" y="590"/>
                  <a:pt x="91" y="590"/>
                  <a:pt x="94" y="590"/>
                </a:cubicBezTo>
                <a:cubicBezTo>
                  <a:pt x="96" y="590"/>
                  <a:pt x="99" y="590"/>
                  <a:pt x="103" y="590"/>
                </a:cubicBezTo>
                <a:cubicBezTo>
                  <a:pt x="106" y="590"/>
                  <a:pt x="109" y="591"/>
                  <a:pt x="112" y="591"/>
                </a:cubicBezTo>
                <a:cubicBezTo>
                  <a:pt x="115" y="591"/>
                  <a:pt x="117" y="592"/>
                  <a:pt x="119" y="592"/>
                </a:cubicBezTo>
                <a:lnTo>
                  <a:pt x="121" y="594"/>
                </a:lnTo>
                <a:lnTo>
                  <a:pt x="119" y="599"/>
                </a:lnTo>
                <a:cubicBezTo>
                  <a:pt x="119" y="600"/>
                  <a:pt x="119" y="601"/>
                  <a:pt x="119" y="603"/>
                </a:cubicBezTo>
                <a:cubicBezTo>
                  <a:pt x="119" y="604"/>
                  <a:pt x="120" y="606"/>
                  <a:pt x="120" y="608"/>
                </a:cubicBezTo>
                <a:cubicBezTo>
                  <a:pt x="120" y="609"/>
                  <a:pt x="120" y="611"/>
                  <a:pt x="121" y="612"/>
                </a:cubicBezTo>
                <a:cubicBezTo>
                  <a:pt x="121" y="614"/>
                  <a:pt x="122" y="615"/>
                  <a:pt x="122" y="616"/>
                </a:cubicBezTo>
                <a:lnTo>
                  <a:pt x="128" y="616"/>
                </a:lnTo>
                <a:cubicBezTo>
                  <a:pt x="130" y="615"/>
                  <a:pt x="131" y="614"/>
                  <a:pt x="133" y="612"/>
                </a:cubicBezTo>
                <a:cubicBezTo>
                  <a:pt x="134" y="610"/>
                  <a:pt x="135" y="608"/>
                  <a:pt x="135" y="605"/>
                </a:cubicBezTo>
                <a:cubicBezTo>
                  <a:pt x="136" y="602"/>
                  <a:pt x="136" y="599"/>
                  <a:pt x="136" y="597"/>
                </a:cubicBezTo>
                <a:cubicBezTo>
                  <a:pt x="136" y="595"/>
                  <a:pt x="137" y="593"/>
                  <a:pt x="137" y="592"/>
                </a:cubicBezTo>
                <a:lnTo>
                  <a:pt x="165" y="592"/>
                </a:lnTo>
                <a:cubicBezTo>
                  <a:pt x="165" y="594"/>
                  <a:pt x="165" y="597"/>
                  <a:pt x="165" y="601"/>
                </a:cubicBezTo>
                <a:cubicBezTo>
                  <a:pt x="165" y="604"/>
                  <a:pt x="164" y="609"/>
                  <a:pt x="164" y="613"/>
                </a:cubicBezTo>
                <a:cubicBezTo>
                  <a:pt x="164" y="618"/>
                  <a:pt x="164" y="622"/>
                  <a:pt x="163" y="625"/>
                </a:cubicBezTo>
                <a:cubicBezTo>
                  <a:pt x="163" y="629"/>
                  <a:pt x="163" y="632"/>
                  <a:pt x="163" y="635"/>
                </a:cubicBezTo>
                <a:cubicBezTo>
                  <a:pt x="158" y="634"/>
                  <a:pt x="151" y="634"/>
                  <a:pt x="143" y="634"/>
                </a:cubicBezTo>
                <a:cubicBezTo>
                  <a:pt x="136" y="633"/>
                  <a:pt x="126" y="633"/>
                  <a:pt x="116" y="633"/>
                </a:cubicBezTo>
                <a:cubicBezTo>
                  <a:pt x="105" y="633"/>
                  <a:pt x="96" y="633"/>
                  <a:pt x="88" y="633"/>
                </a:cubicBezTo>
                <a:cubicBezTo>
                  <a:pt x="80" y="633"/>
                  <a:pt x="74" y="633"/>
                  <a:pt x="69" y="633"/>
                </a:cubicBezTo>
                <a:lnTo>
                  <a:pt x="65" y="636"/>
                </a:lnTo>
                <a:lnTo>
                  <a:pt x="65" y="642"/>
                </a:lnTo>
                <a:lnTo>
                  <a:pt x="67" y="646"/>
                </a:lnTo>
                <a:cubicBezTo>
                  <a:pt x="71" y="646"/>
                  <a:pt x="76" y="646"/>
                  <a:pt x="83" y="647"/>
                </a:cubicBezTo>
                <a:cubicBezTo>
                  <a:pt x="89" y="647"/>
                  <a:pt x="97" y="647"/>
                  <a:pt x="106" y="647"/>
                </a:cubicBezTo>
                <a:cubicBezTo>
                  <a:pt x="114" y="647"/>
                  <a:pt x="122" y="648"/>
                  <a:pt x="128" y="648"/>
                </a:cubicBezTo>
                <a:cubicBezTo>
                  <a:pt x="135" y="648"/>
                  <a:pt x="140" y="648"/>
                  <a:pt x="145" y="648"/>
                </a:cubicBezTo>
                <a:lnTo>
                  <a:pt x="145" y="700"/>
                </a:lnTo>
                <a:lnTo>
                  <a:pt x="143" y="705"/>
                </a:lnTo>
                <a:cubicBezTo>
                  <a:pt x="142" y="705"/>
                  <a:pt x="142" y="705"/>
                  <a:pt x="142" y="705"/>
                </a:cubicBezTo>
                <a:cubicBezTo>
                  <a:pt x="141" y="705"/>
                  <a:pt x="141" y="705"/>
                  <a:pt x="140" y="705"/>
                </a:cubicBezTo>
                <a:cubicBezTo>
                  <a:pt x="140" y="705"/>
                  <a:pt x="139" y="705"/>
                  <a:pt x="139" y="705"/>
                </a:cubicBezTo>
                <a:cubicBezTo>
                  <a:pt x="139" y="705"/>
                  <a:pt x="139" y="705"/>
                  <a:pt x="139" y="705"/>
                </a:cubicBezTo>
                <a:cubicBezTo>
                  <a:pt x="135" y="704"/>
                  <a:pt x="129" y="702"/>
                  <a:pt x="123" y="700"/>
                </a:cubicBezTo>
                <a:cubicBezTo>
                  <a:pt x="117" y="698"/>
                  <a:pt x="109" y="697"/>
                  <a:pt x="101" y="697"/>
                </a:cubicBezTo>
                <a:cubicBezTo>
                  <a:pt x="93" y="697"/>
                  <a:pt x="86" y="698"/>
                  <a:pt x="80" y="700"/>
                </a:cubicBezTo>
                <a:cubicBezTo>
                  <a:pt x="74" y="702"/>
                  <a:pt x="69" y="704"/>
                  <a:pt x="65" y="707"/>
                </a:cubicBezTo>
                <a:lnTo>
                  <a:pt x="63" y="709"/>
                </a:lnTo>
                <a:close/>
                <a:moveTo>
                  <a:pt x="91" y="577"/>
                </a:moveTo>
                <a:cubicBezTo>
                  <a:pt x="91" y="575"/>
                  <a:pt x="91" y="572"/>
                  <a:pt x="92" y="569"/>
                </a:cubicBezTo>
                <a:cubicBezTo>
                  <a:pt x="92" y="566"/>
                  <a:pt x="92" y="562"/>
                  <a:pt x="92" y="558"/>
                </a:cubicBezTo>
                <a:cubicBezTo>
                  <a:pt x="92" y="554"/>
                  <a:pt x="92" y="551"/>
                  <a:pt x="92" y="548"/>
                </a:cubicBezTo>
                <a:cubicBezTo>
                  <a:pt x="91" y="545"/>
                  <a:pt x="91" y="542"/>
                  <a:pt x="91" y="540"/>
                </a:cubicBezTo>
                <a:cubicBezTo>
                  <a:pt x="92" y="540"/>
                  <a:pt x="94" y="540"/>
                  <a:pt x="97" y="540"/>
                </a:cubicBezTo>
                <a:cubicBezTo>
                  <a:pt x="99" y="540"/>
                  <a:pt x="102" y="540"/>
                  <a:pt x="105" y="540"/>
                </a:cubicBezTo>
                <a:cubicBezTo>
                  <a:pt x="108" y="540"/>
                  <a:pt x="111" y="540"/>
                  <a:pt x="114" y="540"/>
                </a:cubicBezTo>
                <a:cubicBezTo>
                  <a:pt x="116" y="540"/>
                  <a:pt x="119" y="540"/>
                  <a:pt x="121" y="540"/>
                </a:cubicBezTo>
                <a:lnTo>
                  <a:pt x="121" y="577"/>
                </a:lnTo>
                <a:lnTo>
                  <a:pt x="91" y="577"/>
                </a:lnTo>
                <a:close/>
                <a:moveTo>
                  <a:pt x="135" y="540"/>
                </a:moveTo>
                <a:lnTo>
                  <a:pt x="156" y="542"/>
                </a:lnTo>
                <a:lnTo>
                  <a:pt x="156" y="540"/>
                </a:lnTo>
                <a:lnTo>
                  <a:pt x="165" y="542"/>
                </a:lnTo>
                <a:lnTo>
                  <a:pt x="163" y="577"/>
                </a:lnTo>
                <a:lnTo>
                  <a:pt x="135" y="577"/>
                </a:lnTo>
                <a:cubicBezTo>
                  <a:pt x="135" y="575"/>
                  <a:pt x="135" y="572"/>
                  <a:pt x="135" y="569"/>
                </a:cubicBezTo>
                <a:cubicBezTo>
                  <a:pt x="135" y="566"/>
                  <a:pt x="135" y="562"/>
                  <a:pt x="135" y="558"/>
                </a:cubicBezTo>
                <a:cubicBezTo>
                  <a:pt x="134" y="554"/>
                  <a:pt x="134" y="551"/>
                  <a:pt x="135" y="548"/>
                </a:cubicBezTo>
                <a:cubicBezTo>
                  <a:pt x="135" y="545"/>
                  <a:pt x="135" y="542"/>
                  <a:pt x="135" y="540"/>
                </a:cubicBezTo>
                <a:close/>
                <a:moveTo>
                  <a:pt x="180" y="553"/>
                </a:moveTo>
                <a:cubicBezTo>
                  <a:pt x="180" y="552"/>
                  <a:pt x="180" y="551"/>
                  <a:pt x="180" y="551"/>
                </a:cubicBezTo>
                <a:cubicBezTo>
                  <a:pt x="180" y="550"/>
                  <a:pt x="180" y="549"/>
                  <a:pt x="180" y="547"/>
                </a:cubicBezTo>
                <a:cubicBezTo>
                  <a:pt x="180" y="546"/>
                  <a:pt x="180" y="545"/>
                  <a:pt x="180" y="544"/>
                </a:cubicBezTo>
                <a:cubicBezTo>
                  <a:pt x="180" y="543"/>
                  <a:pt x="180" y="542"/>
                  <a:pt x="180" y="542"/>
                </a:cubicBezTo>
                <a:cubicBezTo>
                  <a:pt x="181" y="542"/>
                  <a:pt x="183" y="542"/>
                  <a:pt x="186" y="542"/>
                </a:cubicBezTo>
                <a:cubicBezTo>
                  <a:pt x="188" y="542"/>
                  <a:pt x="191" y="542"/>
                  <a:pt x="195" y="542"/>
                </a:cubicBezTo>
                <a:cubicBezTo>
                  <a:pt x="198" y="542"/>
                  <a:pt x="201" y="542"/>
                  <a:pt x="204" y="542"/>
                </a:cubicBezTo>
                <a:cubicBezTo>
                  <a:pt x="206" y="542"/>
                  <a:pt x="208" y="542"/>
                  <a:pt x="210" y="542"/>
                </a:cubicBezTo>
                <a:cubicBezTo>
                  <a:pt x="210" y="542"/>
                  <a:pt x="210" y="543"/>
                  <a:pt x="210" y="544"/>
                </a:cubicBezTo>
                <a:cubicBezTo>
                  <a:pt x="210" y="545"/>
                  <a:pt x="210" y="546"/>
                  <a:pt x="210" y="547"/>
                </a:cubicBezTo>
                <a:cubicBezTo>
                  <a:pt x="210" y="549"/>
                  <a:pt x="210" y="550"/>
                  <a:pt x="210" y="551"/>
                </a:cubicBezTo>
                <a:cubicBezTo>
                  <a:pt x="210" y="551"/>
                  <a:pt x="210" y="552"/>
                  <a:pt x="210" y="553"/>
                </a:cubicBezTo>
                <a:lnTo>
                  <a:pt x="210" y="577"/>
                </a:lnTo>
                <a:lnTo>
                  <a:pt x="180" y="577"/>
                </a:lnTo>
                <a:lnTo>
                  <a:pt x="180" y="553"/>
                </a:lnTo>
                <a:close/>
                <a:moveTo>
                  <a:pt x="224" y="579"/>
                </a:moveTo>
                <a:cubicBezTo>
                  <a:pt x="224" y="577"/>
                  <a:pt x="224" y="574"/>
                  <a:pt x="224" y="571"/>
                </a:cubicBezTo>
                <a:cubicBezTo>
                  <a:pt x="224" y="567"/>
                  <a:pt x="224" y="564"/>
                  <a:pt x="224" y="560"/>
                </a:cubicBezTo>
                <a:cubicBezTo>
                  <a:pt x="224" y="555"/>
                  <a:pt x="224" y="552"/>
                  <a:pt x="224" y="549"/>
                </a:cubicBezTo>
                <a:cubicBezTo>
                  <a:pt x="224" y="546"/>
                  <a:pt x="224" y="544"/>
                  <a:pt x="224" y="542"/>
                </a:cubicBezTo>
                <a:cubicBezTo>
                  <a:pt x="226" y="541"/>
                  <a:pt x="228" y="541"/>
                  <a:pt x="230" y="541"/>
                </a:cubicBezTo>
                <a:cubicBezTo>
                  <a:pt x="233" y="541"/>
                  <a:pt x="235" y="541"/>
                  <a:pt x="238" y="541"/>
                </a:cubicBezTo>
                <a:cubicBezTo>
                  <a:pt x="241" y="541"/>
                  <a:pt x="244" y="541"/>
                  <a:pt x="246" y="541"/>
                </a:cubicBezTo>
                <a:cubicBezTo>
                  <a:pt x="249" y="542"/>
                  <a:pt x="251" y="542"/>
                  <a:pt x="252" y="542"/>
                </a:cubicBezTo>
                <a:lnTo>
                  <a:pt x="252" y="555"/>
                </a:lnTo>
                <a:lnTo>
                  <a:pt x="252" y="577"/>
                </a:lnTo>
                <a:lnTo>
                  <a:pt x="224" y="579"/>
                </a:lnTo>
                <a:close/>
              </a:path>
            </a:pathLst>
          </a:custGeom>
          <a:solidFill>
            <a:srgbClr val="CC504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汉仪行楷简" pitchFamily="49" charset="-122"/>
              <a:ea typeface="汉仪行楷简" pitchFamily="49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105522" y="717023"/>
            <a:ext cx="249934" cy="333245"/>
          </a:xfrm>
          <a:custGeom>
            <a:avLst/>
            <a:gdLst>
              <a:gd name="T0" fmla="*/ 2147483646 w 614"/>
              <a:gd name="T1" fmla="*/ 2147483646 h 603"/>
              <a:gd name="T2" fmla="*/ 2147483646 w 614"/>
              <a:gd name="T3" fmla="*/ 2147483646 h 603"/>
              <a:gd name="T4" fmla="*/ 2147483646 w 614"/>
              <a:gd name="T5" fmla="*/ 2147483646 h 603"/>
              <a:gd name="T6" fmla="*/ 2147483646 w 614"/>
              <a:gd name="T7" fmla="*/ 2147483646 h 603"/>
              <a:gd name="T8" fmla="*/ 2147483646 w 614"/>
              <a:gd name="T9" fmla="*/ 2147483646 h 603"/>
              <a:gd name="T10" fmla="*/ 2147483646 w 614"/>
              <a:gd name="T11" fmla="*/ 2147483646 h 603"/>
              <a:gd name="T12" fmla="*/ 2147483646 w 614"/>
              <a:gd name="T13" fmla="*/ 2147483646 h 603"/>
              <a:gd name="T14" fmla="*/ 2147483646 w 614"/>
              <a:gd name="T15" fmla="*/ 2147483646 h 603"/>
              <a:gd name="T16" fmla="*/ 2147483646 w 614"/>
              <a:gd name="T17" fmla="*/ 2147483646 h 603"/>
              <a:gd name="T18" fmla="*/ 2147483646 w 614"/>
              <a:gd name="T19" fmla="*/ 2147483646 h 603"/>
              <a:gd name="T20" fmla="*/ 2147483646 w 614"/>
              <a:gd name="T21" fmla="*/ 2147483646 h 603"/>
              <a:gd name="T22" fmla="*/ 2147483646 w 614"/>
              <a:gd name="T23" fmla="*/ 2147483646 h 603"/>
              <a:gd name="T24" fmla="*/ 2147483646 w 614"/>
              <a:gd name="T25" fmla="*/ 2147483646 h 603"/>
              <a:gd name="T26" fmla="*/ 2147483646 w 614"/>
              <a:gd name="T27" fmla="*/ 2147483646 h 603"/>
              <a:gd name="T28" fmla="*/ 2147483646 w 614"/>
              <a:gd name="T29" fmla="*/ 2147483646 h 603"/>
              <a:gd name="T30" fmla="*/ 2147483646 w 614"/>
              <a:gd name="T31" fmla="*/ 2147483646 h 603"/>
              <a:gd name="T32" fmla="*/ 2147483646 w 614"/>
              <a:gd name="T33" fmla="*/ 2147483646 h 603"/>
              <a:gd name="T34" fmla="*/ 2147483646 w 614"/>
              <a:gd name="T35" fmla="*/ 2147483646 h 603"/>
              <a:gd name="T36" fmla="*/ 2147483646 w 614"/>
              <a:gd name="T37" fmla="*/ 2147483646 h 603"/>
              <a:gd name="T38" fmla="*/ 2147483646 w 614"/>
              <a:gd name="T39" fmla="*/ 2147483646 h 603"/>
              <a:gd name="T40" fmla="*/ 2147483646 w 614"/>
              <a:gd name="T41" fmla="*/ 2147483646 h 603"/>
              <a:gd name="T42" fmla="*/ 2147483646 w 614"/>
              <a:gd name="T43" fmla="*/ 2147483646 h 603"/>
              <a:gd name="T44" fmla="*/ 2147483646 w 614"/>
              <a:gd name="T45" fmla="*/ 2147483646 h 603"/>
              <a:gd name="T46" fmla="*/ 2147483646 w 614"/>
              <a:gd name="T47" fmla="*/ 2147483646 h 603"/>
              <a:gd name="T48" fmla="*/ 2147483646 w 614"/>
              <a:gd name="T49" fmla="*/ 2147483646 h 603"/>
              <a:gd name="T50" fmla="*/ 2147483646 w 614"/>
              <a:gd name="T51" fmla="*/ 2147483646 h 603"/>
              <a:gd name="T52" fmla="*/ 2147483646 w 614"/>
              <a:gd name="T53" fmla="*/ 2147483646 h 603"/>
              <a:gd name="T54" fmla="*/ 2147483646 w 614"/>
              <a:gd name="T55" fmla="*/ 2147483646 h 603"/>
              <a:gd name="T56" fmla="*/ 2147483646 w 614"/>
              <a:gd name="T57" fmla="*/ 2147483646 h 603"/>
              <a:gd name="T58" fmla="*/ 2147483646 w 614"/>
              <a:gd name="T59" fmla="*/ 2147483646 h 603"/>
              <a:gd name="T60" fmla="*/ 2147483646 w 614"/>
              <a:gd name="T61" fmla="*/ 2147483646 h 603"/>
              <a:gd name="T62" fmla="*/ 2147483646 w 614"/>
              <a:gd name="T63" fmla="*/ 2147483646 h 603"/>
              <a:gd name="T64" fmla="*/ 2147483646 w 614"/>
              <a:gd name="T65" fmla="*/ 2147483646 h 603"/>
              <a:gd name="T66" fmla="*/ 2147483646 w 614"/>
              <a:gd name="T67" fmla="*/ 2147483646 h 603"/>
              <a:gd name="T68" fmla="*/ 2147483646 w 614"/>
              <a:gd name="T69" fmla="*/ 2147483646 h 603"/>
              <a:gd name="T70" fmla="*/ 2147483646 w 614"/>
              <a:gd name="T71" fmla="*/ 2147483646 h 603"/>
              <a:gd name="T72" fmla="*/ 2147483646 w 614"/>
              <a:gd name="T73" fmla="*/ 2147483646 h 603"/>
              <a:gd name="T74" fmla="*/ 2147483646 w 614"/>
              <a:gd name="T75" fmla="*/ 2147483646 h 603"/>
              <a:gd name="T76" fmla="*/ 2147483646 w 614"/>
              <a:gd name="T77" fmla="*/ 2147483646 h 603"/>
              <a:gd name="T78" fmla="*/ 2147483646 w 614"/>
              <a:gd name="T79" fmla="*/ 2147483646 h 603"/>
              <a:gd name="T80" fmla="*/ 2147483646 w 614"/>
              <a:gd name="T81" fmla="*/ 2147483646 h 603"/>
              <a:gd name="T82" fmla="*/ 2147483646 w 614"/>
              <a:gd name="T83" fmla="*/ 2147483646 h 603"/>
              <a:gd name="T84" fmla="*/ 2147483646 w 614"/>
              <a:gd name="T85" fmla="*/ 2147483646 h 603"/>
              <a:gd name="T86" fmla="*/ 2147483646 w 614"/>
              <a:gd name="T87" fmla="*/ 2147483646 h 603"/>
              <a:gd name="T88" fmla="*/ 2147483646 w 614"/>
              <a:gd name="T89" fmla="*/ 2147483646 h 603"/>
              <a:gd name="T90" fmla="*/ 2147483646 w 614"/>
              <a:gd name="T91" fmla="*/ 2147483646 h 603"/>
              <a:gd name="T92" fmla="*/ 2147483646 w 614"/>
              <a:gd name="T93" fmla="*/ 2147483646 h 603"/>
              <a:gd name="T94" fmla="*/ 2147483646 w 614"/>
              <a:gd name="T95" fmla="*/ 2147483646 h 603"/>
              <a:gd name="T96" fmla="*/ 2147483646 w 614"/>
              <a:gd name="T97" fmla="*/ 2147483646 h 603"/>
              <a:gd name="T98" fmla="*/ 2147483646 w 614"/>
              <a:gd name="T99" fmla="*/ 2147483646 h 603"/>
              <a:gd name="T100" fmla="*/ 2147483646 w 614"/>
              <a:gd name="T101" fmla="*/ 2147483646 h 603"/>
              <a:gd name="T102" fmla="*/ 2147483646 w 614"/>
              <a:gd name="T103" fmla="*/ 2147483646 h 603"/>
              <a:gd name="T104" fmla="*/ 2147483646 w 614"/>
              <a:gd name="T105" fmla="*/ 2147483646 h 603"/>
              <a:gd name="T106" fmla="*/ 2147483646 w 614"/>
              <a:gd name="T107" fmla="*/ 2147483646 h 603"/>
              <a:gd name="T108" fmla="*/ 2147483646 w 614"/>
              <a:gd name="T109" fmla="*/ 2147483646 h 603"/>
              <a:gd name="T110" fmla="*/ 2147483646 w 614"/>
              <a:gd name="T111" fmla="*/ 2147483646 h 603"/>
              <a:gd name="T112" fmla="*/ 2147483646 w 614"/>
              <a:gd name="T113" fmla="*/ 2147483646 h 603"/>
              <a:gd name="T114" fmla="*/ 2147483646 w 614"/>
              <a:gd name="T115" fmla="*/ 2147483646 h 603"/>
              <a:gd name="T116" fmla="*/ 2147483646 w 614"/>
              <a:gd name="T117" fmla="*/ 2147483646 h 603"/>
              <a:gd name="T118" fmla="*/ 2147483646 w 614"/>
              <a:gd name="T119" fmla="*/ 2147483646 h 603"/>
              <a:gd name="T120" fmla="*/ 2147483646 w 614"/>
              <a:gd name="T121" fmla="*/ 2147483646 h 603"/>
              <a:gd name="T122" fmla="*/ 2147483646 w 614"/>
              <a:gd name="T123" fmla="*/ 2147483646 h 603"/>
              <a:gd name="T124" fmla="*/ 2147483646 w 614"/>
              <a:gd name="T125" fmla="*/ 2147483646 h 6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14" h="603">
                <a:moveTo>
                  <a:pt x="305" y="14"/>
                </a:moveTo>
                <a:cubicBezTo>
                  <a:pt x="305" y="14"/>
                  <a:pt x="306" y="14"/>
                  <a:pt x="306" y="14"/>
                </a:cubicBezTo>
                <a:cubicBezTo>
                  <a:pt x="306" y="14"/>
                  <a:pt x="306" y="14"/>
                  <a:pt x="307" y="15"/>
                </a:cubicBezTo>
                <a:cubicBezTo>
                  <a:pt x="305" y="15"/>
                  <a:pt x="303" y="15"/>
                  <a:pt x="303" y="15"/>
                </a:cubicBezTo>
                <a:cubicBezTo>
                  <a:pt x="302" y="14"/>
                  <a:pt x="303" y="15"/>
                  <a:pt x="302" y="14"/>
                </a:cubicBezTo>
                <a:cubicBezTo>
                  <a:pt x="303" y="14"/>
                  <a:pt x="304" y="14"/>
                  <a:pt x="305" y="14"/>
                </a:cubicBezTo>
                <a:close/>
                <a:moveTo>
                  <a:pt x="326" y="8"/>
                </a:moveTo>
                <a:lnTo>
                  <a:pt x="328" y="8"/>
                </a:lnTo>
                <a:cubicBezTo>
                  <a:pt x="329" y="8"/>
                  <a:pt x="329" y="8"/>
                  <a:pt x="329" y="9"/>
                </a:cubicBezTo>
                <a:cubicBezTo>
                  <a:pt x="330" y="10"/>
                  <a:pt x="329" y="10"/>
                  <a:pt x="329" y="10"/>
                </a:cubicBezTo>
                <a:cubicBezTo>
                  <a:pt x="327" y="10"/>
                  <a:pt x="327" y="10"/>
                  <a:pt x="325" y="9"/>
                </a:cubicBezTo>
                <a:cubicBezTo>
                  <a:pt x="326" y="9"/>
                  <a:pt x="326" y="8"/>
                  <a:pt x="326" y="8"/>
                </a:cubicBezTo>
                <a:close/>
                <a:moveTo>
                  <a:pt x="233" y="21"/>
                </a:moveTo>
                <a:lnTo>
                  <a:pt x="232" y="21"/>
                </a:lnTo>
                <a:cubicBezTo>
                  <a:pt x="233" y="24"/>
                  <a:pt x="238" y="25"/>
                  <a:pt x="241" y="23"/>
                </a:cubicBezTo>
                <a:cubicBezTo>
                  <a:pt x="242" y="22"/>
                  <a:pt x="244" y="21"/>
                  <a:pt x="247" y="21"/>
                </a:cubicBezTo>
                <a:cubicBezTo>
                  <a:pt x="247" y="21"/>
                  <a:pt x="251" y="21"/>
                  <a:pt x="252" y="21"/>
                </a:cubicBezTo>
                <a:cubicBezTo>
                  <a:pt x="253" y="21"/>
                  <a:pt x="257" y="20"/>
                  <a:pt x="259" y="20"/>
                </a:cubicBezTo>
                <a:cubicBezTo>
                  <a:pt x="263" y="21"/>
                  <a:pt x="267" y="23"/>
                  <a:pt x="272" y="22"/>
                </a:cubicBezTo>
                <a:cubicBezTo>
                  <a:pt x="278" y="20"/>
                  <a:pt x="284" y="26"/>
                  <a:pt x="289" y="22"/>
                </a:cubicBezTo>
                <a:lnTo>
                  <a:pt x="290" y="22"/>
                </a:lnTo>
                <a:cubicBezTo>
                  <a:pt x="289" y="21"/>
                  <a:pt x="289" y="20"/>
                  <a:pt x="289" y="20"/>
                </a:cubicBezTo>
                <a:cubicBezTo>
                  <a:pt x="289" y="17"/>
                  <a:pt x="290" y="16"/>
                  <a:pt x="292" y="15"/>
                </a:cubicBezTo>
                <a:cubicBezTo>
                  <a:pt x="293" y="15"/>
                  <a:pt x="292" y="15"/>
                  <a:pt x="293" y="15"/>
                </a:cubicBezTo>
                <a:cubicBezTo>
                  <a:pt x="293" y="16"/>
                  <a:pt x="294" y="18"/>
                  <a:pt x="294" y="19"/>
                </a:cubicBezTo>
                <a:cubicBezTo>
                  <a:pt x="296" y="20"/>
                  <a:pt x="300" y="21"/>
                  <a:pt x="303" y="21"/>
                </a:cubicBezTo>
                <a:cubicBezTo>
                  <a:pt x="310" y="19"/>
                  <a:pt x="319" y="19"/>
                  <a:pt x="326" y="20"/>
                </a:cubicBezTo>
                <a:cubicBezTo>
                  <a:pt x="330" y="20"/>
                  <a:pt x="335" y="20"/>
                  <a:pt x="338" y="18"/>
                </a:cubicBezTo>
                <a:cubicBezTo>
                  <a:pt x="339" y="18"/>
                  <a:pt x="339" y="17"/>
                  <a:pt x="340" y="16"/>
                </a:cubicBezTo>
                <a:cubicBezTo>
                  <a:pt x="343" y="15"/>
                  <a:pt x="351" y="14"/>
                  <a:pt x="354" y="16"/>
                </a:cubicBezTo>
                <a:cubicBezTo>
                  <a:pt x="356" y="17"/>
                  <a:pt x="357" y="19"/>
                  <a:pt x="359" y="19"/>
                </a:cubicBezTo>
                <a:lnTo>
                  <a:pt x="364" y="19"/>
                </a:lnTo>
                <a:cubicBezTo>
                  <a:pt x="368" y="19"/>
                  <a:pt x="372" y="20"/>
                  <a:pt x="376" y="19"/>
                </a:cubicBezTo>
                <a:cubicBezTo>
                  <a:pt x="379" y="19"/>
                  <a:pt x="382" y="19"/>
                  <a:pt x="385" y="20"/>
                </a:cubicBezTo>
                <a:cubicBezTo>
                  <a:pt x="387" y="19"/>
                  <a:pt x="389" y="19"/>
                  <a:pt x="391" y="18"/>
                </a:cubicBezTo>
                <a:cubicBezTo>
                  <a:pt x="394" y="18"/>
                  <a:pt x="397" y="19"/>
                  <a:pt x="399" y="19"/>
                </a:cubicBezTo>
                <a:lnTo>
                  <a:pt x="409" y="19"/>
                </a:lnTo>
                <a:cubicBezTo>
                  <a:pt x="412" y="20"/>
                  <a:pt x="417" y="20"/>
                  <a:pt x="421" y="19"/>
                </a:cubicBezTo>
                <a:cubicBezTo>
                  <a:pt x="422" y="19"/>
                  <a:pt x="424" y="19"/>
                  <a:pt x="426" y="19"/>
                </a:cubicBezTo>
                <a:cubicBezTo>
                  <a:pt x="426" y="17"/>
                  <a:pt x="427" y="16"/>
                  <a:pt x="428" y="15"/>
                </a:cubicBezTo>
                <a:cubicBezTo>
                  <a:pt x="429" y="15"/>
                  <a:pt x="431" y="15"/>
                  <a:pt x="433" y="15"/>
                </a:cubicBezTo>
                <a:cubicBezTo>
                  <a:pt x="434" y="17"/>
                  <a:pt x="436" y="20"/>
                  <a:pt x="439" y="20"/>
                </a:cubicBezTo>
                <a:cubicBezTo>
                  <a:pt x="442" y="21"/>
                  <a:pt x="447" y="18"/>
                  <a:pt x="452" y="19"/>
                </a:cubicBezTo>
                <a:cubicBezTo>
                  <a:pt x="455" y="19"/>
                  <a:pt x="462" y="21"/>
                  <a:pt x="466" y="20"/>
                </a:cubicBezTo>
                <a:cubicBezTo>
                  <a:pt x="468" y="20"/>
                  <a:pt x="472" y="18"/>
                  <a:pt x="474" y="19"/>
                </a:cubicBezTo>
                <a:cubicBezTo>
                  <a:pt x="478" y="20"/>
                  <a:pt x="482" y="19"/>
                  <a:pt x="486" y="20"/>
                </a:cubicBezTo>
                <a:cubicBezTo>
                  <a:pt x="489" y="20"/>
                  <a:pt x="492" y="24"/>
                  <a:pt x="497" y="23"/>
                </a:cubicBezTo>
                <a:cubicBezTo>
                  <a:pt x="498" y="22"/>
                  <a:pt x="500" y="21"/>
                  <a:pt x="501" y="20"/>
                </a:cubicBezTo>
                <a:cubicBezTo>
                  <a:pt x="504" y="20"/>
                  <a:pt x="506" y="20"/>
                  <a:pt x="508" y="20"/>
                </a:cubicBezTo>
                <a:cubicBezTo>
                  <a:pt x="509" y="19"/>
                  <a:pt x="511" y="18"/>
                  <a:pt x="512" y="18"/>
                </a:cubicBezTo>
                <a:cubicBezTo>
                  <a:pt x="514" y="18"/>
                  <a:pt x="515" y="20"/>
                  <a:pt x="517" y="20"/>
                </a:cubicBezTo>
                <a:lnTo>
                  <a:pt x="521" y="20"/>
                </a:lnTo>
                <a:cubicBezTo>
                  <a:pt x="524" y="21"/>
                  <a:pt x="530" y="21"/>
                  <a:pt x="534" y="21"/>
                </a:cubicBezTo>
                <a:cubicBezTo>
                  <a:pt x="539" y="22"/>
                  <a:pt x="544" y="19"/>
                  <a:pt x="550" y="20"/>
                </a:cubicBezTo>
                <a:cubicBezTo>
                  <a:pt x="552" y="21"/>
                  <a:pt x="553" y="22"/>
                  <a:pt x="555" y="22"/>
                </a:cubicBezTo>
                <a:cubicBezTo>
                  <a:pt x="558" y="23"/>
                  <a:pt x="562" y="24"/>
                  <a:pt x="565" y="24"/>
                </a:cubicBezTo>
                <a:cubicBezTo>
                  <a:pt x="570" y="27"/>
                  <a:pt x="573" y="33"/>
                  <a:pt x="577" y="36"/>
                </a:cubicBezTo>
                <a:cubicBezTo>
                  <a:pt x="579" y="37"/>
                  <a:pt x="584" y="41"/>
                  <a:pt x="582" y="44"/>
                </a:cubicBezTo>
                <a:cubicBezTo>
                  <a:pt x="582" y="47"/>
                  <a:pt x="584" y="46"/>
                  <a:pt x="586" y="47"/>
                </a:cubicBezTo>
                <a:cubicBezTo>
                  <a:pt x="587" y="48"/>
                  <a:pt x="591" y="53"/>
                  <a:pt x="591" y="54"/>
                </a:cubicBezTo>
                <a:cubicBezTo>
                  <a:pt x="592" y="57"/>
                  <a:pt x="592" y="61"/>
                  <a:pt x="592" y="64"/>
                </a:cubicBezTo>
                <a:lnTo>
                  <a:pt x="592" y="70"/>
                </a:lnTo>
                <a:cubicBezTo>
                  <a:pt x="593" y="71"/>
                  <a:pt x="594" y="72"/>
                  <a:pt x="595" y="73"/>
                </a:cubicBezTo>
                <a:cubicBezTo>
                  <a:pt x="596" y="76"/>
                  <a:pt x="594" y="80"/>
                  <a:pt x="595" y="83"/>
                </a:cubicBezTo>
                <a:cubicBezTo>
                  <a:pt x="595" y="85"/>
                  <a:pt x="597" y="86"/>
                  <a:pt x="597" y="88"/>
                </a:cubicBezTo>
                <a:cubicBezTo>
                  <a:pt x="598" y="90"/>
                  <a:pt x="597" y="91"/>
                  <a:pt x="597" y="93"/>
                </a:cubicBezTo>
                <a:cubicBezTo>
                  <a:pt x="598" y="96"/>
                  <a:pt x="599" y="97"/>
                  <a:pt x="600" y="99"/>
                </a:cubicBezTo>
                <a:cubicBezTo>
                  <a:pt x="601" y="99"/>
                  <a:pt x="601" y="99"/>
                  <a:pt x="602" y="99"/>
                </a:cubicBezTo>
                <a:cubicBezTo>
                  <a:pt x="605" y="98"/>
                  <a:pt x="606" y="88"/>
                  <a:pt x="604" y="85"/>
                </a:cubicBezTo>
                <a:cubicBezTo>
                  <a:pt x="603" y="82"/>
                  <a:pt x="602" y="79"/>
                  <a:pt x="602" y="75"/>
                </a:cubicBezTo>
                <a:lnTo>
                  <a:pt x="601" y="70"/>
                </a:lnTo>
                <a:cubicBezTo>
                  <a:pt x="601" y="69"/>
                  <a:pt x="599" y="67"/>
                  <a:pt x="599" y="66"/>
                </a:cubicBezTo>
                <a:lnTo>
                  <a:pt x="599" y="57"/>
                </a:lnTo>
                <a:cubicBezTo>
                  <a:pt x="598" y="57"/>
                  <a:pt x="598" y="55"/>
                  <a:pt x="598" y="54"/>
                </a:cubicBezTo>
                <a:lnTo>
                  <a:pt x="598" y="51"/>
                </a:lnTo>
                <a:cubicBezTo>
                  <a:pt x="596" y="46"/>
                  <a:pt x="589" y="44"/>
                  <a:pt x="587" y="39"/>
                </a:cubicBezTo>
                <a:cubicBezTo>
                  <a:pt x="585" y="36"/>
                  <a:pt x="588" y="33"/>
                  <a:pt x="589" y="31"/>
                </a:cubicBezTo>
                <a:cubicBezTo>
                  <a:pt x="590" y="30"/>
                  <a:pt x="589" y="29"/>
                  <a:pt x="589" y="27"/>
                </a:cubicBezTo>
                <a:cubicBezTo>
                  <a:pt x="587" y="25"/>
                  <a:pt x="587" y="24"/>
                  <a:pt x="584" y="23"/>
                </a:cubicBezTo>
                <a:cubicBezTo>
                  <a:pt x="581" y="21"/>
                  <a:pt x="576" y="22"/>
                  <a:pt x="571" y="21"/>
                </a:cubicBezTo>
                <a:cubicBezTo>
                  <a:pt x="568" y="21"/>
                  <a:pt x="564" y="19"/>
                  <a:pt x="561" y="18"/>
                </a:cubicBezTo>
                <a:cubicBezTo>
                  <a:pt x="554" y="16"/>
                  <a:pt x="551" y="19"/>
                  <a:pt x="548" y="12"/>
                </a:cubicBezTo>
                <a:cubicBezTo>
                  <a:pt x="546" y="12"/>
                  <a:pt x="543" y="13"/>
                  <a:pt x="541" y="12"/>
                </a:cubicBezTo>
                <a:cubicBezTo>
                  <a:pt x="540" y="11"/>
                  <a:pt x="538" y="10"/>
                  <a:pt x="536" y="10"/>
                </a:cubicBezTo>
                <a:cubicBezTo>
                  <a:pt x="534" y="10"/>
                  <a:pt x="532" y="10"/>
                  <a:pt x="531" y="9"/>
                </a:cubicBezTo>
                <a:cubicBezTo>
                  <a:pt x="530" y="9"/>
                  <a:pt x="529" y="8"/>
                  <a:pt x="528" y="8"/>
                </a:cubicBezTo>
                <a:cubicBezTo>
                  <a:pt x="524" y="6"/>
                  <a:pt x="514" y="11"/>
                  <a:pt x="511" y="11"/>
                </a:cubicBezTo>
                <a:cubicBezTo>
                  <a:pt x="510" y="12"/>
                  <a:pt x="508" y="11"/>
                  <a:pt x="507" y="11"/>
                </a:cubicBezTo>
                <a:cubicBezTo>
                  <a:pt x="505" y="11"/>
                  <a:pt x="502" y="11"/>
                  <a:pt x="501" y="12"/>
                </a:cubicBezTo>
                <a:cubicBezTo>
                  <a:pt x="498" y="12"/>
                  <a:pt x="495" y="11"/>
                  <a:pt x="493" y="10"/>
                </a:cubicBezTo>
                <a:cubicBezTo>
                  <a:pt x="489" y="9"/>
                  <a:pt x="485" y="12"/>
                  <a:pt x="482" y="11"/>
                </a:cubicBezTo>
                <a:cubicBezTo>
                  <a:pt x="479" y="11"/>
                  <a:pt x="476" y="9"/>
                  <a:pt x="473" y="10"/>
                </a:cubicBezTo>
                <a:cubicBezTo>
                  <a:pt x="471" y="10"/>
                  <a:pt x="469" y="11"/>
                  <a:pt x="467" y="11"/>
                </a:cubicBezTo>
                <a:cubicBezTo>
                  <a:pt x="467" y="11"/>
                  <a:pt x="466" y="10"/>
                  <a:pt x="465" y="10"/>
                </a:cubicBezTo>
                <a:cubicBezTo>
                  <a:pt x="464" y="11"/>
                  <a:pt x="463" y="12"/>
                  <a:pt x="462" y="12"/>
                </a:cubicBezTo>
                <a:cubicBezTo>
                  <a:pt x="460" y="12"/>
                  <a:pt x="453" y="11"/>
                  <a:pt x="452" y="10"/>
                </a:cubicBezTo>
                <a:cubicBezTo>
                  <a:pt x="447" y="9"/>
                  <a:pt x="445" y="13"/>
                  <a:pt x="441" y="12"/>
                </a:cubicBezTo>
                <a:cubicBezTo>
                  <a:pt x="436" y="11"/>
                  <a:pt x="432" y="7"/>
                  <a:pt x="427" y="6"/>
                </a:cubicBezTo>
                <a:cubicBezTo>
                  <a:pt x="425" y="6"/>
                  <a:pt x="421" y="6"/>
                  <a:pt x="420" y="7"/>
                </a:cubicBezTo>
                <a:cubicBezTo>
                  <a:pt x="418" y="7"/>
                  <a:pt x="415" y="6"/>
                  <a:pt x="414" y="6"/>
                </a:cubicBezTo>
                <a:cubicBezTo>
                  <a:pt x="411" y="5"/>
                  <a:pt x="407" y="7"/>
                  <a:pt x="404" y="6"/>
                </a:cubicBezTo>
                <a:cubicBezTo>
                  <a:pt x="402" y="6"/>
                  <a:pt x="399" y="7"/>
                  <a:pt x="398" y="6"/>
                </a:cubicBezTo>
                <a:cubicBezTo>
                  <a:pt x="395" y="6"/>
                  <a:pt x="393" y="6"/>
                  <a:pt x="392" y="8"/>
                </a:cubicBezTo>
                <a:lnTo>
                  <a:pt x="392" y="11"/>
                </a:lnTo>
                <a:cubicBezTo>
                  <a:pt x="391" y="12"/>
                  <a:pt x="391" y="13"/>
                  <a:pt x="390" y="14"/>
                </a:cubicBezTo>
                <a:cubicBezTo>
                  <a:pt x="382" y="14"/>
                  <a:pt x="382" y="9"/>
                  <a:pt x="377" y="7"/>
                </a:cubicBezTo>
                <a:cubicBezTo>
                  <a:pt x="375" y="6"/>
                  <a:pt x="373" y="6"/>
                  <a:pt x="370" y="6"/>
                </a:cubicBezTo>
                <a:cubicBezTo>
                  <a:pt x="366" y="5"/>
                  <a:pt x="362" y="7"/>
                  <a:pt x="359" y="9"/>
                </a:cubicBezTo>
                <a:cubicBezTo>
                  <a:pt x="352" y="9"/>
                  <a:pt x="350" y="4"/>
                  <a:pt x="345" y="2"/>
                </a:cubicBezTo>
                <a:cubicBezTo>
                  <a:pt x="341" y="0"/>
                  <a:pt x="336" y="2"/>
                  <a:pt x="332" y="3"/>
                </a:cubicBezTo>
                <a:cubicBezTo>
                  <a:pt x="329" y="3"/>
                  <a:pt x="326" y="1"/>
                  <a:pt x="322" y="1"/>
                </a:cubicBezTo>
                <a:cubicBezTo>
                  <a:pt x="320" y="2"/>
                  <a:pt x="313" y="5"/>
                  <a:pt x="311" y="6"/>
                </a:cubicBezTo>
                <a:cubicBezTo>
                  <a:pt x="309" y="6"/>
                  <a:pt x="308" y="6"/>
                  <a:pt x="307" y="6"/>
                </a:cubicBezTo>
                <a:cubicBezTo>
                  <a:pt x="306" y="7"/>
                  <a:pt x="304" y="8"/>
                  <a:pt x="303" y="8"/>
                </a:cubicBezTo>
                <a:lnTo>
                  <a:pt x="300" y="8"/>
                </a:lnTo>
                <a:cubicBezTo>
                  <a:pt x="295" y="9"/>
                  <a:pt x="291" y="10"/>
                  <a:pt x="289" y="13"/>
                </a:cubicBezTo>
                <a:cubicBezTo>
                  <a:pt x="286" y="13"/>
                  <a:pt x="285" y="12"/>
                  <a:pt x="284" y="12"/>
                </a:cubicBezTo>
                <a:cubicBezTo>
                  <a:pt x="283" y="9"/>
                  <a:pt x="285" y="7"/>
                  <a:pt x="283" y="4"/>
                </a:cubicBezTo>
                <a:cubicBezTo>
                  <a:pt x="283" y="3"/>
                  <a:pt x="282" y="3"/>
                  <a:pt x="281" y="3"/>
                </a:cubicBezTo>
                <a:cubicBezTo>
                  <a:pt x="276" y="0"/>
                  <a:pt x="275" y="2"/>
                  <a:pt x="271" y="5"/>
                </a:cubicBezTo>
                <a:cubicBezTo>
                  <a:pt x="271" y="5"/>
                  <a:pt x="271" y="6"/>
                  <a:pt x="271" y="6"/>
                </a:cubicBezTo>
                <a:cubicBezTo>
                  <a:pt x="271" y="11"/>
                  <a:pt x="278" y="7"/>
                  <a:pt x="280" y="12"/>
                </a:cubicBezTo>
                <a:cubicBezTo>
                  <a:pt x="280" y="16"/>
                  <a:pt x="279" y="16"/>
                  <a:pt x="277" y="17"/>
                </a:cubicBezTo>
                <a:cubicBezTo>
                  <a:pt x="271" y="17"/>
                  <a:pt x="271" y="14"/>
                  <a:pt x="268" y="12"/>
                </a:cubicBezTo>
                <a:cubicBezTo>
                  <a:pt x="266" y="10"/>
                  <a:pt x="264" y="10"/>
                  <a:pt x="261" y="9"/>
                </a:cubicBezTo>
                <a:cubicBezTo>
                  <a:pt x="260" y="9"/>
                  <a:pt x="258" y="8"/>
                  <a:pt x="257" y="9"/>
                </a:cubicBezTo>
                <a:cubicBezTo>
                  <a:pt x="256" y="9"/>
                  <a:pt x="254" y="10"/>
                  <a:pt x="253" y="11"/>
                </a:cubicBezTo>
                <a:cubicBezTo>
                  <a:pt x="249" y="12"/>
                  <a:pt x="245" y="9"/>
                  <a:pt x="242" y="11"/>
                </a:cubicBezTo>
                <a:cubicBezTo>
                  <a:pt x="240" y="12"/>
                  <a:pt x="242" y="13"/>
                  <a:pt x="242" y="14"/>
                </a:cubicBezTo>
                <a:cubicBezTo>
                  <a:pt x="242" y="15"/>
                  <a:pt x="240" y="17"/>
                  <a:pt x="240" y="18"/>
                </a:cubicBezTo>
                <a:cubicBezTo>
                  <a:pt x="238" y="21"/>
                  <a:pt x="235" y="20"/>
                  <a:pt x="233" y="21"/>
                </a:cubicBezTo>
                <a:close/>
                <a:moveTo>
                  <a:pt x="600" y="108"/>
                </a:moveTo>
                <a:cubicBezTo>
                  <a:pt x="599" y="109"/>
                  <a:pt x="597" y="109"/>
                  <a:pt x="596" y="110"/>
                </a:cubicBezTo>
                <a:cubicBezTo>
                  <a:pt x="593" y="115"/>
                  <a:pt x="599" y="122"/>
                  <a:pt x="599" y="125"/>
                </a:cubicBezTo>
                <a:cubicBezTo>
                  <a:pt x="600" y="127"/>
                  <a:pt x="599" y="128"/>
                  <a:pt x="599" y="129"/>
                </a:cubicBezTo>
                <a:cubicBezTo>
                  <a:pt x="598" y="133"/>
                  <a:pt x="598" y="136"/>
                  <a:pt x="600" y="139"/>
                </a:cubicBezTo>
                <a:cubicBezTo>
                  <a:pt x="601" y="139"/>
                  <a:pt x="601" y="139"/>
                  <a:pt x="602" y="139"/>
                </a:cubicBezTo>
                <a:cubicBezTo>
                  <a:pt x="604" y="137"/>
                  <a:pt x="604" y="133"/>
                  <a:pt x="605" y="130"/>
                </a:cubicBezTo>
                <a:cubicBezTo>
                  <a:pt x="605" y="129"/>
                  <a:pt x="607" y="126"/>
                  <a:pt x="606" y="124"/>
                </a:cubicBezTo>
                <a:cubicBezTo>
                  <a:pt x="606" y="122"/>
                  <a:pt x="605" y="119"/>
                  <a:pt x="605" y="117"/>
                </a:cubicBezTo>
                <a:cubicBezTo>
                  <a:pt x="606" y="114"/>
                  <a:pt x="609" y="110"/>
                  <a:pt x="604" y="109"/>
                </a:cubicBezTo>
                <a:cubicBezTo>
                  <a:pt x="603" y="108"/>
                  <a:pt x="601" y="108"/>
                  <a:pt x="600" y="108"/>
                </a:cubicBezTo>
                <a:close/>
                <a:moveTo>
                  <a:pt x="595" y="274"/>
                </a:moveTo>
                <a:cubicBezTo>
                  <a:pt x="596" y="274"/>
                  <a:pt x="596" y="274"/>
                  <a:pt x="596" y="274"/>
                </a:cubicBezTo>
                <a:cubicBezTo>
                  <a:pt x="599" y="273"/>
                  <a:pt x="597" y="269"/>
                  <a:pt x="598" y="267"/>
                </a:cubicBezTo>
                <a:cubicBezTo>
                  <a:pt x="599" y="265"/>
                  <a:pt x="600" y="264"/>
                  <a:pt x="601" y="262"/>
                </a:cubicBezTo>
                <a:cubicBezTo>
                  <a:pt x="602" y="261"/>
                  <a:pt x="602" y="260"/>
                  <a:pt x="601" y="259"/>
                </a:cubicBezTo>
                <a:cubicBezTo>
                  <a:pt x="601" y="258"/>
                  <a:pt x="599" y="258"/>
                  <a:pt x="598" y="257"/>
                </a:cubicBezTo>
                <a:cubicBezTo>
                  <a:pt x="597" y="258"/>
                  <a:pt x="596" y="259"/>
                  <a:pt x="595" y="259"/>
                </a:cubicBezTo>
                <a:cubicBezTo>
                  <a:pt x="594" y="264"/>
                  <a:pt x="593" y="271"/>
                  <a:pt x="595" y="274"/>
                </a:cubicBezTo>
                <a:close/>
                <a:moveTo>
                  <a:pt x="111" y="20"/>
                </a:moveTo>
                <a:cubicBezTo>
                  <a:pt x="114" y="21"/>
                  <a:pt x="116" y="24"/>
                  <a:pt x="119" y="25"/>
                </a:cubicBezTo>
                <a:cubicBezTo>
                  <a:pt x="121" y="25"/>
                  <a:pt x="125" y="23"/>
                  <a:pt x="127" y="23"/>
                </a:cubicBezTo>
                <a:cubicBezTo>
                  <a:pt x="136" y="23"/>
                  <a:pt x="142" y="25"/>
                  <a:pt x="146" y="20"/>
                </a:cubicBezTo>
                <a:cubicBezTo>
                  <a:pt x="149" y="17"/>
                  <a:pt x="148" y="16"/>
                  <a:pt x="146" y="13"/>
                </a:cubicBezTo>
                <a:cubicBezTo>
                  <a:pt x="146" y="13"/>
                  <a:pt x="145" y="13"/>
                  <a:pt x="144" y="13"/>
                </a:cubicBezTo>
                <a:cubicBezTo>
                  <a:pt x="144" y="13"/>
                  <a:pt x="133" y="17"/>
                  <a:pt x="131" y="17"/>
                </a:cubicBezTo>
                <a:cubicBezTo>
                  <a:pt x="129" y="16"/>
                  <a:pt x="127" y="15"/>
                  <a:pt x="125" y="14"/>
                </a:cubicBezTo>
                <a:cubicBezTo>
                  <a:pt x="121" y="13"/>
                  <a:pt x="118" y="17"/>
                  <a:pt x="114" y="16"/>
                </a:cubicBezTo>
                <a:cubicBezTo>
                  <a:pt x="111" y="16"/>
                  <a:pt x="107" y="14"/>
                  <a:pt x="104" y="15"/>
                </a:cubicBezTo>
                <a:cubicBezTo>
                  <a:pt x="102" y="15"/>
                  <a:pt x="102" y="16"/>
                  <a:pt x="101" y="17"/>
                </a:cubicBezTo>
                <a:cubicBezTo>
                  <a:pt x="101" y="18"/>
                  <a:pt x="101" y="18"/>
                  <a:pt x="101" y="19"/>
                </a:cubicBezTo>
                <a:cubicBezTo>
                  <a:pt x="102" y="20"/>
                  <a:pt x="109" y="19"/>
                  <a:pt x="111" y="20"/>
                </a:cubicBezTo>
                <a:close/>
                <a:moveTo>
                  <a:pt x="175" y="23"/>
                </a:moveTo>
                <a:cubicBezTo>
                  <a:pt x="178" y="22"/>
                  <a:pt x="187" y="19"/>
                  <a:pt x="190" y="20"/>
                </a:cubicBezTo>
                <a:cubicBezTo>
                  <a:pt x="194" y="20"/>
                  <a:pt x="197" y="21"/>
                  <a:pt x="200" y="22"/>
                </a:cubicBezTo>
                <a:cubicBezTo>
                  <a:pt x="201" y="22"/>
                  <a:pt x="203" y="21"/>
                  <a:pt x="204" y="21"/>
                </a:cubicBezTo>
                <a:cubicBezTo>
                  <a:pt x="206" y="21"/>
                  <a:pt x="208" y="21"/>
                  <a:pt x="209" y="21"/>
                </a:cubicBezTo>
                <a:cubicBezTo>
                  <a:pt x="212" y="22"/>
                  <a:pt x="217" y="21"/>
                  <a:pt x="219" y="20"/>
                </a:cubicBezTo>
                <a:cubicBezTo>
                  <a:pt x="221" y="20"/>
                  <a:pt x="223" y="18"/>
                  <a:pt x="225" y="19"/>
                </a:cubicBezTo>
                <a:cubicBezTo>
                  <a:pt x="227" y="19"/>
                  <a:pt x="228" y="21"/>
                  <a:pt x="230" y="21"/>
                </a:cubicBezTo>
                <a:cubicBezTo>
                  <a:pt x="231" y="17"/>
                  <a:pt x="232" y="14"/>
                  <a:pt x="234" y="12"/>
                </a:cubicBezTo>
                <a:lnTo>
                  <a:pt x="234" y="11"/>
                </a:lnTo>
                <a:cubicBezTo>
                  <a:pt x="229" y="10"/>
                  <a:pt x="222" y="13"/>
                  <a:pt x="217" y="11"/>
                </a:cubicBezTo>
                <a:cubicBezTo>
                  <a:pt x="215" y="11"/>
                  <a:pt x="213" y="9"/>
                  <a:pt x="211" y="9"/>
                </a:cubicBezTo>
                <a:cubicBezTo>
                  <a:pt x="208" y="8"/>
                  <a:pt x="205" y="11"/>
                  <a:pt x="202" y="11"/>
                </a:cubicBezTo>
                <a:cubicBezTo>
                  <a:pt x="198" y="12"/>
                  <a:pt x="195" y="10"/>
                  <a:pt x="191" y="11"/>
                </a:cubicBezTo>
                <a:cubicBezTo>
                  <a:pt x="189" y="11"/>
                  <a:pt x="187" y="13"/>
                  <a:pt x="186" y="13"/>
                </a:cubicBezTo>
                <a:cubicBezTo>
                  <a:pt x="184" y="14"/>
                  <a:pt x="181" y="13"/>
                  <a:pt x="179" y="12"/>
                </a:cubicBezTo>
                <a:cubicBezTo>
                  <a:pt x="177" y="13"/>
                  <a:pt x="175" y="13"/>
                  <a:pt x="174" y="13"/>
                </a:cubicBezTo>
                <a:cubicBezTo>
                  <a:pt x="172" y="12"/>
                  <a:pt x="171" y="11"/>
                  <a:pt x="168" y="11"/>
                </a:cubicBezTo>
                <a:cubicBezTo>
                  <a:pt x="166" y="12"/>
                  <a:pt x="165" y="13"/>
                  <a:pt x="163" y="14"/>
                </a:cubicBezTo>
                <a:cubicBezTo>
                  <a:pt x="161" y="15"/>
                  <a:pt x="159" y="15"/>
                  <a:pt x="157" y="16"/>
                </a:cubicBezTo>
                <a:lnTo>
                  <a:pt x="157" y="18"/>
                </a:lnTo>
                <a:cubicBezTo>
                  <a:pt x="158" y="20"/>
                  <a:pt x="160" y="19"/>
                  <a:pt x="161" y="20"/>
                </a:cubicBezTo>
                <a:cubicBezTo>
                  <a:pt x="163" y="21"/>
                  <a:pt x="172" y="23"/>
                  <a:pt x="175" y="23"/>
                </a:cubicBezTo>
                <a:close/>
                <a:moveTo>
                  <a:pt x="319" y="196"/>
                </a:moveTo>
                <a:cubicBezTo>
                  <a:pt x="318" y="195"/>
                  <a:pt x="318" y="195"/>
                  <a:pt x="317" y="194"/>
                </a:cubicBezTo>
                <a:lnTo>
                  <a:pt x="316" y="194"/>
                </a:lnTo>
                <a:cubicBezTo>
                  <a:pt x="316" y="194"/>
                  <a:pt x="315" y="195"/>
                  <a:pt x="315" y="195"/>
                </a:cubicBezTo>
                <a:cubicBezTo>
                  <a:pt x="315" y="198"/>
                  <a:pt x="315" y="199"/>
                  <a:pt x="315" y="201"/>
                </a:cubicBezTo>
                <a:cubicBezTo>
                  <a:pt x="316" y="201"/>
                  <a:pt x="317" y="201"/>
                  <a:pt x="318" y="201"/>
                </a:cubicBezTo>
                <a:cubicBezTo>
                  <a:pt x="320" y="200"/>
                  <a:pt x="319" y="198"/>
                  <a:pt x="319" y="196"/>
                </a:cubicBezTo>
                <a:close/>
                <a:moveTo>
                  <a:pt x="572" y="198"/>
                </a:moveTo>
                <a:cubicBezTo>
                  <a:pt x="574" y="198"/>
                  <a:pt x="575" y="199"/>
                  <a:pt x="574" y="201"/>
                </a:cubicBezTo>
                <a:cubicBezTo>
                  <a:pt x="574" y="202"/>
                  <a:pt x="573" y="202"/>
                  <a:pt x="573" y="204"/>
                </a:cubicBezTo>
                <a:cubicBezTo>
                  <a:pt x="571" y="204"/>
                  <a:pt x="571" y="203"/>
                  <a:pt x="570" y="203"/>
                </a:cubicBezTo>
                <a:lnTo>
                  <a:pt x="570" y="198"/>
                </a:lnTo>
                <a:cubicBezTo>
                  <a:pt x="570" y="198"/>
                  <a:pt x="570" y="198"/>
                  <a:pt x="570" y="198"/>
                </a:cubicBezTo>
                <a:cubicBezTo>
                  <a:pt x="571" y="198"/>
                  <a:pt x="571" y="198"/>
                  <a:pt x="572" y="198"/>
                </a:cubicBezTo>
                <a:close/>
                <a:moveTo>
                  <a:pt x="569" y="253"/>
                </a:moveTo>
                <a:cubicBezTo>
                  <a:pt x="568" y="253"/>
                  <a:pt x="566" y="253"/>
                  <a:pt x="566" y="253"/>
                </a:cubicBezTo>
                <a:lnTo>
                  <a:pt x="566" y="250"/>
                </a:lnTo>
                <a:cubicBezTo>
                  <a:pt x="566" y="250"/>
                  <a:pt x="567" y="249"/>
                  <a:pt x="567" y="249"/>
                </a:cubicBezTo>
                <a:lnTo>
                  <a:pt x="569" y="249"/>
                </a:lnTo>
                <a:cubicBezTo>
                  <a:pt x="569" y="249"/>
                  <a:pt x="569" y="249"/>
                  <a:pt x="570" y="249"/>
                </a:cubicBezTo>
                <a:cubicBezTo>
                  <a:pt x="570" y="251"/>
                  <a:pt x="570" y="252"/>
                  <a:pt x="569" y="253"/>
                </a:cubicBezTo>
                <a:close/>
                <a:moveTo>
                  <a:pt x="563" y="82"/>
                </a:moveTo>
                <a:cubicBezTo>
                  <a:pt x="564" y="83"/>
                  <a:pt x="564" y="85"/>
                  <a:pt x="564" y="88"/>
                </a:cubicBezTo>
                <a:cubicBezTo>
                  <a:pt x="564" y="86"/>
                  <a:pt x="563" y="84"/>
                  <a:pt x="563" y="82"/>
                </a:cubicBezTo>
                <a:close/>
                <a:moveTo>
                  <a:pt x="562" y="80"/>
                </a:moveTo>
                <a:lnTo>
                  <a:pt x="562" y="80"/>
                </a:lnTo>
                <a:cubicBezTo>
                  <a:pt x="561" y="78"/>
                  <a:pt x="560" y="76"/>
                  <a:pt x="559" y="74"/>
                </a:cubicBezTo>
                <a:cubicBezTo>
                  <a:pt x="560" y="74"/>
                  <a:pt x="562" y="74"/>
                  <a:pt x="563" y="74"/>
                </a:cubicBezTo>
                <a:cubicBezTo>
                  <a:pt x="563" y="77"/>
                  <a:pt x="562" y="77"/>
                  <a:pt x="562" y="80"/>
                </a:cubicBezTo>
                <a:close/>
                <a:moveTo>
                  <a:pt x="552" y="60"/>
                </a:moveTo>
                <a:cubicBezTo>
                  <a:pt x="552" y="60"/>
                  <a:pt x="552" y="58"/>
                  <a:pt x="552" y="58"/>
                </a:cubicBezTo>
                <a:cubicBezTo>
                  <a:pt x="553" y="56"/>
                  <a:pt x="555" y="57"/>
                  <a:pt x="556" y="56"/>
                </a:cubicBezTo>
                <a:cubicBezTo>
                  <a:pt x="557" y="56"/>
                  <a:pt x="557" y="56"/>
                  <a:pt x="557" y="56"/>
                </a:cubicBezTo>
                <a:cubicBezTo>
                  <a:pt x="558" y="56"/>
                  <a:pt x="559" y="56"/>
                  <a:pt x="559" y="56"/>
                </a:cubicBezTo>
                <a:cubicBezTo>
                  <a:pt x="561" y="61"/>
                  <a:pt x="555" y="64"/>
                  <a:pt x="552" y="60"/>
                </a:cubicBezTo>
                <a:close/>
                <a:moveTo>
                  <a:pt x="549" y="47"/>
                </a:moveTo>
                <a:cubicBezTo>
                  <a:pt x="549" y="46"/>
                  <a:pt x="549" y="46"/>
                  <a:pt x="550" y="46"/>
                </a:cubicBezTo>
                <a:cubicBezTo>
                  <a:pt x="551" y="46"/>
                  <a:pt x="552" y="46"/>
                  <a:pt x="553" y="46"/>
                </a:cubicBezTo>
                <a:cubicBezTo>
                  <a:pt x="553" y="46"/>
                  <a:pt x="553" y="46"/>
                  <a:pt x="554" y="46"/>
                </a:cubicBezTo>
                <a:cubicBezTo>
                  <a:pt x="554" y="48"/>
                  <a:pt x="553" y="48"/>
                  <a:pt x="553" y="48"/>
                </a:cubicBezTo>
                <a:cubicBezTo>
                  <a:pt x="551" y="48"/>
                  <a:pt x="550" y="48"/>
                  <a:pt x="549" y="47"/>
                </a:cubicBezTo>
                <a:close/>
                <a:moveTo>
                  <a:pt x="567" y="78"/>
                </a:moveTo>
                <a:cubicBezTo>
                  <a:pt x="568" y="79"/>
                  <a:pt x="568" y="79"/>
                  <a:pt x="568" y="81"/>
                </a:cubicBezTo>
                <a:lnTo>
                  <a:pt x="567" y="81"/>
                </a:lnTo>
                <a:lnTo>
                  <a:pt x="567" y="80"/>
                </a:lnTo>
                <a:cubicBezTo>
                  <a:pt x="567" y="79"/>
                  <a:pt x="567" y="79"/>
                  <a:pt x="567" y="78"/>
                </a:cubicBezTo>
                <a:close/>
                <a:moveTo>
                  <a:pt x="570" y="181"/>
                </a:moveTo>
                <a:cubicBezTo>
                  <a:pt x="570" y="183"/>
                  <a:pt x="569" y="185"/>
                  <a:pt x="568" y="186"/>
                </a:cubicBezTo>
                <a:lnTo>
                  <a:pt x="568" y="181"/>
                </a:lnTo>
                <a:cubicBezTo>
                  <a:pt x="568" y="181"/>
                  <a:pt x="569" y="181"/>
                  <a:pt x="570" y="181"/>
                </a:cubicBezTo>
                <a:close/>
                <a:moveTo>
                  <a:pt x="547" y="274"/>
                </a:moveTo>
                <a:cubicBezTo>
                  <a:pt x="545" y="274"/>
                  <a:pt x="544" y="275"/>
                  <a:pt x="543" y="273"/>
                </a:cubicBezTo>
                <a:cubicBezTo>
                  <a:pt x="542" y="273"/>
                  <a:pt x="542" y="272"/>
                  <a:pt x="541" y="272"/>
                </a:cubicBezTo>
                <a:cubicBezTo>
                  <a:pt x="541" y="269"/>
                  <a:pt x="542" y="268"/>
                  <a:pt x="543" y="267"/>
                </a:cubicBezTo>
                <a:cubicBezTo>
                  <a:pt x="545" y="267"/>
                  <a:pt x="546" y="267"/>
                  <a:pt x="547" y="268"/>
                </a:cubicBezTo>
                <a:cubicBezTo>
                  <a:pt x="548" y="270"/>
                  <a:pt x="548" y="272"/>
                  <a:pt x="547" y="274"/>
                </a:cubicBezTo>
                <a:close/>
                <a:moveTo>
                  <a:pt x="528" y="54"/>
                </a:moveTo>
                <a:cubicBezTo>
                  <a:pt x="527" y="53"/>
                  <a:pt x="525" y="53"/>
                  <a:pt x="524" y="53"/>
                </a:cubicBezTo>
                <a:lnTo>
                  <a:pt x="524" y="51"/>
                </a:lnTo>
                <a:cubicBezTo>
                  <a:pt x="524" y="50"/>
                  <a:pt x="525" y="49"/>
                  <a:pt x="525" y="48"/>
                </a:cubicBezTo>
                <a:cubicBezTo>
                  <a:pt x="528" y="48"/>
                  <a:pt x="528" y="49"/>
                  <a:pt x="530" y="50"/>
                </a:cubicBezTo>
                <a:cubicBezTo>
                  <a:pt x="530" y="50"/>
                  <a:pt x="530" y="50"/>
                  <a:pt x="530" y="50"/>
                </a:cubicBezTo>
                <a:cubicBezTo>
                  <a:pt x="530" y="52"/>
                  <a:pt x="529" y="52"/>
                  <a:pt x="528" y="54"/>
                </a:cubicBezTo>
                <a:close/>
                <a:moveTo>
                  <a:pt x="504" y="46"/>
                </a:moveTo>
                <a:cubicBezTo>
                  <a:pt x="503" y="46"/>
                  <a:pt x="498" y="45"/>
                  <a:pt x="497" y="45"/>
                </a:cubicBezTo>
                <a:lnTo>
                  <a:pt x="493" y="45"/>
                </a:lnTo>
                <a:cubicBezTo>
                  <a:pt x="493" y="44"/>
                  <a:pt x="493" y="44"/>
                  <a:pt x="494" y="44"/>
                </a:cubicBezTo>
                <a:cubicBezTo>
                  <a:pt x="494" y="42"/>
                  <a:pt x="494" y="42"/>
                  <a:pt x="494" y="42"/>
                </a:cubicBezTo>
                <a:cubicBezTo>
                  <a:pt x="498" y="42"/>
                  <a:pt x="501" y="45"/>
                  <a:pt x="504" y="46"/>
                </a:cubicBezTo>
                <a:close/>
                <a:moveTo>
                  <a:pt x="460" y="47"/>
                </a:moveTo>
                <a:cubicBezTo>
                  <a:pt x="458" y="48"/>
                  <a:pt x="454" y="47"/>
                  <a:pt x="452" y="46"/>
                </a:cubicBezTo>
                <a:lnTo>
                  <a:pt x="447" y="46"/>
                </a:lnTo>
                <a:cubicBezTo>
                  <a:pt x="448" y="45"/>
                  <a:pt x="450" y="44"/>
                  <a:pt x="450" y="42"/>
                </a:cubicBezTo>
                <a:cubicBezTo>
                  <a:pt x="451" y="42"/>
                  <a:pt x="454" y="41"/>
                  <a:pt x="455" y="41"/>
                </a:cubicBezTo>
                <a:cubicBezTo>
                  <a:pt x="456" y="41"/>
                  <a:pt x="456" y="41"/>
                  <a:pt x="457" y="41"/>
                </a:cubicBezTo>
                <a:cubicBezTo>
                  <a:pt x="458" y="41"/>
                  <a:pt x="458" y="42"/>
                  <a:pt x="459" y="42"/>
                </a:cubicBezTo>
                <a:cubicBezTo>
                  <a:pt x="460" y="43"/>
                  <a:pt x="460" y="46"/>
                  <a:pt x="460" y="46"/>
                </a:cubicBezTo>
                <a:lnTo>
                  <a:pt x="460" y="47"/>
                </a:lnTo>
                <a:close/>
                <a:moveTo>
                  <a:pt x="411" y="46"/>
                </a:moveTo>
                <a:cubicBezTo>
                  <a:pt x="410" y="45"/>
                  <a:pt x="409" y="45"/>
                  <a:pt x="409" y="45"/>
                </a:cubicBezTo>
                <a:lnTo>
                  <a:pt x="411" y="45"/>
                </a:lnTo>
                <a:lnTo>
                  <a:pt x="412" y="45"/>
                </a:lnTo>
                <a:cubicBezTo>
                  <a:pt x="412" y="45"/>
                  <a:pt x="411" y="45"/>
                  <a:pt x="411" y="46"/>
                </a:cubicBezTo>
                <a:close/>
                <a:moveTo>
                  <a:pt x="379" y="272"/>
                </a:moveTo>
                <a:cubicBezTo>
                  <a:pt x="378" y="272"/>
                  <a:pt x="377" y="273"/>
                  <a:pt x="376" y="273"/>
                </a:cubicBezTo>
                <a:cubicBezTo>
                  <a:pt x="375" y="273"/>
                  <a:pt x="374" y="272"/>
                  <a:pt x="373" y="272"/>
                </a:cubicBezTo>
                <a:cubicBezTo>
                  <a:pt x="373" y="271"/>
                  <a:pt x="373" y="271"/>
                  <a:pt x="372" y="270"/>
                </a:cubicBezTo>
                <a:lnTo>
                  <a:pt x="379" y="271"/>
                </a:lnTo>
                <a:cubicBezTo>
                  <a:pt x="379" y="271"/>
                  <a:pt x="379" y="272"/>
                  <a:pt x="379" y="272"/>
                </a:cubicBezTo>
                <a:close/>
                <a:moveTo>
                  <a:pt x="348" y="54"/>
                </a:moveTo>
                <a:cubicBezTo>
                  <a:pt x="346" y="56"/>
                  <a:pt x="340" y="65"/>
                  <a:pt x="337" y="63"/>
                </a:cubicBezTo>
                <a:cubicBezTo>
                  <a:pt x="336" y="63"/>
                  <a:pt x="335" y="63"/>
                  <a:pt x="334" y="62"/>
                </a:cubicBezTo>
                <a:cubicBezTo>
                  <a:pt x="334" y="61"/>
                  <a:pt x="334" y="60"/>
                  <a:pt x="334" y="58"/>
                </a:cubicBezTo>
                <a:cubicBezTo>
                  <a:pt x="331" y="58"/>
                  <a:pt x="326" y="54"/>
                  <a:pt x="324" y="53"/>
                </a:cubicBezTo>
                <a:cubicBezTo>
                  <a:pt x="323" y="52"/>
                  <a:pt x="323" y="52"/>
                  <a:pt x="323" y="51"/>
                </a:cubicBezTo>
                <a:cubicBezTo>
                  <a:pt x="323" y="48"/>
                  <a:pt x="327" y="46"/>
                  <a:pt x="329" y="49"/>
                </a:cubicBezTo>
                <a:cubicBezTo>
                  <a:pt x="331" y="50"/>
                  <a:pt x="331" y="52"/>
                  <a:pt x="334" y="54"/>
                </a:cubicBezTo>
                <a:cubicBezTo>
                  <a:pt x="335" y="55"/>
                  <a:pt x="338" y="49"/>
                  <a:pt x="340" y="49"/>
                </a:cubicBezTo>
                <a:cubicBezTo>
                  <a:pt x="342" y="48"/>
                  <a:pt x="346" y="48"/>
                  <a:pt x="347" y="49"/>
                </a:cubicBezTo>
                <a:cubicBezTo>
                  <a:pt x="348" y="50"/>
                  <a:pt x="348" y="50"/>
                  <a:pt x="348" y="50"/>
                </a:cubicBezTo>
                <a:cubicBezTo>
                  <a:pt x="349" y="51"/>
                  <a:pt x="348" y="53"/>
                  <a:pt x="348" y="54"/>
                </a:cubicBezTo>
                <a:close/>
                <a:moveTo>
                  <a:pt x="341" y="73"/>
                </a:moveTo>
                <a:cubicBezTo>
                  <a:pt x="339" y="72"/>
                  <a:pt x="339" y="72"/>
                  <a:pt x="338" y="72"/>
                </a:cubicBezTo>
                <a:cubicBezTo>
                  <a:pt x="338" y="71"/>
                  <a:pt x="337" y="70"/>
                  <a:pt x="338" y="69"/>
                </a:cubicBezTo>
                <a:cubicBezTo>
                  <a:pt x="338" y="68"/>
                  <a:pt x="339" y="68"/>
                  <a:pt x="339" y="68"/>
                </a:cubicBezTo>
                <a:cubicBezTo>
                  <a:pt x="340" y="68"/>
                  <a:pt x="342" y="68"/>
                  <a:pt x="343" y="68"/>
                </a:cubicBezTo>
                <a:cubicBezTo>
                  <a:pt x="343" y="68"/>
                  <a:pt x="343" y="69"/>
                  <a:pt x="344" y="69"/>
                </a:cubicBezTo>
                <a:cubicBezTo>
                  <a:pt x="344" y="72"/>
                  <a:pt x="343" y="71"/>
                  <a:pt x="341" y="73"/>
                </a:cubicBezTo>
                <a:close/>
                <a:moveTo>
                  <a:pt x="326" y="141"/>
                </a:moveTo>
                <a:cubicBezTo>
                  <a:pt x="326" y="141"/>
                  <a:pt x="326" y="141"/>
                  <a:pt x="325" y="142"/>
                </a:cubicBezTo>
                <a:lnTo>
                  <a:pt x="323" y="142"/>
                </a:lnTo>
                <a:cubicBezTo>
                  <a:pt x="322" y="139"/>
                  <a:pt x="320" y="133"/>
                  <a:pt x="322" y="131"/>
                </a:cubicBezTo>
                <a:cubicBezTo>
                  <a:pt x="323" y="129"/>
                  <a:pt x="324" y="130"/>
                  <a:pt x="326" y="129"/>
                </a:cubicBezTo>
                <a:lnTo>
                  <a:pt x="328" y="129"/>
                </a:lnTo>
                <a:cubicBezTo>
                  <a:pt x="329" y="129"/>
                  <a:pt x="329" y="129"/>
                  <a:pt x="330" y="130"/>
                </a:cubicBezTo>
                <a:cubicBezTo>
                  <a:pt x="330" y="131"/>
                  <a:pt x="330" y="131"/>
                  <a:pt x="331" y="132"/>
                </a:cubicBezTo>
                <a:cubicBezTo>
                  <a:pt x="331" y="134"/>
                  <a:pt x="327" y="140"/>
                  <a:pt x="326" y="141"/>
                </a:cubicBezTo>
                <a:close/>
                <a:moveTo>
                  <a:pt x="323" y="95"/>
                </a:moveTo>
                <a:cubicBezTo>
                  <a:pt x="324" y="95"/>
                  <a:pt x="325" y="95"/>
                  <a:pt x="326" y="95"/>
                </a:cubicBezTo>
                <a:cubicBezTo>
                  <a:pt x="327" y="96"/>
                  <a:pt x="327" y="96"/>
                  <a:pt x="327" y="96"/>
                </a:cubicBezTo>
                <a:cubicBezTo>
                  <a:pt x="328" y="100"/>
                  <a:pt x="326" y="101"/>
                  <a:pt x="323" y="101"/>
                </a:cubicBezTo>
                <a:cubicBezTo>
                  <a:pt x="322" y="100"/>
                  <a:pt x="321" y="100"/>
                  <a:pt x="321" y="99"/>
                </a:cubicBezTo>
                <a:cubicBezTo>
                  <a:pt x="321" y="96"/>
                  <a:pt x="321" y="96"/>
                  <a:pt x="323" y="95"/>
                </a:cubicBezTo>
                <a:close/>
                <a:moveTo>
                  <a:pt x="573" y="132"/>
                </a:moveTo>
                <a:cubicBezTo>
                  <a:pt x="575" y="132"/>
                  <a:pt x="575" y="132"/>
                  <a:pt x="576" y="133"/>
                </a:cubicBezTo>
                <a:cubicBezTo>
                  <a:pt x="576" y="134"/>
                  <a:pt x="576" y="134"/>
                  <a:pt x="576" y="135"/>
                </a:cubicBezTo>
                <a:cubicBezTo>
                  <a:pt x="575" y="135"/>
                  <a:pt x="575" y="135"/>
                  <a:pt x="574" y="135"/>
                </a:cubicBezTo>
                <a:cubicBezTo>
                  <a:pt x="573" y="135"/>
                  <a:pt x="573" y="135"/>
                  <a:pt x="573" y="134"/>
                </a:cubicBezTo>
                <a:cubicBezTo>
                  <a:pt x="572" y="134"/>
                  <a:pt x="572" y="134"/>
                  <a:pt x="572" y="134"/>
                </a:cubicBezTo>
                <a:cubicBezTo>
                  <a:pt x="572" y="132"/>
                  <a:pt x="573" y="133"/>
                  <a:pt x="573" y="132"/>
                </a:cubicBezTo>
                <a:close/>
                <a:moveTo>
                  <a:pt x="577" y="172"/>
                </a:moveTo>
                <a:cubicBezTo>
                  <a:pt x="579" y="166"/>
                  <a:pt x="578" y="164"/>
                  <a:pt x="585" y="160"/>
                </a:cubicBezTo>
                <a:cubicBezTo>
                  <a:pt x="585" y="159"/>
                  <a:pt x="586" y="157"/>
                  <a:pt x="586" y="156"/>
                </a:cubicBezTo>
                <a:cubicBezTo>
                  <a:pt x="586" y="152"/>
                  <a:pt x="583" y="147"/>
                  <a:pt x="582" y="145"/>
                </a:cubicBezTo>
                <a:cubicBezTo>
                  <a:pt x="581" y="143"/>
                  <a:pt x="581" y="141"/>
                  <a:pt x="581" y="139"/>
                </a:cubicBezTo>
                <a:cubicBezTo>
                  <a:pt x="581" y="137"/>
                  <a:pt x="581" y="135"/>
                  <a:pt x="581" y="133"/>
                </a:cubicBezTo>
                <a:cubicBezTo>
                  <a:pt x="581" y="131"/>
                  <a:pt x="580" y="128"/>
                  <a:pt x="580" y="127"/>
                </a:cubicBezTo>
                <a:cubicBezTo>
                  <a:pt x="580" y="123"/>
                  <a:pt x="580" y="120"/>
                  <a:pt x="580" y="116"/>
                </a:cubicBezTo>
                <a:cubicBezTo>
                  <a:pt x="580" y="115"/>
                  <a:pt x="579" y="112"/>
                  <a:pt x="580" y="109"/>
                </a:cubicBezTo>
                <a:cubicBezTo>
                  <a:pt x="580" y="106"/>
                  <a:pt x="582" y="98"/>
                  <a:pt x="581" y="95"/>
                </a:cubicBezTo>
                <a:cubicBezTo>
                  <a:pt x="580" y="93"/>
                  <a:pt x="579" y="90"/>
                  <a:pt x="578" y="88"/>
                </a:cubicBezTo>
                <a:cubicBezTo>
                  <a:pt x="577" y="84"/>
                  <a:pt x="579" y="81"/>
                  <a:pt x="579" y="78"/>
                </a:cubicBezTo>
                <a:cubicBezTo>
                  <a:pt x="579" y="77"/>
                  <a:pt x="579" y="76"/>
                  <a:pt x="579" y="75"/>
                </a:cubicBezTo>
                <a:cubicBezTo>
                  <a:pt x="578" y="74"/>
                  <a:pt x="580" y="71"/>
                  <a:pt x="581" y="70"/>
                </a:cubicBezTo>
                <a:cubicBezTo>
                  <a:pt x="581" y="66"/>
                  <a:pt x="579" y="65"/>
                  <a:pt x="577" y="64"/>
                </a:cubicBezTo>
                <a:cubicBezTo>
                  <a:pt x="576" y="60"/>
                  <a:pt x="577" y="57"/>
                  <a:pt x="579" y="55"/>
                </a:cubicBezTo>
                <a:cubicBezTo>
                  <a:pt x="579" y="52"/>
                  <a:pt x="577" y="51"/>
                  <a:pt x="575" y="50"/>
                </a:cubicBezTo>
                <a:cubicBezTo>
                  <a:pt x="575" y="50"/>
                  <a:pt x="573" y="51"/>
                  <a:pt x="573" y="51"/>
                </a:cubicBezTo>
                <a:cubicBezTo>
                  <a:pt x="569" y="51"/>
                  <a:pt x="564" y="49"/>
                  <a:pt x="563" y="46"/>
                </a:cubicBezTo>
                <a:cubicBezTo>
                  <a:pt x="563" y="45"/>
                  <a:pt x="563" y="44"/>
                  <a:pt x="562" y="43"/>
                </a:cubicBezTo>
                <a:cubicBezTo>
                  <a:pt x="562" y="42"/>
                  <a:pt x="561" y="41"/>
                  <a:pt x="560" y="40"/>
                </a:cubicBezTo>
                <a:cubicBezTo>
                  <a:pt x="551" y="38"/>
                  <a:pt x="540" y="38"/>
                  <a:pt x="529" y="38"/>
                </a:cubicBezTo>
                <a:cubicBezTo>
                  <a:pt x="525" y="38"/>
                  <a:pt x="521" y="36"/>
                  <a:pt x="517" y="37"/>
                </a:cubicBezTo>
                <a:cubicBezTo>
                  <a:pt x="514" y="38"/>
                  <a:pt x="511" y="39"/>
                  <a:pt x="509" y="40"/>
                </a:cubicBezTo>
                <a:cubicBezTo>
                  <a:pt x="504" y="41"/>
                  <a:pt x="503" y="37"/>
                  <a:pt x="499" y="38"/>
                </a:cubicBezTo>
                <a:cubicBezTo>
                  <a:pt x="497" y="38"/>
                  <a:pt x="495" y="40"/>
                  <a:pt x="493" y="41"/>
                </a:cubicBezTo>
                <a:cubicBezTo>
                  <a:pt x="492" y="41"/>
                  <a:pt x="489" y="41"/>
                  <a:pt x="487" y="41"/>
                </a:cubicBezTo>
                <a:cubicBezTo>
                  <a:pt x="483" y="42"/>
                  <a:pt x="480" y="40"/>
                  <a:pt x="477" y="39"/>
                </a:cubicBezTo>
                <a:lnTo>
                  <a:pt x="473" y="39"/>
                </a:lnTo>
                <a:cubicBezTo>
                  <a:pt x="471" y="39"/>
                  <a:pt x="469" y="38"/>
                  <a:pt x="467" y="37"/>
                </a:cubicBezTo>
                <a:cubicBezTo>
                  <a:pt x="465" y="37"/>
                  <a:pt x="464" y="37"/>
                  <a:pt x="462" y="37"/>
                </a:cubicBezTo>
                <a:cubicBezTo>
                  <a:pt x="460" y="36"/>
                  <a:pt x="459" y="34"/>
                  <a:pt x="457" y="34"/>
                </a:cubicBezTo>
                <a:cubicBezTo>
                  <a:pt x="452" y="32"/>
                  <a:pt x="450" y="37"/>
                  <a:pt x="447" y="38"/>
                </a:cubicBezTo>
                <a:cubicBezTo>
                  <a:pt x="445" y="38"/>
                  <a:pt x="443" y="36"/>
                  <a:pt x="441" y="36"/>
                </a:cubicBezTo>
                <a:cubicBezTo>
                  <a:pt x="440" y="35"/>
                  <a:pt x="439" y="36"/>
                  <a:pt x="437" y="36"/>
                </a:cubicBezTo>
                <a:cubicBezTo>
                  <a:pt x="436" y="35"/>
                  <a:pt x="434" y="34"/>
                  <a:pt x="432" y="34"/>
                </a:cubicBezTo>
                <a:cubicBezTo>
                  <a:pt x="430" y="35"/>
                  <a:pt x="428" y="37"/>
                  <a:pt x="426" y="37"/>
                </a:cubicBezTo>
                <a:cubicBezTo>
                  <a:pt x="423" y="38"/>
                  <a:pt x="421" y="37"/>
                  <a:pt x="419" y="38"/>
                </a:cubicBezTo>
                <a:cubicBezTo>
                  <a:pt x="417" y="39"/>
                  <a:pt x="415" y="40"/>
                  <a:pt x="413" y="41"/>
                </a:cubicBezTo>
                <a:cubicBezTo>
                  <a:pt x="413" y="41"/>
                  <a:pt x="406" y="41"/>
                  <a:pt x="406" y="41"/>
                </a:cubicBezTo>
                <a:cubicBezTo>
                  <a:pt x="405" y="41"/>
                  <a:pt x="401" y="40"/>
                  <a:pt x="399" y="41"/>
                </a:cubicBezTo>
                <a:cubicBezTo>
                  <a:pt x="398" y="41"/>
                  <a:pt x="397" y="42"/>
                  <a:pt x="396" y="42"/>
                </a:cubicBezTo>
                <a:cubicBezTo>
                  <a:pt x="390" y="41"/>
                  <a:pt x="383" y="42"/>
                  <a:pt x="377" y="43"/>
                </a:cubicBezTo>
                <a:cubicBezTo>
                  <a:pt x="372" y="42"/>
                  <a:pt x="371" y="44"/>
                  <a:pt x="367" y="45"/>
                </a:cubicBezTo>
                <a:cubicBezTo>
                  <a:pt x="364" y="45"/>
                  <a:pt x="360" y="45"/>
                  <a:pt x="357" y="44"/>
                </a:cubicBezTo>
                <a:cubicBezTo>
                  <a:pt x="355" y="45"/>
                  <a:pt x="353" y="46"/>
                  <a:pt x="351" y="45"/>
                </a:cubicBezTo>
                <a:cubicBezTo>
                  <a:pt x="349" y="45"/>
                  <a:pt x="348" y="43"/>
                  <a:pt x="347" y="43"/>
                </a:cubicBezTo>
                <a:cubicBezTo>
                  <a:pt x="346" y="42"/>
                  <a:pt x="343" y="42"/>
                  <a:pt x="342" y="41"/>
                </a:cubicBezTo>
                <a:cubicBezTo>
                  <a:pt x="339" y="40"/>
                  <a:pt x="336" y="42"/>
                  <a:pt x="334" y="42"/>
                </a:cubicBezTo>
                <a:cubicBezTo>
                  <a:pt x="332" y="42"/>
                  <a:pt x="326" y="40"/>
                  <a:pt x="325" y="39"/>
                </a:cubicBezTo>
                <a:cubicBezTo>
                  <a:pt x="317" y="39"/>
                  <a:pt x="315" y="45"/>
                  <a:pt x="312" y="49"/>
                </a:cubicBezTo>
                <a:cubicBezTo>
                  <a:pt x="312" y="52"/>
                  <a:pt x="314" y="52"/>
                  <a:pt x="314" y="54"/>
                </a:cubicBezTo>
                <a:cubicBezTo>
                  <a:pt x="315" y="56"/>
                  <a:pt x="314" y="58"/>
                  <a:pt x="315" y="60"/>
                </a:cubicBezTo>
                <a:cubicBezTo>
                  <a:pt x="316" y="62"/>
                  <a:pt x="318" y="62"/>
                  <a:pt x="320" y="63"/>
                </a:cubicBezTo>
                <a:cubicBezTo>
                  <a:pt x="320" y="64"/>
                  <a:pt x="321" y="66"/>
                  <a:pt x="320" y="67"/>
                </a:cubicBezTo>
                <a:cubicBezTo>
                  <a:pt x="319" y="68"/>
                  <a:pt x="318" y="68"/>
                  <a:pt x="318" y="69"/>
                </a:cubicBezTo>
                <a:cubicBezTo>
                  <a:pt x="315" y="69"/>
                  <a:pt x="312" y="69"/>
                  <a:pt x="311" y="70"/>
                </a:cubicBezTo>
                <a:cubicBezTo>
                  <a:pt x="309" y="77"/>
                  <a:pt x="313" y="81"/>
                  <a:pt x="314" y="87"/>
                </a:cubicBezTo>
                <a:cubicBezTo>
                  <a:pt x="316" y="91"/>
                  <a:pt x="313" y="94"/>
                  <a:pt x="312" y="97"/>
                </a:cubicBezTo>
                <a:cubicBezTo>
                  <a:pt x="311" y="102"/>
                  <a:pt x="316" y="105"/>
                  <a:pt x="319" y="106"/>
                </a:cubicBezTo>
                <a:cubicBezTo>
                  <a:pt x="319" y="107"/>
                  <a:pt x="320" y="108"/>
                  <a:pt x="319" y="109"/>
                </a:cubicBezTo>
                <a:cubicBezTo>
                  <a:pt x="318" y="110"/>
                  <a:pt x="317" y="109"/>
                  <a:pt x="316" y="110"/>
                </a:cubicBezTo>
                <a:cubicBezTo>
                  <a:pt x="315" y="111"/>
                  <a:pt x="315" y="112"/>
                  <a:pt x="314" y="113"/>
                </a:cubicBezTo>
                <a:cubicBezTo>
                  <a:pt x="315" y="117"/>
                  <a:pt x="316" y="120"/>
                  <a:pt x="317" y="123"/>
                </a:cubicBezTo>
                <a:cubicBezTo>
                  <a:pt x="318" y="125"/>
                  <a:pt x="318" y="127"/>
                  <a:pt x="319" y="129"/>
                </a:cubicBezTo>
                <a:cubicBezTo>
                  <a:pt x="319" y="131"/>
                  <a:pt x="317" y="133"/>
                  <a:pt x="316" y="134"/>
                </a:cubicBezTo>
                <a:cubicBezTo>
                  <a:pt x="316" y="138"/>
                  <a:pt x="318" y="138"/>
                  <a:pt x="319" y="140"/>
                </a:cubicBezTo>
                <a:cubicBezTo>
                  <a:pt x="319" y="141"/>
                  <a:pt x="318" y="142"/>
                  <a:pt x="318" y="142"/>
                </a:cubicBezTo>
                <a:cubicBezTo>
                  <a:pt x="317" y="146"/>
                  <a:pt x="315" y="151"/>
                  <a:pt x="318" y="154"/>
                </a:cubicBezTo>
                <a:cubicBezTo>
                  <a:pt x="318" y="158"/>
                  <a:pt x="316" y="159"/>
                  <a:pt x="315" y="161"/>
                </a:cubicBezTo>
                <a:cubicBezTo>
                  <a:pt x="314" y="163"/>
                  <a:pt x="314" y="165"/>
                  <a:pt x="313" y="166"/>
                </a:cubicBezTo>
                <a:cubicBezTo>
                  <a:pt x="313" y="167"/>
                  <a:pt x="312" y="168"/>
                  <a:pt x="312" y="169"/>
                </a:cubicBezTo>
                <a:cubicBezTo>
                  <a:pt x="310" y="173"/>
                  <a:pt x="313" y="176"/>
                  <a:pt x="311" y="179"/>
                </a:cubicBezTo>
                <a:cubicBezTo>
                  <a:pt x="311" y="183"/>
                  <a:pt x="314" y="183"/>
                  <a:pt x="315" y="186"/>
                </a:cubicBezTo>
                <a:cubicBezTo>
                  <a:pt x="316" y="187"/>
                  <a:pt x="316" y="189"/>
                  <a:pt x="317" y="191"/>
                </a:cubicBezTo>
                <a:cubicBezTo>
                  <a:pt x="320" y="191"/>
                  <a:pt x="321" y="191"/>
                  <a:pt x="324" y="191"/>
                </a:cubicBezTo>
                <a:cubicBezTo>
                  <a:pt x="325" y="192"/>
                  <a:pt x="326" y="193"/>
                  <a:pt x="327" y="194"/>
                </a:cubicBezTo>
                <a:lnTo>
                  <a:pt x="326" y="202"/>
                </a:lnTo>
                <a:cubicBezTo>
                  <a:pt x="325" y="204"/>
                  <a:pt x="323" y="205"/>
                  <a:pt x="323" y="206"/>
                </a:cubicBezTo>
                <a:cubicBezTo>
                  <a:pt x="320" y="206"/>
                  <a:pt x="317" y="206"/>
                  <a:pt x="316" y="207"/>
                </a:cubicBezTo>
                <a:cubicBezTo>
                  <a:pt x="315" y="211"/>
                  <a:pt x="315" y="215"/>
                  <a:pt x="313" y="217"/>
                </a:cubicBezTo>
                <a:cubicBezTo>
                  <a:pt x="313" y="219"/>
                  <a:pt x="314" y="222"/>
                  <a:pt x="315" y="224"/>
                </a:cubicBezTo>
                <a:cubicBezTo>
                  <a:pt x="318" y="227"/>
                  <a:pt x="321" y="225"/>
                  <a:pt x="318" y="231"/>
                </a:cubicBezTo>
                <a:cubicBezTo>
                  <a:pt x="319" y="232"/>
                  <a:pt x="319" y="232"/>
                  <a:pt x="320" y="233"/>
                </a:cubicBezTo>
                <a:cubicBezTo>
                  <a:pt x="321" y="233"/>
                  <a:pt x="324" y="233"/>
                  <a:pt x="325" y="234"/>
                </a:cubicBezTo>
                <a:cubicBezTo>
                  <a:pt x="326" y="235"/>
                  <a:pt x="324" y="237"/>
                  <a:pt x="324" y="238"/>
                </a:cubicBezTo>
                <a:cubicBezTo>
                  <a:pt x="323" y="240"/>
                  <a:pt x="323" y="241"/>
                  <a:pt x="323" y="243"/>
                </a:cubicBezTo>
                <a:cubicBezTo>
                  <a:pt x="322" y="244"/>
                  <a:pt x="320" y="244"/>
                  <a:pt x="319" y="245"/>
                </a:cubicBezTo>
                <a:cubicBezTo>
                  <a:pt x="319" y="246"/>
                  <a:pt x="319" y="247"/>
                  <a:pt x="318" y="248"/>
                </a:cubicBezTo>
                <a:cubicBezTo>
                  <a:pt x="318" y="249"/>
                  <a:pt x="318" y="250"/>
                  <a:pt x="318" y="252"/>
                </a:cubicBezTo>
                <a:cubicBezTo>
                  <a:pt x="318" y="253"/>
                  <a:pt x="316" y="255"/>
                  <a:pt x="317" y="258"/>
                </a:cubicBezTo>
                <a:cubicBezTo>
                  <a:pt x="318" y="260"/>
                  <a:pt x="320" y="262"/>
                  <a:pt x="319" y="266"/>
                </a:cubicBezTo>
                <a:cubicBezTo>
                  <a:pt x="319" y="268"/>
                  <a:pt x="319" y="270"/>
                  <a:pt x="318" y="272"/>
                </a:cubicBezTo>
                <a:cubicBezTo>
                  <a:pt x="317" y="273"/>
                  <a:pt x="314" y="274"/>
                  <a:pt x="314" y="277"/>
                </a:cubicBezTo>
                <a:cubicBezTo>
                  <a:pt x="315" y="280"/>
                  <a:pt x="318" y="282"/>
                  <a:pt x="320" y="284"/>
                </a:cubicBezTo>
                <a:cubicBezTo>
                  <a:pt x="323" y="284"/>
                  <a:pt x="328" y="285"/>
                  <a:pt x="330" y="284"/>
                </a:cubicBezTo>
                <a:cubicBezTo>
                  <a:pt x="331" y="283"/>
                  <a:pt x="331" y="282"/>
                  <a:pt x="332" y="282"/>
                </a:cubicBezTo>
                <a:cubicBezTo>
                  <a:pt x="334" y="280"/>
                  <a:pt x="336" y="279"/>
                  <a:pt x="340" y="279"/>
                </a:cubicBezTo>
                <a:cubicBezTo>
                  <a:pt x="341" y="280"/>
                  <a:pt x="343" y="282"/>
                  <a:pt x="344" y="283"/>
                </a:cubicBezTo>
                <a:cubicBezTo>
                  <a:pt x="345" y="284"/>
                  <a:pt x="346" y="284"/>
                  <a:pt x="347" y="285"/>
                </a:cubicBezTo>
                <a:cubicBezTo>
                  <a:pt x="351" y="284"/>
                  <a:pt x="352" y="282"/>
                  <a:pt x="354" y="281"/>
                </a:cubicBezTo>
                <a:cubicBezTo>
                  <a:pt x="357" y="279"/>
                  <a:pt x="361" y="284"/>
                  <a:pt x="366" y="284"/>
                </a:cubicBezTo>
                <a:cubicBezTo>
                  <a:pt x="373" y="284"/>
                  <a:pt x="377" y="284"/>
                  <a:pt x="383" y="283"/>
                </a:cubicBezTo>
                <a:cubicBezTo>
                  <a:pt x="384" y="283"/>
                  <a:pt x="386" y="283"/>
                  <a:pt x="388" y="283"/>
                </a:cubicBezTo>
                <a:cubicBezTo>
                  <a:pt x="389" y="282"/>
                  <a:pt x="391" y="281"/>
                  <a:pt x="392" y="280"/>
                </a:cubicBezTo>
                <a:cubicBezTo>
                  <a:pt x="394" y="280"/>
                  <a:pt x="395" y="280"/>
                  <a:pt x="397" y="279"/>
                </a:cubicBezTo>
                <a:cubicBezTo>
                  <a:pt x="397" y="279"/>
                  <a:pt x="397" y="279"/>
                  <a:pt x="397" y="278"/>
                </a:cubicBezTo>
                <a:cubicBezTo>
                  <a:pt x="395" y="278"/>
                  <a:pt x="393" y="276"/>
                  <a:pt x="391" y="275"/>
                </a:cubicBezTo>
                <a:cubicBezTo>
                  <a:pt x="391" y="274"/>
                  <a:pt x="391" y="274"/>
                  <a:pt x="392" y="274"/>
                </a:cubicBezTo>
                <a:lnTo>
                  <a:pt x="402" y="276"/>
                </a:lnTo>
                <a:cubicBezTo>
                  <a:pt x="401" y="277"/>
                  <a:pt x="400" y="278"/>
                  <a:pt x="399" y="278"/>
                </a:cubicBezTo>
                <a:cubicBezTo>
                  <a:pt x="400" y="280"/>
                  <a:pt x="409" y="284"/>
                  <a:pt x="412" y="283"/>
                </a:cubicBezTo>
                <a:cubicBezTo>
                  <a:pt x="413" y="283"/>
                  <a:pt x="414" y="282"/>
                  <a:pt x="414" y="281"/>
                </a:cubicBezTo>
                <a:cubicBezTo>
                  <a:pt x="416" y="281"/>
                  <a:pt x="418" y="280"/>
                  <a:pt x="420" y="279"/>
                </a:cubicBezTo>
                <a:lnTo>
                  <a:pt x="431" y="282"/>
                </a:lnTo>
                <a:lnTo>
                  <a:pt x="459" y="286"/>
                </a:lnTo>
                <a:cubicBezTo>
                  <a:pt x="461" y="289"/>
                  <a:pt x="463" y="292"/>
                  <a:pt x="467" y="293"/>
                </a:cubicBezTo>
                <a:cubicBezTo>
                  <a:pt x="474" y="295"/>
                  <a:pt x="478" y="291"/>
                  <a:pt x="480" y="285"/>
                </a:cubicBezTo>
                <a:lnTo>
                  <a:pt x="486" y="284"/>
                </a:lnTo>
                <a:lnTo>
                  <a:pt x="488" y="280"/>
                </a:lnTo>
                <a:cubicBezTo>
                  <a:pt x="493" y="279"/>
                  <a:pt x="497" y="278"/>
                  <a:pt x="500" y="276"/>
                </a:cubicBezTo>
                <a:cubicBezTo>
                  <a:pt x="501" y="275"/>
                  <a:pt x="500" y="275"/>
                  <a:pt x="501" y="275"/>
                </a:cubicBezTo>
                <a:cubicBezTo>
                  <a:pt x="500" y="272"/>
                  <a:pt x="499" y="273"/>
                  <a:pt x="497" y="272"/>
                </a:cubicBezTo>
                <a:cubicBezTo>
                  <a:pt x="496" y="272"/>
                  <a:pt x="496" y="271"/>
                  <a:pt x="495" y="271"/>
                </a:cubicBezTo>
                <a:lnTo>
                  <a:pt x="512" y="270"/>
                </a:lnTo>
                <a:cubicBezTo>
                  <a:pt x="512" y="271"/>
                  <a:pt x="511" y="272"/>
                  <a:pt x="510" y="274"/>
                </a:cubicBezTo>
                <a:cubicBezTo>
                  <a:pt x="512" y="276"/>
                  <a:pt x="515" y="279"/>
                  <a:pt x="518" y="278"/>
                </a:cubicBezTo>
                <a:cubicBezTo>
                  <a:pt x="521" y="278"/>
                  <a:pt x="524" y="274"/>
                  <a:pt x="528" y="276"/>
                </a:cubicBezTo>
                <a:cubicBezTo>
                  <a:pt x="530" y="276"/>
                  <a:pt x="531" y="278"/>
                  <a:pt x="532" y="278"/>
                </a:cubicBezTo>
                <a:cubicBezTo>
                  <a:pt x="533" y="279"/>
                  <a:pt x="537" y="280"/>
                  <a:pt x="538" y="280"/>
                </a:cubicBezTo>
                <a:cubicBezTo>
                  <a:pt x="542" y="281"/>
                  <a:pt x="547" y="279"/>
                  <a:pt x="551" y="279"/>
                </a:cubicBezTo>
                <a:cubicBezTo>
                  <a:pt x="555" y="280"/>
                  <a:pt x="558" y="282"/>
                  <a:pt x="562" y="282"/>
                </a:cubicBezTo>
                <a:cubicBezTo>
                  <a:pt x="568" y="282"/>
                  <a:pt x="569" y="286"/>
                  <a:pt x="572" y="288"/>
                </a:cubicBezTo>
                <a:cubicBezTo>
                  <a:pt x="573" y="288"/>
                  <a:pt x="577" y="289"/>
                  <a:pt x="578" y="289"/>
                </a:cubicBezTo>
                <a:cubicBezTo>
                  <a:pt x="581" y="288"/>
                  <a:pt x="583" y="286"/>
                  <a:pt x="583" y="284"/>
                </a:cubicBezTo>
                <a:cubicBezTo>
                  <a:pt x="584" y="283"/>
                  <a:pt x="582" y="273"/>
                  <a:pt x="581" y="272"/>
                </a:cubicBezTo>
                <a:cubicBezTo>
                  <a:pt x="580" y="271"/>
                  <a:pt x="580" y="271"/>
                  <a:pt x="579" y="271"/>
                </a:cubicBezTo>
                <a:cubicBezTo>
                  <a:pt x="577" y="272"/>
                  <a:pt x="577" y="274"/>
                  <a:pt x="576" y="274"/>
                </a:cubicBezTo>
                <a:cubicBezTo>
                  <a:pt x="575" y="275"/>
                  <a:pt x="574" y="275"/>
                  <a:pt x="573" y="275"/>
                </a:cubicBezTo>
                <a:cubicBezTo>
                  <a:pt x="570" y="275"/>
                  <a:pt x="569" y="273"/>
                  <a:pt x="568" y="271"/>
                </a:cubicBezTo>
                <a:cubicBezTo>
                  <a:pt x="566" y="271"/>
                  <a:pt x="561" y="271"/>
                  <a:pt x="560" y="271"/>
                </a:cubicBezTo>
                <a:cubicBezTo>
                  <a:pt x="558" y="270"/>
                  <a:pt x="558" y="267"/>
                  <a:pt x="557" y="265"/>
                </a:cubicBezTo>
                <a:lnTo>
                  <a:pt x="559" y="256"/>
                </a:lnTo>
                <a:cubicBezTo>
                  <a:pt x="561" y="256"/>
                  <a:pt x="562" y="256"/>
                  <a:pt x="563" y="257"/>
                </a:cubicBezTo>
                <a:cubicBezTo>
                  <a:pt x="565" y="258"/>
                  <a:pt x="566" y="261"/>
                  <a:pt x="568" y="263"/>
                </a:cubicBezTo>
                <a:cubicBezTo>
                  <a:pt x="569" y="263"/>
                  <a:pt x="571" y="263"/>
                  <a:pt x="572" y="264"/>
                </a:cubicBezTo>
                <a:cubicBezTo>
                  <a:pt x="573" y="264"/>
                  <a:pt x="575" y="266"/>
                  <a:pt x="577" y="268"/>
                </a:cubicBezTo>
                <a:cubicBezTo>
                  <a:pt x="577" y="267"/>
                  <a:pt x="577" y="268"/>
                  <a:pt x="578" y="267"/>
                </a:cubicBezTo>
                <a:cubicBezTo>
                  <a:pt x="579" y="266"/>
                  <a:pt x="578" y="264"/>
                  <a:pt x="579" y="262"/>
                </a:cubicBezTo>
                <a:cubicBezTo>
                  <a:pt x="580" y="258"/>
                  <a:pt x="583" y="254"/>
                  <a:pt x="583" y="250"/>
                </a:cubicBezTo>
                <a:cubicBezTo>
                  <a:pt x="580" y="248"/>
                  <a:pt x="579" y="246"/>
                  <a:pt x="576" y="244"/>
                </a:cubicBezTo>
                <a:cubicBezTo>
                  <a:pt x="576" y="242"/>
                  <a:pt x="575" y="240"/>
                  <a:pt x="576" y="239"/>
                </a:cubicBezTo>
                <a:cubicBezTo>
                  <a:pt x="577" y="237"/>
                  <a:pt x="578" y="237"/>
                  <a:pt x="580" y="237"/>
                </a:cubicBezTo>
                <a:cubicBezTo>
                  <a:pt x="581" y="236"/>
                  <a:pt x="583" y="232"/>
                  <a:pt x="583" y="231"/>
                </a:cubicBezTo>
                <a:cubicBezTo>
                  <a:pt x="584" y="227"/>
                  <a:pt x="579" y="222"/>
                  <a:pt x="578" y="219"/>
                </a:cubicBezTo>
                <a:cubicBezTo>
                  <a:pt x="577" y="215"/>
                  <a:pt x="579" y="211"/>
                  <a:pt x="580" y="208"/>
                </a:cubicBezTo>
                <a:lnTo>
                  <a:pt x="580" y="202"/>
                </a:lnTo>
                <a:cubicBezTo>
                  <a:pt x="580" y="201"/>
                  <a:pt x="581" y="199"/>
                  <a:pt x="582" y="198"/>
                </a:cubicBezTo>
                <a:cubicBezTo>
                  <a:pt x="582" y="195"/>
                  <a:pt x="579" y="192"/>
                  <a:pt x="581" y="189"/>
                </a:cubicBezTo>
                <a:cubicBezTo>
                  <a:pt x="581" y="188"/>
                  <a:pt x="585" y="185"/>
                  <a:pt x="586" y="184"/>
                </a:cubicBezTo>
                <a:cubicBezTo>
                  <a:pt x="586" y="183"/>
                  <a:pt x="586" y="183"/>
                  <a:pt x="586" y="183"/>
                </a:cubicBezTo>
                <a:cubicBezTo>
                  <a:pt x="584" y="179"/>
                  <a:pt x="578" y="182"/>
                  <a:pt x="574" y="182"/>
                </a:cubicBezTo>
                <a:cubicBezTo>
                  <a:pt x="573" y="181"/>
                  <a:pt x="572" y="181"/>
                  <a:pt x="571" y="180"/>
                </a:cubicBezTo>
                <a:cubicBezTo>
                  <a:pt x="570" y="180"/>
                  <a:pt x="571" y="180"/>
                  <a:pt x="570" y="179"/>
                </a:cubicBezTo>
                <a:cubicBezTo>
                  <a:pt x="570" y="177"/>
                  <a:pt x="571" y="176"/>
                  <a:pt x="572" y="174"/>
                </a:cubicBezTo>
                <a:cubicBezTo>
                  <a:pt x="574" y="174"/>
                  <a:pt x="575" y="173"/>
                  <a:pt x="577" y="172"/>
                </a:cubicBezTo>
                <a:close/>
                <a:moveTo>
                  <a:pt x="13" y="122"/>
                </a:moveTo>
                <a:cubicBezTo>
                  <a:pt x="13" y="122"/>
                  <a:pt x="12" y="122"/>
                  <a:pt x="12" y="122"/>
                </a:cubicBezTo>
                <a:cubicBezTo>
                  <a:pt x="12" y="123"/>
                  <a:pt x="12" y="125"/>
                  <a:pt x="12" y="127"/>
                </a:cubicBezTo>
                <a:cubicBezTo>
                  <a:pt x="14" y="127"/>
                  <a:pt x="14" y="126"/>
                  <a:pt x="14" y="125"/>
                </a:cubicBezTo>
                <a:cubicBezTo>
                  <a:pt x="14" y="124"/>
                  <a:pt x="14" y="123"/>
                  <a:pt x="13" y="122"/>
                </a:cubicBezTo>
                <a:close/>
                <a:moveTo>
                  <a:pt x="48" y="578"/>
                </a:moveTo>
                <a:cubicBezTo>
                  <a:pt x="45" y="577"/>
                  <a:pt x="43" y="571"/>
                  <a:pt x="39" y="569"/>
                </a:cubicBezTo>
                <a:cubicBezTo>
                  <a:pt x="38" y="569"/>
                  <a:pt x="33" y="570"/>
                  <a:pt x="30" y="570"/>
                </a:cubicBezTo>
                <a:cubicBezTo>
                  <a:pt x="29" y="567"/>
                  <a:pt x="26" y="562"/>
                  <a:pt x="24" y="559"/>
                </a:cubicBezTo>
                <a:cubicBezTo>
                  <a:pt x="23" y="558"/>
                  <a:pt x="22" y="558"/>
                  <a:pt x="21" y="557"/>
                </a:cubicBezTo>
                <a:cubicBezTo>
                  <a:pt x="20" y="555"/>
                  <a:pt x="21" y="552"/>
                  <a:pt x="20" y="551"/>
                </a:cubicBezTo>
                <a:cubicBezTo>
                  <a:pt x="20" y="549"/>
                  <a:pt x="20" y="549"/>
                  <a:pt x="19" y="548"/>
                </a:cubicBezTo>
                <a:lnTo>
                  <a:pt x="17" y="548"/>
                </a:lnTo>
                <a:cubicBezTo>
                  <a:pt x="16" y="549"/>
                  <a:pt x="13" y="550"/>
                  <a:pt x="12" y="551"/>
                </a:cubicBezTo>
                <a:cubicBezTo>
                  <a:pt x="9" y="554"/>
                  <a:pt x="12" y="561"/>
                  <a:pt x="14" y="563"/>
                </a:cubicBezTo>
                <a:cubicBezTo>
                  <a:pt x="15" y="564"/>
                  <a:pt x="17" y="564"/>
                  <a:pt x="18" y="565"/>
                </a:cubicBezTo>
                <a:cubicBezTo>
                  <a:pt x="20" y="567"/>
                  <a:pt x="20" y="570"/>
                  <a:pt x="22" y="571"/>
                </a:cubicBezTo>
                <a:cubicBezTo>
                  <a:pt x="24" y="573"/>
                  <a:pt x="27" y="571"/>
                  <a:pt x="29" y="573"/>
                </a:cubicBezTo>
                <a:cubicBezTo>
                  <a:pt x="31" y="574"/>
                  <a:pt x="33" y="578"/>
                  <a:pt x="36" y="579"/>
                </a:cubicBezTo>
                <a:cubicBezTo>
                  <a:pt x="38" y="580"/>
                  <a:pt x="40" y="580"/>
                  <a:pt x="43" y="581"/>
                </a:cubicBezTo>
                <a:cubicBezTo>
                  <a:pt x="44" y="581"/>
                  <a:pt x="46" y="582"/>
                  <a:pt x="47" y="583"/>
                </a:cubicBezTo>
                <a:cubicBezTo>
                  <a:pt x="50" y="583"/>
                  <a:pt x="53" y="583"/>
                  <a:pt x="55" y="583"/>
                </a:cubicBezTo>
                <a:cubicBezTo>
                  <a:pt x="56" y="583"/>
                  <a:pt x="57" y="585"/>
                  <a:pt x="59" y="584"/>
                </a:cubicBezTo>
                <a:cubicBezTo>
                  <a:pt x="60" y="584"/>
                  <a:pt x="61" y="583"/>
                  <a:pt x="62" y="582"/>
                </a:cubicBezTo>
                <a:cubicBezTo>
                  <a:pt x="62" y="581"/>
                  <a:pt x="62" y="580"/>
                  <a:pt x="61" y="580"/>
                </a:cubicBezTo>
                <a:cubicBezTo>
                  <a:pt x="59" y="574"/>
                  <a:pt x="52" y="581"/>
                  <a:pt x="48" y="578"/>
                </a:cubicBezTo>
                <a:close/>
                <a:moveTo>
                  <a:pt x="13" y="405"/>
                </a:moveTo>
                <a:cubicBezTo>
                  <a:pt x="13" y="408"/>
                  <a:pt x="13" y="411"/>
                  <a:pt x="15" y="413"/>
                </a:cubicBezTo>
                <a:cubicBezTo>
                  <a:pt x="15" y="413"/>
                  <a:pt x="15" y="414"/>
                  <a:pt x="15" y="414"/>
                </a:cubicBezTo>
                <a:cubicBezTo>
                  <a:pt x="19" y="414"/>
                  <a:pt x="20" y="411"/>
                  <a:pt x="19" y="406"/>
                </a:cubicBezTo>
                <a:cubicBezTo>
                  <a:pt x="19" y="406"/>
                  <a:pt x="19" y="406"/>
                  <a:pt x="18" y="405"/>
                </a:cubicBezTo>
                <a:cubicBezTo>
                  <a:pt x="17" y="405"/>
                  <a:pt x="16" y="405"/>
                  <a:pt x="14" y="404"/>
                </a:cubicBezTo>
                <a:cubicBezTo>
                  <a:pt x="14" y="405"/>
                  <a:pt x="14" y="405"/>
                  <a:pt x="13" y="405"/>
                </a:cubicBezTo>
                <a:close/>
                <a:moveTo>
                  <a:pt x="16" y="522"/>
                </a:moveTo>
                <a:cubicBezTo>
                  <a:pt x="16" y="519"/>
                  <a:pt x="14" y="516"/>
                  <a:pt x="15" y="512"/>
                </a:cubicBezTo>
                <a:cubicBezTo>
                  <a:pt x="16" y="509"/>
                  <a:pt x="19" y="506"/>
                  <a:pt x="18" y="502"/>
                </a:cubicBezTo>
                <a:cubicBezTo>
                  <a:pt x="16" y="495"/>
                  <a:pt x="10" y="491"/>
                  <a:pt x="15" y="484"/>
                </a:cubicBezTo>
                <a:cubicBezTo>
                  <a:pt x="16" y="482"/>
                  <a:pt x="16" y="481"/>
                  <a:pt x="18" y="480"/>
                </a:cubicBezTo>
                <a:cubicBezTo>
                  <a:pt x="18" y="478"/>
                  <a:pt x="19" y="471"/>
                  <a:pt x="18" y="469"/>
                </a:cubicBezTo>
                <a:cubicBezTo>
                  <a:pt x="17" y="468"/>
                  <a:pt x="17" y="468"/>
                  <a:pt x="15" y="468"/>
                </a:cubicBezTo>
                <a:cubicBezTo>
                  <a:pt x="14" y="470"/>
                  <a:pt x="12" y="473"/>
                  <a:pt x="9" y="471"/>
                </a:cubicBezTo>
                <a:cubicBezTo>
                  <a:pt x="7" y="471"/>
                  <a:pt x="6" y="470"/>
                  <a:pt x="5" y="469"/>
                </a:cubicBezTo>
                <a:cubicBezTo>
                  <a:pt x="3" y="470"/>
                  <a:pt x="4" y="472"/>
                  <a:pt x="3" y="473"/>
                </a:cubicBezTo>
                <a:cubicBezTo>
                  <a:pt x="3" y="474"/>
                  <a:pt x="2" y="476"/>
                  <a:pt x="2" y="478"/>
                </a:cubicBezTo>
                <a:cubicBezTo>
                  <a:pt x="2" y="479"/>
                  <a:pt x="3" y="480"/>
                  <a:pt x="3" y="482"/>
                </a:cubicBezTo>
                <a:cubicBezTo>
                  <a:pt x="2" y="484"/>
                  <a:pt x="2" y="488"/>
                  <a:pt x="2" y="491"/>
                </a:cubicBezTo>
                <a:cubicBezTo>
                  <a:pt x="2" y="494"/>
                  <a:pt x="2" y="497"/>
                  <a:pt x="2" y="500"/>
                </a:cubicBezTo>
                <a:cubicBezTo>
                  <a:pt x="2" y="500"/>
                  <a:pt x="1" y="502"/>
                  <a:pt x="1" y="503"/>
                </a:cubicBezTo>
                <a:cubicBezTo>
                  <a:pt x="1" y="505"/>
                  <a:pt x="3" y="506"/>
                  <a:pt x="3" y="508"/>
                </a:cubicBezTo>
                <a:lnTo>
                  <a:pt x="3" y="511"/>
                </a:lnTo>
                <a:cubicBezTo>
                  <a:pt x="4" y="513"/>
                  <a:pt x="5" y="514"/>
                  <a:pt x="5" y="516"/>
                </a:cubicBezTo>
                <a:lnTo>
                  <a:pt x="5" y="519"/>
                </a:lnTo>
                <a:cubicBezTo>
                  <a:pt x="6" y="522"/>
                  <a:pt x="8" y="525"/>
                  <a:pt x="9" y="528"/>
                </a:cubicBezTo>
                <a:cubicBezTo>
                  <a:pt x="10" y="530"/>
                  <a:pt x="9" y="532"/>
                  <a:pt x="9" y="534"/>
                </a:cubicBezTo>
                <a:cubicBezTo>
                  <a:pt x="8" y="536"/>
                  <a:pt x="9" y="537"/>
                  <a:pt x="10" y="539"/>
                </a:cubicBezTo>
                <a:cubicBezTo>
                  <a:pt x="11" y="539"/>
                  <a:pt x="10" y="539"/>
                  <a:pt x="11" y="539"/>
                </a:cubicBezTo>
                <a:cubicBezTo>
                  <a:pt x="17" y="539"/>
                  <a:pt x="18" y="529"/>
                  <a:pt x="16" y="522"/>
                </a:cubicBezTo>
                <a:close/>
                <a:moveTo>
                  <a:pt x="36" y="544"/>
                </a:moveTo>
                <a:lnTo>
                  <a:pt x="36" y="545"/>
                </a:lnTo>
                <a:cubicBezTo>
                  <a:pt x="37" y="544"/>
                  <a:pt x="37" y="543"/>
                  <a:pt x="36" y="543"/>
                </a:cubicBezTo>
                <a:cubicBezTo>
                  <a:pt x="36" y="543"/>
                  <a:pt x="36" y="543"/>
                  <a:pt x="36" y="544"/>
                </a:cubicBezTo>
                <a:close/>
                <a:moveTo>
                  <a:pt x="5" y="375"/>
                </a:moveTo>
                <a:cubicBezTo>
                  <a:pt x="5" y="376"/>
                  <a:pt x="6" y="376"/>
                  <a:pt x="6" y="376"/>
                </a:cubicBezTo>
                <a:cubicBezTo>
                  <a:pt x="8" y="377"/>
                  <a:pt x="12" y="376"/>
                  <a:pt x="14" y="375"/>
                </a:cubicBezTo>
                <a:cubicBezTo>
                  <a:pt x="14" y="371"/>
                  <a:pt x="12" y="370"/>
                  <a:pt x="11" y="368"/>
                </a:cubicBezTo>
                <a:lnTo>
                  <a:pt x="10" y="368"/>
                </a:lnTo>
                <a:cubicBezTo>
                  <a:pt x="8" y="369"/>
                  <a:pt x="7" y="370"/>
                  <a:pt x="6" y="371"/>
                </a:cubicBezTo>
                <a:cubicBezTo>
                  <a:pt x="5" y="372"/>
                  <a:pt x="5" y="373"/>
                  <a:pt x="5" y="375"/>
                </a:cubicBezTo>
                <a:close/>
                <a:moveTo>
                  <a:pt x="74" y="545"/>
                </a:moveTo>
                <a:cubicBezTo>
                  <a:pt x="70" y="546"/>
                  <a:pt x="63" y="545"/>
                  <a:pt x="60" y="543"/>
                </a:cubicBezTo>
                <a:lnTo>
                  <a:pt x="76" y="544"/>
                </a:lnTo>
                <a:cubicBezTo>
                  <a:pt x="76" y="544"/>
                  <a:pt x="75" y="545"/>
                  <a:pt x="74" y="545"/>
                </a:cubicBezTo>
                <a:close/>
                <a:moveTo>
                  <a:pt x="51" y="535"/>
                </a:moveTo>
                <a:cubicBezTo>
                  <a:pt x="51" y="534"/>
                  <a:pt x="52" y="533"/>
                  <a:pt x="52" y="532"/>
                </a:cubicBezTo>
                <a:cubicBezTo>
                  <a:pt x="53" y="537"/>
                  <a:pt x="57" y="541"/>
                  <a:pt x="58" y="542"/>
                </a:cubicBezTo>
                <a:cubicBezTo>
                  <a:pt x="55" y="540"/>
                  <a:pt x="54" y="537"/>
                  <a:pt x="51" y="535"/>
                </a:cubicBezTo>
                <a:close/>
                <a:moveTo>
                  <a:pt x="60" y="332"/>
                </a:moveTo>
                <a:lnTo>
                  <a:pt x="61" y="332"/>
                </a:lnTo>
                <a:cubicBezTo>
                  <a:pt x="61" y="330"/>
                  <a:pt x="63" y="330"/>
                  <a:pt x="65" y="329"/>
                </a:cubicBezTo>
                <a:cubicBezTo>
                  <a:pt x="67" y="329"/>
                  <a:pt x="67" y="330"/>
                  <a:pt x="68" y="330"/>
                </a:cubicBezTo>
                <a:cubicBezTo>
                  <a:pt x="66" y="331"/>
                  <a:pt x="62" y="331"/>
                  <a:pt x="61" y="332"/>
                </a:cubicBezTo>
                <a:lnTo>
                  <a:pt x="60" y="332"/>
                </a:lnTo>
                <a:close/>
                <a:moveTo>
                  <a:pt x="45" y="345"/>
                </a:moveTo>
                <a:lnTo>
                  <a:pt x="45" y="345"/>
                </a:lnTo>
                <a:lnTo>
                  <a:pt x="44" y="345"/>
                </a:lnTo>
                <a:cubicBezTo>
                  <a:pt x="45" y="344"/>
                  <a:pt x="45" y="343"/>
                  <a:pt x="46" y="342"/>
                </a:cubicBezTo>
                <a:cubicBezTo>
                  <a:pt x="46" y="343"/>
                  <a:pt x="45" y="344"/>
                  <a:pt x="45" y="345"/>
                </a:cubicBezTo>
                <a:close/>
                <a:moveTo>
                  <a:pt x="82" y="331"/>
                </a:moveTo>
                <a:lnTo>
                  <a:pt x="85" y="331"/>
                </a:lnTo>
                <a:lnTo>
                  <a:pt x="85" y="332"/>
                </a:lnTo>
                <a:cubicBezTo>
                  <a:pt x="84" y="332"/>
                  <a:pt x="83" y="332"/>
                  <a:pt x="82" y="332"/>
                </a:cubicBezTo>
                <a:lnTo>
                  <a:pt x="82" y="331"/>
                </a:lnTo>
                <a:close/>
                <a:moveTo>
                  <a:pt x="153" y="545"/>
                </a:moveTo>
                <a:cubicBezTo>
                  <a:pt x="153" y="544"/>
                  <a:pt x="154" y="544"/>
                  <a:pt x="154" y="544"/>
                </a:cubicBezTo>
                <a:cubicBezTo>
                  <a:pt x="157" y="544"/>
                  <a:pt x="159" y="548"/>
                  <a:pt x="161" y="550"/>
                </a:cubicBezTo>
                <a:cubicBezTo>
                  <a:pt x="161" y="552"/>
                  <a:pt x="161" y="553"/>
                  <a:pt x="160" y="554"/>
                </a:cubicBezTo>
                <a:cubicBezTo>
                  <a:pt x="156" y="555"/>
                  <a:pt x="154" y="552"/>
                  <a:pt x="151" y="551"/>
                </a:cubicBezTo>
                <a:cubicBezTo>
                  <a:pt x="151" y="550"/>
                  <a:pt x="151" y="550"/>
                  <a:pt x="151" y="550"/>
                </a:cubicBezTo>
                <a:cubicBezTo>
                  <a:pt x="151" y="547"/>
                  <a:pt x="151" y="545"/>
                  <a:pt x="153" y="545"/>
                </a:cubicBezTo>
                <a:close/>
                <a:moveTo>
                  <a:pt x="205" y="554"/>
                </a:moveTo>
                <a:cubicBezTo>
                  <a:pt x="205" y="554"/>
                  <a:pt x="207" y="554"/>
                  <a:pt x="211" y="555"/>
                </a:cubicBezTo>
                <a:cubicBezTo>
                  <a:pt x="211" y="555"/>
                  <a:pt x="211" y="555"/>
                  <a:pt x="210" y="555"/>
                </a:cubicBezTo>
                <a:cubicBezTo>
                  <a:pt x="210" y="556"/>
                  <a:pt x="209" y="556"/>
                  <a:pt x="209" y="557"/>
                </a:cubicBezTo>
                <a:cubicBezTo>
                  <a:pt x="207" y="557"/>
                  <a:pt x="206" y="557"/>
                  <a:pt x="206" y="556"/>
                </a:cubicBezTo>
                <a:cubicBezTo>
                  <a:pt x="205" y="556"/>
                  <a:pt x="205" y="556"/>
                  <a:pt x="205" y="556"/>
                </a:cubicBezTo>
                <a:cubicBezTo>
                  <a:pt x="205" y="555"/>
                  <a:pt x="205" y="554"/>
                  <a:pt x="205" y="554"/>
                </a:cubicBezTo>
                <a:close/>
                <a:moveTo>
                  <a:pt x="86" y="556"/>
                </a:moveTo>
                <a:cubicBezTo>
                  <a:pt x="89" y="556"/>
                  <a:pt x="92" y="556"/>
                  <a:pt x="95" y="557"/>
                </a:cubicBezTo>
                <a:cubicBezTo>
                  <a:pt x="96" y="557"/>
                  <a:pt x="97" y="559"/>
                  <a:pt x="99" y="559"/>
                </a:cubicBezTo>
                <a:cubicBezTo>
                  <a:pt x="101" y="560"/>
                  <a:pt x="109" y="560"/>
                  <a:pt x="112" y="560"/>
                </a:cubicBezTo>
                <a:cubicBezTo>
                  <a:pt x="113" y="560"/>
                  <a:pt x="114" y="559"/>
                  <a:pt x="116" y="559"/>
                </a:cubicBezTo>
                <a:cubicBezTo>
                  <a:pt x="119" y="560"/>
                  <a:pt x="123" y="560"/>
                  <a:pt x="126" y="561"/>
                </a:cubicBezTo>
                <a:cubicBezTo>
                  <a:pt x="129" y="562"/>
                  <a:pt x="134" y="561"/>
                  <a:pt x="136" y="560"/>
                </a:cubicBezTo>
                <a:lnTo>
                  <a:pt x="145" y="560"/>
                </a:lnTo>
                <a:cubicBezTo>
                  <a:pt x="147" y="560"/>
                  <a:pt x="151" y="557"/>
                  <a:pt x="153" y="558"/>
                </a:cubicBezTo>
                <a:cubicBezTo>
                  <a:pt x="156" y="558"/>
                  <a:pt x="159" y="561"/>
                  <a:pt x="162" y="562"/>
                </a:cubicBezTo>
                <a:cubicBezTo>
                  <a:pt x="170" y="565"/>
                  <a:pt x="178" y="559"/>
                  <a:pt x="183" y="558"/>
                </a:cubicBezTo>
                <a:cubicBezTo>
                  <a:pt x="186" y="557"/>
                  <a:pt x="189" y="560"/>
                  <a:pt x="191" y="561"/>
                </a:cubicBezTo>
                <a:cubicBezTo>
                  <a:pt x="195" y="562"/>
                  <a:pt x="199" y="560"/>
                  <a:pt x="202" y="560"/>
                </a:cubicBezTo>
                <a:lnTo>
                  <a:pt x="209" y="560"/>
                </a:lnTo>
                <a:cubicBezTo>
                  <a:pt x="210" y="560"/>
                  <a:pt x="212" y="562"/>
                  <a:pt x="213" y="562"/>
                </a:cubicBezTo>
                <a:cubicBezTo>
                  <a:pt x="215" y="563"/>
                  <a:pt x="225" y="563"/>
                  <a:pt x="226" y="562"/>
                </a:cubicBezTo>
                <a:cubicBezTo>
                  <a:pt x="227" y="562"/>
                  <a:pt x="228" y="559"/>
                  <a:pt x="228" y="558"/>
                </a:cubicBezTo>
                <a:cubicBezTo>
                  <a:pt x="227" y="558"/>
                  <a:pt x="226" y="557"/>
                  <a:pt x="225" y="557"/>
                </a:cubicBezTo>
                <a:cubicBezTo>
                  <a:pt x="231" y="557"/>
                  <a:pt x="239" y="558"/>
                  <a:pt x="246" y="559"/>
                </a:cubicBezTo>
                <a:cubicBezTo>
                  <a:pt x="247" y="560"/>
                  <a:pt x="247" y="560"/>
                  <a:pt x="248" y="560"/>
                </a:cubicBezTo>
                <a:cubicBezTo>
                  <a:pt x="251" y="561"/>
                  <a:pt x="253" y="561"/>
                  <a:pt x="257" y="562"/>
                </a:cubicBezTo>
                <a:cubicBezTo>
                  <a:pt x="258" y="562"/>
                  <a:pt x="261" y="563"/>
                  <a:pt x="263" y="562"/>
                </a:cubicBezTo>
                <a:cubicBezTo>
                  <a:pt x="264" y="562"/>
                  <a:pt x="266" y="561"/>
                  <a:pt x="268" y="561"/>
                </a:cubicBezTo>
                <a:cubicBezTo>
                  <a:pt x="271" y="561"/>
                  <a:pt x="275" y="561"/>
                  <a:pt x="278" y="561"/>
                </a:cubicBezTo>
                <a:lnTo>
                  <a:pt x="283" y="561"/>
                </a:lnTo>
                <a:cubicBezTo>
                  <a:pt x="287" y="560"/>
                  <a:pt x="295" y="561"/>
                  <a:pt x="298" y="560"/>
                </a:cubicBezTo>
                <a:cubicBezTo>
                  <a:pt x="298" y="559"/>
                  <a:pt x="298" y="559"/>
                  <a:pt x="298" y="559"/>
                </a:cubicBezTo>
                <a:cubicBezTo>
                  <a:pt x="299" y="556"/>
                  <a:pt x="294" y="553"/>
                  <a:pt x="293" y="551"/>
                </a:cubicBezTo>
                <a:cubicBezTo>
                  <a:pt x="293" y="551"/>
                  <a:pt x="293" y="551"/>
                  <a:pt x="293" y="551"/>
                </a:cubicBezTo>
                <a:cubicBezTo>
                  <a:pt x="293" y="551"/>
                  <a:pt x="293" y="551"/>
                  <a:pt x="293" y="551"/>
                </a:cubicBezTo>
                <a:cubicBezTo>
                  <a:pt x="302" y="544"/>
                  <a:pt x="301" y="536"/>
                  <a:pt x="297" y="529"/>
                </a:cubicBezTo>
                <a:cubicBezTo>
                  <a:pt x="298" y="518"/>
                  <a:pt x="301" y="510"/>
                  <a:pt x="292" y="504"/>
                </a:cubicBezTo>
                <a:cubicBezTo>
                  <a:pt x="292" y="503"/>
                  <a:pt x="292" y="501"/>
                  <a:pt x="292" y="500"/>
                </a:cubicBezTo>
                <a:cubicBezTo>
                  <a:pt x="292" y="495"/>
                  <a:pt x="293" y="493"/>
                  <a:pt x="292" y="488"/>
                </a:cubicBezTo>
                <a:cubicBezTo>
                  <a:pt x="292" y="486"/>
                  <a:pt x="292" y="485"/>
                  <a:pt x="292" y="484"/>
                </a:cubicBezTo>
                <a:cubicBezTo>
                  <a:pt x="291" y="482"/>
                  <a:pt x="289" y="482"/>
                  <a:pt x="287" y="480"/>
                </a:cubicBezTo>
                <a:cubicBezTo>
                  <a:pt x="286" y="479"/>
                  <a:pt x="286" y="476"/>
                  <a:pt x="285" y="475"/>
                </a:cubicBezTo>
                <a:lnTo>
                  <a:pt x="285" y="474"/>
                </a:lnTo>
                <a:cubicBezTo>
                  <a:pt x="286" y="475"/>
                  <a:pt x="287" y="476"/>
                  <a:pt x="288" y="476"/>
                </a:cubicBezTo>
                <a:cubicBezTo>
                  <a:pt x="289" y="475"/>
                  <a:pt x="290" y="474"/>
                  <a:pt x="291" y="473"/>
                </a:cubicBezTo>
                <a:cubicBezTo>
                  <a:pt x="291" y="470"/>
                  <a:pt x="287" y="466"/>
                  <a:pt x="286" y="464"/>
                </a:cubicBezTo>
                <a:cubicBezTo>
                  <a:pt x="286" y="458"/>
                  <a:pt x="291" y="456"/>
                  <a:pt x="290" y="451"/>
                </a:cubicBezTo>
                <a:cubicBezTo>
                  <a:pt x="288" y="445"/>
                  <a:pt x="283" y="440"/>
                  <a:pt x="285" y="432"/>
                </a:cubicBezTo>
                <a:cubicBezTo>
                  <a:pt x="286" y="426"/>
                  <a:pt x="286" y="420"/>
                  <a:pt x="288" y="414"/>
                </a:cubicBezTo>
                <a:cubicBezTo>
                  <a:pt x="289" y="408"/>
                  <a:pt x="293" y="400"/>
                  <a:pt x="290" y="391"/>
                </a:cubicBezTo>
                <a:cubicBezTo>
                  <a:pt x="288" y="385"/>
                  <a:pt x="285" y="381"/>
                  <a:pt x="282" y="376"/>
                </a:cubicBezTo>
                <a:cubicBezTo>
                  <a:pt x="282" y="376"/>
                  <a:pt x="283" y="374"/>
                  <a:pt x="284" y="373"/>
                </a:cubicBezTo>
                <a:lnTo>
                  <a:pt x="284" y="371"/>
                </a:lnTo>
                <a:cubicBezTo>
                  <a:pt x="284" y="368"/>
                  <a:pt x="287" y="365"/>
                  <a:pt x="286" y="362"/>
                </a:cubicBezTo>
                <a:cubicBezTo>
                  <a:pt x="285" y="361"/>
                  <a:pt x="284" y="359"/>
                  <a:pt x="284" y="358"/>
                </a:cubicBezTo>
                <a:cubicBezTo>
                  <a:pt x="284" y="356"/>
                  <a:pt x="285" y="354"/>
                  <a:pt x="284" y="352"/>
                </a:cubicBezTo>
                <a:cubicBezTo>
                  <a:pt x="283" y="351"/>
                  <a:pt x="281" y="348"/>
                  <a:pt x="282" y="347"/>
                </a:cubicBezTo>
                <a:cubicBezTo>
                  <a:pt x="282" y="345"/>
                  <a:pt x="283" y="344"/>
                  <a:pt x="284" y="342"/>
                </a:cubicBezTo>
                <a:cubicBezTo>
                  <a:pt x="284" y="340"/>
                  <a:pt x="283" y="337"/>
                  <a:pt x="283" y="335"/>
                </a:cubicBezTo>
                <a:cubicBezTo>
                  <a:pt x="284" y="333"/>
                  <a:pt x="285" y="326"/>
                  <a:pt x="284" y="323"/>
                </a:cubicBezTo>
                <a:cubicBezTo>
                  <a:pt x="283" y="320"/>
                  <a:pt x="281" y="318"/>
                  <a:pt x="280" y="315"/>
                </a:cubicBezTo>
                <a:cubicBezTo>
                  <a:pt x="275" y="315"/>
                  <a:pt x="275" y="317"/>
                  <a:pt x="272" y="318"/>
                </a:cubicBezTo>
                <a:cubicBezTo>
                  <a:pt x="271" y="318"/>
                  <a:pt x="270" y="318"/>
                  <a:pt x="269" y="318"/>
                </a:cubicBezTo>
                <a:cubicBezTo>
                  <a:pt x="265" y="319"/>
                  <a:pt x="262" y="322"/>
                  <a:pt x="258" y="323"/>
                </a:cubicBezTo>
                <a:cubicBezTo>
                  <a:pt x="254" y="324"/>
                  <a:pt x="253" y="321"/>
                  <a:pt x="250" y="322"/>
                </a:cubicBezTo>
                <a:cubicBezTo>
                  <a:pt x="247" y="322"/>
                  <a:pt x="244" y="321"/>
                  <a:pt x="241" y="320"/>
                </a:cubicBezTo>
                <a:lnTo>
                  <a:pt x="237" y="320"/>
                </a:lnTo>
                <a:lnTo>
                  <a:pt x="237" y="319"/>
                </a:lnTo>
                <a:cubicBezTo>
                  <a:pt x="236" y="319"/>
                  <a:pt x="235" y="318"/>
                  <a:pt x="234" y="318"/>
                </a:cubicBezTo>
                <a:cubicBezTo>
                  <a:pt x="231" y="317"/>
                  <a:pt x="228" y="319"/>
                  <a:pt x="225" y="318"/>
                </a:cubicBezTo>
                <a:cubicBezTo>
                  <a:pt x="223" y="317"/>
                  <a:pt x="217" y="315"/>
                  <a:pt x="214" y="317"/>
                </a:cubicBezTo>
                <a:lnTo>
                  <a:pt x="213" y="317"/>
                </a:lnTo>
                <a:cubicBezTo>
                  <a:pt x="213" y="319"/>
                  <a:pt x="217" y="320"/>
                  <a:pt x="218" y="321"/>
                </a:cubicBezTo>
                <a:cubicBezTo>
                  <a:pt x="217" y="322"/>
                  <a:pt x="214" y="321"/>
                  <a:pt x="211" y="322"/>
                </a:cubicBezTo>
                <a:cubicBezTo>
                  <a:pt x="208" y="323"/>
                  <a:pt x="204" y="323"/>
                  <a:pt x="201" y="323"/>
                </a:cubicBezTo>
                <a:cubicBezTo>
                  <a:pt x="201" y="322"/>
                  <a:pt x="201" y="321"/>
                  <a:pt x="201" y="320"/>
                </a:cubicBezTo>
                <a:cubicBezTo>
                  <a:pt x="204" y="318"/>
                  <a:pt x="208" y="318"/>
                  <a:pt x="210" y="316"/>
                </a:cubicBezTo>
                <a:lnTo>
                  <a:pt x="211" y="316"/>
                </a:lnTo>
                <a:cubicBezTo>
                  <a:pt x="211" y="316"/>
                  <a:pt x="210" y="316"/>
                  <a:pt x="210" y="315"/>
                </a:cubicBezTo>
                <a:cubicBezTo>
                  <a:pt x="206" y="314"/>
                  <a:pt x="202" y="313"/>
                  <a:pt x="198" y="315"/>
                </a:cubicBezTo>
                <a:cubicBezTo>
                  <a:pt x="198" y="317"/>
                  <a:pt x="198" y="317"/>
                  <a:pt x="199" y="318"/>
                </a:cubicBezTo>
                <a:cubicBezTo>
                  <a:pt x="199" y="318"/>
                  <a:pt x="199" y="319"/>
                  <a:pt x="199" y="319"/>
                </a:cubicBezTo>
                <a:cubicBezTo>
                  <a:pt x="193" y="319"/>
                  <a:pt x="190" y="315"/>
                  <a:pt x="185" y="314"/>
                </a:cubicBezTo>
                <a:cubicBezTo>
                  <a:pt x="184" y="314"/>
                  <a:pt x="181" y="315"/>
                  <a:pt x="180" y="315"/>
                </a:cubicBezTo>
                <a:lnTo>
                  <a:pt x="178" y="314"/>
                </a:lnTo>
                <a:cubicBezTo>
                  <a:pt x="177" y="313"/>
                  <a:pt x="176" y="312"/>
                  <a:pt x="176" y="311"/>
                </a:cubicBezTo>
                <a:cubicBezTo>
                  <a:pt x="173" y="310"/>
                  <a:pt x="170" y="310"/>
                  <a:pt x="166" y="310"/>
                </a:cubicBezTo>
                <a:cubicBezTo>
                  <a:pt x="165" y="310"/>
                  <a:pt x="164" y="311"/>
                  <a:pt x="162" y="311"/>
                </a:cubicBezTo>
                <a:cubicBezTo>
                  <a:pt x="160" y="312"/>
                  <a:pt x="157" y="313"/>
                  <a:pt x="156" y="315"/>
                </a:cubicBezTo>
                <a:cubicBezTo>
                  <a:pt x="156" y="316"/>
                  <a:pt x="156" y="317"/>
                  <a:pt x="156" y="318"/>
                </a:cubicBezTo>
                <a:lnTo>
                  <a:pt x="126" y="318"/>
                </a:lnTo>
                <a:cubicBezTo>
                  <a:pt x="124" y="319"/>
                  <a:pt x="121" y="319"/>
                  <a:pt x="119" y="320"/>
                </a:cubicBezTo>
                <a:cubicBezTo>
                  <a:pt x="117" y="320"/>
                  <a:pt x="115" y="322"/>
                  <a:pt x="113" y="323"/>
                </a:cubicBezTo>
                <a:cubicBezTo>
                  <a:pt x="111" y="323"/>
                  <a:pt x="111" y="322"/>
                  <a:pt x="110" y="322"/>
                </a:cubicBezTo>
                <a:lnTo>
                  <a:pt x="106" y="321"/>
                </a:lnTo>
                <a:cubicBezTo>
                  <a:pt x="105" y="321"/>
                  <a:pt x="104" y="320"/>
                  <a:pt x="103" y="320"/>
                </a:cubicBezTo>
                <a:cubicBezTo>
                  <a:pt x="101" y="319"/>
                  <a:pt x="98" y="320"/>
                  <a:pt x="96" y="321"/>
                </a:cubicBezTo>
                <a:cubicBezTo>
                  <a:pt x="91" y="320"/>
                  <a:pt x="87" y="320"/>
                  <a:pt x="83" y="320"/>
                </a:cubicBezTo>
                <a:cubicBezTo>
                  <a:pt x="79" y="321"/>
                  <a:pt x="76" y="321"/>
                  <a:pt x="73" y="322"/>
                </a:cubicBezTo>
                <a:cubicBezTo>
                  <a:pt x="70" y="323"/>
                  <a:pt x="68" y="321"/>
                  <a:pt x="66" y="322"/>
                </a:cubicBezTo>
                <a:cubicBezTo>
                  <a:pt x="65" y="323"/>
                  <a:pt x="60" y="328"/>
                  <a:pt x="60" y="329"/>
                </a:cubicBezTo>
                <a:cubicBezTo>
                  <a:pt x="57" y="329"/>
                  <a:pt x="49" y="329"/>
                  <a:pt x="47" y="328"/>
                </a:cubicBezTo>
                <a:cubicBezTo>
                  <a:pt x="46" y="327"/>
                  <a:pt x="47" y="325"/>
                  <a:pt x="46" y="323"/>
                </a:cubicBezTo>
                <a:cubicBezTo>
                  <a:pt x="45" y="322"/>
                  <a:pt x="45" y="322"/>
                  <a:pt x="44" y="323"/>
                </a:cubicBezTo>
                <a:cubicBezTo>
                  <a:pt x="42" y="326"/>
                  <a:pt x="40" y="328"/>
                  <a:pt x="38" y="331"/>
                </a:cubicBezTo>
                <a:cubicBezTo>
                  <a:pt x="39" y="334"/>
                  <a:pt x="41" y="340"/>
                  <a:pt x="43" y="343"/>
                </a:cubicBezTo>
                <a:cubicBezTo>
                  <a:pt x="43" y="347"/>
                  <a:pt x="38" y="348"/>
                  <a:pt x="35" y="350"/>
                </a:cubicBezTo>
                <a:cubicBezTo>
                  <a:pt x="36" y="353"/>
                  <a:pt x="38" y="354"/>
                  <a:pt x="39" y="357"/>
                </a:cubicBezTo>
                <a:cubicBezTo>
                  <a:pt x="40" y="361"/>
                  <a:pt x="37" y="364"/>
                  <a:pt x="38" y="368"/>
                </a:cubicBezTo>
                <a:cubicBezTo>
                  <a:pt x="39" y="371"/>
                  <a:pt x="43" y="379"/>
                  <a:pt x="45" y="381"/>
                </a:cubicBezTo>
                <a:cubicBezTo>
                  <a:pt x="45" y="384"/>
                  <a:pt x="41" y="389"/>
                  <a:pt x="43" y="392"/>
                </a:cubicBezTo>
                <a:cubicBezTo>
                  <a:pt x="45" y="392"/>
                  <a:pt x="46" y="391"/>
                  <a:pt x="46" y="390"/>
                </a:cubicBezTo>
                <a:cubicBezTo>
                  <a:pt x="47" y="390"/>
                  <a:pt x="48" y="390"/>
                  <a:pt x="48" y="390"/>
                </a:cubicBezTo>
                <a:cubicBezTo>
                  <a:pt x="51" y="396"/>
                  <a:pt x="47" y="400"/>
                  <a:pt x="45" y="405"/>
                </a:cubicBezTo>
                <a:cubicBezTo>
                  <a:pt x="44" y="408"/>
                  <a:pt x="44" y="411"/>
                  <a:pt x="43" y="414"/>
                </a:cubicBezTo>
                <a:cubicBezTo>
                  <a:pt x="42" y="415"/>
                  <a:pt x="41" y="416"/>
                  <a:pt x="40" y="417"/>
                </a:cubicBezTo>
                <a:cubicBezTo>
                  <a:pt x="40" y="420"/>
                  <a:pt x="41" y="422"/>
                  <a:pt x="41" y="425"/>
                </a:cubicBezTo>
                <a:cubicBezTo>
                  <a:pt x="40" y="426"/>
                  <a:pt x="39" y="427"/>
                  <a:pt x="39" y="429"/>
                </a:cubicBezTo>
                <a:cubicBezTo>
                  <a:pt x="38" y="432"/>
                  <a:pt x="41" y="438"/>
                  <a:pt x="42" y="440"/>
                </a:cubicBezTo>
                <a:cubicBezTo>
                  <a:pt x="43" y="444"/>
                  <a:pt x="43" y="451"/>
                  <a:pt x="43" y="456"/>
                </a:cubicBezTo>
                <a:cubicBezTo>
                  <a:pt x="41" y="456"/>
                  <a:pt x="41" y="456"/>
                  <a:pt x="40" y="457"/>
                </a:cubicBezTo>
                <a:cubicBezTo>
                  <a:pt x="40" y="460"/>
                  <a:pt x="40" y="465"/>
                  <a:pt x="39" y="467"/>
                </a:cubicBezTo>
                <a:cubicBezTo>
                  <a:pt x="39" y="470"/>
                  <a:pt x="41" y="471"/>
                  <a:pt x="43" y="472"/>
                </a:cubicBezTo>
                <a:cubicBezTo>
                  <a:pt x="42" y="476"/>
                  <a:pt x="40" y="476"/>
                  <a:pt x="39" y="479"/>
                </a:cubicBezTo>
                <a:cubicBezTo>
                  <a:pt x="38" y="481"/>
                  <a:pt x="44" y="487"/>
                  <a:pt x="45" y="488"/>
                </a:cubicBezTo>
                <a:cubicBezTo>
                  <a:pt x="45" y="492"/>
                  <a:pt x="43" y="499"/>
                  <a:pt x="44" y="503"/>
                </a:cubicBezTo>
                <a:cubicBezTo>
                  <a:pt x="45" y="505"/>
                  <a:pt x="46" y="506"/>
                  <a:pt x="46" y="509"/>
                </a:cubicBezTo>
                <a:cubicBezTo>
                  <a:pt x="44" y="510"/>
                  <a:pt x="43" y="512"/>
                  <a:pt x="42" y="513"/>
                </a:cubicBezTo>
                <a:cubicBezTo>
                  <a:pt x="42" y="514"/>
                  <a:pt x="42" y="514"/>
                  <a:pt x="42" y="515"/>
                </a:cubicBezTo>
                <a:cubicBezTo>
                  <a:pt x="43" y="518"/>
                  <a:pt x="47" y="517"/>
                  <a:pt x="49" y="522"/>
                </a:cubicBezTo>
                <a:cubicBezTo>
                  <a:pt x="51" y="529"/>
                  <a:pt x="44" y="530"/>
                  <a:pt x="42" y="533"/>
                </a:cubicBezTo>
                <a:cubicBezTo>
                  <a:pt x="40" y="535"/>
                  <a:pt x="39" y="539"/>
                  <a:pt x="37" y="541"/>
                </a:cubicBezTo>
                <a:lnTo>
                  <a:pt x="37" y="542"/>
                </a:lnTo>
                <a:cubicBezTo>
                  <a:pt x="45" y="538"/>
                  <a:pt x="52" y="542"/>
                  <a:pt x="57" y="546"/>
                </a:cubicBezTo>
                <a:cubicBezTo>
                  <a:pt x="57" y="549"/>
                  <a:pt x="55" y="552"/>
                  <a:pt x="53" y="553"/>
                </a:cubicBezTo>
                <a:cubicBezTo>
                  <a:pt x="53" y="554"/>
                  <a:pt x="54" y="555"/>
                  <a:pt x="54" y="555"/>
                </a:cubicBezTo>
                <a:cubicBezTo>
                  <a:pt x="57" y="555"/>
                  <a:pt x="59" y="554"/>
                  <a:pt x="62" y="553"/>
                </a:cubicBezTo>
                <a:cubicBezTo>
                  <a:pt x="64" y="553"/>
                  <a:pt x="66" y="555"/>
                  <a:pt x="69" y="554"/>
                </a:cubicBezTo>
                <a:cubicBezTo>
                  <a:pt x="71" y="554"/>
                  <a:pt x="74" y="552"/>
                  <a:pt x="77" y="553"/>
                </a:cubicBezTo>
                <a:cubicBezTo>
                  <a:pt x="80" y="554"/>
                  <a:pt x="83" y="555"/>
                  <a:pt x="86" y="556"/>
                </a:cubicBezTo>
                <a:close/>
                <a:moveTo>
                  <a:pt x="8" y="394"/>
                </a:moveTo>
                <a:cubicBezTo>
                  <a:pt x="7" y="395"/>
                  <a:pt x="7" y="396"/>
                  <a:pt x="7" y="397"/>
                </a:cubicBezTo>
                <a:cubicBezTo>
                  <a:pt x="7" y="399"/>
                  <a:pt x="8" y="401"/>
                  <a:pt x="7" y="403"/>
                </a:cubicBezTo>
                <a:lnTo>
                  <a:pt x="7" y="405"/>
                </a:lnTo>
                <a:cubicBezTo>
                  <a:pt x="8" y="405"/>
                  <a:pt x="9" y="405"/>
                  <a:pt x="10" y="405"/>
                </a:cubicBezTo>
                <a:cubicBezTo>
                  <a:pt x="11" y="404"/>
                  <a:pt x="10" y="403"/>
                  <a:pt x="11" y="402"/>
                </a:cubicBezTo>
                <a:cubicBezTo>
                  <a:pt x="12" y="400"/>
                  <a:pt x="14" y="399"/>
                  <a:pt x="16" y="398"/>
                </a:cubicBezTo>
                <a:cubicBezTo>
                  <a:pt x="17" y="398"/>
                  <a:pt x="17" y="397"/>
                  <a:pt x="18" y="396"/>
                </a:cubicBezTo>
                <a:cubicBezTo>
                  <a:pt x="18" y="392"/>
                  <a:pt x="17" y="390"/>
                  <a:pt x="15" y="387"/>
                </a:cubicBezTo>
                <a:lnTo>
                  <a:pt x="14" y="387"/>
                </a:lnTo>
                <a:cubicBezTo>
                  <a:pt x="14" y="386"/>
                  <a:pt x="13" y="387"/>
                  <a:pt x="12" y="387"/>
                </a:cubicBezTo>
                <a:cubicBezTo>
                  <a:pt x="10" y="386"/>
                  <a:pt x="10" y="382"/>
                  <a:pt x="6" y="382"/>
                </a:cubicBezTo>
                <a:cubicBezTo>
                  <a:pt x="0" y="388"/>
                  <a:pt x="7" y="389"/>
                  <a:pt x="8" y="394"/>
                </a:cubicBezTo>
                <a:close/>
                <a:moveTo>
                  <a:pt x="6" y="353"/>
                </a:moveTo>
                <a:lnTo>
                  <a:pt x="6" y="354"/>
                </a:lnTo>
                <a:lnTo>
                  <a:pt x="7" y="354"/>
                </a:lnTo>
                <a:cubicBezTo>
                  <a:pt x="7" y="353"/>
                  <a:pt x="7" y="353"/>
                  <a:pt x="6" y="353"/>
                </a:cubicBezTo>
                <a:close/>
                <a:moveTo>
                  <a:pt x="463" y="305"/>
                </a:moveTo>
                <a:cubicBezTo>
                  <a:pt x="461" y="302"/>
                  <a:pt x="457" y="300"/>
                  <a:pt x="449" y="300"/>
                </a:cubicBezTo>
                <a:cubicBezTo>
                  <a:pt x="448" y="301"/>
                  <a:pt x="446" y="302"/>
                  <a:pt x="445" y="303"/>
                </a:cubicBezTo>
                <a:cubicBezTo>
                  <a:pt x="449" y="304"/>
                  <a:pt x="452" y="301"/>
                  <a:pt x="457" y="302"/>
                </a:cubicBezTo>
                <a:cubicBezTo>
                  <a:pt x="459" y="303"/>
                  <a:pt x="461" y="304"/>
                  <a:pt x="463" y="305"/>
                </a:cubicBezTo>
                <a:close/>
                <a:moveTo>
                  <a:pt x="589" y="496"/>
                </a:moveTo>
                <a:cubicBezTo>
                  <a:pt x="588" y="496"/>
                  <a:pt x="588" y="497"/>
                  <a:pt x="588" y="497"/>
                </a:cubicBezTo>
                <a:cubicBezTo>
                  <a:pt x="587" y="497"/>
                  <a:pt x="587" y="497"/>
                  <a:pt x="587" y="498"/>
                </a:cubicBezTo>
                <a:cubicBezTo>
                  <a:pt x="587" y="500"/>
                  <a:pt x="589" y="502"/>
                  <a:pt x="590" y="503"/>
                </a:cubicBezTo>
                <a:cubicBezTo>
                  <a:pt x="590" y="508"/>
                  <a:pt x="589" y="509"/>
                  <a:pt x="586" y="511"/>
                </a:cubicBezTo>
                <a:cubicBezTo>
                  <a:pt x="585" y="511"/>
                  <a:pt x="585" y="511"/>
                  <a:pt x="584" y="512"/>
                </a:cubicBezTo>
                <a:cubicBezTo>
                  <a:pt x="583" y="512"/>
                  <a:pt x="584" y="513"/>
                  <a:pt x="583" y="513"/>
                </a:cubicBezTo>
                <a:cubicBezTo>
                  <a:pt x="583" y="518"/>
                  <a:pt x="584" y="522"/>
                  <a:pt x="585" y="526"/>
                </a:cubicBezTo>
                <a:cubicBezTo>
                  <a:pt x="585" y="528"/>
                  <a:pt x="585" y="530"/>
                  <a:pt x="585" y="531"/>
                </a:cubicBezTo>
                <a:cubicBezTo>
                  <a:pt x="586" y="533"/>
                  <a:pt x="587" y="537"/>
                  <a:pt x="586" y="540"/>
                </a:cubicBezTo>
                <a:cubicBezTo>
                  <a:pt x="585" y="543"/>
                  <a:pt x="584" y="546"/>
                  <a:pt x="583" y="549"/>
                </a:cubicBezTo>
                <a:cubicBezTo>
                  <a:pt x="582" y="550"/>
                  <a:pt x="583" y="551"/>
                  <a:pt x="582" y="552"/>
                </a:cubicBezTo>
                <a:cubicBezTo>
                  <a:pt x="581" y="554"/>
                  <a:pt x="579" y="555"/>
                  <a:pt x="577" y="556"/>
                </a:cubicBezTo>
                <a:cubicBezTo>
                  <a:pt x="576" y="559"/>
                  <a:pt x="576" y="562"/>
                  <a:pt x="573" y="564"/>
                </a:cubicBezTo>
                <a:cubicBezTo>
                  <a:pt x="572" y="565"/>
                  <a:pt x="569" y="565"/>
                  <a:pt x="568" y="566"/>
                </a:cubicBezTo>
                <a:cubicBezTo>
                  <a:pt x="567" y="567"/>
                  <a:pt x="568" y="570"/>
                  <a:pt x="567" y="571"/>
                </a:cubicBezTo>
                <a:cubicBezTo>
                  <a:pt x="566" y="572"/>
                  <a:pt x="563" y="574"/>
                  <a:pt x="562" y="575"/>
                </a:cubicBezTo>
                <a:cubicBezTo>
                  <a:pt x="562" y="576"/>
                  <a:pt x="562" y="578"/>
                  <a:pt x="562" y="579"/>
                </a:cubicBezTo>
                <a:cubicBezTo>
                  <a:pt x="560" y="582"/>
                  <a:pt x="553" y="588"/>
                  <a:pt x="547" y="586"/>
                </a:cubicBezTo>
                <a:cubicBezTo>
                  <a:pt x="545" y="586"/>
                  <a:pt x="544" y="584"/>
                  <a:pt x="542" y="583"/>
                </a:cubicBezTo>
                <a:cubicBezTo>
                  <a:pt x="538" y="581"/>
                  <a:pt x="534" y="585"/>
                  <a:pt x="531" y="586"/>
                </a:cubicBezTo>
                <a:cubicBezTo>
                  <a:pt x="528" y="587"/>
                  <a:pt x="523" y="586"/>
                  <a:pt x="521" y="585"/>
                </a:cubicBezTo>
                <a:cubicBezTo>
                  <a:pt x="521" y="585"/>
                  <a:pt x="520" y="583"/>
                  <a:pt x="519" y="583"/>
                </a:cubicBezTo>
                <a:cubicBezTo>
                  <a:pt x="517" y="582"/>
                  <a:pt x="516" y="584"/>
                  <a:pt x="515" y="585"/>
                </a:cubicBezTo>
                <a:cubicBezTo>
                  <a:pt x="512" y="587"/>
                  <a:pt x="509" y="587"/>
                  <a:pt x="507" y="590"/>
                </a:cubicBezTo>
                <a:cubicBezTo>
                  <a:pt x="501" y="591"/>
                  <a:pt x="497" y="589"/>
                  <a:pt x="495" y="586"/>
                </a:cubicBezTo>
                <a:cubicBezTo>
                  <a:pt x="493" y="586"/>
                  <a:pt x="493" y="586"/>
                  <a:pt x="492" y="587"/>
                </a:cubicBezTo>
                <a:cubicBezTo>
                  <a:pt x="490" y="588"/>
                  <a:pt x="489" y="591"/>
                  <a:pt x="488" y="593"/>
                </a:cubicBezTo>
                <a:cubicBezTo>
                  <a:pt x="488" y="594"/>
                  <a:pt x="488" y="595"/>
                  <a:pt x="488" y="596"/>
                </a:cubicBezTo>
                <a:cubicBezTo>
                  <a:pt x="488" y="598"/>
                  <a:pt x="488" y="598"/>
                  <a:pt x="489" y="599"/>
                </a:cubicBezTo>
                <a:cubicBezTo>
                  <a:pt x="495" y="600"/>
                  <a:pt x="501" y="599"/>
                  <a:pt x="506" y="597"/>
                </a:cubicBezTo>
                <a:cubicBezTo>
                  <a:pt x="511" y="596"/>
                  <a:pt x="514" y="600"/>
                  <a:pt x="519" y="599"/>
                </a:cubicBezTo>
                <a:cubicBezTo>
                  <a:pt x="522" y="598"/>
                  <a:pt x="525" y="596"/>
                  <a:pt x="528" y="595"/>
                </a:cubicBezTo>
                <a:cubicBezTo>
                  <a:pt x="531" y="594"/>
                  <a:pt x="534" y="596"/>
                  <a:pt x="538" y="595"/>
                </a:cubicBezTo>
                <a:cubicBezTo>
                  <a:pt x="540" y="595"/>
                  <a:pt x="542" y="593"/>
                  <a:pt x="544" y="592"/>
                </a:cubicBezTo>
                <a:cubicBezTo>
                  <a:pt x="547" y="592"/>
                  <a:pt x="549" y="592"/>
                  <a:pt x="551" y="592"/>
                </a:cubicBezTo>
                <a:cubicBezTo>
                  <a:pt x="556" y="591"/>
                  <a:pt x="561" y="589"/>
                  <a:pt x="565" y="588"/>
                </a:cubicBezTo>
                <a:lnTo>
                  <a:pt x="568" y="588"/>
                </a:lnTo>
                <a:cubicBezTo>
                  <a:pt x="569" y="588"/>
                  <a:pt x="572" y="584"/>
                  <a:pt x="573" y="583"/>
                </a:cubicBezTo>
                <a:cubicBezTo>
                  <a:pt x="573" y="581"/>
                  <a:pt x="573" y="580"/>
                  <a:pt x="573" y="578"/>
                </a:cubicBezTo>
                <a:cubicBezTo>
                  <a:pt x="573" y="576"/>
                  <a:pt x="576" y="575"/>
                  <a:pt x="576" y="573"/>
                </a:cubicBezTo>
                <a:cubicBezTo>
                  <a:pt x="577" y="571"/>
                  <a:pt x="577" y="569"/>
                  <a:pt x="578" y="567"/>
                </a:cubicBezTo>
                <a:cubicBezTo>
                  <a:pt x="579" y="566"/>
                  <a:pt x="581" y="564"/>
                  <a:pt x="583" y="564"/>
                </a:cubicBezTo>
                <a:cubicBezTo>
                  <a:pt x="586" y="563"/>
                  <a:pt x="587" y="565"/>
                  <a:pt x="589" y="563"/>
                </a:cubicBezTo>
                <a:cubicBezTo>
                  <a:pt x="595" y="559"/>
                  <a:pt x="590" y="554"/>
                  <a:pt x="591" y="549"/>
                </a:cubicBezTo>
                <a:cubicBezTo>
                  <a:pt x="591" y="546"/>
                  <a:pt x="593" y="542"/>
                  <a:pt x="592" y="538"/>
                </a:cubicBezTo>
                <a:cubicBezTo>
                  <a:pt x="592" y="537"/>
                  <a:pt x="591" y="535"/>
                  <a:pt x="591" y="534"/>
                </a:cubicBezTo>
                <a:cubicBezTo>
                  <a:pt x="592" y="532"/>
                  <a:pt x="592" y="530"/>
                  <a:pt x="592" y="528"/>
                </a:cubicBezTo>
                <a:cubicBezTo>
                  <a:pt x="593" y="524"/>
                  <a:pt x="592" y="519"/>
                  <a:pt x="593" y="516"/>
                </a:cubicBezTo>
                <a:lnTo>
                  <a:pt x="593" y="511"/>
                </a:lnTo>
                <a:cubicBezTo>
                  <a:pt x="593" y="509"/>
                  <a:pt x="596" y="505"/>
                  <a:pt x="594" y="502"/>
                </a:cubicBezTo>
                <a:cubicBezTo>
                  <a:pt x="594" y="499"/>
                  <a:pt x="592" y="496"/>
                  <a:pt x="589" y="496"/>
                </a:cubicBezTo>
                <a:close/>
                <a:moveTo>
                  <a:pt x="602" y="402"/>
                </a:moveTo>
                <a:cubicBezTo>
                  <a:pt x="602" y="396"/>
                  <a:pt x="600" y="392"/>
                  <a:pt x="599" y="387"/>
                </a:cubicBezTo>
                <a:cubicBezTo>
                  <a:pt x="599" y="386"/>
                  <a:pt x="600" y="384"/>
                  <a:pt x="600" y="382"/>
                </a:cubicBezTo>
                <a:cubicBezTo>
                  <a:pt x="599" y="380"/>
                  <a:pt x="597" y="379"/>
                  <a:pt x="597" y="377"/>
                </a:cubicBezTo>
                <a:lnTo>
                  <a:pt x="597" y="374"/>
                </a:lnTo>
                <a:cubicBezTo>
                  <a:pt x="596" y="373"/>
                  <a:pt x="595" y="372"/>
                  <a:pt x="594" y="371"/>
                </a:cubicBezTo>
                <a:cubicBezTo>
                  <a:pt x="594" y="370"/>
                  <a:pt x="594" y="369"/>
                  <a:pt x="594" y="369"/>
                </a:cubicBezTo>
                <a:cubicBezTo>
                  <a:pt x="594" y="364"/>
                  <a:pt x="598" y="363"/>
                  <a:pt x="599" y="359"/>
                </a:cubicBezTo>
                <a:cubicBezTo>
                  <a:pt x="599" y="358"/>
                  <a:pt x="599" y="356"/>
                  <a:pt x="599" y="356"/>
                </a:cubicBezTo>
                <a:lnTo>
                  <a:pt x="599" y="346"/>
                </a:lnTo>
                <a:cubicBezTo>
                  <a:pt x="598" y="346"/>
                  <a:pt x="598" y="344"/>
                  <a:pt x="598" y="344"/>
                </a:cubicBezTo>
                <a:cubicBezTo>
                  <a:pt x="598" y="340"/>
                  <a:pt x="598" y="335"/>
                  <a:pt x="598" y="331"/>
                </a:cubicBezTo>
                <a:cubicBezTo>
                  <a:pt x="598" y="324"/>
                  <a:pt x="597" y="315"/>
                  <a:pt x="598" y="308"/>
                </a:cubicBezTo>
                <a:cubicBezTo>
                  <a:pt x="599" y="306"/>
                  <a:pt x="597" y="304"/>
                  <a:pt x="597" y="302"/>
                </a:cubicBezTo>
                <a:cubicBezTo>
                  <a:pt x="596" y="299"/>
                  <a:pt x="598" y="296"/>
                  <a:pt x="597" y="294"/>
                </a:cubicBezTo>
                <a:lnTo>
                  <a:pt x="596" y="293"/>
                </a:lnTo>
                <a:lnTo>
                  <a:pt x="595" y="293"/>
                </a:lnTo>
                <a:cubicBezTo>
                  <a:pt x="594" y="294"/>
                  <a:pt x="594" y="294"/>
                  <a:pt x="593" y="295"/>
                </a:cubicBezTo>
                <a:cubicBezTo>
                  <a:pt x="592" y="299"/>
                  <a:pt x="595" y="301"/>
                  <a:pt x="594" y="304"/>
                </a:cubicBezTo>
                <a:cubicBezTo>
                  <a:pt x="592" y="313"/>
                  <a:pt x="592" y="328"/>
                  <a:pt x="593" y="337"/>
                </a:cubicBezTo>
                <a:cubicBezTo>
                  <a:pt x="593" y="339"/>
                  <a:pt x="592" y="342"/>
                  <a:pt x="591" y="344"/>
                </a:cubicBezTo>
                <a:cubicBezTo>
                  <a:pt x="590" y="349"/>
                  <a:pt x="591" y="354"/>
                  <a:pt x="592" y="358"/>
                </a:cubicBezTo>
                <a:cubicBezTo>
                  <a:pt x="592" y="360"/>
                  <a:pt x="593" y="366"/>
                  <a:pt x="593" y="367"/>
                </a:cubicBezTo>
                <a:cubicBezTo>
                  <a:pt x="593" y="367"/>
                  <a:pt x="591" y="368"/>
                  <a:pt x="591" y="369"/>
                </a:cubicBezTo>
                <a:cubicBezTo>
                  <a:pt x="590" y="373"/>
                  <a:pt x="593" y="376"/>
                  <a:pt x="595" y="377"/>
                </a:cubicBezTo>
                <a:cubicBezTo>
                  <a:pt x="595" y="382"/>
                  <a:pt x="592" y="383"/>
                  <a:pt x="591" y="387"/>
                </a:cubicBezTo>
                <a:cubicBezTo>
                  <a:pt x="591" y="389"/>
                  <a:pt x="591" y="392"/>
                  <a:pt x="590" y="394"/>
                </a:cubicBezTo>
                <a:cubicBezTo>
                  <a:pt x="590" y="397"/>
                  <a:pt x="588" y="399"/>
                  <a:pt x="588" y="402"/>
                </a:cubicBezTo>
                <a:cubicBezTo>
                  <a:pt x="587" y="405"/>
                  <a:pt x="590" y="407"/>
                  <a:pt x="590" y="409"/>
                </a:cubicBezTo>
                <a:cubicBezTo>
                  <a:pt x="590" y="411"/>
                  <a:pt x="588" y="413"/>
                  <a:pt x="589" y="415"/>
                </a:cubicBezTo>
                <a:cubicBezTo>
                  <a:pt x="590" y="417"/>
                  <a:pt x="592" y="418"/>
                  <a:pt x="592" y="421"/>
                </a:cubicBezTo>
                <a:cubicBezTo>
                  <a:pt x="593" y="423"/>
                  <a:pt x="592" y="426"/>
                  <a:pt x="591" y="428"/>
                </a:cubicBezTo>
                <a:lnTo>
                  <a:pt x="591" y="434"/>
                </a:lnTo>
                <a:cubicBezTo>
                  <a:pt x="590" y="438"/>
                  <a:pt x="590" y="441"/>
                  <a:pt x="591" y="446"/>
                </a:cubicBezTo>
                <a:cubicBezTo>
                  <a:pt x="593" y="451"/>
                  <a:pt x="589" y="456"/>
                  <a:pt x="588" y="459"/>
                </a:cubicBezTo>
                <a:cubicBezTo>
                  <a:pt x="586" y="463"/>
                  <a:pt x="589" y="466"/>
                  <a:pt x="590" y="468"/>
                </a:cubicBezTo>
                <a:cubicBezTo>
                  <a:pt x="590" y="470"/>
                  <a:pt x="590" y="472"/>
                  <a:pt x="591" y="473"/>
                </a:cubicBezTo>
                <a:cubicBezTo>
                  <a:pt x="592" y="473"/>
                  <a:pt x="592" y="473"/>
                  <a:pt x="592" y="473"/>
                </a:cubicBezTo>
                <a:cubicBezTo>
                  <a:pt x="593" y="472"/>
                  <a:pt x="593" y="471"/>
                  <a:pt x="594" y="471"/>
                </a:cubicBezTo>
                <a:cubicBezTo>
                  <a:pt x="595" y="469"/>
                  <a:pt x="596" y="468"/>
                  <a:pt x="597" y="467"/>
                </a:cubicBezTo>
                <a:cubicBezTo>
                  <a:pt x="598" y="463"/>
                  <a:pt x="594" y="460"/>
                  <a:pt x="595" y="456"/>
                </a:cubicBezTo>
                <a:cubicBezTo>
                  <a:pt x="596" y="454"/>
                  <a:pt x="597" y="452"/>
                  <a:pt x="597" y="450"/>
                </a:cubicBezTo>
                <a:cubicBezTo>
                  <a:pt x="598" y="447"/>
                  <a:pt x="597" y="444"/>
                  <a:pt x="597" y="442"/>
                </a:cubicBezTo>
                <a:cubicBezTo>
                  <a:pt x="598" y="439"/>
                  <a:pt x="596" y="435"/>
                  <a:pt x="597" y="433"/>
                </a:cubicBezTo>
                <a:cubicBezTo>
                  <a:pt x="597" y="431"/>
                  <a:pt x="599" y="429"/>
                  <a:pt x="599" y="427"/>
                </a:cubicBezTo>
                <a:cubicBezTo>
                  <a:pt x="598" y="425"/>
                  <a:pt x="596" y="423"/>
                  <a:pt x="596" y="421"/>
                </a:cubicBezTo>
                <a:cubicBezTo>
                  <a:pt x="595" y="419"/>
                  <a:pt x="596" y="416"/>
                  <a:pt x="597" y="415"/>
                </a:cubicBezTo>
                <a:cubicBezTo>
                  <a:pt x="599" y="409"/>
                  <a:pt x="597" y="405"/>
                  <a:pt x="602" y="402"/>
                </a:cubicBezTo>
                <a:close/>
                <a:moveTo>
                  <a:pt x="609" y="162"/>
                </a:moveTo>
                <a:cubicBezTo>
                  <a:pt x="609" y="161"/>
                  <a:pt x="611" y="160"/>
                  <a:pt x="612" y="158"/>
                </a:cubicBezTo>
                <a:cubicBezTo>
                  <a:pt x="614" y="155"/>
                  <a:pt x="613" y="148"/>
                  <a:pt x="611" y="145"/>
                </a:cubicBezTo>
                <a:cubicBezTo>
                  <a:pt x="608" y="144"/>
                  <a:pt x="607" y="143"/>
                  <a:pt x="604" y="143"/>
                </a:cubicBezTo>
                <a:cubicBezTo>
                  <a:pt x="603" y="144"/>
                  <a:pt x="603" y="144"/>
                  <a:pt x="603" y="144"/>
                </a:cubicBezTo>
                <a:cubicBezTo>
                  <a:pt x="602" y="147"/>
                  <a:pt x="603" y="150"/>
                  <a:pt x="603" y="153"/>
                </a:cubicBezTo>
                <a:cubicBezTo>
                  <a:pt x="602" y="155"/>
                  <a:pt x="600" y="157"/>
                  <a:pt x="600" y="160"/>
                </a:cubicBezTo>
                <a:cubicBezTo>
                  <a:pt x="604" y="163"/>
                  <a:pt x="605" y="164"/>
                  <a:pt x="604" y="170"/>
                </a:cubicBezTo>
                <a:cubicBezTo>
                  <a:pt x="604" y="171"/>
                  <a:pt x="603" y="171"/>
                  <a:pt x="603" y="172"/>
                </a:cubicBezTo>
                <a:cubicBezTo>
                  <a:pt x="600" y="173"/>
                  <a:pt x="599" y="172"/>
                  <a:pt x="598" y="174"/>
                </a:cubicBezTo>
                <a:cubicBezTo>
                  <a:pt x="596" y="177"/>
                  <a:pt x="599" y="179"/>
                  <a:pt x="599" y="181"/>
                </a:cubicBezTo>
                <a:cubicBezTo>
                  <a:pt x="599" y="183"/>
                  <a:pt x="597" y="185"/>
                  <a:pt x="596" y="187"/>
                </a:cubicBezTo>
                <a:cubicBezTo>
                  <a:pt x="595" y="189"/>
                  <a:pt x="597" y="198"/>
                  <a:pt x="598" y="200"/>
                </a:cubicBezTo>
                <a:cubicBezTo>
                  <a:pt x="599" y="204"/>
                  <a:pt x="596" y="206"/>
                  <a:pt x="596" y="208"/>
                </a:cubicBezTo>
                <a:cubicBezTo>
                  <a:pt x="595" y="209"/>
                  <a:pt x="596" y="211"/>
                  <a:pt x="596" y="211"/>
                </a:cubicBezTo>
                <a:cubicBezTo>
                  <a:pt x="596" y="214"/>
                  <a:pt x="596" y="216"/>
                  <a:pt x="596" y="219"/>
                </a:cubicBezTo>
                <a:cubicBezTo>
                  <a:pt x="597" y="220"/>
                  <a:pt x="598" y="221"/>
                  <a:pt x="598" y="222"/>
                </a:cubicBezTo>
                <a:cubicBezTo>
                  <a:pt x="599" y="226"/>
                  <a:pt x="596" y="230"/>
                  <a:pt x="597" y="231"/>
                </a:cubicBezTo>
                <a:cubicBezTo>
                  <a:pt x="597" y="233"/>
                  <a:pt x="598" y="233"/>
                  <a:pt x="599" y="234"/>
                </a:cubicBezTo>
                <a:cubicBezTo>
                  <a:pt x="601" y="233"/>
                  <a:pt x="601" y="232"/>
                  <a:pt x="603" y="231"/>
                </a:cubicBezTo>
                <a:cubicBezTo>
                  <a:pt x="603" y="230"/>
                  <a:pt x="604" y="227"/>
                  <a:pt x="604" y="226"/>
                </a:cubicBezTo>
                <a:cubicBezTo>
                  <a:pt x="605" y="223"/>
                  <a:pt x="603" y="221"/>
                  <a:pt x="603" y="220"/>
                </a:cubicBezTo>
                <a:cubicBezTo>
                  <a:pt x="602" y="217"/>
                  <a:pt x="604" y="214"/>
                  <a:pt x="604" y="213"/>
                </a:cubicBezTo>
                <a:cubicBezTo>
                  <a:pt x="605" y="210"/>
                  <a:pt x="603" y="207"/>
                  <a:pt x="603" y="206"/>
                </a:cubicBezTo>
                <a:cubicBezTo>
                  <a:pt x="602" y="204"/>
                  <a:pt x="604" y="202"/>
                  <a:pt x="604" y="201"/>
                </a:cubicBezTo>
                <a:cubicBezTo>
                  <a:pt x="605" y="197"/>
                  <a:pt x="600" y="195"/>
                  <a:pt x="602" y="191"/>
                </a:cubicBezTo>
                <a:cubicBezTo>
                  <a:pt x="603" y="188"/>
                  <a:pt x="609" y="185"/>
                  <a:pt x="612" y="184"/>
                </a:cubicBezTo>
                <a:cubicBezTo>
                  <a:pt x="612" y="181"/>
                  <a:pt x="613" y="177"/>
                  <a:pt x="612" y="174"/>
                </a:cubicBezTo>
                <a:cubicBezTo>
                  <a:pt x="612" y="171"/>
                  <a:pt x="609" y="164"/>
                  <a:pt x="609" y="162"/>
                </a:cubicBezTo>
                <a:close/>
                <a:moveTo>
                  <a:pt x="296" y="593"/>
                </a:moveTo>
                <a:cubicBezTo>
                  <a:pt x="295" y="593"/>
                  <a:pt x="294" y="593"/>
                  <a:pt x="293" y="594"/>
                </a:cubicBezTo>
                <a:lnTo>
                  <a:pt x="292" y="594"/>
                </a:lnTo>
                <a:cubicBezTo>
                  <a:pt x="293" y="593"/>
                  <a:pt x="293" y="591"/>
                  <a:pt x="293" y="590"/>
                </a:cubicBezTo>
                <a:cubicBezTo>
                  <a:pt x="293" y="590"/>
                  <a:pt x="294" y="590"/>
                  <a:pt x="294" y="589"/>
                </a:cubicBezTo>
                <a:cubicBezTo>
                  <a:pt x="295" y="589"/>
                  <a:pt x="295" y="589"/>
                  <a:pt x="295" y="590"/>
                </a:cubicBezTo>
                <a:cubicBezTo>
                  <a:pt x="296" y="590"/>
                  <a:pt x="296" y="590"/>
                  <a:pt x="297" y="590"/>
                </a:cubicBezTo>
                <a:cubicBezTo>
                  <a:pt x="297" y="591"/>
                  <a:pt x="297" y="592"/>
                  <a:pt x="297" y="593"/>
                </a:cubicBezTo>
                <a:cubicBezTo>
                  <a:pt x="297" y="593"/>
                  <a:pt x="297" y="593"/>
                  <a:pt x="296" y="593"/>
                </a:cubicBezTo>
                <a:close/>
                <a:moveTo>
                  <a:pt x="390" y="585"/>
                </a:moveTo>
                <a:cubicBezTo>
                  <a:pt x="386" y="585"/>
                  <a:pt x="383" y="588"/>
                  <a:pt x="379" y="587"/>
                </a:cubicBezTo>
                <a:cubicBezTo>
                  <a:pt x="376" y="586"/>
                  <a:pt x="375" y="584"/>
                  <a:pt x="372" y="583"/>
                </a:cubicBezTo>
                <a:cubicBezTo>
                  <a:pt x="365" y="583"/>
                  <a:pt x="358" y="583"/>
                  <a:pt x="352" y="583"/>
                </a:cubicBezTo>
                <a:cubicBezTo>
                  <a:pt x="350" y="584"/>
                  <a:pt x="347" y="584"/>
                  <a:pt x="345" y="584"/>
                </a:cubicBezTo>
                <a:cubicBezTo>
                  <a:pt x="344" y="584"/>
                  <a:pt x="342" y="583"/>
                  <a:pt x="341" y="583"/>
                </a:cubicBezTo>
                <a:lnTo>
                  <a:pt x="333" y="583"/>
                </a:lnTo>
                <a:cubicBezTo>
                  <a:pt x="329" y="582"/>
                  <a:pt x="323" y="581"/>
                  <a:pt x="319" y="582"/>
                </a:cubicBezTo>
                <a:lnTo>
                  <a:pt x="307" y="582"/>
                </a:lnTo>
                <a:cubicBezTo>
                  <a:pt x="305" y="583"/>
                  <a:pt x="303" y="584"/>
                  <a:pt x="301" y="585"/>
                </a:cubicBezTo>
                <a:cubicBezTo>
                  <a:pt x="299" y="586"/>
                  <a:pt x="296" y="587"/>
                  <a:pt x="294" y="587"/>
                </a:cubicBezTo>
                <a:cubicBezTo>
                  <a:pt x="291" y="588"/>
                  <a:pt x="289" y="586"/>
                  <a:pt x="287" y="586"/>
                </a:cubicBezTo>
                <a:cubicBezTo>
                  <a:pt x="284" y="585"/>
                  <a:pt x="281" y="585"/>
                  <a:pt x="278" y="585"/>
                </a:cubicBezTo>
                <a:cubicBezTo>
                  <a:pt x="278" y="586"/>
                  <a:pt x="278" y="586"/>
                  <a:pt x="278" y="586"/>
                </a:cubicBezTo>
                <a:cubicBezTo>
                  <a:pt x="278" y="587"/>
                  <a:pt x="285" y="593"/>
                  <a:pt x="286" y="594"/>
                </a:cubicBezTo>
                <a:cubicBezTo>
                  <a:pt x="286" y="594"/>
                  <a:pt x="286" y="594"/>
                  <a:pt x="286" y="595"/>
                </a:cubicBezTo>
                <a:cubicBezTo>
                  <a:pt x="281" y="596"/>
                  <a:pt x="277" y="594"/>
                  <a:pt x="273" y="592"/>
                </a:cubicBezTo>
                <a:cubicBezTo>
                  <a:pt x="273" y="589"/>
                  <a:pt x="274" y="589"/>
                  <a:pt x="275" y="587"/>
                </a:cubicBezTo>
                <a:cubicBezTo>
                  <a:pt x="275" y="586"/>
                  <a:pt x="275" y="586"/>
                  <a:pt x="274" y="586"/>
                </a:cubicBezTo>
                <a:cubicBezTo>
                  <a:pt x="273" y="585"/>
                  <a:pt x="269" y="585"/>
                  <a:pt x="266" y="585"/>
                </a:cubicBezTo>
                <a:cubicBezTo>
                  <a:pt x="264" y="585"/>
                  <a:pt x="262" y="584"/>
                  <a:pt x="260" y="585"/>
                </a:cubicBezTo>
                <a:cubicBezTo>
                  <a:pt x="257" y="586"/>
                  <a:pt x="253" y="586"/>
                  <a:pt x="249" y="586"/>
                </a:cubicBezTo>
                <a:cubicBezTo>
                  <a:pt x="247" y="585"/>
                  <a:pt x="245" y="584"/>
                  <a:pt x="243" y="584"/>
                </a:cubicBezTo>
                <a:cubicBezTo>
                  <a:pt x="239" y="583"/>
                  <a:pt x="234" y="585"/>
                  <a:pt x="230" y="584"/>
                </a:cubicBezTo>
                <a:cubicBezTo>
                  <a:pt x="228" y="584"/>
                  <a:pt x="226" y="585"/>
                  <a:pt x="224" y="585"/>
                </a:cubicBezTo>
                <a:cubicBezTo>
                  <a:pt x="224" y="585"/>
                  <a:pt x="222" y="584"/>
                  <a:pt x="221" y="584"/>
                </a:cubicBezTo>
                <a:cubicBezTo>
                  <a:pt x="221" y="584"/>
                  <a:pt x="211" y="585"/>
                  <a:pt x="211" y="585"/>
                </a:cubicBezTo>
                <a:cubicBezTo>
                  <a:pt x="210" y="584"/>
                  <a:pt x="207" y="583"/>
                  <a:pt x="205" y="583"/>
                </a:cubicBezTo>
                <a:cubicBezTo>
                  <a:pt x="203" y="584"/>
                  <a:pt x="200" y="586"/>
                  <a:pt x="198" y="586"/>
                </a:cubicBezTo>
                <a:cubicBezTo>
                  <a:pt x="193" y="587"/>
                  <a:pt x="190" y="585"/>
                  <a:pt x="186" y="585"/>
                </a:cubicBezTo>
                <a:cubicBezTo>
                  <a:pt x="185" y="586"/>
                  <a:pt x="183" y="587"/>
                  <a:pt x="182" y="588"/>
                </a:cubicBezTo>
                <a:cubicBezTo>
                  <a:pt x="179" y="589"/>
                  <a:pt x="178" y="588"/>
                  <a:pt x="176" y="587"/>
                </a:cubicBezTo>
                <a:cubicBezTo>
                  <a:pt x="176" y="586"/>
                  <a:pt x="175" y="583"/>
                  <a:pt x="174" y="583"/>
                </a:cubicBezTo>
                <a:cubicBezTo>
                  <a:pt x="174" y="580"/>
                  <a:pt x="174" y="579"/>
                  <a:pt x="172" y="579"/>
                </a:cubicBezTo>
                <a:cubicBezTo>
                  <a:pt x="172" y="579"/>
                  <a:pt x="171" y="579"/>
                  <a:pt x="170" y="580"/>
                </a:cubicBezTo>
                <a:cubicBezTo>
                  <a:pt x="169" y="582"/>
                  <a:pt x="168" y="584"/>
                  <a:pt x="167" y="585"/>
                </a:cubicBezTo>
                <a:cubicBezTo>
                  <a:pt x="165" y="586"/>
                  <a:pt x="163" y="586"/>
                  <a:pt x="162" y="588"/>
                </a:cubicBezTo>
                <a:cubicBezTo>
                  <a:pt x="160" y="587"/>
                  <a:pt x="159" y="586"/>
                  <a:pt x="158" y="584"/>
                </a:cubicBezTo>
                <a:cubicBezTo>
                  <a:pt x="155" y="584"/>
                  <a:pt x="152" y="584"/>
                  <a:pt x="149" y="583"/>
                </a:cubicBezTo>
                <a:lnTo>
                  <a:pt x="145" y="583"/>
                </a:lnTo>
                <a:cubicBezTo>
                  <a:pt x="143" y="583"/>
                  <a:pt x="141" y="581"/>
                  <a:pt x="138" y="582"/>
                </a:cubicBezTo>
                <a:cubicBezTo>
                  <a:pt x="137" y="582"/>
                  <a:pt x="135" y="583"/>
                  <a:pt x="134" y="584"/>
                </a:cubicBezTo>
                <a:lnTo>
                  <a:pt x="130" y="584"/>
                </a:lnTo>
                <a:cubicBezTo>
                  <a:pt x="126" y="585"/>
                  <a:pt x="119" y="587"/>
                  <a:pt x="114" y="586"/>
                </a:cubicBezTo>
                <a:cubicBezTo>
                  <a:pt x="112" y="585"/>
                  <a:pt x="108" y="586"/>
                  <a:pt x="106" y="585"/>
                </a:cubicBezTo>
                <a:cubicBezTo>
                  <a:pt x="105" y="585"/>
                  <a:pt x="103" y="584"/>
                  <a:pt x="102" y="584"/>
                </a:cubicBezTo>
                <a:lnTo>
                  <a:pt x="93" y="584"/>
                </a:lnTo>
                <a:cubicBezTo>
                  <a:pt x="89" y="582"/>
                  <a:pt x="81" y="582"/>
                  <a:pt x="75" y="582"/>
                </a:cubicBezTo>
                <a:cubicBezTo>
                  <a:pt x="74" y="582"/>
                  <a:pt x="74" y="583"/>
                  <a:pt x="73" y="583"/>
                </a:cubicBezTo>
                <a:cubicBezTo>
                  <a:pt x="72" y="589"/>
                  <a:pt x="78" y="585"/>
                  <a:pt x="81" y="587"/>
                </a:cubicBezTo>
                <a:cubicBezTo>
                  <a:pt x="83" y="588"/>
                  <a:pt x="84" y="591"/>
                  <a:pt x="87" y="592"/>
                </a:cubicBezTo>
                <a:cubicBezTo>
                  <a:pt x="90" y="593"/>
                  <a:pt x="93" y="592"/>
                  <a:pt x="96" y="592"/>
                </a:cubicBezTo>
                <a:cubicBezTo>
                  <a:pt x="98" y="593"/>
                  <a:pt x="101" y="594"/>
                  <a:pt x="104" y="594"/>
                </a:cubicBezTo>
                <a:cubicBezTo>
                  <a:pt x="106" y="593"/>
                  <a:pt x="112" y="593"/>
                  <a:pt x="114" y="593"/>
                </a:cubicBezTo>
                <a:cubicBezTo>
                  <a:pt x="119" y="595"/>
                  <a:pt x="124" y="597"/>
                  <a:pt x="130" y="595"/>
                </a:cubicBezTo>
                <a:lnTo>
                  <a:pt x="135" y="595"/>
                </a:lnTo>
                <a:cubicBezTo>
                  <a:pt x="142" y="593"/>
                  <a:pt x="154" y="594"/>
                  <a:pt x="161" y="596"/>
                </a:cubicBezTo>
                <a:cubicBezTo>
                  <a:pt x="164" y="596"/>
                  <a:pt x="167" y="596"/>
                  <a:pt x="169" y="596"/>
                </a:cubicBezTo>
                <a:cubicBezTo>
                  <a:pt x="171" y="597"/>
                  <a:pt x="172" y="598"/>
                  <a:pt x="174" y="599"/>
                </a:cubicBezTo>
                <a:cubicBezTo>
                  <a:pt x="180" y="600"/>
                  <a:pt x="183" y="596"/>
                  <a:pt x="188" y="597"/>
                </a:cubicBezTo>
                <a:cubicBezTo>
                  <a:pt x="190" y="597"/>
                  <a:pt x="191" y="599"/>
                  <a:pt x="193" y="599"/>
                </a:cubicBezTo>
                <a:cubicBezTo>
                  <a:pt x="196" y="599"/>
                  <a:pt x="199" y="599"/>
                  <a:pt x="201" y="599"/>
                </a:cubicBezTo>
                <a:cubicBezTo>
                  <a:pt x="203" y="599"/>
                  <a:pt x="206" y="601"/>
                  <a:pt x="208" y="601"/>
                </a:cubicBezTo>
                <a:cubicBezTo>
                  <a:pt x="211" y="600"/>
                  <a:pt x="215" y="598"/>
                  <a:pt x="219" y="598"/>
                </a:cubicBezTo>
                <a:cubicBezTo>
                  <a:pt x="225" y="599"/>
                  <a:pt x="232" y="600"/>
                  <a:pt x="237" y="601"/>
                </a:cubicBezTo>
                <a:cubicBezTo>
                  <a:pt x="240" y="601"/>
                  <a:pt x="243" y="599"/>
                  <a:pt x="247" y="600"/>
                </a:cubicBezTo>
                <a:cubicBezTo>
                  <a:pt x="252" y="601"/>
                  <a:pt x="257" y="602"/>
                  <a:pt x="263" y="600"/>
                </a:cubicBezTo>
                <a:cubicBezTo>
                  <a:pt x="267" y="599"/>
                  <a:pt x="273" y="601"/>
                  <a:pt x="276" y="601"/>
                </a:cubicBezTo>
                <a:cubicBezTo>
                  <a:pt x="277" y="601"/>
                  <a:pt x="279" y="600"/>
                  <a:pt x="281" y="601"/>
                </a:cubicBezTo>
                <a:cubicBezTo>
                  <a:pt x="282" y="601"/>
                  <a:pt x="284" y="602"/>
                  <a:pt x="285" y="602"/>
                </a:cubicBezTo>
                <a:cubicBezTo>
                  <a:pt x="289" y="603"/>
                  <a:pt x="292" y="600"/>
                  <a:pt x="295" y="599"/>
                </a:cubicBezTo>
                <a:lnTo>
                  <a:pt x="300" y="599"/>
                </a:lnTo>
                <a:cubicBezTo>
                  <a:pt x="306" y="599"/>
                  <a:pt x="313" y="601"/>
                  <a:pt x="319" y="599"/>
                </a:cubicBezTo>
                <a:cubicBezTo>
                  <a:pt x="323" y="598"/>
                  <a:pt x="323" y="596"/>
                  <a:pt x="326" y="594"/>
                </a:cubicBezTo>
                <a:cubicBezTo>
                  <a:pt x="326" y="593"/>
                  <a:pt x="325" y="592"/>
                  <a:pt x="326" y="591"/>
                </a:cubicBezTo>
                <a:cubicBezTo>
                  <a:pt x="326" y="590"/>
                  <a:pt x="326" y="590"/>
                  <a:pt x="327" y="590"/>
                </a:cubicBezTo>
                <a:cubicBezTo>
                  <a:pt x="329" y="590"/>
                  <a:pt x="331" y="589"/>
                  <a:pt x="333" y="590"/>
                </a:cubicBezTo>
                <a:cubicBezTo>
                  <a:pt x="333" y="591"/>
                  <a:pt x="333" y="591"/>
                  <a:pt x="334" y="591"/>
                </a:cubicBezTo>
                <a:cubicBezTo>
                  <a:pt x="333" y="595"/>
                  <a:pt x="333" y="595"/>
                  <a:pt x="335" y="599"/>
                </a:cubicBezTo>
                <a:cubicBezTo>
                  <a:pt x="341" y="600"/>
                  <a:pt x="343" y="599"/>
                  <a:pt x="347" y="597"/>
                </a:cubicBezTo>
                <a:cubicBezTo>
                  <a:pt x="349" y="597"/>
                  <a:pt x="350" y="596"/>
                  <a:pt x="351" y="596"/>
                </a:cubicBezTo>
                <a:cubicBezTo>
                  <a:pt x="353" y="595"/>
                  <a:pt x="356" y="591"/>
                  <a:pt x="358" y="592"/>
                </a:cubicBezTo>
                <a:cubicBezTo>
                  <a:pt x="361" y="593"/>
                  <a:pt x="361" y="595"/>
                  <a:pt x="364" y="596"/>
                </a:cubicBezTo>
                <a:cubicBezTo>
                  <a:pt x="366" y="596"/>
                  <a:pt x="368" y="596"/>
                  <a:pt x="370" y="596"/>
                </a:cubicBezTo>
                <a:cubicBezTo>
                  <a:pt x="378" y="598"/>
                  <a:pt x="380" y="596"/>
                  <a:pt x="385" y="593"/>
                </a:cubicBezTo>
                <a:cubicBezTo>
                  <a:pt x="386" y="592"/>
                  <a:pt x="388" y="591"/>
                  <a:pt x="389" y="590"/>
                </a:cubicBezTo>
                <a:cubicBezTo>
                  <a:pt x="390" y="590"/>
                  <a:pt x="390" y="588"/>
                  <a:pt x="391" y="588"/>
                </a:cubicBezTo>
                <a:cubicBezTo>
                  <a:pt x="391" y="587"/>
                  <a:pt x="391" y="587"/>
                  <a:pt x="391" y="586"/>
                </a:cubicBezTo>
                <a:cubicBezTo>
                  <a:pt x="390" y="586"/>
                  <a:pt x="390" y="586"/>
                  <a:pt x="390" y="585"/>
                </a:cubicBezTo>
                <a:close/>
                <a:moveTo>
                  <a:pt x="493" y="314"/>
                </a:moveTo>
                <a:cubicBezTo>
                  <a:pt x="497" y="314"/>
                  <a:pt x="498" y="315"/>
                  <a:pt x="501" y="316"/>
                </a:cubicBezTo>
                <a:cubicBezTo>
                  <a:pt x="499" y="317"/>
                  <a:pt x="497" y="316"/>
                  <a:pt x="495" y="316"/>
                </a:cubicBezTo>
                <a:cubicBezTo>
                  <a:pt x="494" y="316"/>
                  <a:pt x="493" y="315"/>
                  <a:pt x="492" y="315"/>
                </a:cubicBezTo>
                <a:cubicBezTo>
                  <a:pt x="492" y="314"/>
                  <a:pt x="493" y="314"/>
                  <a:pt x="493" y="314"/>
                </a:cubicBezTo>
                <a:close/>
                <a:moveTo>
                  <a:pt x="363" y="551"/>
                </a:moveTo>
                <a:cubicBezTo>
                  <a:pt x="362" y="550"/>
                  <a:pt x="363" y="550"/>
                  <a:pt x="362" y="550"/>
                </a:cubicBezTo>
                <a:cubicBezTo>
                  <a:pt x="361" y="550"/>
                  <a:pt x="360" y="550"/>
                  <a:pt x="360" y="549"/>
                </a:cubicBezTo>
                <a:lnTo>
                  <a:pt x="364" y="550"/>
                </a:lnTo>
                <a:cubicBezTo>
                  <a:pt x="364" y="550"/>
                  <a:pt x="363" y="550"/>
                  <a:pt x="363" y="551"/>
                </a:cubicBezTo>
                <a:close/>
                <a:moveTo>
                  <a:pt x="333" y="326"/>
                </a:moveTo>
                <a:cubicBezTo>
                  <a:pt x="332" y="326"/>
                  <a:pt x="332" y="327"/>
                  <a:pt x="331" y="326"/>
                </a:cubicBezTo>
                <a:cubicBezTo>
                  <a:pt x="330" y="326"/>
                  <a:pt x="330" y="325"/>
                  <a:pt x="329" y="325"/>
                </a:cubicBezTo>
                <a:cubicBezTo>
                  <a:pt x="329" y="323"/>
                  <a:pt x="330" y="323"/>
                  <a:pt x="330" y="322"/>
                </a:cubicBezTo>
                <a:cubicBezTo>
                  <a:pt x="331" y="321"/>
                  <a:pt x="331" y="321"/>
                  <a:pt x="331" y="321"/>
                </a:cubicBezTo>
                <a:cubicBezTo>
                  <a:pt x="332" y="321"/>
                  <a:pt x="332" y="321"/>
                  <a:pt x="332" y="322"/>
                </a:cubicBezTo>
                <a:cubicBezTo>
                  <a:pt x="333" y="322"/>
                  <a:pt x="333" y="323"/>
                  <a:pt x="334" y="323"/>
                </a:cubicBezTo>
                <a:cubicBezTo>
                  <a:pt x="334" y="325"/>
                  <a:pt x="334" y="325"/>
                  <a:pt x="333" y="326"/>
                </a:cubicBezTo>
                <a:close/>
                <a:moveTo>
                  <a:pt x="548" y="332"/>
                </a:moveTo>
                <a:cubicBezTo>
                  <a:pt x="549" y="334"/>
                  <a:pt x="549" y="336"/>
                  <a:pt x="550" y="337"/>
                </a:cubicBezTo>
                <a:cubicBezTo>
                  <a:pt x="550" y="338"/>
                  <a:pt x="550" y="338"/>
                  <a:pt x="550" y="338"/>
                </a:cubicBezTo>
                <a:cubicBezTo>
                  <a:pt x="550" y="338"/>
                  <a:pt x="549" y="338"/>
                  <a:pt x="547" y="337"/>
                </a:cubicBezTo>
                <a:cubicBezTo>
                  <a:pt x="545" y="334"/>
                  <a:pt x="542" y="331"/>
                  <a:pt x="540" y="327"/>
                </a:cubicBezTo>
                <a:cubicBezTo>
                  <a:pt x="543" y="328"/>
                  <a:pt x="546" y="330"/>
                  <a:pt x="548" y="332"/>
                </a:cubicBezTo>
                <a:close/>
                <a:moveTo>
                  <a:pt x="558" y="328"/>
                </a:moveTo>
                <a:cubicBezTo>
                  <a:pt x="558" y="328"/>
                  <a:pt x="559" y="328"/>
                  <a:pt x="559" y="327"/>
                </a:cubicBezTo>
                <a:cubicBezTo>
                  <a:pt x="560" y="327"/>
                  <a:pt x="561" y="328"/>
                  <a:pt x="561" y="328"/>
                </a:cubicBezTo>
                <a:cubicBezTo>
                  <a:pt x="562" y="329"/>
                  <a:pt x="563" y="329"/>
                  <a:pt x="563" y="330"/>
                </a:cubicBezTo>
                <a:cubicBezTo>
                  <a:pt x="563" y="331"/>
                  <a:pt x="563" y="331"/>
                  <a:pt x="562" y="332"/>
                </a:cubicBezTo>
                <a:cubicBezTo>
                  <a:pt x="562" y="332"/>
                  <a:pt x="561" y="333"/>
                  <a:pt x="560" y="333"/>
                </a:cubicBezTo>
                <a:cubicBezTo>
                  <a:pt x="559" y="333"/>
                  <a:pt x="558" y="333"/>
                  <a:pt x="557" y="332"/>
                </a:cubicBezTo>
                <a:cubicBezTo>
                  <a:pt x="557" y="330"/>
                  <a:pt x="557" y="329"/>
                  <a:pt x="558" y="328"/>
                </a:cubicBezTo>
                <a:close/>
                <a:moveTo>
                  <a:pt x="567" y="308"/>
                </a:moveTo>
                <a:cubicBezTo>
                  <a:pt x="568" y="308"/>
                  <a:pt x="568" y="308"/>
                  <a:pt x="569" y="308"/>
                </a:cubicBezTo>
                <a:cubicBezTo>
                  <a:pt x="570" y="309"/>
                  <a:pt x="570" y="309"/>
                  <a:pt x="571" y="309"/>
                </a:cubicBezTo>
                <a:cubicBezTo>
                  <a:pt x="570" y="312"/>
                  <a:pt x="567" y="315"/>
                  <a:pt x="564" y="313"/>
                </a:cubicBezTo>
                <a:cubicBezTo>
                  <a:pt x="562" y="313"/>
                  <a:pt x="562" y="312"/>
                  <a:pt x="561" y="311"/>
                </a:cubicBezTo>
                <a:cubicBezTo>
                  <a:pt x="561" y="308"/>
                  <a:pt x="565" y="309"/>
                  <a:pt x="567" y="308"/>
                </a:cubicBezTo>
                <a:close/>
                <a:moveTo>
                  <a:pt x="566" y="440"/>
                </a:moveTo>
                <a:lnTo>
                  <a:pt x="566" y="441"/>
                </a:lnTo>
                <a:lnTo>
                  <a:pt x="565" y="433"/>
                </a:lnTo>
                <a:cubicBezTo>
                  <a:pt x="566" y="433"/>
                  <a:pt x="566" y="434"/>
                  <a:pt x="567" y="434"/>
                </a:cubicBezTo>
                <a:cubicBezTo>
                  <a:pt x="567" y="436"/>
                  <a:pt x="568" y="439"/>
                  <a:pt x="566" y="440"/>
                </a:cubicBezTo>
                <a:close/>
                <a:moveTo>
                  <a:pt x="565" y="403"/>
                </a:moveTo>
                <a:cubicBezTo>
                  <a:pt x="564" y="402"/>
                  <a:pt x="564" y="397"/>
                  <a:pt x="564" y="394"/>
                </a:cubicBezTo>
                <a:cubicBezTo>
                  <a:pt x="566" y="397"/>
                  <a:pt x="565" y="400"/>
                  <a:pt x="565" y="403"/>
                </a:cubicBezTo>
                <a:close/>
                <a:moveTo>
                  <a:pt x="502" y="560"/>
                </a:moveTo>
                <a:cubicBezTo>
                  <a:pt x="509" y="558"/>
                  <a:pt x="514" y="562"/>
                  <a:pt x="518" y="563"/>
                </a:cubicBezTo>
                <a:cubicBezTo>
                  <a:pt x="521" y="563"/>
                  <a:pt x="525" y="564"/>
                  <a:pt x="529" y="564"/>
                </a:cubicBezTo>
                <a:cubicBezTo>
                  <a:pt x="530" y="564"/>
                  <a:pt x="534" y="567"/>
                  <a:pt x="535" y="568"/>
                </a:cubicBezTo>
                <a:cubicBezTo>
                  <a:pt x="537" y="568"/>
                  <a:pt x="537" y="568"/>
                  <a:pt x="538" y="567"/>
                </a:cubicBezTo>
                <a:cubicBezTo>
                  <a:pt x="538" y="564"/>
                  <a:pt x="535" y="563"/>
                  <a:pt x="535" y="559"/>
                </a:cubicBezTo>
                <a:cubicBezTo>
                  <a:pt x="536" y="558"/>
                  <a:pt x="536" y="558"/>
                  <a:pt x="536" y="557"/>
                </a:cubicBezTo>
                <a:cubicBezTo>
                  <a:pt x="537" y="557"/>
                  <a:pt x="538" y="556"/>
                  <a:pt x="539" y="556"/>
                </a:cubicBezTo>
                <a:cubicBezTo>
                  <a:pt x="541" y="555"/>
                  <a:pt x="543" y="556"/>
                  <a:pt x="544" y="556"/>
                </a:cubicBezTo>
                <a:cubicBezTo>
                  <a:pt x="551" y="557"/>
                  <a:pt x="559" y="557"/>
                  <a:pt x="563" y="553"/>
                </a:cubicBezTo>
                <a:cubicBezTo>
                  <a:pt x="566" y="551"/>
                  <a:pt x="564" y="544"/>
                  <a:pt x="565" y="539"/>
                </a:cubicBezTo>
                <a:cubicBezTo>
                  <a:pt x="566" y="537"/>
                  <a:pt x="567" y="535"/>
                  <a:pt x="568" y="534"/>
                </a:cubicBezTo>
                <a:cubicBezTo>
                  <a:pt x="569" y="530"/>
                  <a:pt x="568" y="525"/>
                  <a:pt x="569" y="521"/>
                </a:cubicBezTo>
                <a:cubicBezTo>
                  <a:pt x="570" y="519"/>
                  <a:pt x="570" y="517"/>
                  <a:pt x="571" y="516"/>
                </a:cubicBezTo>
                <a:cubicBezTo>
                  <a:pt x="571" y="515"/>
                  <a:pt x="572" y="514"/>
                  <a:pt x="572" y="513"/>
                </a:cubicBezTo>
                <a:cubicBezTo>
                  <a:pt x="574" y="508"/>
                  <a:pt x="567" y="504"/>
                  <a:pt x="569" y="498"/>
                </a:cubicBezTo>
                <a:cubicBezTo>
                  <a:pt x="570" y="490"/>
                  <a:pt x="576" y="486"/>
                  <a:pt x="578" y="480"/>
                </a:cubicBezTo>
                <a:cubicBezTo>
                  <a:pt x="579" y="477"/>
                  <a:pt x="576" y="474"/>
                  <a:pt x="576" y="470"/>
                </a:cubicBezTo>
                <a:cubicBezTo>
                  <a:pt x="577" y="469"/>
                  <a:pt x="578" y="467"/>
                  <a:pt x="577" y="465"/>
                </a:cubicBezTo>
                <a:cubicBezTo>
                  <a:pt x="576" y="461"/>
                  <a:pt x="575" y="457"/>
                  <a:pt x="574" y="453"/>
                </a:cubicBezTo>
                <a:cubicBezTo>
                  <a:pt x="574" y="450"/>
                  <a:pt x="573" y="447"/>
                  <a:pt x="573" y="443"/>
                </a:cubicBezTo>
                <a:cubicBezTo>
                  <a:pt x="572" y="441"/>
                  <a:pt x="571" y="438"/>
                  <a:pt x="570" y="436"/>
                </a:cubicBezTo>
                <a:cubicBezTo>
                  <a:pt x="570" y="434"/>
                  <a:pt x="572" y="432"/>
                  <a:pt x="572" y="431"/>
                </a:cubicBezTo>
                <a:cubicBezTo>
                  <a:pt x="573" y="429"/>
                  <a:pt x="574" y="423"/>
                  <a:pt x="574" y="421"/>
                </a:cubicBezTo>
                <a:cubicBezTo>
                  <a:pt x="573" y="420"/>
                  <a:pt x="571" y="418"/>
                  <a:pt x="571" y="416"/>
                </a:cubicBezTo>
                <a:lnTo>
                  <a:pt x="573" y="401"/>
                </a:lnTo>
                <a:cubicBezTo>
                  <a:pt x="572" y="398"/>
                  <a:pt x="570" y="396"/>
                  <a:pt x="571" y="392"/>
                </a:cubicBezTo>
                <a:cubicBezTo>
                  <a:pt x="572" y="386"/>
                  <a:pt x="576" y="383"/>
                  <a:pt x="578" y="377"/>
                </a:cubicBezTo>
                <a:cubicBezTo>
                  <a:pt x="579" y="372"/>
                  <a:pt x="573" y="367"/>
                  <a:pt x="573" y="364"/>
                </a:cubicBezTo>
                <a:cubicBezTo>
                  <a:pt x="571" y="359"/>
                  <a:pt x="573" y="356"/>
                  <a:pt x="573" y="353"/>
                </a:cubicBezTo>
                <a:cubicBezTo>
                  <a:pt x="573" y="349"/>
                  <a:pt x="571" y="345"/>
                  <a:pt x="572" y="341"/>
                </a:cubicBezTo>
                <a:cubicBezTo>
                  <a:pt x="573" y="336"/>
                  <a:pt x="577" y="329"/>
                  <a:pt x="581" y="326"/>
                </a:cubicBezTo>
                <a:cubicBezTo>
                  <a:pt x="581" y="322"/>
                  <a:pt x="580" y="319"/>
                  <a:pt x="578" y="316"/>
                </a:cubicBezTo>
                <a:cubicBezTo>
                  <a:pt x="578" y="314"/>
                  <a:pt x="576" y="313"/>
                  <a:pt x="576" y="312"/>
                </a:cubicBezTo>
                <a:cubicBezTo>
                  <a:pt x="576" y="310"/>
                  <a:pt x="576" y="306"/>
                  <a:pt x="577" y="305"/>
                </a:cubicBezTo>
                <a:cubicBezTo>
                  <a:pt x="577" y="303"/>
                  <a:pt x="577" y="303"/>
                  <a:pt x="576" y="303"/>
                </a:cubicBezTo>
                <a:cubicBezTo>
                  <a:pt x="573" y="303"/>
                  <a:pt x="571" y="305"/>
                  <a:pt x="568" y="304"/>
                </a:cubicBezTo>
                <a:cubicBezTo>
                  <a:pt x="562" y="302"/>
                  <a:pt x="559" y="301"/>
                  <a:pt x="553" y="304"/>
                </a:cubicBezTo>
                <a:cubicBezTo>
                  <a:pt x="554" y="305"/>
                  <a:pt x="554" y="308"/>
                  <a:pt x="555" y="309"/>
                </a:cubicBezTo>
                <a:cubicBezTo>
                  <a:pt x="555" y="310"/>
                  <a:pt x="555" y="310"/>
                  <a:pt x="554" y="311"/>
                </a:cubicBezTo>
                <a:cubicBezTo>
                  <a:pt x="550" y="311"/>
                  <a:pt x="551" y="308"/>
                  <a:pt x="548" y="307"/>
                </a:cubicBezTo>
                <a:cubicBezTo>
                  <a:pt x="546" y="306"/>
                  <a:pt x="544" y="306"/>
                  <a:pt x="542" y="306"/>
                </a:cubicBezTo>
                <a:cubicBezTo>
                  <a:pt x="540" y="305"/>
                  <a:pt x="540" y="304"/>
                  <a:pt x="539" y="303"/>
                </a:cubicBezTo>
                <a:cubicBezTo>
                  <a:pt x="536" y="301"/>
                  <a:pt x="532" y="302"/>
                  <a:pt x="529" y="302"/>
                </a:cubicBezTo>
                <a:cubicBezTo>
                  <a:pt x="527" y="303"/>
                  <a:pt x="519" y="304"/>
                  <a:pt x="516" y="303"/>
                </a:cubicBezTo>
                <a:cubicBezTo>
                  <a:pt x="515" y="303"/>
                  <a:pt x="514" y="303"/>
                  <a:pt x="513" y="303"/>
                </a:cubicBezTo>
                <a:cubicBezTo>
                  <a:pt x="511" y="304"/>
                  <a:pt x="510" y="306"/>
                  <a:pt x="508" y="307"/>
                </a:cubicBezTo>
                <a:cubicBezTo>
                  <a:pt x="506" y="308"/>
                  <a:pt x="501" y="308"/>
                  <a:pt x="498" y="307"/>
                </a:cubicBezTo>
                <a:cubicBezTo>
                  <a:pt x="497" y="307"/>
                  <a:pt x="496" y="306"/>
                  <a:pt x="495" y="306"/>
                </a:cubicBezTo>
                <a:cubicBezTo>
                  <a:pt x="493" y="305"/>
                  <a:pt x="491" y="306"/>
                  <a:pt x="490" y="306"/>
                </a:cubicBezTo>
                <a:cubicBezTo>
                  <a:pt x="487" y="306"/>
                  <a:pt x="485" y="305"/>
                  <a:pt x="481" y="306"/>
                </a:cubicBezTo>
                <a:cubicBezTo>
                  <a:pt x="479" y="306"/>
                  <a:pt x="469" y="307"/>
                  <a:pt x="467" y="307"/>
                </a:cubicBezTo>
                <a:cubicBezTo>
                  <a:pt x="466" y="306"/>
                  <a:pt x="464" y="306"/>
                  <a:pt x="463" y="305"/>
                </a:cubicBezTo>
                <a:cubicBezTo>
                  <a:pt x="463" y="306"/>
                  <a:pt x="463" y="306"/>
                  <a:pt x="464" y="306"/>
                </a:cubicBezTo>
                <a:cubicBezTo>
                  <a:pt x="453" y="304"/>
                  <a:pt x="445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4" y="303"/>
                  <a:pt x="443" y="302"/>
                  <a:pt x="443" y="302"/>
                </a:cubicBezTo>
                <a:cubicBezTo>
                  <a:pt x="441" y="302"/>
                  <a:pt x="437" y="303"/>
                  <a:pt x="434" y="303"/>
                </a:cubicBezTo>
                <a:cubicBezTo>
                  <a:pt x="424" y="303"/>
                  <a:pt x="415" y="303"/>
                  <a:pt x="407" y="305"/>
                </a:cubicBezTo>
                <a:cubicBezTo>
                  <a:pt x="401" y="306"/>
                  <a:pt x="395" y="301"/>
                  <a:pt x="388" y="303"/>
                </a:cubicBezTo>
                <a:cubicBezTo>
                  <a:pt x="385" y="304"/>
                  <a:pt x="384" y="308"/>
                  <a:pt x="381" y="309"/>
                </a:cubicBezTo>
                <a:cubicBezTo>
                  <a:pt x="378" y="310"/>
                  <a:pt x="376" y="308"/>
                  <a:pt x="374" y="307"/>
                </a:cubicBezTo>
                <a:cubicBezTo>
                  <a:pt x="369" y="305"/>
                  <a:pt x="364" y="305"/>
                  <a:pt x="359" y="304"/>
                </a:cubicBezTo>
                <a:cubicBezTo>
                  <a:pt x="352" y="302"/>
                  <a:pt x="348" y="307"/>
                  <a:pt x="343" y="308"/>
                </a:cubicBezTo>
                <a:cubicBezTo>
                  <a:pt x="339" y="309"/>
                  <a:pt x="335" y="307"/>
                  <a:pt x="331" y="308"/>
                </a:cubicBezTo>
                <a:cubicBezTo>
                  <a:pt x="328" y="310"/>
                  <a:pt x="325" y="315"/>
                  <a:pt x="324" y="319"/>
                </a:cubicBezTo>
                <a:lnTo>
                  <a:pt x="325" y="322"/>
                </a:lnTo>
                <a:cubicBezTo>
                  <a:pt x="324" y="325"/>
                  <a:pt x="320" y="327"/>
                  <a:pt x="319" y="329"/>
                </a:cubicBezTo>
                <a:cubicBezTo>
                  <a:pt x="318" y="332"/>
                  <a:pt x="320" y="334"/>
                  <a:pt x="319" y="337"/>
                </a:cubicBezTo>
                <a:cubicBezTo>
                  <a:pt x="318" y="341"/>
                  <a:pt x="316" y="346"/>
                  <a:pt x="319" y="350"/>
                </a:cubicBezTo>
                <a:cubicBezTo>
                  <a:pt x="320" y="353"/>
                  <a:pt x="324" y="354"/>
                  <a:pt x="325" y="357"/>
                </a:cubicBezTo>
                <a:cubicBezTo>
                  <a:pt x="325" y="359"/>
                  <a:pt x="321" y="364"/>
                  <a:pt x="321" y="366"/>
                </a:cubicBezTo>
                <a:cubicBezTo>
                  <a:pt x="320" y="369"/>
                  <a:pt x="322" y="371"/>
                  <a:pt x="323" y="373"/>
                </a:cubicBezTo>
                <a:cubicBezTo>
                  <a:pt x="323" y="376"/>
                  <a:pt x="324" y="378"/>
                  <a:pt x="324" y="380"/>
                </a:cubicBezTo>
                <a:cubicBezTo>
                  <a:pt x="325" y="383"/>
                  <a:pt x="321" y="386"/>
                  <a:pt x="322" y="389"/>
                </a:cubicBezTo>
                <a:cubicBezTo>
                  <a:pt x="323" y="391"/>
                  <a:pt x="324" y="394"/>
                  <a:pt x="325" y="395"/>
                </a:cubicBezTo>
                <a:cubicBezTo>
                  <a:pt x="326" y="399"/>
                  <a:pt x="323" y="402"/>
                  <a:pt x="323" y="405"/>
                </a:cubicBezTo>
                <a:cubicBezTo>
                  <a:pt x="322" y="409"/>
                  <a:pt x="325" y="413"/>
                  <a:pt x="323" y="416"/>
                </a:cubicBezTo>
                <a:cubicBezTo>
                  <a:pt x="323" y="419"/>
                  <a:pt x="322" y="428"/>
                  <a:pt x="324" y="430"/>
                </a:cubicBezTo>
                <a:cubicBezTo>
                  <a:pt x="325" y="430"/>
                  <a:pt x="327" y="430"/>
                  <a:pt x="329" y="430"/>
                </a:cubicBezTo>
                <a:lnTo>
                  <a:pt x="329" y="435"/>
                </a:lnTo>
                <a:cubicBezTo>
                  <a:pt x="328" y="436"/>
                  <a:pt x="327" y="438"/>
                  <a:pt x="325" y="440"/>
                </a:cubicBezTo>
                <a:cubicBezTo>
                  <a:pt x="324" y="442"/>
                  <a:pt x="323" y="443"/>
                  <a:pt x="323" y="445"/>
                </a:cubicBezTo>
                <a:lnTo>
                  <a:pt x="323" y="448"/>
                </a:lnTo>
                <a:cubicBezTo>
                  <a:pt x="323" y="449"/>
                  <a:pt x="322" y="451"/>
                  <a:pt x="322" y="452"/>
                </a:cubicBezTo>
                <a:cubicBezTo>
                  <a:pt x="321" y="454"/>
                  <a:pt x="322" y="456"/>
                  <a:pt x="323" y="457"/>
                </a:cubicBezTo>
                <a:cubicBezTo>
                  <a:pt x="323" y="458"/>
                  <a:pt x="323" y="459"/>
                  <a:pt x="323" y="460"/>
                </a:cubicBezTo>
                <a:cubicBezTo>
                  <a:pt x="324" y="462"/>
                  <a:pt x="326" y="463"/>
                  <a:pt x="326" y="465"/>
                </a:cubicBezTo>
                <a:cubicBezTo>
                  <a:pt x="327" y="466"/>
                  <a:pt x="327" y="467"/>
                  <a:pt x="328" y="468"/>
                </a:cubicBezTo>
                <a:cubicBezTo>
                  <a:pt x="328" y="469"/>
                  <a:pt x="329" y="469"/>
                  <a:pt x="329" y="470"/>
                </a:cubicBezTo>
                <a:cubicBezTo>
                  <a:pt x="331" y="471"/>
                  <a:pt x="331" y="474"/>
                  <a:pt x="332" y="475"/>
                </a:cubicBezTo>
                <a:cubicBezTo>
                  <a:pt x="332" y="480"/>
                  <a:pt x="329" y="481"/>
                  <a:pt x="328" y="485"/>
                </a:cubicBezTo>
                <a:cubicBezTo>
                  <a:pt x="327" y="487"/>
                  <a:pt x="328" y="489"/>
                  <a:pt x="326" y="491"/>
                </a:cubicBezTo>
                <a:cubicBezTo>
                  <a:pt x="325" y="493"/>
                  <a:pt x="322" y="494"/>
                  <a:pt x="321" y="495"/>
                </a:cubicBezTo>
                <a:cubicBezTo>
                  <a:pt x="320" y="496"/>
                  <a:pt x="320" y="497"/>
                  <a:pt x="319" y="497"/>
                </a:cubicBezTo>
                <a:cubicBezTo>
                  <a:pt x="319" y="504"/>
                  <a:pt x="326" y="511"/>
                  <a:pt x="325" y="518"/>
                </a:cubicBezTo>
                <a:cubicBezTo>
                  <a:pt x="324" y="522"/>
                  <a:pt x="321" y="523"/>
                  <a:pt x="320" y="527"/>
                </a:cubicBezTo>
                <a:cubicBezTo>
                  <a:pt x="319" y="530"/>
                  <a:pt x="321" y="534"/>
                  <a:pt x="321" y="536"/>
                </a:cubicBezTo>
                <a:lnTo>
                  <a:pt x="321" y="539"/>
                </a:lnTo>
                <a:cubicBezTo>
                  <a:pt x="322" y="541"/>
                  <a:pt x="323" y="542"/>
                  <a:pt x="323" y="544"/>
                </a:cubicBezTo>
                <a:cubicBezTo>
                  <a:pt x="322" y="547"/>
                  <a:pt x="318" y="550"/>
                  <a:pt x="320" y="554"/>
                </a:cubicBezTo>
                <a:cubicBezTo>
                  <a:pt x="320" y="556"/>
                  <a:pt x="326" y="560"/>
                  <a:pt x="328" y="560"/>
                </a:cubicBezTo>
                <a:lnTo>
                  <a:pt x="332" y="560"/>
                </a:lnTo>
                <a:cubicBezTo>
                  <a:pt x="334" y="560"/>
                  <a:pt x="334" y="562"/>
                  <a:pt x="335" y="562"/>
                </a:cubicBezTo>
                <a:cubicBezTo>
                  <a:pt x="337" y="564"/>
                  <a:pt x="340" y="564"/>
                  <a:pt x="343" y="565"/>
                </a:cubicBezTo>
                <a:cubicBezTo>
                  <a:pt x="346" y="565"/>
                  <a:pt x="351" y="564"/>
                  <a:pt x="354" y="564"/>
                </a:cubicBezTo>
                <a:cubicBezTo>
                  <a:pt x="357" y="563"/>
                  <a:pt x="360" y="564"/>
                  <a:pt x="362" y="564"/>
                </a:cubicBezTo>
                <a:cubicBezTo>
                  <a:pt x="365" y="565"/>
                  <a:pt x="368" y="564"/>
                  <a:pt x="370" y="565"/>
                </a:cubicBezTo>
                <a:lnTo>
                  <a:pt x="375" y="568"/>
                </a:lnTo>
                <a:cubicBezTo>
                  <a:pt x="377" y="568"/>
                  <a:pt x="379" y="568"/>
                  <a:pt x="381" y="567"/>
                </a:cubicBezTo>
                <a:cubicBezTo>
                  <a:pt x="382" y="566"/>
                  <a:pt x="383" y="565"/>
                  <a:pt x="383" y="565"/>
                </a:cubicBezTo>
                <a:cubicBezTo>
                  <a:pt x="386" y="563"/>
                  <a:pt x="389" y="563"/>
                  <a:pt x="392" y="562"/>
                </a:cubicBezTo>
                <a:cubicBezTo>
                  <a:pt x="393" y="562"/>
                  <a:pt x="401" y="562"/>
                  <a:pt x="402" y="562"/>
                </a:cubicBezTo>
                <a:cubicBezTo>
                  <a:pt x="404" y="563"/>
                  <a:pt x="407" y="565"/>
                  <a:pt x="411" y="564"/>
                </a:cubicBezTo>
                <a:cubicBezTo>
                  <a:pt x="414" y="563"/>
                  <a:pt x="416" y="561"/>
                  <a:pt x="419" y="561"/>
                </a:cubicBezTo>
                <a:cubicBezTo>
                  <a:pt x="425" y="559"/>
                  <a:pt x="427" y="563"/>
                  <a:pt x="431" y="564"/>
                </a:cubicBezTo>
                <a:cubicBezTo>
                  <a:pt x="433" y="564"/>
                  <a:pt x="436" y="564"/>
                  <a:pt x="439" y="564"/>
                </a:cubicBezTo>
                <a:cubicBezTo>
                  <a:pt x="442" y="565"/>
                  <a:pt x="446" y="563"/>
                  <a:pt x="451" y="564"/>
                </a:cubicBezTo>
                <a:cubicBezTo>
                  <a:pt x="452" y="564"/>
                  <a:pt x="454" y="565"/>
                  <a:pt x="456" y="565"/>
                </a:cubicBezTo>
                <a:cubicBezTo>
                  <a:pt x="457" y="565"/>
                  <a:pt x="459" y="565"/>
                  <a:pt x="461" y="565"/>
                </a:cubicBezTo>
                <a:cubicBezTo>
                  <a:pt x="469" y="565"/>
                  <a:pt x="474" y="565"/>
                  <a:pt x="480" y="564"/>
                </a:cubicBezTo>
                <a:cubicBezTo>
                  <a:pt x="484" y="562"/>
                  <a:pt x="489" y="560"/>
                  <a:pt x="494" y="563"/>
                </a:cubicBezTo>
                <a:cubicBezTo>
                  <a:pt x="499" y="563"/>
                  <a:pt x="499" y="561"/>
                  <a:pt x="502" y="560"/>
                </a:cubicBezTo>
                <a:close/>
                <a:moveTo>
                  <a:pt x="472" y="586"/>
                </a:moveTo>
                <a:lnTo>
                  <a:pt x="469" y="587"/>
                </a:lnTo>
                <a:cubicBezTo>
                  <a:pt x="469" y="588"/>
                  <a:pt x="469" y="589"/>
                  <a:pt x="469" y="590"/>
                </a:cubicBezTo>
                <a:cubicBezTo>
                  <a:pt x="468" y="591"/>
                  <a:pt x="466" y="593"/>
                  <a:pt x="466" y="594"/>
                </a:cubicBezTo>
                <a:cubicBezTo>
                  <a:pt x="464" y="594"/>
                  <a:pt x="463" y="595"/>
                  <a:pt x="460" y="595"/>
                </a:cubicBezTo>
                <a:cubicBezTo>
                  <a:pt x="459" y="593"/>
                  <a:pt x="458" y="592"/>
                  <a:pt x="457" y="591"/>
                </a:cubicBezTo>
                <a:cubicBezTo>
                  <a:pt x="457" y="589"/>
                  <a:pt x="457" y="588"/>
                  <a:pt x="457" y="587"/>
                </a:cubicBezTo>
                <a:cubicBezTo>
                  <a:pt x="453" y="587"/>
                  <a:pt x="449" y="586"/>
                  <a:pt x="446" y="587"/>
                </a:cubicBezTo>
                <a:cubicBezTo>
                  <a:pt x="443" y="588"/>
                  <a:pt x="442" y="592"/>
                  <a:pt x="438" y="590"/>
                </a:cubicBezTo>
                <a:cubicBezTo>
                  <a:pt x="436" y="590"/>
                  <a:pt x="436" y="588"/>
                  <a:pt x="434" y="587"/>
                </a:cubicBezTo>
                <a:cubicBezTo>
                  <a:pt x="433" y="587"/>
                  <a:pt x="432" y="588"/>
                  <a:pt x="430" y="588"/>
                </a:cubicBezTo>
                <a:cubicBezTo>
                  <a:pt x="428" y="589"/>
                  <a:pt x="425" y="588"/>
                  <a:pt x="423" y="587"/>
                </a:cubicBezTo>
                <a:cubicBezTo>
                  <a:pt x="423" y="587"/>
                  <a:pt x="422" y="588"/>
                  <a:pt x="421" y="588"/>
                </a:cubicBezTo>
                <a:cubicBezTo>
                  <a:pt x="420" y="588"/>
                  <a:pt x="421" y="588"/>
                  <a:pt x="420" y="589"/>
                </a:cubicBezTo>
                <a:cubicBezTo>
                  <a:pt x="421" y="592"/>
                  <a:pt x="423" y="591"/>
                  <a:pt x="426" y="592"/>
                </a:cubicBezTo>
                <a:cubicBezTo>
                  <a:pt x="427" y="593"/>
                  <a:pt x="428" y="595"/>
                  <a:pt x="429" y="595"/>
                </a:cubicBezTo>
                <a:cubicBezTo>
                  <a:pt x="431" y="596"/>
                  <a:pt x="432" y="596"/>
                  <a:pt x="434" y="596"/>
                </a:cubicBezTo>
                <a:cubicBezTo>
                  <a:pt x="435" y="596"/>
                  <a:pt x="437" y="599"/>
                  <a:pt x="438" y="600"/>
                </a:cubicBezTo>
                <a:cubicBezTo>
                  <a:pt x="444" y="600"/>
                  <a:pt x="454" y="601"/>
                  <a:pt x="460" y="599"/>
                </a:cubicBezTo>
                <a:cubicBezTo>
                  <a:pt x="465" y="598"/>
                  <a:pt x="469" y="600"/>
                  <a:pt x="473" y="600"/>
                </a:cubicBezTo>
                <a:cubicBezTo>
                  <a:pt x="473" y="600"/>
                  <a:pt x="474" y="600"/>
                  <a:pt x="474" y="599"/>
                </a:cubicBezTo>
                <a:cubicBezTo>
                  <a:pt x="475" y="596"/>
                  <a:pt x="475" y="592"/>
                  <a:pt x="476" y="589"/>
                </a:cubicBezTo>
                <a:cubicBezTo>
                  <a:pt x="476" y="587"/>
                  <a:pt x="476" y="587"/>
                  <a:pt x="475" y="586"/>
                </a:cubicBezTo>
                <a:cubicBezTo>
                  <a:pt x="474" y="586"/>
                  <a:pt x="473" y="586"/>
                  <a:pt x="472" y="586"/>
                </a:cubicBezTo>
                <a:close/>
                <a:moveTo>
                  <a:pt x="19" y="422"/>
                </a:moveTo>
                <a:cubicBezTo>
                  <a:pt x="18" y="421"/>
                  <a:pt x="15" y="421"/>
                  <a:pt x="13" y="420"/>
                </a:cubicBezTo>
                <a:cubicBezTo>
                  <a:pt x="12" y="418"/>
                  <a:pt x="14" y="418"/>
                  <a:pt x="12" y="417"/>
                </a:cubicBezTo>
                <a:cubicBezTo>
                  <a:pt x="11" y="416"/>
                  <a:pt x="9" y="416"/>
                  <a:pt x="8" y="416"/>
                </a:cubicBezTo>
                <a:cubicBezTo>
                  <a:pt x="8" y="417"/>
                  <a:pt x="7" y="417"/>
                  <a:pt x="7" y="417"/>
                </a:cubicBezTo>
                <a:cubicBezTo>
                  <a:pt x="6" y="417"/>
                  <a:pt x="6" y="418"/>
                  <a:pt x="5" y="418"/>
                </a:cubicBezTo>
                <a:cubicBezTo>
                  <a:pt x="5" y="421"/>
                  <a:pt x="5" y="423"/>
                  <a:pt x="4" y="425"/>
                </a:cubicBezTo>
                <a:cubicBezTo>
                  <a:pt x="3" y="429"/>
                  <a:pt x="4" y="432"/>
                  <a:pt x="3" y="435"/>
                </a:cubicBezTo>
                <a:cubicBezTo>
                  <a:pt x="3" y="437"/>
                  <a:pt x="3" y="440"/>
                  <a:pt x="4" y="442"/>
                </a:cubicBezTo>
                <a:cubicBezTo>
                  <a:pt x="5" y="446"/>
                  <a:pt x="3" y="451"/>
                  <a:pt x="2" y="453"/>
                </a:cubicBezTo>
                <a:cubicBezTo>
                  <a:pt x="1" y="457"/>
                  <a:pt x="3" y="466"/>
                  <a:pt x="5" y="468"/>
                </a:cubicBezTo>
                <a:cubicBezTo>
                  <a:pt x="7" y="465"/>
                  <a:pt x="11" y="465"/>
                  <a:pt x="12" y="462"/>
                </a:cubicBezTo>
                <a:cubicBezTo>
                  <a:pt x="13" y="461"/>
                  <a:pt x="13" y="460"/>
                  <a:pt x="13" y="459"/>
                </a:cubicBezTo>
                <a:cubicBezTo>
                  <a:pt x="15" y="456"/>
                  <a:pt x="17" y="455"/>
                  <a:pt x="19" y="454"/>
                </a:cubicBezTo>
                <a:cubicBezTo>
                  <a:pt x="21" y="449"/>
                  <a:pt x="19" y="447"/>
                  <a:pt x="18" y="443"/>
                </a:cubicBezTo>
                <a:lnTo>
                  <a:pt x="18" y="437"/>
                </a:lnTo>
                <a:cubicBezTo>
                  <a:pt x="18" y="436"/>
                  <a:pt x="17" y="435"/>
                  <a:pt x="17" y="434"/>
                </a:cubicBezTo>
                <a:cubicBezTo>
                  <a:pt x="16" y="430"/>
                  <a:pt x="22" y="426"/>
                  <a:pt x="19" y="422"/>
                </a:cubicBezTo>
                <a:close/>
                <a:moveTo>
                  <a:pt x="11" y="272"/>
                </a:moveTo>
                <a:cubicBezTo>
                  <a:pt x="14" y="271"/>
                  <a:pt x="13" y="268"/>
                  <a:pt x="14" y="265"/>
                </a:cubicBezTo>
                <a:cubicBezTo>
                  <a:pt x="15" y="261"/>
                  <a:pt x="11" y="257"/>
                  <a:pt x="8" y="261"/>
                </a:cubicBezTo>
                <a:cubicBezTo>
                  <a:pt x="6" y="260"/>
                  <a:pt x="6" y="260"/>
                  <a:pt x="5" y="259"/>
                </a:cubicBezTo>
                <a:cubicBezTo>
                  <a:pt x="4" y="261"/>
                  <a:pt x="3" y="265"/>
                  <a:pt x="5" y="267"/>
                </a:cubicBezTo>
                <a:cubicBezTo>
                  <a:pt x="6" y="269"/>
                  <a:pt x="9" y="270"/>
                  <a:pt x="11" y="272"/>
                </a:cubicBezTo>
                <a:close/>
                <a:moveTo>
                  <a:pt x="17" y="124"/>
                </a:moveTo>
                <a:lnTo>
                  <a:pt x="17" y="125"/>
                </a:lnTo>
                <a:cubicBezTo>
                  <a:pt x="19" y="125"/>
                  <a:pt x="19" y="125"/>
                  <a:pt x="20" y="124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18" y="122"/>
                  <a:pt x="18" y="123"/>
                  <a:pt x="17" y="124"/>
                </a:cubicBezTo>
                <a:close/>
                <a:moveTo>
                  <a:pt x="26" y="84"/>
                </a:moveTo>
                <a:lnTo>
                  <a:pt x="26" y="85"/>
                </a:lnTo>
                <a:lnTo>
                  <a:pt x="27" y="85"/>
                </a:lnTo>
                <a:cubicBezTo>
                  <a:pt x="26" y="84"/>
                  <a:pt x="27" y="85"/>
                  <a:pt x="26" y="84"/>
                </a:cubicBezTo>
                <a:close/>
                <a:moveTo>
                  <a:pt x="19" y="86"/>
                </a:moveTo>
                <a:cubicBezTo>
                  <a:pt x="19" y="85"/>
                  <a:pt x="19" y="85"/>
                  <a:pt x="19" y="84"/>
                </a:cubicBezTo>
                <a:cubicBezTo>
                  <a:pt x="18" y="84"/>
                  <a:pt x="17" y="84"/>
                  <a:pt x="16" y="84"/>
                </a:cubicBezTo>
                <a:cubicBezTo>
                  <a:pt x="16" y="84"/>
                  <a:pt x="16" y="84"/>
                  <a:pt x="15" y="84"/>
                </a:cubicBezTo>
                <a:cubicBezTo>
                  <a:pt x="15" y="85"/>
                  <a:pt x="15" y="86"/>
                  <a:pt x="15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8" y="87"/>
                  <a:pt x="19" y="87"/>
                  <a:pt x="19" y="86"/>
                </a:cubicBezTo>
                <a:close/>
                <a:moveTo>
                  <a:pt x="17" y="138"/>
                </a:moveTo>
                <a:cubicBezTo>
                  <a:pt x="17" y="139"/>
                  <a:pt x="17" y="139"/>
                  <a:pt x="18" y="140"/>
                </a:cubicBezTo>
                <a:cubicBezTo>
                  <a:pt x="22" y="140"/>
                  <a:pt x="29" y="133"/>
                  <a:pt x="26" y="129"/>
                </a:cubicBezTo>
                <a:cubicBezTo>
                  <a:pt x="25" y="127"/>
                  <a:pt x="24" y="127"/>
                  <a:pt x="23" y="126"/>
                </a:cubicBezTo>
                <a:cubicBezTo>
                  <a:pt x="22" y="127"/>
                  <a:pt x="23" y="127"/>
                  <a:pt x="22" y="127"/>
                </a:cubicBezTo>
                <a:cubicBezTo>
                  <a:pt x="22" y="132"/>
                  <a:pt x="20" y="135"/>
                  <a:pt x="17" y="137"/>
                </a:cubicBezTo>
                <a:cubicBezTo>
                  <a:pt x="17" y="138"/>
                  <a:pt x="17" y="138"/>
                  <a:pt x="17" y="138"/>
                </a:cubicBezTo>
                <a:close/>
                <a:moveTo>
                  <a:pt x="4" y="338"/>
                </a:moveTo>
                <a:cubicBezTo>
                  <a:pt x="5" y="338"/>
                  <a:pt x="6" y="339"/>
                  <a:pt x="6" y="340"/>
                </a:cubicBezTo>
                <a:cubicBezTo>
                  <a:pt x="7" y="343"/>
                  <a:pt x="7" y="346"/>
                  <a:pt x="10" y="347"/>
                </a:cubicBezTo>
                <a:cubicBezTo>
                  <a:pt x="10" y="348"/>
                  <a:pt x="10" y="347"/>
                  <a:pt x="11" y="348"/>
                </a:cubicBezTo>
                <a:cubicBezTo>
                  <a:pt x="11" y="347"/>
                  <a:pt x="11" y="347"/>
                  <a:pt x="12" y="347"/>
                </a:cubicBezTo>
                <a:cubicBezTo>
                  <a:pt x="12" y="345"/>
                  <a:pt x="14" y="335"/>
                  <a:pt x="13" y="333"/>
                </a:cubicBezTo>
                <a:cubicBezTo>
                  <a:pt x="13" y="332"/>
                  <a:pt x="13" y="332"/>
                  <a:pt x="12" y="330"/>
                </a:cubicBezTo>
                <a:cubicBezTo>
                  <a:pt x="15" y="327"/>
                  <a:pt x="17" y="324"/>
                  <a:pt x="20" y="322"/>
                </a:cubicBezTo>
                <a:cubicBezTo>
                  <a:pt x="20" y="320"/>
                  <a:pt x="20" y="319"/>
                  <a:pt x="19" y="318"/>
                </a:cubicBezTo>
                <a:cubicBezTo>
                  <a:pt x="17" y="314"/>
                  <a:pt x="12" y="319"/>
                  <a:pt x="9" y="316"/>
                </a:cubicBezTo>
                <a:cubicBezTo>
                  <a:pt x="6" y="315"/>
                  <a:pt x="8" y="310"/>
                  <a:pt x="5" y="308"/>
                </a:cubicBezTo>
                <a:cubicBezTo>
                  <a:pt x="5" y="306"/>
                  <a:pt x="6" y="306"/>
                  <a:pt x="7" y="305"/>
                </a:cubicBezTo>
                <a:cubicBezTo>
                  <a:pt x="9" y="305"/>
                  <a:pt x="10" y="307"/>
                  <a:pt x="10" y="309"/>
                </a:cubicBezTo>
                <a:cubicBezTo>
                  <a:pt x="11" y="310"/>
                  <a:pt x="13" y="311"/>
                  <a:pt x="14" y="312"/>
                </a:cubicBezTo>
                <a:cubicBezTo>
                  <a:pt x="16" y="312"/>
                  <a:pt x="16" y="311"/>
                  <a:pt x="16" y="309"/>
                </a:cubicBezTo>
                <a:cubicBezTo>
                  <a:pt x="19" y="303"/>
                  <a:pt x="15" y="301"/>
                  <a:pt x="14" y="295"/>
                </a:cubicBezTo>
                <a:cubicBezTo>
                  <a:pt x="14" y="295"/>
                  <a:pt x="14" y="295"/>
                  <a:pt x="13" y="295"/>
                </a:cubicBezTo>
                <a:cubicBezTo>
                  <a:pt x="12" y="296"/>
                  <a:pt x="7" y="297"/>
                  <a:pt x="5" y="296"/>
                </a:cubicBezTo>
                <a:cubicBezTo>
                  <a:pt x="5" y="297"/>
                  <a:pt x="5" y="297"/>
                  <a:pt x="4" y="297"/>
                </a:cubicBezTo>
                <a:cubicBezTo>
                  <a:pt x="3" y="300"/>
                  <a:pt x="3" y="303"/>
                  <a:pt x="4" y="306"/>
                </a:cubicBezTo>
                <a:cubicBezTo>
                  <a:pt x="5" y="306"/>
                  <a:pt x="5" y="307"/>
                  <a:pt x="5" y="308"/>
                </a:cubicBezTo>
                <a:cubicBezTo>
                  <a:pt x="4" y="310"/>
                  <a:pt x="1" y="323"/>
                  <a:pt x="1" y="325"/>
                </a:cubicBezTo>
                <a:cubicBezTo>
                  <a:pt x="1" y="327"/>
                  <a:pt x="3" y="329"/>
                  <a:pt x="3" y="330"/>
                </a:cubicBezTo>
                <a:cubicBezTo>
                  <a:pt x="4" y="333"/>
                  <a:pt x="3" y="335"/>
                  <a:pt x="4" y="338"/>
                </a:cubicBezTo>
                <a:close/>
                <a:moveTo>
                  <a:pt x="25" y="80"/>
                </a:moveTo>
                <a:cubicBezTo>
                  <a:pt x="26" y="80"/>
                  <a:pt x="27" y="80"/>
                  <a:pt x="27" y="79"/>
                </a:cubicBezTo>
                <a:cubicBezTo>
                  <a:pt x="28" y="77"/>
                  <a:pt x="25" y="74"/>
                  <a:pt x="24" y="72"/>
                </a:cubicBezTo>
                <a:cubicBezTo>
                  <a:pt x="23" y="69"/>
                  <a:pt x="26" y="67"/>
                  <a:pt x="26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3" y="64"/>
                  <a:pt x="22" y="65"/>
                  <a:pt x="21" y="66"/>
                </a:cubicBezTo>
                <a:cubicBezTo>
                  <a:pt x="20" y="67"/>
                  <a:pt x="21" y="68"/>
                  <a:pt x="20" y="69"/>
                </a:cubicBezTo>
                <a:cubicBezTo>
                  <a:pt x="19" y="71"/>
                  <a:pt x="18" y="72"/>
                  <a:pt x="17" y="75"/>
                </a:cubicBezTo>
                <a:cubicBezTo>
                  <a:pt x="19" y="76"/>
                  <a:pt x="19" y="78"/>
                  <a:pt x="21" y="79"/>
                </a:cubicBezTo>
                <a:cubicBezTo>
                  <a:pt x="22" y="79"/>
                  <a:pt x="24" y="79"/>
                  <a:pt x="25" y="80"/>
                </a:cubicBezTo>
                <a:close/>
                <a:moveTo>
                  <a:pt x="42" y="252"/>
                </a:moveTo>
                <a:cubicBezTo>
                  <a:pt x="43" y="252"/>
                  <a:pt x="44" y="251"/>
                  <a:pt x="44" y="251"/>
                </a:cubicBezTo>
                <a:lnTo>
                  <a:pt x="44" y="248"/>
                </a:lnTo>
                <a:cubicBezTo>
                  <a:pt x="44" y="248"/>
                  <a:pt x="43" y="248"/>
                  <a:pt x="42" y="248"/>
                </a:cubicBezTo>
                <a:cubicBezTo>
                  <a:pt x="42" y="248"/>
                  <a:pt x="42" y="248"/>
                  <a:pt x="41" y="249"/>
                </a:cubicBezTo>
                <a:cubicBezTo>
                  <a:pt x="41" y="250"/>
                  <a:pt x="41" y="250"/>
                  <a:pt x="42" y="251"/>
                </a:cubicBezTo>
                <a:cubicBezTo>
                  <a:pt x="42" y="251"/>
                  <a:pt x="42" y="251"/>
                  <a:pt x="42" y="252"/>
                </a:cubicBezTo>
                <a:close/>
                <a:moveTo>
                  <a:pt x="12" y="142"/>
                </a:moveTo>
                <a:cubicBezTo>
                  <a:pt x="13" y="142"/>
                  <a:pt x="13" y="142"/>
                  <a:pt x="14" y="141"/>
                </a:cubicBezTo>
                <a:cubicBezTo>
                  <a:pt x="14" y="141"/>
                  <a:pt x="14" y="140"/>
                  <a:pt x="15" y="140"/>
                </a:cubicBezTo>
                <a:cubicBezTo>
                  <a:pt x="15" y="137"/>
                  <a:pt x="13" y="134"/>
                  <a:pt x="11" y="134"/>
                </a:cubicBezTo>
                <a:cubicBezTo>
                  <a:pt x="11" y="135"/>
                  <a:pt x="9" y="138"/>
                  <a:pt x="11" y="140"/>
                </a:cubicBezTo>
                <a:cubicBezTo>
                  <a:pt x="11" y="141"/>
                  <a:pt x="11" y="141"/>
                  <a:pt x="12" y="142"/>
                </a:cubicBezTo>
                <a:close/>
                <a:moveTo>
                  <a:pt x="28" y="59"/>
                </a:moveTo>
                <a:cubicBezTo>
                  <a:pt x="29" y="59"/>
                  <a:pt x="30" y="58"/>
                  <a:pt x="31" y="58"/>
                </a:cubicBezTo>
                <a:cubicBezTo>
                  <a:pt x="32" y="54"/>
                  <a:pt x="33" y="49"/>
                  <a:pt x="35" y="48"/>
                </a:cubicBezTo>
                <a:cubicBezTo>
                  <a:pt x="38" y="46"/>
                  <a:pt x="42" y="45"/>
                  <a:pt x="45" y="42"/>
                </a:cubicBezTo>
                <a:cubicBezTo>
                  <a:pt x="49" y="37"/>
                  <a:pt x="53" y="31"/>
                  <a:pt x="59" y="28"/>
                </a:cubicBezTo>
                <a:cubicBezTo>
                  <a:pt x="62" y="26"/>
                  <a:pt x="69" y="27"/>
                  <a:pt x="71" y="26"/>
                </a:cubicBezTo>
                <a:lnTo>
                  <a:pt x="73" y="24"/>
                </a:lnTo>
                <a:cubicBezTo>
                  <a:pt x="73" y="22"/>
                  <a:pt x="72" y="22"/>
                  <a:pt x="71" y="21"/>
                </a:cubicBezTo>
                <a:lnTo>
                  <a:pt x="68" y="21"/>
                </a:lnTo>
                <a:cubicBezTo>
                  <a:pt x="67" y="22"/>
                  <a:pt x="63" y="21"/>
                  <a:pt x="61" y="22"/>
                </a:cubicBezTo>
                <a:cubicBezTo>
                  <a:pt x="59" y="23"/>
                  <a:pt x="57" y="25"/>
                  <a:pt x="55" y="26"/>
                </a:cubicBezTo>
                <a:cubicBezTo>
                  <a:pt x="50" y="28"/>
                  <a:pt x="44" y="28"/>
                  <a:pt x="40" y="31"/>
                </a:cubicBezTo>
                <a:cubicBezTo>
                  <a:pt x="39" y="31"/>
                  <a:pt x="39" y="33"/>
                  <a:pt x="39" y="34"/>
                </a:cubicBezTo>
                <a:cubicBezTo>
                  <a:pt x="38" y="34"/>
                  <a:pt x="37" y="35"/>
                  <a:pt x="37" y="36"/>
                </a:cubicBezTo>
                <a:cubicBezTo>
                  <a:pt x="34" y="41"/>
                  <a:pt x="32" y="47"/>
                  <a:pt x="27" y="51"/>
                </a:cubicBezTo>
                <a:cubicBezTo>
                  <a:pt x="27" y="52"/>
                  <a:pt x="27" y="57"/>
                  <a:pt x="28" y="59"/>
                </a:cubicBezTo>
                <a:close/>
                <a:moveTo>
                  <a:pt x="5" y="250"/>
                </a:moveTo>
                <a:cubicBezTo>
                  <a:pt x="5" y="251"/>
                  <a:pt x="5" y="252"/>
                  <a:pt x="6" y="253"/>
                </a:cubicBezTo>
                <a:cubicBezTo>
                  <a:pt x="11" y="253"/>
                  <a:pt x="14" y="250"/>
                  <a:pt x="16" y="248"/>
                </a:cubicBezTo>
                <a:cubicBezTo>
                  <a:pt x="16" y="245"/>
                  <a:pt x="14" y="245"/>
                  <a:pt x="15" y="242"/>
                </a:cubicBezTo>
                <a:cubicBezTo>
                  <a:pt x="16" y="240"/>
                  <a:pt x="17" y="237"/>
                  <a:pt x="17" y="235"/>
                </a:cubicBezTo>
                <a:lnTo>
                  <a:pt x="17" y="232"/>
                </a:lnTo>
                <a:cubicBezTo>
                  <a:pt x="17" y="231"/>
                  <a:pt x="19" y="229"/>
                  <a:pt x="19" y="228"/>
                </a:cubicBezTo>
                <a:cubicBezTo>
                  <a:pt x="19" y="227"/>
                  <a:pt x="19" y="225"/>
                  <a:pt x="19" y="224"/>
                </a:cubicBezTo>
                <a:cubicBezTo>
                  <a:pt x="18" y="223"/>
                  <a:pt x="15" y="223"/>
                  <a:pt x="13" y="222"/>
                </a:cubicBezTo>
                <a:cubicBezTo>
                  <a:pt x="10" y="221"/>
                  <a:pt x="10" y="218"/>
                  <a:pt x="6" y="217"/>
                </a:cubicBezTo>
                <a:cubicBezTo>
                  <a:pt x="6" y="219"/>
                  <a:pt x="4" y="222"/>
                  <a:pt x="5" y="224"/>
                </a:cubicBezTo>
                <a:cubicBezTo>
                  <a:pt x="6" y="226"/>
                  <a:pt x="8" y="227"/>
                  <a:pt x="9" y="228"/>
                </a:cubicBezTo>
                <a:cubicBezTo>
                  <a:pt x="8" y="231"/>
                  <a:pt x="6" y="231"/>
                  <a:pt x="4" y="232"/>
                </a:cubicBezTo>
                <a:cubicBezTo>
                  <a:pt x="4" y="237"/>
                  <a:pt x="4" y="241"/>
                  <a:pt x="6" y="246"/>
                </a:cubicBezTo>
                <a:cubicBezTo>
                  <a:pt x="6" y="247"/>
                  <a:pt x="6" y="249"/>
                  <a:pt x="5" y="250"/>
                </a:cubicBezTo>
                <a:close/>
                <a:moveTo>
                  <a:pt x="11" y="168"/>
                </a:moveTo>
                <a:cubicBezTo>
                  <a:pt x="11" y="167"/>
                  <a:pt x="12" y="167"/>
                  <a:pt x="12" y="166"/>
                </a:cubicBezTo>
                <a:cubicBezTo>
                  <a:pt x="12" y="160"/>
                  <a:pt x="11" y="160"/>
                  <a:pt x="14" y="155"/>
                </a:cubicBezTo>
                <a:cubicBezTo>
                  <a:pt x="16" y="155"/>
                  <a:pt x="17" y="155"/>
                  <a:pt x="18" y="156"/>
                </a:cubicBezTo>
                <a:cubicBezTo>
                  <a:pt x="21" y="156"/>
                  <a:pt x="21" y="152"/>
                  <a:pt x="22" y="150"/>
                </a:cubicBezTo>
                <a:cubicBezTo>
                  <a:pt x="22" y="146"/>
                  <a:pt x="19" y="146"/>
                  <a:pt x="17" y="144"/>
                </a:cubicBezTo>
                <a:lnTo>
                  <a:pt x="16" y="144"/>
                </a:lnTo>
                <a:cubicBezTo>
                  <a:pt x="16" y="146"/>
                  <a:pt x="17" y="148"/>
                  <a:pt x="16" y="150"/>
                </a:cubicBezTo>
                <a:cubicBezTo>
                  <a:pt x="15" y="152"/>
                  <a:pt x="11" y="152"/>
                  <a:pt x="10" y="154"/>
                </a:cubicBezTo>
                <a:cubicBezTo>
                  <a:pt x="8" y="157"/>
                  <a:pt x="9" y="163"/>
                  <a:pt x="10" y="167"/>
                </a:cubicBezTo>
                <a:lnTo>
                  <a:pt x="11" y="168"/>
                </a:lnTo>
                <a:close/>
                <a:moveTo>
                  <a:pt x="4" y="289"/>
                </a:moveTo>
                <a:cubicBezTo>
                  <a:pt x="7" y="289"/>
                  <a:pt x="10" y="287"/>
                  <a:pt x="11" y="286"/>
                </a:cubicBezTo>
                <a:cubicBezTo>
                  <a:pt x="14" y="287"/>
                  <a:pt x="13" y="289"/>
                  <a:pt x="14" y="290"/>
                </a:cubicBezTo>
                <a:lnTo>
                  <a:pt x="14" y="291"/>
                </a:lnTo>
                <a:cubicBezTo>
                  <a:pt x="15" y="290"/>
                  <a:pt x="15" y="290"/>
                  <a:pt x="16" y="290"/>
                </a:cubicBezTo>
                <a:cubicBezTo>
                  <a:pt x="17" y="286"/>
                  <a:pt x="17" y="279"/>
                  <a:pt x="15" y="275"/>
                </a:cubicBezTo>
                <a:lnTo>
                  <a:pt x="13" y="275"/>
                </a:lnTo>
                <a:cubicBezTo>
                  <a:pt x="13" y="276"/>
                  <a:pt x="8" y="278"/>
                  <a:pt x="7" y="277"/>
                </a:cubicBezTo>
                <a:cubicBezTo>
                  <a:pt x="4" y="277"/>
                  <a:pt x="4" y="278"/>
                  <a:pt x="2" y="279"/>
                </a:cubicBezTo>
                <a:cubicBezTo>
                  <a:pt x="2" y="280"/>
                  <a:pt x="2" y="284"/>
                  <a:pt x="2" y="285"/>
                </a:cubicBezTo>
                <a:cubicBezTo>
                  <a:pt x="2" y="287"/>
                  <a:pt x="3" y="288"/>
                  <a:pt x="4" y="289"/>
                </a:cubicBezTo>
                <a:close/>
                <a:moveTo>
                  <a:pt x="72" y="49"/>
                </a:moveTo>
                <a:cubicBezTo>
                  <a:pt x="73" y="48"/>
                  <a:pt x="73" y="48"/>
                  <a:pt x="74" y="48"/>
                </a:cubicBezTo>
                <a:cubicBezTo>
                  <a:pt x="77" y="48"/>
                  <a:pt x="78" y="49"/>
                  <a:pt x="80" y="50"/>
                </a:cubicBezTo>
                <a:lnTo>
                  <a:pt x="80" y="51"/>
                </a:lnTo>
                <a:cubicBezTo>
                  <a:pt x="77" y="51"/>
                  <a:pt x="75" y="52"/>
                  <a:pt x="72" y="52"/>
                </a:cubicBezTo>
                <a:cubicBezTo>
                  <a:pt x="72" y="51"/>
                  <a:pt x="71" y="50"/>
                  <a:pt x="72" y="49"/>
                </a:cubicBezTo>
                <a:close/>
                <a:moveTo>
                  <a:pt x="88" y="47"/>
                </a:moveTo>
                <a:cubicBezTo>
                  <a:pt x="92" y="47"/>
                  <a:pt x="95" y="47"/>
                  <a:pt x="97" y="49"/>
                </a:cubicBezTo>
                <a:cubicBezTo>
                  <a:pt x="97" y="51"/>
                  <a:pt x="94" y="52"/>
                  <a:pt x="93" y="53"/>
                </a:cubicBezTo>
                <a:cubicBezTo>
                  <a:pt x="90" y="53"/>
                  <a:pt x="88" y="51"/>
                  <a:pt x="85" y="51"/>
                </a:cubicBezTo>
                <a:cubicBezTo>
                  <a:pt x="85" y="48"/>
                  <a:pt x="86" y="48"/>
                  <a:pt x="88" y="47"/>
                </a:cubicBezTo>
                <a:close/>
                <a:moveTo>
                  <a:pt x="227" y="283"/>
                </a:moveTo>
                <a:lnTo>
                  <a:pt x="252" y="285"/>
                </a:lnTo>
                <a:cubicBezTo>
                  <a:pt x="253" y="286"/>
                  <a:pt x="255" y="286"/>
                  <a:pt x="256" y="287"/>
                </a:cubicBezTo>
                <a:cubicBezTo>
                  <a:pt x="255" y="287"/>
                  <a:pt x="254" y="287"/>
                  <a:pt x="253" y="287"/>
                </a:cubicBezTo>
                <a:cubicBezTo>
                  <a:pt x="252" y="286"/>
                  <a:pt x="252" y="286"/>
                  <a:pt x="252" y="285"/>
                </a:cubicBezTo>
                <a:cubicBezTo>
                  <a:pt x="246" y="284"/>
                  <a:pt x="239" y="284"/>
                  <a:pt x="233" y="284"/>
                </a:cubicBezTo>
                <a:cubicBezTo>
                  <a:pt x="231" y="284"/>
                  <a:pt x="230" y="283"/>
                  <a:pt x="227" y="283"/>
                </a:cubicBezTo>
                <a:lnTo>
                  <a:pt x="227" y="284"/>
                </a:lnTo>
                <a:cubicBezTo>
                  <a:pt x="228" y="284"/>
                  <a:pt x="229" y="284"/>
                  <a:pt x="229" y="286"/>
                </a:cubicBezTo>
                <a:cubicBezTo>
                  <a:pt x="225" y="289"/>
                  <a:pt x="221" y="286"/>
                  <a:pt x="217" y="285"/>
                </a:cubicBezTo>
                <a:cubicBezTo>
                  <a:pt x="214" y="284"/>
                  <a:pt x="211" y="285"/>
                  <a:pt x="209" y="285"/>
                </a:cubicBezTo>
                <a:lnTo>
                  <a:pt x="227" y="283"/>
                </a:lnTo>
                <a:close/>
                <a:moveTo>
                  <a:pt x="240" y="54"/>
                </a:moveTo>
                <a:cubicBezTo>
                  <a:pt x="241" y="53"/>
                  <a:pt x="243" y="52"/>
                  <a:pt x="244" y="51"/>
                </a:cubicBezTo>
                <a:cubicBezTo>
                  <a:pt x="246" y="51"/>
                  <a:pt x="248" y="51"/>
                  <a:pt x="249" y="51"/>
                </a:cubicBezTo>
                <a:cubicBezTo>
                  <a:pt x="247" y="53"/>
                  <a:pt x="243" y="53"/>
                  <a:pt x="241" y="54"/>
                </a:cubicBezTo>
                <a:lnTo>
                  <a:pt x="240" y="54"/>
                </a:lnTo>
                <a:close/>
                <a:moveTo>
                  <a:pt x="263" y="50"/>
                </a:moveTo>
                <a:cubicBezTo>
                  <a:pt x="264" y="51"/>
                  <a:pt x="264" y="51"/>
                  <a:pt x="264" y="51"/>
                </a:cubicBezTo>
                <a:cubicBezTo>
                  <a:pt x="263" y="51"/>
                  <a:pt x="263" y="51"/>
                  <a:pt x="262" y="51"/>
                </a:cubicBezTo>
                <a:cubicBezTo>
                  <a:pt x="261" y="51"/>
                  <a:pt x="260" y="51"/>
                  <a:pt x="260" y="50"/>
                </a:cubicBezTo>
                <a:lnTo>
                  <a:pt x="263" y="50"/>
                </a:lnTo>
                <a:close/>
                <a:moveTo>
                  <a:pt x="277" y="276"/>
                </a:moveTo>
                <a:cubicBezTo>
                  <a:pt x="278" y="276"/>
                  <a:pt x="278" y="277"/>
                  <a:pt x="279" y="277"/>
                </a:cubicBezTo>
                <a:cubicBezTo>
                  <a:pt x="280" y="275"/>
                  <a:pt x="280" y="273"/>
                  <a:pt x="281" y="271"/>
                </a:cubicBezTo>
                <a:cubicBezTo>
                  <a:pt x="280" y="271"/>
                  <a:pt x="279" y="270"/>
                  <a:pt x="278" y="269"/>
                </a:cubicBezTo>
                <a:lnTo>
                  <a:pt x="281" y="258"/>
                </a:lnTo>
                <a:cubicBezTo>
                  <a:pt x="280" y="260"/>
                  <a:pt x="280" y="262"/>
                  <a:pt x="280" y="263"/>
                </a:cubicBezTo>
                <a:cubicBezTo>
                  <a:pt x="281" y="263"/>
                  <a:pt x="281" y="263"/>
                  <a:pt x="281" y="262"/>
                </a:cubicBezTo>
                <a:cubicBezTo>
                  <a:pt x="282" y="262"/>
                  <a:pt x="283" y="262"/>
                  <a:pt x="283" y="261"/>
                </a:cubicBezTo>
                <a:cubicBezTo>
                  <a:pt x="283" y="261"/>
                  <a:pt x="283" y="261"/>
                  <a:pt x="283" y="261"/>
                </a:cubicBezTo>
                <a:lnTo>
                  <a:pt x="283" y="255"/>
                </a:lnTo>
                <a:cubicBezTo>
                  <a:pt x="283" y="255"/>
                  <a:pt x="283" y="255"/>
                  <a:pt x="283" y="255"/>
                </a:cubicBezTo>
                <a:cubicBezTo>
                  <a:pt x="283" y="254"/>
                  <a:pt x="283" y="254"/>
                  <a:pt x="282" y="254"/>
                </a:cubicBezTo>
                <a:lnTo>
                  <a:pt x="282" y="253"/>
                </a:lnTo>
                <a:lnTo>
                  <a:pt x="282" y="254"/>
                </a:lnTo>
                <a:cubicBezTo>
                  <a:pt x="282" y="254"/>
                  <a:pt x="281" y="256"/>
                  <a:pt x="281" y="258"/>
                </a:cubicBezTo>
                <a:lnTo>
                  <a:pt x="284" y="242"/>
                </a:lnTo>
                <a:cubicBezTo>
                  <a:pt x="285" y="247"/>
                  <a:pt x="284" y="251"/>
                  <a:pt x="283" y="255"/>
                </a:cubicBezTo>
                <a:cubicBezTo>
                  <a:pt x="284" y="256"/>
                  <a:pt x="284" y="259"/>
                  <a:pt x="283" y="261"/>
                </a:cubicBezTo>
                <a:lnTo>
                  <a:pt x="283" y="265"/>
                </a:lnTo>
                <a:cubicBezTo>
                  <a:pt x="283" y="267"/>
                  <a:pt x="282" y="269"/>
                  <a:pt x="281" y="271"/>
                </a:cubicBezTo>
                <a:cubicBezTo>
                  <a:pt x="282" y="273"/>
                  <a:pt x="283" y="274"/>
                  <a:pt x="284" y="274"/>
                </a:cubicBezTo>
                <a:cubicBezTo>
                  <a:pt x="283" y="276"/>
                  <a:pt x="282" y="276"/>
                  <a:pt x="280" y="277"/>
                </a:cubicBezTo>
                <a:cubicBezTo>
                  <a:pt x="280" y="277"/>
                  <a:pt x="279" y="277"/>
                  <a:pt x="279" y="277"/>
                </a:cubicBezTo>
                <a:cubicBezTo>
                  <a:pt x="278" y="279"/>
                  <a:pt x="277" y="281"/>
                  <a:pt x="276" y="282"/>
                </a:cubicBezTo>
                <a:cubicBezTo>
                  <a:pt x="277" y="279"/>
                  <a:pt x="277" y="276"/>
                  <a:pt x="277" y="276"/>
                </a:cubicBezTo>
                <a:close/>
                <a:moveTo>
                  <a:pt x="283" y="193"/>
                </a:moveTo>
                <a:cubicBezTo>
                  <a:pt x="285" y="193"/>
                  <a:pt x="289" y="198"/>
                  <a:pt x="287" y="200"/>
                </a:cubicBezTo>
                <a:cubicBezTo>
                  <a:pt x="287" y="202"/>
                  <a:pt x="285" y="202"/>
                  <a:pt x="283" y="203"/>
                </a:cubicBezTo>
                <a:cubicBezTo>
                  <a:pt x="283" y="202"/>
                  <a:pt x="282" y="202"/>
                  <a:pt x="281" y="202"/>
                </a:cubicBezTo>
                <a:cubicBezTo>
                  <a:pt x="282" y="198"/>
                  <a:pt x="283" y="196"/>
                  <a:pt x="283" y="193"/>
                </a:cubicBezTo>
                <a:close/>
                <a:moveTo>
                  <a:pt x="66" y="56"/>
                </a:moveTo>
                <a:cubicBezTo>
                  <a:pt x="63" y="57"/>
                  <a:pt x="61" y="60"/>
                  <a:pt x="59" y="62"/>
                </a:cubicBezTo>
                <a:cubicBezTo>
                  <a:pt x="58" y="62"/>
                  <a:pt x="58" y="62"/>
                  <a:pt x="58" y="61"/>
                </a:cubicBezTo>
                <a:cubicBezTo>
                  <a:pt x="57" y="61"/>
                  <a:pt x="57" y="61"/>
                  <a:pt x="57" y="60"/>
                </a:cubicBezTo>
                <a:cubicBezTo>
                  <a:pt x="57" y="57"/>
                  <a:pt x="57" y="55"/>
                  <a:pt x="58" y="54"/>
                </a:cubicBezTo>
                <a:cubicBezTo>
                  <a:pt x="62" y="54"/>
                  <a:pt x="63" y="55"/>
                  <a:pt x="66" y="55"/>
                </a:cubicBezTo>
                <a:lnTo>
                  <a:pt x="66" y="56"/>
                </a:lnTo>
                <a:close/>
                <a:moveTo>
                  <a:pt x="64" y="43"/>
                </a:moveTo>
                <a:cubicBezTo>
                  <a:pt x="63" y="44"/>
                  <a:pt x="62" y="45"/>
                  <a:pt x="61" y="46"/>
                </a:cubicBezTo>
                <a:cubicBezTo>
                  <a:pt x="58" y="47"/>
                  <a:pt x="56" y="48"/>
                  <a:pt x="54" y="49"/>
                </a:cubicBezTo>
                <a:cubicBezTo>
                  <a:pt x="52" y="50"/>
                  <a:pt x="52" y="52"/>
                  <a:pt x="50" y="53"/>
                </a:cubicBezTo>
                <a:cubicBezTo>
                  <a:pt x="49" y="54"/>
                  <a:pt x="48" y="54"/>
                  <a:pt x="47" y="54"/>
                </a:cubicBezTo>
                <a:cubicBezTo>
                  <a:pt x="46" y="60"/>
                  <a:pt x="50" y="63"/>
                  <a:pt x="51" y="67"/>
                </a:cubicBezTo>
                <a:cubicBezTo>
                  <a:pt x="52" y="71"/>
                  <a:pt x="49" y="73"/>
                  <a:pt x="48" y="75"/>
                </a:cubicBezTo>
                <a:cubicBezTo>
                  <a:pt x="47" y="76"/>
                  <a:pt x="47" y="79"/>
                  <a:pt x="47" y="81"/>
                </a:cubicBezTo>
                <a:cubicBezTo>
                  <a:pt x="47" y="81"/>
                  <a:pt x="48" y="81"/>
                  <a:pt x="48" y="81"/>
                </a:cubicBezTo>
                <a:lnTo>
                  <a:pt x="48" y="85"/>
                </a:lnTo>
                <a:cubicBezTo>
                  <a:pt x="48" y="84"/>
                  <a:pt x="47" y="83"/>
                  <a:pt x="47" y="81"/>
                </a:cubicBezTo>
                <a:cubicBezTo>
                  <a:pt x="47" y="82"/>
                  <a:pt x="47" y="82"/>
                  <a:pt x="46" y="82"/>
                </a:cubicBezTo>
                <a:cubicBezTo>
                  <a:pt x="44" y="83"/>
                  <a:pt x="41" y="86"/>
                  <a:pt x="40" y="88"/>
                </a:cubicBezTo>
                <a:cubicBezTo>
                  <a:pt x="39" y="90"/>
                  <a:pt x="39" y="92"/>
                  <a:pt x="38" y="94"/>
                </a:cubicBezTo>
                <a:cubicBezTo>
                  <a:pt x="39" y="98"/>
                  <a:pt x="42" y="102"/>
                  <a:pt x="47" y="104"/>
                </a:cubicBezTo>
                <a:lnTo>
                  <a:pt x="47" y="108"/>
                </a:lnTo>
                <a:cubicBezTo>
                  <a:pt x="46" y="110"/>
                  <a:pt x="46" y="111"/>
                  <a:pt x="46" y="113"/>
                </a:cubicBezTo>
                <a:lnTo>
                  <a:pt x="49" y="129"/>
                </a:lnTo>
                <a:cubicBezTo>
                  <a:pt x="49" y="129"/>
                  <a:pt x="49" y="129"/>
                  <a:pt x="49" y="130"/>
                </a:cubicBezTo>
                <a:lnTo>
                  <a:pt x="50" y="140"/>
                </a:lnTo>
                <a:cubicBezTo>
                  <a:pt x="50" y="140"/>
                  <a:pt x="50" y="140"/>
                  <a:pt x="50" y="141"/>
                </a:cubicBezTo>
                <a:cubicBezTo>
                  <a:pt x="49" y="144"/>
                  <a:pt x="50" y="148"/>
                  <a:pt x="49" y="151"/>
                </a:cubicBezTo>
                <a:cubicBezTo>
                  <a:pt x="48" y="153"/>
                  <a:pt x="47" y="155"/>
                  <a:pt x="46" y="157"/>
                </a:cubicBezTo>
                <a:cubicBezTo>
                  <a:pt x="45" y="160"/>
                  <a:pt x="46" y="162"/>
                  <a:pt x="44" y="163"/>
                </a:cubicBezTo>
                <a:cubicBezTo>
                  <a:pt x="44" y="165"/>
                  <a:pt x="47" y="169"/>
                  <a:pt x="48" y="170"/>
                </a:cubicBezTo>
                <a:cubicBezTo>
                  <a:pt x="48" y="172"/>
                  <a:pt x="47" y="173"/>
                  <a:pt x="46" y="175"/>
                </a:cubicBezTo>
                <a:cubicBezTo>
                  <a:pt x="46" y="177"/>
                  <a:pt x="46" y="180"/>
                  <a:pt x="46" y="182"/>
                </a:cubicBezTo>
                <a:lnTo>
                  <a:pt x="46" y="188"/>
                </a:lnTo>
                <a:cubicBezTo>
                  <a:pt x="46" y="193"/>
                  <a:pt x="46" y="198"/>
                  <a:pt x="46" y="202"/>
                </a:cubicBezTo>
                <a:lnTo>
                  <a:pt x="45" y="212"/>
                </a:lnTo>
                <a:lnTo>
                  <a:pt x="46" y="224"/>
                </a:lnTo>
                <a:cubicBezTo>
                  <a:pt x="46" y="223"/>
                  <a:pt x="45" y="223"/>
                  <a:pt x="44" y="222"/>
                </a:cubicBezTo>
                <a:cubicBezTo>
                  <a:pt x="43" y="222"/>
                  <a:pt x="43" y="222"/>
                  <a:pt x="43" y="223"/>
                </a:cubicBezTo>
                <a:cubicBezTo>
                  <a:pt x="41" y="224"/>
                  <a:pt x="43" y="226"/>
                  <a:pt x="43" y="228"/>
                </a:cubicBezTo>
                <a:cubicBezTo>
                  <a:pt x="44" y="229"/>
                  <a:pt x="43" y="231"/>
                  <a:pt x="44" y="232"/>
                </a:cubicBezTo>
                <a:cubicBezTo>
                  <a:pt x="44" y="233"/>
                  <a:pt x="44" y="232"/>
                  <a:pt x="45" y="233"/>
                </a:cubicBezTo>
                <a:cubicBezTo>
                  <a:pt x="45" y="233"/>
                  <a:pt x="46" y="232"/>
                  <a:pt x="47" y="232"/>
                </a:cubicBezTo>
                <a:lnTo>
                  <a:pt x="47" y="236"/>
                </a:lnTo>
                <a:cubicBezTo>
                  <a:pt x="46" y="246"/>
                  <a:pt x="43" y="255"/>
                  <a:pt x="44" y="265"/>
                </a:cubicBezTo>
                <a:cubicBezTo>
                  <a:pt x="44" y="266"/>
                  <a:pt x="44" y="267"/>
                  <a:pt x="43" y="268"/>
                </a:cubicBezTo>
                <a:cubicBezTo>
                  <a:pt x="45" y="267"/>
                  <a:pt x="47" y="265"/>
                  <a:pt x="49" y="264"/>
                </a:cubicBezTo>
                <a:lnTo>
                  <a:pt x="48" y="275"/>
                </a:lnTo>
                <a:cubicBezTo>
                  <a:pt x="48" y="274"/>
                  <a:pt x="47" y="273"/>
                  <a:pt x="45" y="273"/>
                </a:cubicBezTo>
                <a:cubicBezTo>
                  <a:pt x="45" y="273"/>
                  <a:pt x="45" y="273"/>
                  <a:pt x="44" y="273"/>
                </a:cubicBezTo>
                <a:cubicBezTo>
                  <a:pt x="44" y="273"/>
                  <a:pt x="44" y="273"/>
                  <a:pt x="43" y="272"/>
                </a:cubicBezTo>
                <a:cubicBezTo>
                  <a:pt x="42" y="271"/>
                  <a:pt x="42" y="269"/>
                  <a:pt x="43" y="268"/>
                </a:cubicBezTo>
                <a:cubicBezTo>
                  <a:pt x="42" y="269"/>
                  <a:pt x="41" y="270"/>
                  <a:pt x="41" y="271"/>
                </a:cubicBezTo>
                <a:cubicBezTo>
                  <a:pt x="37" y="277"/>
                  <a:pt x="39" y="281"/>
                  <a:pt x="43" y="284"/>
                </a:cubicBezTo>
                <a:cubicBezTo>
                  <a:pt x="43" y="283"/>
                  <a:pt x="43" y="283"/>
                  <a:pt x="43" y="281"/>
                </a:cubicBezTo>
                <a:lnTo>
                  <a:pt x="45" y="281"/>
                </a:lnTo>
                <a:cubicBezTo>
                  <a:pt x="45" y="283"/>
                  <a:pt x="47" y="283"/>
                  <a:pt x="48" y="284"/>
                </a:cubicBezTo>
                <a:cubicBezTo>
                  <a:pt x="49" y="285"/>
                  <a:pt x="49" y="286"/>
                  <a:pt x="49" y="287"/>
                </a:cubicBezTo>
                <a:cubicBezTo>
                  <a:pt x="50" y="287"/>
                  <a:pt x="50" y="288"/>
                  <a:pt x="51" y="288"/>
                </a:cubicBezTo>
                <a:cubicBezTo>
                  <a:pt x="55" y="288"/>
                  <a:pt x="59" y="288"/>
                  <a:pt x="64" y="288"/>
                </a:cubicBezTo>
                <a:cubicBezTo>
                  <a:pt x="65" y="288"/>
                  <a:pt x="65" y="288"/>
                  <a:pt x="65" y="287"/>
                </a:cubicBezTo>
                <a:cubicBezTo>
                  <a:pt x="63" y="287"/>
                  <a:pt x="61" y="286"/>
                  <a:pt x="59" y="285"/>
                </a:cubicBezTo>
                <a:lnTo>
                  <a:pt x="68" y="285"/>
                </a:lnTo>
                <a:cubicBezTo>
                  <a:pt x="67" y="286"/>
                  <a:pt x="66" y="287"/>
                  <a:pt x="65" y="287"/>
                </a:cubicBezTo>
                <a:cubicBezTo>
                  <a:pt x="65" y="287"/>
                  <a:pt x="65" y="287"/>
                  <a:pt x="65" y="288"/>
                </a:cubicBezTo>
                <a:lnTo>
                  <a:pt x="64" y="288"/>
                </a:lnTo>
                <a:cubicBezTo>
                  <a:pt x="64" y="288"/>
                  <a:pt x="64" y="288"/>
                  <a:pt x="64" y="288"/>
                </a:cubicBezTo>
                <a:cubicBezTo>
                  <a:pt x="59" y="290"/>
                  <a:pt x="52" y="289"/>
                  <a:pt x="46" y="289"/>
                </a:cubicBezTo>
                <a:cubicBezTo>
                  <a:pt x="45" y="287"/>
                  <a:pt x="44" y="286"/>
                  <a:pt x="43" y="284"/>
                </a:cubicBezTo>
                <a:cubicBezTo>
                  <a:pt x="42" y="287"/>
                  <a:pt x="43" y="287"/>
                  <a:pt x="44" y="291"/>
                </a:cubicBezTo>
                <a:cubicBezTo>
                  <a:pt x="45" y="291"/>
                  <a:pt x="46" y="291"/>
                  <a:pt x="47" y="292"/>
                </a:cubicBezTo>
                <a:cubicBezTo>
                  <a:pt x="50" y="292"/>
                  <a:pt x="53" y="291"/>
                  <a:pt x="54" y="291"/>
                </a:cubicBezTo>
                <a:cubicBezTo>
                  <a:pt x="57" y="291"/>
                  <a:pt x="59" y="291"/>
                  <a:pt x="61" y="291"/>
                </a:cubicBezTo>
                <a:cubicBezTo>
                  <a:pt x="65" y="292"/>
                  <a:pt x="70" y="291"/>
                  <a:pt x="72" y="290"/>
                </a:cubicBezTo>
                <a:cubicBezTo>
                  <a:pt x="75" y="289"/>
                  <a:pt x="77" y="291"/>
                  <a:pt x="79" y="291"/>
                </a:cubicBezTo>
                <a:cubicBezTo>
                  <a:pt x="82" y="290"/>
                  <a:pt x="85" y="289"/>
                  <a:pt x="88" y="289"/>
                </a:cubicBezTo>
                <a:cubicBezTo>
                  <a:pt x="93" y="287"/>
                  <a:pt x="97" y="290"/>
                  <a:pt x="100" y="291"/>
                </a:cubicBezTo>
                <a:cubicBezTo>
                  <a:pt x="102" y="291"/>
                  <a:pt x="105" y="291"/>
                  <a:pt x="107" y="291"/>
                </a:cubicBezTo>
                <a:cubicBezTo>
                  <a:pt x="111" y="292"/>
                  <a:pt x="115" y="290"/>
                  <a:pt x="117" y="290"/>
                </a:cubicBezTo>
                <a:cubicBezTo>
                  <a:pt x="124" y="290"/>
                  <a:pt x="131" y="290"/>
                  <a:pt x="138" y="290"/>
                </a:cubicBezTo>
                <a:cubicBezTo>
                  <a:pt x="149" y="290"/>
                  <a:pt x="163" y="291"/>
                  <a:pt x="172" y="289"/>
                </a:cubicBezTo>
                <a:cubicBezTo>
                  <a:pt x="176" y="288"/>
                  <a:pt x="180" y="289"/>
                  <a:pt x="182" y="287"/>
                </a:cubicBezTo>
                <a:cubicBezTo>
                  <a:pt x="186" y="287"/>
                  <a:pt x="187" y="290"/>
                  <a:pt x="189" y="291"/>
                </a:cubicBezTo>
                <a:cubicBezTo>
                  <a:pt x="191" y="291"/>
                  <a:pt x="193" y="291"/>
                  <a:pt x="195" y="290"/>
                </a:cubicBezTo>
                <a:cubicBezTo>
                  <a:pt x="194" y="290"/>
                  <a:pt x="193" y="290"/>
                  <a:pt x="192" y="289"/>
                </a:cubicBezTo>
                <a:cubicBezTo>
                  <a:pt x="191" y="289"/>
                  <a:pt x="189" y="288"/>
                  <a:pt x="188" y="287"/>
                </a:cubicBezTo>
                <a:lnTo>
                  <a:pt x="201" y="286"/>
                </a:lnTo>
                <a:cubicBezTo>
                  <a:pt x="201" y="286"/>
                  <a:pt x="201" y="286"/>
                  <a:pt x="201" y="287"/>
                </a:cubicBezTo>
                <a:cubicBezTo>
                  <a:pt x="200" y="287"/>
                  <a:pt x="198" y="289"/>
                  <a:pt x="195" y="290"/>
                </a:cubicBezTo>
                <a:cubicBezTo>
                  <a:pt x="200" y="291"/>
                  <a:pt x="205" y="290"/>
                  <a:pt x="211" y="291"/>
                </a:cubicBezTo>
                <a:cubicBezTo>
                  <a:pt x="215" y="292"/>
                  <a:pt x="222" y="292"/>
                  <a:pt x="227" y="293"/>
                </a:cubicBezTo>
                <a:lnTo>
                  <a:pt x="242" y="293"/>
                </a:lnTo>
                <a:cubicBezTo>
                  <a:pt x="249" y="295"/>
                  <a:pt x="257" y="295"/>
                  <a:pt x="264" y="293"/>
                </a:cubicBezTo>
                <a:cubicBezTo>
                  <a:pt x="265" y="292"/>
                  <a:pt x="267" y="291"/>
                  <a:pt x="268" y="290"/>
                </a:cubicBezTo>
                <a:cubicBezTo>
                  <a:pt x="268" y="290"/>
                  <a:pt x="268" y="290"/>
                  <a:pt x="268" y="290"/>
                </a:cubicBezTo>
                <a:cubicBezTo>
                  <a:pt x="269" y="290"/>
                  <a:pt x="270" y="291"/>
                  <a:pt x="270" y="291"/>
                </a:cubicBezTo>
                <a:cubicBezTo>
                  <a:pt x="274" y="291"/>
                  <a:pt x="274" y="289"/>
                  <a:pt x="276" y="288"/>
                </a:cubicBezTo>
                <a:cubicBezTo>
                  <a:pt x="278" y="287"/>
                  <a:pt x="281" y="288"/>
                  <a:pt x="283" y="288"/>
                </a:cubicBezTo>
                <a:cubicBezTo>
                  <a:pt x="286" y="287"/>
                  <a:pt x="288" y="283"/>
                  <a:pt x="290" y="281"/>
                </a:cubicBezTo>
                <a:cubicBezTo>
                  <a:pt x="290" y="277"/>
                  <a:pt x="288" y="274"/>
                  <a:pt x="285" y="273"/>
                </a:cubicBezTo>
                <a:cubicBezTo>
                  <a:pt x="286" y="270"/>
                  <a:pt x="288" y="267"/>
                  <a:pt x="289" y="264"/>
                </a:cubicBezTo>
                <a:cubicBezTo>
                  <a:pt x="290" y="259"/>
                  <a:pt x="288" y="256"/>
                  <a:pt x="289" y="252"/>
                </a:cubicBezTo>
                <a:cubicBezTo>
                  <a:pt x="290" y="248"/>
                  <a:pt x="292" y="245"/>
                  <a:pt x="293" y="242"/>
                </a:cubicBezTo>
                <a:cubicBezTo>
                  <a:pt x="294" y="239"/>
                  <a:pt x="293" y="230"/>
                  <a:pt x="292" y="228"/>
                </a:cubicBezTo>
                <a:cubicBezTo>
                  <a:pt x="291" y="226"/>
                  <a:pt x="289" y="224"/>
                  <a:pt x="290" y="221"/>
                </a:cubicBezTo>
                <a:cubicBezTo>
                  <a:pt x="291" y="217"/>
                  <a:pt x="293" y="214"/>
                  <a:pt x="294" y="210"/>
                </a:cubicBezTo>
                <a:cubicBezTo>
                  <a:pt x="294" y="206"/>
                  <a:pt x="294" y="201"/>
                  <a:pt x="294" y="196"/>
                </a:cubicBezTo>
                <a:cubicBezTo>
                  <a:pt x="294" y="195"/>
                  <a:pt x="295" y="194"/>
                  <a:pt x="295" y="193"/>
                </a:cubicBezTo>
                <a:cubicBezTo>
                  <a:pt x="294" y="192"/>
                  <a:pt x="292" y="190"/>
                  <a:pt x="291" y="189"/>
                </a:cubicBezTo>
                <a:cubicBezTo>
                  <a:pt x="291" y="184"/>
                  <a:pt x="293" y="183"/>
                  <a:pt x="296" y="182"/>
                </a:cubicBezTo>
                <a:cubicBezTo>
                  <a:pt x="296" y="180"/>
                  <a:pt x="295" y="178"/>
                  <a:pt x="296" y="176"/>
                </a:cubicBezTo>
                <a:cubicBezTo>
                  <a:pt x="296" y="173"/>
                  <a:pt x="298" y="170"/>
                  <a:pt x="297" y="166"/>
                </a:cubicBezTo>
                <a:cubicBezTo>
                  <a:pt x="297" y="163"/>
                  <a:pt x="294" y="160"/>
                  <a:pt x="293" y="156"/>
                </a:cubicBezTo>
                <a:cubicBezTo>
                  <a:pt x="293" y="154"/>
                  <a:pt x="293" y="152"/>
                  <a:pt x="293" y="150"/>
                </a:cubicBezTo>
                <a:cubicBezTo>
                  <a:pt x="293" y="149"/>
                  <a:pt x="292" y="147"/>
                  <a:pt x="292" y="145"/>
                </a:cubicBezTo>
                <a:cubicBezTo>
                  <a:pt x="292" y="142"/>
                  <a:pt x="292" y="138"/>
                  <a:pt x="292" y="135"/>
                </a:cubicBezTo>
                <a:cubicBezTo>
                  <a:pt x="292" y="134"/>
                  <a:pt x="291" y="133"/>
                  <a:pt x="290" y="132"/>
                </a:cubicBezTo>
                <a:cubicBezTo>
                  <a:pt x="290" y="130"/>
                  <a:pt x="291" y="127"/>
                  <a:pt x="292" y="126"/>
                </a:cubicBezTo>
                <a:cubicBezTo>
                  <a:pt x="293" y="122"/>
                  <a:pt x="293" y="118"/>
                  <a:pt x="294" y="114"/>
                </a:cubicBezTo>
                <a:lnTo>
                  <a:pt x="294" y="109"/>
                </a:lnTo>
                <a:cubicBezTo>
                  <a:pt x="294" y="101"/>
                  <a:pt x="293" y="96"/>
                  <a:pt x="292" y="90"/>
                </a:cubicBezTo>
                <a:cubicBezTo>
                  <a:pt x="291" y="86"/>
                  <a:pt x="294" y="80"/>
                  <a:pt x="293" y="76"/>
                </a:cubicBezTo>
                <a:cubicBezTo>
                  <a:pt x="292" y="74"/>
                  <a:pt x="291" y="69"/>
                  <a:pt x="290" y="67"/>
                </a:cubicBezTo>
                <a:cubicBezTo>
                  <a:pt x="289" y="66"/>
                  <a:pt x="287" y="64"/>
                  <a:pt x="286" y="63"/>
                </a:cubicBezTo>
                <a:cubicBezTo>
                  <a:pt x="284" y="63"/>
                  <a:pt x="283" y="63"/>
                  <a:pt x="282" y="63"/>
                </a:cubicBezTo>
                <a:cubicBezTo>
                  <a:pt x="280" y="61"/>
                  <a:pt x="278" y="58"/>
                  <a:pt x="275" y="57"/>
                </a:cubicBezTo>
                <a:cubicBezTo>
                  <a:pt x="275" y="55"/>
                  <a:pt x="275" y="55"/>
                  <a:pt x="276" y="54"/>
                </a:cubicBezTo>
                <a:cubicBezTo>
                  <a:pt x="276" y="53"/>
                  <a:pt x="277" y="53"/>
                  <a:pt x="278" y="52"/>
                </a:cubicBezTo>
                <a:cubicBezTo>
                  <a:pt x="284" y="52"/>
                  <a:pt x="281" y="59"/>
                  <a:pt x="286" y="61"/>
                </a:cubicBezTo>
                <a:cubicBezTo>
                  <a:pt x="288" y="59"/>
                  <a:pt x="294" y="51"/>
                  <a:pt x="291" y="47"/>
                </a:cubicBezTo>
                <a:cubicBezTo>
                  <a:pt x="290" y="44"/>
                  <a:pt x="286" y="45"/>
                  <a:pt x="283" y="44"/>
                </a:cubicBezTo>
                <a:cubicBezTo>
                  <a:pt x="282" y="44"/>
                  <a:pt x="281" y="44"/>
                  <a:pt x="280" y="44"/>
                </a:cubicBezTo>
                <a:cubicBezTo>
                  <a:pt x="278" y="44"/>
                  <a:pt x="277" y="48"/>
                  <a:pt x="273" y="47"/>
                </a:cubicBezTo>
                <a:cubicBezTo>
                  <a:pt x="268" y="46"/>
                  <a:pt x="265" y="42"/>
                  <a:pt x="261" y="41"/>
                </a:cubicBezTo>
                <a:cubicBezTo>
                  <a:pt x="258" y="41"/>
                  <a:pt x="256" y="43"/>
                  <a:pt x="254" y="43"/>
                </a:cubicBezTo>
                <a:cubicBezTo>
                  <a:pt x="250" y="44"/>
                  <a:pt x="246" y="41"/>
                  <a:pt x="244" y="40"/>
                </a:cubicBezTo>
                <a:cubicBezTo>
                  <a:pt x="240" y="40"/>
                  <a:pt x="239" y="43"/>
                  <a:pt x="236" y="44"/>
                </a:cubicBezTo>
                <a:cubicBezTo>
                  <a:pt x="232" y="46"/>
                  <a:pt x="227" y="47"/>
                  <a:pt x="223" y="48"/>
                </a:cubicBezTo>
                <a:cubicBezTo>
                  <a:pt x="216" y="49"/>
                  <a:pt x="215" y="44"/>
                  <a:pt x="211" y="43"/>
                </a:cubicBezTo>
                <a:cubicBezTo>
                  <a:pt x="207" y="42"/>
                  <a:pt x="204" y="44"/>
                  <a:pt x="200" y="43"/>
                </a:cubicBezTo>
                <a:cubicBezTo>
                  <a:pt x="199" y="43"/>
                  <a:pt x="197" y="42"/>
                  <a:pt x="196" y="42"/>
                </a:cubicBezTo>
                <a:cubicBezTo>
                  <a:pt x="189" y="40"/>
                  <a:pt x="186" y="46"/>
                  <a:pt x="181" y="47"/>
                </a:cubicBezTo>
                <a:cubicBezTo>
                  <a:pt x="177" y="48"/>
                  <a:pt x="173" y="47"/>
                  <a:pt x="170" y="46"/>
                </a:cubicBezTo>
                <a:cubicBezTo>
                  <a:pt x="168" y="46"/>
                  <a:pt x="166" y="47"/>
                  <a:pt x="164" y="47"/>
                </a:cubicBezTo>
                <a:cubicBezTo>
                  <a:pt x="164" y="48"/>
                  <a:pt x="165" y="48"/>
                  <a:pt x="165" y="49"/>
                </a:cubicBezTo>
                <a:cubicBezTo>
                  <a:pt x="159" y="47"/>
                  <a:pt x="154" y="47"/>
                  <a:pt x="149" y="46"/>
                </a:cubicBezTo>
                <a:cubicBezTo>
                  <a:pt x="151" y="46"/>
                  <a:pt x="154" y="45"/>
                  <a:pt x="156" y="46"/>
                </a:cubicBezTo>
                <a:cubicBezTo>
                  <a:pt x="158" y="46"/>
                  <a:pt x="160" y="48"/>
                  <a:pt x="162" y="48"/>
                </a:cubicBezTo>
                <a:cubicBezTo>
                  <a:pt x="163" y="48"/>
                  <a:pt x="163" y="47"/>
                  <a:pt x="164" y="47"/>
                </a:cubicBezTo>
                <a:cubicBezTo>
                  <a:pt x="162" y="45"/>
                  <a:pt x="160" y="42"/>
                  <a:pt x="153" y="42"/>
                </a:cubicBezTo>
                <a:cubicBezTo>
                  <a:pt x="151" y="43"/>
                  <a:pt x="148" y="43"/>
                  <a:pt x="146" y="45"/>
                </a:cubicBezTo>
                <a:cubicBezTo>
                  <a:pt x="145" y="45"/>
                  <a:pt x="144" y="46"/>
                  <a:pt x="143" y="47"/>
                </a:cubicBezTo>
                <a:cubicBezTo>
                  <a:pt x="140" y="47"/>
                  <a:pt x="138" y="47"/>
                  <a:pt x="138" y="47"/>
                </a:cubicBezTo>
                <a:lnTo>
                  <a:pt x="137" y="48"/>
                </a:lnTo>
                <a:cubicBezTo>
                  <a:pt x="133" y="48"/>
                  <a:pt x="129" y="47"/>
                  <a:pt x="127" y="47"/>
                </a:cubicBezTo>
                <a:cubicBezTo>
                  <a:pt x="126" y="46"/>
                  <a:pt x="126" y="45"/>
                  <a:pt x="125" y="43"/>
                </a:cubicBezTo>
                <a:cubicBezTo>
                  <a:pt x="124" y="42"/>
                  <a:pt x="123" y="42"/>
                  <a:pt x="122" y="41"/>
                </a:cubicBezTo>
                <a:cubicBezTo>
                  <a:pt x="119" y="41"/>
                  <a:pt x="116" y="43"/>
                  <a:pt x="113" y="44"/>
                </a:cubicBezTo>
                <a:cubicBezTo>
                  <a:pt x="111" y="45"/>
                  <a:pt x="109" y="44"/>
                  <a:pt x="106" y="45"/>
                </a:cubicBezTo>
                <a:cubicBezTo>
                  <a:pt x="104" y="46"/>
                  <a:pt x="100" y="48"/>
                  <a:pt x="96" y="46"/>
                </a:cubicBezTo>
                <a:cubicBezTo>
                  <a:pt x="94" y="46"/>
                  <a:pt x="92" y="45"/>
                  <a:pt x="90" y="44"/>
                </a:cubicBezTo>
                <a:cubicBezTo>
                  <a:pt x="89" y="44"/>
                  <a:pt x="88" y="45"/>
                  <a:pt x="88" y="45"/>
                </a:cubicBezTo>
                <a:cubicBezTo>
                  <a:pt x="87" y="45"/>
                  <a:pt x="85" y="44"/>
                  <a:pt x="84" y="44"/>
                </a:cubicBezTo>
                <a:cubicBezTo>
                  <a:pt x="81" y="43"/>
                  <a:pt x="77" y="41"/>
                  <a:pt x="74" y="42"/>
                </a:cubicBezTo>
                <a:cubicBezTo>
                  <a:pt x="72" y="42"/>
                  <a:pt x="70" y="43"/>
                  <a:pt x="68" y="44"/>
                </a:cubicBezTo>
                <a:cubicBezTo>
                  <a:pt x="66" y="44"/>
                  <a:pt x="65" y="43"/>
                  <a:pt x="64" y="43"/>
                </a:cubicBezTo>
                <a:close/>
                <a:moveTo>
                  <a:pt x="9" y="181"/>
                </a:moveTo>
                <a:cubicBezTo>
                  <a:pt x="11" y="181"/>
                  <a:pt x="11" y="180"/>
                  <a:pt x="12" y="179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1" y="176"/>
                  <a:pt x="10" y="176"/>
                  <a:pt x="10" y="175"/>
                </a:cubicBezTo>
                <a:cubicBezTo>
                  <a:pt x="10" y="176"/>
                  <a:pt x="9" y="176"/>
                  <a:pt x="9" y="176"/>
                </a:cubicBezTo>
                <a:cubicBezTo>
                  <a:pt x="9" y="177"/>
                  <a:pt x="8" y="179"/>
                  <a:pt x="9" y="180"/>
                </a:cubicBezTo>
                <a:cubicBezTo>
                  <a:pt x="9" y="180"/>
                  <a:pt x="9" y="181"/>
                  <a:pt x="9" y="181"/>
                </a:cubicBezTo>
                <a:close/>
                <a:moveTo>
                  <a:pt x="15" y="193"/>
                </a:moveTo>
                <a:cubicBezTo>
                  <a:pt x="17" y="193"/>
                  <a:pt x="18" y="194"/>
                  <a:pt x="19" y="193"/>
                </a:cubicBezTo>
                <a:lnTo>
                  <a:pt x="20" y="193"/>
                </a:lnTo>
                <a:cubicBezTo>
                  <a:pt x="20" y="192"/>
                  <a:pt x="20" y="192"/>
                  <a:pt x="20" y="192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15" y="190"/>
                  <a:pt x="11" y="190"/>
                  <a:pt x="8" y="189"/>
                </a:cubicBezTo>
                <a:cubicBezTo>
                  <a:pt x="8" y="189"/>
                  <a:pt x="8" y="189"/>
                  <a:pt x="8" y="190"/>
                </a:cubicBezTo>
                <a:cubicBezTo>
                  <a:pt x="7" y="190"/>
                  <a:pt x="7" y="191"/>
                  <a:pt x="7" y="192"/>
                </a:cubicBezTo>
                <a:cubicBezTo>
                  <a:pt x="7" y="192"/>
                  <a:pt x="8" y="193"/>
                  <a:pt x="8" y="194"/>
                </a:cubicBezTo>
                <a:cubicBezTo>
                  <a:pt x="12" y="195"/>
                  <a:pt x="12" y="194"/>
                  <a:pt x="15" y="193"/>
                </a:cubicBezTo>
                <a:close/>
                <a:moveTo>
                  <a:pt x="9" y="213"/>
                </a:moveTo>
                <a:cubicBezTo>
                  <a:pt x="9" y="212"/>
                  <a:pt x="9" y="212"/>
                  <a:pt x="8" y="211"/>
                </a:cubicBezTo>
                <a:cubicBezTo>
                  <a:pt x="8" y="211"/>
                  <a:pt x="8" y="211"/>
                  <a:pt x="8" y="210"/>
                </a:cubicBezTo>
                <a:lnTo>
                  <a:pt x="6" y="210"/>
                </a:lnTo>
                <a:cubicBezTo>
                  <a:pt x="6" y="211"/>
                  <a:pt x="5" y="212"/>
                  <a:pt x="5" y="212"/>
                </a:cubicBezTo>
                <a:cubicBezTo>
                  <a:pt x="5" y="214"/>
                  <a:pt x="5" y="214"/>
                  <a:pt x="6" y="215"/>
                </a:cubicBezTo>
                <a:cubicBezTo>
                  <a:pt x="8" y="215"/>
                  <a:pt x="8" y="214"/>
                  <a:pt x="9" y="213"/>
                </a:cubicBezTo>
                <a:close/>
                <a:moveTo>
                  <a:pt x="163" y="86"/>
                </a:moveTo>
                <a:cubicBezTo>
                  <a:pt x="167" y="82"/>
                  <a:pt x="171" y="80"/>
                  <a:pt x="175" y="80"/>
                </a:cubicBezTo>
                <a:cubicBezTo>
                  <a:pt x="179" y="80"/>
                  <a:pt x="183" y="82"/>
                  <a:pt x="187" y="86"/>
                </a:cubicBezTo>
                <a:lnTo>
                  <a:pt x="237" y="86"/>
                </a:lnTo>
                <a:cubicBezTo>
                  <a:pt x="251" y="86"/>
                  <a:pt x="261" y="89"/>
                  <a:pt x="267" y="96"/>
                </a:cubicBezTo>
                <a:cubicBezTo>
                  <a:pt x="273" y="102"/>
                  <a:pt x="277" y="112"/>
                  <a:pt x="277" y="126"/>
                </a:cubicBezTo>
                <a:lnTo>
                  <a:pt x="277" y="270"/>
                </a:lnTo>
                <a:cubicBezTo>
                  <a:pt x="277" y="274"/>
                  <a:pt x="274" y="276"/>
                  <a:pt x="269" y="276"/>
                </a:cubicBezTo>
                <a:cubicBezTo>
                  <a:pt x="263" y="276"/>
                  <a:pt x="261" y="274"/>
                  <a:pt x="261" y="270"/>
                </a:cubicBezTo>
                <a:lnTo>
                  <a:pt x="261" y="128"/>
                </a:lnTo>
                <a:cubicBezTo>
                  <a:pt x="261" y="119"/>
                  <a:pt x="259" y="114"/>
                  <a:pt x="255" y="110"/>
                </a:cubicBezTo>
                <a:cubicBezTo>
                  <a:pt x="251" y="106"/>
                  <a:pt x="245" y="104"/>
                  <a:pt x="237" y="104"/>
                </a:cubicBezTo>
                <a:lnTo>
                  <a:pt x="115" y="104"/>
                </a:lnTo>
                <a:cubicBezTo>
                  <a:pt x="107" y="104"/>
                  <a:pt x="101" y="106"/>
                  <a:pt x="97" y="110"/>
                </a:cubicBezTo>
                <a:cubicBezTo>
                  <a:pt x="93" y="114"/>
                  <a:pt x="91" y="119"/>
                  <a:pt x="91" y="128"/>
                </a:cubicBezTo>
                <a:lnTo>
                  <a:pt x="91" y="268"/>
                </a:lnTo>
                <a:cubicBezTo>
                  <a:pt x="91" y="272"/>
                  <a:pt x="89" y="274"/>
                  <a:pt x="83" y="274"/>
                </a:cubicBezTo>
                <a:cubicBezTo>
                  <a:pt x="78" y="274"/>
                  <a:pt x="75" y="272"/>
                  <a:pt x="75" y="268"/>
                </a:cubicBezTo>
                <a:lnTo>
                  <a:pt x="75" y="126"/>
                </a:lnTo>
                <a:cubicBezTo>
                  <a:pt x="75" y="112"/>
                  <a:pt x="78" y="102"/>
                  <a:pt x="85" y="96"/>
                </a:cubicBezTo>
                <a:cubicBezTo>
                  <a:pt x="91" y="89"/>
                  <a:pt x="101" y="86"/>
                  <a:pt x="115" y="86"/>
                </a:cubicBezTo>
                <a:lnTo>
                  <a:pt x="163" y="86"/>
                </a:lnTo>
                <a:close/>
                <a:moveTo>
                  <a:pt x="102" y="112"/>
                </a:moveTo>
                <a:cubicBezTo>
                  <a:pt x="102" y="108"/>
                  <a:pt x="105" y="106"/>
                  <a:pt x="111" y="106"/>
                </a:cubicBezTo>
                <a:cubicBezTo>
                  <a:pt x="117" y="106"/>
                  <a:pt x="120" y="108"/>
                  <a:pt x="120" y="112"/>
                </a:cubicBezTo>
                <a:lnTo>
                  <a:pt x="120" y="156"/>
                </a:lnTo>
                <a:cubicBezTo>
                  <a:pt x="120" y="160"/>
                  <a:pt x="117" y="162"/>
                  <a:pt x="111" y="162"/>
                </a:cubicBezTo>
                <a:cubicBezTo>
                  <a:pt x="105" y="162"/>
                  <a:pt x="102" y="160"/>
                  <a:pt x="102" y="156"/>
                </a:cubicBezTo>
                <a:lnTo>
                  <a:pt x="102" y="112"/>
                </a:lnTo>
                <a:close/>
                <a:moveTo>
                  <a:pt x="157" y="112"/>
                </a:moveTo>
                <a:lnTo>
                  <a:pt x="157" y="132"/>
                </a:lnTo>
                <a:cubicBezTo>
                  <a:pt x="157" y="136"/>
                  <a:pt x="157" y="139"/>
                  <a:pt x="159" y="141"/>
                </a:cubicBezTo>
                <a:cubicBezTo>
                  <a:pt x="161" y="143"/>
                  <a:pt x="164" y="144"/>
                  <a:pt x="168" y="144"/>
                </a:cubicBezTo>
                <a:lnTo>
                  <a:pt x="177" y="144"/>
                </a:lnTo>
                <a:lnTo>
                  <a:pt x="177" y="112"/>
                </a:lnTo>
                <a:cubicBezTo>
                  <a:pt x="177" y="108"/>
                  <a:pt x="180" y="106"/>
                  <a:pt x="185" y="106"/>
                </a:cubicBezTo>
                <a:cubicBezTo>
                  <a:pt x="191" y="106"/>
                  <a:pt x="194" y="108"/>
                  <a:pt x="194" y="112"/>
                </a:cubicBezTo>
                <a:lnTo>
                  <a:pt x="194" y="117"/>
                </a:lnTo>
                <a:lnTo>
                  <a:pt x="252" y="117"/>
                </a:lnTo>
                <a:cubicBezTo>
                  <a:pt x="256" y="117"/>
                  <a:pt x="257" y="119"/>
                  <a:pt x="257" y="125"/>
                </a:cubicBezTo>
                <a:cubicBezTo>
                  <a:pt x="257" y="130"/>
                  <a:pt x="256" y="132"/>
                  <a:pt x="252" y="132"/>
                </a:cubicBezTo>
                <a:lnTo>
                  <a:pt x="194" y="132"/>
                </a:lnTo>
                <a:lnTo>
                  <a:pt x="194" y="144"/>
                </a:lnTo>
                <a:lnTo>
                  <a:pt x="252" y="144"/>
                </a:lnTo>
                <a:cubicBezTo>
                  <a:pt x="256" y="144"/>
                  <a:pt x="258" y="146"/>
                  <a:pt x="258" y="152"/>
                </a:cubicBezTo>
                <a:cubicBezTo>
                  <a:pt x="258" y="157"/>
                  <a:pt x="256" y="159"/>
                  <a:pt x="252" y="159"/>
                </a:cubicBezTo>
                <a:lnTo>
                  <a:pt x="178" y="159"/>
                </a:lnTo>
                <a:cubicBezTo>
                  <a:pt x="165" y="159"/>
                  <a:pt x="155" y="157"/>
                  <a:pt x="148" y="153"/>
                </a:cubicBezTo>
                <a:cubicBezTo>
                  <a:pt x="142" y="149"/>
                  <a:pt x="139" y="142"/>
                  <a:pt x="139" y="133"/>
                </a:cubicBezTo>
                <a:lnTo>
                  <a:pt x="139" y="112"/>
                </a:lnTo>
                <a:cubicBezTo>
                  <a:pt x="139" y="108"/>
                  <a:pt x="142" y="106"/>
                  <a:pt x="148" y="106"/>
                </a:cubicBezTo>
                <a:cubicBezTo>
                  <a:pt x="154" y="106"/>
                  <a:pt x="157" y="108"/>
                  <a:pt x="157" y="112"/>
                </a:cubicBezTo>
                <a:close/>
                <a:moveTo>
                  <a:pt x="101" y="169"/>
                </a:moveTo>
                <a:lnTo>
                  <a:pt x="252" y="169"/>
                </a:lnTo>
                <a:cubicBezTo>
                  <a:pt x="256" y="169"/>
                  <a:pt x="258" y="171"/>
                  <a:pt x="258" y="176"/>
                </a:cubicBezTo>
                <a:cubicBezTo>
                  <a:pt x="258" y="181"/>
                  <a:pt x="256" y="184"/>
                  <a:pt x="252" y="184"/>
                </a:cubicBezTo>
                <a:lnTo>
                  <a:pt x="239" y="184"/>
                </a:lnTo>
                <a:lnTo>
                  <a:pt x="239" y="201"/>
                </a:lnTo>
                <a:lnTo>
                  <a:pt x="251" y="201"/>
                </a:lnTo>
                <a:cubicBezTo>
                  <a:pt x="255" y="201"/>
                  <a:pt x="257" y="203"/>
                  <a:pt x="257" y="209"/>
                </a:cubicBezTo>
                <a:cubicBezTo>
                  <a:pt x="257" y="215"/>
                  <a:pt x="255" y="218"/>
                  <a:pt x="251" y="218"/>
                </a:cubicBezTo>
                <a:lnTo>
                  <a:pt x="99" y="218"/>
                </a:lnTo>
                <a:cubicBezTo>
                  <a:pt x="95" y="218"/>
                  <a:pt x="93" y="215"/>
                  <a:pt x="93" y="209"/>
                </a:cubicBezTo>
                <a:cubicBezTo>
                  <a:pt x="93" y="203"/>
                  <a:pt x="95" y="201"/>
                  <a:pt x="99" y="201"/>
                </a:cubicBezTo>
                <a:lnTo>
                  <a:pt x="112" y="201"/>
                </a:lnTo>
                <a:lnTo>
                  <a:pt x="112" y="184"/>
                </a:lnTo>
                <a:lnTo>
                  <a:pt x="101" y="184"/>
                </a:lnTo>
                <a:cubicBezTo>
                  <a:pt x="97" y="184"/>
                  <a:pt x="95" y="181"/>
                  <a:pt x="95" y="176"/>
                </a:cubicBezTo>
                <a:cubicBezTo>
                  <a:pt x="95" y="171"/>
                  <a:pt x="97" y="169"/>
                  <a:pt x="101" y="169"/>
                </a:cubicBezTo>
                <a:close/>
                <a:moveTo>
                  <a:pt x="128" y="184"/>
                </a:moveTo>
                <a:lnTo>
                  <a:pt x="128" y="201"/>
                </a:lnTo>
                <a:lnTo>
                  <a:pt x="148" y="201"/>
                </a:lnTo>
                <a:lnTo>
                  <a:pt x="148" y="184"/>
                </a:lnTo>
                <a:lnTo>
                  <a:pt x="128" y="184"/>
                </a:lnTo>
                <a:close/>
                <a:moveTo>
                  <a:pt x="166" y="184"/>
                </a:moveTo>
                <a:lnTo>
                  <a:pt x="166" y="201"/>
                </a:lnTo>
                <a:lnTo>
                  <a:pt x="186" y="201"/>
                </a:lnTo>
                <a:lnTo>
                  <a:pt x="186" y="184"/>
                </a:lnTo>
                <a:lnTo>
                  <a:pt x="166" y="184"/>
                </a:lnTo>
                <a:close/>
                <a:moveTo>
                  <a:pt x="202" y="183"/>
                </a:moveTo>
                <a:lnTo>
                  <a:pt x="202" y="201"/>
                </a:lnTo>
                <a:lnTo>
                  <a:pt x="223" y="201"/>
                </a:lnTo>
                <a:lnTo>
                  <a:pt x="223" y="183"/>
                </a:lnTo>
                <a:lnTo>
                  <a:pt x="202" y="183"/>
                </a:lnTo>
                <a:close/>
                <a:moveTo>
                  <a:pt x="101" y="229"/>
                </a:moveTo>
                <a:lnTo>
                  <a:pt x="251" y="229"/>
                </a:lnTo>
                <a:cubicBezTo>
                  <a:pt x="255" y="229"/>
                  <a:pt x="257" y="232"/>
                  <a:pt x="257" y="238"/>
                </a:cubicBezTo>
                <a:cubicBezTo>
                  <a:pt x="257" y="244"/>
                  <a:pt x="255" y="247"/>
                  <a:pt x="251" y="247"/>
                </a:cubicBezTo>
                <a:lnTo>
                  <a:pt x="183" y="247"/>
                </a:lnTo>
                <a:cubicBezTo>
                  <a:pt x="183" y="257"/>
                  <a:pt x="180" y="264"/>
                  <a:pt x="174" y="268"/>
                </a:cubicBezTo>
                <a:cubicBezTo>
                  <a:pt x="168" y="273"/>
                  <a:pt x="158" y="275"/>
                  <a:pt x="144" y="275"/>
                </a:cubicBezTo>
                <a:lnTo>
                  <a:pt x="102" y="275"/>
                </a:lnTo>
                <a:cubicBezTo>
                  <a:pt x="98" y="275"/>
                  <a:pt x="96" y="272"/>
                  <a:pt x="96" y="267"/>
                </a:cubicBezTo>
                <a:cubicBezTo>
                  <a:pt x="96" y="262"/>
                  <a:pt x="98" y="259"/>
                  <a:pt x="102" y="259"/>
                </a:cubicBezTo>
                <a:lnTo>
                  <a:pt x="146" y="259"/>
                </a:lnTo>
                <a:cubicBezTo>
                  <a:pt x="154" y="259"/>
                  <a:pt x="159" y="258"/>
                  <a:pt x="162" y="257"/>
                </a:cubicBezTo>
                <a:cubicBezTo>
                  <a:pt x="166" y="256"/>
                  <a:pt x="168" y="254"/>
                  <a:pt x="168" y="251"/>
                </a:cubicBezTo>
                <a:lnTo>
                  <a:pt x="168" y="247"/>
                </a:lnTo>
                <a:lnTo>
                  <a:pt x="101" y="247"/>
                </a:lnTo>
                <a:cubicBezTo>
                  <a:pt x="96" y="247"/>
                  <a:pt x="94" y="244"/>
                  <a:pt x="94" y="238"/>
                </a:cubicBezTo>
                <a:cubicBezTo>
                  <a:pt x="94" y="232"/>
                  <a:pt x="96" y="229"/>
                  <a:pt x="101" y="229"/>
                </a:cubicBezTo>
                <a:close/>
                <a:moveTo>
                  <a:pt x="372" y="75"/>
                </a:moveTo>
                <a:lnTo>
                  <a:pt x="372" y="92"/>
                </a:lnTo>
                <a:cubicBezTo>
                  <a:pt x="372" y="96"/>
                  <a:pt x="373" y="98"/>
                  <a:pt x="375" y="100"/>
                </a:cubicBezTo>
                <a:cubicBezTo>
                  <a:pt x="377" y="102"/>
                  <a:pt x="380" y="102"/>
                  <a:pt x="385" y="102"/>
                </a:cubicBezTo>
                <a:lnTo>
                  <a:pt x="394" y="102"/>
                </a:lnTo>
                <a:lnTo>
                  <a:pt x="394" y="75"/>
                </a:lnTo>
                <a:cubicBezTo>
                  <a:pt x="394" y="71"/>
                  <a:pt x="397" y="69"/>
                  <a:pt x="402" y="69"/>
                </a:cubicBezTo>
                <a:cubicBezTo>
                  <a:pt x="407" y="69"/>
                  <a:pt x="410" y="71"/>
                  <a:pt x="410" y="75"/>
                </a:cubicBezTo>
                <a:lnTo>
                  <a:pt x="410" y="102"/>
                </a:lnTo>
                <a:lnTo>
                  <a:pt x="420" y="102"/>
                </a:lnTo>
                <a:cubicBezTo>
                  <a:pt x="425" y="102"/>
                  <a:pt x="429" y="102"/>
                  <a:pt x="431" y="100"/>
                </a:cubicBezTo>
                <a:cubicBezTo>
                  <a:pt x="434" y="98"/>
                  <a:pt x="435" y="96"/>
                  <a:pt x="435" y="92"/>
                </a:cubicBezTo>
                <a:lnTo>
                  <a:pt x="435" y="75"/>
                </a:lnTo>
                <a:cubicBezTo>
                  <a:pt x="435" y="71"/>
                  <a:pt x="438" y="69"/>
                  <a:pt x="443" y="69"/>
                </a:cubicBezTo>
                <a:cubicBezTo>
                  <a:pt x="449" y="69"/>
                  <a:pt x="451" y="71"/>
                  <a:pt x="451" y="75"/>
                </a:cubicBezTo>
                <a:lnTo>
                  <a:pt x="451" y="95"/>
                </a:lnTo>
                <a:cubicBezTo>
                  <a:pt x="451" y="104"/>
                  <a:pt x="448" y="110"/>
                  <a:pt x="442" y="114"/>
                </a:cubicBezTo>
                <a:cubicBezTo>
                  <a:pt x="436" y="118"/>
                  <a:pt x="426" y="120"/>
                  <a:pt x="412" y="120"/>
                </a:cubicBezTo>
                <a:lnTo>
                  <a:pt x="410" y="120"/>
                </a:lnTo>
                <a:lnTo>
                  <a:pt x="410" y="131"/>
                </a:lnTo>
                <a:lnTo>
                  <a:pt x="449" y="131"/>
                </a:lnTo>
                <a:cubicBezTo>
                  <a:pt x="453" y="131"/>
                  <a:pt x="455" y="133"/>
                  <a:pt x="455" y="139"/>
                </a:cubicBezTo>
                <a:cubicBezTo>
                  <a:pt x="455" y="144"/>
                  <a:pt x="453" y="147"/>
                  <a:pt x="449" y="147"/>
                </a:cubicBezTo>
                <a:lnTo>
                  <a:pt x="410" y="147"/>
                </a:lnTo>
                <a:lnTo>
                  <a:pt x="410" y="157"/>
                </a:lnTo>
                <a:lnTo>
                  <a:pt x="449" y="157"/>
                </a:lnTo>
                <a:cubicBezTo>
                  <a:pt x="453" y="157"/>
                  <a:pt x="455" y="161"/>
                  <a:pt x="455" y="167"/>
                </a:cubicBezTo>
                <a:cubicBezTo>
                  <a:pt x="455" y="174"/>
                  <a:pt x="453" y="177"/>
                  <a:pt x="449" y="177"/>
                </a:cubicBezTo>
                <a:lnTo>
                  <a:pt x="357" y="177"/>
                </a:lnTo>
                <a:cubicBezTo>
                  <a:pt x="353" y="177"/>
                  <a:pt x="351" y="174"/>
                  <a:pt x="351" y="167"/>
                </a:cubicBezTo>
                <a:cubicBezTo>
                  <a:pt x="351" y="161"/>
                  <a:pt x="353" y="157"/>
                  <a:pt x="357" y="157"/>
                </a:cubicBezTo>
                <a:lnTo>
                  <a:pt x="394" y="157"/>
                </a:lnTo>
                <a:lnTo>
                  <a:pt x="394" y="147"/>
                </a:lnTo>
                <a:lnTo>
                  <a:pt x="356" y="147"/>
                </a:lnTo>
                <a:cubicBezTo>
                  <a:pt x="352" y="147"/>
                  <a:pt x="350" y="144"/>
                  <a:pt x="350" y="139"/>
                </a:cubicBezTo>
                <a:cubicBezTo>
                  <a:pt x="350" y="133"/>
                  <a:pt x="352" y="131"/>
                  <a:pt x="356" y="131"/>
                </a:cubicBezTo>
                <a:lnTo>
                  <a:pt x="394" y="131"/>
                </a:lnTo>
                <a:lnTo>
                  <a:pt x="394" y="120"/>
                </a:lnTo>
                <a:cubicBezTo>
                  <a:pt x="380" y="120"/>
                  <a:pt x="370" y="118"/>
                  <a:pt x="364" y="114"/>
                </a:cubicBezTo>
                <a:cubicBezTo>
                  <a:pt x="358" y="110"/>
                  <a:pt x="355" y="104"/>
                  <a:pt x="355" y="95"/>
                </a:cubicBezTo>
                <a:lnTo>
                  <a:pt x="355" y="75"/>
                </a:lnTo>
                <a:cubicBezTo>
                  <a:pt x="355" y="71"/>
                  <a:pt x="358" y="69"/>
                  <a:pt x="363" y="69"/>
                </a:cubicBezTo>
                <a:cubicBezTo>
                  <a:pt x="369" y="69"/>
                  <a:pt x="372" y="71"/>
                  <a:pt x="372" y="75"/>
                </a:cubicBezTo>
                <a:close/>
                <a:moveTo>
                  <a:pt x="460" y="99"/>
                </a:moveTo>
                <a:cubicBezTo>
                  <a:pt x="460" y="89"/>
                  <a:pt x="464" y="82"/>
                  <a:pt x="470" y="78"/>
                </a:cubicBezTo>
                <a:cubicBezTo>
                  <a:pt x="476" y="74"/>
                  <a:pt x="486" y="72"/>
                  <a:pt x="500" y="72"/>
                </a:cubicBezTo>
                <a:lnTo>
                  <a:pt x="552" y="72"/>
                </a:lnTo>
                <a:cubicBezTo>
                  <a:pt x="556" y="72"/>
                  <a:pt x="558" y="75"/>
                  <a:pt x="558" y="81"/>
                </a:cubicBezTo>
                <a:cubicBezTo>
                  <a:pt x="558" y="86"/>
                  <a:pt x="556" y="89"/>
                  <a:pt x="552" y="89"/>
                </a:cubicBezTo>
                <a:lnTo>
                  <a:pt x="530" y="89"/>
                </a:lnTo>
                <a:lnTo>
                  <a:pt x="530" y="96"/>
                </a:lnTo>
                <a:cubicBezTo>
                  <a:pt x="530" y="99"/>
                  <a:pt x="531" y="102"/>
                  <a:pt x="532" y="103"/>
                </a:cubicBezTo>
                <a:cubicBezTo>
                  <a:pt x="534" y="105"/>
                  <a:pt x="536" y="106"/>
                  <a:pt x="539" y="106"/>
                </a:cubicBezTo>
                <a:lnTo>
                  <a:pt x="554" y="106"/>
                </a:lnTo>
                <a:cubicBezTo>
                  <a:pt x="558" y="106"/>
                  <a:pt x="560" y="108"/>
                  <a:pt x="560" y="114"/>
                </a:cubicBezTo>
                <a:cubicBezTo>
                  <a:pt x="560" y="120"/>
                  <a:pt x="558" y="123"/>
                  <a:pt x="554" y="123"/>
                </a:cubicBezTo>
                <a:lnTo>
                  <a:pt x="537" y="123"/>
                </a:lnTo>
                <a:cubicBezTo>
                  <a:pt x="529" y="123"/>
                  <a:pt x="523" y="121"/>
                  <a:pt x="519" y="115"/>
                </a:cubicBezTo>
                <a:cubicBezTo>
                  <a:pt x="516" y="110"/>
                  <a:pt x="514" y="102"/>
                  <a:pt x="514" y="90"/>
                </a:cubicBezTo>
                <a:lnTo>
                  <a:pt x="504" y="90"/>
                </a:lnTo>
                <a:lnTo>
                  <a:pt x="504" y="120"/>
                </a:lnTo>
                <a:cubicBezTo>
                  <a:pt x="504" y="125"/>
                  <a:pt x="501" y="127"/>
                  <a:pt x="495" y="127"/>
                </a:cubicBezTo>
                <a:cubicBezTo>
                  <a:pt x="490" y="127"/>
                  <a:pt x="487" y="125"/>
                  <a:pt x="487" y="120"/>
                </a:cubicBezTo>
                <a:lnTo>
                  <a:pt x="487" y="90"/>
                </a:lnTo>
                <a:lnTo>
                  <a:pt x="482" y="90"/>
                </a:lnTo>
                <a:cubicBezTo>
                  <a:pt x="480" y="90"/>
                  <a:pt x="478" y="91"/>
                  <a:pt x="477" y="92"/>
                </a:cubicBezTo>
                <a:cubicBezTo>
                  <a:pt x="476" y="94"/>
                  <a:pt x="476" y="97"/>
                  <a:pt x="476" y="100"/>
                </a:cubicBezTo>
                <a:lnTo>
                  <a:pt x="476" y="120"/>
                </a:lnTo>
                <a:cubicBezTo>
                  <a:pt x="476" y="124"/>
                  <a:pt x="473" y="126"/>
                  <a:pt x="468" y="126"/>
                </a:cubicBezTo>
                <a:cubicBezTo>
                  <a:pt x="463" y="126"/>
                  <a:pt x="460" y="124"/>
                  <a:pt x="460" y="120"/>
                </a:cubicBezTo>
                <a:lnTo>
                  <a:pt x="460" y="99"/>
                </a:lnTo>
                <a:close/>
                <a:moveTo>
                  <a:pt x="476" y="133"/>
                </a:moveTo>
                <a:lnTo>
                  <a:pt x="476" y="154"/>
                </a:lnTo>
                <a:cubicBezTo>
                  <a:pt x="476" y="158"/>
                  <a:pt x="477" y="161"/>
                  <a:pt x="480" y="163"/>
                </a:cubicBezTo>
                <a:cubicBezTo>
                  <a:pt x="482" y="165"/>
                  <a:pt x="486" y="166"/>
                  <a:pt x="491" y="166"/>
                </a:cubicBezTo>
                <a:lnTo>
                  <a:pt x="502" y="166"/>
                </a:lnTo>
                <a:lnTo>
                  <a:pt x="502" y="165"/>
                </a:lnTo>
                <a:cubicBezTo>
                  <a:pt x="502" y="153"/>
                  <a:pt x="504" y="144"/>
                  <a:pt x="509" y="139"/>
                </a:cubicBezTo>
                <a:cubicBezTo>
                  <a:pt x="513" y="133"/>
                  <a:pt x="521" y="131"/>
                  <a:pt x="531" y="131"/>
                </a:cubicBezTo>
                <a:lnTo>
                  <a:pt x="555" y="131"/>
                </a:lnTo>
                <a:cubicBezTo>
                  <a:pt x="559" y="131"/>
                  <a:pt x="561" y="134"/>
                  <a:pt x="561" y="139"/>
                </a:cubicBezTo>
                <a:cubicBezTo>
                  <a:pt x="561" y="145"/>
                  <a:pt x="559" y="148"/>
                  <a:pt x="555" y="148"/>
                </a:cubicBezTo>
                <a:lnTo>
                  <a:pt x="530" y="148"/>
                </a:lnTo>
                <a:cubicBezTo>
                  <a:pt x="526" y="148"/>
                  <a:pt x="523" y="149"/>
                  <a:pt x="520" y="151"/>
                </a:cubicBezTo>
                <a:cubicBezTo>
                  <a:pt x="519" y="152"/>
                  <a:pt x="518" y="155"/>
                  <a:pt x="518" y="158"/>
                </a:cubicBezTo>
                <a:lnTo>
                  <a:pt x="518" y="166"/>
                </a:lnTo>
                <a:cubicBezTo>
                  <a:pt x="532" y="166"/>
                  <a:pt x="541" y="169"/>
                  <a:pt x="548" y="175"/>
                </a:cubicBezTo>
                <a:cubicBezTo>
                  <a:pt x="554" y="181"/>
                  <a:pt x="557" y="191"/>
                  <a:pt x="557" y="205"/>
                </a:cubicBezTo>
                <a:lnTo>
                  <a:pt x="557" y="271"/>
                </a:lnTo>
                <a:cubicBezTo>
                  <a:pt x="557" y="275"/>
                  <a:pt x="554" y="277"/>
                  <a:pt x="549" y="277"/>
                </a:cubicBezTo>
                <a:cubicBezTo>
                  <a:pt x="544" y="277"/>
                  <a:pt x="541" y="275"/>
                  <a:pt x="541" y="271"/>
                </a:cubicBezTo>
                <a:lnTo>
                  <a:pt x="541" y="245"/>
                </a:lnTo>
                <a:lnTo>
                  <a:pt x="518" y="245"/>
                </a:lnTo>
                <a:cubicBezTo>
                  <a:pt x="518" y="255"/>
                  <a:pt x="515" y="263"/>
                  <a:pt x="510" y="268"/>
                </a:cubicBezTo>
                <a:cubicBezTo>
                  <a:pt x="505" y="272"/>
                  <a:pt x="497" y="275"/>
                  <a:pt x="487" y="275"/>
                </a:cubicBezTo>
                <a:lnTo>
                  <a:pt x="461" y="275"/>
                </a:lnTo>
                <a:cubicBezTo>
                  <a:pt x="457" y="275"/>
                  <a:pt x="455" y="272"/>
                  <a:pt x="455" y="267"/>
                </a:cubicBezTo>
                <a:cubicBezTo>
                  <a:pt x="455" y="262"/>
                  <a:pt x="457" y="259"/>
                  <a:pt x="461" y="259"/>
                </a:cubicBezTo>
                <a:lnTo>
                  <a:pt x="488" y="259"/>
                </a:lnTo>
                <a:cubicBezTo>
                  <a:pt x="493" y="259"/>
                  <a:pt x="496" y="258"/>
                  <a:pt x="498" y="257"/>
                </a:cubicBezTo>
                <a:cubicBezTo>
                  <a:pt x="501" y="256"/>
                  <a:pt x="502" y="253"/>
                  <a:pt x="502" y="251"/>
                </a:cubicBezTo>
                <a:lnTo>
                  <a:pt x="502" y="245"/>
                </a:lnTo>
                <a:lnTo>
                  <a:pt x="461" y="245"/>
                </a:lnTo>
                <a:cubicBezTo>
                  <a:pt x="457" y="245"/>
                  <a:pt x="455" y="242"/>
                  <a:pt x="455" y="236"/>
                </a:cubicBezTo>
                <a:cubicBezTo>
                  <a:pt x="455" y="230"/>
                  <a:pt x="457" y="228"/>
                  <a:pt x="461" y="228"/>
                </a:cubicBezTo>
                <a:lnTo>
                  <a:pt x="502" y="228"/>
                </a:lnTo>
                <a:lnTo>
                  <a:pt x="502" y="214"/>
                </a:lnTo>
                <a:lnTo>
                  <a:pt x="460" y="214"/>
                </a:lnTo>
                <a:cubicBezTo>
                  <a:pt x="456" y="214"/>
                  <a:pt x="454" y="211"/>
                  <a:pt x="454" y="205"/>
                </a:cubicBezTo>
                <a:cubicBezTo>
                  <a:pt x="454" y="199"/>
                  <a:pt x="456" y="197"/>
                  <a:pt x="460" y="197"/>
                </a:cubicBezTo>
                <a:lnTo>
                  <a:pt x="502" y="197"/>
                </a:lnTo>
                <a:lnTo>
                  <a:pt x="502" y="182"/>
                </a:lnTo>
                <a:lnTo>
                  <a:pt x="500" y="182"/>
                </a:lnTo>
                <a:cubicBezTo>
                  <a:pt x="486" y="182"/>
                  <a:pt x="476" y="180"/>
                  <a:pt x="470" y="175"/>
                </a:cubicBezTo>
                <a:cubicBezTo>
                  <a:pt x="464" y="171"/>
                  <a:pt x="460" y="164"/>
                  <a:pt x="460" y="155"/>
                </a:cubicBezTo>
                <a:lnTo>
                  <a:pt x="460" y="133"/>
                </a:lnTo>
                <a:cubicBezTo>
                  <a:pt x="460" y="129"/>
                  <a:pt x="463" y="127"/>
                  <a:pt x="468" y="127"/>
                </a:cubicBezTo>
                <a:cubicBezTo>
                  <a:pt x="473" y="127"/>
                  <a:pt x="476" y="129"/>
                  <a:pt x="476" y="133"/>
                </a:cubicBezTo>
                <a:close/>
                <a:moveTo>
                  <a:pt x="372" y="188"/>
                </a:moveTo>
                <a:lnTo>
                  <a:pt x="435" y="188"/>
                </a:lnTo>
                <a:lnTo>
                  <a:pt x="435" y="183"/>
                </a:lnTo>
                <a:cubicBezTo>
                  <a:pt x="435" y="181"/>
                  <a:pt x="438" y="180"/>
                  <a:pt x="443" y="180"/>
                </a:cubicBezTo>
                <a:cubicBezTo>
                  <a:pt x="449" y="180"/>
                  <a:pt x="451" y="181"/>
                  <a:pt x="451" y="183"/>
                </a:cubicBezTo>
                <a:lnTo>
                  <a:pt x="451" y="271"/>
                </a:lnTo>
                <a:cubicBezTo>
                  <a:pt x="451" y="275"/>
                  <a:pt x="449" y="277"/>
                  <a:pt x="443" y="277"/>
                </a:cubicBezTo>
                <a:cubicBezTo>
                  <a:pt x="438" y="277"/>
                  <a:pt x="435" y="275"/>
                  <a:pt x="435" y="271"/>
                </a:cubicBezTo>
                <a:lnTo>
                  <a:pt x="435" y="261"/>
                </a:lnTo>
                <a:lnTo>
                  <a:pt x="372" y="261"/>
                </a:lnTo>
                <a:lnTo>
                  <a:pt x="372" y="271"/>
                </a:lnTo>
                <a:cubicBezTo>
                  <a:pt x="372" y="275"/>
                  <a:pt x="369" y="277"/>
                  <a:pt x="363" y="277"/>
                </a:cubicBezTo>
                <a:cubicBezTo>
                  <a:pt x="358" y="277"/>
                  <a:pt x="355" y="275"/>
                  <a:pt x="355" y="271"/>
                </a:cubicBezTo>
                <a:lnTo>
                  <a:pt x="355" y="187"/>
                </a:lnTo>
                <a:cubicBezTo>
                  <a:pt x="355" y="182"/>
                  <a:pt x="358" y="180"/>
                  <a:pt x="363" y="180"/>
                </a:cubicBezTo>
                <a:cubicBezTo>
                  <a:pt x="369" y="180"/>
                  <a:pt x="372" y="182"/>
                  <a:pt x="372" y="187"/>
                </a:cubicBezTo>
                <a:lnTo>
                  <a:pt x="372" y="188"/>
                </a:lnTo>
                <a:close/>
                <a:moveTo>
                  <a:pt x="518" y="182"/>
                </a:moveTo>
                <a:lnTo>
                  <a:pt x="518" y="197"/>
                </a:lnTo>
                <a:lnTo>
                  <a:pt x="541" y="197"/>
                </a:lnTo>
                <a:lnTo>
                  <a:pt x="541" y="190"/>
                </a:lnTo>
                <a:cubicBezTo>
                  <a:pt x="541" y="187"/>
                  <a:pt x="540" y="185"/>
                  <a:pt x="538" y="184"/>
                </a:cubicBezTo>
                <a:cubicBezTo>
                  <a:pt x="535" y="182"/>
                  <a:pt x="532" y="182"/>
                  <a:pt x="527" y="182"/>
                </a:cubicBezTo>
                <a:lnTo>
                  <a:pt x="518" y="182"/>
                </a:lnTo>
                <a:close/>
                <a:moveTo>
                  <a:pt x="372" y="204"/>
                </a:moveTo>
                <a:lnTo>
                  <a:pt x="372" y="215"/>
                </a:lnTo>
                <a:lnTo>
                  <a:pt x="434" y="215"/>
                </a:lnTo>
                <a:lnTo>
                  <a:pt x="434" y="204"/>
                </a:lnTo>
                <a:lnTo>
                  <a:pt x="372" y="204"/>
                </a:lnTo>
                <a:close/>
                <a:moveTo>
                  <a:pt x="518" y="214"/>
                </a:moveTo>
                <a:lnTo>
                  <a:pt x="518" y="228"/>
                </a:lnTo>
                <a:lnTo>
                  <a:pt x="541" y="228"/>
                </a:lnTo>
                <a:lnTo>
                  <a:pt x="541" y="214"/>
                </a:lnTo>
                <a:lnTo>
                  <a:pt x="518" y="214"/>
                </a:lnTo>
                <a:close/>
                <a:moveTo>
                  <a:pt x="372" y="232"/>
                </a:moveTo>
                <a:lnTo>
                  <a:pt x="372" y="243"/>
                </a:lnTo>
                <a:lnTo>
                  <a:pt x="434" y="243"/>
                </a:lnTo>
                <a:lnTo>
                  <a:pt x="434" y="232"/>
                </a:lnTo>
                <a:lnTo>
                  <a:pt x="372" y="232"/>
                </a:lnTo>
                <a:close/>
                <a:moveTo>
                  <a:pt x="81" y="340"/>
                </a:moveTo>
                <a:lnTo>
                  <a:pt x="166" y="340"/>
                </a:lnTo>
                <a:cubicBezTo>
                  <a:pt x="170" y="340"/>
                  <a:pt x="172" y="343"/>
                  <a:pt x="172" y="349"/>
                </a:cubicBezTo>
                <a:cubicBezTo>
                  <a:pt x="172" y="355"/>
                  <a:pt x="170" y="358"/>
                  <a:pt x="166" y="358"/>
                </a:cubicBezTo>
                <a:lnTo>
                  <a:pt x="130" y="358"/>
                </a:lnTo>
                <a:lnTo>
                  <a:pt x="130" y="379"/>
                </a:lnTo>
                <a:lnTo>
                  <a:pt x="133" y="379"/>
                </a:lnTo>
                <a:cubicBezTo>
                  <a:pt x="147" y="379"/>
                  <a:pt x="157" y="382"/>
                  <a:pt x="163" y="386"/>
                </a:cubicBezTo>
                <a:cubicBezTo>
                  <a:pt x="169" y="390"/>
                  <a:pt x="172" y="397"/>
                  <a:pt x="172" y="406"/>
                </a:cubicBezTo>
                <a:lnTo>
                  <a:pt x="172" y="407"/>
                </a:lnTo>
                <a:cubicBezTo>
                  <a:pt x="172" y="416"/>
                  <a:pt x="169" y="423"/>
                  <a:pt x="163" y="427"/>
                </a:cubicBezTo>
                <a:cubicBezTo>
                  <a:pt x="157" y="431"/>
                  <a:pt x="147" y="433"/>
                  <a:pt x="133" y="433"/>
                </a:cubicBezTo>
                <a:lnTo>
                  <a:pt x="130" y="433"/>
                </a:lnTo>
                <a:lnTo>
                  <a:pt x="130" y="490"/>
                </a:lnTo>
                <a:lnTo>
                  <a:pt x="140" y="490"/>
                </a:lnTo>
                <a:cubicBezTo>
                  <a:pt x="145" y="490"/>
                  <a:pt x="149" y="489"/>
                  <a:pt x="151" y="487"/>
                </a:cubicBezTo>
                <a:cubicBezTo>
                  <a:pt x="153" y="484"/>
                  <a:pt x="155" y="480"/>
                  <a:pt x="155" y="475"/>
                </a:cubicBezTo>
                <a:lnTo>
                  <a:pt x="155" y="445"/>
                </a:lnTo>
                <a:cubicBezTo>
                  <a:pt x="155" y="440"/>
                  <a:pt x="157" y="438"/>
                  <a:pt x="163" y="438"/>
                </a:cubicBezTo>
                <a:cubicBezTo>
                  <a:pt x="168" y="438"/>
                  <a:pt x="171" y="440"/>
                  <a:pt x="171" y="445"/>
                </a:cubicBezTo>
                <a:lnTo>
                  <a:pt x="171" y="474"/>
                </a:lnTo>
                <a:cubicBezTo>
                  <a:pt x="171" y="486"/>
                  <a:pt x="168" y="494"/>
                  <a:pt x="162" y="500"/>
                </a:cubicBezTo>
                <a:cubicBezTo>
                  <a:pt x="155" y="505"/>
                  <a:pt x="145" y="508"/>
                  <a:pt x="132" y="508"/>
                </a:cubicBezTo>
                <a:lnTo>
                  <a:pt x="130" y="508"/>
                </a:lnTo>
                <a:lnTo>
                  <a:pt x="130" y="528"/>
                </a:lnTo>
                <a:lnTo>
                  <a:pt x="165" y="528"/>
                </a:lnTo>
                <a:cubicBezTo>
                  <a:pt x="169" y="528"/>
                  <a:pt x="171" y="531"/>
                  <a:pt x="171" y="536"/>
                </a:cubicBezTo>
                <a:cubicBezTo>
                  <a:pt x="171" y="541"/>
                  <a:pt x="169" y="544"/>
                  <a:pt x="165" y="544"/>
                </a:cubicBezTo>
                <a:lnTo>
                  <a:pt x="80" y="544"/>
                </a:lnTo>
                <a:cubicBezTo>
                  <a:pt x="76" y="544"/>
                  <a:pt x="74" y="541"/>
                  <a:pt x="74" y="536"/>
                </a:cubicBezTo>
                <a:cubicBezTo>
                  <a:pt x="74" y="531"/>
                  <a:pt x="76" y="528"/>
                  <a:pt x="80" y="528"/>
                </a:cubicBezTo>
                <a:lnTo>
                  <a:pt x="114" y="528"/>
                </a:lnTo>
                <a:lnTo>
                  <a:pt x="114" y="508"/>
                </a:lnTo>
                <a:lnTo>
                  <a:pt x="113" y="508"/>
                </a:lnTo>
                <a:cubicBezTo>
                  <a:pt x="100" y="508"/>
                  <a:pt x="90" y="505"/>
                  <a:pt x="84" y="500"/>
                </a:cubicBezTo>
                <a:cubicBezTo>
                  <a:pt x="78" y="494"/>
                  <a:pt x="75" y="485"/>
                  <a:pt x="75" y="473"/>
                </a:cubicBezTo>
                <a:lnTo>
                  <a:pt x="75" y="444"/>
                </a:lnTo>
                <a:cubicBezTo>
                  <a:pt x="75" y="440"/>
                  <a:pt x="78" y="438"/>
                  <a:pt x="83" y="438"/>
                </a:cubicBezTo>
                <a:cubicBezTo>
                  <a:pt x="89" y="438"/>
                  <a:pt x="91" y="440"/>
                  <a:pt x="91" y="444"/>
                </a:cubicBezTo>
                <a:lnTo>
                  <a:pt x="91" y="474"/>
                </a:lnTo>
                <a:cubicBezTo>
                  <a:pt x="91" y="480"/>
                  <a:pt x="92" y="484"/>
                  <a:pt x="94" y="487"/>
                </a:cubicBezTo>
                <a:cubicBezTo>
                  <a:pt x="97" y="489"/>
                  <a:pt x="100" y="490"/>
                  <a:pt x="104" y="490"/>
                </a:cubicBezTo>
                <a:lnTo>
                  <a:pt x="114" y="490"/>
                </a:lnTo>
                <a:lnTo>
                  <a:pt x="114" y="433"/>
                </a:lnTo>
                <a:lnTo>
                  <a:pt x="113" y="433"/>
                </a:lnTo>
                <a:cubicBezTo>
                  <a:pt x="100" y="433"/>
                  <a:pt x="90" y="431"/>
                  <a:pt x="84" y="427"/>
                </a:cubicBezTo>
                <a:cubicBezTo>
                  <a:pt x="78" y="423"/>
                  <a:pt x="75" y="416"/>
                  <a:pt x="75" y="407"/>
                </a:cubicBezTo>
                <a:lnTo>
                  <a:pt x="75" y="406"/>
                </a:lnTo>
                <a:cubicBezTo>
                  <a:pt x="75" y="397"/>
                  <a:pt x="78" y="390"/>
                  <a:pt x="84" y="386"/>
                </a:cubicBezTo>
                <a:cubicBezTo>
                  <a:pt x="90" y="382"/>
                  <a:pt x="100" y="379"/>
                  <a:pt x="113" y="379"/>
                </a:cubicBezTo>
                <a:lnTo>
                  <a:pt x="114" y="379"/>
                </a:lnTo>
                <a:lnTo>
                  <a:pt x="114" y="359"/>
                </a:lnTo>
                <a:lnTo>
                  <a:pt x="81" y="359"/>
                </a:lnTo>
                <a:cubicBezTo>
                  <a:pt x="77" y="359"/>
                  <a:pt x="75" y="356"/>
                  <a:pt x="75" y="350"/>
                </a:cubicBezTo>
                <a:cubicBezTo>
                  <a:pt x="75" y="343"/>
                  <a:pt x="77" y="340"/>
                  <a:pt x="81" y="340"/>
                </a:cubicBezTo>
                <a:close/>
                <a:moveTo>
                  <a:pt x="185" y="341"/>
                </a:moveTo>
                <a:lnTo>
                  <a:pt x="208" y="341"/>
                </a:lnTo>
                <a:cubicBezTo>
                  <a:pt x="219" y="341"/>
                  <a:pt x="226" y="344"/>
                  <a:pt x="231" y="350"/>
                </a:cubicBezTo>
                <a:cubicBezTo>
                  <a:pt x="235" y="356"/>
                  <a:pt x="237" y="366"/>
                  <a:pt x="237" y="379"/>
                </a:cubicBezTo>
                <a:lnTo>
                  <a:pt x="261" y="379"/>
                </a:lnTo>
                <a:lnTo>
                  <a:pt x="261" y="345"/>
                </a:lnTo>
                <a:cubicBezTo>
                  <a:pt x="261" y="342"/>
                  <a:pt x="263" y="340"/>
                  <a:pt x="269" y="340"/>
                </a:cubicBezTo>
                <a:cubicBezTo>
                  <a:pt x="274" y="340"/>
                  <a:pt x="277" y="342"/>
                  <a:pt x="277" y="345"/>
                </a:cubicBezTo>
                <a:lnTo>
                  <a:pt x="277" y="418"/>
                </a:lnTo>
                <a:cubicBezTo>
                  <a:pt x="277" y="432"/>
                  <a:pt x="273" y="442"/>
                  <a:pt x="267" y="448"/>
                </a:cubicBezTo>
                <a:cubicBezTo>
                  <a:pt x="261" y="454"/>
                  <a:pt x="251" y="457"/>
                  <a:pt x="238" y="457"/>
                </a:cubicBezTo>
                <a:lnTo>
                  <a:pt x="237" y="457"/>
                </a:lnTo>
                <a:lnTo>
                  <a:pt x="237" y="504"/>
                </a:lnTo>
                <a:cubicBezTo>
                  <a:pt x="237" y="513"/>
                  <a:pt x="238" y="519"/>
                  <a:pt x="239" y="522"/>
                </a:cubicBezTo>
                <a:cubicBezTo>
                  <a:pt x="240" y="526"/>
                  <a:pt x="242" y="528"/>
                  <a:pt x="244" y="528"/>
                </a:cubicBezTo>
                <a:lnTo>
                  <a:pt x="254" y="528"/>
                </a:lnTo>
                <a:cubicBezTo>
                  <a:pt x="256" y="528"/>
                  <a:pt x="258" y="526"/>
                  <a:pt x="259" y="523"/>
                </a:cubicBezTo>
                <a:cubicBezTo>
                  <a:pt x="260" y="520"/>
                  <a:pt x="261" y="515"/>
                  <a:pt x="261" y="509"/>
                </a:cubicBezTo>
                <a:lnTo>
                  <a:pt x="261" y="469"/>
                </a:lnTo>
                <a:cubicBezTo>
                  <a:pt x="261" y="465"/>
                  <a:pt x="263" y="463"/>
                  <a:pt x="269" y="463"/>
                </a:cubicBezTo>
                <a:cubicBezTo>
                  <a:pt x="274" y="463"/>
                  <a:pt x="277" y="465"/>
                  <a:pt x="277" y="469"/>
                </a:cubicBezTo>
                <a:lnTo>
                  <a:pt x="277" y="505"/>
                </a:lnTo>
                <a:cubicBezTo>
                  <a:pt x="277" y="518"/>
                  <a:pt x="274" y="528"/>
                  <a:pt x="270" y="534"/>
                </a:cubicBezTo>
                <a:cubicBezTo>
                  <a:pt x="266" y="541"/>
                  <a:pt x="259" y="544"/>
                  <a:pt x="249" y="544"/>
                </a:cubicBezTo>
                <a:cubicBezTo>
                  <a:pt x="239" y="544"/>
                  <a:pt x="232" y="541"/>
                  <a:pt x="228" y="534"/>
                </a:cubicBezTo>
                <a:cubicBezTo>
                  <a:pt x="224" y="528"/>
                  <a:pt x="222" y="518"/>
                  <a:pt x="222" y="505"/>
                </a:cubicBezTo>
                <a:lnTo>
                  <a:pt x="222" y="457"/>
                </a:lnTo>
                <a:lnTo>
                  <a:pt x="211" y="457"/>
                </a:lnTo>
                <a:cubicBezTo>
                  <a:pt x="205" y="457"/>
                  <a:pt x="202" y="459"/>
                  <a:pt x="199" y="463"/>
                </a:cubicBezTo>
                <a:cubicBezTo>
                  <a:pt x="197" y="467"/>
                  <a:pt x="196" y="473"/>
                  <a:pt x="196" y="481"/>
                </a:cubicBezTo>
                <a:lnTo>
                  <a:pt x="196" y="539"/>
                </a:lnTo>
                <a:cubicBezTo>
                  <a:pt x="196" y="543"/>
                  <a:pt x="193" y="545"/>
                  <a:pt x="188" y="545"/>
                </a:cubicBezTo>
                <a:cubicBezTo>
                  <a:pt x="183" y="545"/>
                  <a:pt x="180" y="543"/>
                  <a:pt x="180" y="539"/>
                </a:cubicBezTo>
                <a:lnTo>
                  <a:pt x="180" y="480"/>
                </a:lnTo>
                <a:cubicBezTo>
                  <a:pt x="180" y="467"/>
                  <a:pt x="183" y="456"/>
                  <a:pt x="189" y="450"/>
                </a:cubicBezTo>
                <a:cubicBezTo>
                  <a:pt x="196" y="444"/>
                  <a:pt x="206" y="441"/>
                  <a:pt x="219" y="441"/>
                </a:cubicBezTo>
                <a:lnTo>
                  <a:pt x="222" y="441"/>
                </a:lnTo>
                <a:lnTo>
                  <a:pt x="222" y="395"/>
                </a:lnTo>
                <a:lnTo>
                  <a:pt x="185" y="395"/>
                </a:lnTo>
                <a:cubicBezTo>
                  <a:pt x="181" y="395"/>
                  <a:pt x="179" y="393"/>
                  <a:pt x="179" y="387"/>
                </a:cubicBezTo>
                <a:cubicBezTo>
                  <a:pt x="179" y="382"/>
                  <a:pt x="181" y="379"/>
                  <a:pt x="185" y="379"/>
                </a:cubicBezTo>
                <a:lnTo>
                  <a:pt x="222" y="379"/>
                </a:lnTo>
                <a:lnTo>
                  <a:pt x="222" y="371"/>
                </a:lnTo>
                <a:cubicBezTo>
                  <a:pt x="222" y="367"/>
                  <a:pt x="221" y="364"/>
                  <a:pt x="219" y="362"/>
                </a:cubicBezTo>
                <a:cubicBezTo>
                  <a:pt x="216" y="360"/>
                  <a:pt x="213" y="359"/>
                  <a:pt x="209" y="359"/>
                </a:cubicBezTo>
                <a:lnTo>
                  <a:pt x="185" y="359"/>
                </a:lnTo>
                <a:cubicBezTo>
                  <a:pt x="181" y="359"/>
                  <a:pt x="179" y="356"/>
                  <a:pt x="179" y="350"/>
                </a:cubicBezTo>
                <a:cubicBezTo>
                  <a:pt x="179" y="344"/>
                  <a:pt x="181" y="341"/>
                  <a:pt x="185" y="341"/>
                </a:cubicBezTo>
                <a:close/>
                <a:moveTo>
                  <a:pt x="91" y="401"/>
                </a:moveTo>
                <a:lnTo>
                  <a:pt x="91" y="409"/>
                </a:lnTo>
                <a:cubicBezTo>
                  <a:pt x="91" y="412"/>
                  <a:pt x="93" y="413"/>
                  <a:pt x="95" y="414"/>
                </a:cubicBezTo>
                <a:cubicBezTo>
                  <a:pt x="98" y="415"/>
                  <a:pt x="103" y="416"/>
                  <a:pt x="110" y="416"/>
                </a:cubicBezTo>
                <a:lnTo>
                  <a:pt x="136" y="416"/>
                </a:lnTo>
                <a:cubicBezTo>
                  <a:pt x="142" y="416"/>
                  <a:pt x="147" y="415"/>
                  <a:pt x="150" y="414"/>
                </a:cubicBezTo>
                <a:cubicBezTo>
                  <a:pt x="153" y="413"/>
                  <a:pt x="154" y="412"/>
                  <a:pt x="154" y="409"/>
                </a:cubicBezTo>
                <a:lnTo>
                  <a:pt x="154" y="401"/>
                </a:lnTo>
                <a:cubicBezTo>
                  <a:pt x="154" y="399"/>
                  <a:pt x="153" y="398"/>
                  <a:pt x="150" y="397"/>
                </a:cubicBezTo>
                <a:cubicBezTo>
                  <a:pt x="147" y="396"/>
                  <a:pt x="142" y="395"/>
                  <a:pt x="136" y="395"/>
                </a:cubicBezTo>
                <a:lnTo>
                  <a:pt x="110" y="395"/>
                </a:lnTo>
                <a:cubicBezTo>
                  <a:pt x="103" y="395"/>
                  <a:pt x="98" y="396"/>
                  <a:pt x="95" y="397"/>
                </a:cubicBezTo>
                <a:cubicBezTo>
                  <a:pt x="93" y="398"/>
                  <a:pt x="91" y="399"/>
                  <a:pt x="91" y="401"/>
                </a:cubicBezTo>
                <a:close/>
                <a:moveTo>
                  <a:pt x="237" y="395"/>
                </a:moveTo>
                <a:lnTo>
                  <a:pt x="237" y="441"/>
                </a:lnTo>
                <a:lnTo>
                  <a:pt x="247" y="441"/>
                </a:lnTo>
                <a:cubicBezTo>
                  <a:pt x="251" y="441"/>
                  <a:pt x="255" y="439"/>
                  <a:pt x="257" y="435"/>
                </a:cubicBezTo>
                <a:cubicBezTo>
                  <a:pt x="260" y="432"/>
                  <a:pt x="261" y="425"/>
                  <a:pt x="261" y="417"/>
                </a:cubicBezTo>
                <a:lnTo>
                  <a:pt x="261" y="395"/>
                </a:lnTo>
                <a:lnTo>
                  <a:pt x="237" y="395"/>
                </a:lnTo>
                <a:close/>
                <a:moveTo>
                  <a:pt x="357" y="341"/>
                </a:moveTo>
                <a:lnTo>
                  <a:pt x="429" y="341"/>
                </a:lnTo>
                <a:cubicBezTo>
                  <a:pt x="433" y="341"/>
                  <a:pt x="435" y="344"/>
                  <a:pt x="435" y="350"/>
                </a:cubicBezTo>
                <a:cubicBezTo>
                  <a:pt x="435" y="355"/>
                  <a:pt x="433" y="358"/>
                  <a:pt x="429" y="358"/>
                </a:cubicBezTo>
                <a:lnTo>
                  <a:pt x="357" y="358"/>
                </a:lnTo>
                <a:cubicBezTo>
                  <a:pt x="353" y="358"/>
                  <a:pt x="351" y="355"/>
                  <a:pt x="351" y="350"/>
                </a:cubicBezTo>
                <a:cubicBezTo>
                  <a:pt x="351" y="344"/>
                  <a:pt x="353" y="341"/>
                  <a:pt x="357" y="341"/>
                </a:cubicBezTo>
                <a:close/>
                <a:moveTo>
                  <a:pt x="464" y="343"/>
                </a:moveTo>
                <a:lnTo>
                  <a:pt x="464" y="359"/>
                </a:lnTo>
                <a:cubicBezTo>
                  <a:pt x="464" y="362"/>
                  <a:pt x="465" y="364"/>
                  <a:pt x="468" y="365"/>
                </a:cubicBezTo>
                <a:cubicBezTo>
                  <a:pt x="470" y="367"/>
                  <a:pt x="475" y="368"/>
                  <a:pt x="481" y="368"/>
                </a:cubicBezTo>
                <a:lnTo>
                  <a:pt x="494" y="368"/>
                </a:lnTo>
                <a:lnTo>
                  <a:pt x="494" y="342"/>
                </a:lnTo>
                <a:cubicBezTo>
                  <a:pt x="494" y="338"/>
                  <a:pt x="497" y="336"/>
                  <a:pt x="502" y="336"/>
                </a:cubicBezTo>
                <a:cubicBezTo>
                  <a:pt x="508" y="336"/>
                  <a:pt x="511" y="338"/>
                  <a:pt x="511" y="342"/>
                </a:cubicBezTo>
                <a:lnTo>
                  <a:pt x="511" y="368"/>
                </a:lnTo>
                <a:lnTo>
                  <a:pt x="523" y="368"/>
                </a:lnTo>
                <a:cubicBezTo>
                  <a:pt x="529" y="368"/>
                  <a:pt x="534" y="367"/>
                  <a:pt x="537" y="365"/>
                </a:cubicBezTo>
                <a:cubicBezTo>
                  <a:pt x="540" y="364"/>
                  <a:pt x="541" y="361"/>
                  <a:pt x="541" y="358"/>
                </a:cubicBezTo>
                <a:lnTo>
                  <a:pt x="541" y="341"/>
                </a:lnTo>
                <a:cubicBezTo>
                  <a:pt x="541" y="337"/>
                  <a:pt x="544" y="336"/>
                  <a:pt x="549" y="336"/>
                </a:cubicBezTo>
                <a:cubicBezTo>
                  <a:pt x="554" y="336"/>
                  <a:pt x="557" y="337"/>
                  <a:pt x="557" y="341"/>
                </a:cubicBezTo>
                <a:lnTo>
                  <a:pt x="557" y="359"/>
                </a:lnTo>
                <a:cubicBezTo>
                  <a:pt x="557" y="367"/>
                  <a:pt x="554" y="373"/>
                  <a:pt x="548" y="377"/>
                </a:cubicBezTo>
                <a:cubicBezTo>
                  <a:pt x="541" y="381"/>
                  <a:pt x="531" y="383"/>
                  <a:pt x="518" y="383"/>
                </a:cubicBezTo>
                <a:lnTo>
                  <a:pt x="511" y="383"/>
                </a:lnTo>
                <a:lnTo>
                  <a:pt x="511" y="394"/>
                </a:lnTo>
                <a:lnTo>
                  <a:pt x="554" y="394"/>
                </a:lnTo>
                <a:cubicBezTo>
                  <a:pt x="558" y="394"/>
                  <a:pt x="560" y="397"/>
                  <a:pt x="560" y="403"/>
                </a:cubicBezTo>
                <a:cubicBezTo>
                  <a:pt x="560" y="409"/>
                  <a:pt x="558" y="412"/>
                  <a:pt x="554" y="412"/>
                </a:cubicBezTo>
                <a:lnTo>
                  <a:pt x="451" y="412"/>
                </a:lnTo>
                <a:cubicBezTo>
                  <a:pt x="447" y="412"/>
                  <a:pt x="445" y="409"/>
                  <a:pt x="445" y="403"/>
                </a:cubicBezTo>
                <a:cubicBezTo>
                  <a:pt x="445" y="397"/>
                  <a:pt x="447" y="394"/>
                  <a:pt x="451" y="394"/>
                </a:cubicBezTo>
                <a:lnTo>
                  <a:pt x="494" y="394"/>
                </a:lnTo>
                <a:lnTo>
                  <a:pt x="494" y="383"/>
                </a:lnTo>
                <a:lnTo>
                  <a:pt x="487" y="383"/>
                </a:lnTo>
                <a:cubicBezTo>
                  <a:pt x="473" y="383"/>
                  <a:pt x="463" y="381"/>
                  <a:pt x="457" y="377"/>
                </a:cubicBezTo>
                <a:cubicBezTo>
                  <a:pt x="451" y="374"/>
                  <a:pt x="448" y="368"/>
                  <a:pt x="448" y="361"/>
                </a:cubicBezTo>
                <a:lnTo>
                  <a:pt x="448" y="343"/>
                </a:lnTo>
                <a:cubicBezTo>
                  <a:pt x="448" y="339"/>
                  <a:pt x="450" y="337"/>
                  <a:pt x="456" y="337"/>
                </a:cubicBezTo>
                <a:cubicBezTo>
                  <a:pt x="461" y="337"/>
                  <a:pt x="464" y="339"/>
                  <a:pt x="464" y="343"/>
                </a:cubicBezTo>
                <a:close/>
                <a:moveTo>
                  <a:pt x="356" y="372"/>
                </a:moveTo>
                <a:lnTo>
                  <a:pt x="395" y="372"/>
                </a:lnTo>
                <a:cubicBezTo>
                  <a:pt x="408" y="372"/>
                  <a:pt x="418" y="373"/>
                  <a:pt x="424" y="377"/>
                </a:cubicBezTo>
                <a:cubicBezTo>
                  <a:pt x="430" y="380"/>
                  <a:pt x="434" y="386"/>
                  <a:pt x="434" y="394"/>
                </a:cubicBezTo>
                <a:lnTo>
                  <a:pt x="434" y="395"/>
                </a:lnTo>
                <a:cubicBezTo>
                  <a:pt x="434" y="403"/>
                  <a:pt x="431" y="408"/>
                  <a:pt x="427" y="412"/>
                </a:cubicBezTo>
                <a:cubicBezTo>
                  <a:pt x="422" y="415"/>
                  <a:pt x="414" y="417"/>
                  <a:pt x="404" y="417"/>
                </a:cubicBezTo>
                <a:lnTo>
                  <a:pt x="404" y="489"/>
                </a:lnTo>
                <a:lnTo>
                  <a:pt x="409" y="489"/>
                </a:lnTo>
                <a:cubicBezTo>
                  <a:pt x="412" y="489"/>
                  <a:pt x="414" y="488"/>
                  <a:pt x="416" y="485"/>
                </a:cubicBezTo>
                <a:cubicBezTo>
                  <a:pt x="417" y="482"/>
                  <a:pt x="418" y="478"/>
                  <a:pt x="418" y="472"/>
                </a:cubicBezTo>
                <a:lnTo>
                  <a:pt x="418" y="438"/>
                </a:lnTo>
                <a:cubicBezTo>
                  <a:pt x="418" y="434"/>
                  <a:pt x="420" y="432"/>
                  <a:pt x="426" y="432"/>
                </a:cubicBezTo>
                <a:cubicBezTo>
                  <a:pt x="431" y="432"/>
                  <a:pt x="434" y="434"/>
                  <a:pt x="434" y="438"/>
                </a:cubicBezTo>
                <a:lnTo>
                  <a:pt x="434" y="469"/>
                </a:lnTo>
                <a:cubicBezTo>
                  <a:pt x="434" y="481"/>
                  <a:pt x="431" y="491"/>
                  <a:pt x="427" y="496"/>
                </a:cubicBezTo>
                <a:cubicBezTo>
                  <a:pt x="422" y="502"/>
                  <a:pt x="414" y="505"/>
                  <a:pt x="404" y="505"/>
                </a:cubicBezTo>
                <a:lnTo>
                  <a:pt x="404" y="528"/>
                </a:lnTo>
                <a:lnTo>
                  <a:pt x="431" y="528"/>
                </a:lnTo>
                <a:cubicBezTo>
                  <a:pt x="435" y="528"/>
                  <a:pt x="437" y="531"/>
                  <a:pt x="437" y="536"/>
                </a:cubicBezTo>
                <a:cubicBezTo>
                  <a:pt x="437" y="541"/>
                  <a:pt x="435" y="544"/>
                  <a:pt x="431" y="544"/>
                </a:cubicBezTo>
                <a:lnTo>
                  <a:pt x="395" y="544"/>
                </a:lnTo>
                <a:cubicBezTo>
                  <a:pt x="381" y="544"/>
                  <a:pt x="371" y="541"/>
                  <a:pt x="365" y="534"/>
                </a:cubicBezTo>
                <a:cubicBezTo>
                  <a:pt x="359" y="528"/>
                  <a:pt x="355" y="518"/>
                  <a:pt x="355" y="505"/>
                </a:cubicBezTo>
                <a:lnTo>
                  <a:pt x="355" y="438"/>
                </a:lnTo>
                <a:cubicBezTo>
                  <a:pt x="355" y="434"/>
                  <a:pt x="358" y="432"/>
                  <a:pt x="363" y="432"/>
                </a:cubicBezTo>
                <a:cubicBezTo>
                  <a:pt x="369" y="432"/>
                  <a:pt x="372" y="434"/>
                  <a:pt x="372" y="438"/>
                </a:cubicBezTo>
                <a:lnTo>
                  <a:pt x="372" y="504"/>
                </a:lnTo>
                <a:cubicBezTo>
                  <a:pt x="372" y="513"/>
                  <a:pt x="372" y="519"/>
                  <a:pt x="374" y="522"/>
                </a:cubicBezTo>
                <a:cubicBezTo>
                  <a:pt x="375" y="526"/>
                  <a:pt x="377" y="528"/>
                  <a:pt x="380" y="528"/>
                </a:cubicBezTo>
                <a:lnTo>
                  <a:pt x="386" y="528"/>
                </a:lnTo>
                <a:lnTo>
                  <a:pt x="386" y="417"/>
                </a:lnTo>
                <a:lnTo>
                  <a:pt x="356" y="417"/>
                </a:lnTo>
                <a:cubicBezTo>
                  <a:pt x="352" y="417"/>
                  <a:pt x="350" y="415"/>
                  <a:pt x="350" y="409"/>
                </a:cubicBezTo>
                <a:cubicBezTo>
                  <a:pt x="350" y="404"/>
                  <a:pt x="352" y="402"/>
                  <a:pt x="356" y="402"/>
                </a:cubicBezTo>
                <a:lnTo>
                  <a:pt x="398" y="402"/>
                </a:lnTo>
                <a:cubicBezTo>
                  <a:pt x="404" y="402"/>
                  <a:pt x="410" y="401"/>
                  <a:pt x="413" y="400"/>
                </a:cubicBezTo>
                <a:cubicBezTo>
                  <a:pt x="416" y="400"/>
                  <a:pt x="418" y="399"/>
                  <a:pt x="418" y="398"/>
                </a:cubicBezTo>
                <a:lnTo>
                  <a:pt x="418" y="392"/>
                </a:lnTo>
                <a:cubicBezTo>
                  <a:pt x="418" y="391"/>
                  <a:pt x="416" y="390"/>
                  <a:pt x="413" y="390"/>
                </a:cubicBezTo>
                <a:cubicBezTo>
                  <a:pt x="410" y="389"/>
                  <a:pt x="405" y="389"/>
                  <a:pt x="398" y="389"/>
                </a:cubicBezTo>
                <a:lnTo>
                  <a:pt x="356" y="389"/>
                </a:lnTo>
                <a:cubicBezTo>
                  <a:pt x="352" y="389"/>
                  <a:pt x="350" y="386"/>
                  <a:pt x="350" y="380"/>
                </a:cubicBezTo>
                <a:cubicBezTo>
                  <a:pt x="350" y="374"/>
                  <a:pt x="352" y="372"/>
                  <a:pt x="356" y="372"/>
                </a:cubicBezTo>
                <a:close/>
                <a:moveTo>
                  <a:pt x="448" y="443"/>
                </a:moveTo>
                <a:cubicBezTo>
                  <a:pt x="448" y="435"/>
                  <a:pt x="451" y="430"/>
                  <a:pt x="457" y="426"/>
                </a:cubicBezTo>
                <a:cubicBezTo>
                  <a:pt x="463" y="423"/>
                  <a:pt x="473" y="421"/>
                  <a:pt x="487" y="421"/>
                </a:cubicBezTo>
                <a:lnTo>
                  <a:pt x="518" y="421"/>
                </a:lnTo>
                <a:cubicBezTo>
                  <a:pt x="531" y="421"/>
                  <a:pt x="541" y="423"/>
                  <a:pt x="548" y="426"/>
                </a:cubicBezTo>
                <a:cubicBezTo>
                  <a:pt x="554" y="430"/>
                  <a:pt x="557" y="435"/>
                  <a:pt x="557" y="443"/>
                </a:cubicBezTo>
                <a:lnTo>
                  <a:pt x="557" y="444"/>
                </a:lnTo>
                <a:cubicBezTo>
                  <a:pt x="557" y="452"/>
                  <a:pt x="554" y="458"/>
                  <a:pt x="548" y="462"/>
                </a:cubicBezTo>
                <a:cubicBezTo>
                  <a:pt x="541" y="465"/>
                  <a:pt x="531" y="467"/>
                  <a:pt x="518" y="467"/>
                </a:cubicBezTo>
                <a:lnTo>
                  <a:pt x="487" y="467"/>
                </a:lnTo>
                <a:cubicBezTo>
                  <a:pt x="473" y="467"/>
                  <a:pt x="463" y="465"/>
                  <a:pt x="457" y="462"/>
                </a:cubicBezTo>
                <a:cubicBezTo>
                  <a:pt x="451" y="458"/>
                  <a:pt x="448" y="452"/>
                  <a:pt x="448" y="444"/>
                </a:cubicBezTo>
                <a:lnTo>
                  <a:pt x="448" y="443"/>
                </a:lnTo>
                <a:close/>
                <a:moveTo>
                  <a:pt x="464" y="440"/>
                </a:moveTo>
                <a:lnTo>
                  <a:pt x="464" y="446"/>
                </a:lnTo>
                <a:cubicBezTo>
                  <a:pt x="464" y="447"/>
                  <a:pt x="465" y="448"/>
                  <a:pt x="469" y="448"/>
                </a:cubicBezTo>
                <a:cubicBezTo>
                  <a:pt x="473" y="449"/>
                  <a:pt x="479" y="449"/>
                  <a:pt x="487" y="449"/>
                </a:cubicBezTo>
                <a:lnTo>
                  <a:pt x="518" y="449"/>
                </a:lnTo>
                <a:cubicBezTo>
                  <a:pt x="526" y="449"/>
                  <a:pt x="531" y="449"/>
                  <a:pt x="535" y="448"/>
                </a:cubicBezTo>
                <a:cubicBezTo>
                  <a:pt x="539" y="448"/>
                  <a:pt x="541" y="447"/>
                  <a:pt x="541" y="446"/>
                </a:cubicBezTo>
                <a:lnTo>
                  <a:pt x="541" y="440"/>
                </a:lnTo>
                <a:cubicBezTo>
                  <a:pt x="541" y="439"/>
                  <a:pt x="539" y="438"/>
                  <a:pt x="535" y="438"/>
                </a:cubicBezTo>
                <a:cubicBezTo>
                  <a:pt x="532" y="437"/>
                  <a:pt x="526" y="437"/>
                  <a:pt x="518" y="437"/>
                </a:cubicBezTo>
                <a:lnTo>
                  <a:pt x="487" y="437"/>
                </a:lnTo>
                <a:cubicBezTo>
                  <a:pt x="478" y="437"/>
                  <a:pt x="472" y="437"/>
                  <a:pt x="469" y="438"/>
                </a:cubicBezTo>
                <a:cubicBezTo>
                  <a:pt x="465" y="438"/>
                  <a:pt x="464" y="439"/>
                  <a:pt x="464" y="440"/>
                </a:cubicBezTo>
                <a:close/>
                <a:moveTo>
                  <a:pt x="448" y="512"/>
                </a:moveTo>
                <a:cubicBezTo>
                  <a:pt x="448" y="500"/>
                  <a:pt x="449" y="492"/>
                  <a:pt x="453" y="487"/>
                </a:cubicBezTo>
                <a:cubicBezTo>
                  <a:pt x="457" y="482"/>
                  <a:pt x="462" y="479"/>
                  <a:pt x="470" y="479"/>
                </a:cubicBezTo>
                <a:lnTo>
                  <a:pt x="471" y="479"/>
                </a:lnTo>
                <a:cubicBezTo>
                  <a:pt x="479" y="479"/>
                  <a:pt x="485" y="481"/>
                  <a:pt x="488" y="485"/>
                </a:cubicBezTo>
                <a:cubicBezTo>
                  <a:pt x="492" y="489"/>
                  <a:pt x="494" y="495"/>
                  <a:pt x="494" y="503"/>
                </a:cubicBezTo>
                <a:lnTo>
                  <a:pt x="494" y="513"/>
                </a:lnTo>
                <a:cubicBezTo>
                  <a:pt x="494" y="519"/>
                  <a:pt x="494" y="522"/>
                  <a:pt x="495" y="525"/>
                </a:cubicBezTo>
                <a:cubicBezTo>
                  <a:pt x="495" y="527"/>
                  <a:pt x="496" y="528"/>
                  <a:pt x="498" y="528"/>
                </a:cubicBezTo>
                <a:lnTo>
                  <a:pt x="505" y="528"/>
                </a:lnTo>
                <a:cubicBezTo>
                  <a:pt x="507" y="528"/>
                  <a:pt x="508" y="527"/>
                  <a:pt x="508" y="525"/>
                </a:cubicBezTo>
                <a:cubicBezTo>
                  <a:pt x="509" y="522"/>
                  <a:pt x="509" y="519"/>
                  <a:pt x="509" y="513"/>
                </a:cubicBezTo>
                <a:lnTo>
                  <a:pt x="509" y="503"/>
                </a:lnTo>
                <a:cubicBezTo>
                  <a:pt x="509" y="495"/>
                  <a:pt x="511" y="489"/>
                  <a:pt x="515" y="485"/>
                </a:cubicBezTo>
                <a:cubicBezTo>
                  <a:pt x="518" y="481"/>
                  <a:pt x="524" y="479"/>
                  <a:pt x="533" y="479"/>
                </a:cubicBezTo>
                <a:lnTo>
                  <a:pt x="534" y="479"/>
                </a:lnTo>
                <a:cubicBezTo>
                  <a:pt x="542" y="479"/>
                  <a:pt x="548" y="482"/>
                  <a:pt x="551" y="487"/>
                </a:cubicBezTo>
                <a:cubicBezTo>
                  <a:pt x="555" y="492"/>
                  <a:pt x="557" y="501"/>
                  <a:pt x="557" y="512"/>
                </a:cubicBezTo>
                <a:lnTo>
                  <a:pt x="557" y="540"/>
                </a:lnTo>
                <a:cubicBezTo>
                  <a:pt x="557" y="544"/>
                  <a:pt x="554" y="546"/>
                  <a:pt x="549" y="546"/>
                </a:cubicBezTo>
                <a:cubicBezTo>
                  <a:pt x="544" y="546"/>
                  <a:pt x="541" y="544"/>
                  <a:pt x="541" y="540"/>
                </a:cubicBezTo>
                <a:lnTo>
                  <a:pt x="541" y="511"/>
                </a:lnTo>
                <a:cubicBezTo>
                  <a:pt x="541" y="506"/>
                  <a:pt x="541" y="503"/>
                  <a:pt x="540" y="500"/>
                </a:cubicBezTo>
                <a:cubicBezTo>
                  <a:pt x="539" y="498"/>
                  <a:pt x="538" y="497"/>
                  <a:pt x="537" y="497"/>
                </a:cubicBezTo>
                <a:lnTo>
                  <a:pt x="531" y="497"/>
                </a:lnTo>
                <a:cubicBezTo>
                  <a:pt x="529" y="497"/>
                  <a:pt x="528" y="498"/>
                  <a:pt x="528" y="500"/>
                </a:cubicBezTo>
                <a:cubicBezTo>
                  <a:pt x="527" y="502"/>
                  <a:pt x="527" y="506"/>
                  <a:pt x="527" y="511"/>
                </a:cubicBezTo>
                <a:lnTo>
                  <a:pt x="527" y="520"/>
                </a:lnTo>
                <a:cubicBezTo>
                  <a:pt x="527" y="529"/>
                  <a:pt x="525" y="535"/>
                  <a:pt x="521" y="538"/>
                </a:cubicBezTo>
                <a:cubicBezTo>
                  <a:pt x="517" y="542"/>
                  <a:pt x="511" y="544"/>
                  <a:pt x="503" y="544"/>
                </a:cubicBezTo>
                <a:lnTo>
                  <a:pt x="502" y="544"/>
                </a:lnTo>
                <a:cubicBezTo>
                  <a:pt x="494" y="544"/>
                  <a:pt x="488" y="542"/>
                  <a:pt x="484" y="538"/>
                </a:cubicBezTo>
                <a:cubicBezTo>
                  <a:pt x="480" y="535"/>
                  <a:pt x="478" y="529"/>
                  <a:pt x="478" y="520"/>
                </a:cubicBezTo>
                <a:lnTo>
                  <a:pt x="478" y="511"/>
                </a:lnTo>
                <a:cubicBezTo>
                  <a:pt x="478" y="506"/>
                  <a:pt x="478" y="502"/>
                  <a:pt x="478" y="500"/>
                </a:cubicBezTo>
                <a:cubicBezTo>
                  <a:pt x="477" y="498"/>
                  <a:pt x="476" y="497"/>
                  <a:pt x="474" y="497"/>
                </a:cubicBezTo>
                <a:lnTo>
                  <a:pt x="467" y="497"/>
                </a:lnTo>
                <a:cubicBezTo>
                  <a:pt x="466" y="497"/>
                  <a:pt x="465" y="498"/>
                  <a:pt x="464" y="500"/>
                </a:cubicBezTo>
                <a:cubicBezTo>
                  <a:pt x="464" y="502"/>
                  <a:pt x="464" y="506"/>
                  <a:pt x="464" y="511"/>
                </a:cubicBezTo>
                <a:lnTo>
                  <a:pt x="464" y="539"/>
                </a:lnTo>
                <a:cubicBezTo>
                  <a:pt x="464" y="543"/>
                  <a:pt x="461" y="545"/>
                  <a:pt x="456" y="545"/>
                </a:cubicBezTo>
                <a:cubicBezTo>
                  <a:pt x="450" y="545"/>
                  <a:pt x="448" y="543"/>
                  <a:pt x="448" y="539"/>
                </a:cubicBezTo>
                <a:lnTo>
                  <a:pt x="448" y="512"/>
                </a:lnTo>
                <a:close/>
              </a:path>
            </a:pathLst>
          </a:custGeom>
          <a:solidFill>
            <a:srgbClr val="CC504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汉仪行楷简" pitchFamily="49" charset="-122"/>
              <a:ea typeface="汉仪行楷简" pitchFamily="49" charset="-122"/>
            </a:endParaRPr>
          </a:p>
        </p:txBody>
      </p:sp>
      <p:pic>
        <p:nvPicPr>
          <p:cNvPr id="11" name="图片 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6752" y="3489302"/>
            <a:ext cx="167812" cy="26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0600" y="2240428"/>
            <a:ext cx="186856" cy="24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9851" y="459949"/>
            <a:ext cx="138059" cy="38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3921" y="2486394"/>
            <a:ext cx="177333" cy="306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5541" y="3640057"/>
            <a:ext cx="176144" cy="306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28596" y="142852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赏陋室之雅，品古人德馨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662" y="2786058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66FF"/>
                </a:solidFill>
                <a:ea typeface="汉仪行楷简"/>
              </a:rPr>
              <a:t>《</a:t>
            </a:r>
            <a:r>
              <a:rPr lang="zh-CN" altLang="en-US" sz="4800" b="1" dirty="0" smtClean="0">
                <a:solidFill>
                  <a:srgbClr val="FF66FF"/>
                </a:solidFill>
                <a:ea typeface="汉仪行楷简"/>
              </a:rPr>
              <a:t>陋室铭</a:t>
            </a:r>
            <a:r>
              <a:rPr lang="en-US" altLang="zh-CN" sz="4800" b="1" dirty="0" smtClean="0">
                <a:solidFill>
                  <a:srgbClr val="FF66FF"/>
                </a:solidFill>
                <a:ea typeface="汉仪行楷简"/>
              </a:rPr>
              <a:t>》</a:t>
            </a:r>
            <a:r>
              <a:rPr lang="zh-CN" altLang="en-US" sz="4800" b="1" dirty="0" smtClean="0">
                <a:solidFill>
                  <a:srgbClr val="FF66FF"/>
                </a:solidFill>
                <a:ea typeface="汉仪行楷简"/>
              </a:rPr>
              <a:t>说课</a:t>
            </a:r>
            <a:endParaRPr lang="zh-CN" altLang="en-US" sz="4400" b="1" dirty="0">
              <a:solidFill>
                <a:srgbClr val="FF66FF"/>
              </a:solidFill>
              <a:ea typeface="汉仪行楷简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1736" y="442913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说课人：李志文</a:t>
            </a:r>
            <a:endParaRPr lang="zh-CN" altLang="en-US" sz="3600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5436440"/>
      </p:ext>
    </p:extLst>
  </p:cSld>
  <p:clrMapOvr>
    <a:masterClrMapping/>
  </p:clrMapOvr>
  <p:transition spd="slow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C -0.00495 -1.85185E-6 -0.01966 0.02454 -0.02487 0.04259 C -0.02982 0.06042 -0.03463 0.12616 -0.03958 0.14421 C -0.04583 0.15509 -0.06862 0.17408 -0.0789 0.20996 C -0.08906 0.2463 -0.08047 0.27963 -0.09219 0.325 C -0.10403 0.37037 -0.12591 0.44792 -0.13984 0.48611 C -0.1539 0.52408 -0.17031 0.52477 -0.17617 0.55347 C -0.1819 0.58125 -0.17799 0.63426 -0.1845 0.65046 C -0.19101 0.66667 -0.2013 0.66111 -0.20651 0.67917 C -0.21146 0.69699 -0.21536 0.73611 -0.21536 0.75949 " pathEditMode="relative" rAng="0" ptsTypes="fsfssssssf">
                                      <p:cBhvr>
                                        <p:cTn id="32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00" y="38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C -0.01081 1.11111E-6 -0.04193 0.03125 -0.053 0.0544 C -0.06406 0.07708 -0.07383 0.16134 -0.0849 0.18449 C -0.09792 0.19838 -0.14727 0.22245 -0.16901 0.26829 C -0.19115 0.31505 -0.1724 0.35741 -0.19792 0.41597 C -0.22305 0.47384 -0.26992 0.57268 -0.30013 0.62176 C -0.33034 0.6706 -0.3655 0.67153 -0.378 0.70787 C -0.39037 0.74375 -0.3819 0.81111 -0.39609 0.83217 C -0.40977 0.85278 -0.43164 0.8456 -0.44297 0.86875 C -0.45404 0.8919 -0.46237 0.9419 -0.46237 0.97176 " pathEditMode="relative" rAng="0" ptsTypes="fsfssssssf">
                                      <p:cBhvr>
                                        <p:cTn id="36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900" y="486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22222E-6 C -0.00482 -2.22222E-6 -0.01927 0.02616 -0.02422 0.04584 C -0.02943 0.06505 -0.03398 0.13634 -0.03893 0.15579 C -0.04505 0.16736 -0.06758 0.18797 -0.0776 0.22662 C -0.08776 0.26574 -0.07916 0.30209 -0.09088 0.35093 C -0.10234 0.4 -0.12383 0.48334 -0.13776 0.52477 C -0.15169 0.56597 -0.16784 0.5669 -0.17357 0.59746 C -0.17916 0.62801 -0.17526 0.68496 -0.18164 0.70278 C -0.18828 0.71991 -0.19804 0.71412 -0.20338 0.73357 C -0.20833 0.75324 -0.21224 0.79491 -0.21224 0.82037 " pathEditMode="relative" rAng="0" ptsTypes="fsfssssssf">
                                      <p:cBhvr>
                                        <p:cTn id="40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400" y="41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C -0.00873 -4.44444E-6 -0.03438 0.02292 -0.04336 0.04028 C -0.05235 0.05741 -0.06055 0.11991 -0.06954 0.13704 C -0.08021 0.14746 -0.12032 0.16528 -0.13829 0.19954 C -0.15638 0.23403 -0.14089 0.26575 -0.16172 0.30926 C -0.18256 0.35209 -0.22071 0.4257 -0.24519 0.46227 C -0.27019 0.49838 -0.29896 0.49931 -0.30912 0.52639 C -0.31927 0.55301 -0.31224 0.60301 -0.32357 0.61875 C -0.33529 0.63403 -0.35287 0.62871 -0.36211 0.64607 C -0.37123 0.66343 -0.378 0.70024 -0.378 0.72246 " pathEditMode="relative" rAng="0" ptsTypes="fsfssssssf">
                                      <p:cBhvr>
                                        <p:cTn id="44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700" y="36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91 -0.10023 C 0.02644 -0.10023 0.01003 -0.07662 0.00456 -0.05857 C -0.00143 -0.04074 -0.00664 0.0243 -0.0121 0.0419 C -0.01914 0.05255 -0.0444 0.07153 -0.05559 0.10718 C -0.06718 0.14329 -0.05755 0.17639 -0.0707 0.22153 C -0.08359 0.2662 -0.10794 0.34282 -0.1233 0.38102 C -0.13893 0.41852 -0.15729 0.41944 -0.16367 0.44722 C -0.17005 0.47523 -0.16562 0.52755 -0.17291 0.54398 C -0.18033 0.55972 -0.19153 0.5544 -0.19726 0.57222 C -0.20312 0.59028 -0.20716 0.62847 -0.20716 0.65208 " pathEditMode="relative" rAng="0" ptsTypes="fsfssssssf">
                                      <p:cBhvr>
                                        <p:cTn id="48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800" y="3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陋室铭图片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286520"/>
          </a:xfrm>
        </p:spPr>
      </p:pic>
      <p:sp>
        <p:nvSpPr>
          <p:cNvPr id="6" name="TextBox 5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                      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安徽和县刘禹锡的陋室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环节二：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朗读感知，踏访陋室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128586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4、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畅读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2214554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en-US" altLang="zh-CN" sz="36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疑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读</a:t>
            </a:r>
            <a:endParaRPr lang="zh-CN" altLang="en-US" sz="36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314324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译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读</a:t>
            </a:r>
            <a:endParaRPr lang="zh-CN" altLang="en-US" sz="3600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414338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en-US" altLang="zh-CN" sz="36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dirty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初</a:t>
            </a:r>
            <a:r>
              <a:rPr lang="zh-CN" altLang="en-US" sz="36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读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3286124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由易到难，突出层次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。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环节三：</a:t>
            </a:r>
            <a:r>
              <a:rPr lang="zh-CN" altLang="en-US" sz="36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美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读品味，欣赏陋室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357298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1、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理内容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探究：陋室不陋的理由？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2、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悟主旨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品读：统领全文的是哪句话？如何引出这句话？孔子的话作结有什么作用？</a:t>
            </a:r>
            <a:endParaRPr lang="zh-CN" altLang="en-US" sz="3200" b="1" dirty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3、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明写法：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357298"/>
            <a:ext cx="8786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探究：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（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1）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作者为什么写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“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诸葛庐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”、“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子云亭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”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   （2）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由此可以看出作者是个什么样的人？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  （3）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这种写法叫什么？（托物言志）</a:t>
            </a:r>
            <a:endParaRPr lang="en-US" altLang="zh-CN" sz="3200" b="1" dirty="0" smtClean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   （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4）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作者借这篇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铭</a:t>
            </a:r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赞美陋室，要表达什么？</a:t>
            </a:r>
            <a:endParaRPr lang="zh-CN" altLang="en-US" sz="3200" b="1" dirty="0">
              <a:solidFill>
                <a:srgbClr val="424AF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环节四：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探究感悟，话别陋室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1357298"/>
            <a:ext cx="8715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本文通过对陋室的描绘，极力形容</a:t>
            </a:r>
            <a:r>
              <a:rPr lang="en-US" altLang="zh-CN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陋室</a:t>
            </a:r>
            <a:r>
              <a:rPr lang="en-US" altLang="zh-CN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不陋，表达了作者安贫乐道的情趣，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处在物质丰富的今天，你如何看待作者的这种生活态度？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环节五：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积累名篇，铭记陋室。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1714488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 smtClean="0">
                <a:solidFill>
                  <a:srgbClr val="424AF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学生在老师范背下看图串背课文，积累名篇。</a:t>
            </a:r>
            <a:endParaRPr lang="zh-CN" altLang="en-US" sz="36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、说板书设计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35743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陋室不陋</a:t>
            </a:r>
            <a:endParaRPr lang="zh-CN" altLang="en-US" sz="32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00298" y="1643050"/>
            <a:ext cx="357190" cy="2143140"/>
          </a:xfrm>
          <a:prstGeom prst="leftBrace">
            <a:avLst>
              <a:gd name="adj1" fmla="val 0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071802" y="171448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环境雅</a:t>
            </a:r>
            <a:endParaRPr lang="zh-CN" altLang="en-US" sz="24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250030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情趣雅</a:t>
            </a:r>
            <a:endParaRPr lang="zh-CN" altLang="en-US" sz="24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328612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心志雅</a:t>
            </a:r>
            <a:endParaRPr lang="zh-CN" altLang="en-US" sz="24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4357686" y="1571612"/>
            <a:ext cx="285752" cy="2286016"/>
          </a:xfrm>
          <a:prstGeom prst="rightBrace">
            <a:avLst/>
          </a:prstGeom>
          <a:ln w="28575">
            <a:solidFill>
              <a:srgbClr val="1005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929190" y="2214554"/>
            <a:ext cx="20717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安贫乐道，</a:t>
            </a:r>
            <a:endParaRPr lang="en-US" altLang="zh-CN" sz="3200" b="1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高洁傲岸</a:t>
            </a:r>
            <a:endParaRPr lang="zh-CN" alt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457200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托物</a:t>
            </a:r>
            <a:endParaRPr lang="zh-CN" alt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3570" y="457200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言志</a:t>
            </a:r>
            <a:endParaRPr lang="zh-CN" alt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928926" y="4714884"/>
            <a:ext cx="2643206" cy="357190"/>
          </a:xfrm>
          <a:prstGeom prst="rightArrow">
            <a:avLst/>
          </a:prstGeom>
          <a:solidFill>
            <a:srgbClr val="92D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4243390" cy="928694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六、说教学反思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9144000" cy="3852874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rgbClr val="7030A0"/>
                </a:solidFill>
              </a:rPr>
              <a:t>  </a:t>
            </a:r>
            <a:r>
              <a:rPr lang="en-US" altLang="zh-CN" b="1" dirty="0" smtClean="0">
                <a:solidFill>
                  <a:srgbClr val="002060"/>
                </a:solidFill>
              </a:rPr>
              <a:t>1、</a:t>
            </a:r>
            <a:r>
              <a:rPr lang="zh-CN" altLang="en-US" b="1" dirty="0" smtClean="0">
                <a:solidFill>
                  <a:srgbClr val="002060"/>
                </a:solidFill>
              </a:rPr>
              <a:t>优质课促进我的成长。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algn="l"/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smtClean="0">
                <a:solidFill>
                  <a:srgbClr val="002060"/>
                </a:solidFill>
              </a:rPr>
              <a:t> 2、</a:t>
            </a:r>
            <a:r>
              <a:rPr lang="zh-CN" altLang="en-US" b="1" dirty="0" smtClean="0">
                <a:solidFill>
                  <a:srgbClr val="002060"/>
                </a:solidFill>
              </a:rPr>
              <a:t>要关注每一个学生。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algn="l"/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smtClean="0">
                <a:solidFill>
                  <a:srgbClr val="002060"/>
                </a:solidFill>
              </a:rPr>
              <a:t> 3、</a:t>
            </a:r>
            <a:r>
              <a:rPr lang="zh-CN" altLang="en-US" b="1" dirty="0" smtClean="0">
                <a:solidFill>
                  <a:srgbClr val="002060"/>
                </a:solidFill>
              </a:rPr>
              <a:t>激发学生学习文言文的兴趣，凸显</a:t>
            </a:r>
            <a:r>
              <a:rPr lang="en-US" altLang="zh-CN" b="1" dirty="0" smtClean="0">
                <a:solidFill>
                  <a:srgbClr val="002060"/>
                </a:solidFill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读</a:t>
            </a:r>
            <a:r>
              <a:rPr lang="en-US" altLang="zh-CN" b="1" dirty="0" smtClean="0">
                <a:solidFill>
                  <a:srgbClr val="002060"/>
                </a:solidFill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在语文教学中的重要性。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algn="l"/>
            <a:endParaRPr lang="en-US" altLang="zh-CN" b="1" dirty="0" smtClean="0">
              <a:solidFill>
                <a:srgbClr val="002060"/>
              </a:solidFill>
            </a:endParaRPr>
          </a:p>
          <a:p>
            <a:pPr algn="l"/>
            <a:r>
              <a:rPr lang="en-US" altLang="zh-CN" dirty="0">
                <a:solidFill>
                  <a:srgbClr val="7030A0"/>
                </a:solidFill>
              </a:rPr>
              <a:t> </a:t>
            </a:r>
            <a:r>
              <a:rPr lang="en-US" altLang="zh-CN" dirty="0" smtClean="0">
                <a:solidFill>
                  <a:srgbClr val="7030A0"/>
                </a:solidFill>
              </a:rPr>
              <a:t>    </a:t>
            </a:r>
            <a:r>
              <a:rPr lang="zh-CN" altLang="en-US" dirty="0" smtClean="0">
                <a:solidFill>
                  <a:srgbClr val="7030A0"/>
                </a:solidFill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    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8572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课后谈收获，总结教学得与失。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4612" y="2643182"/>
            <a:ext cx="2214578" cy="9233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谢谢！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14818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i="1" cap="all" spc="0" dirty="0" smtClean="0">
                <a:ln w="0"/>
                <a:solidFill>
                  <a:srgbClr val="CC66FF"/>
                </a:solidFill>
                <a:effectLst>
                  <a:reflection blurRad="12700" stA="50000" endPos="50000" dist="5000" dir="5400000" sy="-100000" rotWithShape="0"/>
                </a:effectLst>
                <a:latin typeface="汉仪行楷简"/>
              </a:rPr>
              <a:t>敬请指导！</a:t>
            </a:r>
            <a:endParaRPr lang="zh-CN" altLang="en-US" sz="5400" b="1" i="1" cap="all" spc="0" dirty="0">
              <a:ln w="0"/>
              <a:solidFill>
                <a:srgbClr val="CC66FF"/>
              </a:solidFill>
              <a:effectLst>
                <a:reflection blurRad="12700" stA="50000" endPos="50000" dist="5000" dir="5400000" sy="-100000" rotWithShape="0"/>
              </a:effectLst>
              <a:latin typeface="汉仪行楷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4537 L 0.00034 -0.2912 C 0.00034 -0.40092 0.27708 -0.53541 0.50399 -0.53541 L 1.00833 -0.53541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" y="-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00" y="1499354"/>
            <a:ext cx="3326498" cy="413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28"/>
          <p:cNvSpPr>
            <a:spLocks noChangeAspect="1" noChangeArrowheads="1"/>
          </p:cNvSpPr>
          <p:nvPr/>
        </p:nvSpPr>
        <p:spPr bwMode="auto">
          <a:xfrm>
            <a:off x="3071802" y="714356"/>
            <a:ext cx="489156" cy="653795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7" name="TextBox 29"/>
          <p:cNvSpPr txBox="1">
            <a:spLocks noChangeArrowheads="1"/>
          </p:cNvSpPr>
          <p:nvPr/>
        </p:nvSpPr>
        <p:spPr bwMode="auto">
          <a:xfrm>
            <a:off x="3000364" y="714356"/>
            <a:ext cx="569387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C4271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壹</a:t>
            </a:r>
          </a:p>
        </p:txBody>
      </p:sp>
      <p:sp>
        <p:nvSpPr>
          <p:cNvPr id="8" name="圆角矩形 30"/>
          <p:cNvSpPr>
            <a:spLocks noChangeAspect="1" noChangeArrowheads="1"/>
          </p:cNvSpPr>
          <p:nvPr/>
        </p:nvSpPr>
        <p:spPr bwMode="auto">
          <a:xfrm>
            <a:off x="3428992" y="1571612"/>
            <a:ext cx="560593" cy="652207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3428992" y="1571612"/>
            <a:ext cx="500066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贰</a:t>
            </a:r>
          </a:p>
        </p:txBody>
      </p:sp>
      <p:sp>
        <p:nvSpPr>
          <p:cNvPr id="10" name="圆角矩形 32"/>
          <p:cNvSpPr>
            <a:spLocks noChangeAspect="1" noChangeArrowheads="1"/>
          </p:cNvSpPr>
          <p:nvPr/>
        </p:nvSpPr>
        <p:spPr bwMode="auto">
          <a:xfrm>
            <a:off x="3428992" y="2500306"/>
            <a:ext cx="489156" cy="652208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3357554" y="2571744"/>
            <a:ext cx="569387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叁</a:t>
            </a:r>
          </a:p>
        </p:txBody>
      </p:sp>
      <p:sp>
        <p:nvSpPr>
          <p:cNvPr id="12" name="圆角矩形 34"/>
          <p:cNvSpPr>
            <a:spLocks noChangeAspect="1" noChangeArrowheads="1"/>
          </p:cNvSpPr>
          <p:nvPr/>
        </p:nvSpPr>
        <p:spPr bwMode="auto">
          <a:xfrm>
            <a:off x="3643306" y="3429000"/>
            <a:ext cx="489155" cy="652207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3" name="TextBox 35"/>
          <p:cNvSpPr txBox="1">
            <a:spLocks noChangeArrowheads="1"/>
          </p:cNvSpPr>
          <p:nvPr/>
        </p:nvSpPr>
        <p:spPr bwMode="auto">
          <a:xfrm>
            <a:off x="3571868" y="3500438"/>
            <a:ext cx="569387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肆</a:t>
            </a:r>
          </a:p>
        </p:txBody>
      </p:sp>
      <p:sp>
        <p:nvSpPr>
          <p:cNvPr id="14" name="圆角矩形 36"/>
          <p:cNvSpPr>
            <a:spLocks noChangeAspect="1" noChangeArrowheads="1"/>
          </p:cNvSpPr>
          <p:nvPr/>
        </p:nvSpPr>
        <p:spPr bwMode="auto">
          <a:xfrm>
            <a:off x="3786182" y="4286256"/>
            <a:ext cx="489156" cy="652207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Box 41"/>
          <p:cNvSpPr txBox="1">
            <a:spLocks noChangeArrowheads="1"/>
          </p:cNvSpPr>
          <p:nvPr/>
        </p:nvSpPr>
        <p:spPr bwMode="auto">
          <a:xfrm>
            <a:off x="3714744" y="4357694"/>
            <a:ext cx="569387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伍</a:t>
            </a: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3571868" y="714356"/>
            <a:ext cx="16322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说教材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3929058" y="1643050"/>
            <a:ext cx="225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说教学目标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TextBox 45"/>
          <p:cNvSpPr txBox="1">
            <a:spLocks noChangeArrowheads="1"/>
          </p:cNvSpPr>
          <p:nvPr/>
        </p:nvSpPr>
        <p:spPr bwMode="auto">
          <a:xfrm>
            <a:off x="3929058" y="2571744"/>
            <a:ext cx="23708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说教法学法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46"/>
          <p:cNvSpPr txBox="1">
            <a:spLocks noChangeArrowheads="1"/>
          </p:cNvSpPr>
          <p:nvPr/>
        </p:nvSpPr>
        <p:spPr bwMode="auto">
          <a:xfrm>
            <a:off x="4143372" y="3500438"/>
            <a:ext cx="23361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说教学过程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47"/>
          <p:cNvSpPr txBox="1">
            <a:spLocks noChangeArrowheads="1"/>
          </p:cNvSpPr>
          <p:nvPr/>
        </p:nvSpPr>
        <p:spPr bwMode="auto">
          <a:xfrm>
            <a:off x="4286248" y="4286256"/>
            <a:ext cx="22825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说板书设计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圆角矩形 36"/>
          <p:cNvSpPr>
            <a:spLocks noChangeAspect="1" noChangeArrowheads="1"/>
          </p:cNvSpPr>
          <p:nvPr/>
        </p:nvSpPr>
        <p:spPr bwMode="auto">
          <a:xfrm>
            <a:off x="3857620" y="5214950"/>
            <a:ext cx="642942" cy="652207"/>
          </a:xfrm>
          <a:prstGeom prst="roundRect">
            <a:avLst>
              <a:gd name="adj" fmla="val 16667"/>
            </a:avLst>
          </a:prstGeom>
          <a:solidFill>
            <a:srgbClr val="C4271D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3857620" y="5286388"/>
            <a:ext cx="569387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C4271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999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陆</a:t>
            </a:r>
            <a:endParaRPr lang="zh-CN" altLang="en-US" sz="2999" dirty="0">
              <a:solidFill>
                <a:schemeClr val="bg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3" name="TextBox 47"/>
          <p:cNvSpPr txBox="1">
            <a:spLocks noChangeArrowheads="1"/>
          </p:cNvSpPr>
          <p:nvPr/>
        </p:nvSpPr>
        <p:spPr bwMode="auto">
          <a:xfrm>
            <a:off x="4500562" y="5214950"/>
            <a:ext cx="2286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7030A0"/>
                </a:solidFill>
                <a:latin typeface="微软雅黑" panose="020B0503020204020204" pitchFamily="34" charset="-122"/>
              </a:rPr>
              <a:t>说课后反思</a:t>
            </a:r>
            <a:endParaRPr lang="zh-CN" altLang="en-US" sz="3200" b="1" dirty="0">
              <a:solidFill>
                <a:srgbClr val="7030A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61561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00"/>
                            </p:stCondLst>
                            <p:childTnLst>
                              <p:par>
                                <p:cTn id="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autoUpdateAnimBg="0"/>
      <p:bldP spid="8" grpId="0" bldLvl="0" animBg="1" autoUpdateAnimBg="0"/>
      <p:bldP spid="9" grpId="0" autoUpdateAnimBg="0"/>
      <p:bldP spid="10" grpId="0" bldLvl="0" animBg="1" autoUpdateAnimBg="0"/>
      <p:bldP spid="11" grpId="0" autoUpdateAnimBg="0"/>
      <p:bldP spid="12" grpId="0" bldLvl="0" animBg="1" autoUpdateAnimBg="0"/>
      <p:bldP spid="13" grpId="0" autoUpdateAnimBg="0"/>
      <p:bldP spid="14" grpId="0" bldLvl="0" animBg="1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bldLvl="0" animBg="1" autoUpdateAnimBg="0"/>
      <p:bldP spid="22" grpId="0" autoUpdateAnimBg="0"/>
      <p:bldP spid="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4243390" cy="928694"/>
          </a:xfrm>
        </p:spPr>
        <p:txBody>
          <a:bodyPr/>
          <a:lstStyle/>
          <a:p>
            <a:pPr algn="l"/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一、说教材</a:t>
            </a: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9144000" cy="3852874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rgbClr val="7030A0"/>
                </a:solidFill>
              </a:rPr>
              <a:t>      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《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陋室铭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》</a:t>
            </a:r>
            <a:r>
              <a:rPr lang="zh-CN" altLang="en-US" sz="2800" b="1" dirty="0">
                <a:solidFill>
                  <a:srgbClr val="7030A0"/>
                </a:solidFill>
              </a:rPr>
              <a:t> 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是（</a:t>
            </a:r>
            <a:r>
              <a:rPr lang="en-US" sz="2800" b="1" dirty="0" smtClean="0">
                <a:solidFill>
                  <a:srgbClr val="7030A0"/>
                </a:solidFill>
              </a:rPr>
              <a:t>2016</a:t>
            </a:r>
            <a:r>
              <a:rPr lang="zh-CN" altLang="en-US" sz="2800" b="1" dirty="0">
                <a:solidFill>
                  <a:srgbClr val="7030A0"/>
                </a:solidFill>
              </a:rPr>
              <a:t>）部编人教版七年级语文下册第六单元</a:t>
            </a:r>
            <a:r>
              <a:rPr lang="en-US" altLang="zh-CN" sz="2800" b="1" dirty="0">
                <a:solidFill>
                  <a:srgbClr val="7030A0"/>
                </a:solidFill>
              </a:rPr>
              <a:t>《</a:t>
            </a:r>
            <a:r>
              <a:rPr lang="zh-CN" altLang="en-US" sz="2800" b="1" dirty="0">
                <a:solidFill>
                  <a:srgbClr val="7030A0"/>
                </a:solidFill>
              </a:rPr>
              <a:t>第</a:t>
            </a:r>
            <a:r>
              <a:rPr lang="en-US" sz="2800" b="1" dirty="0">
                <a:solidFill>
                  <a:srgbClr val="7030A0"/>
                </a:solidFill>
              </a:rPr>
              <a:t>16</a:t>
            </a:r>
            <a:r>
              <a:rPr lang="zh-CN" altLang="en-US" sz="2800" b="1" dirty="0">
                <a:solidFill>
                  <a:srgbClr val="7030A0"/>
                </a:solidFill>
              </a:rPr>
              <a:t>课短文两篇</a:t>
            </a:r>
            <a:r>
              <a:rPr lang="en-US" altLang="zh-CN" sz="2800" b="1" dirty="0">
                <a:solidFill>
                  <a:srgbClr val="7030A0"/>
                </a:solidFill>
              </a:rPr>
              <a:t>》</a:t>
            </a:r>
            <a:r>
              <a:rPr lang="zh-CN" altLang="en-US" sz="2800" b="1" dirty="0">
                <a:solidFill>
                  <a:srgbClr val="7030A0"/>
                </a:solidFill>
              </a:rPr>
              <a:t>的一篇教读课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文。它采用托物言志的写法，通过对的陋室的描写，极力形容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“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陋室不陋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”，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表达了作者高洁傲岸的节操和安贫乐道的情趣。全文寥寥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81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字，短小精美，对偶工整，虚实相生，言志 如诗，韵味如歌。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pPr algn="l"/>
            <a:r>
              <a:rPr lang="en-US" altLang="zh-CN" sz="2800" b="1" dirty="0">
                <a:solidFill>
                  <a:srgbClr val="7030A0"/>
                </a:solidFill>
              </a:rPr>
              <a:t> 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学习这篇文章不仅能培养学生的文言阅读能力，而且有助于学生树立正确的人生观和世界观。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8572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眼中有文本，突出教材核心地位。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4243390" cy="928694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、说教学目标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9144000" cy="3852874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rgbClr val="7030A0"/>
                </a:solidFill>
              </a:rPr>
              <a:t>     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《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初中语文课程标准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》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 要求学生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借助工具书阅读浅显文言文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”，“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注重积累、感悟和运用，提高自己的欣赏品味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algn="l"/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本单元教学要求有：在反复诵读中领会文章丰富的内涵和精美的语言，并积累一些常用的文言词语。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algn="l"/>
            <a:r>
              <a:rPr lang="en-US" altLang="zh-CN" sz="2800" b="1" dirty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根据文本特点及学情，我把本课教学目标确定为：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algn="l"/>
            <a:r>
              <a:rPr lang="en-US" altLang="zh-CN" sz="2800" b="1" dirty="0">
                <a:solidFill>
                  <a:srgbClr val="0070C0"/>
                </a:solidFill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   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8572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胸中有目标，彰显文本德馨主题。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424AF0"/>
                </a:solidFill>
              </a:rPr>
              <a:t>（一）、教学目标</a:t>
            </a:r>
            <a:endParaRPr lang="zh-CN" altLang="en-US" sz="4000" b="1" dirty="0">
              <a:solidFill>
                <a:srgbClr val="424A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、知识与能力：</a:t>
            </a:r>
            <a:r>
              <a:rPr lang="zh-CN" altLang="en-US" b="1" dirty="0">
                <a:solidFill>
                  <a:srgbClr val="100561"/>
                </a:solidFill>
              </a:rPr>
              <a:t>积累文言词句，熟读成诵；了解</a:t>
            </a:r>
            <a:r>
              <a:rPr lang="en-US" b="1" dirty="0">
                <a:solidFill>
                  <a:srgbClr val="100561"/>
                </a:solidFill>
              </a:rPr>
              <a:t>“</a:t>
            </a:r>
            <a:r>
              <a:rPr lang="zh-CN" altLang="en-US" b="1" dirty="0">
                <a:solidFill>
                  <a:srgbClr val="100561"/>
                </a:solidFill>
              </a:rPr>
              <a:t>铭</a:t>
            </a:r>
            <a:r>
              <a:rPr lang="en-US" b="1" dirty="0">
                <a:solidFill>
                  <a:srgbClr val="100561"/>
                </a:solidFill>
              </a:rPr>
              <a:t>”</a:t>
            </a:r>
            <a:r>
              <a:rPr lang="zh-CN" altLang="en-US" b="1" dirty="0">
                <a:solidFill>
                  <a:srgbClr val="100561"/>
                </a:solidFill>
              </a:rPr>
              <a:t>的特点；学习托物言志的写法。</a:t>
            </a:r>
            <a:endParaRPr lang="zh-CN" altLang="en-US" dirty="0">
              <a:solidFill>
                <a:srgbClr val="10056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、过程与方法：</a:t>
            </a:r>
            <a:r>
              <a:rPr lang="zh-CN" altLang="en-US" b="1" dirty="0">
                <a:solidFill>
                  <a:srgbClr val="100561"/>
                </a:solidFill>
              </a:rPr>
              <a:t>诵读品味，理解文章内容及写法；自主合作探究，体会作者的节操情趣。</a:t>
            </a:r>
            <a:endParaRPr lang="zh-CN" altLang="en-US" dirty="0">
              <a:solidFill>
                <a:srgbClr val="10056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、情感态度与价值观：</a:t>
            </a:r>
            <a:r>
              <a:rPr lang="zh-CN" altLang="en-US" b="1" dirty="0">
                <a:solidFill>
                  <a:srgbClr val="100561"/>
                </a:solidFill>
              </a:rPr>
              <a:t>感悟作者高洁傲岸的节操和安贫乐道的情趣，确立高尚的志趣追求。</a:t>
            </a:r>
            <a:endParaRPr lang="zh-CN" altLang="en-US" dirty="0">
              <a:solidFill>
                <a:srgbClr val="100561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（二）、教学重点、难点</a:t>
            </a:r>
            <a:endParaRPr lang="zh-CN" altLang="en-US" sz="40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、教学重点：</a:t>
            </a:r>
            <a:r>
              <a:rPr lang="zh-CN" altLang="en-US" sz="3600" b="1" dirty="0">
                <a:solidFill>
                  <a:srgbClr val="100561"/>
                </a:solidFill>
              </a:rPr>
              <a:t>积累文言词句，熟读成诵。</a:t>
            </a:r>
            <a:endParaRPr lang="zh-CN" altLang="en-US" sz="3600" dirty="0">
              <a:solidFill>
                <a:srgbClr val="100561"/>
              </a:solidFill>
            </a:endParaRPr>
          </a:p>
          <a:p>
            <a:pPr>
              <a:buNone/>
            </a:pPr>
            <a:r>
              <a:rPr 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、教学难点：</a:t>
            </a:r>
            <a:r>
              <a:rPr lang="zh-CN" altLang="en-US" sz="3600" b="1" dirty="0">
                <a:solidFill>
                  <a:srgbClr val="100561"/>
                </a:solidFill>
              </a:rPr>
              <a:t>学习托物言志的写法；体会作者的节操情趣，确立高尚的志趣追求。</a:t>
            </a:r>
            <a:endParaRPr lang="zh-CN" altLang="en-US" sz="3600" dirty="0">
              <a:solidFill>
                <a:srgbClr val="10056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4243390" cy="928694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、说教法学法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8572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心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中有方法，培养合作探究意识。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2000240"/>
            <a:ext cx="738664" cy="157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说教法</a:t>
            </a:r>
            <a:endParaRPr lang="zh-CN" altLang="en-US" sz="3600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8150" y="1785926"/>
            <a:ext cx="738664" cy="157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说学法</a:t>
            </a:r>
            <a:endParaRPr lang="zh-CN" altLang="en-US" sz="3600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2643182"/>
            <a:ext cx="738664" cy="157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朗读法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3000372"/>
            <a:ext cx="738664" cy="1581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点拨法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3357562"/>
            <a:ext cx="738664" cy="3214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多媒体辅助法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23" y="2357430"/>
            <a:ext cx="738664" cy="27146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圈点批注法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94" y="2857496"/>
            <a:ext cx="738664" cy="2643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诵读品味法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8" y="3643314"/>
            <a:ext cx="738664" cy="2428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solidFill>
                  <a:srgbClr val="424AF0"/>
                </a:solidFill>
                <a:latin typeface="黑体" pitchFamily="2" charset="-122"/>
                <a:ea typeface="黑体" pitchFamily="2" charset="-122"/>
              </a:rPr>
              <a:t>合作探究法</a:t>
            </a:r>
            <a:endParaRPr lang="zh-CN" altLang="en-US" sz="3600" b="1" dirty="0">
              <a:solidFill>
                <a:srgbClr val="424AF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5786" y="1500174"/>
            <a:ext cx="7786742" cy="4043378"/>
          </a:xfrm>
        </p:spPr>
        <p:txBody>
          <a:bodyPr/>
          <a:lstStyle/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/>
          </a:p>
          <a:p>
            <a:pPr algn="ctr">
              <a:buNone/>
            </a:pPr>
            <a:r>
              <a:rPr lang="zh-CN" altLang="en-US" sz="4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环节一：</a:t>
            </a:r>
            <a:r>
              <a:rPr lang="zh-CN" altLang="en-US" sz="44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创设情境，走进陋室。</a:t>
            </a:r>
            <a:endParaRPr lang="zh-CN" altLang="en-US" sz="4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、说教学过程（五个环节）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陋室铭图片2（与原图一致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286520"/>
          </a:xfrm>
        </p:spPr>
      </p:pic>
      <p:sp>
        <p:nvSpPr>
          <p:cNvPr id="5" name="TextBox 4"/>
          <p:cNvSpPr txBox="1"/>
          <p:nvPr/>
        </p:nvSpPr>
        <p:spPr>
          <a:xfrm>
            <a:off x="0" y="63347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安徽和县刘禹锡的陋室             三迁其家的故事</a:t>
            </a:r>
            <a:endParaRPr lang="zh-CN" altLang="en-US" sz="28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1122</Words>
  <Application>Microsoft Office PowerPoint</Application>
  <PresentationFormat>全屏显示(4:3)</PresentationFormat>
  <Paragraphs>86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一、说教材</vt:lpstr>
      <vt:lpstr>二、说教学目标</vt:lpstr>
      <vt:lpstr>（一）、教学目标</vt:lpstr>
      <vt:lpstr>（二）、教学重点、难点</vt:lpstr>
      <vt:lpstr>二、说教法学法</vt:lpstr>
      <vt:lpstr>二、说教学过程（五个环节）</vt:lpstr>
      <vt:lpstr>幻灯片 9</vt:lpstr>
      <vt:lpstr>幻灯片 10</vt:lpstr>
      <vt:lpstr>环节二：朗读感知，踏访陋室。</vt:lpstr>
      <vt:lpstr>环节三：美读品味，欣赏陋室。</vt:lpstr>
      <vt:lpstr>3、明写法：</vt:lpstr>
      <vt:lpstr>环节四：探究感悟，话别陋室。</vt:lpstr>
      <vt:lpstr>环节五：积累名篇，铭记陋室。</vt:lpstr>
      <vt:lpstr>二、说板书设计</vt:lpstr>
      <vt:lpstr>六、说教学反思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61</cp:revision>
  <dcterms:created xsi:type="dcterms:W3CDTF">2018-12-23T02:18:27Z</dcterms:created>
  <dcterms:modified xsi:type="dcterms:W3CDTF">2018-12-23T06:48:21Z</dcterms:modified>
</cp:coreProperties>
</file>