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9144000" cy="6858000" type="screen4x3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1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tags" Target="tags/tag156.xml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1.xml" /><Relationship Id="rId4" Type="http://schemas.openxmlformats.org/officeDocument/2006/relationships/tags" Target="../tags/tag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tags" Target="../tags/tag48.xml" /><Relationship Id="rId7" Type="http://schemas.openxmlformats.org/officeDocument/2006/relationships/tags" Target="../tags/tag4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0.xml" /><Relationship Id="rId3" Type="http://schemas.openxmlformats.org/officeDocument/2006/relationships/tags" Target="../tags/tag51.xml" /><Relationship Id="rId4" Type="http://schemas.openxmlformats.org/officeDocument/2006/relationships/tags" Target="../tags/tag52.xml" /><Relationship Id="rId5" Type="http://schemas.openxmlformats.org/officeDocument/2006/relationships/tags" Target="../tags/tag53.xml" /><Relationship Id="rId6" Type="http://schemas.openxmlformats.org/officeDocument/2006/relationships/tags" Target="../tags/tag54.xml" /><Relationship Id="rId7" Type="http://schemas.openxmlformats.org/officeDocument/2006/relationships/tags" Target="../tags/tag5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6.xml" /><Relationship Id="rId3" Type="http://schemas.openxmlformats.org/officeDocument/2006/relationships/tags" Target="../tags/tag57.xml" /><Relationship Id="rId4" Type="http://schemas.openxmlformats.org/officeDocument/2006/relationships/tags" Target="../tags/tag58.xml" /><Relationship Id="rId5" Type="http://schemas.openxmlformats.org/officeDocument/2006/relationships/tags" Target="../tags/tag59.xml" /><Relationship Id="rId6" Type="http://schemas.openxmlformats.org/officeDocument/2006/relationships/tags" Target="../tags/tag60.xml" /><Relationship Id="rId7" Type="http://schemas.openxmlformats.org/officeDocument/2006/relationships/tags" Target="../tags/tag6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tags" Target="../tags/tag6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tags" Target="../tags/tag6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5.xml" /><Relationship Id="rId3" Type="http://schemas.openxmlformats.org/officeDocument/2006/relationships/tags" Target="../tags/tag76.xml" /><Relationship Id="rId4" Type="http://schemas.openxmlformats.org/officeDocument/2006/relationships/tags" Target="../tags/tag77.xml" /><Relationship Id="rId5" Type="http://schemas.openxmlformats.org/officeDocument/2006/relationships/tags" Target="../tags/tag78.xml" /><Relationship Id="rId6" Type="http://schemas.openxmlformats.org/officeDocument/2006/relationships/tags" Target="../tags/tag79.xml" /><Relationship Id="rId7" Type="http://schemas.openxmlformats.org/officeDocument/2006/relationships/tags" Target="../tags/tag8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tags" Target="../tags/tag8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82.xml" /><Relationship Id="rId3" Type="http://schemas.openxmlformats.org/officeDocument/2006/relationships/tags" Target="../tags/tag83.xml" /><Relationship Id="rId4" Type="http://schemas.openxmlformats.org/officeDocument/2006/relationships/tags" Target="../tags/tag84.xml" /><Relationship Id="rId5" Type="http://schemas.openxmlformats.org/officeDocument/2006/relationships/tags" Target="../tags/tag85.xml" /><Relationship Id="rId6" Type="http://schemas.openxmlformats.org/officeDocument/2006/relationships/tags" Target="../tags/tag86.xml" /><Relationship Id="rId7" Type="http://schemas.openxmlformats.org/officeDocument/2006/relationships/tags" Target="../tags/tag8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88.xml" /><Relationship Id="rId3" Type="http://schemas.openxmlformats.org/officeDocument/2006/relationships/tags" Target="../tags/tag89.xml" /><Relationship Id="rId4" Type="http://schemas.openxmlformats.org/officeDocument/2006/relationships/tags" Target="../tags/tag90.xml" /><Relationship Id="rId5" Type="http://schemas.openxmlformats.org/officeDocument/2006/relationships/tags" Target="../tags/tag91.xml" /><Relationship Id="rId6" Type="http://schemas.openxmlformats.org/officeDocument/2006/relationships/tags" Target="../tags/tag92.xml" /><Relationship Id="rId7" Type="http://schemas.openxmlformats.org/officeDocument/2006/relationships/tags" Target="../tags/tag9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tags" Target="../tags/tag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94.xml" /><Relationship Id="rId3" Type="http://schemas.openxmlformats.org/officeDocument/2006/relationships/tags" Target="../tags/tag95.xml" /><Relationship Id="rId4" Type="http://schemas.openxmlformats.org/officeDocument/2006/relationships/tags" Target="../tags/tag96.xml" /><Relationship Id="rId5" Type="http://schemas.openxmlformats.org/officeDocument/2006/relationships/tags" Target="../tags/tag97.xml" /><Relationship Id="rId6" Type="http://schemas.openxmlformats.org/officeDocument/2006/relationships/tags" Target="../tags/tag98.xml" /><Relationship Id="rId7" Type="http://schemas.openxmlformats.org/officeDocument/2006/relationships/tags" Target="../tags/tag9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00.xml" /><Relationship Id="rId3" Type="http://schemas.openxmlformats.org/officeDocument/2006/relationships/tags" Target="../tags/tag101.xml" /><Relationship Id="rId4" Type="http://schemas.openxmlformats.org/officeDocument/2006/relationships/tags" Target="../tags/tag102.xml" /><Relationship Id="rId5" Type="http://schemas.openxmlformats.org/officeDocument/2006/relationships/tags" Target="../tags/tag103.xml" /><Relationship Id="rId6" Type="http://schemas.openxmlformats.org/officeDocument/2006/relationships/tags" Target="../tags/tag104.xml" /><Relationship Id="rId7" Type="http://schemas.openxmlformats.org/officeDocument/2006/relationships/tags" Target="../tags/tag105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tags" Target="../tags/tag10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07.xml" /><Relationship Id="rId3" Type="http://schemas.openxmlformats.org/officeDocument/2006/relationships/tags" Target="../tags/tag108.xml" /><Relationship Id="rId4" Type="http://schemas.openxmlformats.org/officeDocument/2006/relationships/tags" Target="../tags/tag109.xml" /><Relationship Id="rId5" Type="http://schemas.openxmlformats.org/officeDocument/2006/relationships/tags" Target="../tags/tag110.xml" /><Relationship Id="rId6" Type="http://schemas.openxmlformats.org/officeDocument/2006/relationships/tags" Target="../tags/tag111.xml" /><Relationship Id="rId7" Type="http://schemas.openxmlformats.org/officeDocument/2006/relationships/tags" Target="../tags/tag11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13.xml" /><Relationship Id="rId3" Type="http://schemas.openxmlformats.org/officeDocument/2006/relationships/tags" Target="../tags/tag114.xml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tags" Target="../tags/tag118.xml" /><Relationship Id="rId8" Type="http://schemas.openxmlformats.org/officeDocument/2006/relationships/tags" Target="../tags/tag119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20.xml" /><Relationship Id="rId3" Type="http://schemas.openxmlformats.org/officeDocument/2006/relationships/tags" Target="../tags/tag121.xml" /><Relationship Id="rId4" Type="http://schemas.openxmlformats.org/officeDocument/2006/relationships/tags" Target="../tags/tag122.xml" /><Relationship Id="rId5" Type="http://schemas.openxmlformats.org/officeDocument/2006/relationships/tags" Target="../tags/tag123.xml" /><Relationship Id="rId6" Type="http://schemas.openxmlformats.org/officeDocument/2006/relationships/tags" Target="../tags/tag124.xml" /><Relationship Id="rId7" Type="http://schemas.openxmlformats.org/officeDocument/2006/relationships/tags" Target="../tags/tag12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26.xml" /><Relationship Id="rId3" Type="http://schemas.openxmlformats.org/officeDocument/2006/relationships/tags" Target="../tags/tag127.xml" /><Relationship Id="rId4" Type="http://schemas.openxmlformats.org/officeDocument/2006/relationships/tags" Target="../tags/tag128.xml" /><Relationship Id="rId5" Type="http://schemas.openxmlformats.org/officeDocument/2006/relationships/tags" Target="../tags/tag129.xml" /><Relationship Id="rId6" Type="http://schemas.openxmlformats.org/officeDocument/2006/relationships/tags" Target="../tags/tag130.xml" /><Relationship Id="rId7" Type="http://schemas.openxmlformats.org/officeDocument/2006/relationships/tags" Target="../tags/tag13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32.xml" /><Relationship Id="rId3" Type="http://schemas.openxmlformats.org/officeDocument/2006/relationships/tags" Target="../tags/tag133.xml" /><Relationship Id="rId4" Type="http://schemas.openxmlformats.org/officeDocument/2006/relationships/tags" Target="../tags/tag134.xml" /><Relationship Id="rId5" Type="http://schemas.openxmlformats.org/officeDocument/2006/relationships/tags" Target="../tags/tag135.xml" /><Relationship Id="rId6" Type="http://schemas.openxmlformats.org/officeDocument/2006/relationships/tags" Target="../tags/tag136.xml" /><Relationship Id="rId7" Type="http://schemas.openxmlformats.org/officeDocument/2006/relationships/tags" Target="../tags/tag13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38.xml" /><Relationship Id="rId3" Type="http://schemas.openxmlformats.org/officeDocument/2006/relationships/tags" Target="../tags/tag139.xml" /><Relationship Id="rId4" Type="http://schemas.openxmlformats.org/officeDocument/2006/relationships/tags" Target="../tags/tag140.xml" /><Relationship Id="rId5" Type="http://schemas.openxmlformats.org/officeDocument/2006/relationships/tags" Target="../tags/tag141.xml" /><Relationship Id="rId6" Type="http://schemas.openxmlformats.org/officeDocument/2006/relationships/tags" Target="../tags/tag142.xml" /><Relationship Id="rId7" Type="http://schemas.openxmlformats.org/officeDocument/2006/relationships/tags" Target="../tags/tag14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44.xml" /><Relationship Id="rId3" Type="http://schemas.openxmlformats.org/officeDocument/2006/relationships/tags" Target="../tags/tag145.xml" /><Relationship Id="rId4" Type="http://schemas.openxmlformats.org/officeDocument/2006/relationships/tags" Target="../tags/tag146.xml" /><Relationship Id="rId5" Type="http://schemas.openxmlformats.org/officeDocument/2006/relationships/tags" Target="../tags/tag147.xml" /><Relationship Id="rId6" Type="http://schemas.openxmlformats.org/officeDocument/2006/relationships/tags" Target="../tags/tag148.xml" /><Relationship Id="rId7" Type="http://schemas.openxmlformats.org/officeDocument/2006/relationships/tags" Target="../tags/tag14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.xml" /><Relationship Id="rId3" Type="http://schemas.openxmlformats.org/officeDocument/2006/relationships/tags" Target="../tags/tag5.xml" /><Relationship Id="rId4" Type="http://schemas.openxmlformats.org/officeDocument/2006/relationships/tags" Target="../tags/tag6.xml" /><Relationship Id="rId5" Type="http://schemas.openxmlformats.org/officeDocument/2006/relationships/tags" Target="../tags/tag7.xml" /><Relationship Id="rId6" Type="http://schemas.openxmlformats.org/officeDocument/2006/relationships/tags" Target="../tags/tag8.xml" /><Relationship Id="rId7" Type="http://schemas.openxmlformats.org/officeDocument/2006/relationships/tags" Target="../tags/tag9.xml" /><Relationship Id="rId8" Type="http://schemas.openxmlformats.org/officeDocument/2006/relationships/tags" Target="../tags/tag10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50.xml" /><Relationship Id="rId3" Type="http://schemas.openxmlformats.org/officeDocument/2006/relationships/tags" Target="../tags/tag151.xml" /><Relationship Id="rId4" Type="http://schemas.openxmlformats.org/officeDocument/2006/relationships/tags" Target="../tags/tag152.xml" /><Relationship Id="rId5" Type="http://schemas.openxmlformats.org/officeDocument/2006/relationships/tags" Target="../tags/tag153.xml" /><Relationship Id="rId6" Type="http://schemas.openxmlformats.org/officeDocument/2006/relationships/tags" Target="../tags/tag154.xml" /><Relationship Id="rId7" Type="http://schemas.openxmlformats.org/officeDocument/2006/relationships/image" Target="../media/image4.png" /><Relationship Id="rId8" Type="http://schemas.openxmlformats.org/officeDocument/2006/relationships/tags" Target="../tags/tag155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1.xml" /><Relationship Id="rId3" Type="http://schemas.openxmlformats.org/officeDocument/2006/relationships/tags" Target="../tags/tag12.xml" /><Relationship Id="rId4" Type="http://schemas.openxmlformats.org/officeDocument/2006/relationships/tags" Target="../tags/tag13.xml" /><Relationship Id="rId5" Type="http://schemas.openxmlformats.org/officeDocument/2006/relationships/tags" Target="../tags/tag14.xml" /><Relationship Id="rId6" Type="http://schemas.openxmlformats.org/officeDocument/2006/relationships/tags" Target="../tags/tag15.xml" /><Relationship Id="rId7" Type="http://schemas.openxmlformats.org/officeDocument/2006/relationships/tags" Target="../tags/tag16.xml" /><Relationship Id="rId8" Type="http://schemas.openxmlformats.org/officeDocument/2006/relationships/tags" Target="../tags/tag1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tags" Target="../tags/tag1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5.xml" /><Relationship Id="rId2" Type="http://schemas.openxmlformats.org/officeDocument/2006/relationships/tags" Target="../tags/tag19.xml" /><Relationship Id="rId3" Type="http://schemas.openxmlformats.org/officeDocument/2006/relationships/tags" Target="../tags/tag20.xml" /><Relationship Id="rId4" Type="http://schemas.openxmlformats.org/officeDocument/2006/relationships/tags" Target="../tags/tag21.xml" /><Relationship Id="rId5" Type="http://schemas.openxmlformats.org/officeDocument/2006/relationships/tags" Target="../tags/tag22.xml" /><Relationship Id="rId6" Type="http://schemas.openxmlformats.org/officeDocument/2006/relationships/tags" Target="../tags/tag23.xml" /><Relationship Id="rId7" Type="http://schemas.openxmlformats.org/officeDocument/2006/relationships/image" Target="../media/image3.png" /><Relationship Id="rId8" Type="http://schemas.openxmlformats.org/officeDocument/2006/relationships/tags" Target="../tags/tag24.xml" /><Relationship Id="rId9" Type="http://schemas.openxmlformats.org/officeDocument/2006/relationships/hyperlink" Target="&#20154;&#30340;&#27491;&#30830;&#24605;&#24819;&#26159;&#20174;&#21738;&#37324;&#26469;&#30340;_&#39640;&#28165;.mp4" TargetMode="Externa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6.xml" /><Relationship Id="rId3" Type="http://schemas.openxmlformats.org/officeDocument/2006/relationships/tags" Target="../tags/tag27.xml" /><Relationship Id="rId4" Type="http://schemas.openxmlformats.org/officeDocument/2006/relationships/tags" Target="../tags/tag28.xml" /><Relationship Id="rId5" Type="http://schemas.openxmlformats.org/officeDocument/2006/relationships/tags" Target="../tags/tag29.xml" /><Relationship Id="rId6" Type="http://schemas.openxmlformats.org/officeDocument/2006/relationships/tags" Target="../tags/tag30.xml" /><Relationship Id="rId7" Type="http://schemas.openxmlformats.org/officeDocument/2006/relationships/tags" Target="../tags/tag3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2.xml" /><Relationship Id="rId3" Type="http://schemas.openxmlformats.org/officeDocument/2006/relationships/tags" Target="../tags/tag33.xml" /><Relationship Id="rId4" Type="http://schemas.openxmlformats.org/officeDocument/2006/relationships/tags" Target="../tags/tag34.xml" /><Relationship Id="rId5" Type="http://schemas.openxmlformats.org/officeDocument/2006/relationships/tags" Target="../tags/tag35.xml" /><Relationship Id="rId6" Type="http://schemas.openxmlformats.org/officeDocument/2006/relationships/tags" Target="../tags/tag36.xml" /><Relationship Id="rId7" Type="http://schemas.openxmlformats.org/officeDocument/2006/relationships/tags" Target="../tags/tag3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tags" Target="../tags/tag4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294-200R114534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635"/>
            <a:ext cx="9144476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295751" y="1453515"/>
            <a:ext cx="8298180" cy="1413510"/>
          </a:xfrm>
        </p:spPr>
        <p:txBody>
          <a:bodyPr>
            <a:noAutofit/>
          </a:bodyPr>
          <a:lstStyle/>
          <a:p>
            <a:r>
              <a:rPr lang="zh-CN" altLang="zh-CN" sz="4800">
                <a:solidFill>
                  <a:srgbClr val="FFFF00"/>
                </a:solidFill>
              </a:rPr>
              <a:t>人的正确思想是从哪里来的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280512" y="1294131"/>
            <a:ext cx="8457724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6466999" y="6354445"/>
            <a:ext cx="2333625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342900" y="912495"/>
            <a:ext cx="2447449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42867" y="152401"/>
            <a:ext cx="8458267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结构的严谨性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90049" y="1294131"/>
            <a:ext cx="7146608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①提出问题，明确论点（开头三句，三问三答）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0049" y="2060576"/>
            <a:ext cx="8348186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②存在和思想的关系（紧接二句，对应说明）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0049" y="2826386"/>
            <a:ext cx="7384733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③物质到精神，存在到思想（以下五句，第一个飞跃）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90049" y="3517266"/>
            <a:ext cx="8103394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④精神到物质，思想到存在（以下六句，第二个飞跃）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90049" y="4237356"/>
            <a:ext cx="8103394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⑤正确认识的全过程（以下二句，两个飞跃多次反复）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90049" y="4935856"/>
            <a:ext cx="8103394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⑥联系实际，解决问题（最后四句，为文缘由和目的）</a:t>
            </a: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280512" y="1294131"/>
            <a:ext cx="8457724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6466999" y="6354445"/>
            <a:ext cx="2333625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342900" y="912495"/>
            <a:ext cx="2447449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42867" y="152401"/>
            <a:ext cx="8458267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结构的严谨性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90049" y="1294131"/>
            <a:ext cx="7983855" cy="2031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引论：提出问题，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提出人的正确思想只能从社会实践中来，只能从社会的生产斗争、阶级斗争和科学实验这三项实践中来的中心论点。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42900" y="2853690"/>
            <a:ext cx="7384733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本论：分析问题，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从物质与精神的辩证关系论证认识过程的两个阶段，从而论证中心论点。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90049" y="4237356"/>
            <a:ext cx="8103394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结论：解决问题，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联系实际，指明学习辩证唯物论的认识论的重要意义。</a:t>
            </a: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280512" y="1294131"/>
            <a:ext cx="8457724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6466999" y="6354445"/>
            <a:ext cx="2333625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342900" y="912495"/>
            <a:ext cx="2447449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42867" y="152401"/>
            <a:ext cx="8458267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结构的严谨性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90049" y="1294131"/>
            <a:ext cx="8043386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第二部分可以看作是一篇独立的议论文，试划分结构。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0049" y="2060575"/>
            <a:ext cx="8348186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引论：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</a:rPr>
              <a:t>总论物质与精神的辨证关系，这是下文两个飞跃的纲。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0049" y="2826385"/>
            <a:ext cx="7384733" cy="2031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本论：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分别论证飞跃过程的两个阶段。又可分为两层：第一次飞跃；第二次飞跃（感性认识→理性认识→实践）。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90049" y="4404996"/>
            <a:ext cx="8103394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结论：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</a:rPr>
              <a:t>对上文的总结并深化，阐述一个正确的认识的形成需要经过一个反复实践的过程。</a:t>
            </a: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zh-CN" altLang="en-US" sz="6000">
                <a:solidFill>
                  <a:srgbClr val="00B050"/>
                </a:solidFill>
              </a:rPr>
              <a:t>论证的严密性</a:t>
            </a:r>
          </a:p>
        </p:txBody>
      </p:sp>
      <p:pic>
        <p:nvPicPr>
          <p:cNvPr id="5" name="图片 4" descr="294-200R312033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007" y="1428750"/>
            <a:ext cx="7514749" cy="5207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280512" y="1294131"/>
            <a:ext cx="8457724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6466999" y="6354445"/>
            <a:ext cx="2333625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342900" y="912495"/>
            <a:ext cx="2447449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42867" y="152401"/>
            <a:ext cx="8458267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论证的严密性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42424" y="1371601"/>
            <a:ext cx="8396288" cy="7067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前  后  呼  应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0049" y="2044066"/>
            <a:ext cx="8348186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开头和结尾是呼应的。开头是提出问题，结尾是解决问题。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0049" y="2858136"/>
            <a:ext cx="7384733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主体部分先后连接呼应：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90049" y="3441700"/>
            <a:ext cx="8103394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③和④是连接的：③④讲两个飞跃，这两个飞跃物质到精神，存在到思想，精神到物质，思想到存在是对应的。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97669" y="4752340"/>
            <a:ext cx="8103394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②⑤是相呼应的。②是“物质——精神——物质”的总领。  ⑤是“物质——精神——物质”的归结。</a:t>
            </a: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8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280512" y="1294131"/>
            <a:ext cx="8457724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6466999" y="6354445"/>
            <a:ext cx="2333625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342900" y="912495"/>
            <a:ext cx="2447449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42867" y="152401"/>
            <a:ext cx="8458267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论证的严密性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90049" y="1371601"/>
            <a:ext cx="8288655" cy="7067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准  确  严  密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57677" y="2492376"/>
            <a:ext cx="8103394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文章概念明确，用词准确，判断正确，推理具有逻辑性。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57677" y="3691255"/>
            <a:ext cx="810339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人们的社会存在，决定人们的思想。而代表先进阶级的正确思想，一旦被群众掌握，就会变成改造社会、改造世界的物质力量。</a:t>
            </a: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280512" y="1294131"/>
            <a:ext cx="8457724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6466999" y="6354445"/>
            <a:ext cx="2333625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342900" y="912495"/>
            <a:ext cx="2447449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42867" y="152401"/>
            <a:ext cx="8458267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论证的严密性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90049" y="1371601"/>
            <a:ext cx="8288655" cy="7067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准  确  严  密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90049" y="2241551"/>
            <a:ext cx="8103394" cy="48372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680"/>
              </a:lnSpc>
            </a:pPr>
            <a:r>
              <a:rPr 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在社会斗争中，代表先进阶级的势力，有时候有些失败，并不是因为思想不正确，而是因为在斗争力量的对比上，先进势力这一方，暂时还不如反动势力那一方，所以暂时失败了，但是以后总有一天会要成功的。人们的认识经过实践的考验，又会产生一个飞跃。这次飞跃，比起前一次飞跃来，意义更加伟大。因为只有这一次飞跃，才能证明认识的第一次飞跃，即从客观外界的反映过程中得到的思想、理论、政策、计划、办法等等，究竟是正确的还是错误的，此外再无别的检验真理的办法。而无产阶级认识世界的目的，只是为了改造世界，此外再无别的目的。</a:t>
            </a: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zh-CN" altLang="en-US" sz="6000">
                <a:solidFill>
                  <a:srgbClr val="FF0000"/>
                </a:solidFill>
              </a:rPr>
              <a:t>语言的通俗性</a:t>
            </a:r>
          </a:p>
        </p:txBody>
      </p:sp>
      <p:pic>
        <p:nvPicPr>
          <p:cNvPr id="5" name="图片 4" descr="294-200R312033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007" y="1428750"/>
            <a:ext cx="7514749" cy="5207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280512" y="1294131"/>
            <a:ext cx="8457724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6466999" y="6354445"/>
            <a:ext cx="2333625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342900" y="912495"/>
            <a:ext cx="2447449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42867" y="152401"/>
            <a:ext cx="8458267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语言的通俗性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90049" y="1371601"/>
            <a:ext cx="8288655" cy="7067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从  标  题  上  看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90049" y="2306955"/>
            <a:ext cx="8103394" cy="4524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文章的标题既反映文章的内容，又受写作对象、时间、目的、要求等因素制约。这个标题包含两层意思：一是人的思想是从哪里来的？二是人的正确思想是从哪里来的？这与课文讲的两次飞跃紧密联系，也就是说，标题正确地反映了这篇文章的内容。这个标题是针对后文“现在我们的同志中，有很多人还不懂得这个认识论的道理”的现实而提出问题的，是1963年写给农村工作者读的，因此语言通俗易懂；用疑问句，有引起读者注意和深思的作用。</a:t>
            </a: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280512" y="1294131"/>
            <a:ext cx="8457724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6466999" y="6354445"/>
            <a:ext cx="2333625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342900" y="912495"/>
            <a:ext cx="2447449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42867" y="152401"/>
            <a:ext cx="8458267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语言的通俗性</a:t>
            </a:r>
            <a:endParaRPr lang="zh-CN" altLang="en-US" sz="4400" b="1" spc="30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0049" y="1371601"/>
            <a:ext cx="8288655" cy="7067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从  开  头  看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90049" y="2306956"/>
            <a:ext cx="8103394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文章开头三问三答：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造成疑问和悬念，引起读者的注意和思考；强调了回答的内容，使中心论点鲜明突出；强调并说明了中心论点的内在含意。三个问句中，第一个问句引出议论的中心，统贯全篇，也包括了后两个问句的内容。</a:t>
            </a: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zh-CN" altLang="en-US" sz="6000">
                <a:solidFill>
                  <a:srgbClr val="FF0000"/>
                </a:solidFill>
              </a:rPr>
              <a:t>写作的针对性</a:t>
            </a:r>
          </a:p>
        </p:txBody>
      </p:sp>
      <p:pic>
        <p:nvPicPr>
          <p:cNvPr id="5" name="图片 4" descr="294-200R312033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007" y="1428750"/>
            <a:ext cx="7514749" cy="5207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280512" y="1294131"/>
            <a:ext cx="8457724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6466999" y="6354445"/>
            <a:ext cx="2333625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342900" y="912495"/>
            <a:ext cx="2447449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42867" y="152401"/>
            <a:ext cx="8458267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语言的通俗性</a:t>
            </a:r>
            <a:endParaRPr lang="zh-CN" altLang="en-US" sz="4400" b="1" spc="30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0049" y="1371601"/>
            <a:ext cx="8288655" cy="7067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从  行  文  用  语  看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90049" y="2306955"/>
            <a:ext cx="8103394" cy="51706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58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文中使用了三组相应的概念：  存在——思想，实践——认识，物质——精神。这三组概念在表达哲学观点时，有时是相通的，有时在使用范围和特定内涵却又有一定的差别。作者在文中为了通俗地说明问题，用“物质”和“精神”这一组概念贯串全文，能通用的都加以说明；不能通用的就使用特定概念。这样，表达既通俗易懂，又准确清楚。</a:t>
            </a:r>
            <a:r>
              <a:rPr lang="zh-CN" sz="24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有一点需特别指出，本文用“物质变精神”、“精神变物质”这种通俗的表达方式来反映辩证唯物论的认识论，只能认为是特定语言环境的特定概括，在理解和使用时，必须用自己的认识去补充、丰富，作出科学的解释，并加上引号，不能生硬地不加分析地作简单理解。</a:t>
            </a: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305277" y="1294131"/>
            <a:ext cx="8457724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6466999" y="6354445"/>
            <a:ext cx="2333625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342900" y="912495"/>
            <a:ext cx="2447449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42867" y="152401"/>
            <a:ext cx="8458267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语言的通俗性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90049" y="1371601"/>
            <a:ext cx="8288655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为什么用通俗易懂的语言来阐述深奥的哲学道理？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05277" y="2078356"/>
            <a:ext cx="8372951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一方面，这是作者一贯的特有的语言风格。作者善于用群众喜闻乐见的、生动活泼的语言来表达自己的思想观点。我们读过的《改造我们的学习》《反动党八股》等，都具有这样的语言特点。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42900" y="3897631"/>
            <a:ext cx="8288655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一方面，是由本文写作的对象和目的决定的。本文的读者对象主要是下农村的工作干部，其目的是武装他们的头脑，用正确的思想去指导工作，宣传群众。故作者在行文时使用通俗浅近的语言，比起其它文章显得尤其突出，这是内容决定了语言形式。 </a:t>
            </a: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9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zh-CN" altLang="en-US" sz="6000">
                <a:solidFill>
                  <a:srgbClr val="0070C0"/>
                </a:solidFill>
              </a:rPr>
              <a:t>启示的深刻性</a:t>
            </a:r>
          </a:p>
        </p:txBody>
      </p:sp>
      <p:pic>
        <p:nvPicPr>
          <p:cNvPr id="5" name="图片 4" descr="294-200R312033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007" y="1428750"/>
            <a:ext cx="7514749" cy="5207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305277" y="1294131"/>
            <a:ext cx="8457724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6466999" y="6354445"/>
            <a:ext cx="2333625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342900" y="912495"/>
            <a:ext cx="2447449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42867" y="152401"/>
            <a:ext cx="8458267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启示的深刻性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90049" y="1371600"/>
            <a:ext cx="8288655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什么叫感性认识？什么叫理性认识？两者有什么区别？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42901" y="2305685"/>
            <a:ext cx="8372951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人们在实践过程中，通过自己的感官直接接触客观外界，引起了许多感觉，在头脑中生起了许多印象，对各种事物的表面现象有了初步认识，这就是感性认识。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42900" y="3897631"/>
            <a:ext cx="82886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人们在实践中对于某种事物的感觉和印象反复了许多次，经过脑子的思考，把认识推进了一大步，形成了思想。这样就透过事物的表面现象，对事物的本质有了认识，这就是理性认识。 </a:t>
            </a: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9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305753" y="1294131"/>
            <a:ext cx="8457724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6466999" y="6354445"/>
            <a:ext cx="2333625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342900" y="912495"/>
            <a:ext cx="2447449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42867" y="152401"/>
            <a:ext cx="8458267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启示的深刻性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90049" y="1371600"/>
            <a:ext cx="8288655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什么叫感性认识？什么叫理性认识？两者有什么区别？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674370" y="2346325"/>
          <a:ext cx="7729538" cy="3517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769"/>
                <a:gridCol w="3864769"/>
              </a:tblGrid>
              <a:tr h="87947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感性认识</a:t>
                      </a:r>
                    </a:p>
                  </a:txBody>
                  <a:tcPr marL="68580" marR="68580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理性认识</a:t>
                      </a:r>
                    </a:p>
                  </a:txBody>
                  <a:tcPr marL="68580" marR="68580"/>
                </a:tc>
              </a:tr>
              <a:tr h="87947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</a:tr>
              <a:tr h="87947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</a:tr>
              <a:tr h="87947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674370" y="3357246"/>
            <a:ext cx="3810000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反映客观事物的现象、外部联系</a:t>
            </a:r>
            <a:endParaRPr lang="zh-CN" altLang="en-US" sz="2400" b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4370" y="4182111"/>
            <a:ext cx="381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以直接感受性为特点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74370" y="5034281"/>
            <a:ext cx="3810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以事物的现象为内容（包括感觉、直觉、表象）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535805" y="3357246"/>
            <a:ext cx="3810000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反映客观事物的本质、内部联系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535805" y="4182111"/>
            <a:ext cx="381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以抽象性和间接性为特点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535805" y="5034281"/>
            <a:ext cx="3810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以事物的本质为内容（包括概念、判断、推理）</a:t>
            </a: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305277" y="1294131"/>
            <a:ext cx="8457724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6466999" y="6354445"/>
            <a:ext cx="2333625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342900" y="912495"/>
            <a:ext cx="2447449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42867" y="152401"/>
            <a:ext cx="8458267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启示的深刻性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90049" y="1371600"/>
            <a:ext cx="8288655" cy="6451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通过学习本文，我有什么样的收获？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42901" y="2305686"/>
            <a:ext cx="8372951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阅读和写作范例。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本文从结构形式上给我们提供了阅读和写作议论文的良好范例。议论文一般的结构形式，在总体上是共同的、不可逾越的。这就是：引论——开头——提出问题，本论——本体——分析问题，结论——结尾——解决问题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5276" y="4154170"/>
            <a:ext cx="8288655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语言表达的通俗性。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写文章使用语言，怎样才是高明的？本文生动地告诉我们，朴素、平实，采用群众的活泼新鲜的语言，照样可以阐明道理。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5276" y="5448935"/>
            <a:ext cx="8288655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提高对实践的重要性的认识。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从理论上弄清楚认识和实践的关系。</a:t>
            </a: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9" grpId="0"/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305277" y="1294131"/>
            <a:ext cx="8457724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6466999" y="6354445"/>
            <a:ext cx="2333625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342900" y="912495"/>
            <a:ext cx="2447449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42867" y="152401"/>
            <a:ext cx="8458267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启示的深刻性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90049" y="1371600"/>
            <a:ext cx="8288655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阅读下面的文章，结合本文学习，谈谈你的认识。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42901" y="2305685"/>
            <a:ext cx="8372951" cy="406265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疫情面前，别误入“谣言陷阱”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新型冠状病毒感染的肺炎疫情受到全社会高度关注，特别是武汉人民的生命安全和身体健康牵动着我们每一个人的心。在无数人为汹汹疫情奋勇前行之际，网络上接连出现各种有关新型冠状病毒感染的肺炎疫情防控的谣言，这类事件不断被曝光，再次突显了维护清朗网络环境的重要性。</a:t>
            </a:r>
          </a:p>
          <a:p>
            <a:pPr indent="0" fontAlgn="auto">
              <a:lnSpc>
                <a:spcPct val="150000"/>
              </a:lnSpc>
            </a:pPr>
            <a:endParaRPr lang="zh-CN" sz="24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305277" y="1294131"/>
            <a:ext cx="8457724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6466999" y="6354445"/>
            <a:ext cx="2333625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342900" y="912495"/>
            <a:ext cx="2447449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42867" y="152401"/>
            <a:ext cx="8458267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启示的深刻性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90049" y="1371600"/>
            <a:ext cx="8288655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阅读下面的文章，结合本文学习，谈谈你的认识。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05753" y="2078355"/>
            <a:ext cx="8372951" cy="576055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38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媒体要筑“桥梁”，不能堵“高墙”。大年初一，习近平总书记主持召开中央政治局常委会会议，针对这次新型肺炎疫情的防控工作出台一系列针对性措施。会议强调，要及时准确、公开透明发布疫情，回应境内外关切。要加强舆论引导，加强有关政策措施宣传解读工作，增强群众自我防病意识和社会信心。媒体是网络内容建设的重要力量，面对恶意攻击和谣言，应当坚决回击、以正视听；面对网民关切和疑问，要加强辨析引导、澄清模糊认识。在这次疫情发生的过程中，有些平台为了抢流量、博关注，把谎言包装成“事实”，将猜测翻转成“存在”，挑战法律底线，操纵舆论感情，扰乱网络秩序，危害社会诚信，影响社会稳定。互联网虽是虚拟世界，却同样是一个规则实体，遵守相应的职业行业道德，强化社会功能和媒体责任，才是发展的长久之计。</a:t>
            </a: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305277" y="1294131"/>
            <a:ext cx="8457724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6466999" y="6354445"/>
            <a:ext cx="2333625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342900" y="912495"/>
            <a:ext cx="2447449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42867" y="152401"/>
            <a:ext cx="8458267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启示的深刻性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90049" y="1371600"/>
            <a:ext cx="8288655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阅读下面的文章，结合本文学习，谈谈你的认识。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05753" y="2078356"/>
            <a:ext cx="8372951" cy="5324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38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网民要当“剑客”，不要做“看客”。新型冠状病毒感染肺炎疫情发生以来，类似“1月26日主持人白岩松邀请钟南山介绍疫情”“用淡盐水漱口可以预防新型冠状病毒”“钟南山院士被传染了”“空中喷洒防疫药剂”等等，这样的谣言在百姓间扩散蔓延，造成整个社会的焦虑恐慌。在面对来源模糊、事实不清的信息时，切忌一味地盲目转发与情绪发泄，应当多一些理性思考和冷静判断。疫情汹涌，国家在挫折中奋进，无数工作人员为之尽己所能、不屈不挠，此时正是需要我们凝聚共识、统一行动的关键时刻，每一位网民更应该擦亮辨别是非的双眼，理解配合，共同面对。人人都从自身做起，承担一份网络社会的公共责任，为打赢这场没有硝烟的战争贡献一己之力。</a:t>
            </a: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305277" y="1294131"/>
            <a:ext cx="8457724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6466999" y="6354445"/>
            <a:ext cx="2333625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342900" y="912495"/>
            <a:ext cx="2447449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42867" y="152401"/>
            <a:ext cx="8458267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启示的深刻性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90049" y="1371600"/>
            <a:ext cx="8288655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阅读下面的文章，结合本文学习，谈谈你的认识。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05753" y="2078355"/>
            <a:ext cx="8372951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当然，呼吁媒体和网民遵守法律法规、加强理性判断，并不是说对新型肺炎疫情的防控工作不能开展监督，不能讲真问题，不能揭露真现象。恰恰相反，那些遵守法律、尊重事实的建言献策和批评监督不仅很有必要，而且是推动社会进步的重要力量。疫情当前，需要每一位网民、每一个个体握紧手中的“金话筒”，积极构建健康理性的网络舆论空间，共同维护法治有序、文明和谐的网络环境。</a:t>
            </a: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342900" y="912495"/>
            <a:ext cx="8457724" cy="563118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6466999" y="6354445"/>
            <a:ext cx="2333625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342900" y="912495"/>
            <a:ext cx="2447449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42867" y="152401"/>
            <a:ext cx="8458267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写作的针对性</a:t>
            </a:r>
          </a:p>
        </p:txBody>
      </p:sp>
      <p:sp>
        <p:nvSpPr>
          <p:cNvPr id="11" name="Title 6"/>
          <p:cNvSpPr txBox="1"/>
          <p:nvPr>
            <p:custDataLst>
              <p:tags r:id="rId7"/>
            </p:custDataLst>
          </p:nvPr>
        </p:nvSpPr>
        <p:spPr>
          <a:xfrm>
            <a:off x="472917" y="1280161"/>
            <a:ext cx="8268176" cy="48609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1962年，一场持久的大规模的全国城乡社会主义教育运动开展起来。1963年，中共中央在杭州召开总结“四清”运动试点经验的小型会议，讨论农村社会主义教育问题。会议讨论和通过了《中共中央关于目前农村工作中若干问题的决定(草案)》(即《前十条》)，要求全国各地把农村社会主义教育运动的十个问题“放在首要位置去研究，并且就有关工作订出计划，全面部署，抓紧时机，在不误生产、密切结合生产的条件下，分期分批地有步骤地推行，争取在两三年内全部办到，并力求办好”。中共中央印发这个文件前，毛泽东同志在前面加写了具有前言性质的</a:t>
            </a: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《人的正确思想是从哪里来的？》</a:t>
            </a:r>
            <a:r>
              <a:rPr lang="zh-CN" altLang="en-US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的一大段内容，提出应当对我们的同志进行辩证唯物主义认识论的教育。这一阐述，坚持和进一步发展了马克思主义的认识论。</a:t>
            </a: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4" grpId="0"/>
      <p:bldP spid="6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305277" y="1294131"/>
            <a:ext cx="8457724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6466999" y="6354445"/>
            <a:ext cx="2333625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342900" y="912495"/>
            <a:ext cx="2447449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42867" y="152401"/>
            <a:ext cx="8458267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启示的深刻性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90049" y="1371600"/>
            <a:ext cx="8288655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阅读下面的文章，结合本文学习，谈谈你的认识。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05753" y="2078356"/>
            <a:ext cx="8372951" cy="50783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的正确思想，只能从社会实践中来。只有从实践中来，又经过实践检验的理性认识，才是真正的科学知识。当今社会，我们每天都要面对海量的信息，这些信息真假混杂，令人难辨，这就需要我们独立思考，透过现象看本质，做到不信谣、不传谣。疫情面前，对疫情信息的高度关注和极度敏感本是人之常情，但我们应有基本的科学常识，要能准确判断这些所谓的“信息”“知识”是否符合科学常识，是否经过实践的检验。我们要多一分理智，多一点责任，多一点思考，头脑清晰，明辨是非。</a:t>
            </a:r>
          </a:p>
        </p:txBody>
      </p:sp>
      <p:pic>
        <p:nvPicPr>
          <p:cNvPr id="101" name="New picture"/>
          <p:cNvPicPr/>
          <p:nvPr/>
        </p:nvPicPr>
        <p:blipFill>
          <a:blip r:embed="rId7"/>
          <a:stretch>
            <a:fillRect/>
          </a:stretch>
        </p:blipFill>
        <p:spPr>
          <a:xfrm>
            <a:off x="10515600" y="11391900"/>
            <a:ext cx="317500" cy="228600"/>
          </a:xfrm>
          <a:prstGeom prst="cube">
            <a:avLst/>
          </a:prstGeom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343377" y="911860"/>
            <a:ext cx="8457724" cy="563118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6466999" y="6354445"/>
            <a:ext cx="2333625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342900" y="912495"/>
            <a:ext cx="2447449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42867" y="152401"/>
            <a:ext cx="8458267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写作的针对性</a:t>
            </a:r>
          </a:p>
        </p:txBody>
      </p:sp>
      <p:sp>
        <p:nvSpPr>
          <p:cNvPr id="11" name="Title 6"/>
          <p:cNvSpPr txBox="1"/>
          <p:nvPr>
            <p:custDataLst>
              <p:tags r:id="rId7"/>
            </p:custDataLst>
          </p:nvPr>
        </p:nvSpPr>
        <p:spPr>
          <a:xfrm>
            <a:off x="683895" y="1466216"/>
            <a:ext cx="7439025" cy="41840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200" b="1" spc="20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关键词：</a:t>
            </a:r>
          </a:p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写作时间：</a:t>
            </a:r>
            <a:r>
              <a:rPr lang="zh-CN" altLang="en-US" sz="2400" b="1" spc="20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1963年。</a:t>
            </a:r>
          </a:p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文章出处：</a:t>
            </a:r>
            <a:r>
              <a:rPr lang="zh-CN" altLang="en-US" sz="2400" b="1" spc="20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为《中共中央关于目前农村工作若干问题的决定》写的前言，后来独立成篇。</a:t>
            </a:r>
          </a:p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写作目的：</a:t>
            </a:r>
            <a:r>
              <a:rPr lang="zh-CN" altLang="en-US" sz="2400" b="1" spc="20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给农村工作干部看，旨在提高认识。</a:t>
            </a:r>
          </a:p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论文性质：</a:t>
            </a:r>
            <a:r>
              <a:rPr lang="zh-CN" altLang="en-US" sz="2400" b="1" spc="20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哲学论文。</a:t>
            </a: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zh-CN" altLang="en-US" sz="6000">
                <a:solidFill>
                  <a:srgbClr val="0070C0"/>
                </a:solidFill>
              </a:rPr>
              <a:t>结构的严谨性</a:t>
            </a:r>
          </a:p>
        </p:txBody>
      </p:sp>
      <p:pic>
        <p:nvPicPr>
          <p:cNvPr id="5" name="图片 4" descr="294-200R312033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007" y="1428750"/>
            <a:ext cx="7514749" cy="5207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342900" y="912495"/>
            <a:ext cx="8457724" cy="563118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6466999" y="6354445"/>
            <a:ext cx="2333625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342900" y="912495"/>
            <a:ext cx="2447449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42867" y="151131"/>
            <a:ext cx="8458267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结构的严谨性</a:t>
            </a:r>
          </a:p>
        </p:txBody>
      </p:sp>
      <p:pic>
        <p:nvPicPr>
          <p:cNvPr id="2" name="图片 1" descr="微信图片_20200930154314">
            <a:hlinkClick r:id="rId9" action="ppaction://hlinkfile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40055" y="1144270"/>
            <a:ext cx="8263414" cy="5101590"/>
          </a:xfrm>
          <a:prstGeom prst="rect">
            <a:avLst/>
          </a:prstGeom>
        </p:spPr>
      </p:pic>
      <p:sp>
        <p:nvSpPr>
          <p:cNvPr id="3" name="文本框 2">
            <a:hlinkClick r:id="rId9" action="ppaction://hlinkfile"/>
          </p:cNvPr>
          <p:cNvSpPr txBox="1"/>
          <p:nvPr/>
        </p:nvSpPr>
        <p:spPr>
          <a:xfrm>
            <a:off x="6770370" y="1536700"/>
            <a:ext cx="863441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视频朗诵</a:t>
            </a: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360485" y="560803"/>
            <a:ext cx="8457724" cy="563118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6466999" y="6354445"/>
            <a:ext cx="2333625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342900" y="912495"/>
            <a:ext cx="2447449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42867" y="152401"/>
            <a:ext cx="8458267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结构的严谨性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98145" y="1501140"/>
            <a:ext cx="381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辩证：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辨析考证。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9568" y="2240280"/>
            <a:ext cx="8348186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滔滔不绝：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像流水一般不间断，形容话很多，说起来没个完。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8146" y="3067050"/>
            <a:ext cx="5189696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精辟：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(见解、理论)深刻；透彻。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90049" y="3893820"/>
            <a:ext cx="8266748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高屋建瓴：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把瓶子里的水从高层顶上倾倒。比喻居高临下，不可阻遏。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98145" y="4544061"/>
            <a:ext cx="8103394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酣畅淋漓：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形容非常畅快、舒适。 常指文章绘画、文艺作品感情饱满，笔意流畅，情感得到充分抒发。</a:t>
            </a: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342900" y="912495"/>
            <a:ext cx="8457724" cy="563118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6466999" y="6354445"/>
            <a:ext cx="2333625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342900" y="912495"/>
            <a:ext cx="2447449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42867" y="152401"/>
            <a:ext cx="8458267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结构的严谨性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67189" y="1371600"/>
            <a:ext cx="8410099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①人的正确思想是从哪里来的?是从天上掉下来的吗?不是。是自己头脑里固有的吗?不是。人的正确思想，只能从社会实践中来，只能从社会的生产斗争、阶级斗争和科学实验这三项实践中来。</a:t>
            </a:r>
          </a:p>
          <a:p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②人们的社会存在，决定人们的思想。而代表先进阶级的正确思想，一旦被群众掌握，就会变成改造社会、改造世界的物质力量。</a:t>
            </a:r>
          </a:p>
          <a:p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③人们在社会实践中从事各项斗争，有了丰富的经验，有成功的，有失败的。</a:t>
            </a: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黑体" panose="02010609060101010101" charset="-122"/>
                <a:cs typeface="Arial" pitchFamily="34" charset="0"/>
              </a:rPr>
              <a:t>……</a:t>
            </a: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一般的说来，成功了的就是正确的，失败了的就是错误的，特别是人类对自然界的斗争是如此。</a:t>
            </a:r>
            <a:endParaRPr lang="zh-CN" altLang="en-US" sz="2400" b="1">
              <a:solidFill>
                <a:schemeClr val="accent6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342900" y="912495"/>
            <a:ext cx="8457724" cy="563118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6466999" y="6354445"/>
            <a:ext cx="2333625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342900" y="912495"/>
            <a:ext cx="2447449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42867" y="152401"/>
            <a:ext cx="8458267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结构的严谨性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67189" y="1144270"/>
            <a:ext cx="8410099" cy="7294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④在社会斗争中，代表先进阶级的势力，有时候有些失败，并不是因为思想不正确，而是因为在斗争力量的对比上，先进势力这一方，</a:t>
            </a: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黑体" panose="02010609060101010101" charset="-122"/>
                <a:cs typeface="Arial" pitchFamily="34" charset="0"/>
                <a:sym typeface="+mn-ea"/>
              </a:rPr>
              <a:t>……</a:t>
            </a: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此外再无别的检验真理的办法。而无产阶级认识世界的目的，只是为了改造世界，此外再无别的目的。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⑤一个正确的认识，往往需要经过由物质到精神，由精神到物质，即由实践到认识，由认识到实践这样多次的反复，才能够完成。这就是马克思主义的认识论，就是辩证唯物论的认识论。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⑥现在我们的同志中，有很多人还不懂得这个认识论的道理</a:t>
            </a: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黑体" panose="02010609060101010101" charset="-122"/>
                <a:cs typeface="Arial" pitchFamily="34" charset="0"/>
                <a:sym typeface="+mn-ea"/>
              </a:rPr>
              <a:t>……</a:t>
            </a: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总结经验，克服困难，少犯错误，做好工作，努力奋斗，建设一个社会主义的伟大强国，并且帮助世界被压迫被剥削的广大人民，完成我们应当担负的国际主义的伟大义务。</a:t>
            </a: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10.xml><?xml version="1.0" encoding="utf-8"?>
<p:tagLst xmlns:p="http://schemas.openxmlformats.org/presentationml/2006/main"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07363_1"/>
  <p:tag name="KSO_WM_SLIDE_INDEX" val="1"/>
  <p:tag name="KSO_WM_SLIDE_ITEM_CNT" val="0"/>
  <p:tag name="KSO_WM_SLIDE_LAYOUT" val="a_f"/>
  <p:tag name="KSO_WM_SLIDE_LAYOUT_CNT" val="1_1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POSITION" val="24*12"/>
  <p:tag name="KSO_WM_SLIDE_RATIO" val="1.777778"/>
  <p:tag name="KSO_WM_SLIDE_SIZE" val="912*456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COLOR_TYPE" val="1"/>
  <p:tag name="KSO_WM_TEMPLATE_INDEX" val="20207363"/>
  <p:tag name="KSO_WM_TEMPLATE_MASTER_TYPE" val="0"/>
  <p:tag name="KSO_WM_TEMPLATE_SUBCATEGORY" val="21"/>
</p:tagLst>
</file>

<file path=ppt/tags/tag10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01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a2a36b5d83e448b5b1b748b41dc51386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363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08"/>
</p:tagLst>
</file>

<file path=ppt/tags/tag102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1aa871917a6f4d32b367d2be75ad19a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3"/>
  <p:tag name="KSO_WM_UNIT_INDEX" val="3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103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81ec9e4c7cce4abc92a8a8dfbd90b65d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4"/>
  <p:tag name="KSO_WM_UNIT_INDEX" val="4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104.xml><?xml version="1.0" encoding="utf-8"?>
<p:tagLst xmlns:p="http://schemas.openxmlformats.org/presentationml/2006/main">
  <p:tag name="KSO_WM_ASSEMBLE_CHIP_INDEX" val="f0827f60b5704ab5bd129fac6836fbb0"/>
  <p:tag name="KSO_WM_BEAUTIFY_FLAG" val="#wm#"/>
  <p:tag name="KSO_WM_CHIP_FILLAREA_FILL_RULE" val="{&quot;fill_align&quot;:&quot;lm&quot;,&quot;fill_mode&quot;:&quot;full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d149ce25e6d54bc4b1e4cc43c0b4681a"/>
  <p:tag name="KSO_WM_UNIT_DEFAULT_FONT" val="24;44;4"/>
  <p:tag name="KSO_WM_UNIT_DIAGRAM_ISNUMVISUAL" val="0"/>
  <p:tag name="KSO_WM_UNIT_DIAGRAM_ISREFERUNIT" val="0"/>
  <p:tag name="KSO_WM_UNIT_HIGHLIGHT" val="0"/>
  <p:tag name="KSO_WM_UNIT_ID" val="diagram2020736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105.xml><?xml version="1.0" encoding="utf-8"?>
<p:tagLst xmlns:p="http://schemas.openxmlformats.org/presentationml/2006/main"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07363_1"/>
  <p:tag name="KSO_WM_SLIDE_INDEX" val="1"/>
  <p:tag name="KSO_WM_SLIDE_ITEM_CNT" val="0"/>
  <p:tag name="KSO_WM_SLIDE_LAYOUT" val="a_f"/>
  <p:tag name="KSO_WM_SLIDE_LAYOUT_CNT" val="1_1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POSITION" val="24*12"/>
  <p:tag name="KSO_WM_SLIDE_RATIO" val="1.777778"/>
  <p:tag name="KSO_WM_SLIDE_SIZE" val="912*456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COLOR_TYPE" val="1"/>
  <p:tag name="KSO_WM_TEMPLATE_INDEX" val="20207363"/>
  <p:tag name="KSO_WM_TEMPLATE_MASTER_TYPE" val="0"/>
  <p:tag name="KSO_WM_TEMPLATE_SUBCATEGORY" val="21"/>
</p:tagLst>
</file>

<file path=ppt/tags/tag10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08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a2a36b5d83e448b5b1b748b41dc51386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363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08"/>
</p:tagLst>
</file>

<file path=ppt/tags/tag109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1aa871917a6f4d32b367d2be75ad19a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3"/>
  <p:tag name="KSO_WM_UNIT_INDEX" val="3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10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81ec9e4c7cce4abc92a8a8dfbd90b65d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4"/>
  <p:tag name="KSO_WM_UNIT_INDEX" val="4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111.xml><?xml version="1.0" encoding="utf-8"?>
<p:tagLst xmlns:p="http://schemas.openxmlformats.org/presentationml/2006/main">
  <p:tag name="KSO_WM_ASSEMBLE_CHIP_INDEX" val="f0827f60b5704ab5bd129fac6836fbb0"/>
  <p:tag name="KSO_WM_BEAUTIFY_FLAG" val="#wm#"/>
  <p:tag name="KSO_WM_CHIP_FILLAREA_FILL_RULE" val="{&quot;fill_align&quot;:&quot;lm&quot;,&quot;fill_mode&quot;:&quot;full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d149ce25e6d54bc4b1e4cc43c0b4681a"/>
  <p:tag name="KSO_WM_UNIT_DEFAULT_FONT" val="24;44;4"/>
  <p:tag name="KSO_WM_UNIT_DIAGRAM_ISNUMVISUAL" val="0"/>
  <p:tag name="KSO_WM_UNIT_DIAGRAM_ISREFERUNIT" val="0"/>
  <p:tag name="KSO_WM_UNIT_HIGHLIGHT" val="0"/>
  <p:tag name="KSO_WM_UNIT_ID" val="diagram2020736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112.xml><?xml version="1.0" encoding="utf-8"?>
<p:tagLst xmlns:p="http://schemas.openxmlformats.org/presentationml/2006/main"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07363_1"/>
  <p:tag name="KSO_WM_SLIDE_INDEX" val="1"/>
  <p:tag name="KSO_WM_SLIDE_ITEM_CNT" val="0"/>
  <p:tag name="KSO_WM_SLIDE_LAYOUT" val="a_f"/>
  <p:tag name="KSO_WM_SLIDE_LAYOUT_CNT" val="1_1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POSITION" val="24*12"/>
  <p:tag name="KSO_WM_SLIDE_RATIO" val="1.777778"/>
  <p:tag name="KSO_WM_SLIDE_SIZE" val="912*456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COLOR_TYPE" val="1"/>
  <p:tag name="KSO_WM_TEMPLATE_INDEX" val="20207363"/>
  <p:tag name="KSO_WM_TEMPLATE_MASTER_TYPE" val="0"/>
  <p:tag name="KSO_WM_TEMPLATE_SUBCATEGORY" val="21"/>
</p:tagLst>
</file>

<file path=ppt/tags/tag11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14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a2a36b5d83e448b5b1b748b41dc51386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363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08"/>
</p:tagLst>
</file>

<file path=ppt/tags/tag115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1aa871917a6f4d32b367d2be75ad19a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3"/>
  <p:tag name="KSO_WM_UNIT_INDEX" val="3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116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81ec9e4c7cce4abc92a8a8dfbd90b65d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4"/>
  <p:tag name="KSO_WM_UNIT_INDEX" val="4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117.xml><?xml version="1.0" encoding="utf-8"?>
<p:tagLst xmlns:p="http://schemas.openxmlformats.org/presentationml/2006/main">
  <p:tag name="KSO_WM_ASSEMBLE_CHIP_INDEX" val="f0827f60b5704ab5bd129fac6836fbb0"/>
  <p:tag name="KSO_WM_BEAUTIFY_FLAG" val="#wm#"/>
  <p:tag name="KSO_WM_CHIP_FILLAREA_FILL_RULE" val="{&quot;fill_align&quot;:&quot;lm&quot;,&quot;fill_mode&quot;:&quot;full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d149ce25e6d54bc4b1e4cc43c0b4681a"/>
  <p:tag name="KSO_WM_UNIT_DEFAULT_FONT" val="24;44;4"/>
  <p:tag name="KSO_WM_UNIT_DIAGRAM_ISNUMVISUAL" val="0"/>
  <p:tag name="KSO_WM_UNIT_DIAGRAM_ISREFERUNIT" val="0"/>
  <p:tag name="KSO_WM_UNIT_HIGHLIGHT" val="0"/>
  <p:tag name="KSO_WM_UNIT_ID" val="diagram2020736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118.xml><?xml version="1.0" encoding="utf-8"?>
<p:tagLst xmlns:p="http://schemas.openxmlformats.org/presentationml/2006/main">
  <p:tag name="KSO_WM_UNIT_TABLE_BEAUTIFY" val="smartTable{bb2782f9-0818-45ce-8194-098d904968fe}"/>
</p:tagLst>
</file>

<file path=ppt/tags/tag119.xml><?xml version="1.0" encoding="utf-8"?>
<p:tagLst xmlns:p="http://schemas.openxmlformats.org/presentationml/2006/main"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07363_1"/>
  <p:tag name="KSO_WM_SLIDE_INDEX" val="1"/>
  <p:tag name="KSO_WM_SLIDE_ITEM_CNT" val="0"/>
  <p:tag name="KSO_WM_SLIDE_LAYOUT" val="a_f"/>
  <p:tag name="KSO_WM_SLIDE_LAYOUT_CNT" val="1_1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POSITION" val="24*12"/>
  <p:tag name="KSO_WM_SLIDE_RATIO" val="1.777778"/>
  <p:tag name="KSO_WM_SLIDE_SIZE" val="912*456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COLOR_TYPE" val="1"/>
  <p:tag name="KSO_WM_TEMPLATE_INDEX" val="20207363"/>
  <p:tag name="KSO_WM_TEMPLATE_MASTER_TYPE" val="0"/>
  <p:tag name="KSO_WM_TEMPLATE_SUBCATEGORY" val="21"/>
</p:tagLst>
</file>

<file path=ppt/tags/tag12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a2a36b5d83e448b5b1b748b41dc51386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363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08"/>
</p:tagLst>
</file>

<file path=ppt/tags/tag12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1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a2a36b5d83e448b5b1b748b41dc51386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363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08"/>
</p:tagLst>
</file>

<file path=ppt/tags/tag122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1aa871917a6f4d32b367d2be75ad19a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3"/>
  <p:tag name="KSO_WM_UNIT_INDEX" val="3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123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81ec9e4c7cce4abc92a8a8dfbd90b65d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4"/>
  <p:tag name="KSO_WM_UNIT_INDEX" val="4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124.xml><?xml version="1.0" encoding="utf-8"?>
<p:tagLst xmlns:p="http://schemas.openxmlformats.org/presentationml/2006/main">
  <p:tag name="KSO_WM_ASSEMBLE_CHIP_INDEX" val="f0827f60b5704ab5bd129fac6836fbb0"/>
  <p:tag name="KSO_WM_BEAUTIFY_FLAG" val="#wm#"/>
  <p:tag name="KSO_WM_CHIP_FILLAREA_FILL_RULE" val="{&quot;fill_align&quot;:&quot;lm&quot;,&quot;fill_mode&quot;:&quot;full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d149ce25e6d54bc4b1e4cc43c0b4681a"/>
  <p:tag name="KSO_WM_UNIT_DEFAULT_FONT" val="24;44;4"/>
  <p:tag name="KSO_WM_UNIT_DIAGRAM_ISNUMVISUAL" val="0"/>
  <p:tag name="KSO_WM_UNIT_DIAGRAM_ISREFERUNIT" val="0"/>
  <p:tag name="KSO_WM_UNIT_HIGHLIGHT" val="0"/>
  <p:tag name="KSO_WM_UNIT_ID" val="diagram2020736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125.xml><?xml version="1.0" encoding="utf-8"?>
<p:tagLst xmlns:p="http://schemas.openxmlformats.org/presentationml/2006/main"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07363_1"/>
  <p:tag name="KSO_WM_SLIDE_INDEX" val="1"/>
  <p:tag name="KSO_WM_SLIDE_ITEM_CNT" val="0"/>
  <p:tag name="KSO_WM_SLIDE_LAYOUT" val="a_f"/>
  <p:tag name="KSO_WM_SLIDE_LAYOUT_CNT" val="1_1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POSITION" val="24*12"/>
  <p:tag name="KSO_WM_SLIDE_RATIO" val="1.777778"/>
  <p:tag name="KSO_WM_SLIDE_SIZE" val="912*456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COLOR_TYPE" val="1"/>
  <p:tag name="KSO_WM_TEMPLATE_INDEX" val="20207363"/>
  <p:tag name="KSO_WM_TEMPLATE_MASTER_TYPE" val="0"/>
  <p:tag name="KSO_WM_TEMPLATE_SUBCATEGORY" val="21"/>
</p:tagLst>
</file>

<file path=ppt/tags/tag12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7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a2a36b5d83e448b5b1b748b41dc51386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363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08"/>
</p:tagLst>
</file>

<file path=ppt/tags/tag128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1aa871917a6f4d32b367d2be75ad19a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3"/>
  <p:tag name="KSO_WM_UNIT_INDEX" val="3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129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81ec9e4c7cce4abc92a8a8dfbd90b65d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4"/>
  <p:tag name="KSO_WM_UNIT_INDEX" val="4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13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1aa871917a6f4d32b367d2be75ad19a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3"/>
  <p:tag name="KSO_WM_UNIT_INDEX" val="3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130.xml><?xml version="1.0" encoding="utf-8"?>
<p:tagLst xmlns:p="http://schemas.openxmlformats.org/presentationml/2006/main">
  <p:tag name="KSO_WM_ASSEMBLE_CHIP_INDEX" val="f0827f60b5704ab5bd129fac6836fbb0"/>
  <p:tag name="KSO_WM_BEAUTIFY_FLAG" val="#wm#"/>
  <p:tag name="KSO_WM_CHIP_FILLAREA_FILL_RULE" val="{&quot;fill_align&quot;:&quot;lm&quot;,&quot;fill_mode&quot;:&quot;full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d149ce25e6d54bc4b1e4cc43c0b4681a"/>
  <p:tag name="KSO_WM_UNIT_DEFAULT_FONT" val="24;44;4"/>
  <p:tag name="KSO_WM_UNIT_DIAGRAM_ISNUMVISUAL" val="0"/>
  <p:tag name="KSO_WM_UNIT_DIAGRAM_ISREFERUNIT" val="0"/>
  <p:tag name="KSO_WM_UNIT_HIGHLIGHT" val="0"/>
  <p:tag name="KSO_WM_UNIT_ID" val="diagram2020736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131.xml><?xml version="1.0" encoding="utf-8"?>
<p:tagLst xmlns:p="http://schemas.openxmlformats.org/presentationml/2006/main"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07363_1"/>
  <p:tag name="KSO_WM_SLIDE_INDEX" val="1"/>
  <p:tag name="KSO_WM_SLIDE_ITEM_CNT" val="0"/>
  <p:tag name="KSO_WM_SLIDE_LAYOUT" val="a_f"/>
  <p:tag name="KSO_WM_SLIDE_LAYOUT_CNT" val="1_1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POSITION" val="24*12"/>
  <p:tag name="KSO_WM_SLIDE_RATIO" val="1.777778"/>
  <p:tag name="KSO_WM_SLIDE_SIZE" val="912*456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COLOR_TYPE" val="1"/>
  <p:tag name="KSO_WM_TEMPLATE_INDEX" val="20207363"/>
  <p:tag name="KSO_WM_TEMPLATE_MASTER_TYPE" val="0"/>
  <p:tag name="KSO_WM_TEMPLATE_SUBCATEGORY" val="21"/>
</p:tagLst>
</file>

<file path=ppt/tags/tag13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33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a2a36b5d83e448b5b1b748b41dc51386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363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08"/>
</p:tagLst>
</file>

<file path=ppt/tags/tag134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1aa871917a6f4d32b367d2be75ad19a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3"/>
  <p:tag name="KSO_WM_UNIT_INDEX" val="3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135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81ec9e4c7cce4abc92a8a8dfbd90b65d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4"/>
  <p:tag name="KSO_WM_UNIT_INDEX" val="4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136.xml><?xml version="1.0" encoding="utf-8"?>
<p:tagLst xmlns:p="http://schemas.openxmlformats.org/presentationml/2006/main">
  <p:tag name="KSO_WM_ASSEMBLE_CHIP_INDEX" val="f0827f60b5704ab5bd129fac6836fbb0"/>
  <p:tag name="KSO_WM_BEAUTIFY_FLAG" val="#wm#"/>
  <p:tag name="KSO_WM_CHIP_FILLAREA_FILL_RULE" val="{&quot;fill_align&quot;:&quot;lm&quot;,&quot;fill_mode&quot;:&quot;full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d149ce25e6d54bc4b1e4cc43c0b4681a"/>
  <p:tag name="KSO_WM_UNIT_DEFAULT_FONT" val="24;44;4"/>
  <p:tag name="KSO_WM_UNIT_DIAGRAM_ISNUMVISUAL" val="0"/>
  <p:tag name="KSO_WM_UNIT_DIAGRAM_ISREFERUNIT" val="0"/>
  <p:tag name="KSO_WM_UNIT_HIGHLIGHT" val="0"/>
  <p:tag name="KSO_WM_UNIT_ID" val="diagram2020736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137.xml><?xml version="1.0" encoding="utf-8"?>
<p:tagLst xmlns:p="http://schemas.openxmlformats.org/presentationml/2006/main"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07363_1"/>
  <p:tag name="KSO_WM_SLIDE_INDEX" val="1"/>
  <p:tag name="KSO_WM_SLIDE_ITEM_CNT" val="0"/>
  <p:tag name="KSO_WM_SLIDE_LAYOUT" val="a_f"/>
  <p:tag name="KSO_WM_SLIDE_LAYOUT_CNT" val="1_1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POSITION" val="24*12"/>
  <p:tag name="KSO_WM_SLIDE_RATIO" val="1.777778"/>
  <p:tag name="KSO_WM_SLIDE_SIZE" val="912*456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COLOR_TYPE" val="1"/>
  <p:tag name="KSO_WM_TEMPLATE_INDEX" val="20207363"/>
  <p:tag name="KSO_WM_TEMPLATE_MASTER_TYPE" val="0"/>
  <p:tag name="KSO_WM_TEMPLATE_SUBCATEGORY" val="21"/>
</p:tagLst>
</file>

<file path=ppt/tags/tag13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39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a2a36b5d83e448b5b1b748b41dc51386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363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08"/>
</p:tagLst>
</file>

<file path=ppt/tags/tag14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81ec9e4c7cce4abc92a8a8dfbd90b65d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4"/>
  <p:tag name="KSO_WM_UNIT_INDEX" val="4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140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1aa871917a6f4d32b367d2be75ad19a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3"/>
  <p:tag name="KSO_WM_UNIT_INDEX" val="3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141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81ec9e4c7cce4abc92a8a8dfbd90b65d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4"/>
  <p:tag name="KSO_WM_UNIT_INDEX" val="4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142.xml><?xml version="1.0" encoding="utf-8"?>
<p:tagLst xmlns:p="http://schemas.openxmlformats.org/presentationml/2006/main">
  <p:tag name="KSO_WM_ASSEMBLE_CHIP_INDEX" val="f0827f60b5704ab5bd129fac6836fbb0"/>
  <p:tag name="KSO_WM_BEAUTIFY_FLAG" val="#wm#"/>
  <p:tag name="KSO_WM_CHIP_FILLAREA_FILL_RULE" val="{&quot;fill_align&quot;:&quot;lm&quot;,&quot;fill_mode&quot;:&quot;full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d149ce25e6d54bc4b1e4cc43c0b4681a"/>
  <p:tag name="KSO_WM_UNIT_DEFAULT_FONT" val="24;44;4"/>
  <p:tag name="KSO_WM_UNIT_DIAGRAM_ISNUMVISUAL" val="0"/>
  <p:tag name="KSO_WM_UNIT_DIAGRAM_ISREFERUNIT" val="0"/>
  <p:tag name="KSO_WM_UNIT_HIGHLIGHT" val="0"/>
  <p:tag name="KSO_WM_UNIT_ID" val="diagram2020736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143.xml><?xml version="1.0" encoding="utf-8"?>
<p:tagLst xmlns:p="http://schemas.openxmlformats.org/presentationml/2006/main"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07363_1"/>
  <p:tag name="KSO_WM_SLIDE_INDEX" val="1"/>
  <p:tag name="KSO_WM_SLIDE_ITEM_CNT" val="0"/>
  <p:tag name="KSO_WM_SLIDE_LAYOUT" val="a_f"/>
  <p:tag name="KSO_WM_SLIDE_LAYOUT_CNT" val="1_1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POSITION" val="24*12"/>
  <p:tag name="KSO_WM_SLIDE_RATIO" val="1.777778"/>
  <p:tag name="KSO_WM_SLIDE_SIZE" val="912*456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COLOR_TYPE" val="1"/>
  <p:tag name="KSO_WM_TEMPLATE_INDEX" val="20207363"/>
  <p:tag name="KSO_WM_TEMPLATE_MASTER_TYPE" val="0"/>
  <p:tag name="KSO_WM_TEMPLATE_SUBCATEGORY" val="21"/>
</p:tagLst>
</file>

<file path=ppt/tags/tag14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45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a2a36b5d83e448b5b1b748b41dc51386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363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08"/>
</p:tagLst>
</file>

<file path=ppt/tags/tag146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1aa871917a6f4d32b367d2be75ad19a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3"/>
  <p:tag name="KSO_WM_UNIT_INDEX" val="3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147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81ec9e4c7cce4abc92a8a8dfbd90b65d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4"/>
  <p:tag name="KSO_WM_UNIT_INDEX" val="4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148.xml><?xml version="1.0" encoding="utf-8"?>
<p:tagLst xmlns:p="http://schemas.openxmlformats.org/presentationml/2006/main">
  <p:tag name="KSO_WM_ASSEMBLE_CHIP_INDEX" val="f0827f60b5704ab5bd129fac6836fbb0"/>
  <p:tag name="KSO_WM_BEAUTIFY_FLAG" val="#wm#"/>
  <p:tag name="KSO_WM_CHIP_FILLAREA_FILL_RULE" val="{&quot;fill_align&quot;:&quot;lm&quot;,&quot;fill_mode&quot;:&quot;full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d149ce25e6d54bc4b1e4cc43c0b4681a"/>
  <p:tag name="KSO_WM_UNIT_DEFAULT_FONT" val="24;44;4"/>
  <p:tag name="KSO_WM_UNIT_DIAGRAM_ISNUMVISUAL" val="0"/>
  <p:tag name="KSO_WM_UNIT_DIAGRAM_ISREFERUNIT" val="0"/>
  <p:tag name="KSO_WM_UNIT_HIGHLIGHT" val="0"/>
  <p:tag name="KSO_WM_UNIT_ID" val="diagram2020736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149.xml><?xml version="1.0" encoding="utf-8"?>
<p:tagLst xmlns:p="http://schemas.openxmlformats.org/presentationml/2006/main"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07363_1"/>
  <p:tag name="KSO_WM_SLIDE_INDEX" val="1"/>
  <p:tag name="KSO_WM_SLIDE_ITEM_CNT" val="0"/>
  <p:tag name="KSO_WM_SLIDE_LAYOUT" val="a_f"/>
  <p:tag name="KSO_WM_SLIDE_LAYOUT_CNT" val="1_1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POSITION" val="24*12"/>
  <p:tag name="KSO_WM_SLIDE_RATIO" val="1.777778"/>
  <p:tag name="KSO_WM_SLIDE_SIZE" val="912*456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COLOR_TYPE" val="1"/>
  <p:tag name="KSO_WM_TEMPLATE_INDEX" val="20207363"/>
  <p:tag name="KSO_WM_TEMPLATE_MASTER_TYPE" val="0"/>
  <p:tag name="KSO_WM_TEMPLATE_SUBCATEGORY" val="21"/>
</p:tagLst>
</file>

<file path=ppt/tags/tag15.xml><?xml version="1.0" encoding="utf-8"?>
<p:tagLst xmlns:p="http://schemas.openxmlformats.org/presentationml/2006/main">
  <p:tag name="KSO_WM_ASSEMBLE_CHIP_INDEX" val="f0827f60b5704ab5bd129fac6836fbb0"/>
  <p:tag name="KSO_WM_BEAUTIFY_FLAG" val="#wm#"/>
  <p:tag name="KSO_WM_CHIP_FILLAREA_FILL_RULE" val="{&quot;fill_align&quot;:&quot;lm&quot;,&quot;fill_mode&quot;:&quot;full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d149ce25e6d54bc4b1e4cc43c0b4681a"/>
  <p:tag name="KSO_WM_UNIT_DEFAULT_FONT" val="24;44;4"/>
  <p:tag name="KSO_WM_UNIT_DIAGRAM_ISNUMVISUAL" val="0"/>
  <p:tag name="KSO_WM_UNIT_DIAGRAM_ISREFERUNIT" val="0"/>
  <p:tag name="KSO_WM_UNIT_HIGHLIGHT" val="0"/>
  <p:tag name="KSO_WM_UNIT_ID" val="diagram2020736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15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51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a2a36b5d83e448b5b1b748b41dc51386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363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08"/>
</p:tagLst>
</file>

<file path=ppt/tags/tag152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1aa871917a6f4d32b367d2be75ad19a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3"/>
  <p:tag name="KSO_WM_UNIT_INDEX" val="3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153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81ec9e4c7cce4abc92a8a8dfbd90b65d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4"/>
  <p:tag name="KSO_WM_UNIT_INDEX" val="4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154.xml><?xml version="1.0" encoding="utf-8"?>
<p:tagLst xmlns:p="http://schemas.openxmlformats.org/presentationml/2006/main">
  <p:tag name="KSO_WM_ASSEMBLE_CHIP_INDEX" val="f0827f60b5704ab5bd129fac6836fbb0"/>
  <p:tag name="KSO_WM_BEAUTIFY_FLAG" val="#wm#"/>
  <p:tag name="KSO_WM_CHIP_FILLAREA_FILL_RULE" val="{&quot;fill_align&quot;:&quot;lm&quot;,&quot;fill_mode&quot;:&quot;full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d149ce25e6d54bc4b1e4cc43c0b4681a"/>
  <p:tag name="KSO_WM_UNIT_DEFAULT_FONT" val="24;44;4"/>
  <p:tag name="KSO_WM_UNIT_DIAGRAM_ISNUMVISUAL" val="0"/>
  <p:tag name="KSO_WM_UNIT_DIAGRAM_ISREFERUNIT" val="0"/>
  <p:tag name="KSO_WM_UNIT_HIGHLIGHT" val="0"/>
  <p:tag name="KSO_WM_UNIT_ID" val="diagram2020736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155.xml><?xml version="1.0" encoding="utf-8"?>
<p:tagLst xmlns:p="http://schemas.openxmlformats.org/presentationml/2006/main"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07363_1"/>
  <p:tag name="KSO_WM_SLIDE_INDEX" val="1"/>
  <p:tag name="KSO_WM_SLIDE_ITEM_CNT" val="0"/>
  <p:tag name="KSO_WM_SLIDE_LAYOUT" val="a_f"/>
  <p:tag name="KSO_WM_SLIDE_LAYOUT_CNT" val="1_1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POSITION" val="24*12"/>
  <p:tag name="KSO_WM_SLIDE_RATIO" val="1.777778"/>
  <p:tag name="KSO_WM_SLIDE_SIZE" val="912*456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COLOR_TYPE" val="1"/>
  <p:tag name="KSO_WM_TEMPLATE_INDEX" val="20207363"/>
  <p:tag name="KSO_WM_TEMPLATE_MASTER_TYPE" val="0"/>
  <p:tag name="KSO_WM_TEMPLATE_SUBCATEGORY" val="21"/>
</p:tagLst>
</file>

<file path=ppt/tags/tag15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6.xml><?xml version="1.0" encoding="utf-8"?>
<p:tagLst xmlns:p="http://schemas.openxmlformats.org/presentationml/2006/main">
  <p:tag name="KSO_WM_ASSEMBLE_CHIP_INDEX" val="9c127226ad3848b386a67481e53f9a07"/>
  <p:tag name="KSO_WM_BEAUTIFY_FLAG" val="#wm#"/>
  <p:tag name="KSO_WM_CHIP_FILLAREA_FILL_RULE" val="{&quot;fill_align&quot;:&quot;cm&quot;,&quot;fill_mode&quot;:&quot;full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17d289467d28489cba112b6aea6e62a7"/>
  <p:tag name="KSO_WM_UNIT_DEFAULT_FONT" val="14;20;2"/>
  <p:tag name="KSO_WM_UNIT_DIAGRAM_ISNUMVISUAL" val="0"/>
  <p:tag name="KSO_WM_UNIT_DIAGRAM_ISREFERUNIT" val="0"/>
  <p:tag name="KSO_WM_UNIT_HIGHLIGHT" val="0"/>
  <p:tag name="KSO_WM_UNIT_ID" val="diagram2020736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SHOW_EDIT_AREA_INDICATION" val="1"/>
  <p:tag name="KSO_WM_UNIT_SUBTYPE" val="a"/>
  <p:tag name="KSO_WM_UNIT_SUPPORT_UNIT_TYPE" val="[&quot;d&quot;,&quot;l&quot;,&quot;m&quot;,&quot;n&quot;,&quot;o&quot;,&quot;p&quot;,&quot;q&quot;,&quot;r&quot;,&quot;δ&quot;,&quot;ε&quot;,&quot;ζ&quot;,&quot;η&quot;,&quot;β&quot;,&quot;α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79"/>
</p:tagLst>
</file>

<file path=ppt/tags/tag17.xml><?xml version="1.0" encoding="utf-8"?>
<p:tagLst xmlns:p="http://schemas.openxmlformats.org/presentationml/2006/main"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07363_1"/>
  <p:tag name="KSO_WM_SLIDE_INDEX" val="1"/>
  <p:tag name="KSO_WM_SLIDE_ITEM_CNT" val="0"/>
  <p:tag name="KSO_WM_SLIDE_LAYOUT" val="a_f"/>
  <p:tag name="KSO_WM_SLIDE_LAYOUT_CNT" val="1_1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POSITION" val="24*12"/>
  <p:tag name="KSO_WM_SLIDE_RATIO" val="1.777778"/>
  <p:tag name="KSO_WM_SLIDE_SIZE" val="912*456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COLOR_TYPE" val="1"/>
  <p:tag name="KSO_WM_TEMPLATE_INDEX" val="20207363"/>
  <p:tag name="KSO_WM_TEMPLATE_MASTER_TYPE" val="0"/>
  <p:tag name="KSO_WM_TEMPLATE_SUBCATEGORY" val="21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a2a36b5d83e448b5b1b748b41dc51386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363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08"/>
</p:tagLst>
</file>

<file path=ppt/tags/tag21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1aa871917a6f4d32b367d2be75ad19a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3"/>
  <p:tag name="KSO_WM_UNIT_INDEX" val="3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22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81ec9e4c7cce4abc92a8a8dfbd90b65d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4"/>
  <p:tag name="KSO_WM_UNIT_INDEX" val="4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23.xml><?xml version="1.0" encoding="utf-8"?>
<p:tagLst xmlns:p="http://schemas.openxmlformats.org/presentationml/2006/main">
  <p:tag name="KSO_WM_ASSEMBLE_CHIP_INDEX" val="f0827f60b5704ab5bd129fac6836fbb0"/>
  <p:tag name="KSO_WM_BEAUTIFY_FLAG" val="#wm#"/>
  <p:tag name="KSO_WM_CHIP_FILLAREA_FILL_RULE" val="{&quot;fill_align&quot;:&quot;lm&quot;,&quot;fill_mode&quot;:&quot;full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d149ce25e6d54bc4b1e4cc43c0b4681a"/>
  <p:tag name="KSO_WM_UNIT_DEFAULT_FONT" val="24;44;4"/>
  <p:tag name="KSO_WM_UNIT_DIAGRAM_ISNUMVISUAL" val="0"/>
  <p:tag name="KSO_WM_UNIT_DIAGRAM_ISREFERUNIT" val="0"/>
  <p:tag name="KSO_WM_UNIT_HIGHLIGHT" val="0"/>
  <p:tag name="KSO_WM_UNIT_ID" val="diagram2020736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24.xml><?xml version="1.0" encoding="utf-8"?>
<p:tagLst xmlns:p="http://schemas.openxmlformats.org/presentationml/2006/main">
  <p:tag name="KSO_WM_UNIT_PLACING_PICTURE_USER_VIEWPORT" val="{&quot;height&quot;:6855,&quot;width&quot;:14145}"/>
</p:tagLst>
</file>

<file path=ppt/tags/tag25.xml><?xml version="1.0" encoding="utf-8"?>
<p:tagLst xmlns:p="http://schemas.openxmlformats.org/presentationml/2006/main"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07363_1"/>
  <p:tag name="KSO_WM_SLIDE_INDEX" val="1"/>
  <p:tag name="KSO_WM_SLIDE_ITEM_CNT" val="0"/>
  <p:tag name="KSO_WM_SLIDE_LAYOUT" val="a_f"/>
  <p:tag name="KSO_WM_SLIDE_LAYOUT_CNT" val="1_1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POSITION" val="24*12"/>
  <p:tag name="KSO_WM_SLIDE_RATIO" val="1.777778"/>
  <p:tag name="KSO_WM_SLIDE_SIZE" val="912*456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COLOR_TYPE" val="1"/>
  <p:tag name="KSO_WM_TEMPLATE_INDEX" val="20207363"/>
  <p:tag name="KSO_WM_TEMPLATE_MASTER_TYPE" val="0"/>
  <p:tag name="KSO_WM_TEMPLATE_SUBCATEGORY" val="21"/>
</p:tagLst>
</file>

<file path=ppt/tags/tag2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a2a36b5d83e448b5b1b748b41dc51386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363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08"/>
</p:tagLst>
</file>

<file path=ppt/tags/tag28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1aa871917a6f4d32b367d2be75ad19a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3"/>
  <p:tag name="KSO_WM_UNIT_INDEX" val="3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29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81ec9e4c7cce4abc92a8a8dfbd90b65d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4"/>
  <p:tag name="KSO_WM_UNIT_INDEX" val="4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0.xml><?xml version="1.0" encoding="utf-8"?>
<p:tagLst xmlns:p="http://schemas.openxmlformats.org/presentationml/2006/main">
  <p:tag name="KSO_WM_ASSEMBLE_CHIP_INDEX" val="f0827f60b5704ab5bd129fac6836fbb0"/>
  <p:tag name="KSO_WM_BEAUTIFY_FLAG" val="#wm#"/>
  <p:tag name="KSO_WM_CHIP_FILLAREA_FILL_RULE" val="{&quot;fill_align&quot;:&quot;lm&quot;,&quot;fill_mode&quot;:&quot;full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d149ce25e6d54bc4b1e4cc43c0b4681a"/>
  <p:tag name="KSO_WM_UNIT_DEFAULT_FONT" val="24;44;4"/>
  <p:tag name="KSO_WM_UNIT_DIAGRAM_ISNUMVISUAL" val="0"/>
  <p:tag name="KSO_WM_UNIT_DIAGRAM_ISREFERUNIT" val="0"/>
  <p:tag name="KSO_WM_UNIT_HIGHLIGHT" val="0"/>
  <p:tag name="KSO_WM_UNIT_ID" val="diagram2020736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31.xml><?xml version="1.0" encoding="utf-8"?>
<p:tagLst xmlns:p="http://schemas.openxmlformats.org/presentationml/2006/main"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07363_1"/>
  <p:tag name="KSO_WM_SLIDE_INDEX" val="1"/>
  <p:tag name="KSO_WM_SLIDE_ITEM_CNT" val="0"/>
  <p:tag name="KSO_WM_SLIDE_LAYOUT" val="a_f"/>
  <p:tag name="KSO_WM_SLIDE_LAYOUT_CNT" val="1_1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POSITION" val="24*12"/>
  <p:tag name="KSO_WM_SLIDE_RATIO" val="1.777778"/>
  <p:tag name="KSO_WM_SLIDE_SIZE" val="912*456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COLOR_TYPE" val="1"/>
  <p:tag name="KSO_WM_TEMPLATE_INDEX" val="20207363"/>
  <p:tag name="KSO_WM_TEMPLATE_MASTER_TYPE" val="0"/>
  <p:tag name="KSO_WM_TEMPLATE_SUBCATEGORY" val="21"/>
</p:tagLst>
</file>

<file path=ppt/tags/tag3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a2a36b5d83e448b5b1b748b41dc51386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363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08"/>
</p:tagLst>
</file>

<file path=ppt/tags/tag34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1aa871917a6f4d32b367d2be75ad19a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3"/>
  <p:tag name="KSO_WM_UNIT_INDEX" val="3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35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81ec9e4c7cce4abc92a8a8dfbd90b65d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4"/>
  <p:tag name="KSO_WM_UNIT_INDEX" val="4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36.xml><?xml version="1.0" encoding="utf-8"?>
<p:tagLst xmlns:p="http://schemas.openxmlformats.org/presentationml/2006/main">
  <p:tag name="KSO_WM_ASSEMBLE_CHIP_INDEX" val="f0827f60b5704ab5bd129fac6836fbb0"/>
  <p:tag name="KSO_WM_BEAUTIFY_FLAG" val="#wm#"/>
  <p:tag name="KSO_WM_CHIP_FILLAREA_FILL_RULE" val="{&quot;fill_align&quot;:&quot;lm&quot;,&quot;fill_mode&quot;:&quot;full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d149ce25e6d54bc4b1e4cc43c0b4681a"/>
  <p:tag name="KSO_WM_UNIT_DEFAULT_FONT" val="24;44;4"/>
  <p:tag name="KSO_WM_UNIT_DIAGRAM_ISNUMVISUAL" val="0"/>
  <p:tag name="KSO_WM_UNIT_DIAGRAM_ISREFERUNIT" val="0"/>
  <p:tag name="KSO_WM_UNIT_HIGHLIGHT" val="0"/>
  <p:tag name="KSO_WM_UNIT_ID" val="diagram2020736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37.xml><?xml version="1.0" encoding="utf-8"?>
<p:tagLst xmlns:p="http://schemas.openxmlformats.org/presentationml/2006/main"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07363_1"/>
  <p:tag name="KSO_WM_SLIDE_INDEX" val="1"/>
  <p:tag name="KSO_WM_SLIDE_ITEM_CNT" val="0"/>
  <p:tag name="KSO_WM_SLIDE_LAYOUT" val="a_f"/>
  <p:tag name="KSO_WM_SLIDE_LAYOUT_CNT" val="1_1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POSITION" val="24*12"/>
  <p:tag name="KSO_WM_SLIDE_RATIO" val="1.777778"/>
  <p:tag name="KSO_WM_SLIDE_SIZE" val="912*456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COLOR_TYPE" val="1"/>
  <p:tag name="KSO_WM_TEMPLATE_INDEX" val="20207363"/>
  <p:tag name="KSO_WM_TEMPLATE_MASTER_TYPE" val="0"/>
  <p:tag name="KSO_WM_TEMPLATE_SUBCATEGORY" val="21"/>
</p:tagLst>
</file>

<file path=ppt/tags/tag3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a2a36b5d83e448b5b1b748b41dc51386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363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08"/>
</p:tagLst>
</file>

<file path=ppt/tags/tag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0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1aa871917a6f4d32b367d2be75ad19a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3"/>
  <p:tag name="KSO_WM_UNIT_INDEX" val="3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41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81ec9e4c7cce4abc92a8a8dfbd90b65d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4"/>
  <p:tag name="KSO_WM_UNIT_INDEX" val="4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42.xml><?xml version="1.0" encoding="utf-8"?>
<p:tagLst xmlns:p="http://schemas.openxmlformats.org/presentationml/2006/main">
  <p:tag name="KSO_WM_ASSEMBLE_CHIP_INDEX" val="f0827f60b5704ab5bd129fac6836fbb0"/>
  <p:tag name="KSO_WM_BEAUTIFY_FLAG" val="#wm#"/>
  <p:tag name="KSO_WM_CHIP_FILLAREA_FILL_RULE" val="{&quot;fill_align&quot;:&quot;lm&quot;,&quot;fill_mode&quot;:&quot;full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d149ce25e6d54bc4b1e4cc43c0b4681a"/>
  <p:tag name="KSO_WM_UNIT_DEFAULT_FONT" val="24;44;4"/>
  <p:tag name="KSO_WM_UNIT_DIAGRAM_ISNUMVISUAL" val="0"/>
  <p:tag name="KSO_WM_UNIT_DIAGRAM_ISREFERUNIT" val="0"/>
  <p:tag name="KSO_WM_UNIT_HIGHLIGHT" val="0"/>
  <p:tag name="KSO_WM_UNIT_ID" val="diagram2020736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43.xml><?xml version="1.0" encoding="utf-8"?>
<p:tagLst xmlns:p="http://schemas.openxmlformats.org/presentationml/2006/main"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07363_1"/>
  <p:tag name="KSO_WM_SLIDE_INDEX" val="1"/>
  <p:tag name="KSO_WM_SLIDE_ITEM_CNT" val="0"/>
  <p:tag name="KSO_WM_SLIDE_LAYOUT" val="a_f"/>
  <p:tag name="KSO_WM_SLIDE_LAYOUT_CNT" val="1_1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POSITION" val="24*12"/>
  <p:tag name="KSO_WM_SLIDE_RATIO" val="1.777778"/>
  <p:tag name="KSO_WM_SLIDE_SIZE" val="912*456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COLOR_TYPE" val="1"/>
  <p:tag name="KSO_WM_TEMPLATE_INDEX" val="20207363"/>
  <p:tag name="KSO_WM_TEMPLATE_MASTER_TYPE" val="0"/>
  <p:tag name="KSO_WM_TEMPLATE_SUBCATEGORY" val="21"/>
</p:tagLst>
</file>

<file path=ppt/tags/tag4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5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a2a36b5d83e448b5b1b748b41dc51386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363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08"/>
</p:tagLst>
</file>

<file path=ppt/tags/tag46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1aa871917a6f4d32b367d2be75ad19a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3"/>
  <p:tag name="KSO_WM_UNIT_INDEX" val="3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47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81ec9e4c7cce4abc92a8a8dfbd90b65d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4"/>
  <p:tag name="KSO_WM_UNIT_INDEX" val="4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48.xml><?xml version="1.0" encoding="utf-8"?>
<p:tagLst xmlns:p="http://schemas.openxmlformats.org/presentationml/2006/main">
  <p:tag name="KSO_WM_ASSEMBLE_CHIP_INDEX" val="f0827f60b5704ab5bd129fac6836fbb0"/>
  <p:tag name="KSO_WM_BEAUTIFY_FLAG" val="#wm#"/>
  <p:tag name="KSO_WM_CHIP_FILLAREA_FILL_RULE" val="{&quot;fill_align&quot;:&quot;lm&quot;,&quot;fill_mode&quot;:&quot;full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d149ce25e6d54bc4b1e4cc43c0b4681a"/>
  <p:tag name="KSO_WM_UNIT_DEFAULT_FONT" val="24;44;4"/>
  <p:tag name="KSO_WM_UNIT_DIAGRAM_ISNUMVISUAL" val="0"/>
  <p:tag name="KSO_WM_UNIT_DIAGRAM_ISREFERUNIT" val="0"/>
  <p:tag name="KSO_WM_UNIT_HIGHLIGHT" val="0"/>
  <p:tag name="KSO_WM_UNIT_ID" val="diagram2020736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49.xml><?xml version="1.0" encoding="utf-8"?>
<p:tagLst xmlns:p="http://schemas.openxmlformats.org/presentationml/2006/main"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07363_1"/>
  <p:tag name="KSO_WM_SLIDE_INDEX" val="1"/>
  <p:tag name="KSO_WM_SLIDE_ITEM_CNT" val="0"/>
  <p:tag name="KSO_WM_SLIDE_LAYOUT" val="a_f"/>
  <p:tag name="KSO_WM_SLIDE_LAYOUT_CNT" val="1_1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POSITION" val="24*12"/>
  <p:tag name="KSO_WM_SLIDE_RATIO" val="1.777778"/>
  <p:tag name="KSO_WM_SLIDE_SIZE" val="912*456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COLOR_TYPE" val="1"/>
  <p:tag name="KSO_WM_TEMPLATE_INDEX" val="20207363"/>
  <p:tag name="KSO_WM_TEMPLATE_MASTER_TYPE" val="0"/>
  <p:tag name="KSO_WM_TEMPLATE_SUBCATEGORY" val="21"/>
</p:tagLst>
</file>

<file path=ppt/tags/tag5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a2a36b5d83e448b5b1b748b41dc51386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363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08"/>
</p:tagLst>
</file>

<file path=ppt/tags/tag5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1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a2a36b5d83e448b5b1b748b41dc51386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363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08"/>
</p:tagLst>
</file>

<file path=ppt/tags/tag52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1aa871917a6f4d32b367d2be75ad19a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3"/>
  <p:tag name="KSO_WM_UNIT_INDEX" val="3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53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81ec9e4c7cce4abc92a8a8dfbd90b65d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4"/>
  <p:tag name="KSO_WM_UNIT_INDEX" val="4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54.xml><?xml version="1.0" encoding="utf-8"?>
<p:tagLst xmlns:p="http://schemas.openxmlformats.org/presentationml/2006/main">
  <p:tag name="KSO_WM_ASSEMBLE_CHIP_INDEX" val="f0827f60b5704ab5bd129fac6836fbb0"/>
  <p:tag name="KSO_WM_BEAUTIFY_FLAG" val="#wm#"/>
  <p:tag name="KSO_WM_CHIP_FILLAREA_FILL_RULE" val="{&quot;fill_align&quot;:&quot;lm&quot;,&quot;fill_mode&quot;:&quot;full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d149ce25e6d54bc4b1e4cc43c0b4681a"/>
  <p:tag name="KSO_WM_UNIT_DEFAULT_FONT" val="24;44;4"/>
  <p:tag name="KSO_WM_UNIT_DIAGRAM_ISNUMVISUAL" val="0"/>
  <p:tag name="KSO_WM_UNIT_DIAGRAM_ISREFERUNIT" val="0"/>
  <p:tag name="KSO_WM_UNIT_HIGHLIGHT" val="0"/>
  <p:tag name="KSO_WM_UNIT_ID" val="diagram2020736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55.xml><?xml version="1.0" encoding="utf-8"?>
<p:tagLst xmlns:p="http://schemas.openxmlformats.org/presentationml/2006/main"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07363_1"/>
  <p:tag name="KSO_WM_SLIDE_INDEX" val="1"/>
  <p:tag name="KSO_WM_SLIDE_ITEM_CNT" val="0"/>
  <p:tag name="KSO_WM_SLIDE_LAYOUT" val="a_f"/>
  <p:tag name="KSO_WM_SLIDE_LAYOUT_CNT" val="1_1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POSITION" val="24*12"/>
  <p:tag name="KSO_WM_SLIDE_RATIO" val="1.777778"/>
  <p:tag name="KSO_WM_SLIDE_SIZE" val="912*456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COLOR_TYPE" val="1"/>
  <p:tag name="KSO_WM_TEMPLATE_INDEX" val="20207363"/>
  <p:tag name="KSO_WM_TEMPLATE_MASTER_TYPE" val="0"/>
  <p:tag name="KSO_WM_TEMPLATE_SUBCATEGORY" val="21"/>
</p:tagLst>
</file>

<file path=ppt/tags/tag5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7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a2a36b5d83e448b5b1b748b41dc51386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363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08"/>
</p:tagLst>
</file>

<file path=ppt/tags/tag58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1aa871917a6f4d32b367d2be75ad19a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3"/>
  <p:tag name="KSO_WM_UNIT_INDEX" val="3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59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81ec9e4c7cce4abc92a8a8dfbd90b65d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4"/>
  <p:tag name="KSO_WM_UNIT_INDEX" val="4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6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1aa871917a6f4d32b367d2be75ad19a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3"/>
  <p:tag name="KSO_WM_UNIT_INDEX" val="3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60.xml><?xml version="1.0" encoding="utf-8"?>
<p:tagLst xmlns:p="http://schemas.openxmlformats.org/presentationml/2006/main">
  <p:tag name="KSO_WM_ASSEMBLE_CHIP_INDEX" val="f0827f60b5704ab5bd129fac6836fbb0"/>
  <p:tag name="KSO_WM_BEAUTIFY_FLAG" val="#wm#"/>
  <p:tag name="KSO_WM_CHIP_FILLAREA_FILL_RULE" val="{&quot;fill_align&quot;:&quot;lm&quot;,&quot;fill_mode&quot;:&quot;full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d149ce25e6d54bc4b1e4cc43c0b4681a"/>
  <p:tag name="KSO_WM_UNIT_DEFAULT_FONT" val="24;44;4"/>
  <p:tag name="KSO_WM_UNIT_DIAGRAM_ISNUMVISUAL" val="0"/>
  <p:tag name="KSO_WM_UNIT_DIAGRAM_ISREFERUNIT" val="0"/>
  <p:tag name="KSO_WM_UNIT_HIGHLIGHT" val="0"/>
  <p:tag name="KSO_WM_UNIT_ID" val="diagram2020736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61.xml><?xml version="1.0" encoding="utf-8"?>
<p:tagLst xmlns:p="http://schemas.openxmlformats.org/presentationml/2006/main"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07363_1"/>
  <p:tag name="KSO_WM_SLIDE_INDEX" val="1"/>
  <p:tag name="KSO_WM_SLIDE_ITEM_CNT" val="0"/>
  <p:tag name="KSO_WM_SLIDE_LAYOUT" val="a_f"/>
  <p:tag name="KSO_WM_SLIDE_LAYOUT_CNT" val="1_1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POSITION" val="24*12"/>
  <p:tag name="KSO_WM_SLIDE_RATIO" val="1.777778"/>
  <p:tag name="KSO_WM_SLIDE_SIZE" val="912*456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COLOR_TYPE" val="1"/>
  <p:tag name="KSO_WM_TEMPLATE_INDEX" val="20207363"/>
  <p:tag name="KSO_WM_TEMPLATE_MASTER_TYPE" val="0"/>
  <p:tag name="KSO_WM_TEMPLATE_SUBCATEGORY" val="21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4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a2a36b5d83e448b5b1b748b41dc51386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363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08"/>
</p:tagLst>
</file>

<file path=ppt/tags/tag65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1aa871917a6f4d32b367d2be75ad19a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3"/>
  <p:tag name="KSO_WM_UNIT_INDEX" val="3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66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81ec9e4c7cce4abc92a8a8dfbd90b65d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4"/>
  <p:tag name="KSO_WM_UNIT_INDEX" val="4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67.xml><?xml version="1.0" encoding="utf-8"?>
<p:tagLst xmlns:p="http://schemas.openxmlformats.org/presentationml/2006/main">
  <p:tag name="KSO_WM_ASSEMBLE_CHIP_INDEX" val="f0827f60b5704ab5bd129fac6836fbb0"/>
  <p:tag name="KSO_WM_BEAUTIFY_FLAG" val="#wm#"/>
  <p:tag name="KSO_WM_CHIP_FILLAREA_FILL_RULE" val="{&quot;fill_align&quot;:&quot;lm&quot;,&quot;fill_mode&quot;:&quot;full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d149ce25e6d54bc4b1e4cc43c0b4681a"/>
  <p:tag name="KSO_WM_UNIT_DEFAULT_FONT" val="24;44;4"/>
  <p:tag name="KSO_WM_UNIT_DIAGRAM_ISNUMVISUAL" val="0"/>
  <p:tag name="KSO_WM_UNIT_DIAGRAM_ISREFERUNIT" val="0"/>
  <p:tag name="KSO_WM_UNIT_HIGHLIGHT" val="0"/>
  <p:tag name="KSO_WM_UNIT_ID" val="diagram2020736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68.xml><?xml version="1.0" encoding="utf-8"?>
<p:tagLst xmlns:p="http://schemas.openxmlformats.org/presentationml/2006/main"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07363_1"/>
  <p:tag name="KSO_WM_SLIDE_INDEX" val="1"/>
  <p:tag name="KSO_WM_SLIDE_ITEM_CNT" val="0"/>
  <p:tag name="KSO_WM_SLIDE_LAYOUT" val="a_f"/>
  <p:tag name="KSO_WM_SLIDE_LAYOUT_CNT" val="1_1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POSITION" val="24*12"/>
  <p:tag name="KSO_WM_SLIDE_RATIO" val="1.777778"/>
  <p:tag name="KSO_WM_SLIDE_SIZE" val="912*456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COLOR_TYPE" val="1"/>
  <p:tag name="KSO_WM_TEMPLATE_INDEX" val="20207363"/>
  <p:tag name="KSO_WM_TEMPLATE_MASTER_TYPE" val="0"/>
  <p:tag name="KSO_WM_TEMPLATE_SUBCATEGORY" val="21"/>
</p:tagLst>
</file>

<file path=ppt/tags/tag6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81ec9e4c7cce4abc92a8a8dfbd90b65d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4"/>
  <p:tag name="KSO_WM_UNIT_INDEX" val="4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70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a2a36b5d83e448b5b1b748b41dc51386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363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08"/>
</p:tagLst>
</file>

<file path=ppt/tags/tag71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1aa871917a6f4d32b367d2be75ad19a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3"/>
  <p:tag name="KSO_WM_UNIT_INDEX" val="3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72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81ec9e4c7cce4abc92a8a8dfbd90b65d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4"/>
  <p:tag name="KSO_WM_UNIT_INDEX" val="4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73.xml><?xml version="1.0" encoding="utf-8"?>
<p:tagLst xmlns:p="http://schemas.openxmlformats.org/presentationml/2006/main">
  <p:tag name="KSO_WM_ASSEMBLE_CHIP_INDEX" val="f0827f60b5704ab5bd129fac6836fbb0"/>
  <p:tag name="KSO_WM_BEAUTIFY_FLAG" val="#wm#"/>
  <p:tag name="KSO_WM_CHIP_FILLAREA_FILL_RULE" val="{&quot;fill_align&quot;:&quot;lm&quot;,&quot;fill_mode&quot;:&quot;full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d149ce25e6d54bc4b1e4cc43c0b4681a"/>
  <p:tag name="KSO_WM_UNIT_DEFAULT_FONT" val="24;44;4"/>
  <p:tag name="KSO_WM_UNIT_DIAGRAM_ISNUMVISUAL" val="0"/>
  <p:tag name="KSO_WM_UNIT_DIAGRAM_ISREFERUNIT" val="0"/>
  <p:tag name="KSO_WM_UNIT_HIGHLIGHT" val="0"/>
  <p:tag name="KSO_WM_UNIT_ID" val="diagram2020736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74.xml><?xml version="1.0" encoding="utf-8"?>
<p:tagLst xmlns:p="http://schemas.openxmlformats.org/presentationml/2006/main"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07363_1"/>
  <p:tag name="KSO_WM_SLIDE_INDEX" val="1"/>
  <p:tag name="KSO_WM_SLIDE_ITEM_CNT" val="0"/>
  <p:tag name="KSO_WM_SLIDE_LAYOUT" val="a_f"/>
  <p:tag name="KSO_WM_SLIDE_LAYOUT_CNT" val="1_1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POSITION" val="24*12"/>
  <p:tag name="KSO_WM_SLIDE_RATIO" val="1.777778"/>
  <p:tag name="KSO_WM_SLIDE_SIZE" val="912*456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COLOR_TYPE" val="1"/>
  <p:tag name="KSO_WM_TEMPLATE_INDEX" val="20207363"/>
  <p:tag name="KSO_WM_TEMPLATE_MASTER_TYPE" val="0"/>
  <p:tag name="KSO_WM_TEMPLATE_SUBCATEGORY" val="21"/>
</p:tagLst>
</file>

<file path=ppt/tags/tag7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6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a2a36b5d83e448b5b1b748b41dc51386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363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08"/>
</p:tagLst>
</file>

<file path=ppt/tags/tag77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1aa871917a6f4d32b367d2be75ad19a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3"/>
  <p:tag name="KSO_WM_UNIT_INDEX" val="3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78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81ec9e4c7cce4abc92a8a8dfbd90b65d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4"/>
  <p:tag name="KSO_WM_UNIT_INDEX" val="4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79.xml><?xml version="1.0" encoding="utf-8"?>
<p:tagLst xmlns:p="http://schemas.openxmlformats.org/presentationml/2006/main">
  <p:tag name="KSO_WM_ASSEMBLE_CHIP_INDEX" val="f0827f60b5704ab5bd129fac6836fbb0"/>
  <p:tag name="KSO_WM_BEAUTIFY_FLAG" val="#wm#"/>
  <p:tag name="KSO_WM_CHIP_FILLAREA_FILL_RULE" val="{&quot;fill_align&quot;:&quot;lm&quot;,&quot;fill_mode&quot;:&quot;full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d149ce25e6d54bc4b1e4cc43c0b4681a"/>
  <p:tag name="KSO_WM_UNIT_DEFAULT_FONT" val="24;44;4"/>
  <p:tag name="KSO_WM_UNIT_DIAGRAM_ISNUMVISUAL" val="0"/>
  <p:tag name="KSO_WM_UNIT_DIAGRAM_ISREFERUNIT" val="0"/>
  <p:tag name="KSO_WM_UNIT_HIGHLIGHT" val="0"/>
  <p:tag name="KSO_WM_UNIT_ID" val="diagram2020736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8.xml><?xml version="1.0" encoding="utf-8"?>
<p:tagLst xmlns:p="http://schemas.openxmlformats.org/presentationml/2006/main">
  <p:tag name="KSO_WM_ASSEMBLE_CHIP_INDEX" val="f0827f60b5704ab5bd129fac6836fbb0"/>
  <p:tag name="KSO_WM_BEAUTIFY_FLAG" val="#wm#"/>
  <p:tag name="KSO_WM_CHIP_FILLAREA_FILL_RULE" val="{&quot;fill_align&quot;:&quot;lm&quot;,&quot;fill_mode&quot;:&quot;full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d149ce25e6d54bc4b1e4cc43c0b4681a"/>
  <p:tag name="KSO_WM_UNIT_DEFAULT_FONT" val="24;44;4"/>
  <p:tag name="KSO_WM_UNIT_DIAGRAM_ISNUMVISUAL" val="0"/>
  <p:tag name="KSO_WM_UNIT_DIAGRAM_ISREFERUNIT" val="0"/>
  <p:tag name="KSO_WM_UNIT_HIGHLIGHT" val="0"/>
  <p:tag name="KSO_WM_UNIT_ID" val="diagram2020736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80.xml><?xml version="1.0" encoding="utf-8"?>
<p:tagLst xmlns:p="http://schemas.openxmlformats.org/presentationml/2006/main"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07363_1"/>
  <p:tag name="KSO_WM_SLIDE_INDEX" val="1"/>
  <p:tag name="KSO_WM_SLIDE_ITEM_CNT" val="0"/>
  <p:tag name="KSO_WM_SLIDE_LAYOUT" val="a_f"/>
  <p:tag name="KSO_WM_SLIDE_LAYOUT_CNT" val="1_1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POSITION" val="24*12"/>
  <p:tag name="KSO_WM_SLIDE_RATIO" val="1.777778"/>
  <p:tag name="KSO_WM_SLIDE_SIZE" val="912*456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COLOR_TYPE" val="1"/>
  <p:tag name="KSO_WM_TEMPLATE_INDEX" val="20207363"/>
  <p:tag name="KSO_WM_TEMPLATE_MASTER_TYPE" val="0"/>
  <p:tag name="KSO_WM_TEMPLATE_SUBCATEGORY" val="21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83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a2a36b5d83e448b5b1b748b41dc51386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363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08"/>
</p:tagLst>
</file>

<file path=ppt/tags/tag84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1aa871917a6f4d32b367d2be75ad19a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3"/>
  <p:tag name="KSO_WM_UNIT_INDEX" val="3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85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81ec9e4c7cce4abc92a8a8dfbd90b65d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4"/>
  <p:tag name="KSO_WM_UNIT_INDEX" val="4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86.xml><?xml version="1.0" encoding="utf-8"?>
<p:tagLst xmlns:p="http://schemas.openxmlformats.org/presentationml/2006/main">
  <p:tag name="KSO_WM_ASSEMBLE_CHIP_INDEX" val="f0827f60b5704ab5bd129fac6836fbb0"/>
  <p:tag name="KSO_WM_BEAUTIFY_FLAG" val="#wm#"/>
  <p:tag name="KSO_WM_CHIP_FILLAREA_FILL_RULE" val="{&quot;fill_align&quot;:&quot;lm&quot;,&quot;fill_mode&quot;:&quot;full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d149ce25e6d54bc4b1e4cc43c0b4681a"/>
  <p:tag name="KSO_WM_UNIT_DEFAULT_FONT" val="24;44;4"/>
  <p:tag name="KSO_WM_UNIT_DIAGRAM_ISNUMVISUAL" val="0"/>
  <p:tag name="KSO_WM_UNIT_DIAGRAM_ISREFERUNIT" val="0"/>
  <p:tag name="KSO_WM_UNIT_HIGHLIGHT" val="0"/>
  <p:tag name="KSO_WM_UNIT_ID" val="diagram2020736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87.xml><?xml version="1.0" encoding="utf-8"?>
<p:tagLst xmlns:p="http://schemas.openxmlformats.org/presentationml/2006/main"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07363_1"/>
  <p:tag name="KSO_WM_SLIDE_INDEX" val="1"/>
  <p:tag name="KSO_WM_SLIDE_ITEM_CNT" val="0"/>
  <p:tag name="KSO_WM_SLIDE_LAYOUT" val="a_f"/>
  <p:tag name="KSO_WM_SLIDE_LAYOUT_CNT" val="1_1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POSITION" val="24*12"/>
  <p:tag name="KSO_WM_SLIDE_RATIO" val="1.777778"/>
  <p:tag name="KSO_WM_SLIDE_SIZE" val="912*456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COLOR_TYPE" val="1"/>
  <p:tag name="KSO_WM_TEMPLATE_INDEX" val="20207363"/>
  <p:tag name="KSO_WM_TEMPLATE_MASTER_TYPE" val="0"/>
  <p:tag name="KSO_WM_TEMPLATE_SUBCATEGORY" val="21"/>
</p:tagLst>
</file>

<file path=ppt/tags/tag8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89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a2a36b5d83e448b5b1b748b41dc51386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363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08"/>
</p:tagLst>
</file>

<file path=ppt/tags/tag9.xml><?xml version="1.0" encoding="utf-8"?>
<p:tagLst xmlns:p="http://schemas.openxmlformats.org/presentationml/2006/main">
  <p:tag name="KSO_WM_ASSEMBLE_CHIP_INDEX" val="9c127226ad3848b386a67481e53f9a07"/>
  <p:tag name="KSO_WM_BEAUTIFY_FLAG" val="#wm#"/>
  <p:tag name="KSO_WM_CHIP_FILLAREA_FILL_RULE" val="{&quot;fill_align&quot;:&quot;cm&quot;,&quot;fill_mode&quot;:&quot;full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17d289467d28489cba112b6aea6e62a7"/>
  <p:tag name="KSO_WM_UNIT_DEFAULT_FONT" val="14;20;2"/>
  <p:tag name="KSO_WM_UNIT_DIAGRAM_ISNUMVISUAL" val="0"/>
  <p:tag name="KSO_WM_UNIT_DIAGRAM_ISREFERUNIT" val="0"/>
  <p:tag name="KSO_WM_UNIT_HIGHLIGHT" val="0"/>
  <p:tag name="KSO_WM_UNIT_ID" val="diagram2020736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SHOW_EDIT_AREA_INDICATION" val="1"/>
  <p:tag name="KSO_WM_UNIT_SUBTYPE" val="a"/>
  <p:tag name="KSO_WM_UNIT_SUPPORT_UNIT_TYPE" val="[&quot;d&quot;,&quot;l&quot;,&quot;m&quot;,&quot;n&quot;,&quot;o&quot;,&quot;p&quot;,&quot;q&quot;,&quot;r&quot;,&quot;δ&quot;,&quot;ε&quot;,&quot;ζ&quot;,&quot;η&quot;,&quot;β&quot;,&quot;α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79"/>
</p:tagLst>
</file>

<file path=ppt/tags/tag90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1aa871917a6f4d32b367d2be75ad19a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3"/>
  <p:tag name="KSO_WM_UNIT_INDEX" val="3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91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81ec9e4c7cce4abc92a8a8dfbd90b65d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4"/>
  <p:tag name="KSO_WM_UNIT_INDEX" val="4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92.xml><?xml version="1.0" encoding="utf-8"?>
<p:tagLst xmlns:p="http://schemas.openxmlformats.org/presentationml/2006/main">
  <p:tag name="KSO_WM_ASSEMBLE_CHIP_INDEX" val="f0827f60b5704ab5bd129fac6836fbb0"/>
  <p:tag name="KSO_WM_BEAUTIFY_FLAG" val="#wm#"/>
  <p:tag name="KSO_WM_CHIP_FILLAREA_FILL_RULE" val="{&quot;fill_align&quot;:&quot;lm&quot;,&quot;fill_mode&quot;:&quot;full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d149ce25e6d54bc4b1e4cc43c0b4681a"/>
  <p:tag name="KSO_WM_UNIT_DEFAULT_FONT" val="24;44;4"/>
  <p:tag name="KSO_WM_UNIT_DIAGRAM_ISNUMVISUAL" val="0"/>
  <p:tag name="KSO_WM_UNIT_DIAGRAM_ISREFERUNIT" val="0"/>
  <p:tag name="KSO_WM_UNIT_HIGHLIGHT" val="0"/>
  <p:tag name="KSO_WM_UNIT_ID" val="diagram2020736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93.xml><?xml version="1.0" encoding="utf-8"?>
<p:tagLst xmlns:p="http://schemas.openxmlformats.org/presentationml/2006/main"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07363_1"/>
  <p:tag name="KSO_WM_SLIDE_INDEX" val="1"/>
  <p:tag name="KSO_WM_SLIDE_ITEM_CNT" val="0"/>
  <p:tag name="KSO_WM_SLIDE_LAYOUT" val="a_f"/>
  <p:tag name="KSO_WM_SLIDE_LAYOUT_CNT" val="1_1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POSITION" val="24*12"/>
  <p:tag name="KSO_WM_SLIDE_RATIO" val="1.777778"/>
  <p:tag name="KSO_WM_SLIDE_SIZE" val="912*456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COLOR_TYPE" val="1"/>
  <p:tag name="KSO_WM_TEMPLATE_INDEX" val="20207363"/>
  <p:tag name="KSO_WM_TEMPLATE_MASTER_TYPE" val="0"/>
  <p:tag name="KSO_WM_TEMPLATE_SUBCATEGORY" val="21"/>
</p:tagLst>
</file>

<file path=ppt/tags/tag9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95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a2a36b5d83e448b5b1b748b41dc51386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363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08"/>
</p:tagLst>
</file>

<file path=ppt/tags/tag96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1aa871917a6f4d32b367d2be75ad19a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3"/>
  <p:tag name="KSO_WM_UNIT_INDEX" val="3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97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81ec9e4c7cce4abc92a8a8dfbd90b65d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4"/>
  <p:tag name="KSO_WM_UNIT_INDEX" val="4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98.xml><?xml version="1.0" encoding="utf-8"?>
<p:tagLst xmlns:p="http://schemas.openxmlformats.org/presentationml/2006/main">
  <p:tag name="KSO_WM_ASSEMBLE_CHIP_INDEX" val="f0827f60b5704ab5bd129fac6836fbb0"/>
  <p:tag name="KSO_WM_BEAUTIFY_FLAG" val="#wm#"/>
  <p:tag name="KSO_WM_CHIP_FILLAREA_FILL_RULE" val="{&quot;fill_align&quot;:&quot;lm&quot;,&quot;fill_mode&quot;:&quot;full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1b"/>
  <p:tag name="KSO_WM_TEMPLATE_ASSEMBLE_XID" val="5f48a2c2f3f92eac73830e1b"/>
  <p:tag name="KSO_WM_TEMPLATE_CATEGORY" val="diagram"/>
  <p:tag name="KSO_WM_TEMPLATE_INDEX" val="20207363"/>
  <p:tag name="KSO_WM_UNIT_BLOCK" val="0"/>
  <p:tag name="KSO_WM_UNIT_COMPATIBLE" val="0"/>
  <p:tag name="KSO_WM_UNIT_DEC_AREA_ID" val="d149ce25e6d54bc4b1e4cc43c0b4681a"/>
  <p:tag name="KSO_WM_UNIT_DEFAULT_FONT" val="24;44;4"/>
  <p:tag name="KSO_WM_UNIT_DIAGRAM_ISNUMVISUAL" val="0"/>
  <p:tag name="KSO_WM_UNIT_DIAGRAM_ISREFERUNIT" val="0"/>
  <p:tag name="KSO_WM_UNIT_HIGHLIGHT" val="0"/>
  <p:tag name="KSO_WM_UNIT_ID" val="diagram2020736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99.xml><?xml version="1.0" encoding="utf-8"?>
<p:tagLst xmlns:p="http://schemas.openxmlformats.org/presentationml/2006/main"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07363_1"/>
  <p:tag name="KSO_WM_SLIDE_INDEX" val="1"/>
  <p:tag name="KSO_WM_SLIDE_ITEM_CNT" val="0"/>
  <p:tag name="KSO_WM_SLIDE_LAYOUT" val="a_f"/>
  <p:tag name="KSO_WM_SLIDE_LAYOUT_CNT" val="1_1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POSITION" val="24*12"/>
  <p:tag name="KSO_WM_SLIDE_RATIO" val="1.777778"/>
  <p:tag name="KSO_WM_SLIDE_SIZE" val="912*456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1b"/>
  <p:tag name="KSO_WM_TEMPLATE_ASSEMBLE_XID" val="5f48a2c2f3f92eac73830e1b"/>
  <p:tag name="KSO_WM_TEMPLATE_CATEGORY" val="diagram"/>
  <p:tag name="KSO_WM_TEMPLATE_COLOR_TYPE" val="1"/>
  <p:tag name="KSO_WM_TEMPLATE_INDEX" val="20207363"/>
  <p:tag name="KSO_WM_TEMPLATE_MASTER_TYPE" val="0"/>
  <p:tag name="KSO_WM_TEMPLATE_SUBCATEGORY" val="2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106</Paragraphs>
  <Slides>30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36">
      <vt:lpstr>Arial</vt:lpstr>
      <vt:lpstr>Calibri</vt:lpstr>
      <vt:lpstr>微软雅黑</vt:lpstr>
      <vt:lpstr>Segoe UI</vt:lpstr>
      <vt:lpstr>黑体</vt:lpstr>
      <vt:lpstr>Office 主题</vt:lpstr>
      <vt:lpstr>人的正确思想是从哪里来的</vt:lpstr>
      <vt:lpstr>写作的针对性</vt:lpstr>
      <vt:lpstr>PowerPoint Presentation</vt:lpstr>
      <vt:lpstr>PowerPoint Presentation</vt:lpstr>
      <vt:lpstr>结构的严谨性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论证的严密性</vt:lpstr>
      <vt:lpstr>PowerPoint Presentation</vt:lpstr>
      <vt:lpstr>PowerPoint Presentation</vt:lpstr>
      <vt:lpstr>PowerPoint Presentation</vt:lpstr>
      <vt:lpstr>语言的通俗性</vt:lpstr>
      <vt:lpstr>PowerPoint Presentation</vt:lpstr>
      <vt:lpstr>PowerPoint Presentation</vt:lpstr>
      <vt:lpstr>PowerPoint Presentation</vt:lpstr>
      <vt:lpstr>PowerPoint Presentation</vt:lpstr>
      <vt:lpstr>启示的深刻性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2021-02-27T21:53:52.113</cp:lastPrinted>
  <dcterms:created xsi:type="dcterms:W3CDTF">2021-02-27T21:53:52Z</dcterms:created>
  <dcterms:modified xsi:type="dcterms:W3CDTF">2021-02-27T13:53:53Z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