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  <p:sldId id="355" r:id="rId96"/>
    <p:sldId id="356" r:id="rId97"/>
    <p:sldId id="357" r:id="rId98"/>
    <p:sldId id="358" r:id="rId99"/>
    <p:sldId id="359" r:id="rId100"/>
    <p:sldId id="360" r:id="rId101"/>
    <p:sldId id="361" r:id="rId102"/>
    <p:sldId id="362" r:id="rId103"/>
    <p:sldId id="363" r:id="rId104"/>
    <p:sldId id="364" r:id="rId105"/>
    <p:sldId id="365" r:id="rId106"/>
    <p:sldId id="366" r:id="rId107"/>
    <p:sldId id="367" r:id="rId108"/>
    <p:sldId id="368" r:id="rId109"/>
    <p:sldId id="369" r:id="rId110"/>
    <p:sldId id="370" r:id="rId111"/>
    <p:sldId id="371" r:id="rId112"/>
    <p:sldId id="372" r:id="rId113"/>
    <p:sldId id="373" r:id="rId114"/>
    <p:sldId id="374" r:id="rId115"/>
    <p:sldId id="375" r:id="rId116"/>
    <p:sldId id="376" r:id="rId117"/>
    <p:sldId id="377" r:id="rId118"/>
    <p:sldId id="378" r:id="rId119"/>
    <p:sldId id="379" r:id="rId120"/>
    <p:sldId id="380" r:id="rId121"/>
    <p:sldId id="381" r:id="rId122"/>
    <p:sldId id="382" r:id="rId123"/>
    <p:sldId id="383" r:id="rId124"/>
    <p:sldId id="384" r:id="rId125"/>
    <p:sldId id="385" r:id="rId126"/>
    <p:sldId id="386" r:id="rId127"/>
    <p:sldId id="387" r:id="rId128"/>
    <p:sldId id="388" r:id="rId129"/>
    <p:sldId id="389" r:id="rId130"/>
    <p:sldId id="390" r:id="rId131"/>
    <p:sldId id="391" r:id="rId132"/>
    <p:sldId id="392" r:id="rId133"/>
    <p:sldId id="393" r:id="rId1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tableStyles" Target="tableStyle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slide" Target="slides/slide132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475" y="2814638"/>
            <a:ext cx="84010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 t="-546" r="1112"/>
          <a:stretch>
            <a:fillRect/>
          </a:stretch>
        </p:blipFill>
        <p:spPr bwMode="auto">
          <a:xfrm>
            <a:off x="1500188" y="1243013"/>
            <a:ext cx="9088437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16125" y="3729038"/>
            <a:ext cx="8675688" cy="1757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图片 1"/>
          <p:cNvPicPr>
            <a:picLocks noChangeAspect="1"/>
          </p:cNvPicPr>
          <p:nvPr/>
        </p:nvPicPr>
        <p:blipFill>
          <a:blip r:embed="rId2"/>
          <a:srcRect l="1118" t="1299"/>
          <a:stretch>
            <a:fillRect/>
          </a:stretch>
        </p:blipFill>
        <p:spPr bwMode="auto">
          <a:xfrm>
            <a:off x="1600200" y="669925"/>
            <a:ext cx="806450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1485900"/>
            <a:ext cx="9067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138238"/>
            <a:ext cx="91059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39913" y="1839913"/>
            <a:ext cx="8701087" cy="2471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4150" y="5126038"/>
            <a:ext cx="8475663" cy="73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571625"/>
            <a:ext cx="92297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925638" y="3432175"/>
            <a:ext cx="8701087" cy="179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1543050"/>
            <a:ext cx="90868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58963" y="2892425"/>
            <a:ext cx="8701087" cy="2360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047750"/>
            <a:ext cx="94773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210675" y="1652588"/>
            <a:ext cx="803275" cy="455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1562100"/>
            <a:ext cx="91725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图片 1"/>
          <p:cNvPicPr>
            <a:picLocks noChangeAspect="1"/>
          </p:cNvPicPr>
          <p:nvPr/>
        </p:nvPicPr>
        <p:blipFill>
          <a:blip r:embed="rId2"/>
          <a:srcRect l="-143" t="2415"/>
          <a:stretch>
            <a:fillRect/>
          </a:stretch>
        </p:blipFill>
        <p:spPr bwMode="auto">
          <a:xfrm>
            <a:off x="2003425" y="847725"/>
            <a:ext cx="8462963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815975"/>
            <a:ext cx="861536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609600"/>
            <a:ext cx="8012113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228725"/>
            <a:ext cx="91916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35150" y="1968500"/>
            <a:ext cx="8759825" cy="3548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图片 1"/>
          <p:cNvPicPr>
            <a:picLocks noChangeAspect="1"/>
          </p:cNvPicPr>
          <p:nvPr/>
        </p:nvPicPr>
        <p:blipFill>
          <a:blip r:embed="rId2"/>
          <a:srcRect l="2580" t="4031"/>
          <a:stretch>
            <a:fillRect/>
          </a:stretch>
        </p:blipFill>
        <p:spPr bwMode="auto">
          <a:xfrm>
            <a:off x="1276350" y="749300"/>
            <a:ext cx="8686800" cy="570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990600"/>
            <a:ext cx="94297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695325"/>
            <a:ext cx="904875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971550"/>
            <a:ext cx="92106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图片 1"/>
          <p:cNvPicPr>
            <a:picLocks noChangeAspect="1"/>
          </p:cNvPicPr>
          <p:nvPr/>
        </p:nvPicPr>
        <p:blipFill>
          <a:blip r:embed="rId2"/>
          <a:srcRect l="3014" t="3384" r="821" b="1640"/>
          <a:stretch>
            <a:fillRect/>
          </a:stretch>
        </p:blipFill>
        <p:spPr bwMode="auto">
          <a:xfrm>
            <a:off x="1941513" y="869950"/>
            <a:ext cx="8475662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8588375" y="2266950"/>
            <a:ext cx="1087438" cy="442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2950" y="2828925"/>
            <a:ext cx="11271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0688" y="3667125"/>
            <a:ext cx="3944937" cy="442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0900" y="4600575"/>
            <a:ext cx="10874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0513" y="5530850"/>
            <a:ext cx="44402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图片 1"/>
          <p:cNvPicPr>
            <a:picLocks noChangeAspect="1"/>
          </p:cNvPicPr>
          <p:nvPr/>
        </p:nvPicPr>
        <p:blipFill>
          <a:blip r:embed="rId2"/>
          <a:srcRect l="-140" t="1315" r="2536" b="1619"/>
          <a:stretch>
            <a:fillRect/>
          </a:stretch>
        </p:blipFill>
        <p:spPr bwMode="auto">
          <a:xfrm>
            <a:off x="1974850" y="668338"/>
            <a:ext cx="8416925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981325" y="2311400"/>
            <a:ext cx="7197725" cy="1057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9888" y="4594225"/>
            <a:ext cx="7285037" cy="1566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947738"/>
            <a:ext cx="92106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11363" y="4170363"/>
            <a:ext cx="8689975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1571625"/>
            <a:ext cx="90678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09775" y="2921000"/>
            <a:ext cx="8620125" cy="2327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862138"/>
            <a:ext cx="90487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951038" y="3178175"/>
            <a:ext cx="8669337" cy="1782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3" name="图片 1"/>
          <p:cNvPicPr>
            <a:picLocks noChangeAspect="1"/>
          </p:cNvPicPr>
          <p:nvPr/>
        </p:nvPicPr>
        <p:blipFill>
          <a:blip r:embed="rId2"/>
          <a:srcRect r="415" b="2267"/>
          <a:stretch>
            <a:fillRect/>
          </a:stretch>
        </p:blipFill>
        <p:spPr bwMode="auto">
          <a:xfrm>
            <a:off x="2166938" y="768350"/>
            <a:ext cx="8442325" cy="55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042988"/>
            <a:ext cx="8824913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3"/>
          <a:srcRect l="3416" t="10338"/>
          <a:stretch>
            <a:fillRect/>
          </a:stretch>
        </p:blipFill>
        <p:spPr bwMode="auto">
          <a:xfrm>
            <a:off x="1344613" y="4337050"/>
            <a:ext cx="8869362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494713" y="1042988"/>
            <a:ext cx="681037" cy="62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939800"/>
            <a:ext cx="92964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58" name="图片 2"/>
          <p:cNvPicPr>
            <a:picLocks noChangeAspect="1"/>
          </p:cNvPicPr>
          <p:nvPr/>
        </p:nvPicPr>
        <p:blipFill>
          <a:blip r:embed="rId3"/>
          <a:srcRect l="601" t="9091"/>
          <a:stretch>
            <a:fillRect/>
          </a:stretch>
        </p:blipFill>
        <p:spPr bwMode="auto">
          <a:xfrm>
            <a:off x="1447800" y="4070350"/>
            <a:ext cx="90328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1176338"/>
            <a:ext cx="913447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75" y="1081088"/>
            <a:ext cx="90106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29" name="图片 1"/>
          <p:cNvPicPr>
            <a:picLocks noChangeAspect="1"/>
          </p:cNvPicPr>
          <p:nvPr/>
        </p:nvPicPr>
        <p:blipFill>
          <a:blip r:embed="rId2"/>
          <a:srcRect l="829" t="298"/>
          <a:stretch>
            <a:fillRect/>
          </a:stretch>
        </p:blipFill>
        <p:spPr bwMode="auto">
          <a:xfrm>
            <a:off x="1614488" y="989013"/>
            <a:ext cx="8964612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257300"/>
            <a:ext cx="90106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914400"/>
            <a:ext cx="90392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212850"/>
            <a:ext cx="90106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2" name="图片 2"/>
          <p:cNvPicPr>
            <a:picLocks noChangeAspect="1"/>
          </p:cNvPicPr>
          <p:nvPr/>
        </p:nvPicPr>
        <p:blipFill>
          <a:blip r:embed="rId3"/>
          <a:srcRect l="615" t="6091"/>
          <a:stretch>
            <a:fillRect/>
          </a:stretch>
        </p:blipFill>
        <p:spPr bwMode="auto">
          <a:xfrm>
            <a:off x="1412875" y="2359025"/>
            <a:ext cx="9124950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223963"/>
            <a:ext cx="92202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1171575"/>
            <a:ext cx="95535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373313" y="3851275"/>
            <a:ext cx="8056562" cy="170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4463" y="1223963"/>
            <a:ext cx="93630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524125" y="2536825"/>
            <a:ext cx="7977188" cy="113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2425" y="4411663"/>
            <a:ext cx="8809038" cy="1131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 l="2341" t="2087" r="256" b="1152"/>
          <a:stretch>
            <a:fillRect/>
          </a:stretch>
        </p:blipFill>
        <p:spPr bwMode="auto">
          <a:xfrm>
            <a:off x="1606550" y="796925"/>
            <a:ext cx="8505825" cy="554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113" y="1562100"/>
            <a:ext cx="96297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662113" y="2935288"/>
            <a:ext cx="8786812" cy="2332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133600"/>
            <a:ext cx="91916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41525" y="3443288"/>
            <a:ext cx="8648700" cy="1131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243013"/>
            <a:ext cx="919162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62138" y="3240088"/>
            <a:ext cx="8718550" cy="237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2"/>
          <p:cNvPicPr>
            <a:picLocks noChangeAspect="1"/>
          </p:cNvPicPr>
          <p:nvPr/>
        </p:nvPicPr>
        <p:blipFill>
          <a:blip r:embed="rId2"/>
          <a:srcRect l="3510" t="3156"/>
          <a:stretch>
            <a:fillRect/>
          </a:stretch>
        </p:blipFill>
        <p:spPr bwMode="auto">
          <a:xfrm>
            <a:off x="1641475" y="917575"/>
            <a:ext cx="90614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962025"/>
            <a:ext cx="903922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938213"/>
            <a:ext cx="90773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4750" y="828675"/>
            <a:ext cx="91725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图片 2"/>
          <p:cNvPicPr>
            <a:picLocks noChangeAspect="1"/>
          </p:cNvPicPr>
          <p:nvPr/>
        </p:nvPicPr>
        <p:blipFill>
          <a:blip r:embed="rId3"/>
          <a:srcRect l="339" t="6441"/>
          <a:stretch>
            <a:fillRect/>
          </a:stretch>
        </p:blipFill>
        <p:spPr bwMode="auto">
          <a:xfrm>
            <a:off x="1174750" y="4429125"/>
            <a:ext cx="917892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928688"/>
            <a:ext cx="92297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666750"/>
            <a:ext cx="93059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760413"/>
            <a:ext cx="93345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1295400"/>
            <a:ext cx="92011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995363"/>
            <a:ext cx="92964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765175"/>
            <a:ext cx="91249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785813"/>
            <a:ext cx="93535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928688"/>
            <a:ext cx="9144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 l="79" t="603"/>
          <a:stretch>
            <a:fillRect/>
          </a:stretch>
        </p:blipFill>
        <p:spPr bwMode="auto">
          <a:xfrm>
            <a:off x="1601788" y="688975"/>
            <a:ext cx="8778875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938213"/>
            <a:ext cx="91535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2147888"/>
            <a:ext cx="91344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612900" y="2927350"/>
            <a:ext cx="9050338" cy="1857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1490663"/>
            <a:ext cx="91821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78013" y="3355975"/>
            <a:ext cx="8759825" cy="1924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000125"/>
            <a:ext cx="95345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62125" y="3519488"/>
            <a:ext cx="8759825" cy="2244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1281113"/>
            <a:ext cx="90297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381125"/>
            <a:ext cx="94202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93875" y="3233738"/>
            <a:ext cx="8759825" cy="2233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1576388"/>
            <a:ext cx="90868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79600" y="2295525"/>
            <a:ext cx="8759825" cy="287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4163" y="736600"/>
            <a:ext cx="7789862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3650" y="838200"/>
            <a:ext cx="95250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681038"/>
            <a:ext cx="8402638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图片 2"/>
          <p:cNvPicPr>
            <a:picLocks noChangeAspect="1"/>
          </p:cNvPicPr>
          <p:nvPr/>
        </p:nvPicPr>
        <p:blipFill>
          <a:blip r:embed="rId3"/>
          <a:srcRect t="9294" r="-842"/>
          <a:stretch>
            <a:fillRect/>
          </a:stretch>
        </p:blipFill>
        <p:spPr bwMode="auto">
          <a:xfrm>
            <a:off x="1244600" y="2879725"/>
            <a:ext cx="83962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44600" y="5083175"/>
            <a:ext cx="859313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 l="2129" t="1669"/>
          <a:stretch>
            <a:fillRect/>
          </a:stretch>
        </p:blipFill>
        <p:spPr bwMode="auto">
          <a:xfrm>
            <a:off x="1704975" y="695325"/>
            <a:ext cx="8782050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 l="819" t="1385"/>
          <a:stretch>
            <a:fillRect/>
          </a:stretch>
        </p:blipFill>
        <p:spPr bwMode="auto">
          <a:xfrm>
            <a:off x="1641475" y="1400175"/>
            <a:ext cx="898366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333500"/>
            <a:ext cx="89058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2"/>
          <a:srcRect l="2414" t="2988"/>
          <a:stretch>
            <a:fillRect/>
          </a:stretch>
        </p:blipFill>
        <p:spPr bwMode="auto">
          <a:xfrm>
            <a:off x="1758950" y="639763"/>
            <a:ext cx="9036050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332288" y="2166938"/>
            <a:ext cx="6294437" cy="995362"/>
            <a:chOff x="6822" y="3413"/>
            <a:chExt cx="9914" cy="1568"/>
          </a:xfrm>
        </p:grpSpPr>
        <p:sp>
          <p:nvSpPr>
            <p:cNvPr id="6" name="矩形 5"/>
            <p:cNvSpPr/>
            <p:nvPr/>
          </p:nvSpPr>
          <p:spPr>
            <a:xfrm>
              <a:off x="6822" y="3413"/>
              <a:ext cx="9914" cy="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125" y="4268"/>
              <a:ext cx="2568" cy="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479675" y="4848225"/>
            <a:ext cx="849313" cy="401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00588" y="5575300"/>
            <a:ext cx="4310062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063" y="1450975"/>
            <a:ext cx="91725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740150" y="2732088"/>
            <a:ext cx="6694488" cy="442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2538" y="3357563"/>
            <a:ext cx="1554162" cy="41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6038" y="4413250"/>
            <a:ext cx="560546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 l="549" t="1868"/>
          <a:stretch>
            <a:fillRect/>
          </a:stretch>
        </p:blipFill>
        <p:spPr bwMode="auto">
          <a:xfrm>
            <a:off x="1606550" y="738188"/>
            <a:ext cx="89789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062038"/>
            <a:ext cx="942022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170113" y="2606675"/>
            <a:ext cx="8205787" cy="305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457325"/>
            <a:ext cx="92392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171700" y="2932113"/>
            <a:ext cx="8027988" cy="2401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525" y="711200"/>
            <a:ext cx="7818438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785813"/>
            <a:ext cx="90297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20850" y="804863"/>
            <a:ext cx="8759825" cy="5124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1"/>
          <p:cNvPicPr>
            <a:picLocks noChangeAspect="1"/>
          </p:cNvPicPr>
          <p:nvPr/>
        </p:nvPicPr>
        <p:blipFill>
          <a:blip r:embed="rId2"/>
          <a:srcRect l="212" t="1434" b="5473"/>
          <a:stretch>
            <a:fillRect/>
          </a:stretch>
        </p:blipFill>
        <p:spPr bwMode="auto">
          <a:xfrm>
            <a:off x="1887538" y="815975"/>
            <a:ext cx="7627937" cy="555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20850" y="1768475"/>
            <a:ext cx="7534275" cy="453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1"/>
          <p:cNvPicPr>
            <a:picLocks noChangeAspect="1"/>
          </p:cNvPicPr>
          <p:nvPr/>
        </p:nvPicPr>
        <p:blipFill>
          <a:blip r:embed="rId2"/>
          <a:srcRect l="1361" t="5428" r="-220" b="330"/>
          <a:stretch>
            <a:fillRect/>
          </a:stretch>
        </p:blipFill>
        <p:spPr bwMode="auto">
          <a:xfrm>
            <a:off x="1522413" y="758825"/>
            <a:ext cx="8955087" cy="553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3725" y="762000"/>
            <a:ext cx="7870825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914400"/>
            <a:ext cx="91725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1"/>
          <p:cNvPicPr>
            <a:picLocks noChangeAspect="1"/>
          </p:cNvPicPr>
          <p:nvPr/>
        </p:nvPicPr>
        <p:blipFill>
          <a:blip r:embed="rId2"/>
          <a:srcRect l="604" t="2924"/>
          <a:stretch>
            <a:fillRect/>
          </a:stretch>
        </p:blipFill>
        <p:spPr bwMode="auto">
          <a:xfrm>
            <a:off x="1403350" y="688975"/>
            <a:ext cx="8985250" cy="564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2425" y="1016000"/>
            <a:ext cx="91059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909638"/>
            <a:ext cx="911542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1"/>
          <p:cNvPicPr>
            <a:picLocks noChangeAspect="1"/>
          </p:cNvPicPr>
          <p:nvPr/>
        </p:nvPicPr>
        <p:blipFill>
          <a:blip r:embed="rId2"/>
          <a:srcRect l="575" t="1411"/>
          <a:stretch>
            <a:fillRect/>
          </a:stretch>
        </p:blipFill>
        <p:spPr bwMode="auto">
          <a:xfrm>
            <a:off x="1965325" y="757238"/>
            <a:ext cx="8183563" cy="566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1233488"/>
            <a:ext cx="91725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876300"/>
            <a:ext cx="90297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781050"/>
            <a:ext cx="9048750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693738"/>
            <a:ext cx="92297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647825"/>
            <a:ext cx="92297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1571625"/>
            <a:ext cx="94107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192838" y="2733675"/>
            <a:ext cx="3330575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5850" y="3976688"/>
            <a:ext cx="2389188" cy="611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图片 1"/>
          <p:cNvPicPr>
            <a:picLocks noChangeAspect="1"/>
          </p:cNvPicPr>
          <p:nvPr/>
        </p:nvPicPr>
        <p:blipFill>
          <a:blip r:embed="rId2"/>
          <a:srcRect l="2061" t="1044"/>
          <a:stretch>
            <a:fillRect/>
          </a:stretch>
        </p:blipFill>
        <p:spPr bwMode="auto">
          <a:xfrm>
            <a:off x="1679575" y="958850"/>
            <a:ext cx="9021763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79625" y="4152900"/>
            <a:ext cx="8550275" cy="168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图片 1"/>
          <p:cNvPicPr>
            <a:picLocks noChangeAspect="1"/>
          </p:cNvPicPr>
          <p:nvPr/>
        </p:nvPicPr>
        <p:blipFill>
          <a:blip r:embed="rId2"/>
          <a:srcRect l="1624" t="1462" r="131" b="1321"/>
          <a:stretch>
            <a:fillRect/>
          </a:stretch>
        </p:blipFill>
        <p:spPr bwMode="auto">
          <a:xfrm>
            <a:off x="1971675" y="704850"/>
            <a:ext cx="8248650" cy="55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178050" y="1260475"/>
            <a:ext cx="7958138" cy="1046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8863" y="3582988"/>
            <a:ext cx="7958137" cy="268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图片 1"/>
          <p:cNvPicPr>
            <a:picLocks noChangeAspect="1"/>
          </p:cNvPicPr>
          <p:nvPr/>
        </p:nvPicPr>
        <p:blipFill>
          <a:blip r:embed="rId2"/>
          <a:srcRect t="2174" r="179"/>
          <a:stretch>
            <a:fillRect/>
          </a:stretch>
        </p:blipFill>
        <p:spPr bwMode="auto">
          <a:xfrm>
            <a:off x="1544638" y="817563"/>
            <a:ext cx="8450262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8936038" y="1241425"/>
            <a:ext cx="720725" cy="620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 l="848" t="2159" r="430" b="2180"/>
          <a:stretch>
            <a:fillRect/>
          </a:stretch>
        </p:blipFill>
        <p:spPr bwMode="auto">
          <a:xfrm>
            <a:off x="1492250" y="700088"/>
            <a:ext cx="90074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图片 1"/>
          <p:cNvPicPr>
            <a:picLocks noChangeAspect="1"/>
          </p:cNvPicPr>
          <p:nvPr/>
        </p:nvPicPr>
        <p:blipFill>
          <a:blip r:embed="rId2"/>
          <a:srcRect l="2396" t="6998"/>
          <a:stretch>
            <a:fillRect/>
          </a:stretch>
        </p:blipFill>
        <p:spPr bwMode="auto">
          <a:xfrm>
            <a:off x="1670050" y="2003425"/>
            <a:ext cx="88519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图片 1"/>
          <p:cNvPicPr>
            <a:picLocks noChangeAspect="1"/>
          </p:cNvPicPr>
          <p:nvPr/>
        </p:nvPicPr>
        <p:blipFill>
          <a:blip r:embed="rId2"/>
          <a:srcRect t="4259" r="891"/>
          <a:stretch>
            <a:fillRect/>
          </a:stretch>
        </p:blipFill>
        <p:spPr bwMode="auto">
          <a:xfrm>
            <a:off x="1470025" y="627063"/>
            <a:ext cx="8221663" cy="56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图片 1"/>
          <p:cNvPicPr>
            <a:picLocks noChangeAspect="1"/>
          </p:cNvPicPr>
          <p:nvPr/>
        </p:nvPicPr>
        <p:blipFill>
          <a:blip r:embed="rId2"/>
          <a:srcRect r="114" b="1758"/>
          <a:stretch>
            <a:fillRect/>
          </a:stretch>
        </p:blipFill>
        <p:spPr bwMode="auto">
          <a:xfrm>
            <a:off x="1631950" y="779463"/>
            <a:ext cx="8918575" cy="553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图片 1"/>
          <p:cNvPicPr>
            <a:picLocks noChangeAspect="1"/>
          </p:cNvPicPr>
          <p:nvPr/>
        </p:nvPicPr>
        <p:blipFill>
          <a:blip r:embed="rId2"/>
          <a:srcRect t="1147" r="488"/>
          <a:stretch>
            <a:fillRect/>
          </a:stretch>
        </p:blipFill>
        <p:spPr bwMode="auto">
          <a:xfrm>
            <a:off x="1570038" y="728663"/>
            <a:ext cx="9051925" cy="558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图片 1"/>
          <p:cNvPicPr>
            <a:picLocks noChangeAspect="1"/>
          </p:cNvPicPr>
          <p:nvPr/>
        </p:nvPicPr>
        <p:blipFill>
          <a:blip r:embed="rId2"/>
          <a:srcRect l="-253" b="2925"/>
          <a:stretch>
            <a:fillRect/>
          </a:stretch>
        </p:blipFill>
        <p:spPr bwMode="auto">
          <a:xfrm>
            <a:off x="1304925" y="730250"/>
            <a:ext cx="9263063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图片 1"/>
          <p:cNvPicPr>
            <a:picLocks noChangeAspect="1"/>
          </p:cNvPicPr>
          <p:nvPr/>
        </p:nvPicPr>
        <p:blipFill>
          <a:blip r:embed="rId2"/>
          <a:srcRect r="-15" b="-1500"/>
          <a:stretch>
            <a:fillRect/>
          </a:stretch>
        </p:blipFill>
        <p:spPr bwMode="auto">
          <a:xfrm>
            <a:off x="1716088" y="766763"/>
            <a:ext cx="7726362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图片 2"/>
          <p:cNvPicPr>
            <a:picLocks noChangeAspect="1"/>
          </p:cNvPicPr>
          <p:nvPr/>
        </p:nvPicPr>
        <p:blipFill>
          <a:blip r:embed="rId3"/>
          <a:srcRect l="3374" t="8704"/>
          <a:stretch>
            <a:fillRect/>
          </a:stretch>
        </p:blipFill>
        <p:spPr bwMode="auto">
          <a:xfrm>
            <a:off x="1657350" y="3781425"/>
            <a:ext cx="7688263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图片 1"/>
          <p:cNvPicPr>
            <a:picLocks noChangeAspect="1"/>
          </p:cNvPicPr>
          <p:nvPr/>
        </p:nvPicPr>
        <p:blipFill>
          <a:blip r:embed="rId2"/>
          <a:srcRect l="1932" t="1128" r="548" b="1843"/>
          <a:stretch>
            <a:fillRect/>
          </a:stretch>
        </p:blipFill>
        <p:spPr bwMode="auto">
          <a:xfrm>
            <a:off x="1517650" y="758825"/>
            <a:ext cx="9037638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866775"/>
            <a:ext cx="91154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852488"/>
            <a:ext cx="92202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2"/>
          <a:srcRect l="82" t="1860"/>
          <a:stretch>
            <a:fillRect/>
          </a:stretch>
        </p:blipFill>
        <p:spPr bwMode="auto">
          <a:xfrm>
            <a:off x="1384300" y="717550"/>
            <a:ext cx="9155113" cy="562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871538"/>
            <a:ext cx="905827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2138363"/>
            <a:ext cx="92106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438650" y="3414713"/>
            <a:ext cx="1581150" cy="5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3225" y="3414713"/>
            <a:ext cx="1314450" cy="5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9463" y="4051300"/>
            <a:ext cx="642937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2200" y="4051300"/>
            <a:ext cx="1581150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4138" y="4049713"/>
            <a:ext cx="1581150" cy="5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1238250"/>
            <a:ext cx="91630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938338" y="1909763"/>
            <a:ext cx="8659812" cy="368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209675"/>
            <a:ext cx="94011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87525" y="3098800"/>
            <a:ext cx="8620125" cy="246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2166938"/>
            <a:ext cx="90868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938338" y="3452813"/>
            <a:ext cx="8701087" cy="115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1557338"/>
            <a:ext cx="90773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612313" y="1557338"/>
            <a:ext cx="582612" cy="552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5925" y="1800225"/>
            <a:ext cx="88201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图片 1"/>
          <p:cNvPicPr>
            <a:picLocks noChangeAspect="1"/>
          </p:cNvPicPr>
          <p:nvPr/>
        </p:nvPicPr>
        <p:blipFill>
          <a:blip r:embed="rId2"/>
          <a:srcRect l="-198" t="2995" r="658" b="1143"/>
          <a:stretch>
            <a:fillRect/>
          </a:stretch>
        </p:blipFill>
        <p:spPr bwMode="auto">
          <a:xfrm>
            <a:off x="1265238" y="777875"/>
            <a:ext cx="9224962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图片 1"/>
          <p:cNvPicPr>
            <a:picLocks noChangeAspect="1"/>
          </p:cNvPicPr>
          <p:nvPr/>
        </p:nvPicPr>
        <p:blipFill>
          <a:blip r:embed="rId2"/>
          <a:srcRect t="2333" r="2737" b="3020"/>
          <a:stretch>
            <a:fillRect/>
          </a:stretch>
        </p:blipFill>
        <p:spPr bwMode="auto">
          <a:xfrm>
            <a:off x="1270000" y="876300"/>
            <a:ext cx="9023350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6" name="图片 2"/>
          <p:cNvPicPr>
            <a:picLocks noChangeAspect="1"/>
          </p:cNvPicPr>
          <p:nvPr/>
        </p:nvPicPr>
        <p:blipFill>
          <a:blip r:embed="rId3"/>
          <a:srcRect l="491" t="11090"/>
          <a:stretch>
            <a:fillRect/>
          </a:stretch>
        </p:blipFill>
        <p:spPr bwMode="auto">
          <a:xfrm>
            <a:off x="1279525" y="4021138"/>
            <a:ext cx="901382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847725"/>
            <a:ext cx="91059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图片 1"/>
          <p:cNvPicPr>
            <a:picLocks noChangeAspect="1"/>
          </p:cNvPicPr>
          <p:nvPr/>
        </p:nvPicPr>
        <p:blipFill>
          <a:blip r:embed="rId2"/>
          <a:srcRect l="1389" t="298"/>
          <a:stretch>
            <a:fillRect/>
          </a:stretch>
        </p:blipFill>
        <p:spPr bwMode="auto">
          <a:xfrm>
            <a:off x="1651000" y="1095375"/>
            <a:ext cx="9017000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909763"/>
            <a:ext cx="94011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123950"/>
            <a:ext cx="909637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6525" y="742950"/>
            <a:ext cx="92202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846138"/>
            <a:ext cx="92011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图片 1"/>
          <p:cNvPicPr>
            <a:picLocks noChangeAspect="1"/>
          </p:cNvPicPr>
          <p:nvPr/>
        </p:nvPicPr>
        <p:blipFill>
          <a:blip r:embed="rId2"/>
          <a:srcRect l="-323" t="5119"/>
          <a:stretch>
            <a:fillRect/>
          </a:stretch>
        </p:blipFill>
        <p:spPr bwMode="auto">
          <a:xfrm>
            <a:off x="1552575" y="906463"/>
            <a:ext cx="90582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776288"/>
            <a:ext cx="908685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图片 1"/>
          <p:cNvPicPr>
            <a:picLocks noChangeAspect="1"/>
          </p:cNvPicPr>
          <p:nvPr/>
        </p:nvPicPr>
        <p:blipFill>
          <a:blip r:embed="rId2"/>
          <a:srcRect l="157" t="1669"/>
          <a:stretch>
            <a:fillRect/>
          </a:stretch>
        </p:blipFill>
        <p:spPr bwMode="auto">
          <a:xfrm>
            <a:off x="1416050" y="620713"/>
            <a:ext cx="8340725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013" y="803275"/>
            <a:ext cx="8458200" cy="547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428750"/>
            <a:ext cx="93249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39913" y="2187575"/>
            <a:ext cx="8701087" cy="115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6900" y="4211638"/>
            <a:ext cx="8702675" cy="115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395413"/>
            <a:ext cx="95440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38325" y="2230438"/>
            <a:ext cx="9029700" cy="3084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图片 1"/>
          <p:cNvPicPr>
            <a:picLocks noChangeAspect="1"/>
          </p:cNvPicPr>
          <p:nvPr/>
        </p:nvPicPr>
        <p:blipFill>
          <a:blip r:embed="rId2"/>
          <a:srcRect l="194" t="1512"/>
          <a:stretch>
            <a:fillRect/>
          </a:stretch>
        </p:blipFill>
        <p:spPr bwMode="auto">
          <a:xfrm>
            <a:off x="1524000" y="719138"/>
            <a:ext cx="91440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998663" y="1295400"/>
            <a:ext cx="8702675" cy="494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942975"/>
            <a:ext cx="90773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19275" y="1503363"/>
            <a:ext cx="8977313" cy="1846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0688" y="4073525"/>
            <a:ext cx="8943975" cy="175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1228725"/>
            <a:ext cx="91725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453563" y="1228725"/>
            <a:ext cx="850900" cy="690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1495425"/>
            <a:ext cx="892492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657225"/>
            <a:ext cx="74930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图片 1"/>
          <p:cNvPicPr>
            <a:picLocks noChangeAspect="1"/>
          </p:cNvPicPr>
          <p:nvPr/>
        </p:nvPicPr>
        <p:blipFill>
          <a:blip r:embed="rId2"/>
          <a:srcRect r="-598" b="6943"/>
          <a:stretch>
            <a:fillRect/>
          </a:stretch>
        </p:blipFill>
        <p:spPr bwMode="auto">
          <a:xfrm>
            <a:off x="1441450" y="939800"/>
            <a:ext cx="9190038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0" name="图片 2"/>
          <p:cNvPicPr>
            <a:picLocks noChangeAspect="1"/>
          </p:cNvPicPr>
          <p:nvPr/>
        </p:nvPicPr>
        <p:blipFill>
          <a:blip r:embed="rId3"/>
          <a:srcRect l="839" t="7121"/>
          <a:stretch>
            <a:fillRect/>
          </a:stretch>
        </p:blipFill>
        <p:spPr bwMode="auto">
          <a:xfrm>
            <a:off x="1604963" y="3429000"/>
            <a:ext cx="9085262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228725"/>
            <a:ext cx="94773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938213"/>
            <a:ext cx="90106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图片 1"/>
          <p:cNvPicPr>
            <a:picLocks noChangeAspect="1"/>
          </p:cNvPicPr>
          <p:nvPr/>
        </p:nvPicPr>
        <p:blipFill>
          <a:blip r:embed="rId2"/>
          <a:srcRect l="339" t="1096"/>
          <a:stretch>
            <a:fillRect/>
          </a:stretch>
        </p:blipFill>
        <p:spPr bwMode="auto">
          <a:xfrm>
            <a:off x="1606550" y="758825"/>
            <a:ext cx="8978900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63" y="919163"/>
            <a:ext cx="928687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209675"/>
            <a:ext cx="93726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图片 1"/>
          <p:cNvPicPr>
            <a:picLocks noChangeAspect="1"/>
          </p:cNvPicPr>
          <p:nvPr/>
        </p:nvPicPr>
        <p:blipFill>
          <a:blip r:embed="rId2"/>
          <a:srcRect l="1797" t="8495"/>
          <a:stretch>
            <a:fillRect/>
          </a:stretch>
        </p:blipFill>
        <p:spPr bwMode="auto">
          <a:xfrm>
            <a:off x="1136650" y="936625"/>
            <a:ext cx="9437688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132</vt:i4>
      </vt:variant>
    </vt:vector>
  </HeadingPairs>
  <TitlesOfParts>
    <vt:vector size="141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24</cp:revision>
  <dcterms:created xsi:type="dcterms:W3CDTF">2019-03-05T07:06:00Z</dcterms:created>
  <dcterms:modified xsi:type="dcterms:W3CDTF">2020-03-28T13:14:08Z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