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757" r:id="rId3"/>
    <p:sldId id="708" r:id="rId4"/>
    <p:sldId id="759" r:id="rId5"/>
    <p:sldId id="761" r:id="rId6"/>
    <p:sldId id="762" r:id="rId7"/>
    <p:sldId id="763" r:id="rId8"/>
    <p:sldId id="764" r:id="rId9"/>
    <p:sldId id="765" r:id="rId10"/>
    <p:sldId id="766" r:id="rId11"/>
    <p:sldId id="767" r:id="rId12"/>
    <p:sldId id="768" r:id="rId13"/>
    <p:sldId id="769" r:id="rId14"/>
    <p:sldId id="770" r:id="rId15"/>
    <p:sldId id="772" r:id="rId16"/>
    <p:sldId id="771" r:id="rId17"/>
    <p:sldId id="773" r:id="rId18"/>
    <p:sldId id="775" r:id="rId19"/>
    <p:sldId id="776" r:id="rId20"/>
    <p:sldId id="783" r:id="rId21"/>
    <p:sldId id="778" r:id="rId22"/>
    <p:sldId id="777" r:id="rId23"/>
    <p:sldId id="779" r:id="rId24"/>
    <p:sldId id="780" r:id="rId25"/>
    <p:sldId id="781" r:id="rId26"/>
    <p:sldId id="782" r:id="rId27"/>
    <p:sldId id="756" r:id="rId28"/>
  </p:sldIdLst>
  <p:sldSz cx="12192000" cy="6858000"/>
  <p:notesSz cx="7104063" cy="10234613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73" autoAdjust="0"/>
    <p:restoredTop sz="95329"/>
  </p:normalViewPr>
  <p:slideViewPr>
    <p:cSldViewPr snapToGrid="0">
      <p:cViewPr varScale="1">
        <p:scale>
          <a:sx n="65" d="100"/>
          <a:sy n="65" d="100"/>
        </p:scale>
        <p:origin x="-762" y="-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tags" Target="tags/tag298.xml" /><Relationship Id="rId3" Type="http://schemas.openxmlformats.org/officeDocument/2006/relationships/slide" Target="slides/slide1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9.xml" /><Relationship Id="rId2" Type="http://schemas.openxmlformats.org/officeDocument/2006/relationships/tags" Target="../tags/tag70.xml" /><Relationship Id="rId3" Type="http://schemas.openxmlformats.org/officeDocument/2006/relationships/tags" Target="../tags/tag71.xml" /><Relationship Id="rId4" Type="http://schemas.openxmlformats.org/officeDocument/2006/relationships/tags" Target="../tags/tag72.xml" /><Relationship Id="rId5" Type="http://schemas.openxmlformats.org/officeDocument/2006/relationships/tags" Target="../tags/tag73.xml" /><Relationship Id="rId6" Type="http://schemas.openxmlformats.org/officeDocument/2006/relationships/tags" Target="../tags/tag74.xml" /><Relationship Id="rId7" Type="http://schemas.openxmlformats.org/officeDocument/2006/relationships/tags" Target="../tags/tag75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41216E-3CF9-5549-B238-47991F34D6E3}" type="datetimeFigureOut">
              <a:rPr kumimoji="1" lang="zh-CN" altLang="en-US" smtClean="0"/>
              <a:t>2021/2/5 Friday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0C8F4B-CCF0-ED40-BDFF-CC770F26CDD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69.xml" /><Relationship Id="rId4" Type="http://schemas.openxmlformats.org/officeDocument/2006/relationships/tags" Target="../tags/tag270.xml" /><Relationship Id="rId5" Type="http://schemas.openxmlformats.org/officeDocument/2006/relationships/tags" Target="../tags/tag271.xml" /><Relationship Id="rId6" Type="http://schemas.openxmlformats.org/officeDocument/2006/relationships/tags" Target="../tags/tag272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A0C8F4B-CCF0-ED40-BDFF-CC770F26CDDE}" type="slidenum">
              <a:rPr kumimoji="1" lang="zh-CN" altLang="en-US" smtClean="0"/>
              <a:t>24</a:t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2021/2/5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Only" preserve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  <p:custDataLst>
              <p:tags r:id="rId2"/>
            </p:custDataLst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2021/2/5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2021/2/5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2021/2/5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2021/2/5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2021/2/5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2021/2/5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2021/2/5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2021/2/5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竖版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2021/2/5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tags" Target="../tags/tag62.xml" /><Relationship Id="rId12" Type="http://schemas.openxmlformats.org/officeDocument/2006/relationships/tags" Target="../tags/tag63.xml" /><Relationship Id="rId13" Type="http://schemas.openxmlformats.org/officeDocument/2006/relationships/tags" Target="../tags/tag64.xml" /><Relationship Id="rId14" Type="http://schemas.openxmlformats.org/officeDocument/2006/relationships/tags" Target="../tags/tag65.xml" /><Relationship Id="rId15" Type="http://schemas.openxmlformats.org/officeDocument/2006/relationships/tags" Target="../tags/tag66.xml" /><Relationship Id="rId16" Type="http://schemas.openxmlformats.org/officeDocument/2006/relationships/tags" Target="../tags/tag67.xml" /><Relationship Id="rId17" Type="http://schemas.openxmlformats.org/officeDocument/2006/relationships/image" Target="../media/image1.png" /><Relationship Id="rId18" Type="http://schemas.openxmlformats.org/officeDocument/2006/relationships/tags" Target="../tags/tag68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1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2021/2/5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课件学科网logo"/>
          <p:cNvPicPr>
            <a:picLocks noChangeAspect="1"/>
          </p:cNvPicPr>
          <p:nvPr userDrawn="1">
            <p:custDataLst>
              <p:tags r:id="rId18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0422890" y="0"/>
            <a:ext cx="1769110" cy="72009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83.xml" /><Relationship Id="rId2" Type="http://schemas.openxmlformats.org/officeDocument/2006/relationships/tags" Target="../tags/tag76.xml" /><Relationship Id="rId3" Type="http://schemas.openxmlformats.org/officeDocument/2006/relationships/image" Target="../media/image2.jpeg" /><Relationship Id="rId4" Type="http://schemas.openxmlformats.org/officeDocument/2006/relationships/tags" Target="../tags/tag77.xml" /><Relationship Id="rId5" Type="http://schemas.openxmlformats.org/officeDocument/2006/relationships/tags" Target="../tags/tag78.xml" /><Relationship Id="rId6" Type="http://schemas.openxmlformats.org/officeDocument/2006/relationships/tags" Target="../tags/tag79.xml" /><Relationship Id="rId7" Type="http://schemas.openxmlformats.org/officeDocument/2006/relationships/tags" Target="../tags/tag80.xml" /><Relationship Id="rId8" Type="http://schemas.openxmlformats.org/officeDocument/2006/relationships/tags" Target="../tags/tag81.xml" /><Relationship Id="rId9" Type="http://schemas.openxmlformats.org/officeDocument/2006/relationships/tags" Target="../tags/tag8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63.xml" /><Relationship Id="rId2" Type="http://schemas.openxmlformats.org/officeDocument/2006/relationships/tags" Target="../tags/tag156.xml" /><Relationship Id="rId3" Type="http://schemas.openxmlformats.org/officeDocument/2006/relationships/image" Target="../media/image2.jpeg" /><Relationship Id="rId4" Type="http://schemas.openxmlformats.org/officeDocument/2006/relationships/tags" Target="../tags/tag157.xml" /><Relationship Id="rId5" Type="http://schemas.openxmlformats.org/officeDocument/2006/relationships/tags" Target="../tags/tag158.xml" /><Relationship Id="rId6" Type="http://schemas.openxmlformats.org/officeDocument/2006/relationships/tags" Target="../tags/tag159.xml" /><Relationship Id="rId7" Type="http://schemas.openxmlformats.org/officeDocument/2006/relationships/tags" Target="../tags/tag160.xml" /><Relationship Id="rId8" Type="http://schemas.openxmlformats.org/officeDocument/2006/relationships/tags" Target="../tags/tag161.xml" /><Relationship Id="rId9" Type="http://schemas.openxmlformats.org/officeDocument/2006/relationships/tags" Target="../tags/tag16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71.xml" /><Relationship Id="rId11" Type="http://schemas.openxmlformats.org/officeDocument/2006/relationships/tags" Target="../tags/tag172.xml" /><Relationship Id="rId2" Type="http://schemas.openxmlformats.org/officeDocument/2006/relationships/tags" Target="../tags/tag164.xml" /><Relationship Id="rId3" Type="http://schemas.openxmlformats.org/officeDocument/2006/relationships/image" Target="../media/image2.jpeg" /><Relationship Id="rId4" Type="http://schemas.openxmlformats.org/officeDocument/2006/relationships/tags" Target="../tags/tag165.xml" /><Relationship Id="rId5" Type="http://schemas.openxmlformats.org/officeDocument/2006/relationships/tags" Target="../tags/tag166.xml" /><Relationship Id="rId6" Type="http://schemas.openxmlformats.org/officeDocument/2006/relationships/tags" Target="../tags/tag167.xml" /><Relationship Id="rId7" Type="http://schemas.openxmlformats.org/officeDocument/2006/relationships/tags" Target="../tags/tag168.xml" /><Relationship Id="rId8" Type="http://schemas.openxmlformats.org/officeDocument/2006/relationships/tags" Target="../tags/tag169.xml" /><Relationship Id="rId9" Type="http://schemas.openxmlformats.org/officeDocument/2006/relationships/tags" Target="../tags/tag170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80.xml" /><Relationship Id="rId2" Type="http://schemas.openxmlformats.org/officeDocument/2006/relationships/tags" Target="../tags/tag173.xml" /><Relationship Id="rId3" Type="http://schemas.openxmlformats.org/officeDocument/2006/relationships/image" Target="../media/image2.jpeg" /><Relationship Id="rId4" Type="http://schemas.openxmlformats.org/officeDocument/2006/relationships/tags" Target="../tags/tag174.xml" /><Relationship Id="rId5" Type="http://schemas.openxmlformats.org/officeDocument/2006/relationships/tags" Target="../tags/tag175.xml" /><Relationship Id="rId6" Type="http://schemas.openxmlformats.org/officeDocument/2006/relationships/tags" Target="../tags/tag176.xml" /><Relationship Id="rId7" Type="http://schemas.openxmlformats.org/officeDocument/2006/relationships/tags" Target="../tags/tag177.xml" /><Relationship Id="rId8" Type="http://schemas.openxmlformats.org/officeDocument/2006/relationships/tags" Target="../tags/tag178.xml" /><Relationship Id="rId9" Type="http://schemas.openxmlformats.org/officeDocument/2006/relationships/tags" Target="../tags/tag179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88.xml" /><Relationship Id="rId2" Type="http://schemas.openxmlformats.org/officeDocument/2006/relationships/tags" Target="../tags/tag181.xml" /><Relationship Id="rId3" Type="http://schemas.openxmlformats.org/officeDocument/2006/relationships/image" Target="../media/image2.jpeg" /><Relationship Id="rId4" Type="http://schemas.openxmlformats.org/officeDocument/2006/relationships/tags" Target="../tags/tag182.xml" /><Relationship Id="rId5" Type="http://schemas.openxmlformats.org/officeDocument/2006/relationships/tags" Target="../tags/tag183.xml" /><Relationship Id="rId6" Type="http://schemas.openxmlformats.org/officeDocument/2006/relationships/tags" Target="../tags/tag184.xml" /><Relationship Id="rId7" Type="http://schemas.openxmlformats.org/officeDocument/2006/relationships/tags" Target="../tags/tag185.xml" /><Relationship Id="rId8" Type="http://schemas.openxmlformats.org/officeDocument/2006/relationships/tags" Target="../tags/tag186.xml" /><Relationship Id="rId9" Type="http://schemas.openxmlformats.org/officeDocument/2006/relationships/tags" Target="../tags/tag18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96.xml" /><Relationship Id="rId2" Type="http://schemas.openxmlformats.org/officeDocument/2006/relationships/tags" Target="../tags/tag189.xml" /><Relationship Id="rId3" Type="http://schemas.openxmlformats.org/officeDocument/2006/relationships/image" Target="../media/image2.jpeg" /><Relationship Id="rId4" Type="http://schemas.openxmlformats.org/officeDocument/2006/relationships/tags" Target="../tags/tag190.xml" /><Relationship Id="rId5" Type="http://schemas.openxmlformats.org/officeDocument/2006/relationships/tags" Target="../tags/tag191.xml" /><Relationship Id="rId6" Type="http://schemas.openxmlformats.org/officeDocument/2006/relationships/tags" Target="../tags/tag192.xml" /><Relationship Id="rId7" Type="http://schemas.openxmlformats.org/officeDocument/2006/relationships/tags" Target="../tags/tag193.xml" /><Relationship Id="rId8" Type="http://schemas.openxmlformats.org/officeDocument/2006/relationships/tags" Target="../tags/tag194.xml" /><Relationship Id="rId9" Type="http://schemas.openxmlformats.org/officeDocument/2006/relationships/tags" Target="../tags/tag19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04.xml" /><Relationship Id="rId2" Type="http://schemas.openxmlformats.org/officeDocument/2006/relationships/tags" Target="../tags/tag197.xml" /><Relationship Id="rId3" Type="http://schemas.openxmlformats.org/officeDocument/2006/relationships/image" Target="../media/image2.jpeg" /><Relationship Id="rId4" Type="http://schemas.openxmlformats.org/officeDocument/2006/relationships/tags" Target="../tags/tag198.xml" /><Relationship Id="rId5" Type="http://schemas.openxmlformats.org/officeDocument/2006/relationships/tags" Target="../tags/tag199.xml" /><Relationship Id="rId6" Type="http://schemas.openxmlformats.org/officeDocument/2006/relationships/tags" Target="../tags/tag200.xml" /><Relationship Id="rId7" Type="http://schemas.openxmlformats.org/officeDocument/2006/relationships/tags" Target="../tags/tag201.xml" /><Relationship Id="rId8" Type="http://schemas.openxmlformats.org/officeDocument/2006/relationships/tags" Target="../tags/tag202.xml" /><Relationship Id="rId9" Type="http://schemas.openxmlformats.org/officeDocument/2006/relationships/tags" Target="../tags/tag20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12.xml" /><Relationship Id="rId2" Type="http://schemas.openxmlformats.org/officeDocument/2006/relationships/tags" Target="../tags/tag205.xml" /><Relationship Id="rId3" Type="http://schemas.openxmlformats.org/officeDocument/2006/relationships/image" Target="../media/image2.jpeg" /><Relationship Id="rId4" Type="http://schemas.openxmlformats.org/officeDocument/2006/relationships/tags" Target="../tags/tag206.xml" /><Relationship Id="rId5" Type="http://schemas.openxmlformats.org/officeDocument/2006/relationships/tags" Target="../tags/tag207.xml" /><Relationship Id="rId6" Type="http://schemas.openxmlformats.org/officeDocument/2006/relationships/tags" Target="../tags/tag208.xml" /><Relationship Id="rId7" Type="http://schemas.openxmlformats.org/officeDocument/2006/relationships/tags" Target="../tags/tag209.xml" /><Relationship Id="rId8" Type="http://schemas.openxmlformats.org/officeDocument/2006/relationships/tags" Target="../tags/tag210.xml" /><Relationship Id="rId9" Type="http://schemas.openxmlformats.org/officeDocument/2006/relationships/tags" Target="../tags/tag21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20.xml" /><Relationship Id="rId2" Type="http://schemas.openxmlformats.org/officeDocument/2006/relationships/tags" Target="../tags/tag213.xml" /><Relationship Id="rId3" Type="http://schemas.openxmlformats.org/officeDocument/2006/relationships/image" Target="../media/image2.jpeg" /><Relationship Id="rId4" Type="http://schemas.openxmlformats.org/officeDocument/2006/relationships/tags" Target="../tags/tag214.xml" /><Relationship Id="rId5" Type="http://schemas.openxmlformats.org/officeDocument/2006/relationships/tags" Target="../tags/tag215.xml" /><Relationship Id="rId6" Type="http://schemas.openxmlformats.org/officeDocument/2006/relationships/tags" Target="../tags/tag216.xml" /><Relationship Id="rId7" Type="http://schemas.openxmlformats.org/officeDocument/2006/relationships/tags" Target="../tags/tag217.xml" /><Relationship Id="rId8" Type="http://schemas.openxmlformats.org/officeDocument/2006/relationships/tags" Target="../tags/tag218.xml" /><Relationship Id="rId9" Type="http://schemas.openxmlformats.org/officeDocument/2006/relationships/tags" Target="../tags/tag219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28.xml" /><Relationship Id="rId2" Type="http://schemas.openxmlformats.org/officeDocument/2006/relationships/tags" Target="../tags/tag221.xml" /><Relationship Id="rId3" Type="http://schemas.openxmlformats.org/officeDocument/2006/relationships/image" Target="../media/image2.jpeg" /><Relationship Id="rId4" Type="http://schemas.openxmlformats.org/officeDocument/2006/relationships/tags" Target="../tags/tag222.xml" /><Relationship Id="rId5" Type="http://schemas.openxmlformats.org/officeDocument/2006/relationships/tags" Target="../tags/tag223.xml" /><Relationship Id="rId6" Type="http://schemas.openxmlformats.org/officeDocument/2006/relationships/tags" Target="../tags/tag224.xml" /><Relationship Id="rId7" Type="http://schemas.openxmlformats.org/officeDocument/2006/relationships/tags" Target="../tags/tag225.xml" /><Relationship Id="rId8" Type="http://schemas.openxmlformats.org/officeDocument/2006/relationships/tags" Target="../tags/tag226.xml" /><Relationship Id="rId9" Type="http://schemas.openxmlformats.org/officeDocument/2006/relationships/tags" Target="../tags/tag22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36.xml" /><Relationship Id="rId2" Type="http://schemas.openxmlformats.org/officeDocument/2006/relationships/tags" Target="../tags/tag229.xml" /><Relationship Id="rId3" Type="http://schemas.openxmlformats.org/officeDocument/2006/relationships/image" Target="../media/image2.jpeg" /><Relationship Id="rId4" Type="http://schemas.openxmlformats.org/officeDocument/2006/relationships/tags" Target="../tags/tag230.xml" /><Relationship Id="rId5" Type="http://schemas.openxmlformats.org/officeDocument/2006/relationships/tags" Target="../tags/tag231.xml" /><Relationship Id="rId6" Type="http://schemas.openxmlformats.org/officeDocument/2006/relationships/tags" Target="../tags/tag232.xml" /><Relationship Id="rId7" Type="http://schemas.openxmlformats.org/officeDocument/2006/relationships/tags" Target="../tags/tag233.xml" /><Relationship Id="rId8" Type="http://schemas.openxmlformats.org/officeDocument/2006/relationships/tags" Target="../tags/tag234.xml" /><Relationship Id="rId9" Type="http://schemas.openxmlformats.org/officeDocument/2006/relationships/tags" Target="../tags/tag235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91.xml" /><Relationship Id="rId11" Type="http://schemas.openxmlformats.org/officeDocument/2006/relationships/tags" Target="../tags/tag92.xml" /><Relationship Id="rId2" Type="http://schemas.openxmlformats.org/officeDocument/2006/relationships/tags" Target="../tags/tag84.xml" /><Relationship Id="rId3" Type="http://schemas.openxmlformats.org/officeDocument/2006/relationships/image" Target="../media/image2.jpeg" /><Relationship Id="rId4" Type="http://schemas.openxmlformats.org/officeDocument/2006/relationships/tags" Target="../tags/tag85.xml" /><Relationship Id="rId5" Type="http://schemas.openxmlformats.org/officeDocument/2006/relationships/tags" Target="../tags/tag86.xml" /><Relationship Id="rId6" Type="http://schemas.openxmlformats.org/officeDocument/2006/relationships/tags" Target="../tags/tag87.xml" /><Relationship Id="rId7" Type="http://schemas.openxmlformats.org/officeDocument/2006/relationships/tags" Target="../tags/tag88.xml" /><Relationship Id="rId8" Type="http://schemas.openxmlformats.org/officeDocument/2006/relationships/tags" Target="../tags/tag89.xml" /><Relationship Id="rId9" Type="http://schemas.openxmlformats.org/officeDocument/2006/relationships/tags" Target="../tags/tag90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44.xml" /><Relationship Id="rId2" Type="http://schemas.openxmlformats.org/officeDocument/2006/relationships/tags" Target="../tags/tag237.xml" /><Relationship Id="rId3" Type="http://schemas.openxmlformats.org/officeDocument/2006/relationships/image" Target="../media/image2.jpeg" /><Relationship Id="rId4" Type="http://schemas.openxmlformats.org/officeDocument/2006/relationships/tags" Target="../tags/tag238.xml" /><Relationship Id="rId5" Type="http://schemas.openxmlformats.org/officeDocument/2006/relationships/tags" Target="../tags/tag239.xml" /><Relationship Id="rId6" Type="http://schemas.openxmlformats.org/officeDocument/2006/relationships/tags" Target="../tags/tag240.xml" /><Relationship Id="rId7" Type="http://schemas.openxmlformats.org/officeDocument/2006/relationships/tags" Target="../tags/tag241.xml" /><Relationship Id="rId8" Type="http://schemas.openxmlformats.org/officeDocument/2006/relationships/tags" Target="../tags/tag242.xml" /><Relationship Id="rId9" Type="http://schemas.openxmlformats.org/officeDocument/2006/relationships/tags" Target="../tags/tag24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52.xml" /><Relationship Id="rId2" Type="http://schemas.openxmlformats.org/officeDocument/2006/relationships/tags" Target="../tags/tag245.xml" /><Relationship Id="rId3" Type="http://schemas.openxmlformats.org/officeDocument/2006/relationships/image" Target="../media/image2.jpeg" /><Relationship Id="rId4" Type="http://schemas.openxmlformats.org/officeDocument/2006/relationships/tags" Target="../tags/tag246.xml" /><Relationship Id="rId5" Type="http://schemas.openxmlformats.org/officeDocument/2006/relationships/tags" Target="../tags/tag247.xml" /><Relationship Id="rId6" Type="http://schemas.openxmlformats.org/officeDocument/2006/relationships/tags" Target="../tags/tag248.xml" /><Relationship Id="rId7" Type="http://schemas.openxmlformats.org/officeDocument/2006/relationships/tags" Target="../tags/tag249.xml" /><Relationship Id="rId8" Type="http://schemas.openxmlformats.org/officeDocument/2006/relationships/tags" Target="../tags/tag250.xml" /><Relationship Id="rId9" Type="http://schemas.openxmlformats.org/officeDocument/2006/relationships/tags" Target="../tags/tag25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60.xml" /><Relationship Id="rId2" Type="http://schemas.openxmlformats.org/officeDocument/2006/relationships/tags" Target="../tags/tag253.xml" /><Relationship Id="rId3" Type="http://schemas.openxmlformats.org/officeDocument/2006/relationships/image" Target="../media/image2.jpeg" /><Relationship Id="rId4" Type="http://schemas.openxmlformats.org/officeDocument/2006/relationships/tags" Target="../tags/tag254.xml" /><Relationship Id="rId5" Type="http://schemas.openxmlformats.org/officeDocument/2006/relationships/tags" Target="../tags/tag255.xml" /><Relationship Id="rId6" Type="http://schemas.openxmlformats.org/officeDocument/2006/relationships/tags" Target="../tags/tag256.xml" /><Relationship Id="rId7" Type="http://schemas.openxmlformats.org/officeDocument/2006/relationships/tags" Target="../tags/tag257.xml" /><Relationship Id="rId8" Type="http://schemas.openxmlformats.org/officeDocument/2006/relationships/tags" Target="../tags/tag258.xml" /><Relationship Id="rId9" Type="http://schemas.openxmlformats.org/officeDocument/2006/relationships/tags" Target="../tags/tag259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68.xml" /><Relationship Id="rId2" Type="http://schemas.openxmlformats.org/officeDocument/2006/relationships/tags" Target="../tags/tag261.xml" /><Relationship Id="rId3" Type="http://schemas.openxmlformats.org/officeDocument/2006/relationships/image" Target="../media/image2.jpeg" /><Relationship Id="rId4" Type="http://schemas.openxmlformats.org/officeDocument/2006/relationships/tags" Target="../tags/tag262.xml" /><Relationship Id="rId5" Type="http://schemas.openxmlformats.org/officeDocument/2006/relationships/tags" Target="../tags/tag263.xml" /><Relationship Id="rId6" Type="http://schemas.openxmlformats.org/officeDocument/2006/relationships/tags" Target="../tags/tag264.xml" /><Relationship Id="rId7" Type="http://schemas.openxmlformats.org/officeDocument/2006/relationships/tags" Target="../tags/tag265.xml" /><Relationship Id="rId8" Type="http://schemas.openxmlformats.org/officeDocument/2006/relationships/tags" Target="../tags/tag266.xml" /><Relationship Id="rId9" Type="http://schemas.openxmlformats.org/officeDocument/2006/relationships/tags" Target="../tags/tag26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79.xml" /><Relationship Id="rId11" Type="http://schemas.openxmlformats.org/officeDocument/2006/relationships/tags" Target="../tags/tag280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273.xml" /><Relationship Id="rId4" Type="http://schemas.openxmlformats.org/officeDocument/2006/relationships/image" Target="../media/image2.jpeg" /><Relationship Id="rId5" Type="http://schemas.openxmlformats.org/officeDocument/2006/relationships/tags" Target="../tags/tag274.xml" /><Relationship Id="rId6" Type="http://schemas.openxmlformats.org/officeDocument/2006/relationships/tags" Target="../tags/tag275.xml" /><Relationship Id="rId7" Type="http://schemas.openxmlformats.org/officeDocument/2006/relationships/tags" Target="../tags/tag276.xml" /><Relationship Id="rId8" Type="http://schemas.openxmlformats.org/officeDocument/2006/relationships/tags" Target="../tags/tag277.xml" /><Relationship Id="rId9" Type="http://schemas.openxmlformats.org/officeDocument/2006/relationships/tags" Target="../tags/tag278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88.xml" /><Relationship Id="rId2" Type="http://schemas.openxmlformats.org/officeDocument/2006/relationships/tags" Target="../tags/tag281.xml" /><Relationship Id="rId3" Type="http://schemas.openxmlformats.org/officeDocument/2006/relationships/image" Target="../media/image2.jpeg" /><Relationship Id="rId4" Type="http://schemas.openxmlformats.org/officeDocument/2006/relationships/tags" Target="../tags/tag282.xml" /><Relationship Id="rId5" Type="http://schemas.openxmlformats.org/officeDocument/2006/relationships/tags" Target="../tags/tag283.xml" /><Relationship Id="rId6" Type="http://schemas.openxmlformats.org/officeDocument/2006/relationships/tags" Target="../tags/tag284.xml" /><Relationship Id="rId7" Type="http://schemas.openxmlformats.org/officeDocument/2006/relationships/tags" Target="../tags/tag285.xml" /><Relationship Id="rId8" Type="http://schemas.openxmlformats.org/officeDocument/2006/relationships/tags" Target="../tags/tag286.xml" /><Relationship Id="rId9" Type="http://schemas.openxmlformats.org/officeDocument/2006/relationships/tags" Target="../tags/tag28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96.xml" /><Relationship Id="rId11" Type="http://schemas.openxmlformats.org/officeDocument/2006/relationships/image" Target="../media/image3.png" /><Relationship Id="rId12" Type="http://schemas.openxmlformats.org/officeDocument/2006/relationships/tags" Target="../tags/tag297.xml" /><Relationship Id="rId2" Type="http://schemas.openxmlformats.org/officeDocument/2006/relationships/tags" Target="../tags/tag289.xml" /><Relationship Id="rId3" Type="http://schemas.openxmlformats.org/officeDocument/2006/relationships/image" Target="../media/image2.jpeg" /><Relationship Id="rId4" Type="http://schemas.openxmlformats.org/officeDocument/2006/relationships/tags" Target="../tags/tag290.xml" /><Relationship Id="rId5" Type="http://schemas.openxmlformats.org/officeDocument/2006/relationships/tags" Target="../tags/tag291.xml" /><Relationship Id="rId6" Type="http://schemas.openxmlformats.org/officeDocument/2006/relationships/tags" Target="../tags/tag292.xml" /><Relationship Id="rId7" Type="http://schemas.openxmlformats.org/officeDocument/2006/relationships/tags" Target="../tags/tag293.xml" /><Relationship Id="rId8" Type="http://schemas.openxmlformats.org/officeDocument/2006/relationships/tags" Target="../tags/tag294.xml" /><Relationship Id="rId9" Type="http://schemas.openxmlformats.org/officeDocument/2006/relationships/tags" Target="../tags/tag295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00.xml" /><Relationship Id="rId11" Type="http://schemas.openxmlformats.org/officeDocument/2006/relationships/tags" Target="../tags/tag101.xml" /><Relationship Id="rId12" Type="http://schemas.openxmlformats.org/officeDocument/2006/relationships/tags" Target="../tags/tag102.xml" /><Relationship Id="rId2" Type="http://schemas.openxmlformats.org/officeDocument/2006/relationships/tags" Target="../tags/tag93.xml" /><Relationship Id="rId3" Type="http://schemas.openxmlformats.org/officeDocument/2006/relationships/image" Target="../media/image2.jpeg" /><Relationship Id="rId4" Type="http://schemas.openxmlformats.org/officeDocument/2006/relationships/tags" Target="../tags/tag94.xml" /><Relationship Id="rId5" Type="http://schemas.openxmlformats.org/officeDocument/2006/relationships/tags" Target="../tags/tag95.xml" /><Relationship Id="rId6" Type="http://schemas.openxmlformats.org/officeDocument/2006/relationships/tags" Target="../tags/tag96.xml" /><Relationship Id="rId7" Type="http://schemas.openxmlformats.org/officeDocument/2006/relationships/tags" Target="../tags/tag97.xml" /><Relationship Id="rId8" Type="http://schemas.openxmlformats.org/officeDocument/2006/relationships/tags" Target="../tags/tag98.xml" /><Relationship Id="rId9" Type="http://schemas.openxmlformats.org/officeDocument/2006/relationships/tags" Target="../tags/tag99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10.xml" /><Relationship Id="rId11" Type="http://schemas.openxmlformats.org/officeDocument/2006/relationships/tags" Target="../tags/tag111.xml" /><Relationship Id="rId2" Type="http://schemas.openxmlformats.org/officeDocument/2006/relationships/tags" Target="../tags/tag103.xml" /><Relationship Id="rId3" Type="http://schemas.openxmlformats.org/officeDocument/2006/relationships/image" Target="../media/image2.jpeg" /><Relationship Id="rId4" Type="http://schemas.openxmlformats.org/officeDocument/2006/relationships/tags" Target="../tags/tag104.xml" /><Relationship Id="rId5" Type="http://schemas.openxmlformats.org/officeDocument/2006/relationships/tags" Target="../tags/tag105.xml" /><Relationship Id="rId6" Type="http://schemas.openxmlformats.org/officeDocument/2006/relationships/tags" Target="../tags/tag106.xml" /><Relationship Id="rId7" Type="http://schemas.openxmlformats.org/officeDocument/2006/relationships/tags" Target="../tags/tag107.xml" /><Relationship Id="rId8" Type="http://schemas.openxmlformats.org/officeDocument/2006/relationships/tags" Target="../tags/tag108.xml" /><Relationship Id="rId9" Type="http://schemas.openxmlformats.org/officeDocument/2006/relationships/tags" Target="../tags/tag109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19.xml" /><Relationship Id="rId11" Type="http://schemas.openxmlformats.org/officeDocument/2006/relationships/tags" Target="../tags/tag120.xml" /><Relationship Id="rId2" Type="http://schemas.openxmlformats.org/officeDocument/2006/relationships/tags" Target="../tags/tag112.xml" /><Relationship Id="rId3" Type="http://schemas.openxmlformats.org/officeDocument/2006/relationships/image" Target="../media/image2.jpeg" /><Relationship Id="rId4" Type="http://schemas.openxmlformats.org/officeDocument/2006/relationships/tags" Target="../tags/tag113.xml" /><Relationship Id="rId5" Type="http://schemas.openxmlformats.org/officeDocument/2006/relationships/tags" Target="../tags/tag114.xml" /><Relationship Id="rId6" Type="http://schemas.openxmlformats.org/officeDocument/2006/relationships/tags" Target="../tags/tag115.xml" /><Relationship Id="rId7" Type="http://schemas.openxmlformats.org/officeDocument/2006/relationships/tags" Target="../tags/tag116.xml" /><Relationship Id="rId8" Type="http://schemas.openxmlformats.org/officeDocument/2006/relationships/tags" Target="../tags/tag117.xml" /><Relationship Id="rId9" Type="http://schemas.openxmlformats.org/officeDocument/2006/relationships/tags" Target="../tags/tag11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28.xml" /><Relationship Id="rId11" Type="http://schemas.openxmlformats.org/officeDocument/2006/relationships/tags" Target="../tags/tag129.xml" /><Relationship Id="rId2" Type="http://schemas.openxmlformats.org/officeDocument/2006/relationships/tags" Target="../tags/tag121.xml" /><Relationship Id="rId3" Type="http://schemas.openxmlformats.org/officeDocument/2006/relationships/image" Target="../media/image2.jpeg" /><Relationship Id="rId4" Type="http://schemas.openxmlformats.org/officeDocument/2006/relationships/tags" Target="../tags/tag122.xml" /><Relationship Id="rId5" Type="http://schemas.openxmlformats.org/officeDocument/2006/relationships/tags" Target="../tags/tag123.xml" /><Relationship Id="rId6" Type="http://schemas.openxmlformats.org/officeDocument/2006/relationships/tags" Target="../tags/tag124.xml" /><Relationship Id="rId7" Type="http://schemas.openxmlformats.org/officeDocument/2006/relationships/tags" Target="../tags/tag125.xml" /><Relationship Id="rId8" Type="http://schemas.openxmlformats.org/officeDocument/2006/relationships/tags" Target="../tags/tag126.xml" /><Relationship Id="rId9" Type="http://schemas.openxmlformats.org/officeDocument/2006/relationships/tags" Target="../tags/tag12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37.xml" /><Relationship Id="rId11" Type="http://schemas.openxmlformats.org/officeDocument/2006/relationships/tags" Target="../tags/tag138.xml" /><Relationship Id="rId2" Type="http://schemas.openxmlformats.org/officeDocument/2006/relationships/tags" Target="../tags/tag130.xml" /><Relationship Id="rId3" Type="http://schemas.openxmlformats.org/officeDocument/2006/relationships/image" Target="../media/image2.jpeg" /><Relationship Id="rId4" Type="http://schemas.openxmlformats.org/officeDocument/2006/relationships/tags" Target="../tags/tag131.xml" /><Relationship Id="rId5" Type="http://schemas.openxmlformats.org/officeDocument/2006/relationships/tags" Target="../tags/tag132.xml" /><Relationship Id="rId6" Type="http://schemas.openxmlformats.org/officeDocument/2006/relationships/tags" Target="../tags/tag133.xml" /><Relationship Id="rId7" Type="http://schemas.openxmlformats.org/officeDocument/2006/relationships/tags" Target="../tags/tag134.xml" /><Relationship Id="rId8" Type="http://schemas.openxmlformats.org/officeDocument/2006/relationships/tags" Target="../tags/tag135.xml" /><Relationship Id="rId9" Type="http://schemas.openxmlformats.org/officeDocument/2006/relationships/tags" Target="../tags/tag136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46.xml" /><Relationship Id="rId11" Type="http://schemas.openxmlformats.org/officeDocument/2006/relationships/tags" Target="../tags/tag147.xml" /><Relationship Id="rId2" Type="http://schemas.openxmlformats.org/officeDocument/2006/relationships/tags" Target="../tags/tag139.xml" /><Relationship Id="rId3" Type="http://schemas.openxmlformats.org/officeDocument/2006/relationships/image" Target="../media/image2.jpeg" /><Relationship Id="rId4" Type="http://schemas.openxmlformats.org/officeDocument/2006/relationships/tags" Target="../tags/tag140.xml" /><Relationship Id="rId5" Type="http://schemas.openxmlformats.org/officeDocument/2006/relationships/tags" Target="../tags/tag141.xml" /><Relationship Id="rId6" Type="http://schemas.openxmlformats.org/officeDocument/2006/relationships/tags" Target="../tags/tag142.xml" /><Relationship Id="rId7" Type="http://schemas.openxmlformats.org/officeDocument/2006/relationships/tags" Target="../tags/tag143.xml" /><Relationship Id="rId8" Type="http://schemas.openxmlformats.org/officeDocument/2006/relationships/tags" Target="../tags/tag144.xml" /><Relationship Id="rId9" Type="http://schemas.openxmlformats.org/officeDocument/2006/relationships/tags" Target="../tags/tag145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55.xml" /><Relationship Id="rId2" Type="http://schemas.openxmlformats.org/officeDocument/2006/relationships/tags" Target="../tags/tag148.xml" /><Relationship Id="rId3" Type="http://schemas.openxmlformats.org/officeDocument/2006/relationships/image" Target="../media/image2.jpeg" /><Relationship Id="rId4" Type="http://schemas.openxmlformats.org/officeDocument/2006/relationships/tags" Target="../tags/tag149.xml" /><Relationship Id="rId5" Type="http://schemas.openxmlformats.org/officeDocument/2006/relationships/tags" Target="../tags/tag150.xml" /><Relationship Id="rId6" Type="http://schemas.openxmlformats.org/officeDocument/2006/relationships/tags" Target="../tags/tag151.xml" /><Relationship Id="rId7" Type="http://schemas.openxmlformats.org/officeDocument/2006/relationships/tags" Target="../tags/tag152.xml" /><Relationship Id="rId8" Type="http://schemas.openxmlformats.org/officeDocument/2006/relationships/tags" Target="../tags/tag153.xml" /><Relationship Id="rId9" Type="http://schemas.openxmlformats.org/officeDocument/2006/relationships/tags" Target="../tags/tag15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8" name="Picture 2" descr="G:\u=2318982062,2554580321&amp;fm=26&amp;gp=0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58045" y="171295"/>
            <a:ext cx="11865634" cy="6686705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.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14399" y="3136191"/>
            <a:ext cx="7028598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>
            <p:custDataLst>
              <p:tags r:id="rId10"/>
            </p:custDataLst>
          </p:nvPr>
        </p:nvSpPr>
        <p:spPr>
          <a:xfrm>
            <a:off x="3038168" y="1858296"/>
            <a:ext cx="82885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smtClean="0">
                <a:latin typeface="叶根友毛笔行书2.0版" pitchFamily="2" charset="-122"/>
                <a:ea typeface="叶根友毛笔行书2.0版" pitchFamily="2" charset="-122"/>
              </a:rPr>
              <a:t>离   骚</a:t>
            </a:r>
            <a:endParaRPr lang="zh-CN" altLang="en-US" sz="8000" b="1">
              <a:latin typeface="叶根友毛笔行书2.0版" pitchFamily="2" charset="-122"/>
              <a:ea typeface="叶根友毛笔行书2.0版" pitchFamily="2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 descr="G:\u=2318982062,2554580321&amp;fm=26&amp;gp=0.jpg"/>
          <p:cNvPicPr/>
          <p:nvPr>
            <p:custDataLst>
              <p:tags r:id="rId4"/>
            </p:custDataLst>
          </p:nvPr>
        </p:nvPicPr>
        <p:blipFill>
          <a:blip r:embed="rId3"/>
          <a:srcRect r="28432"/>
          <a:stretch>
            <a:fillRect/>
          </a:stretch>
        </p:blipFill>
        <p:spPr bwMode="auto">
          <a:xfrm>
            <a:off x="221227" y="176981"/>
            <a:ext cx="11783960" cy="6459793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14399" y="3136191"/>
            <a:ext cx="7028598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24467" y="398835"/>
            <a:ext cx="11282514" cy="56323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、朗读第一段，</a:t>
            </a:r>
            <a:r>
              <a:rPr lang="zh-CN" altLang="en-US" sz="3600" smtClean="0">
                <a:latin typeface="楷体" pitchFamily="49" charset="-122"/>
                <a:ea typeface="楷体" pitchFamily="49" charset="-122"/>
              </a:rPr>
              <a:t>找出体现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“内美”</a:t>
            </a:r>
            <a:r>
              <a:rPr lang="zh-CN" altLang="en-US" sz="3600" smtClean="0">
                <a:latin typeface="楷体" pitchFamily="49" charset="-122"/>
                <a:ea typeface="楷体" pitchFamily="49" charset="-122"/>
              </a:rPr>
              <a:t>的词句，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总结“内美”体现在哪些方面</a:t>
            </a:r>
            <a:r>
              <a:rPr lang="zh-CN" altLang="en-US" sz="3600" smtClean="0">
                <a:latin typeface="楷体" pitchFamily="49" charset="-122"/>
                <a:ea typeface="楷体" pitchFamily="49" charset="-122"/>
              </a:rPr>
              <a:t>？</a:t>
            </a:r>
            <a:endParaRPr lang="zh-CN" altLang="zh-CN" sz="36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smtClean="0"/>
              <a:t>       帝高阳之苗裔兮，朕皇考曰伯庸。</a:t>
            </a:r>
          </a:p>
          <a:p>
            <a:r>
              <a:rPr lang="zh-CN" altLang="en-US" sz="3200" smtClean="0"/>
              <a:t>       摄提贞于孟陬兮，惟庚寅吾以降。</a:t>
            </a:r>
          </a:p>
          <a:p>
            <a:r>
              <a:rPr lang="zh-CN" altLang="en-US" sz="3200" smtClean="0"/>
              <a:t>       皇览揆余初度兮，肇锡余以嘉名。</a:t>
            </a:r>
          </a:p>
          <a:p>
            <a:r>
              <a:rPr lang="zh-CN" altLang="en-US" sz="3200" smtClean="0"/>
              <a:t>       名余曰正则兮，字余曰灵均。</a:t>
            </a:r>
            <a:endParaRPr lang="en-US" altLang="zh-CN" sz="3200" smtClean="0"/>
          </a:p>
          <a:p>
            <a:endParaRPr lang="en-US" altLang="zh-CN" sz="320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2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“内美”体现</a:t>
            </a:r>
            <a:endParaRPr lang="zh-CN" altLang="en-US" sz="3200" smtClean="0">
              <a:solidFill>
                <a:srgbClr val="C00000"/>
              </a:solidFill>
            </a:endParaRPr>
          </a:p>
          <a:p>
            <a:r>
              <a:rPr lang="zh-CN" altLang="zh-CN" sz="32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①出身高贵。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诗人自叙族源出身。颛顼为中国远古部落联盟首领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传说的“五帝”之一。《史记·屈原列传》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“屈原者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名平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楚之同姓也。”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 descr="G:\u=2318982062,2554580321&amp;fm=26&amp;gp=0.jpg"/>
          <p:cNvPicPr/>
          <p:nvPr>
            <p:custDataLst>
              <p:tags r:id="rId4"/>
            </p:custDataLst>
          </p:nvPr>
        </p:nvPicPr>
        <p:blipFill>
          <a:blip r:embed="rId3"/>
          <a:srcRect r="28432"/>
          <a:stretch>
            <a:fillRect/>
          </a:stretch>
        </p:blipFill>
        <p:spPr bwMode="auto">
          <a:xfrm>
            <a:off x="221227" y="176981"/>
            <a:ext cx="11783960" cy="6459793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14399" y="3136191"/>
            <a:ext cx="7028598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42452" y="181189"/>
            <a:ext cx="10633587" cy="7478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32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“内美”体现</a:t>
            </a:r>
          </a:p>
          <a:p>
            <a:r>
              <a:rPr lang="zh-CN" altLang="zh-CN" sz="32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②出生吉祥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。太岁在寅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庚寅而生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表明他是在寅年寅月寅日生的。生逢三寅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是吉祥的征兆。所以朱熹说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“生得日月之良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是天赋我美质于内也。”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《楚辞集注》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)</a:t>
            </a:r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32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③名字蕴含政治理想。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“正则”“灵均”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都与“平”有语意上的关联。帛书《十六经》记载了黄帝问其大臣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“唯余一人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兼有天下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今余欲畜而正之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均而平之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为之若何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”可见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正、均、平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皆为古人的政治理想。</a:t>
            </a:r>
          </a:p>
          <a:p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小结：诗人因出身高贵而自负、自傲、自爱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这是他高洁的自我形象的一个内因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却也是构成他悲剧命运的一个因素。</a:t>
            </a: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内容占位符 8"/>
          <p:cNvSpPr>
            <a:spLocks noGrp="1"/>
          </p:cNvSpPr>
          <p:nvPr>
            <p:ph idx="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 descr="G:\u=2318982062,2554580321&amp;fm=26&amp;gp=0.jpg"/>
          <p:cNvPicPr/>
          <p:nvPr>
            <p:custDataLst>
              <p:tags r:id="rId4"/>
            </p:custDataLst>
          </p:nvPr>
        </p:nvPicPr>
        <p:blipFill>
          <a:blip r:embed="rId3"/>
          <a:srcRect r="28432"/>
          <a:stretch>
            <a:fillRect/>
          </a:stretch>
        </p:blipFill>
        <p:spPr bwMode="auto">
          <a:xfrm>
            <a:off x="221227" y="176981"/>
            <a:ext cx="11783960" cy="6459793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14399" y="3136191"/>
            <a:ext cx="7028598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42452" y="673632"/>
            <a:ext cx="10633587" cy="64940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、明代汪瑗道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“内美是得之祖、父与天者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修能是勉之于己者。”朗读第二段，屈原怎样阐述“修能”。</a:t>
            </a:r>
          </a:p>
          <a:p>
            <a:r>
              <a:rPr lang="en-US" altLang="zh-CN" sz="32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2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运用比喻</a:t>
            </a:r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无论是佩带香草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还是朝取木兰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夕撷宿莽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都是</a:t>
            </a:r>
            <a:r>
              <a:rPr lang="zh-CN" altLang="en-US" sz="32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比</a:t>
            </a:r>
            <a:r>
              <a:rPr lang="zh-CN" altLang="zh-CN" sz="32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喻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是诗人志趣高洁的表征。</a:t>
            </a:r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小结：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这种洁身自好的追求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随着春秋代序、岁月流逝而更加迫切。美人迟暮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如同草木零落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虽有雄心壮志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何以施展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因此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诗人决心趁年岁未老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为国家除污去秽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改变法度。驾驭骏马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“导夫先路”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这是何等的豪迈与自信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!</a:t>
            </a:r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 descr="G:\u=2318982062,2554580321&amp;fm=26&amp;gp=0.jpg"/>
          <p:cNvPicPr/>
          <p:nvPr>
            <p:custDataLst>
              <p:tags r:id="rId4"/>
            </p:custDataLst>
          </p:nvPr>
        </p:nvPicPr>
        <p:blipFill>
          <a:blip r:embed="rId3"/>
          <a:srcRect r="28432"/>
          <a:stretch>
            <a:fillRect/>
          </a:stretch>
        </p:blipFill>
        <p:spPr bwMode="auto">
          <a:xfrm>
            <a:off x="221227" y="176981"/>
            <a:ext cx="11783960" cy="6459793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14399" y="3136191"/>
            <a:ext cx="7028598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60440" y="302360"/>
            <a:ext cx="10309122" cy="66171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zh-CN" sz="3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任务二 </a:t>
            </a:r>
            <a:endParaRPr lang="en-US" altLang="zh-CN" sz="3600" b="1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               </a:t>
            </a:r>
            <a:r>
              <a:rPr lang="zh-CN" altLang="zh-CN" sz="3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体味诗人的情志</a:t>
            </a:r>
            <a:endParaRPr lang="zh-CN" altLang="zh-CN" sz="3600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任务设计</a:t>
            </a: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、诵读第三段和第四段，请找出表达诗人品德和情怀的诗句并分析。</a:t>
            </a:r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、根据课文内容，概括诗人的思想感情。</a:t>
            </a: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、诵读课文，找出文中的比喻句，分类归纳并分析表达效果。</a:t>
            </a: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 descr="G:\u=2318982062,2554580321&amp;fm=26&amp;gp=0.jpg"/>
          <p:cNvPicPr/>
          <p:nvPr>
            <p:custDataLst>
              <p:tags r:id="rId4"/>
            </p:custDataLst>
          </p:nvPr>
        </p:nvPicPr>
        <p:blipFill>
          <a:blip r:embed="rId3"/>
          <a:srcRect r="28432"/>
          <a:stretch>
            <a:fillRect/>
          </a:stretch>
        </p:blipFill>
        <p:spPr bwMode="auto">
          <a:xfrm>
            <a:off x="221227" y="176981"/>
            <a:ext cx="11783960" cy="6459793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14399" y="3136191"/>
            <a:ext cx="7028598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35975" y="269680"/>
            <a:ext cx="11695470" cy="7478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、诵读第三段和第四段，请找出表达诗人品德和情怀的诗句并分析。</a:t>
            </a:r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“伏清白以死直兮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固前圣之所厚” 表现刚正不阿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一身正气。</a:t>
            </a:r>
          </a:p>
          <a:p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“宁溘死以流亡兮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余不忍为此态也” 体现了疾恶如仇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不同流合污的品格。</a:t>
            </a:r>
          </a:p>
          <a:p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“民生各有所乐兮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余独好修以为常”表明洁身自好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自我完善的高洁。</a:t>
            </a:r>
          </a:p>
          <a:p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“亦余心之所善兮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虽九死其犹未悔” 表明坚持真理、献身理想至死不渝的品质。</a:t>
            </a:r>
          </a:p>
          <a:p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“长太息以掩涕兮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哀民生之多艰”突出屈原忧国忧民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热爱祖国的精神品质。</a:t>
            </a:r>
          </a:p>
          <a:p>
            <a:endParaRPr lang="zh-CN" altLang="zh-CN" sz="32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 descr="G:\u=2318982062,2554580321&amp;fm=26&amp;gp=0.jpg"/>
          <p:cNvPicPr/>
          <p:nvPr>
            <p:custDataLst>
              <p:tags r:id="rId4"/>
            </p:custDataLst>
          </p:nvPr>
        </p:nvPicPr>
        <p:blipFill>
          <a:blip r:embed="rId3"/>
          <a:srcRect r="28432"/>
          <a:stretch>
            <a:fillRect/>
          </a:stretch>
        </p:blipFill>
        <p:spPr bwMode="auto">
          <a:xfrm>
            <a:off x="221227" y="176981"/>
            <a:ext cx="11783960" cy="6459793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14399" y="3136191"/>
            <a:ext cx="7028598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14516" y="1348800"/>
            <a:ext cx="10196051" cy="5509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小结</a:t>
            </a:r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因此司马迁对屈原作出了高度的评价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“其志洁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故其称物芳，其行康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故死而不容。”“虽放流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眷顾楚国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不忘欲反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冀幸君之一悟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俗之一改也。其存君兴国而欲反覆之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一篇之中三致志焉”又说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“虽与目月争光可也”。</a:t>
            </a: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 descr="G:\u=2318982062,2554580321&amp;fm=26&amp;gp=0.jpg"/>
          <p:cNvPicPr/>
          <p:nvPr>
            <p:custDataLst>
              <p:tags r:id="rId4"/>
            </p:custDataLst>
          </p:nvPr>
        </p:nvPicPr>
        <p:blipFill>
          <a:blip r:embed="rId3"/>
          <a:srcRect r="28432"/>
          <a:stretch>
            <a:fillRect/>
          </a:stretch>
        </p:blipFill>
        <p:spPr bwMode="auto">
          <a:xfrm>
            <a:off x="221227" y="176981"/>
            <a:ext cx="11783960" cy="6459793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14399" y="3136191"/>
            <a:ext cx="7028598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96530" y="393415"/>
            <a:ext cx="9665110" cy="64940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 </a:t>
            </a: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2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、根据课文内容，概括诗人的思想感情。</a:t>
            </a:r>
          </a:p>
          <a:p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诗人自述身世、品质、政治理想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以及自己的忠诚不为君王理解的苦闷之情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表现了屈原坚持“美政”、至死不悔的高尚节操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抒发了诗人忧国忧民、献身理想的爱国情感</a:t>
            </a:r>
            <a:r>
              <a:rPr lang="zh-CN" altLang="zh-CN" sz="3200" smtClean="0"/>
              <a:t>。</a:t>
            </a: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 descr="G:\u=2318982062,2554580321&amp;fm=26&amp;gp=0.jpg"/>
          <p:cNvPicPr/>
          <p:nvPr>
            <p:custDataLst>
              <p:tags r:id="rId4"/>
            </p:custDataLst>
          </p:nvPr>
        </p:nvPicPr>
        <p:blipFill>
          <a:blip r:embed="rId3"/>
          <a:srcRect r="28432"/>
          <a:stretch>
            <a:fillRect/>
          </a:stretch>
        </p:blipFill>
        <p:spPr bwMode="auto">
          <a:xfrm>
            <a:off x="221227" y="176981"/>
            <a:ext cx="11783960" cy="6459793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14399" y="3136191"/>
            <a:ext cx="7028598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35974" y="246221"/>
            <a:ext cx="11194026" cy="89562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 </a:t>
            </a: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200" smtClean="0"/>
              <a:t>3</a:t>
            </a:r>
            <a:r>
              <a:rPr lang="zh-CN" altLang="zh-CN" sz="3200" smtClean="0"/>
              <a:t>、 诵读课文，找出文中的比喻句，分类归纳并分析表达效果。</a:t>
            </a:r>
          </a:p>
          <a:p>
            <a:r>
              <a:rPr lang="zh-CN" altLang="zh-CN" sz="3200" smtClean="0"/>
              <a:t>①</a:t>
            </a:r>
            <a:r>
              <a:rPr lang="zh-CN" altLang="en-US" sz="3200" smtClean="0"/>
              <a:t>“蕙茝”</a:t>
            </a:r>
            <a:r>
              <a:rPr lang="zh-CN" altLang="zh-CN" sz="3200" smtClean="0"/>
              <a:t>、</a:t>
            </a:r>
            <a:r>
              <a:rPr lang="zh-CN" altLang="en-US" sz="3200" smtClean="0"/>
              <a:t>“</a:t>
            </a:r>
            <a:r>
              <a:rPr lang="zh-CN" altLang="zh-CN" sz="3200" smtClean="0"/>
              <a:t>蛾眉</a:t>
            </a:r>
            <a:r>
              <a:rPr lang="zh-CN" altLang="en-US" sz="3200" smtClean="0"/>
              <a:t>”</a:t>
            </a:r>
            <a:r>
              <a:rPr lang="zh-CN" altLang="zh-CN" sz="3200" smtClean="0"/>
              <a:t>、</a:t>
            </a:r>
            <a:r>
              <a:rPr lang="zh-CN" altLang="en-US" sz="3200" smtClean="0"/>
              <a:t>“</a:t>
            </a:r>
            <a:r>
              <a:rPr lang="zh-CN" altLang="zh-CN" sz="3200" smtClean="0"/>
              <a:t>兰皋</a:t>
            </a:r>
            <a:r>
              <a:rPr lang="zh-CN" altLang="en-US" sz="3200" smtClean="0"/>
              <a:t>”</a:t>
            </a:r>
            <a:r>
              <a:rPr lang="zh-CN" altLang="zh-CN" sz="3200" smtClean="0"/>
              <a:t>、</a:t>
            </a:r>
            <a:r>
              <a:rPr lang="zh-CN" altLang="en-US" sz="3200" smtClean="0"/>
              <a:t>“</a:t>
            </a:r>
            <a:r>
              <a:rPr lang="zh-CN" altLang="zh-CN" sz="3200" smtClean="0"/>
              <a:t>芰荷</a:t>
            </a:r>
            <a:r>
              <a:rPr lang="zh-CN" altLang="en-US" sz="3200" smtClean="0"/>
              <a:t>”</a:t>
            </a:r>
            <a:r>
              <a:rPr lang="zh-CN" altLang="zh-CN" sz="3200" smtClean="0"/>
              <a:t>、</a:t>
            </a:r>
            <a:r>
              <a:rPr lang="zh-CN" altLang="en-US" sz="3200" smtClean="0"/>
              <a:t>“</a:t>
            </a:r>
            <a:r>
              <a:rPr lang="zh-CN" altLang="zh-CN" sz="3200" smtClean="0"/>
              <a:t>芙蓉</a:t>
            </a:r>
            <a:r>
              <a:rPr lang="zh-CN" altLang="en-US" sz="3200" smtClean="0"/>
              <a:t>”</a:t>
            </a:r>
            <a:r>
              <a:rPr lang="zh-CN" altLang="zh-CN" sz="3200" smtClean="0"/>
              <a:t>、</a:t>
            </a:r>
            <a:r>
              <a:rPr lang="zh-CN" altLang="en-US" sz="3200" smtClean="0"/>
              <a:t>“</a:t>
            </a:r>
            <a:r>
              <a:rPr lang="zh-CN" altLang="zh-CN" sz="3200" smtClean="0"/>
              <a:t>芳</a:t>
            </a:r>
            <a:r>
              <a:rPr lang="zh-CN" altLang="en-US" sz="3200" smtClean="0"/>
              <a:t>”</a:t>
            </a:r>
            <a:r>
              <a:rPr lang="zh-CN" altLang="zh-CN" sz="3200" smtClean="0"/>
              <a:t>、</a:t>
            </a:r>
            <a:r>
              <a:rPr lang="zh-CN" altLang="en-US" sz="3200" smtClean="0"/>
              <a:t>“</a:t>
            </a:r>
            <a:r>
              <a:rPr lang="zh-CN" altLang="zh-CN" sz="3200" smtClean="0"/>
              <a:t>繁饰</a:t>
            </a:r>
            <a:r>
              <a:rPr lang="zh-CN" altLang="en-US" sz="3200" smtClean="0"/>
              <a:t>”</a:t>
            </a:r>
            <a:r>
              <a:rPr lang="zh-CN" altLang="zh-CN" sz="3200" smtClean="0"/>
              <a:t>比喻高尚的节操</a:t>
            </a:r>
            <a:r>
              <a:rPr lang="en-US" altLang="zh-CN" sz="3200" smtClean="0"/>
              <a:t>,</a:t>
            </a:r>
            <a:r>
              <a:rPr lang="zh-CN" altLang="zh-CN" sz="3200" smtClean="0"/>
              <a:t>美好的品行</a:t>
            </a:r>
            <a:r>
              <a:rPr lang="en-US" altLang="zh-CN" sz="3200" smtClean="0"/>
              <a:t>,</a:t>
            </a:r>
            <a:r>
              <a:rPr lang="zh-CN" altLang="zh-CN" sz="3200" smtClean="0"/>
              <a:t>崇高的理想。</a:t>
            </a:r>
          </a:p>
          <a:p>
            <a:r>
              <a:rPr lang="zh-CN" altLang="zh-CN" sz="3200" smtClean="0"/>
              <a:t>②</a:t>
            </a:r>
            <a:r>
              <a:rPr lang="zh-CN" altLang="en-US" sz="3200" smtClean="0"/>
              <a:t>“</a:t>
            </a:r>
            <a:r>
              <a:rPr lang="zh-CN" altLang="zh-CN" sz="3200" smtClean="0"/>
              <a:t>众女</a:t>
            </a:r>
            <a:r>
              <a:rPr lang="zh-CN" altLang="en-US" sz="3200" smtClean="0"/>
              <a:t>”</a:t>
            </a:r>
            <a:r>
              <a:rPr lang="zh-CN" altLang="zh-CN" sz="3200" smtClean="0"/>
              <a:t>、</a:t>
            </a:r>
            <a:r>
              <a:rPr lang="zh-CN" altLang="en-US" sz="3200" smtClean="0"/>
              <a:t>“</a:t>
            </a:r>
            <a:r>
              <a:rPr lang="zh-CN" altLang="zh-CN" sz="3200" smtClean="0"/>
              <a:t>泽</a:t>
            </a:r>
            <a:r>
              <a:rPr lang="zh-CN" altLang="en-US" sz="3200" smtClean="0"/>
              <a:t>”</a:t>
            </a:r>
            <a:r>
              <a:rPr lang="zh-CN" altLang="zh-CN" sz="3200" smtClean="0"/>
              <a:t> 比喻小人肮脏污秽的东西</a:t>
            </a:r>
            <a:r>
              <a:rPr lang="zh-CN" altLang="en-US" sz="3200" smtClean="0"/>
              <a:t>。</a:t>
            </a:r>
            <a:endParaRPr lang="zh-CN" altLang="zh-CN" sz="3200" smtClean="0"/>
          </a:p>
          <a:p>
            <a:r>
              <a:rPr lang="zh-CN" altLang="zh-CN" sz="3200" smtClean="0"/>
              <a:t>③</a:t>
            </a:r>
            <a:r>
              <a:rPr lang="zh-CN" altLang="en-US" sz="3200" smtClean="0"/>
              <a:t>“</a:t>
            </a:r>
            <a:r>
              <a:rPr lang="zh-CN" altLang="zh-CN" sz="3200" smtClean="0"/>
              <a:t>鸷鸟</a:t>
            </a:r>
            <a:r>
              <a:rPr lang="zh-CN" altLang="en-US" sz="3200" smtClean="0"/>
              <a:t>”</a:t>
            </a:r>
            <a:r>
              <a:rPr lang="zh-CN" altLang="zh-CN" sz="3200" smtClean="0"/>
              <a:t>比喻君子</a:t>
            </a:r>
            <a:r>
              <a:rPr lang="zh-CN" altLang="en-US" sz="3200" smtClean="0"/>
              <a:t>。</a:t>
            </a:r>
            <a:endParaRPr lang="zh-CN" altLang="zh-CN" sz="3200" smtClean="0"/>
          </a:p>
          <a:p>
            <a:r>
              <a:rPr lang="zh-CN" altLang="zh-CN" sz="3200" smtClean="0"/>
              <a:t>④</a:t>
            </a:r>
            <a:r>
              <a:rPr lang="zh-CN" altLang="en-US" sz="3200" smtClean="0"/>
              <a:t>“</a:t>
            </a:r>
            <a:r>
              <a:rPr lang="zh-CN" altLang="zh-CN" sz="3200" smtClean="0"/>
              <a:t>方</a:t>
            </a:r>
            <a:r>
              <a:rPr lang="zh-CN" altLang="en-US" sz="3200" smtClean="0"/>
              <a:t>”</a:t>
            </a:r>
            <a:r>
              <a:rPr lang="zh-CN" altLang="zh-CN" sz="3200" smtClean="0"/>
              <a:t>比喻正直端方的人</a:t>
            </a:r>
            <a:r>
              <a:rPr lang="zh-CN" altLang="en-US" sz="3200" smtClean="0"/>
              <a:t>。</a:t>
            </a:r>
            <a:endParaRPr lang="zh-CN" altLang="zh-CN" sz="3200" smtClean="0"/>
          </a:p>
          <a:p>
            <a:r>
              <a:rPr lang="zh-CN" altLang="zh-CN" sz="3200" smtClean="0"/>
              <a:t>⑤</a:t>
            </a:r>
            <a:r>
              <a:rPr lang="zh-CN" altLang="en-US" sz="3200" smtClean="0"/>
              <a:t>“</a:t>
            </a:r>
            <a:r>
              <a:rPr lang="zh-CN" altLang="zh-CN" sz="3200" smtClean="0"/>
              <a:t>圜</a:t>
            </a:r>
            <a:r>
              <a:rPr lang="zh-CN" altLang="en-US" sz="3200" smtClean="0"/>
              <a:t>”</a:t>
            </a:r>
            <a:r>
              <a:rPr lang="zh-CN" altLang="zh-CN" sz="3200" smtClean="0"/>
              <a:t>比喻世故圆滑的人</a:t>
            </a:r>
            <a:r>
              <a:rPr lang="zh-CN" altLang="en-US" sz="3200" smtClean="0"/>
              <a:t>。</a:t>
            </a:r>
            <a:endParaRPr lang="zh-CN" altLang="zh-CN" sz="3200" smtClean="0"/>
          </a:p>
          <a:p>
            <a:r>
              <a:rPr lang="zh-CN" altLang="zh-CN" sz="3200" smtClean="0">
                <a:solidFill>
                  <a:srgbClr val="0070C0"/>
                </a:solidFill>
              </a:rPr>
              <a:t>表达效果：</a:t>
            </a:r>
            <a:r>
              <a:rPr lang="zh-CN" altLang="zh-CN" sz="3200" smtClean="0"/>
              <a:t>既增加了诗歌的文学色彩</a:t>
            </a:r>
            <a:r>
              <a:rPr lang="en-US" altLang="zh-CN" sz="3200" smtClean="0"/>
              <a:t>,</a:t>
            </a:r>
            <a:r>
              <a:rPr lang="zh-CN" altLang="zh-CN" sz="3200" smtClean="0"/>
              <a:t>又形成了鲜明的对比</a:t>
            </a:r>
            <a:r>
              <a:rPr lang="en-US" altLang="zh-CN" sz="3200" smtClean="0"/>
              <a:t>,</a:t>
            </a:r>
            <a:r>
              <a:rPr lang="zh-CN" altLang="zh-CN" sz="3200" smtClean="0"/>
              <a:t>给读者以较深刻的印象。形象鲜明</a:t>
            </a:r>
            <a:r>
              <a:rPr lang="en-US" altLang="zh-CN" sz="3200" smtClean="0"/>
              <a:t>,</a:t>
            </a:r>
            <a:r>
              <a:rPr lang="zh-CN" altLang="zh-CN" sz="3200" smtClean="0"/>
              <a:t>情感意识强烈</a:t>
            </a:r>
            <a:r>
              <a:rPr lang="en-US" altLang="zh-CN" sz="3200" smtClean="0"/>
              <a:t>,</a:t>
            </a:r>
            <a:r>
              <a:rPr lang="zh-CN" altLang="zh-CN" sz="3200" smtClean="0"/>
              <a:t>使诗歌充满浓厚的浪漫主义色彩。</a:t>
            </a: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 descr="G:\u=2318982062,2554580321&amp;fm=26&amp;gp=0.jpg"/>
          <p:cNvPicPr/>
          <p:nvPr>
            <p:custDataLst>
              <p:tags r:id="rId4"/>
            </p:custDataLst>
          </p:nvPr>
        </p:nvPicPr>
        <p:blipFill>
          <a:blip r:embed="rId3"/>
          <a:srcRect r="28432"/>
          <a:stretch>
            <a:fillRect/>
          </a:stretch>
        </p:blipFill>
        <p:spPr bwMode="auto">
          <a:xfrm>
            <a:off x="221227" y="176981"/>
            <a:ext cx="11783960" cy="6459793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14399" y="3136191"/>
            <a:ext cx="7028598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84903" y="471254"/>
            <a:ext cx="9438968" cy="73558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 </a:t>
            </a:r>
          </a:p>
          <a:p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小结</a:t>
            </a:r>
            <a:endParaRPr lang="en-US" altLang="zh-CN" sz="36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比兴手法不是《诗经》的专利</a:t>
            </a:r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在《离骚》中也运用大量喻。《文心雕龙·比兴》中也说</a:t>
            </a:r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“三闾忠烈</a:t>
            </a:r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依《诗》制《骚》</a:t>
            </a:r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讽兼比兴。”这些论述</a:t>
            </a:r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肯定了《离骚》的历史地位</a:t>
            </a:r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也指出它与《诗经》的渊源关系。</a:t>
            </a:r>
          </a:p>
          <a:p>
            <a:r>
              <a:rPr lang="en-US" altLang="zh-CN" sz="3200" b="1" smtClean="0"/>
              <a:t> </a:t>
            </a:r>
            <a:endParaRPr lang="zh-CN" altLang="zh-CN" sz="3200" smtClean="0"/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 descr="G:\u=2318982062,2554580321&amp;fm=26&amp;gp=0.jpg"/>
          <p:cNvPicPr/>
          <p:nvPr>
            <p:custDataLst>
              <p:tags r:id="rId4"/>
            </p:custDataLst>
          </p:nvPr>
        </p:nvPicPr>
        <p:blipFill>
          <a:blip r:embed="rId3"/>
          <a:srcRect r="28432"/>
          <a:stretch>
            <a:fillRect/>
          </a:stretch>
        </p:blipFill>
        <p:spPr bwMode="auto">
          <a:xfrm>
            <a:off x="221227" y="176981"/>
            <a:ext cx="11783960" cy="6459793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14399" y="3136191"/>
            <a:ext cx="7028598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11161" y="351949"/>
            <a:ext cx="9438968" cy="60016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 </a:t>
            </a: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3200" b="1" smtClean="0">
                <a:solidFill>
                  <a:srgbClr val="0070C0"/>
                </a:solidFill>
              </a:rPr>
              <a:t>任务三</a:t>
            </a:r>
            <a:endParaRPr lang="en-US" altLang="zh-CN" sz="3200" b="1" smtClean="0">
              <a:solidFill>
                <a:srgbClr val="0070C0"/>
              </a:solidFill>
            </a:endParaRPr>
          </a:p>
          <a:p>
            <a:r>
              <a:rPr lang="en-US" altLang="zh-CN" sz="3200" b="1" smtClean="0">
                <a:solidFill>
                  <a:srgbClr val="0070C0"/>
                </a:solidFill>
              </a:rPr>
              <a:t>                    </a:t>
            </a:r>
            <a:r>
              <a:rPr lang="zh-CN" altLang="zh-CN" sz="3200" b="1" smtClean="0">
                <a:solidFill>
                  <a:srgbClr val="0070C0"/>
                </a:solidFill>
              </a:rPr>
              <a:t>探寻“美人香草”象征义</a:t>
            </a:r>
            <a:endParaRPr lang="zh-CN" altLang="zh-CN" sz="3200" smtClean="0">
              <a:solidFill>
                <a:srgbClr val="0070C0"/>
              </a:solidFill>
            </a:endParaRPr>
          </a:p>
          <a:p>
            <a:r>
              <a:rPr lang="en-US" altLang="zh-CN" sz="3200" smtClean="0"/>
              <a:t>  </a:t>
            </a:r>
            <a:r>
              <a:rPr lang="zh-CN" altLang="zh-CN" sz="3200" smtClean="0"/>
              <a:t>任务设计</a:t>
            </a:r>
          </a:p>
          <a:p>
            <a:r>
              <a:rPr lang="zh-CN" altLang="zh-CN" sz="3200" smtClean="0"/>
              <a:t>《离骚》中最引人注目的是 “美人”和香草” 两类意象。分析《离骚》中的“美人香草”象征义。</a:t>
            </a: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6" name="图片 15" descr="G:\u=2318982062,2554580321&amp;fm=26&amp;gp=0.jpg"/>
          <p:cNvPicPr/>
          <p:nvPr>
            <p:custDataLst>
              <p:tags r:id="rId4"/>
            </p:custDataLst>
          </p:nvPr>
        </p:nvPicPr>
        <p:blipFill>
          <a:blip r:embed="rId3"/>
          <a:srcRect r="28432"/>
          <a:stretch>
            <a:fillRect/>
          </a:stretch>
        </p:blipFill>
        <p:spPr bwMode="auto">
          <a:xfrm>
            <a:off x="221227" y="176981"/>
            <a:ext cx="11783960" cy="6459793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14399" y="3136191"/>
            <a:ext cx="7028598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106129" y="1891379"/>
            <a:ext cx="9586451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理解诗歌内容</a:t>
            </a:r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600" smtClean="0">
                <a:latin typeface="楷体" pitchFamily="49" charset="-122"/>
                <a:ea typeface="楷体" pitchFamily="49" charset="-122"/>
              </a:rPr>
              <a:t>把握诗人的思想感情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 。</a:t>
            </a:r>
          </a:p>
          <a:p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品味本诗比兴表现手法及其表达效果。</a:t>
            </a:r>
          </a:p>
          <a:p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把握诗歌中“香草美人”的象征意义</a:t>
            </a:r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体味诗人的情志。</a:t>
            </a:r>
          </a:p>
        </p:txBody>
      </p:sp>
      <p:sp>
        <p:nvSpPr>
          <p:cNvPr id="14" name="文本框 13"/>
          <p:cNvSpPr txBox="1"/>
          <p:nvPr>
            <p:custDataLst>
              <p:tags r:id="rId11"/>
            </p:custDataLst>
          </p:nvPr>
        </p:nvSpPr>
        <p:spPr>
          <a:xfrm>
            <a:off x="641445" y="245661"/>
            <a:ext cx="2251880" cy="830997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3200" b="1">
              <a:latin typeface="微软雅黑" panose="020b0503020204020204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 descr="G:\u=2318982062,2554580321&amp;fm=26&amp;gp=0.jpg"/>
          <p:cNvPicPr/>
          <p:nvPr>
            <p:custDataLst>
              <p:tags r:id="rId4"/>
            </p:custDataLst>
          </p:nvPr>
        </p:nvPicPr>
        <p:blipFill>
          <a:blip r:embed="rId3"/>
          <a:srcRect r="28432"/>
          <a:stretch>
            <a:fillRect/>
          </a:stretch>
        </p:blipFill>
        <p:spPr bwMode="auto">
          <a:xfrm>
            <a:off x="221227" y="176981"/>
            <a:ext cx="11783960" cy="6459793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14399" y="3136191"/>
            <a:ext cx="7028598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58644" y="0"/>
            <a:ext cx="10840065" cy="94487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 </a:t>
            </a: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32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《离骚》中最引人注目的是 “美人”和香草” 两类意象。分析《离骚》中的“美人香草”象征义。</a:t>
            </a:r>
            <a:endParaRPr lang="en-US" altLang="zh-CN" sz="3200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2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“美人”或是比喻君王</a:t>
            </a:r>
            <a:r>
              <a:rPr lang="en-US" altLang="zh-CN" sz="32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或是作者自喻。</a:t>
            </a:r>
            <a:endParaRPr lang="en-US" altLang="zh-CN" sz="320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《离骚》前半部分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屈原将楚王作为男性形象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其自我形象是女性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美人是其自喻。以男女婚娶喻君臣相契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以男方的变卦喻楚王的疑忌贤臣、对自己不能始终信任的事实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所以才有了“惟草木之零落兮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恐美人之迟暮”的感叹。</a:t>
            </a:r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《离骚》后半部分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屈原又转为男性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“高余冠之岌岌兮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长余佩之陆离”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而将君王喻为美人，他四处“求女”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即寻求圣主贤君。然而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周围都是些蔽美嫉妒的小人或庸臣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理想求而不达。</a:t>
            </a: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 descr="G:\u=2318982062,2554580321&amp;fm=26&amp;gp=0.jpg"/>
          <p:cNvPicPr/>
          <p:nvPr>
            <p:custDataLst>
              <p:tags r:id="rId4"/>
            </p:custDataLst>
          </p:nvPr>
        </p:nvPicPr>
        <p:blipFill>
          <a:blip r:embed="rId3"/>
          <a:srcRect r="28432"/>
          <a:stretch>
            <a:fillRect/>
          </a:stretch>
        </p:blipFill>
        <p:spPr bwMode="auto">
          <a:xfrm>
            <a:off x="221227" y="176981"/>
            <a:ext cx="11783960" cy="6459793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14399" y="3136191"/>
            <a:ext cx="7028598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04683" y="217971"/>
            <a:ext cx="10014156" cy="7478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 </a:t>
            </a: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32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《离骚》中引人注目的是 “美人”和香草” 两类意象。分最析《离骚》中的“美人香草”象征义。</a:t>
            </a:r>
            <a:endParaRPr lang="en-US" altLang="zh-CN" sz="3200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《离骚》中充满了种类繁多的香草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有“芰荷、江离、蕙菌桂、白芷、兰、椒、菊、芙蓉、杜衡”等四十多种。这些</a:t>
            </a:r>
            <a:r>
              <a:rPr lang="zh-CN" altLang="zh-CN" sz="32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“香草</a:t>
            </a:r>
            <a:r>
              <a:rPr lang="zh-CN" altLang="en-US" sz="32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32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寄寓着诗人独特的心理特征</a:t>
            </a:r>
            <a:r>
              <a:rPr lang="en-US" altLang="zh-CN" sz="32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是洁身自好、不与世同流合污高洁品质的象征。</a:t>
            </a: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 descr="G:\u=2318982062,2554580321&amp;fm=26&amp;gp=0.jpg"/>
          <p:cNvPicPr/>
          <p:nvPr>
            <p:custDataLst>
              <p:tags r:id="rId4"/>
            </p:custDataLst>
          </p:nvPr>
        </p:nvPicPr>
        <p:blipFill>
          <a:blip r:embed="rId3"/>
          <a:srcRect r="28432"/>
          <a:stretch>
            <a:fillRect/>
          </a:stretch>
        </p:blipFill>
        <p:spPr bwMode="auto">
          <a:xfrm>
            <a:off x="221227" y="176981"/>
            <a:ext cx="11783960" cy="6459793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14399" y="3136191"/>
            <a:ext cx="7028598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04683" y="33307"/>
            <a:ext cx="10014156" cy="784830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 </a:t>
            </a:r>
          </a:p>
          <a:p>
            <a:r>
              <a:rPr lang="zh-CN" altLang="zh-CN" sz="3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任务四</a:t>
            </a:r>
            <a:endParaRPr lang="en-US" altLang="zh-CN" sz="3600" b="1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                 </a:t>
            </a:r>
            <a:r>
              <a:rPr lang="zh-CN" altLang="zh-CN" sz="3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探究艺术特色</a:t>
            </a:r>
            <a:endParaRPr lang="zh-CN" altLang="zh-CN" sz="3600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任务设计：</a:t>
            </a:r>
            <a:endParaRPr lang="en-US" altLang="zh-CN" sz="36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《离骚》“书楚语</a:t>
            </a:r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作楚声</a:t>
            </a:r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纪楚地</a:t>
            </a:r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名楚物</a:t>
            </a:r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故可谓之楚词”具有浓郁的楚文化色彩。请根据课文总结其艺术特色。</a:t>
            </a: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 descr="G:\u=2318982062,2554580321&amp;fm=26&amp;gp=0.jpg"/>
          <p:cNvPicPr/>
          <p:nvPr>
            <p:custDataLst>
              <p:tags r:id="rId4"/>
            </p:custDataLst>
          </p:nvPr>
        </p:nvPicPr>
        <p:blipFill>
          <a:blip r:embed="rId3"/>
          <a:srcRect r="28432"/>
          <a:stretch>
            <a:fillRect/>
          </a:stretch>
        </p:blipFill>
        <p:spPr bwMode="auto">
          <a:xfrm>
            <a:off x="221227" y="176981"/>
            <a:ext cx="11783960" cy="6459793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14399" y="3136191"/>
            <a:ext cx="7028598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94969" y="731641"/>
            <a:ext cx="11488992" cy="901785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6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《离骚》“书楚语</a:t>
            </a:r>
            <a:r>
              <a:rPr lang="en-US" altLang="zh-CN" sz="36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6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作楚声</a:t>
            </a:r>
            <a:r>
              <a:rPr lang="en-US" altLang="zh-CN" sz="36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6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纪楚地</a:t>
            </a:r>
            <a:r>
              <a:rPr lang="en-US" altLang="zh-CN" sz="36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6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名楚物</a:t>
            </a:r>
            <a:r>
              <a:rPr lang="en-US" altLang="zh-CN" sz="36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6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故可谓之楚词”具有浓郁的楚文化色彩。请根据课文总结其艺术特色。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 </a:t>
            </a:r>
            <a:endParaRPr lang="en-US" altLang="zh-CN" sz="36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①句式的灵活参差。</a:t>
            </a:r>
          </a:p>
          <a:p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《离骚》打破了《诗经》的四言句式</a:t>
            </a:r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采用了灵活多变的楚民歌句法，创造了一种节奏分明而参差错落的杂言句式</a:t>
            </a:r>
            <a:r>
              <a:rPr lang="zh-CN" altLang="en-US" sz="3600" smtClean="0">
                <a:latin typeface="楷体" pitchFamily="49" charset="-122"/>
                <a:ea typeface="楷体" pitchFamily="49" charset="-122"/>
              </a:rPr>
              <a:t>。运用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对偶句</a:t>
            </a:r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如“制芰荷以为衣兮</a:t>
            </a:r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集芙蓉以为裳”</a:t>
            </a:r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 交叉使用五言、六言、七言、八言</a:t>
            </a:r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形成《离骚》特殊的语言节奏美。</a:t>
            </a: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 descr="G:\u=2318982062,2554580321&amp;fm=26&amp;gp=0.jpg"/>
          <p:cNvPicPr/>
          <p:nvPr>
            <p:custDataLst>
              <p:tags r:id="rId5"/>
            </p:custDataLst>
          </p:nvPr>
        </p:nvPicPr>
        <p:blipFill>
          <a:blip r:embed="rId4"/>
          <a:srcRect r="28432"/>
          <a:stretch>
            <a:fillRect/>
          </a:stretch>
        </p:blipFill>
        <p:spPr bwMode="auto">
          <a:xfrm>
            <a:off x="221227" y="176981"/>
            <a:ext cx="11783960" cy="6459793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8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9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14399" y="3136191"/>
            <a:ext cx="7028598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09713" y="407410"/>
            <a:ext cx="11120285" cy="87716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32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《离骚》“书楚语</a:t>
            </a:r>
            <a:r>
              <a:rPr lang="en-US" altLang="zh-CN" sz="32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作楚声</a:t>
            </a:r>
            <a:r>
              <a:rPr lang="en-US" altLang="zh-CN" sz="32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纪楚地</a:t>
            </a:r>
            <a:r>
              <a:rPr lang="en-US" altLang="zh-CN" sz="32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名楚物</a:t>
            </a:r>
            <a:r>
              <a:rPr lang="en-US" altLang="zh-CN" sz="32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故可谓之楚词”具有浓郁的楚文化色彩。请根据课文总结其艺术特色。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 </a:t>
            </a:r>
            <a:endParaRPr lang="en-US" altLang="zh-CN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②“兮”字的创造性使用。</a:t>
            </a:r>
          </a:p>
          <a:p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  大量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用“兮”字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 对调整诗歌节奏起着很大作用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增强了诗歌语言的音乐美</a:t>
            </a:r>
          </a:p>
          <a:p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③比兴手法的运用。</a:t>
            </a: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诗人运用奔放而瑰丽的想象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将楚地特有的风物引入诗篇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sz="32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繁多的比喻</a:t>
            </a:r>
            <a:r>
              <a:rPr lang="en-US" altLang="zh-CN" sz="32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不但使叙事、说理更加生动形象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也使情感的抒发更加委婉含蓄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蕴藉有致。</a:t>
            </a:r>
          </a:p>
          <a:p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 </a:t>
            </a:r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 descr="G:\u=2318982062,2554580321&amp;fm=26&amp;gp=0.jpg"/>
          <p:cNvPicPr/>
          <p:nvPr>
            <p:custDataLst>
              <p:tags r:id="rId4"/>
            </p:custDataLst>
          </p:nvPr>
        </p:nvPicPr>
        <p:blipFill>
          <a:blip r:embed="rId3"/>
          <a:srcRect r="28432"/>
          <a:stretch>
            <a:fillRect/>
          </a:stretch>
        </p:blipFill>
        <p:spPr bwMode="auto">
          <a:xfrm>
            <a:off x="221227" y="176981"/>
            <a:ext cx="11783960" cy="6459793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14399" y="3136191"/>
            <a:ext cx="7028598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94965" y="184904"/>
            <a:ext cx="11120285" cy="88331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                                                                           </a:t>
            </a:r>
          </a:p>
          <a:p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                  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主题归纳</a:t>
            </a:r>
          </a:p>
          <a:p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   </a:t>
            </a:r>
          </a:p>
          <a:p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叙述诗人的身世</a:t>
            </a:r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表明心志</a:t>
            </a:r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回顾自己因洁身自好、坚持正道而受到小人的猜疑、造谣、中伤</a:t>
            </a:r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处于被君主疏远的困厄处境。诗人一方面表明誓死不和小人同流合污的决绝态度</a:t>
            </a:r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另一方面设想自己退隐后将更加努力地培养自己的美好德行。</a:t>
            </a: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 </a:t>
            </a:r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 descr="G:\u=2318982062,2554580321&amp;fm=26&amp;gp=0.jpg"/>
          <p:cNvPicPr/>
          <p:nvPr>
            <p:custDataLst>
              <p:tags r:id="rId4"/>
            </p:custDataLst>
          </p:nvPr>
        </p:nvPicPr>
        <p:blipFill>
          <a:blip r:embed="rId3"/>
          <a:srcRect r="28432"/>
          <a:stretch>
            <a:fillRect/>
          </a:stretch>
        </p:blipFill>
        <p:spPr bwMode="auto">
          <a:xfrm>
            <a:off x="221227" y="176981"/>
            <a:ext cx="11783960" cy="6459793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楷体" pitchFamily="49" charset="-122"/>
                <a:ea typeface="楷体" pitchFamily="49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589935" y="535786"/>
            <a:ext cx="10102646" cy="6047809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         </a:t>
            </a:r>
            <a:r>
              <a:rPr lang="zh-CN" altLang="zh-CN" sz="36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小活动</a:t>
            </a:r>
            <a:r>
              <a:rPr lang="en-US" altLang="zh-CN" sz="36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---</a:t>
            </a:r>
            <a:r>
              <a:rPr lang="zh-CN" altLang="zh-CN" sz="36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书签赠同学</a:t>
            </a:r>
            <a:r>
              <a:rPr lang="en-US" altLang="zh-CN" sz="36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 </a:t>
            </a:r>
            <a:endParaRPr lang="zh-CN" altLang="zh-CN" sz="3600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   </a:t>
            </a:r>
          </a:p>
          <a:p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从诗中选择打动自己的诗句，仿照下面的样式</a:t>
            </a:r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制作书签。</a:t>
            </a:r>
          </a:p>
          <a:p>
            <a:r>
              <a:rPr lang="zh-CN" altLang="zh-CN" sz="36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书签示例：</a:t>
            </a:r>
          </a:p>
          <a:p>
            <a:endParaRPr lang="en-US" altLang="zh-CN" sz="36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“亦余心之所善兮</a:t>
            </a:r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虽九死其犹未悔”——学习屈原</a:t>
            </a:r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追随心中高洁的理想</a:t>
            </a:r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百折不挠</a:t>
            </a:r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九死不悔</a:t>
            </a:r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!</a:t>
            </a:r>
            <a:endParaRPr lang="zh-CN" altLang="zh-CN" sz="3600" smtClean="0">
              <a:latin typeface="楷体" pitchFamily="49" charset="-122"/>
              <a:ea typeface="楷体" pitchFamily="49" charset="-122"/>
            </a:endParaRPr>
          </a:p>
          <a:p>
            <a:pPr algn="l" fontAlgn="auto">
              <a:lnSpc>
                <a:spcPct val="150000"/>
              </a:lnSpc>
            </a:pPr>
            <a:endParaRPr lang="zh-CN" altLang="en-US" sz="6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8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     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>
            <p:custDataLst>
              <p:tags r:id="rId9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.</a:t>
            </a: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081256" y="604462"/>
            <a:ext cx="8093122" cy="71096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40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2400" b="1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24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pPr lvl="0" indent="3810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endParaRPr lang="zh-CN" altLang="en-US" sz="24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4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20483" name="New picture" hidden="1"/>
          <p:cNvPicPr/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1404600" y="11353800"/>
            <a:ext cx="4191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6" name="图片 15" descr="G:\u=2318982062,2554580321&amp;fm=26&amp;gp=0.jpg"/>
          <p:cNvPicPr/>
          <p:nvPr>
            <p:custDataLst>
              <p:tags r:id="rId4"/>
            </p:custDataLst>
          </p:nvPr>
        </p:nvPicPr>
        <p:blipFill>
          <a:blip r:embed="rId3"/>
          <a:srcRect r="28432"/>
          <a:stretch>
            <a:fillRect/>
          </a:stretch>
        </p:blipFill>
        <p:spPr bwMode="auto">
          <a:xfrm>
            <a:off x="221227" y="176981"/>
            <a:ext cx="11783960" cy="6459793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4151561" y="319402"/>
            <a:ext cx="2251880" cy="830997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屈      原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8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9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14399" y="3136191"/>
            <a:ext cx="7028598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19433" y="1366329"/>
            <a:ext cx="10102645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屈原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约前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340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—前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278),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名平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字原。战国末期楚国丹阳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今湖北秭归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楚武王熊通之子屈瑕的后代。</a:t>
            </a: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屈原早年受楚怀王信任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任左徒、三闾大夫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常与怀王商议国事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参与法律的制定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主张彰明法度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举贤任能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改革政治。同时主持外交事务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主张楚国与齐国联合共同抗衡秦国。在屈原的努力下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楚国国力有所增强。但由于自身性格耿直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加之他人谗言与排挤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屈原逐渐被楚怀王疏远。公元前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278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秦国大将白起挥兵南下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攻破了郢都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屈原在绝望和悲愤之下怀抱大石投汨罗江而死。</a:t>
            </a:r>
          </a:p>
        </p:txBody>
      </p:sp>
      <p:sp>
        <p:nvSpPr>
          <p:cNvPr id="13" name="内容占位符 12"/>
          <p:cNvSpPr>
            <a:spLocks noGrp="1"/>
          </p:cNvSpPr>
          <p:nvPr>
            <p:ph idx="1"/>
            <p:custDataLst>
              <p:tags r:id="rId12"/>
            </p:custDataLst>
          </p:nvPr>
        </p:nvSpPr>
        <p:spPr>
          <a:xfrm flipH="1" flipV="1">
            <a:off x="11353800" y="6176962"/>
            <a:ext cx="61452" cy="76353"/>
          </a:xfrm>
        </p:spPr>
        <p:txBody>
          <a:bodyPr>
            <a:normAutofit fontScale="25000" lnSpcReduction="20000"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5" name="图片 14" descr="G:\u=2318982062,2554580321&amp;fm=26&amp;gp=0.jpg"/>
          <p:cNvPicPr/>
          <p:nvPr>
            <p:custDataLst>
              <p:tags r:id="rId4"/>
            </p:custDataLst>
          </p:nvPr>
        </p:nvPicPr>
        <p:blipFill>
          <a:blip r:embed="rId3"/>
          <a:srcRect r="28432"/>
          <a:stretch>
            <a:fillRect/>
          </a:stretch>
        </p:blipFill>
        <p:spPr bwMode="auto">
          <a:xfrm>
            <a:off x="221227" y="176981"/>
            <a:ext cx="11783960" cy="6459793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3723858" y="599622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屈        原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8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9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14399" y="3136191"/>
            <a:ext cx="7028598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86698" y="1721534"/>
            <a:ext cx="10102645" cy="30469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屈原是中国最伟大的浪漫主义诗人之一。他创立了“楚辞体”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代表作品有《离骚》《天问》《九歌》《九章》《招魂》《远游》《卜居》《渔父》等。</a:t>
            </a:r>
            <a:endParaRPr lang="en-US" altLang="zh-CN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其作品洋溢着对楚地楚风的眷恋和报国为民的热情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文字华丽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想象奇特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比喻新奇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内涵深刻。</a:t>
            </a:r>
          </a:p>
          <a:p>
            <a:endParaRPr lang="zh-CN" altLang="zh-CN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5" name="图片 14" descr="G:\u=2318982062,2554580321&amp;fm=26&amp;gp=0.jpg"/>
          <p:cNvPicPr/>
          <p:nvPr>
            <p:custDataLst>
              <p:tags r:id="rId4"/>
            </p:custDataLst>
          </p:nvPr>
        </p:nvPicPr>
        <p:blipFill>
          <a:blip r:embed="rId3"/>
          <a:srcRect r="28432"/>
          <a:stretch>
            <a:fillRect/>
          </a:stretch>
        </p:blipFill>
        <p:spPr bwMode="auto">
          <a:xfrm>
            <a:off x="221227" y="176981"/>
            <a:ext cx="11783960" cy="6459793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4181057" y="0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楚     辞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8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9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14399" y="3136191"/>
            <a:ext cx="7028598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42452" y="606550"/>
            <a:ext cx="11046542" cy="60016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“楚辞”是战国时期兴起于</a:t>
            </a:r>
            <a:r>
              <a:rPr lang="zh-CN" altLang="zh-CN" sz="3200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楚国的一种诗歌形式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亦称“楚辞体”。</a:t>
            </a:r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楚辞中</a:t>
            </a:r>
            <a:r>
              <a:rPr lang="zh-CN" altLang="zh-CN" sz="3200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最有代表性的作品是屈原的《离骚》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所以后人也有用“骚”指代楚辞的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故称“骚体诗”。</a:t>
            </a: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楚辞是发源于中国江淮流域楚地的歌谣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“书楚语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作楚声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记楚地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名楚物”。楚辞的出现标志着我国文学史上诗歌的新发展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是《诗经》以后的一次诗体创新和解放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《楚辞》</a:t>
            </a:r>
            <a:r>
              <a:rPr lang="zh-CN" altLang="zh-CN" sz="3200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西汉刘向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编辑的收录屈原等人诗歌的一本诗歌总集。</a:t>
            </a: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5" name="图片 14" descr="G:\u=2318982062,2554580321&amp;fm=26&amp;gp=0.jpg"/>
          <p:cNvPicPr/>
          <p:nvPr>
            <p:custDataLst>
              <p:tags r:id="rId4"/>
            </p:custDataLst>
          </p:nvPr>
        </p:nvPicPr>
        <p:blipFill>
          <a:blip r:embed="rId3"/>
          <a:srcRect r="28432"/>
          <a:stretch>
            <a:fillRect/>
          </a:stretch>
        </p:blipFill>
        <p:spPr bwMode="auto">
          <a:xfrm>
            <a:off x="221227" y="176981"/>
            <a:ext cx="11783960" cy="6459793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4063070" y="235974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题目解说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8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9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14399" y="3136191"/>
            <a:ext cx="7028598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42452" y="1837656"/>
            <a:ext cx="11046542" cy="35394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《离骚》是《楚辞》中的经典作品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是中国古代文学史上最长的一首浪漫主义政治抒情诗。由于《诗经》和《楚辞》分别是我国古代诗歌史上现实主义和浪漫主义两大传统的源头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所以人们常将“风”“骚”并称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用“风”指代《诗经》中的《国风》</a:t>
            </a:r>
            <a:r>
              <a:rPr lang="en-US" altLang="zh-CN" sz="32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用“骚”指代《楚辞》中的《离骚》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。</a:t>
            </a: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关于“离骚”之义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古今学者众说纷纭。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一般采用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司马迁在《史记·屈原列传》中解释为“离忧”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即遭遇忧愁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5" name="图片 14" descr="G:\u=2318982062,2554580321&amp;fm=26&amp;gp=0.jpg"/>
          <p:cNvPicPr/>
          <p:nvPr>
            <p:custDataLst>
              <p:tags r:id="rId4"/>
            </p:custDataLst>
          </p:nvPr>
        </p:nvPicPr>
        <p:blipFill>
          <a:blip r:embed="rId3"/>
          <a:srcRect r="28432"/>
          <a:stretch>
            <a:fillRect/>
          </a:stretch>
        </p:blipFill>
        <p:spPr bwMode="auto">
          <a:xfrm>
            <a:off x="221227" y="176981"/>
            <a:ext cx="11783960" cy="6459793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4063070" y="235974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写作背景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8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9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14399" y="3136191"/>
            <a:ext cx="7028598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42452" y="1591435"/>
            <a:ext cx="11046542" cy="403187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smtClean="0"/>
              <a:t>     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屈原生活在时代大动荡、社会大变革的战国中后期。当时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新兴地主阶级与奴隶主贵族集团的残余势力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在诸侯国内部和宗国之间进行着内外交错的复杂斗争。屈原力主革新政治、举贤授能、除残去秽、励精图治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这触犯了楚国贵族集团的利益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因此楚国贵族集团中的顽固派不断打击和排挤屈原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使屈原为之奋斗的政治理想得不到实现。于是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屈原就用诗歌倾吐自己的忧愁幽思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表达不愿与世俗同流合污的志向。</a:t>
            </a: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5" name="图片 14" descr="G:\u=2318982062,2554580321&amp;fm=26&amp;gp=0.jpg"/>
          <p:cNvPicPr/>
          <p:nvPr>
            <p:custDataLst>
              <p:tags r:id="rId4"/>
            </p:custDataLst>
          </p:nvPr>
        </p:nvPicPr>
        <p:blipFill>
          <a:blip r:embed="rId3"/>
          <a:srcRect r="28432"/>
          <a:stretch>
            <a:fillRect/>
          </a:stretch>
        </p:blipFill>
        <p:spPr bwMode="auto">
          <a:xfrm>
            <a:off x="221227" y="176981"/>
            <a:ext cx="11783960" cy="6459793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228489" y="0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学习过程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8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9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14399" y="3136191"/>
            <a:ext cx="7028598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45691" y="932958"/>
            <a:ext cx="11046542" cy="66171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任务一</a:t>
            </a:r>
            <a:r>
              <a:rPr lang="en-US" altLang="zh-CN" sz="3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    </a:t>
            </a:r>
          </a:p>
          <a:p>
            <a:r>
              <a:rPr lang="en-US" altLang="zh-CN" sz="3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             </a:t>
            </a:r>
            <a:r>
              <a:rPr lang="zh-CN" altLang="zh-CN" sz="3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疏通文意</a:t>
            </a:r>
            <a:r>
              <a:rPr lang="en-US" altLang="zh-CN" sz="3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3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梳理行文脉络</a:t>
            </a:r>
            <a:endParaRPr lang="zh-CN" altLang="zh-CN" sz="360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任务设计：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</a:t>
            </a:r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1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、请学生自由朗读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结合注释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梳理课文。圈出有疑问的地方。</a:t>
            </a: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2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、在理解文意的基础上梳理行文脉络。</a:t>
            </a:r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3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、朗读第一段，总结屈原的“内美”体现在哪些方面。</a:t>
            </a:r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4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、明代汪瑗道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“内美是得之祖、父与天者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修能是勉之于己者。”朗读第二段，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分析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屈原怎样阐述“修能”。</a:t>
            </a:r>
          </a:p>
          <a:p>
            <a:endParaRPr lang="zh-CN" altLang="zh-CN" sz="3200" smtClean="0"/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 descr="G:\u=2318982062,2554580321&amp;fm=26&amp;gp=0.jpg"/>
          <p:cNvPicPr/>
          <p:nvPr>
            <p:custDataLst>
              <p:tags r:id="rId4"/>
            </p:custDataLst>
          </p:nvPr>
        </p:nvPicPr>
        <p:blipFill>
          <a:blip r:embed="rId3"/>
          <a:srcRect r="28432"/>
          <a:stretch>
            <a:fillRect/>
          </a:stretch>
        </p:blipFill>
        <p:spPr bwMode="auto">
          <a:xfrm>
            <a:off x="221227" y="176981"/>
            <a:ext cx="11783960" cy="6459793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14399" y="3136191"/>
            <a:ext cx="7028598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94968" y="636087"/>
            <a:ext cx="11297265" cy="55707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、在理解文意的基础上梳理行文脉络</a:t>
            </a:r>
          </a:p>
          <a:p>
            <a:r>
              <a:rPr lang="zh-CN" altLang="zh-CN" sz="3200" smtClean="0">
                <a:solidFill>
                  <a:srgbClr val="0070C0"/>
                </a:solidFill>
              </a:rPr>
              <a:t>行文脉络：</a:t>
            </a:r>
          </a:p>
          <a:p>
            <a:r>
              <a:rPr lang="zh-CN" altLang="zh-CN" sz="32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①首先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介绍自己高贵的出身、吉祥的诞辰和美好的名字。</a:t>
            </a:r>
          </a:p>
          <a:p>
            <a:r>
              <a:rPr lang="zh-CN" altLang="zh-CN" sz="32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②接着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叙述自已的才能修养、忧虑希望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表达立志改革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愿为前驱的报国之情。</a:t>
            </a:r>
          </a:p>
          <a:p>
            <a:r>
              <a:rPr lang="zh-CN" altLang="zh-CN" sz="32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③然后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追述受屈遭贬的政治原因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表示不愿同流合污。</a:t>
            </a:r>
          </a:p>
          <a:p>
            <a:r>
              <a:rPr lang="zh-CN" altLang="zh-CN" sz="32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④最后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反思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表现了诗人高洁自守的品质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抒发了诗人反省自己和献身理想的热情。</a:t>
            </a: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UNIQUEID" val="360"/>
</p:tagLst>
</file>

<file path=ppt/tags/tag10.xml><?xml version="1.0" encoding="utf-8"?>
<p:tagLst xmlns:p="http://schemas.openxmlformats.org/presentationml/2006/main">
  <p:tag name="AS_UNIQUEID" val="294"/>
</p:tagLst>
</file>

<file path=ppt/tags/tag100.xml><?xml version="1.0" encoding="utf-8"?>
<p:tagLst xmlns:p="http://schemas.openxmlformats.org/presentationml/2006/main">
  <p:tag name="AS_UNIQUEID" val="388"/>
</p:tagLst>
</file>

<file path=ppt/tags/tag101.xml><?xml version="1.0" encoding="utf-8"?>
<p:tagLst xmlns:p="http://schemas.openxmlformats.org/presentationml/2006/main">
  <p:tag name="AS_UNIQUEID" val="389"/>
</p:tagLst>
</file>

<file path=ppt/tags/tag102.xml><?xml version="1.0" encoding="utf-8"?>
<p:tagLst xmlns:p="http://schemas.openxmlformats.org/presentationml/2006/main">
  <p:tag name="AS_UNIQUEID" val="390"/>
</p:tagLst>
</file>

<file path=ppt/tags/tag103.xml><?xml version="1.0" encoding="utf-8"?>
<p:tagLst xmlns:p="http://schemas.openxmlformats.org/presentationml/2006/main">
  <p:tag name="AS_UNIQUEID" val="391"/>
</p:tagLst>
</file>

<file path=ppt/tags/tag104.xml><?xml version="1.0" encoding="utf-8"?>
<p:tagLst xmlns:p="http://schemas.openxmlformats.org/presentationml/2006/main">
  <p:tag name="AS_UNIQUEID" val="392"/>
</p:tagLst>
</file>

<file path=ppt/tags/tag105.xml><?xml version="1.0" encoding="utf-8"?>
<p:tagLst xmlns:p="http://schemas.openxmlformats.org/presentationml/2006/main">
  <p:tag name="AS_UNIQUEID" val="48"/>
</p:tagLst>
</file>

<file path=ppt/tags/tag106.xml><?xml version="1.0" encoding="utf-8"?>
<p:tagLst xmlns:p="http://schemas.openxmlformats.org/presentationml/2006/main">
  <p:tag name="AS_UNIQUEID" val="49"/>
</p:tagLst>
</file>

<file path=ppt/tags/tag107.xml><?xml version="1.0" encoding="utf-8"?>
<p:tagLst xmlns:p="http://schemas.openxmlformats.org/presentationml/2006/main">
  <p:tag name="AS_UNIQUEID" val="50"/>
</p:tagLst>
</file>

<file path=ppt/tags/tag108.xml><?xml version="1.0" encoding="utf-8"?>
<p:tagLst xmlns:p="http://schemas.openxmlformats.org/presentationml/2006/main">
  <p:tag name="AS_UNIQUEID" val="393"/>
</p:tagLst>
</file>

<file path=ppt/tags/tag109.xml><?xml version="1.0" encoding="utf-8"?>
<p:tagLst xmlns:p="http://schemas.openxmlformats.org/presentationml/2006/main">
  <p:tag name="AS_UNIQUEID" val="394"/>
</p:tagLst>
</file>

<file path=ppt/tags/tag11.xml><?xml version="1.0" encoding="utf-8"?>
<p:tagLst xmlns:p="http://schemas.openxmlformats.org/presentationml/2006/main">
  <p:tag name="AS_UNIQUEID" val="295"/>
</p:tagLst>
</file>

<file path=ppt/tags/tag110.xml><?xml version="1.0" encoding="utf-8"?>
<p:tagLst xmlns:p="http://schemas.openxmlformats.org/presentationml/2006/main">
  <p:tag name="AS_UNIQUEID" val="395"/>
</p:tagLst>
</file>

<file path=ppt/tags/tag111.xml><?xml version="1.0" encoding="utf-8"?>
<p:tagLst xmlns:p="http://schemas.openxmlformats.org/presentationml/2006/main">
  <p:tag name="AS_UNIQUEID" val="396"/>
</p:tagLst>
</file>

<file path=ppt/tags/tag112.xml><?xml version="1.0" encoding="utf-8"?>
<p:tagLst xmlns:p="http://schemas.openxmlformats.org/presentationml/2006/main">
  <p:tag name="AS_UNIQUEID" val="397"/>
</p:tagLst>
</file>

<file path=ppt/tags/tag113.xml><?xml version="1.0" encoding="utf-8"?>
<p:tagLst xmlns:p="http://schemas.openxmlformats.org/presentationml/2006/main">
  <p:tag name="AS_UNIQUEID" val="398"/>
</p:tagLst>
</file>

<file path=ppt/tags/tag114.xml><?xml version="1.0" encoding="utf-8"?>
<p:tagLst xmlns:p="http://schemas.openxmlformats.org/presentationml/2006/main">
  <p:tag name="AS_UNIQUEID" val="48"/>
</p:tagLst>
</file>

<file path=ppt/tags/tag115.xml><?xml version="1.0" encoding="utf-8"?>
<p:tagLst xmlns:p="http://schemas.openxmlformats.org/presentationml/2006/main">
  <p:tag name="AS_UNIQUEID" val="49"/>
</p:tagLst>
</file>

<file path=ppt/tags/tag116.xml><?xml version="1.0" encoding="utf-8"?>
<p:tagLst xmlns:p="http://schemas.openxmlformats.org/presentationml/2006/main">
  <p:tag name="AS_UNIQUEID" val="50"/>
</p:tagLst>
</file>

<file path=ppt/tags/tag117.xml><?xml version="1.0" encoding="utf-8"?>
<p:tagLst xmlns:p="http://schemas.openxmlformats.org/presentationml/2006/main">
  <p:tag name="AS_UNIQUEID" val="399"/>
</p:tagLst>
</file>

<file path=ppt/tags/tag118.xml><?xml version="1.0" encoding="utf-8"?>
<p:tagLst xmlns:p="http://schemas.openxmlformats.org/presentationml/2006/main">
  <p:tag name="AS_UNIQUEID" val="400"/>
</p:tagLst>
</file>

<file path=ppt/tags/tag119.xml><?xml version="1.0" encoding="utf-8"?>
<p:tagLst xmlns:p="http://schemas.openxmlformats.org/presentationml/2006/main">
  <p:tag name="AS_UNIQUEID" val="401"/>
</p:tagLst>
</file>

<file path=ppt/tags/tag12.xml><?xml version="1.0" encoding="utf-8"?>
<p:tagLst xmlns:p="http://schemas.openxmlformats.org/presentationml/2006/main">
  <p:tag name="AS_UNIQUEID" val="296"/>
</p:tagLst>
</file>

<file path=ppt/tags/tag120.xml><?xml version="1.0" encoding="utf-8"?>
<p:tagLst xmlns:p="http://schemas.openxmlformats.org/presentationml/2006/main">
  <p:tag name="AS_UNIQUEID" val="402"/>
</p:tagLst>
</file>

<file path=ppt/tags/tag121.xml><?xml version="1.0" encoding="utf-8"?>
<p:tagLst xmlns:p="http://schemas.openxmlformats.org/presentationml/2006/main">
  <p:tag name="AS_UNIQUEID" val="403"/>
</p:tagLst>
</file>

<file path=ppt/tags/tag122.xml><?xml version="1.0" encoding="utf-8"?>
<p:tagLst xmlns:p="http://schemas.openxmlformats.org/presentationml/2006/main">
  <p:tag name="AS_UNIQUEID" val="404"/>
</p:tagLst>
</file>

<file path=ppt/tags/tag123.xml><?xml version="1.0" encoding="utf-8"?>
<p:tagLst xmlns:p="http://schemas.openxmlformats.org/presentationml/2006/main">
  <p:tag name="AS_UNIQUEID" val="48"/>
</p:tagLst>
</file>

<file path=ppt/tags/tag124.xml><?xml version="1.0" encoding="utf-8"?>
<p:tagLst xmlns:p="http://schemas.openxmlformats.org/presentationml/2006/main">
  <p:tag name="AS_UNIQUEID" val="49"/>
</p:tagLst>
</file>

<file path=ppt/tags/tag125.xml><?xml version="1.0" encoding="utf-8"?>
<p:tagLst xmlns:p="http://schemas.openxmlformats.org/presentationml/2006/main">
  <p:tag name="AS_UNIQUEID" val="50"/>
</p:tagLst>
</file>

<file path=ppt/tags/tag126.xml><?xml version="1.0" encoding="utf-8"?>
<p:tagLst xmlns:p="http://schemas.openxmlformats.org/presentationml/2006/main">
  <p:tag name="AS_UNIQUEID" val="405"/>
</p:tagLst>
</file>

<file path=ppt/tags/tag127.xml><?xml version="1.0" encoding="utf-8"?>
<p:tagLst xmlns:p="http://schemas.openxmlformats.org/presentationml/2006/main">
  <p:tag name="AS_UNIQUEID" val="406"/>
</p:tagLst>
</file>

<file path=ppt/tags/tag128.xml><?xml version="1.0" encoding="utf-8"?>
<p:tagLst xmlns:p="http://schemas.openxmlformats.org/presentationml/2006/main">
  <p:tag name="AS_UNIQUEID" val="407"/>
</p:tagLst>
</file>

<file path=ppt/tags/tag129.xml><?xml version="1.0" encoding="utf-8"?>
<p:tagLst xmlns:p="http://schemas.openxmlformats.org/presentationml/2006/main">
  <p:tag name="AS_UNIQUEID" val="408"/>
</p:tagLst>
</file>

<file path=ppt/tags/tag13.xml><?xml version="1.0" encoding="utf-8"?>
<p:tagLst xmlns:p="http://schemas.openxmlformats.org/presentationml/2006/main">
  <p:tag name="AS_UNIQUEID" val="362"/>
</p:tagLst>
</file>

<file path=ppt/tags/tag130.xml><?xml version="1.0" encoding="utf-8"?>
<p:tagLst xmlns:p="http://schemas.openxmlformats.org/presentationml/2006/main">
  <p:tag name="AS_UNIQUEID" val="409"/>
</p:tagLst>
</file>

<file path=ppt/tags/tag131.xml><?xml version="1.0" encoding="utf-8"?>
<p:tagLst xmlns:p="http://schemas.openxmlformats.org/presentationml/2006/main">
  <p:tag name="AS_UNIQUEID" val="410"/>
</p:tagLst>
</file>

<file path=ppt/tags/tag132.xml><?xml version="1.0" encoding="utf-8"?>
<p:tagLst xmlns:p="http://schemas.openxmlformats.org/presentationml/2006/main">
  <p:tag name="AS_UNIQUEID" val="48"/>
</p:tagLst>
</file>

<file path=ppt/tags/tag133.xml><?xml version="1.0" encoding="utf-8"?>
<p:tagLst xmlns:p="http://schemas.openxmlformats.org/presentationml/2006/main">
  <p:tag name="AS_UNIQUEID" val="49"/>
</p:tagLst>
</file>

<file path=ppt/tags/tag134.xml><?xml version="1.0" encoding="utf-8"?>
<p:tagLst xmlns:p="http://schemas.openxmlformats.org/presentationml/2006/main">
  <p:tag name="AS_UNIQUEID" val="50"/>
</p:tagLst>
</file>

<file path=ppt/tags/tag135.xml><?xml version="1.0" encoding="utf-8"?>
<p:tagLst xmlns:p="http://schemas.openxmlformats.org/presentationml/2006/main">
  <p:tag name="AS_UNIQUEID" val="411"/>
</p:tagLst>
</file>

<file path=ppt/tags/tag136.xml><?xml version="1.0" encoding="utf-8"?>
<p:tagLst xmlns:p="http://schemas.openxmlformats.org/presentationml/2006/main">
  <p:tag name="AS_UNIQUEID" val="412"/>
</p:tagLst>
</file>

<file path=ppt/tags/tag137.xml><?xml version="1.0" encoding="utf-8"?>
<p:tagLst xmlns:p="http://schemas.openxmlformats.org/presentationml/2006/main">
  <p:tag name="AS_UNIQUEID" val="413"/>
</p:tagLst>
</file>

<file path=ppt/tags/tag138.xml><?xml version="1.0" encoding="utf-8"?>
<p:tagLst xmlns:p="http://schemas.openxmlformats.org/presentationml/2006/main">
  <p:tag name="AS_UNIQUEID" val="414"/>
</p:tagLst>
</file>

<file path=ppt/tags/tag139.xml><?xml version="1.0" encoding="utf-8"?>
<p:tagLst xmlns:p="http://schemas.openxmlformats.org/presentationml/2006/main">
  <p:tag name="AS_UNIQUEID" val="415"/>
</p:tagLst>
</file>

<file path=ppt/tags/tag14.xml><?xml version="1.0" encoding="utf-8"?>
<p:tagLst xmlns:p="http://schemas.openxmlformats.org/presentationml/2006/main">
  <p:tag name="AS_UNIQUEID" val="298"/>
</p:tagLst>
</file>

<file path=ppt/tags/tag140.xml><?xml version="1.0" encoding="utf-8"?>
<p:tagLst xmlns:p="http://schemas.openxmlformats.org/presentationml/2006/main">
  <p:tag name="AS_UNIQUEID" val="416"/>
</p:tagLst>
</file>

<file path=ppt/tags/tag141.xml><?xml version="1.0" encoding="utf-8"?>
<p:tagLst xmlns:p="http://schemas.openxmlformats.org/presentationml/2006/main">
  <p:tag name="AS_UNIQUEID" val="48"/>
</p:tagLst>
</file>

<file path=ppt/tags/tag142.xml><?xml version="1.0" encoding="utf-8"?>
<p:tagLst xmlns:p="http://schemas.openxmlformats.org/presentationml/2006/main">
  <p:tag name="AS_UNIQUEID" val="49"/>
</p:tagLst>
</file>

<file path=ppt/tags/tag143.xml><?xml version="1.0" encoding="utf-8"?>
<p:tagLst xmlns:p="http://schemas.openxmlformats.org/presentationml/2006/main">
  <p:tag name="AS_UNIQUEID" val="50"/>
</p:tagLst>
</file>

<file path=ppt/tags/tag144.xml><?xml version="1.0" encoding="utf-8"?>
<p:tagLst xmlns:p="http://schemas.openxmlformats.org/presentationml/2006/main">
  <p:tag name="AS_UNIQUEID" val="417"/>
</p:tagLst>
</file>

<file path=ppt/tags/tag145.xml><?xml version="1.0" encoding="utf-8"?>
<p:tagLst xmlns:p="http://schemas.openxmlformats.org/presentationml/2006/main">
  <p:tag name="AS_UNIQUEID" val="418"/>
</p:tagLst>
</file>

<file path=ppt/tags/tag146.xml><?xml version="1.0" encoding="utf-8"?>
<p:tagLst xmlns:p="http://schemas.openxmlformats.org/presentationml/2006/main">
  <p:tag name="AS_UNIQUEID" val="419"/>
</p:tagLst>
</file>

<file path=ppt/tags/tag147.xml><?xml version="1.0" encoding="utf-8"?>
<p:tagLst xmlns:p="http://schemas.openxmlformats.org/presentationml/2006/main">
  <p:tag name="AS_UNIQUEID" val="420"/>
</p:tagLst>
</file>

<file path=ppt/tags/tag148.xml><?xml version="1.0" encoding="utf-8"?>
<p:tagLst xmlns:p="http://schemas.openxmlformats.org/presentationml/2006/main">
  <p:tag name="AS_UNIQUEID" val="421"/>
</p:tagLst>
</file>

<file path=ppt/tags/tag149.xml><?xml version="1.0" encoding="utf-8"?>
<p:tagLst xmlns:p="http://schemas.openxmlformats.org/presentationml/2006/main">
  <p:tag name="AS_UNIQUEID" val="422"/>
</p:tagLst>
</file>

<file path=ppt/tags/tag15.xml><?xml version="1.0" encoding="utf-8"?>
<p:tagLst xmlns:p="http://schemas.openxmlformats.org/presentationml/2006/main">
  <p:tag name="AS_UNIQUEID" val="299"/>
</p:tagLst>
</file>

<file path=ppt/tags/tag150.xml><?xml version="1.0" encoding="utf-8"?>
<p:tagLst xmlns:p="http://schemas.openxmlformats.org/presentationml/2006/main">
  <p:tag name="AS_UNIQUEID" val="48"/>
</p:tagLst>
</file>

<file path=ppt/tags/tag151.xml><?xml version="1.0" encoding="utf-8"?>
<p:tagLst xmlns:p="http://schemas.openxmlformats.org/presentationml/2006/main">
  <p:tag name="AS_UNIQUEID" val="49"/>
</p:tagLst>
</file>

<file path=ppt/tags/tag152.xml><?xml version="1.0" encoding="utf-8"?>
<p:tagLst xmlns:p="http://schemas.openxmlformats.org/presentationml/2006/main">
  <p:tag name="AS_UNIQUEID" val="423"/>
</p:tagLst>
</file>

<file path=ppt/tags/tag153.xml><?xml version="1.0" encoding="utf-8"?>
<p:tagLst xmlns:p="http://schemas.openxmlformats.org/presentationml/2006/main">
  <p:tag name="AS_UNIQUEID" val="424"/>
</p:tagLst>
</file>

<file path=ppt/tags/tag154.xml><?xml version="1.0" encoding="utf-8"?>
<p:tagLst xmlns:p="http://schemas.openxmlformats.org/presentationml/2006/main">
  <p:tag name="AS_UNIQUEID" val="425"/>
</p:tagLst>
</file>

<file path=ppt/tags/tag155.xml><?xml version="1.0" encoding="utf-8"?>
<p:tagLst xmlns:p="http://schemas.openxmlformats.org/presentationml/2006/main">
  <p:tag name="AS_UNIQUEID" val="426"/>
</p:tagLst>
</file>

<file path=ppt/tags/tag156.xml><?xml version="1.0" encoding="utf-8"?>
<p:tagLst xmlns:p="http://schemas.openxmlformats.org/presentationml/2006/main">
  <p:tag name="AS_UNIQUEID" val="427"/>
</p:tagLst>
</file>

<file path=ppt/tags/tag157.xml><?xml version="1.0" encoding="utf-8"?>
<p:tagLst xmlns:p="http://schemas.openxmlformats.org/presentationml/2006/main">
  <p:tag name="AS_UNIQUEID" val="428"/>
</p:tagLst>
</file>

<file path=ppt/tags/tag158.xml><?xml version="1.0" encoding="utf-8"?>
<p:tagLst xmlns:p="http://schemas.openxmlformats.org/presentationml/2006/main">
  <p:tag name="AS_UNIQUEID" val="48"/>
</p:tagLst>
</file>

<file path=ppt/tags/tag159.xml><?xml version="1.0" encoding="utf-8"?>
<p:tagLst xmlns:p="http://schemas.openxmlformats.org/presentationml/2006/main">
  <p:tag name="AS_UNIQUEID" val="49"/>
</p:tagLst>
</file>

<file path=ppt/tags/tag16.xml><?xml version="1.0" encoding="utf-8"?>
<p:tagLst xmlns:p="http://schemas.openxmlformats.org/presentationml/2006/main">
  <p:tag name="AS_UNIQUEID" val="300"/>
</p:tagLst>
</file>

<file path=ppt/tags/tag160.xml><?xml version="1.0" encoding="utf-8"?>
<p:tagLst xmlns:p="http://schemas.openxmlformats.org/presentationml/2006/main">
  <p:tag name="AS_UNIQUEID" val="429"/>
</p:tagLst>
</file>

<file path=ppt/tags/tag161.xml><?xml version="1.0" encoding="utf-8"?>
<p:tagLst xmlns:p="http://schemas.openxmlformats.org/presentationml/2006/main">
  <p:tag name="AS_UNIQUEID" val="430"/>
</p:tagLst>
</file>

<file path=ppt/tags/tag162.xml><?xml version="1.0" encoding="utf-8"?>
<p:tagLst xmlns:p="http://schemas.openxmlformats.org/presentationml/2006/main">
  <p:tag name="AS_UNIQUEID" val="431"/>
</p:tagLst>
</file>

<file path=ppt/tags/tag163.xml><?xml version="1.0" encoding="utf-8"?>
<p:tagLst xmlns:p="http://schemas.openxmlformats.org/presentationml/2006/main">
  <p:tag name="AS_UNIQUEID" val="432"/>
</p:tagLst>
</file>

<file path=ppt/tags/tag164.xml><?xml version="1.0" encoding="utf-8"?>
<p:tagLst xmlns:p="http://schemas.openxmlformats.org/presentationml/2006/main">
  <p:tag name="AS_UNIQUEID" val="433"/>
</p:tagLst>
</file>

<file path=ppt/tags/tag165.xml><?xml version="1.0" encoding="utf-8"?>
<p:tagLst xmlns:p="http://schemas.openxmlformats.org/presentationml/2006/main">
  <p:tag name="AS_UNIQUEID" val="434"/>
</p:tagLst>
</file>

<file path=ppt/tags/tag166.xml><?xml version="1.0" encoding="utf-8"?>
<p:tagLst xmlns:p="http://schemas.openxmlformats.org/presentationml/2006/main">
  <p:tag name="AS_UNIQUEID" val="48"/>
</p:tagLst>
</file>

<file path=ppt/tags/tag167.xml><?xml version="1.0" encoding="utf-8"?>
<p:tagLst xmlns:p="http://schemas.openxmlformats.org/presentationml/2006/main">
  <p:tag name="AS_UNIQUEID" val="49"/>
</p:tagLst>
</file>

<file path=ppt/tags/tag168.xml><?xml version="1.0" encoding="utf-8"?>
<p:tagLst xmlns:p="http://schemas.openxmlformats.org/presentationml/2006/main">
  <p:tag name="AS_UNIQUEID" val="435"/>
</p:tagLst>
</file>

<file path=ppt/tags/tag169.xml><?xml version="1.0" encoding="utf-8"?>
<p:tagLst xmlns:p="http://schemas.openxmlformats.org/presentationml/2006/main">
  <p:tag name="AS_UNIQUEID" val="436"/>
</p:tagLst>
</file>

<file path=ppt/tags/tag17.xml><?xml version="1.0" encoding="utf-8"?>
<p:tagLst xmlns:p="http://schemas.openxmlformats.org/presentationml/2006/main">
  <p:tag name="AS_UNIQUEID" val="301"/>
</p:tagLst>
</file>

<file path=ppt/tags/tag170.xml><?xml version="1.0" encoding="utf-8"?>
<p:tagLst xmlns:p="http://schemas.openxmlformats.org/presentationml/2006/main">
  <p:tag name="AS_UNIQUEID" val="437"/>
</p:tagLst>
</file>

<file path=ppt/tags/tag171.xml><?xml version="1.0" encoding="utf-8"?>
<p:tagLst xmlns:p="http://schemas.openxmlformats.org/presentationml/2006/main">
  <p:tag name="AS_UNIQUEID" val="438"/>
</p:tagLst>
</file>

<file path=ppt/tags/tag172.xml><?xml version="1.0" encoding="utf-8"?>
<p:tagLst xmlns:p="http://schemas.openxmlformats.org/presentationml/2006/main">
  <p:tag name="AS_UNIQUEID" val="439"/>
</p:tagLst>
</file>

<file path=ppt/tags/tag173.xml><?xml version="1.0" encoding="utf-8"?>
<p:tagLst xmlns:p="http://schemas.openxmlformats.org/presentationml/2006/main">
  <p:tag name="AS_UNIQUEID" val="440"/>
</p:tagLst>
</file>

<file path=ppt/tags/tag174.xml><?xml version="1.0" encoding="utf-8"?>
<p:tagLst xmlns:p="http://schemas.openxmlformats.org/presentationml/2006/main">
  <p:tag name="AS_UNIQUEID" val="441"/>
</p:tagLst>
</file>

<file path=ppt/tags/tag175.xml><?xml version="1.0" encoding="utf-8"?>
<p:tagLst xmlns:p="http://schemas.openxmlformats.org/presentationml/2006/main">
  <p:tag name="AS_UNIQUEID" val="48"/>
</p:tagLst>
</file>

<file path=ppt/tags/tag176.xml><?xml version="1.0" encoding="utf-8"?>
<p:tagLst xmlns:p="http://schemas.openxmlformats.org/presentationml/2006/main">
  <p:tag name="AS_UNIQUEID" val="49"/>
</p:tagLst>
</file>

<file path=ppt/tags/tag177.xml><?xml version="1.0" encoding="utf-8"?>
<p:tagLst xmlns:p="http://schemas.openxmlformats.org/presentationml/2006/main">
  <p:tag name="AS_UNIQUEID" val="442"/>
</p:tagLst>
</file>

<file path=ppt/tags/tag178.xml><?xml version="1.0" encoding="utf-8"?>
<p:tagLst xmlns:p="http://schemas.openxmlformats.org/presentationml/2006/main">
  <p:tag name="AS_UNIQUEID" val="443"/>
</p:tagLst>
</file>

<file path=ppt/tags/tag179.xml><?xml version="1.0" encoding="utf-8"?>
<p:tagLst xmlns:p="http://schemas.openxmlformats.org/presentationml/2006/main">
  <p:tag name="AS_UNIQUEID" val="444"/>
</p:tagLst>
</file>

<file path=ppt/tags/tag18.xml><?xml version="1.0" encoding="utf-8"?>
<p:tagLst xmlns:p="http://schemas.openxmlformats.org/presentationml/2006/main">
  <p:tag name="AS_UNIQUEID" val="302"/>
</p:tagLst>
</file>

<file path=ppt/tags/tag180.xml><?xml version="1.0" encoding="utf-8"?>
<p:tagLst xmlns:p="http://schemas.openxmlformats.org/presentationml/2006/main">
  <p:tag name="AS_UNIQUEID" val="445"/>
</p:tagLst>
</file>

<file path=ppt/tags/tag181.xml><?xml version="1.0" encoding="utf-8"?>
<p:tagLst xmlns:p="http://schemas.openxmlformats.org/presentationml/2006/main">
  <p:tag name="AS_UNIQUEID" val="446"/>
</p:tagLst>
</file>

<file path=ppt/tags/tag182.xml><?xml version="1.0" encoding="utf-8"?>
<p:tagLst xmlns:p="http://schemas.openxmlformats.org/presentationml/2006/main">
  <p:tag name="AS_UNIQUEID" val="447"/>
</p:tagLst>
</file>

<file path=ppt/tags/tag183.xml><?xml version="1.0" encoding="utf-8"?>
<p:tagLst xmlns:p="http://schemas.openxmlformats.org/presentationml/2006/main">
  <p:tag name="AS_UNIQUEID" val="48"/>
</p:tagLst>
</file>

<file path=ppt/tags/tag184.xml><?xml version="1.0" encoding="utf-8"?>
<p:tagLst xmlns:p="http://schemas.openxmlformats.org/presentationml/2006/main">
  <p:tag name="AS_UNIQUEID" val="49"/>
</p:tagLst>
</file>

<file path=ppt/tags/tag185.xml><?xml version="1.0" encoding="utf-8"?>
<p:tagLst xmlns:p="http://schemas.openxmlformats.org/presentationml/2006/main">
  <p:tag name="AS_UNIQUEID" val="448"/>
</p:tagLst>
</file>

<file path=ppt/tags/tag186.xml><?xml version="1.0" encoding="utf-8"?>
<p:tagLst xmlns:p="http://schemas.openxmlformats.org/presentationml/2006/main">
  <p:tag name="AS_UNIQUEID" val="449"/>
</p:tagLst>
</file>

<file path=ppt/tags/tag187.xml><?xml version="1.0" encoding="utf-8"?>
<p:tagLst xmlns:p="http://schemas.openxmlformats.org/presentationml/2006/main">
  <p:tag name="AS_UNIQUEID" val="450"/>
</p:tagLst>
</file>

<file path=ppt/tags/tag188.xml><?xml version="1.0" encoding="utf-8"?>
<p:tagLst xmlns:p="http://schemas.openxmlformats.org/presentationml/2006/main">
  <p:tag name="AS_UNIQUEID" val="451"/>
</p:tagLst>
</file>

<file path=ppt/tags/tag189.xml><?xml version="1.0" encoding="utf-8"?>
<p:tagLst xmlns:p="http://schemas.openxmlformats.org/presentationml/2006/main">
  <p:tag name="AS_UNIQUEID" val="452"/>
</p:tagLst>
</file>

<file path=ppt/tags/tag19.xml><?xml version="1.0" encoding="utf-8"?>
<p:tagLst xmlns:p="http://schemas.openxmlformats.org/presentationml/2006/main">
  <p:tag name="AS_UNIQUEID" val="363"/>
</p:tagLst>
</file>

<file path=ppt/tags/tag190.xml><?xml version="1.0" encoding="utf-8"?>
<p:tagLst xmlns:p="http://schemas.openxmlformats.org/presentationml/2006/main">
  <p:tag name="AS_UNIQUEID" val="453"/>
</p:tagLst>
</file>

<file path=ppt/tags/tag191.xml><?xml version="1.0" encoding="utf-8"?>
<p:tagLst xmlns:p="http://schemas.openxmlformats.org/presentationml/2006/main">
  <p:tag name="AS_UNIQUEID" val="48"/>
</p:tagLst>
</file>

<file path=ppt/tags/tag192.xml><?xml version="1.0" encoding="utf-8"?>
<p:tagLst xmlns:p="http://schemas.openxmlformats.org/presentationml/2006/main">
  <p:tag name="AS_UNIQUEID" val="49"/>
</p:tagLst>
</file>

<file path=ppt/tags/tag193.xml><?xml version="1.0" encoding="utf-8"?>
<p:tagLst xmlns:p="http://schemas.openxmlformats.org/presentationml/2006/main">
  <p:tag name="AS_UNIQUEID" val="454"/>
</p:tagLst>
</file>

<file path=ppt/tags/tag194.xml><?xml version="1.0" encoding="utf-8"?>
<p:tagLst xmlns:p="http://schemas.openxmlformats.org/presentationml/2006/main">
  <p:tag name="AS_UNIQUEID" val="455"/>
</p:tagLst>
</file>

<file path=ppt/tags/tag195.xml><?xml version="1.0" encoding="utf-8"?>
<p:tagLst xmlns:p="http://schemas.openxmlformats.org/presentationml/2006/main">
  <p:tag name="AS_UNIQUEID" val="456"/>
</p:tagLst>
</file>

<file path=ppt/tags/tag196.xml><?xml version="1.0" encoding="utf-8"?>
<p:tagLst xmlns:p="http://schemas.openxmlformats.org/presentationml/2006/main">
  <p:tag name="AS_UNIQUEID" val="457"/>
</p:tagLst>
</file>

<file path=ppt/tags/tag197.xml><?xml version="1.0" encoding="utf-8"?>
<p:tagLst xmlns:p="http://schemas.openxmlformats.org/presentationml/2006/main">
  <p:tag name="AS_UNIQUEID" val="458"/>
</p:tagLst>
</file>

<file path=ppt/tags/tag198.xml><?xml version="1.0" encoding="utf-8"?>
<p:tagLst xmlns:p="http://schemas.openxmlformats.org/presentationml/2006/main">
  <p:tag name="AS_UNIQUEID" val="459"/>
</p:tagLst>
</file>

<file path=ppt/tags/tag199.xml><?xml version="1.0" encoding="utf-8"?>
<p:tagLst xmlns:p="http://schemas.openxmlformats.org/presentationml/2006/main">
  <p:tag name="AS_UNIQUEID" val="48"/>
</p:tagLst>
</file>

<file path=ppt/tags/tag2.xml><?xml version="1.0" encoding="utf-8"?>
<p:tagLst xmlns:p="http://schemas.openxmlformats.org/presentationml/2006/main">
  <p:tag name="AS_UNIQUEID" val="286"/>
</p:tagLst>
</file>

<file path=ppt/tags/tag20.xml><?xml version="1.0" encoding="utf-8"?>
<p:tagLst xmlns:p="http://schemas.openxmlformats.org/presentationml/2006/main">
  <p:tag name="AS_UNIQUEID" val="304"/>
</p:tagLst>
</file>

<file path=ppt/tags/tag200.xml><?xml version="1.0" encoding="utf-8"?>
<p:tagLst xmlns:p="http://schemas.openxmlformats.org/presentationml/2006/main">
  <p:tag name="AS_UNIQUEID" val="49"/>
</p:tagLst>
</file>

<file path=ppt/tags/tag201.xml><?xml version="1.0" encoding="utf-8"?>
<p:tagLst xmlns:p="http://schemas.openxmlformats.org/presentationml/2006/main">
  <p:tag name="AS_UNIQUEID" val="460"/>
</p:tagLst>
</file>

<file path=ppt/tags/tag202.xml><?xml version="1.0" encoding="utf-8"?>
<p:tagLst xmlns:p="http://schemas.openxmlformats.org/presentationml/2006/main">
  <p:tag name="AS_UNIQUEID" val="461"/>
</p:tagLst>
</file>

<file path=ppt/tags/tag203.xml><?xml version="1.0" encoding="utf-8"?>
<p:tagLst xmlns:p="http://schemas.openxmlformats.org/presentationml/2006/main">
  <p:tag name="AS_UNIQUEID" val="462"/>
</p:tagLst>
</file>

<file path=ppt/tags/tag204.xml><?xml version="1.0" encoding="utf-8"?>
<p:tagLst xmlns:p="http://schemas.openxmlformats.org/presentationml/2006/main">
  <p:tag name="AS_UNIQUEID" val="463"/>
</p:tagLst>
</file>

<file path=ppt/tags/tag205.xml><?xml version="1.0" encoding="utf-8"?>
<p:tagLst xmlns:p="http://schemas.openxmlformats.org/presentationml/2006/main">
  <p:tag name="AS_UNIQUEID" val="464"/>
</p:tagLst>
</file>

<file path=ppt/tags/tag206.xml><?xml version="1.0" encoding="utf-8"?>
<p:tagLst xmlns:p="http://schemas.openxmlformats.org/presentationml/2006/main">
  <p:tag name="AS_UNIQUEID" val="465"/>
</p:tagLst>
</file>

<file path=ppt/tags/tag207.xml><?xml version="1.0" encoding="utf-8"?>
<p:tagLst xmlns:p="http://schemas.openxmlformats.org/presentationml/2006/main">
  <p:tag name="AS_UNIQUEID" val="48"/>
</p:tagLst>
</file>

<file path=ppt/tags/tag208.xml><?xml version="1.0" encoding="utf-8"?>
<p:tagLst xmlns:p="http://schemas.openxmlformats.org/presentationml/2006/main">
  <p:tag name="AS_UNIQUEID" val="49"/>
</p:tagLst>
</file>

<file path=ppt/tags/tag209.xml><?xml version="1.0" encoding="utf-8"?>
<p:tagLst xmlns:p="http://schemas.openxmlformats.org/presentationml/2006/main">
  <p:tag name="AS_UNIQUEID" val="466"/>
</p:tagLst>
</file>

<file path=ppt/tags/tag21.xml><?xml version="1.0" encoding="utf-8"?>
<p:tagLst xmlns:p="http://schemas.openxmlformats.org/presentationml/2006/main">
  <p:tag name="AS_UNIQUEID" val="305"/>
</p:tagLst>
</file>

<file path=ppt/tags/tag210.xml><?xml version="1.0" encoding="utf-8"?>
<p:tagLst xmlns:p="http://schemas.openxmlformats.org/presentationml/2006/main">
  <p:tag name="AS_UNIQUEID" val="467"/>
</p:tagLst>
</file>

<file path=ppt/tags/tag211.xml><?xml version="1.0" encoding="utf-8"?>
<p:tagLst xmlns:p="http://schemas.openxmlformats.org/presentationml/2006/main">
  <p:tag name="AS_UNIQUEID" val="468"/>
</p:tagLst>
</file>

<file path=ppt/tags/tag212.xml><?xml version="1.0" encoding="utf-8"?>
<p:tagLst xmlns:p="http://schemas.openxmlformats.org/presentationml/2006/main">
  <p:tag name="AS_UNIQUEID" val="469"/>
</p:tagLst>
</file>

<file path=ppt/tags/tag213.xml><?xml version="1.0" encoding="utf-8"?>
<p:tagLst xmlns:p="http://schemas.openxmlformats.org/presentationml/2006/main">
  <p:tag name="AS_UNIQUEID" val="470"/>
</p:tagLst>
</file>

<file path=ppt/tags/tag214.xml><?xml version="1.0" encoding="utf-8"?>
<p:tagLst xmlns:p="http://schemas.openxmlformats.org/presentationml/2006/main">
  <p:tag name="AS_UNIQUEID" val="471"/>
</p:tagLst>
</file>

<file path=ppt/tags/tag215.xml><?xml version="1.0" encoding="utf-8"?>
<p:tagLst xmlns:p="http://schemas.openxmlformats.org/presentationml/2006/main">
  <p:tag name="AS_UNIQUEID" val="48"/>
</p:tagLst>
</file>

<file path=ppt/tags/tag216.xml><?xml version="1.0" encoding="utf-8"?>
<p:tagLst xmlns:p="http://schemas.openxmlformats.org/presentationml/2006/main">
  <p:tag name="AS_UNIQUEID" val="49"/>
</p:tagLst>
</file>

<file path=ppt/tags/tag217.xml><?xml version="1.0" encoding="utf-8"?>
<p:tagLst xmlns:p="http://schemas.openxmlformats.org/presentationml/2006/main">
  <p:tag name="AS_UNIQUEID" val="472"/>
</p:tagLst>
</file>

<file path=ppt/tags/tag218.xml><?xml version="1.0" encoding="utf-8"?>
<p:tagLst xmlns:p="http://schemas.openxmlformats.org/presentationml/2006/main">
  <p:tag name="AS_UNIQUEID" val="473"/>
</p:tagLst>
</file>

<file path=ppt/tags/tag219.xml><?xml version="1.0" encoding="utf-8"?>
<p:tagLst xmlns:p="http://schemas.openxmlformats.org/presentationml/2006/main">
  <p:tag name="AS_UNIQUEID" val="474"/>
</p:tagLst>
</file>

<file path=ppt/tags/tag22.xml><?xml version="1.0" encoding="utf-8"?>
<p:tagLst xmlns:p="http://schemas.openxmlformats.org/presentationml/2006/main">
  <p:tag name="AS_UNIQUEID" val="306"/>
</p:tagLst>
</file>

<file path=ppt/tags/tag220.xml><?xml version="1.0" encoding="utf-8"?>
<p:tagLst xmlns:p="http://schemas.openxmlformats.org/presentationml/2006/main">
  <p:tag name="AS_UNIQUEID" val="475"/>
</p:tagLst>
</file>

<file path=ppt/tags/tag221.xml><?xml version="1.0" encoding="utf-8"?>
<p:tagLst xmlns:p="http://schemas.openxmlformats.org/presentationml/2006/main">
  <p:tag name="AS_UNIQUEID" val="476"/>
</p:tagLst>
</file>

<file path=ppt/tags/tag222.xml><?xml version="1.0" encoding="utf-8"?>
<p:tagLst xmlns:p="http://schemas.openxmlformats.org/presentationml/2006/main">
  <p:tag name="AS_UNIQUEID" val="477"/>
</p:tagLst>
</file>

<file path=ppt/tags/tag223.xml><?xml version="1.0" encoding="utf-8"?>
<p:tagLst xmlns:p="http://schemas.openxmlformats.org/presentationml/2006/main">
  <p:tag name="AS_UNIQUEID" val="48"/>
</p:tagLst>
</file>

<file path=ppt/tags/tag224.xml><?xml version="1.0" encoding="utf-8"?>
<p:tagLst xmlns:p="http://schemas.openxmlformats.org/presentationml/2006/main">
  <p:tag name="AS_UNIQUEID" val="49"/>
</p:tagLst>
</file>

<file path=ppt/tags/tag225.xml><?xml version="1.0" encoding="utf-8"?>
<p:tagLst xmlns:p="http://schemas.openxmlformats.org/presentationml/2006/main">
  <p:tag name="AS_UNIQUEID" val="478"/>
</p:tagLst>
</file>

<file path=ppt/tags/tag226.xml><?xml version="1.0" encoding="utf-8"?>
<p:tagLst xmlns:p="http://schemas.openxmlformats.org/presentationml/2006/main">
  <p:tag name="AS_UNIQUEID" val="479"/>
</p:tagLst>
</file>

<file path=ppt/tags/tag227.xml><?xml version="1.0" encoding="utf-8"?>
<p:tagLst xmlns:p="http://schemas.openxmlformats.org/presentationml/2006/main">
  <p:tag name="AS_UNIQUEID" val="480"/>
</p:tagLst>
</file>

<file path=ppt/tags/tag228.xml><?xml version="1.0" encoding="utf-8"?>
<p:tagLst xmlns:p="http://schemas.openxmlformats.org/presentationml/2006/main">
  <p:tag name="AS_UNIQUEID" val="481"/>
</p:tagLst>
</file>

<file path=ppt/tags/tag229.xml><?xml version="1.0" encoding="utf-8"?>
<p:tagLst xmlns:p="http://schemas.openxmlformats.org/presentationml/2006/main">
  <p:tag name="AS_UNIQUEID" val="482"/>
</p:tagLst>
</file>

<file path=ppt/tags/tag23.xml><?xml version="1.0" encoding="utf-8"?>
<p:tagLst xmlns:p="http://schemas.openxmlformats.org/presentationml/2006/main">
  <p:tag name="AS_UNIQUEID" val="307"/>
</p:tagLst>
</file>

<file path=ppt/tags/tag230.xml><?xml version="1.0" encoding="utf-8"?>
<p:tagLst xmlns:p="http://schemas.openxmlformats.org/presentationml/2006/main">
  <p:tag name="AS_UNIQUEID" val="483"/>
</p:tagLst>
</file>

<file path=ppt/tags/tag231.xml><?xml version="1.0" encoding="utf-8"?>
<p:tagLst xmlns:p="http://schemas.openxmlformats.org/presentationml/2006/main">
  <p:tag name="AS_UNIQUEID" val="48"/>
</p:tagLst>
</file>

<file path=ppt/tags/tag232.xml><?xml version="1.0" encoding="utf-8"?>
<p:tagLst xmlns:p="http://schemas.openxmlformats.org/presentationml/2006/main">
  <p:tag name="AS_UNIQUEID" val="49"/>
</p:tagLst>
</file>

<file path=ppt/tags/tag233.xml><?xml version="1.0" encoding="utf-8"?>
<p:tagLst xmlns:p="http://schemas.openxmlformats.org/presentationml/2006/main">
  <p:tag name="AS_UNIQUEID" val="484"/>
</p:tagLst>
</file>

<file path=ppt/tags/tag234.xml><?xml version="1.0" encoding="utf-8"?>
<p:tagLst xmlns:p="http://schemas.openxmlformats.org/presentationml/2006/main">
  <p:tag name="AS_UNIQUEID" val="485"/>
</p:tagLst>
</file>

<file path=ppt/tags/tag235.xml><?xml version="1.0" encoding="utf-8"?>
<p:tagLst xmlns:p="http://schemas.openxmlformats.org/presentationml/2006/main">
  <p:tag name="AS_UNIQUEID" val="486"/>
</p:tagLst>
</file>

<file path=ppt/tags/tag236.xml><?xml version="1.0" encoding="utf-8"?>
<p:tagLst xmlns:p="http://schemas.openxmlformats.org/presentationml/2006/main">
  <p:tag name="AS_UNIQUEID" val="487"/>
</p:tagLst>
</file>

<file path=ppt/tags/tag237.xml><?xml version="1.0" encoding="utf-8"?>
<p:tagLst xmlns:p="http://schemas.openxmlformats.org/presentationml/2006/main">
  <p:tag name="AS_UNIQUEID" val="488"/>
</p:tagLst>
</file>

<file path=ppt/tags/tag238.xml><?xml version="1.0" encoding="utf-8"?>
<p:tagLst xmlns:p="http://schemas.openxmlformats.org/presentationml/2006/main">
  <p:tag name="AS_UNIQUEID" val="489"/>
</p:tagLst>
</file>

<file path=ppt/tags/tag239.xml><?xml version="1.0" encoding="utf-8"?>
<p:tagLst xmlns:p="http://schemas.openxmlformats.org/presentationml/2006/main">
  <p:tag name="AS_UNIQUEID" val="48"/>
</p:tagLst>
</file>

<file path=ppt/tags/tag24.xml><?xml version="1.0" encoding="utf-8"?>
<p:tagLst xmlns:p="http://schemas.openxmlformats.org/presentationml/2006/main">
  <p:tag name="AS_UNIQUEID" val="308"/>
</p:tagLst>
</file>

<file path=ppt/tags/tag240.xml><?xml version="1.0" encoding="utf-8"?>
<p:tagLst xmlns:p="http://schemas.openxmlformats.org/presentationml/2006/main">
  <p:tag name="AS_UNIQUEID" val="49"/>
</p:tagLst>
</file>

<file path=ppt/tags/tag241.xml><?xml version="1.0" encoding="utf-8"?>
<p:tagLst xmlns:p="http://schemas.openxmlformats.org/presentationml/2006/main">
  <p:tag name="AS_UNIQUEID" val="490"/>
</p:tagLst>
</file>

<file path=ppt/tags/tag242.xml><?xml version="1.0" encoding="utf-8"?>
<p:tagLst xmlns:p="http://schemas.openxmlformats.org/presentationml/2006/main">
  <p:tag name="AS_UNIQUEID" val="491"/>
</p:tagLst>
</file>

<file path=ppt/tags/tag243.xml><?xml version="1.0" encoding="utf-8"?>
<p:tagLst xmlns:p="http://schemas.openxmlformats.org/presentationml/2006/main">
  <p:tag name="AS_UNIQUEID" val="492"/>
</p:tagLst>
</file>

<file path=ppt/tags/tag244.xml><?xml version="1.0" encoding="utf-8"?>
<p:tagLst xmlns:p="http://schemas.openxmlformats.org/presentationml/2006/main">
  <p:tag name="AS_UNIQUEID" val="493"/>
</p:tagLst>
</file>

<file path=ppt/tags/tag245.xml><?xml version="1.0" encoding="utf-8"?>
<p:tagLst xmlns:p="http://schemas.openxmlformats.org/presentationml/2006/main">
  <p:tag name="AS_UNIQUEID" val="494"/>
</p:tagLst>
</file>

<file path=ppt/tags/tag246.xml><?xml version="1.0" encoding="utf-8"?>
<p:tagLst xmlns:p="http://schemas.openxmlformats.org/presentationml/2006/main">
  <p:tag name="AS_UNIQUEID" val="495"/>
</p:tagLst>
</file>

<file path=ppt/tags/tag247.xml><?xml version="1.0" encoding="utf-8"?>
<p:tagLst xmlns:p="http://schemas.openxmlformats.org/presentationml/2006/main">
  <p:tag name="AS_UNIQUEID" val="48"/>
</p:tagLst>
</file>

<file path=ppt/tags/tag248.xml><?xml version="1.0" encoding="utf-8"?>
<p:tagLst xmlns:p="http://schemas.openxmlformats.org/presentationml/2006/main">
  <p:tag name="AS_UNIQUEID" val="49"/>
</p:tagLst>
</file>

<file path=ppt/tags/tag249.xml><?xml version="1.0" encoding="utf-8"?>
<p:tagLst xmlns:p="http://schemas.openxmlformats.org/presentationml/2006/main">
  <p:tag name="AS_UNIQUEID" val="496"/>
</p:tagLst>
</file>

<file path=ppt/tags/tag25.xml><?xml version="1.0" encoding="utf-8"?>
<p:tagLst xmlns:p="http://schemas.openxmlformats.org/presentationml/2006/main">
  <p:tag name="AS_UNIQUEID" val="309"/>
</p:tagLst>
</file>

<file path=ppt/tags/tag250.xml><?xml version="1.0" encoding="utf-8"?>
<p:tagLst xmlns:p="http://schemas.openxmlformats.org/presentationml/2006/main">
  <p:tag name="AS_UNIQUEID" val="497"/>
</p:tagLst>
</file>

<file path=ppt/tags/tag251.xml><?xml version="1.0" encoding="utf-8"?>
<p:tagLst xmlns:p="http://schemas.openxmlformats.org/presentationml/2006/main">
  <p:tag name="AS_UNIQUEID" val="498"/>
</p:tagLst>
</file>

<file path=ppt/tags/tag252.xml><?xml version="1.0" encoding="utf-8"?>
<p:tagLst xmlns:p="http://schemas.openxmlformats.org/presentationml/2006/main">
  <p:tag name="AS_UNIQUEID" val="499"/>
</p:tagLst>
</file>

<file path=ppt/tags/tag253.xml><?xml version="1.0" encoding="utf-8"?>
<p:tagLst xmlns:p="http://schemas.openxmlformats.org/presentationml/2006/main">
  <p:tag name="AS_UNIQUEID" val="500"/>
</p:tagLst>
</file>

<file path=ppt/tags/tag254.xml><?xml version="1.0" encoding="utf-8"?>
<p:tagLst xmlns:p="http://schemas.openxmlformats.org/presentationml/2006/main">
  <p:tag name="AS_UNIQUEID" val="501"/>
</p:tagLst>
</file>

<file path=ppt/tags/tag255.xml><?xml version="1.0" encoding="utf-8"?>
<p:tagLst xmlns:p="http://schemas.openxmlformats.org/presentationml/2006/main">
  <p:tag name="AS_UNIQUEID" val="48"/>
</p:tagLst>
</file>

<file path=ppt/tags/tag256.xml><?xml version="1.0" encoding="utf-8"?>
<p:tagLst xmlns:p="http://schemas.openxmlformats.org/presentationml/2006/main">
  <p:tag name="AS_UNIQUEID" val="49"/>
</p:tagLst>
</file>

<file path=ppt/tags/tag257.xml><?xml version="1.0" encoding="utf-8"?>
<p:tagLst xmlns:p="http://schemas.openxmlformats.org/presentationml/2006/main">
  <p:tag name="AS_UNIQUEID" val="502"/>
</p:tagLst>
</file>

<file path=ppt/tags/tag258.xml><?xml version="1.0" encoding="utf-8"?>
<p:tagLst xmlns:p="http://schemas.openxmlformats.org/presentationml/2006/main">
  <p:tag name="AS_UNIQUEID" val="503"/>
</p:tagLst>
</file>

<file path=ppt/tags/tag259.xml><?xml version="1.0" encoding="utf-8"?>
<p:tagLst xmlns:p="http://schemas.openxmlformats.org/presentationml/2006/main">
  <p:tag name="AS_UNIQUEID" val="504"/>
</p:tagLst>
</file>

<file path=ppt/tags/tag26.xml><?xml version="1.0" encoding="utf-8"?>
<p:tagLst xmlns:p="http://schemas.openxmlformats.org/presentationml/2006/main">
  <p:tag name="AS_UNIQUEID" val="364"/>
</p:tagLst>
</file>

<file path=ppt/tags/tag260.xml><?xml version="1.0" encoding="utf-8"?>
<p:tagLst xmlns:p="http://schemas.openxmlformats.org/presentationml/2006/main">
  <p:tag name="AS_UNIQUEID" val="505"/>
</p:tagLst>
</file>

<file path=ppt/tags/tag261.xml><?xml version="1.0" encoding="utf-8"?>
<p:tagLst xmlns:p="http://schemas.openxmlformats.org/presentationml/2006/main">
  <p:tag name="AS_UNIQUEID" val="506"/>
</p:tagLst>
</file>

<file path=ppt/tags/tag262.xml><?xml version="1.0" encoding="utf-8"?>
<p:tagLst xmlns:p="http://schemas.openxmlformats.org/presentationml/2006/main">
  <p:tag name="AS_UNIQUEID" val="507"/>
</p:tagLst>
</file>

<file path=ppt/tags/tag263.xml><?xml version="1.0" encoding="utf-8"?>
<p:tagLst xmlns:p="http://schemas.openxmlformats.org/presentationml/2006/main">
  <p:tag name="AS_UNIQUEID" val="48"/>
</p:tagLst>
</file>

<file path=ppt/tags/tag264.xml><?xml version="1.0" encoding="utf-8"?>
<p:tagLst xmlns:p="http://schemas.openxmlformats.org/presentationml/2006/main">
  <p:tag name="AS_UNIQUEID" val="49"/>
</p:tagLst>
</file>

<file path=ppt/tags/tag265.xml><?xml version="1.0" encoding="utf-8"?>
<p:tagLst xmlns:p="http://schemas.openxmlformats.org/presentationml/2006/main">
  <p:tag name="AS_UNIQUEID" val="508"/>
</p:tagLst>
</file>

<file path=ppt/tags/tag266.xml><?xml version="1.0" encoding="utf-8"?>
<p:tagLst xmlns:p="http://schemas.openxmlformats.org/presentationml/2006/main">
  <p:tag name="AS_UNIQUEID" val="509"/>
</p:tagLst>
</file>

<file path=ppt/tags/tag267.xml><?xml version="1.0" encoding="utf-8"?>
<p:tagLst xmlns:p="http://schemas.openxmlformats.org/presentationml/2006/main">
  <p:tag name="AS_UNIQUEID" val="510"/>
</p:tagLst>
</file>

<file path=ppt/tags/tag268.xml><?xml version="1.0" encoding="utf-8"?>
<p:tagLst xmlns:p="http://schemas.openxmlformats.org/presentationml/2006/main">
  <p:tag name="AS_UNIQUEID" val="511"/>
</p:tagLst>
</file>

<file path=ppt/tags/tag269.xml><?xml version="1.0" encoding="utf-8"?>
<p:tagLst xmlns:p="http://schemas.openxmlformats.org/presentationml/2006/main">
  <p:tag name="AS_UNIQUEID" val="512"/>
</p:tagLst>
</file>

<file path=ppt/tags/tag27.xml><?xml version="1.0" encoding="utf-8"?>
<p:tagLst xmlns:p="http://schemas.openxmlformats.org/presentationml/2006/main">
  <p:tag name="AS_UNIQUEID" val="311"/>
</p:tagLst>
</file>

<file path=ppt/tags/tag270.xml><?xml version="1.0" encoding="utf-8"?>
<p:tagLst xmlns:p="http://schemas.openxmlformats.org/presentationml/2006/main">
  <p:tag name="AS_UNIQUEID" val="513"/>
</p:tagLst>
</file>

<file path=ppt/tags/tag271.xml><?xml version="1.0" encoding="utf-8"?>
<p:tagLst xmlns:p="http://schemas.openxmlformats.org/presentationml/2006/main">
  <p:tag name="AS_UNIQUEID" val="514"/>
</p:tagLst>
</file>

<file path=ppt/tags/tag272.xml><?xml version="1.0" encoding="utf-8"?>
<p:tagLst xmlns:p="http://schemas.openxmlformats.org/presentationml/2006/main">
  <p:tag name="AS_UNIQUEID" val="515"/>
</p:tagLst>
</file>

<file path=ppt/tags/tag273.xml><?xml version="1.0" encoding="utf-8"?>
<p:tagLst xmlns:p="http://schemas.openxmlformats.org/presentationml/2006/main">
  <p:tag name="AS_UNIQUEID" val="516"/>
</p:tagLst>
</file>

<file path=ppt/tags/tag274.xml><?xml version="1.0" encoding="utf-8"?>
<p:tagLst xmlns:p="http://schemas.openxmlformats.org/presentationml/2006/main">
  <p:tag name="AS_UNIQUEID" val="517"/>
</p:tagLst>
</file>

<file path=ppt/tags/tag275.xml><?xml version="1.0" encoding="utf-8"?>
<p:tagLst xmlns:p="http://schemas.openxmlformats.org/presentationml/2006/main">
  <p:tag name="AS_UNIQUEID" val="48"/>
</p:tagLst>
</file>

<file path=ppt/tags/tag276.xml><?xml version="1.0" encoding="utf-8"?>
<p:tagLst xmlns:p="http://schemas.openxmlformats.org/presentationml/2006/main">
  <p:tag name="AS_UNIQUEID" val="49"/>
</p:tagLst>
</file>

<file path=ppt/tags/tag277.xml><?xml version="1.0" encoding="utf-8"?>
<p:tagLst xmlns:p="http://schemas.openxmlformats.org/presentationml/2006/main">
  <p:tag name="AS_UNIQUEID" val="518"/>
</p:tagLst>
</file>

<file path=ppt/tags/tag278.xml><?xml version="1.0" encoding="utf-8"?>
<p:tagLst xmlns:p="http://schemas.openxmlformats.org/presentationml/2006/main">
  <p:tag name="AS_UNIQUEID" val="519"/>
</p:tagLst>
</file>

<file path=ppt/tags/tag279.xml><?xml version="1.0" encoding="utf-8"?>
<p:tagLst xmlns:p="http://schemas.openxmlformats.org/presentationml/2006/main">
  <p:tag name="AS_UNIQUEID" val="520"/>
</p:tagLst>
</file>

<file path=ppt/tags/tag28.xml><?xml version="1.0" encoding="utf-8"?>
<p:tagLst xmlns:p="http://schemas.openxmlformats.org/presentationml/2006/main">
  <p:tag name="AS_UNIQUEID" val="312"/>
</p:tagLst>
</file>

<file path=ppt/tags/tag280.xml><?xml version="1.0" encoding="utf-8"?>
<p:tagLst xmlns:p="http://schemas.openxmlformats.org/presentationml/2006/main">
  <p:tag name="AS_UNIQUEID" val="521"/>
</p:tagLst>
</file>

<file path=ppt/tags/tag281.xml><?xml version="1.0" encoding="utf-8"?>
<p:tagLst xmlns:p="http://schemas.openxmlformats.org/presentationml/2006/main">
  <p:tag name="AS_UNIQUEID" val="522"/>
</p:tagLst>
</file>

<file path=ppt/tags/tag282.xml><?xml version="1.0" encoding="utf-8"?>
<p:tagLst xmlns:p="http://schemas.openxmlformats.org/presentationml/2006/main">
  <p:tag name="AS_UNIQUEID" val="523"/>
</p:tagLst>
</file>

<file path=ppt/tags/tag283.xml><?xml version="1.0" encoding="utf-8"?>
<p:tagLst xmlns:p="http://schemas.openxmlformats.org/presentationml/2006/main">
  <p:tag name="AS_UNIQUEID" val="48"/>
</p:tagLst>
</file>

<file path=ppt/tags/tag284.xml><?xml version="1.0" encoding="utf-8"?>
<p:tagLst xmlns:p="http://schemas.openxmlformats.org/presentationml/2006/main">
  <p:tag name="AS_UNIQUEID" val="49"/>
</p:tagLst>
</file>

<file path=ppt/tags/tag285.xml><?xml version="1.0" encoding="utf-8"?>
<p:tagLst xmlns:p="http://schemas.openxmlformats.org/presentationml/2006/main">
  <p:tag name="AS_UNIQUEID" val="524"/>
</p:tagLst>
</file>

<file path=ppt/tags/tag286.xml><?xml version="1.0" encoding="utf-8"?>
<p:tagLst xmlns:p="http://schemas.openxmlformats.org/presentationml/2006/main">
  <p:tag name="AS_UNIQUEID" val="525"/>
</p:tagLst>
</file>

<file path=ppt/tags/tag287.xml><?xml version="1.0" encoding="utf-8"?>
<p:tagLst xmlns:p="http://schemas.openxmlformats.org/presentationml/2006/main">
  <p:tag name="AS_UNIQUEID" val="526"/>
</p:tagLst>
</file>

<file path=ppt/tags/tag288.xml><?xml version="1.0" encoding="utf-8"?>
<p:tagLst xmlns:p="http://schemas.openxmlformats.org/presentationml/2006/main">
  <p:tag name="AS_UNIQUEID" val="527"/>
</p:tagLst>
</file>

<file path=ppt/tags/tag289.xml><?xml version="1.0" encoding="utf-8"?>
<p:tagLst xmlns:p="http://schemas.openxmlformats.org/presentationml/2006/main">
  <p:tag name="AS_UNIQUEID" val="528"/>
</p:tagLst>
</file>

<file path=ppt/tags/tag29.xml><?xml version="1.0" encoding="utf-8"?>
<p:tagLst xmlns:p="http://schemas.openxmlformats.org/presentationml/2006/main">
  <p:tag name="AS_UNIQUEID" val="313"/>
</p:tagLst>
</file>

<file path=ppt/tags/tag290.xml><?xml version="1.0" encoding="utf-8"?>
<p:tagLst xmlns:p="http://schemas.openxmlformats.org/presentationml/2006/main">
  <p:tag name="AS_UNIQUEID" val="529"/>
</p:tagLst>
</file>

<file path=ppt/tags/tag291.xml><?xml version="1.0" encoding="utf-8"?>
<p:tagLst xmlns:p="http://schemas.openxmlformats.org/presentationml/2006/main">
  <p:tag name="AS_UNIQUEID" val="48"/>
</p:tagLst>
</file>

<file path=ppt/tags/tag292.xml><?xml version="1.0" encoding="utf-8"?>
<p:tagLst xmlns:p="http://schemas.openxmlformats.org/presentationml/2006/main">
  <p:tag name="AS_UNIQUEID" val="49"/>
</p:tagLst>
</file>

<file path=ppt/tags/tag293.xml><?xml version="1.0" encoding="utf-8"?>
<p:tagLst xmlns:p="http://schemas.openxmlformats.org/presentationml/2006/main">
  <p:tag name="AS_UNIQUEID" val="50"/>
</p:tagLst>
</file>

<file path=ppt/tags/tag294.xml><?xml version="1.0" encoding="utf-8"?>
<p:tagLst xmlns:p="http://schemas.openxmlformats.org/presentationml/2006/main">
  <p:tag name="AS_UNIQUEID" val="530"/>
</p:tagLst>
</file>

<file path=ppt/tags/tag295.xml><?xml version="1.0" encoding="utf-8"?>
<p:tagLst xmlns:p="http://schemas.openxmlformats.org/presentationml/2006/main">
  <p:tag name="AS_UNIQUEID" val="531"/>
</p:tagLst>
</file>

<file path=ppt/tags/tag296.xml><?xml version="1.0" encoding="utf-8"?>
<p:tagLst xmlns:p="http://schemas.openxmlformats.org/presentationml/2006/main">
  <p:tag name="AS_UNIQUEID" val="532"/>
</p:tagLst>
</file>

<file path=ppt/tags/tag297.xml><?xml version="1.0" encoding="utf-8"?>
<p:tagLst xmlns:p="http://schemas.openxmlformats.org/presentationml/2006/main">
  <p:tag name="AS_UNIQUEID" val="534"/>
</p:tagLst>
</file>

<file path=ppt/tags/tag298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3.xml><?xml version="1.0" encoding="utf-8"?>
<p:tagLst xmlns:p="http://schemas.openxmlformats.org/presentationml/2006/main">
  <p:tag name="AS_UNIQUEID" val="287"/>
</p:tagLst>
</file>

<file path=ppt/tags/tag30.xml><?xml version="1.0" encoding="utf-8"?>
<p:tagLst xmlns:p="http://schemas.openxmlformats.org/presentationml/2006/main">
  <p:tag name="AS_UNIQUEID" val="314"/>
</p:tagLst>
</file>

<file path=ppt/tags/tag31.xml><?xml version="1.0" encoding="utf-8"?>
<p:tagLst xmlns:p="http://schemas.openxmlformats.org/presentationml/2006/main">
  <p:tag name="AS_UNIQUEID" val="315"/>
</p:tagLst>
</file>

<file path=ppt/tags/tag32.xml><?xml version="1.0" encoding="utf-8"?>
<p:tagLst xmlns:p="http://schemas.openxmlformats.org/presentationml/2006/main">
  <p:tag name="AS_UNIQUEID" val="316"/>
</p:tagLst>
</file>

<file path=ppt/tags/tag33.xml><?xml version="1.0" encoding="utf-8"?>
<p:tagLst xmlns:p="http://schemas.openxmlformats.org/presentationml/2006/main">
  <p:tag name="AS_UNIQUEID" val="317"/>
</p:tagLst>
</file>

<file path=ppt/tags/tag34.xml><?xml version="1.0" encoding="utf-8"?>
<p:tagLst xmlns:p="http://schemas.openxmlformats.org/presentationml/2006/main">
  <p:tag name="AS_UNIQUEID" val="318"/>
</p:tagLst>
</file>

<file path=ppt/tags/tag35.xml><?xml version="1.0" encoding="utf-8"?>
<p:tagLst xmlns:p="http://schemas.openxmlformats.org/presentationml/2006/main">
  <p:tag name="AS_UNIQUEID" val="365"/>
</p:tagLst>
</file>

<file path=ppt/tags/tag36.xml><?xml version="1.0" encoding="utf-8"?>
<p:tagLst xmlns:p="http://schemas.openxmlformats.org/presentationml/2006/main">
  <p:tag name="AS_UNIQUEID" val="320"/>
</p:tagLst>
</file>

<file path=ppt/tags/tag37.xml><?xml version="1.0" encoding="utf-8"?>
<p:tagLst xmlns:p="http://schemas.openxmlformats.org/presentationml/2006/main">
  <p:tag name="AS_UNIQUEID" val="321"/>
</p:tagLst>
</file>

<file path=ppt/tags/tag38.xml><?xml version="1.0" encoding="utf-8"?>
<p:tagLst xmlns:p="http://schemas.openxmlformats.org/presentationml/2006/main">
  <p:tag name="AS_UNIQUEID" val="322"/>
</p:tagLst>
</file>

<file path=ppt/tags/tag39.xml><?xml version="1.0" encoding="utf-8"?>
<p:tagLst xmlns:p="http://schemas.openxmlformats.org/presentationml/2006/main">
  <p:tag name="AS_UNIQUEID" val="323"/>
</p:tagLst>
</file>

<file path=ppt/tags/tag4.xml><?xml version="1.0" encoding="utf-8"?>
<p:tagLst xmlns:p="http://schemas.openxmlformats.org/presentationml/2006/main">
  <p:tag name="AS_UNIQUEID" val="288"/>
</p:tagLst>
</file>

<file path=ppt/tags/tag40.xml><?xml version="1.0" encoding="utf-8"?>
<p:tagLst xmlns:p="http://schemas.openxmlformats.org/presentationml/2006/main">
  <p:tag name="AS_UNIQUEID" val="366"/>
</p:tagLst>
</file>

<file path=ppt/tags/tag41.xml><?xml version="1.0" encoding="utf-8"?>
<p:tagLst xmlns:p="http://schemas.openxmlformats.org/presentationml/2006/main">
  <p:tag name="AS_UNIQUEID" val="325"/>
</p:tagLst>
</file>

<file path=ppt/tags/tag42.xml><?xml version="1.0" encoding="utf-8"?>
<p:tagLst xmlns:p="http://schemas.openxmlformats.org/presentationml/2006/main">
  <p:tag name="AS_UNIQUEID" val="326"/>
</p:tagLst>
</file>

<file path=ppt/tags/tag43.xml><?xml version="1.0" encoding="utf-8"?>
<p:tagLst xmlns:p="http://schemas.openxmlformats.org/presentationml/2006/main">
  <p:tag name="AS_UNIQUEID" val="327"/>
</p:tagLst>
</file>

<file path=ppt/tags/tag44.xml><?xml version="1.0" encoding="utf-8"?>
<p:tagLst xmlns:p="http://schemas.openxmlformats.org/presentationml/2006/main">
  <p:tag name="AS_UNIQUEID" val="367"/>
</p:tagLst>
</file>

<file path=ppt/tags/tag45.xml><?xml version="1.0" encoding="utf-8"?>
<p:tagLst xmlns:p="http://schemas.openxmlformats.org/presentationml/2006/main">
  <p:tag name="AS_UNIQUEID" val="329"/>
</p:tagLst>
</file>

<file path=ppt/tags/tag46.xml><?xml version="1.0" encoding="utf-8"?>
<p:tagLst xmlns:p="http://schemas.openxmlformats.org/presentationml/2006/main">
  <p:tag name="AS_UNIQUEID" val="330"/>
</p:tagLst>
</file>

<file path=ppt/tags/tag47.xml><?xml version="1.0" encoding="utf-8"?>
<p:tagLst xmlns:p="http://schemas.openxmlformats.org/presentationml/2006/main">
  <p:tag name="AS_UNIQUEID" val="331"/>
</p:tagLst>
</file>

<file path=ppt/tags/tag48.xml><?xml version="1.0" encoding="utf-8"?>
<p:tagLst xmlns:p="http://schemas.openxmlformats.org/presentationml/2006/main">
  <p:tag name="AS_UNIQUEID" val="332"/>
</p:tagLst>
</file>

<file path=ppt/tags/tag49.xml><?xml version="1.0" encoding="utf-8"?>
<p:tagLst xmlns:p="http://schemas.openxmlformats.org/presentationml/2006/main">
  <p:tag name="AS_UNIQUEID" val="333"/>
</p:tagLst>
</file>

<file path=ppt/tags/tag5.xml><?xml version="1.0" encoding="utf-8"?>
<p:tagLst xmlns:p="http://schemas.openxmlformats.org/presentationml/2006/main">
  <p:tag name="AS_UNIQUEID" val="289"/>
</p:tagLst>
</file>

<file path=ppt/tags/tag50.xml><?xml version="1.0" encoding="utf-8"?>
<p:tagLst xmlns:p="http://schemas.openxmlformats.org/presentationml/2006/main">
  <p:tag name="AS_UNIQUEID" val="334"/>
</p:tagLst>
</file>

<file path=ppt/tags/tag51.xml><?xml version="1.0" encoding="utf-8"?>
<p:tagLst xmlns:p="http://schemas.openxmlformats.org/presentationml/2006/main">
  <p:tag name="AS_UNIQUEID" val="368"/>
</p:tagLst>
</file>

<file path=ppt/tags/tag52.xml><?xml version="1.0" encoding="utf-8"?>
<p:tagLst xmlns:p="http://schemas.openxmlformats.org/presentationml/2006/main">
  <p:tag name="AS_UNIQUEID" val="336"/>
</p:tagLst>
</file>

<file path=ppt/tags/tag53.xml><?xml version="1.0" encoding="utf-8"?>
<p:tagLst xmlns:p="http://schemas.openxmlformats.org/presentationml/2006/main">
  <p:tag name="AS_UNIQUEID" val="337"/>
</p:tagLst>
</file>

<file path=ppt/tags/tag54.xml><?xml version="1.0" encoding="utf-8"?>
<p:tagLst xmlns:p="http://schemas.openxmlformats.org/presentationml/2006/main">
  <p:tag name="AS_UNIQUEID" val="338"/>
</p:tagLst>
</file>

<file path=ppt/tags/tag55.xml><?xml version="1.0" encoding="utf-8"?>
<p:tagLst xmlns:p="http://schemas.openxmlformats.org/presentationml/2006/main">
  <p:tag name="AS_UNIQUEID" val="339"/>
</p:tagLst>
</file>

<file path=ppt/tags/tag56.xml><?xml version="1.0" encoding="utf-8"?>
<p:tagLst xmlns:p="http://schemas.openxmlformats.org/presentationml/2006/main">
  <p:tag name="AS_UNIQUEID" val="340"/>
</p:tagLst>
</file>

<file path=ppt/tags/tag57.xml><?xml version="1.0" encoding="utf-8"?>
<p:tagLst xmlns:p="http://schemas.openxmlformats.org/presentationml/2006/main">
  <p:tag name="AS_UNIQUEID" val="369"/>
</p:tagLst>
</file>

<file path=ppt/tags/tag58.xml><?xml version="1.0" encoding="utf-8"?>
<p:tagLst xmlns:p="http://schemas.openxmlformats.org/presentationml/2006/main">
  <p:tag name="AS_UNIQUEID" val="342"/>
</p:tagLst>
</file>

<file path=ppt/tags/tag59.xml><?xml version="1.0" encoding="utf-8"?>
<p:tagLst xmlns:p="http://schemas.openxmlformats.org/presentationml/2006/main">
  <p:tag name="AS_UNIQUEID" val="343"/>
</p:tagLst>
</file>

<file path=ppt/tags/tag6.xml><?xml version="1.0" encoding="utf-8"?>
<p:tagLst xmlns:p="http://schemas.openxmlformats.org/presentationml/2006/main">
  <p:tag name="AS_UNIQUEID" val="290"/>
</p:tagLst>
</file>

<file path=ppt/tags/tag60.xml><?xml version="1.0" encoding="utf-8"?>
<p:tagLst xmlns:p="http://schemas.openxmlformats.org/presentationml/2006/main">
  <p:tag name="AS_UNIQUEID" val="344"/>
</p:tagLst>
</file>

<file path=ppt/tags/tag61.xml><?xml version="1.0" encoding="utf-8"?>
<p:tagLst xmlns:p="http://schemas.openxmlformats.org/presentationml/2006/main">
  <p:tag name="AS_UNIQUEID" val="345"/>
</p:tagLst>
</file>

<file path=ppt/tags/tag62.xml><?xml version="1.0" encoding="utf-8"?>
<p:tagLst xmlns:p="http://schemas.openxmlformats.org/presentationml/2006/main">
  <p:tag name="AS_UNIQUEID" val="370"/>
</p:tagLst>
</file>

<file path=ppt/tags/tag63.xml><?xml version="1.0" encoding="utf-8"?>
<p:tagLst xmlns:p="http://schemas.openxmlformats.org/presentationml/2006/main">
  <p:tag name="AS_UNIQUEID" val="347"/>
</p:tagLst>
</file>

<file path=ppt/tags/tag64.xml><?xml version="1.0" encoding="utf-8"?>
<p:tagLst xmlns:p="http://schemas.openxmlformats.org/presentationml/2006/main">
  <p:tag name="AS_UNIQUEID" val="348"/>
</p:tagLst>
</file>

<file path=ppt/tags/tag65.xml><?xml version="1.0" encoding="utf-8"?>
<p:tagLst xmlns:p="http://schemas.openxmlformats.org/presentationml/2006/main">
  <p:tag name="AS_UNIQUEID" val="349"/>
</p:tagLst>
</file>

<file path=ppt/tags/tag66.xml><?xml version="1.0" encoding="utf-8"?>
<p:tagLst xmlns:p="http://schemas.openxmlformats.org/presentationml/2006/main">
  <p:tag name="AS_UNIQUEID" val="350"/>
</p:tagLst>
</file>

<file path=ppt/tags/tag67.xml><?xml version="1.0" encoding="utf-8"?>
<p:tagLst xmlns:p="http://schemas.openxmlformats.org/presentationml/2006/main">
  <p:tag name="AS_UNIQUEID" val="351"/>
</p:tagLst>
</file>

<file path=ppt/tags/tag68.xml><?xml version="1.0" encoding="utf-8"?>
<p:tagLst xmlns:p="http://schemas.openxmlformats.org/presentationml/2006/main">
  <p:tag name="AS_UNIQUEID" val="352"/>
</p:tagLst>
</file>

<file path=ppt/tags/tag69.xml><?xml version="1.0" encoding="utf-8"?>
<p:tagLst xmlns:p="http://schemas.openxmlformats.org/presentationml/2006/main">
  <p:tag name="AS_UNIQUEID" val="371"/>
</p:tagLst>
</file>

<file path=ppt/tags/tag7.xml><?xml version="1.0" encoding="utf-8"?>
<p:tagLst xmlns:p="http://schemas.openxmlformats.org/presentationml/2006/main">
  <p:tag name="AS_UNIQUEID" val="361"/>
</p:tagLst>
</file>

<file path=ppt/tags/tag70.xml><?xml version="1.0" encoding="utf-8"?>
<p:tagLst xmlns:p="http://schemas.openxmlformats.org/presentationml/2006/main">
  <p:tag name="AS_UNIQUEID" val="354"/>
</p:tagLst>
</file>

<file path=ppt/tags/tag71.xml><?xml version="1.0" encoding="utf-8"?>
<p:tagLst xmlns:p="http://schemas.openxmlformats.org/presentationml/2006/main">
  <p:tag name="AS_UNIQUEID" val="355"/>
</p:tagLst>
</file>

<file path=ppt/tags/tag72.xml><?xml version="1.0" encoding="utf-8"?>
<p:tagLst xmlns:p="http://schemas.openxmlformats.org/presentationml/2006/main">
  <p:tag name="AS_UNIQUEID" val="356"/>
</p:tagLst>
</file>

<file path=ppt/tags/tag73.xml><?xml version="1.0" encoding="utf-8"?>
<p:tagLst xmlns:p="http://schemas.openxmlformats.org/presentationml/2006/main">
  <p:tag name="AS_UNIQUEID" val="357"/>
</p:tagLst>
</file>

<file path=ppt/tags/tag74.xml><?xml version="1.0" encoding="utf-8"?>
<p:tagLst xmlns:p="http://schemas.openxmlformats.org/presentationml/2006/main">
  <p:tag name="AS_UNIQUEID" val="358"/>
</p:tagLst>
</file>

<file path=ppt/tags/tag75.xml><?xml version="1.0" encoding="utf-8"?>
<p:tagLst xmlns:p="http://schemas.openxmlformats.org/presentationml/2006/main">
  <p:tag name="AS_UNIQUEID" val="359"/>
</p:tagLst>
</file>

<file path=ppt/tags/tag76.xml><?xml version="1.0" encoding="utf-8"?>
<p:tagLst xmlns:p="http://schemas.openxmlformats.org/presentationml/2006/main">
  <p:tag name="AS_UNIQUEID" val="372"/>
</p:tagLst>
</file>

<file path=ppt/tags/tag77.xml><?xml version="1.0" encoding="utf-8"?>
<p:tagLst xmlns:p="http://schemas.openxmlformats.org/presentationml/2006/main">
  <p:tag name="AS_UNIQUEID" val="373"/>
</p:tagLst>
</file>

<file path=ppt/tags/tag78.xml><?xml version="1.0" encoding="utf-8"?>
<p:tagLst xmlns:p="http://schemas.openxmlformats.org/presentationml/2006/main">
  <p:tag name="AS_UNIQUEID" val="48"/>
</p:tagLst>
</file>

<file path=ppt/tags/tag79.xml><?xml version="1.0" encoding="utf-8"?>
<p:tagLst xmlns:p="http://schemas.openxmlformats.org/presentationml/2006/main">
  <p:tag name="AS_UNIQUEID" val="49"/>
</p:tagLst>
</file>

<file path=ppt/tags/tag8.xml><?xml version="1.0" encoding="utf-8"?>
<p:tagLst xmlns:p="http://schemas.openxmlformats.org/presentationml/2006/main">
  <p:tag name="AS_UNIQUEID" val="292"/>
</p:tagLst>
</file>

<file path=ppt/tags/tag80.xml><?xml version="1.0" encoding="utf-8"?>
<p:tagLst xmlns:p="http://schemas.openxmlformats.org/presentationml/2006/main">
  <p:tag name="AS_UNIQUEID" val="374"/>
</p:tagLst>
</file>

<file path=ppt/tags/tag81.xml><?xml version="1.0" encoding="utf-8"?>
<p:tagLst xmlns:p="http://schemas.openxmlformats.org/presentationml/2006/main">
  <p:tag name="AS_UNIQUEID" val="375"/>
</p:tagLst>
</file>

<file path=ppt/tags/tag82.xml><?xml version="1.0" encoding="utf-8"?>
<p:tagLst xmlns:p="http://schemas.openxmlformats.org/presentationml/2006/main">
  <p:tag name="AS_UNIQUEID" val="376"/>
</p:tagLst>
</file>

<file path=ppt/tags/tag83.xml><?xml version="1.0" encoding="utf-8"?>
<p:tagLst xmlns:p="http://schemas.openxmlformats.org/presentationml/2006/main">
  <p:tag name="AS_UNIQUEID" val="377"/>
</p:tagLst>
</file>

<file path=ppt/tags/tag84.xml><?xml version="1.0" encoding="utf-8"?>
<p:tagLst xmlns:p="http://schemas.openxmlformats.org/presentationml/2006/main">
  <p:tag name="AS_UNIQUEID" val="378"/>
</p:tagLst>
</file>

<file path=ppt/tags/tag85.xml><?xml version="1.0" encoding="utf-8"?>
<p:tagLst xmlns:p="http://schemas.openxmlformats.org/presentationml/2006/main">
  <p:tag name="AS_UNIQUEID" val="379"/>
</p:tagLst>
</file>

<file path=ppt/tags/tag86.xml><?xml version="1.0" encoding="utf-8"?>
<p:tagLst xmlns:p="http://schemas.openxmlformats.org/presentationml/2006/main">
  <p:tag name="AS_UNIQUEID" val="48"/>
</p:tagLst>
</file>

<file path=ppt/tags/tag87.xml><?xml version="1.0" encoding="utf-8"?>
<p:tagLst xmlns:p="http://schemas.openxmlformats.org/presentationml/2006/main">
  <p:tag name="AS_UNIQUEID" val="49"/>
</p:tagLst>
</file>

<file path=ppt/tags/tag88.xml><?xml version="1.0" encoding="utf-8"?>
<p:tagLst xmlns:p="http://schemas.openxmlformats.org/presentationml/2006/main">
  <p:tag name="AS_UNIQUEID" val="380"/>
</p:tagLst>
</file>

<file path=ppt/tags/tag89.xml><?xml version="1.0" encoding="utf-8"?>
<p:tagLst xmlns:p="http://schemas.openxmlformats.org/presentationml/2006/main">
  <p:tag name="AS_UNIQUEID" val="381"/>
</p:tagLst>
</file>

<file path=ppt/tags/tag9.xml><?xml version="1.0" encoding="utf-8"?>
<p:tagLst xmlns:p="http://schemas.openxmlformats.org/presentationml/2006/main">
  <p:tag name="AS_UNIQUEID" val="293"/>
</p:tagLst>
</file>

<file path=ppt/tags/tag90.xml><?xml version="1.0" encoding="utf-8"?>
<p:tagLst xmlns:p="http://schemas.openxmlformats.org/presentationml/2006/main">
  <p:tag name="AS_UNIQUEID" val="382"/>
</p:tagLst>
</file>

<file path=ppt/tags/tag91.xml><?xml version="1.0" encoding="utf-8"?>
<p:tagLst xmlns:p="http://schemas.openxmlformats.org/presentationml/2006/main">
  <p:tag name="AS_UNIQUEID" val="383"/>
</p:tagLst>
</file>

<file path=ppt/tags/tag92.xml><?xml version="1.0" encoding="utf-8"?>
<p:tagLst xmlns:p="http://schemas.openxmlformats.org/presentationml/2006/main">
  <p:tag name="AS_UNIQUEID" val="50"/>
</p:tagLst>
</file>

<file path=ppt/tags/tag93.xml><?xml version="1.0" encoding="utf-8"?>
<p:tagLst xmlns:p="http://schemas.openxmlformats.org/presentationml/2006/main">
  <p:tag name="AS_UNIQUEID" val="384"/>
</p:tagLst>
</file>

<file path=ppt/tags/tag94.xml><?xml version="1.0" encoding="utf-8"?>
<p:tagLst xmlns:p="http://schemas.openxmlformats.org/presentationml/2006/main">
  <p:tag name="AS_UNIQUEID" val="385"/>
</p:tagLst>
</file>

<file path=ppt/tags/tag95.xml><?xml version="1.0" encoding="utf-8"?>
<p:tagLst xmlns:p="http://schemas.openxmlformats.org/presentationml/2006/main">
  <p:tag name="AS_UNIQUEID" val="48"/>
</p:tagLst>
</file>

<file path=ppt/tags/tag96.xml><?xml version="1.0" encoding="utf-8"?>
<p:tagLst xmlns:p="http://schemas.openxmlformats.org/presentationml/2006/main">
  <p:tag name="AS_UNIQUEID" val="49"/>
</p:tagLst>
</file>

<file path=ppt/tags/tag97.xml><?xml version="1.0" encoding="utf-8"?>
<p:tagLst xmlns:p="http://schemas.openxmlformats.org/presentationml/2006/main">
  <p:tag name="AS_UNIQUEID" val="50"/>
</p:tagLst>
</file>

<file path=ppt/tags/tag98.xml><?xml version="1.0" encoding="utf-8"?>
<p:tagLst xmlns:p="http://schemas.openxmlformats.org/presentationml/2006/main">
  <p:tag name="AS_UNIQUEID" val="386"/>
</p:tagLst>
</file>

<file path=ppt/tags/tag99.xml><?xml version="1.0" encoding="utf-8"?>
<p:tagLst xmlns:p="http://schemas.openxmlformats.org/presentationml/2006/main">
  <p:tag name="AS_UNIQUEID" val="387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224</Paragraphs>
  <Slides>26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37">
      <vt:lpstr>Arial</vt:lpstr>
      <vt:lpstr>Calibri Light</vt:lpstr>
      <vt:lpstr>Calibri</vt:lpstr>
      <vt:lpstr>等线 Light</vt:lpstr>
      <vt:lpstr>等线</vt:lpstr>
      <vt:lpstr>微软雅黑</vt:lpstr>
      <vt:lpstr>Times New Roman</vt:lpstr>
      <vt:lpstr>宋体</vt:lpstr>
      <vt:lpstr>楷体</vt:lpstr>
      <vt:lpstr>叶根友毛笔行书2.0版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2021-02-05T10:24:56.631</cp:lastPrinted>
  <dcterms:created xsi:type="dcterms:W3CDTF">2021-02-05T10:24:56Z</dcterms:created>
  <dcterms:modified xsi:type="dcterms:W3CDTF">2021-02-21T06:54:28Z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