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 id="2147483674" r:id="rId3"/>
  </p:sldMasterIdLst>
  <p:notesMasterIdLst>
    <p:notesMasterId r:id="rId4"/>
  </p:notesMasterIdLst>
  <p:sldIdLst>
    <p:sldId id="372" r:id="rId5"/>
    <p:sldId id="373" r:id="rId6"/>
    <p:sldId id="374" r:id="rId7"/>
    <p:sldId id="375" r:id="rId8"/>
    <p:sldId id="377" r:id="rId9"/>
    <p:sldId id="378" r:id="rId10"/>
    <p:sldId id="327" r:id="rId11"/>
    <p:sldId id="418" r:id="rId12"/>
    <p:sldId id="274" r:id="rId13"/>
    <p:sldId id="270" r:id="rId14"/>
    <p:sldId id="417" r:id="rId15"/>
    <p:sldId id="260" r:id="rId16"/>
    <p:sldId id="318" r:id="rId17"/>
    <p:sldId id="466" r:id="rId18"/>
    <p:sldId id="385" r:id="rId19"/>
    <p:sldId id="386" r:id="rId20"/>
    <p:sldId id="370" r:id="rId21"/>
    <p:sldId id="371" r:id="rId22"/>
    <p:sldId id="312" r:id="rId23"/>
    <p:sldId id="277" r:id="rId24"/>
    <p:sldId id="279" r:id="rId25"/>
    <p:sldId id="319" r:id="rId26"/>
    <p:sldId id="323" r:id="rId27"/>
    <p:sldId id="391" r:id="rId28"/>
    <p:sldId id="390" r:id="rId29"/>
    <p:sldId id="392" r:id="rId30"/>
    <p:sldId id="324" r:id="rId31"/>
    <p:sldId id="387" r:id="rId32"/>
    <p:sldId id="289" r:id="rId33"/>
    <p:sldId id="296" r:id="rId34"/>
    <p:sldId id="297" r:id="rId35"/>
    <p:sldId id="397" r:id="rId36"/>
    <p:sldId id="290" r:id="rId37"/>
    <p:sldId id="293" r:id="rId38"/>
    <p:sldId id="316" r:id="rId39"/>
    <p:sldId id="315" r:id="rId40"/>
    <p:sldId id="317" r:id="rId41"/>
    <p:sldId id="398" r:id="rId42"/>
    <p:sldId id="399" r:id="rId43"/>
    <p:sldId id="414" r:id="rId44"/>
    <p:sldId id="415" r:id="rId45"/>
    <p:sldId id="416" r:id="rId46"/>
    <p:sldId id="400" r:id="rId47"/>
    <p:sldId id="263" r:id="rId48"/>
    <p:sldId id="304" r:id="rId49"/>
    <p:sldId id="406" r:id="rId50"/>
    <p:sldId id="267" r:id="rId51"/>
    <p:sldId id="269" r:id="rId52"/>
    <p:sldId id="326" r:id="rId53"/>
    <p:sldId id="409" r:id="rId54"/>
    <p:sldId id="410" r:id="rId55"/>
    <p:sldId id="411" r:id="rId56"/>
    <p:sldId id="523" r:id="rId57"/>
    <p:sldId id="524" r:id="rId58"/>
    <p:sldId id="526" r:id="rId59"/>
    <p:sldId id="464" r:id="rId60"/>
    <p:sldId id="329" r:id="rId61"/>
  </p:sldIdLst>
  <p:sldSz cx="9144000" cy="6858000" type="screen4x3"/>
  <p:notesSz cx="6858000" cy="9144000"/>
  <p:custDataLst>
    <p:tags r:id="rId6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0" d="100"/>
          <a:sy n="90" d="100"/>
        </p:scale>
        <p:origin x="-882" y="-96"/>
      </p:cViewPr>
      <p:guideLst>
        <p:guide orient="horz" pos="223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9" cy="761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tags" Target="tags/tag7.xml" /><Relationship Id="rId63" Type="http://schemas.openxmlformats.org/officeDocument/2006/relationships/presProps" Target="presProps.xml" /><Relationship Id="rId64" Type="http://schemas.openxmlformats.org/officeDocument/2006/relationships/viewProps" Target="viewProps.xml" /><Relationship Id="rId65" Type="http://schemas.openxmlformats.org/officeDocument/2006/relationships/theme" Target="theme/theme1.xml" /><Relationship Id="rId66"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6.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image" Target="../media/image11.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0" name="Rectangle 4"/>
          <p:cNvSpPr>
            <a:spLocks noGrp="1" noRot="1"/>
          </p:cNvSpPr>
          <p:nvPr>
            <p:ph type="sldImg" idx="6"/>
          </p:nvPr>
        </p:nvSpPr>
        <p:spPr>
          <a:xfrm>
            <a:off x="1143000" y="685800"/>
            <a:ext cx="4572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a:latin typeface="Arial" panose="020b0604020202020204" pitchFamily="34" charset="0"/>
                <a:ea typeface="宋体" panose="02010600030101010101" pitchFamily="2" charset="-122"/>
                <a:cs typeface="+mn-ea"/>
              </a:rPr>
              <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3" name="幻灯片图像占位符 1"/>
          <p:cNvSpPr>
            <a:spLocks noGrp="1" noRot="1" noChangeAspect="1"/>
          </p:cNvSpPr>
          <p:nvPr>
            <p:ph type="sldImg"/>
          </p:nvPr>
        </p:nvSpPr>
        <p:spPr/>
      </p:sp>
      <p:sp>
        <p:nvSpPr>
          <p:cNvPr id="13314" name="备注占位符 2"/>
          <p:cNvSpPr>
            <a:spLocks noGrp="1"/>
          </p:cNvSpPr>
          <p:nvPr>
            <p:ph type="body" idx="1"/>
          </p:nvPr>
        </p:nvSpPr>
        <p:spPr/>
        <p:txBody>
          <a:bodyPr wrap="square" lIns="91440" tIns="45720" rIns="91440" bIns="45720" anchor="ctr" anchorCtr="0"/>
          <a:lstStyle/>
          <a:p>
            <a:pPr lvl="0"/>
            <a:endParaRPr lang="zh-CN" altLang="en-US"/>
          </a:p>
        </p:txBody>
      </p:sp>
      <p:sp>
        <p:nvSpPr>
          <p:cNvPr id="13315"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fld id="{9A0DB2DC-4C9A-4742-B13C-FB6460FD3503}" type="slidenum">
              <a:rPr lang="zh-CN" altLang="en-US"/>
              <a:t>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p:bgPr>
        <a:solidFill>
          <a:schemeClr val="bg1"/>
        </a:solidFill>
        <a:effectLst/>
      </p:bgPr>
    </p:bg>
    <p:spTree>
      <p:nvGrpSpPr>
        <p:cNvPr id="1" name=""/>
        <p:cNvGrpSpPr/>
        <p:nvPr/>
      </p:nvGrpSpPr>
      <p:grpSpPr>
        <a:xfrm>
          <a:off x="0" y="0"/>
          <a:ext cx="0" cy="0"/>
        </a:xfrm>
      </p:grpSpPr>
      <p:sp>
        <p:nvSpPr>
          <p:cNvPr id="19458" name="Rectangle 2"/>
          <p:cNvSpPr>
            <a:spLocks noGrp="1" noRot="1" noTextEdit="1"/>
          </p:cNvSpPr>
          <p:nvPr>
            <p:ph type="sldImg"/>
          </p:nvPr>
        </p:nvSpPr>
        <p:spPr/>
      </p:sp>
      <p:sp>
        <p:nvSpPr>
          <p:cNvPr id="19459" name="Rectangle 3"/>
          <p:cNvSpPr>
            <a:spLocks noGrp="1" noRot="1"/>
          </p:cNvSpPr>
          <p:nvPr>
            <p:ph type="body" idx="1"/>
          </p:nvPr>
        </p:nvSpPr>
        <p:spPr/>
        <p:txBody>
          <a:bodyPr wrap="square" lIns="91440" tIns="45720" rIns="91440" bIns="45720" anchor="ctr" anchorCtr="0"/>
          <a:lstStyle/>
          <a:p>
            <a:pPr lvl="0" eaLnBrk="1" hangingPunct="1"/>
            <a:r>
              <a:rPr lang="en-US" altLang="zh-CN"/>
              <a:t>`</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p:bgPr>
        <a:solidFill>
          <a:schemeClr val="bg1"/>
        </a:solidFill>
        <a:effectLst/>
      </p:bgPr>
    </p:bg>
    <p:spTree>
      <p:nvGrpSpPr>
        <p:cNvPr id="1" name=""/>
        <p:cNvGrpSpPr/>
        <p:nvPr/>
      </p:nvGrpSpPr>
      <p:grpSpPr>
        <a:xfrm>
          <a:off x="0" y="0"/>
          <a:ext cx="0" cy="0"/>
        </a:xfrm>
      </p:grpSpPr>
      <p:sp>
        <p:nvSpPr>
          <p:cNvPr id="21506" name="Rectangle 2"/>
          <p:cNvSpPr>
            <a:spLocks noGrp="1" noRot="1" noTextEdit="1"/>
          </p:cNvSpPr>
          <p:nvPr>
            <p:ph type="sldImg"/>
          </p:nvPr>
        </p:nvSpPr>
        <p:spPr/>
      </p:sp>
      <p:sp>
        <p:nvSpPr>
          <p:cNvPr id="21507" name="Rectangle 3"/>
          <p:cNvSpPr>
            <a:spLocks noGrp="1" noRot="1"/>
          </p:cNvSpPr>
          <p:nvPr>
            <p:ph type="body" idx="1"/>
          </p:nvPr>
        </p:nvSpPr>
        <p:spPr/>
        <p:txBody>
          <a:bodyPr wrap="square" lIns="91440" tIns="45720" rIns="91440" bIns="45720" anchor="ctr" anchorCtr="0"/>
          <a:lstStyle/>
          <a:p>
            <a:pPr lvl="0" eaLnBrk="1" hangingPunct="1"/>
            <a:r>
              <a:rPr lang="en-US" altLang="zh-CN"/>
              <a:t>`</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3553" name="幻灯片图像占位符 1"/>
          <p:cNvSpPr>
            <a:spLocks noGrp="1" noRot="1" noChangeAspect="1"/>
          </p:cNvSpPr>
          <p:nvPr>
            <p:ph type="sldImg"/>
          </p:nvPr>
        </p:nvSpPr>
        <p:spPr/>
      </p:sp>
      <p:sp>
        <p:nvSpPr>
          <p:cNvPr id="23554" name="备注占位符 2"/>
          <p:cNvSpPr>
            <a:spLocks noGrp="1"/>
          </p:cNvSpPr>
          <p:nvPr>
            <p:ph type="body" idx="1"/>
          </p:nvPr>
        </p:nvSpPr>
        <p:spPr/>
        <p:txBody>
          <a:bodyPr wrap="square" lIns="91440" tIns="45720" rIns="91440" bIns="45720" anchor="ctr" anchorCtr="0"/>
          <a:lstStyle/>
          <a:p>
            <a:pPr lvl="0"/>
            <a:endParaRPr lang="zh-CN" altLang="en-US"/>
          </a:p>
        </p:txBody>
      </p:sp>
      <p:sp>
        <p:nvSpPr>
          <p:cNvPr id="23555"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fld id="{9A0DB2DC-4C9A-4742-B13C-FB6460FD3503}" type="slidenum">
              <a:rPr lang="zh-CN" altLang="en-US" sz="1800">
                <a:latin typeface="Arial" panose="020b0604020202020204" pitchFamily="34" charset="0"/>
                <a:ea typeface="宋体" panose="02010600030101010101" pitchFamily="2" charset="-122"/>
              </a:rPr>
              <a:t>15</a:t>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7" name="幻灯片图像占位符 1"/>
          <p:cNvSpPr>
            <a:spLocks noGrp="1" noRot="1" noChangeAspect="1"/>
          </p:cNvSpPr>
          <p:nvPr>
            <p:ph type="sldImg"/>
          </p:nvPr>
        </p:nvSpPr>
        <p:spPr/>
      </p:sp>
      <p:sp>
        <p:nvSpPr>
          <p:cNvPr id="60418" name="备注占位符 2"/>
          <p:cNvSpPr>
            <a:spLocks noGrp="1"/>
          </p:cNvSpPr>
          <p:nvPr>
            <p:ph type="body" idx="1"/>
          </p:nvPr>
        </p:nvSpPr>
        <p:spPr/>
        <p:txBody>
          <a:bodyPr wrap="square" lIns="91440" tIns="45720" rIns="91440" bIns="45720" anchor="ctr" anchorCtr="0"/>
          <a:lstStyle/>
          <a:p>
            <a:pPr lvl="0"/>
            <a:endParaRPr lang="zh-CN" altLang="en-US"/>
          </a:p>
        </p:txBody>
      </p:sp>
      <p:sp>
        <p:nvSpPr>
          <p:cNvPr id="60419"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fld id="{9A0DB2DC-4C9A-4742-B13C-FB6460FD3503}" type="slidenum">
              <a:rPr lang="zh-CN" altLang="en-US"/>
              <a:t>50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slideLayout" Target="../slideLayouts/slideLayout36.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theme" Target="../theme/theme3.xml" /><Relationship Id="rId2" Type="http://schemas.openxmlformats.org/officeDocument/2006/relationships/slideLayout" Target="../slideLayouts/slideLayout26.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pic>
        <p:nvPicPr>
          <p:cNvPr id="1031"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2051" name="Rectangle 3"/>
          <p:cNvSpPr>
            <a:spLocks noGrp="1"/>
          </p:cNvSpPr>
          <p:nvPr>
            <p:ph type="body" idx="5"/>
          </p:nvPr>
        </p:nvSpPr>
        <p:spPr>
          <a:xfrm>
            <a:off x="457200" y="1600200"/>
            <a:ext cx="8229600" cy="4525963"/>
          </a:xfrm>
          <a:prstGeom prst="rect">
            <a:avLst/>
          </a:prstGeom>
          <a:noFill/>
          <a:ln w="9525">
            <a:noFill/>
          </a:ln>
        </p:spPr>
        <p:txBody>
          <a:bodyPr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pic>
        <p:nvPicPr>
          <p:cNvPr id="2052"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3075" name="Rectangle 3"/>
          <p:cNvSpPr>
            <a:spLocks noGrp="1"/>
          </p:cNvSpPr>
          <p:nvPr>
            <p:ph type="body" idx="5"/>
          </p:nvPr>
        </p:nvSpPr>
        <p:spPr>
          <a:xfrm>
            <a:off x="457200" y="1600200"/>
            <a:ext cx="8229600" cy="4525963"/>
          </a:xfrm>
          <a:prstGeom prst="rect">
            <a:avLst/>
          </a:prstGeom>
          <a:noFill/>
          <a:ln w="9525">
            <a:noFill/>
          </a:ln>
        </p:spPr>
        <p:txBody>
          <a:bodyPr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a:latin typeface="Arial" panose="020b0604020202020204" pitchFamily="34" charset="0"/>
                <a:ea typeface="宋体" panose="02010600030101010101" pitchFamily="2" charset="-122"/>
                <a:cs typeface="+mn-ea"/>
              </a:rPr>
              <a:t/>
            </a:fld>
            <a:endParaRPr lang="zh-CN" altLang="en-US" sz="1400" strike="noStrike" noProof="1"/>
          </a:p>
        </p:txBody>
      </p:sp>
      <p:pic>
        <p:nvPicPr>
          <p:cNvPr id="3076"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jpeg" /><Relationship Id="rId4"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7.png" /><Relationship Id="rId4" Type="http://schemas.openxmlformats.org/officeDocument/2006/relationships/image" Target="../media/image2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4.xml" /><Relationship Id="rId3" Type="http://schemas.openxmlformats.org/officeDocument/2006/relationships/image" Target="../media/image23.png" /><Relationship Id="rId4" Type="http://schemas.openxmlformats.org/officeDocument/2006/relationships/image" Target="../media/image1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24.png" /><Relationship Id="rId3" Type="http://schemas.openxmlformats.org/officeDocument/2006/relationships/image" Target="../media/image2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1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6.emf" /><Relationship Id="rId3" Type="http://schemas.openxmlformats.org/officeDocument/2006/relationships/image" Target="../media/image15.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27.jpeg" /><Relationship Id="rId4" Type="http://schemas.openxmlformats.org/officeDocument/2006/relationships/image" Target="../media/image28.jpeg" /><Relationship Id="rId5" Type="http://schemas.openxmlformats.org/officeDocument/2006/relationships/image" Target="../media/image2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0.jpeg" /><Relationship Id="rId3" Type="http://schemas.openxmlformats.org/officeDocument/2006/relationships/image" Target="../media/image31.jpeg" /><Relationship Id="rId4" Type="http://schemas.openxmlformats.org/officeDocument/2006/relationships/image" Target="../media/image32.jpeg" /><Relationship Id="rId5" Type="http://schemas.openxmlformats.org/officeDocument/2006/relationships/image" Target="../media/image15.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4.jpeg" /><Relationship Id="rId3" Type="http://schemas.openxmlformats.org/officeDocument/2006/relationships/image" Target="../media/image35.gif" /><Relationship Id="rId4" Type="http://schemas.openxmlformats.org/officeDocument/2006/relationships/image" Target="../media/image36.gif"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8.png" /><Relationship Id="rId3" Type="http://schemas.openxmlformats.org/officeDocument/2006/relationships/image" Target="../media/image35.gif" /><Relationship Id="rId4" Type="http://schemas.openxmlformats.org/officeDocument/2006/relationships/image" Target="../media/image36.gif"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png" /><Relationship Id="rId3" Type="http://schemas.openxmlformats.org/officeDocument/2006/relationships/image" Target="../media/image2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jpeg" /><Relationship Id="rId6" Type="http://schemas.openxmlformats.org/officeDocument/2006/relationships/vmlDrawing" Target="../drawings/vmlDrawing1.v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jpeg" /><Relationship Id="rId3" Type="http://schemas.openxmlformats.org/officeDocument/2006/relationships/image" Target="../media/image4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3.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4.jpeg" /><Relationship Id="rId3" Type="http://schemas.openxmlformats.org/officeDocument/2006/relationships/image" Target="../media/image4.png" /><Relationship Id="rId4" Type="http://schemas.openxmlformats.org/officeDocument/2006/relationships/image" Target="../media/image4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6.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png" /><Relationship Id="rId3" Type="http://schemas.openxmlformats.org/officeDocument/2006/relationships/image" Target="../media/image22.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hyperlink" Target="&#31532;&#19968;&#21333;&#20803; 1.&#33655;&#22616;&#26376;&#33394;flash&#23385;&#36947;&#20020;.swf" TargetMode="Ex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7.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8.png" /><Relationship Id="rId3" Type="http://schemas.openxmlformats.org/officeDocument/2006/relationships/image" Target="../media/image4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oleObject" Target="../embeddings/oleObject2.bin" TargetMode="Internal"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oleObject" Target="../embeddings/oleObject3.bin" TargetMode="Internal" /><Relationship Id="rId7" Type="http://schemas.openxmlformats.org/officeDocument/2006/relationships/image" Target="../media/image11.png" /><Relationship Id="rId8" Type="http://schemas.openxmlformats.org/officeDocument/2006/relationships/image" Target="../media/image12.jpeg" /><Relationship Id="rId9" Type="http://schemas.openxmlformats.org/officeDocument/2006/relationships/vmlDrawing" Target="../drawings/vmlDrawing2.v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9.jpeg" /><Relationship Id="rId3" Type="http://schemas.openxmlformats.org/officeDocument/2006/relationships/image" Target="../media/image22.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50.png" /><Relationship Id="rId3" Type="http://schemas.openxmlformats.org/officeDocument/2006/relationships/tags" Target="../tags/tag2.xml" /><Relationship Id="rId4" Type="http://schemas.openxmlformats.org/officeDocument/2006/relationships/image" Target="../media/image51.jpeg" /><Relationship Id="rId5" Type="http://schemas.openxmlformats.org/officeDocument/2006/relationships/tags" Target="../tags/tag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22.png" /><Relationship Id="rId3" Type="http://schemas.openxmlformats.org/officeDocument/2006/relationships/tags" Target="../tags/tag4.xml" /><Relationship Id="rId4" Type="http://schemas.openxmlformats.org/officeDocument/2006/relationships/image" Target="../media/image50.png" /><Relationship Id="rId5" Type="http://schemas.openxmlformats.org/officeDocument/2006/relationships/tags" Target="../tags/tag5.xml" /><Relationship Id="rId6" Type="http://schemas.openxmlformats.org/officeDocument/2006/relationships/image" Target="../media/image17.png" /><Relationship Id="rId7" Type="http://schemas.openxmlformats.org/officeDocument/2006/relationships/tags" Target="../tags/tag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2.jpeg" /><Relationship Id="rId4" Type="http://schemas.openxmlformats.org/officeDocument/2006/relationships/slide" Target="slide4.xml" TargetMode="Internal" /><Relationship Id="rId5" Type="http://schemas.openxmlformats.org/officeDocument/2006/relationships/image" Target="../media/image53.jpeg" /><Relationship Id="rId6" Type="http://schemas.openxmlformats.org/officeDocument/2006/relationships/image" Target="../media/image17.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4.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5.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6.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3.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45.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7.png" /><Relationship Id="rId3" Type="http://schemas.openxmlformats.org/officeDocument/2006/relationships/image" Target="../media/image22.png" /><Relationship Id="rId4" Type="http://schemas.openxmlformats.org/officeDocument/2006/relationships/image" Target="../media/image17.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22.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8.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9.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0.png" /><Relationship Id="rId3" Type="http://schemas.openxmlformats.org/officeDocument/2006/relationships/image" Target="../media/image61.png" /><Relationship Id="rId4" Type="http://schemas.openxmlformats.org/officeDocument/2006/relationships/image" Target="../media/image62.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3.jpeg" /><Relationship Id="rId3" Type="http://schemas.openxmlformats.org/officeDocument/2006/relationships/image" Target="../media/image64.png" /><Relationship Id="rId4" Type="http://schemas.openxmlformats.org/officeDocument/2006/relationships/hyperlink" Target="&#33655;&#22616;&#26376;&#33394;%20-&#33655;&#33457;&#29256;.flv" TargetMode="Ex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 Id="rId3" Type="http://schemas.openxmlformats.org/officeDocument/2006/relationships/hyperlink" Target="http://www.loweb.com/mingrl/zzq/guju.htm" TargetMode="External" /><Relationship Id="rId4" Type="http://schemas.openxmlformats.org/officeDocument/2006/relationships/image" Target="../media/image20.jpeg" /><Relationship Id="rId5" Type="http://schemas.openxmlformats.org/officeDocument/2006/relationships/hyperlink" Target="http://www.loweb.com/mingrl/zzq/jianjie.htm" TargetMode="External" /><Relationship Id="rId6" Type="http://schemas.openxmlformats.org/officeDocument/2006/relationships/image" Target="../media/image2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1" name="图片 3" descr="011730027990.jpg"/>
          <p:cNvPicPr>
            <a:picLocks noChangeAspect="1"/>
          </p:cNvPicPr>
          <p:nvPr/>
        </p:nvPicPr>
        <p:blipFill>
          <a:blip r:embed="rId2"/>
          <a:srcRect t="5641"/>
          <a:stretch>
            <a:fillRect/>
          </a:stretch>
        </p:blipFill>
        <p:spPr>
          <a:xfrm>
            <a:off x="4495800" y="457200"/>
            <a:ext cx="4613275" cy="4010025"/>
          </a:xfrm>
          <a:prstGeom prst="rect">
            <a:avLst/>
          </a:prstGeom>
          <a:noFill/>
          <a:ln w="9525">
            <a:noFill/>
          </a:ln>
        </p:spPr>
      </p:pic>
      <p:pic>
        <p:nvPicPr>
          <p:cNvPr id="5122" name="图片 1" descr="荷塘月色(2)_240" hidden="1"/>
          <p:cNvPicPr>
            <a:picLocks noChangeAspect="1"/>
          </p:cNvPicPr>
          <p:nvPr/>
        </p:nvPicPr>
        <p:blipFill>
          <a:blip r:embed="rId3"/>
          <a:stretch>
            <a:fillRect/>
          </a:stretch>
        </p:blipFill>
        <p:spPr>
          <a:xfrm>
            <a:off x="1860550" y="1905000"/>
            <a:ext cx="5422900" cy="3048000"/>
          </a:xfrm>
          <a:prstGeom prst="rect">
            <a:avLst/>
          </a:prstGeom>
          <a:noFill/>
          <a:ln w="9525">
            <a:noFill/>
          </a:ln>
        </p:spPr>
      </p:pic>
      <p:sp>
        <p:nvSpPr>
          <p:cNvPr id="4" name="标题 3"/>
          <p:cNvSpPr/>
          <p:nvPr>
            <p:ph type="ctrTitle"/>
          </p:nvPr>
        </p:nvSpPr>
        <p:spPr>
          <a:xfrm>
            <a:off x="0" y="152400"/>
            <a:ext cx="4203700" cy="2752725"/>
          </a:xfrm>
        </p:spPr>
        <p:txBody>
          <a:bodyPr lIns="67500" tIns="35100" rIns="67500" bIns="35100" anchor="b" anchorCtr="0">
            <a:normAutofit fontScale="90000"/>
          </a:bodyPr>
          <a:lstStyle/>
          <a:p>
            <a:pPr marL="0" marR="0" indent="0" algn="ctr" defTabSz="914400" rtl="0" eaLnBrk="1" fontAlgn="auto" latinLnBrk="0" hangingPunct="1">
              <a:lnSpc>
                <a:spcPts val="3980"/>
              </a:lnSpc>
              <a:spcBef>
                <a:spcPct val="0"/>
              </a:spcBef>
              <a:spcAft>
                <a:spcPct val="0"/>
              </a:spcAft>
              <a:buClrTx/>
              <a:buSzTx/>
              <a:buFontTx/>
              <a:buNone/>
            </a:pPr>
            <a:r>
              <a:rPr kumimoji="0" lang="zh-CN" altLang="en-US" sz="2700" b="1" i="0" u="none" strike="noStrike" kern="1200" cap="none" spc="300" normalizeH="0" baseline="0" noProof="1">
                <a:solidFill>
                  <a:schemeClr val="tx1">
                    <a:lumMod val="85000"/>
                    <a:lumOff val="15000"/>
                  </a:schemeClr>
                </a:solidFill>
                <a:effectLst/>
                <a:uFillTx/>
                <a:latin typeface="宋体" panose="02010600030101010101" pitchFamily="2" charset="-122"/>
                <a:ea typeface="宋体" panose="02010600030101010101" pitchFamily="2" charset="-122"/>
                <a:cs typeface="宋体" panose="02010600030101010101" pitchFamily="2" charset="-122"/>
                <a:sym typeface="+mn-ea"/>
              </a:rPr>
              <a:t>剪一段时光缓缓流淌</a:t>
            </a:r>
            <a:br>
              <a:rPr lang="en-US" altLang="zh-CN" sz="2700" b="1">
                <a:latin typeface="宋体" panose="02010600030101010101" pitchFamily="2" charset="-122"/>
                <a:ea typeface="宋体" panose="02010600030101010101" pitchFamily="2" charset="-122"/>
                <a:cs typeface="宋体" panose="02010600030101010101" pitchFamily="2" charset="-122"/>
                <a:sym typeface="+mn-ea"/>
              </a:rPr>
            </a:br>
            <a:r>
              <a:rPr kumimoji="0" lang="zh-CN" altLang="en-US" sz="2700" b="1" i="0" u="none" strike="noStrike" kern="1200" cap="none" spc="300" normalizeH="0" baseline="0" noProof="1">
                <a:solidFill>
                  <a:schemeClr val="tx1">
                    <a:lumMod val="85000"/>
                    <a:lumOff val="15000"/>
                  </a:schemeClr>
                </a:solidFill>
                <a:effectLst/>
                <a:uFillTx/>
                <a:latin typeface="宋体" panose="02010600030101010101" pitchFamily="2" charset="-122"/>
                <a:ea typeface="宋体" panose="02010600030101010101" pitchFamily="2" charset="-122"/>
                <a:cs typeface="宋体" panose="02010600030101010101" pitchFamily="2" charset="-122"/>
                <a:sym typeface="+mn-ea"/>
              </a:rPr>
              <a:t>流进了月色中微微荡漾</a:t>
            </a:r>
            <a:br>
              <a:rPr lang="en-US" altLang="zh-CN" sz="2700" b="1">
                <a:latin typeface="宋体" panose="02010600030101010101" pitchFamily="2" charset="-122"/>
                <a:ea typeface="宋体" panose="02010600030101010101" pitchFamily="2" charset="-122"/>
                <a:cs typeface="宋体" panose="02010600030101010101" pitchFamily="2" charset="-122"/>
                <a:sym typeface="+mn-ea"/>
              </a:rPr>
            </a:br>
            <a:r>
              <a:rPr kumimoji="0" lang="zh-CN" altLang="en-US" sz="2700" b="1" i="0" u="none" strike="noStrike" kern="1200" cap="none" spc="300" normalizeH="0" baseline="0" noProof="1">
                <a:solidFill>
                  <a:schemeClr val="tx1">
                    <a:lumMod val="85000"/>
                    <a:lumOff val="15000"/>
                  </a:schemeClr>
                </a:solidFill>
                <a:effectLst/>
                <a:uFillTx/>
                <a:latin typeface="宋体" panose="02010600030101010101" pitchFamily="2" charset="-122"/>
                <a:ea typeface="宋体" panose="02010600030101010101" pitchFamily="2" charset="-122"/>
                <a:cs typeface="宋体" panose="02010600030101010101" pitchFamily="2" charset="-122"/>
                <a:sym typeface="+mn-ea"/>
              </a:rPr>
              <a:t>弹一首小荷淡淡的香</a:t>
            </a:r>
            <a:br>
              <a:rPr lang="zh-CN" altLang="en-US" sz="2700" b="1">
                <a:latin typeface="宋体" panose="02010600030101010101" pitchFamily="2" charset="-122"/>
                <a:ea typeface="宋体" panose="02010600030101010101" pitchFamily="2" charset="-122"/>
                <a:cs typeface="宋体" panose="02010600030101010101" pitchFamily="2" charset="-122"/>
                <a:sym typeface="+mn-ea"/>
              </a:rPr>
            </a:br>
            <a:r>
              <a:rPr kumimoji="0" lang="zh-CN" altLang="en-US" sz="2700" b="1" i="0" u="none" strike="noStrike" kern="1200" cap="none" spc="300" normalizeH="0" baseline="0" noProof="1">
                <a:solidFill>
                  <a:schemeClr val="tx1">
                    <a:lumMod val="85000"/>
                    <a:lumOff val="15000"/>
                  </a:schemeClr>
                </a:solidFill>
                <a:effectLst/>
                <a:uFillTx/>
                <a:latin typeface="宋体" panose="02010600030101010101" pitchFamily="2" charset="-122"/>
                <a:ea typeface="宋体" panose="02010600030101010101" pitchFamily="2" charset="-122"/>
                <a:cs typeface="宋体" panose="02010600030101010101" pitchFamily="2" charset="-122"/>
                <a:sym typeface="+mn-ea"/>
              </a:rPr>
              <a:t>美丽的琴音就落在我身旁</a:t>
            </a:r>
            <a:br>
              <a:rPr lang="zh-CN" altLang="en-US" sz="2700"/>
            </a:br>
            <a:endParaRPr kumimoji="0" lang="zh-CN" altLang="en-US" sz="27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charset="-122"/>
              <a:cs typeface="+mj-cs"/>
            </a:endParaRPr>
          </a:p>
        </p:txBody>
      </p:sp>
      <p:sp>
        <p:nvSpPr>
          <p:cNvPr id="7" name="文本框 6"/>
          <p:cNvSpPr txBox="1"/>
          <p:nvPr/>
        </p:nvSpPr>
        <p:spPr>
          <a:xfrm>
            <a:off x="3505200" y="4953000"/>
            <a:ext cx="5648960" cy="768350"/>
          </a:xfrm>
          <a:prstGeom prst="rect">
            <a:avLst/>
          </a:prstGeom>
          <a:solidFill>
            <a:schemeClr val="bg1">
              <a:lumMod val="95000"/>
            </a:schemeClr>
          </a:solidFill>
        </p:spPr>
        <p:txBody>
          <a:bodyPr wrap="square" rtlCol="0">
            <a:spAutoFit/>
            <a:scene3d>
              <a:camera prst="orthographicFront"/>
              <a:lightRig rig="threePt" dir="t"/>
            </a:scene3d>
          </a:bodyPr>
          <a:lstStyle/>
          <a:p>
            <a:r>
              <a:rPr lang="zh-CN" altLang="en-US" sz="4400" b="1" noProof="1" smtClean="0">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历代诗文写荷的不少</a:t>
            </a:r>
            <a:endParaRPr lang="zh-CN" altLang="en-US" sz="4400" b="1" spc="600" noProof="1" smtClean="0">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sym typeface="+mn-lt"/>
            </a:endParaRPr>
          </a:p>
        </p:txBody>
      </p:sp>
      <p:pic>
        <p:nvPicPr>
          <p:cNvPr id="5125" name="图片 1"/>
          <p:cNvPicPr>
            <a:picLocks noChangeAspect="1"/>
          </p:cNvPicPr>
          <p:nvPr/>
        </p:nvPicPr>
        <p:blipFill>
          <a:blip r:embed="rId4"/>
          <a:stretch>
            <a:fillRect/>
          </a:stretch>
        </p:blipFill>
        <p:spPr>
          <a:xfrm>
            <a:off x="0" y="2968625"/>
            <a:ext cx="3475038" cy="3776663"/>
          </a:xfrm>
          <a:prstGeom prst="rect">
            <a:avLst/>
          </a:prstGeom>
          <a:solidFill>
            <a:schemeClr val="bg1"/>
          </a:solid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p:cNvSpPr>
          <p:nvPr>
            <p:ph type="title"/>
          </p:nvPr>
        </p:nvSpPr>
        <p:spPr>
          <a:xfrm>
            <a:off x="0" y="0"/>
            <a:ext cx="8229600" cy="914400"/>
          </a:xfrm>
        </p:spPr>
        <p:txBody>
          <a:bodyPr wrap="square" lIns="91440" tIns="45720" rIns="91440" bIns="45720" anchor="ctr" anchorCtr="0"/>
          <a:lstStyle/>
          <a:p>
            <a:pPr algn="l" eaLnBrk="1" hangingPunct="1"/>
            <a:r>
              <a:rPr lang="zh-CN" altLang="en-US" sz="4000" b="1">
                <a:solidFill>
                  <a:srgbClr val="FF3300"/>
                </a:solidFill>
              </a:rPr>
              <a:t>人生亮点和作品</a:t>
            </a:r>
            <a:endParaRPr lang="zh-CN" altLang="en-US" sz="4000" b="1">
              <a:solidFill>
                <a:srgbClr val="FF3300"/>
              </a:solidFill>
            </a:endParaRPr>
          </a:p>
        </p:txBody>
      </p:sp>
      <p:sp>
        <p:nvSpPr>
          <p:cNvPr id="5123" name="Rectangle 3"/>
          <p:cNvSpPr>
            <a:spLocks noGrp="1"/>
          </p:cNvSpPr>
          <p:nvPr>
            <p:ph idx="1"/>
          </p:nvPr>
        </p:nvSpPr>
        <p:spPr>
          <a:xfrm>
            <a:off x="0" y="685800"/>
            <a:ext cx="9144000" cy="2743200"/>
          </a:xfrm>
        </p:spPr>
        <p:txBody>
          <a:bodyPr wrap="square" lIns="91440" tIns="45720" rIns="91440" bIns="45720" anchor="t" anchorCtr="0"/>
          <a:lstStyle/>
          <a:p>
            <a:pPr eaLnBrk="1" hangingPunct="1">
              <a:buNone/>
            </a:pPr>
            <a:r>
              <a:rPr lang="zh-CN" altLang="en-US" b="1">
                <a:solidFill>
                  <a:srgbClr val="FF3300"/>
                </a:solidFill>
              </a:rPr>
              <a:t>（</a:t>
            </a:r>
            <a:r>
              <a:rPr lang="en-US" altLang="zh-CN" b="1">
                <a:solidFill>
                  <a:srgbClr val="FF3300"/>
                </a:solidFill>
              </a:rPr>
              <a:t>1</a:t>
            </a:r>
            <a:r>
              <a:rPr lang="zh-CN" altLang="en-US" b="1">
                <a:solidFill>
                  <a:srgbClr val="FF3300"/>
                </a:solidFill>
              </a:rPr>
              <a:t>）</a:t>
            </a:r>
            <a:r>
              <a:rPr lang="zh-CN" altLang="en-US" b="1"/>
              <a:t> </a:t>
            </a:r>
            <a:r>
              <a:rPr lang="en-US" altLang="zh-CN" b="1"/>
              <a:t>19</a:t>
            </a:r>
            <a:r>
              <a:rPr lang="zh-CN" altLang="en-US" b="1"/>
              <a:t>岁考入北大哲学系。</a:t>
            </a:r>
            <a:endParaRPr lang="zh-CN" altLang="en-US" b="1"/>
          </a:p>
          <a:p>
            <a:pPr eaLnBrk="1" hangingPunct="1">
              <a:buNone/>
            </a:pPr>
            <a:r>
              <a:rPr lang="zh-CN" altLang="en-US" b="1">
                <a:solidFill>
                  <a:srgbClr val="FF3300"/>
                </a:solidFill>
              </a:rPr>
              <a:t>（</a:t>
            </a:r>
            <a:r>
              <a:rPr lang="en-US" altLang="zh-CN" b="1">
                <a:solidFill>
                  <a:srgbClr val="FF3300"/>
                </a:solidFill>
              </a:rPr>
              <a:t>2</a:t>
            </a:r>
            <a:r>
              <a:rPr lang="zh-CN" altLang="en-US" b="1">
                <a:solidFill>
                  <a:srgbClr val="FF3300"/>
                </a:solidFill>
              </a:rPr>
              <a:t>）</a:t>
            </a:r>
            <a:r>
              <a:rPr lang="zh-CN" altLang="en-US" b="1"/>
              <a:t> </a:t>
            </a:r>
            <a:r>
              <a:rPr lang="en-US" altLang="zh-CN" b="1"/>
              <a:t>27</a:t>
            </a:r>
            <a:r>
              <a:rPr lang="zh-CN" altLang="en-US" b="1"/>
              <a:t>岁任清华大学教授。</a:t>
            </a:r>
            <a:endParaRPr lang="zh-CN" altLang="en-US" b="1"/>
          </a:p>
          <a:p>
            <a:pPr eaLnBrk="1" hangingPunct="1">
              <a:buNone/>
            </a:pPr>
            <a:r>
              <a:rPr lang="zh-CN" altLang="en-US" b="1">
                <a:solidFill>
                  <a:srgbClr val="FF3300"/>
                </a:solidFill>
              </a:rPr>
              <a:t>（</a:t>
            </a:r>
            <a:r>
              <a:rPr lang="en-US" altLang="zh-CN" b="1">
                <a:solidFill>
                  <a:srgbClr val="FF3300"/>
                </a:solidFill>
              </a:rPr>
              <a:t>3</a:t>
            </a:r>
            <a:r>
              <a:rPr lang="zh-CN" altLang="en-US" b="1">
                <a:solidFill>
                  <a:srgbClr val="FF3300"/>
                </a:solidFill>
              </a:rPr>
              <a:t>）</a:t>
            </a:r>
            <a:r>
              <a:rPr lang="zh-CN" altLang="en-US" b="1"/>
              <a:t> 毛泽东称赞他“一身重病，宁可饿死，不领美国的‘救济粮’”“表现了我们民族的英雄气概”。</a:t>
            </a:r>
            <a:endParaRPr lang="zh-CN" altLang="en-US" b="1"/>
          </a:p>
          <a:p>
            <a:pPr eaLnBrk="1" hangingPunct="1">
              <a:buNone/>
            </a:pPr>
            <a:r>
              <a:rPr lang="zh-CN" altLang="en-US" b="1">
                <a:solidFill>
                  <a:srgbClr val="FF3300"/>
                </a:solidFill>
              </a:rPr>
              <a:t>（</a:t>
            </a:r>
            <a:r>
              <a:rPr lang="en-US" altLang="zh-CN" b="1">
                <a:solidFill>
                  <a:srgbClr val="FF3300"/>
                </a:solidFill>
              </a:rPr>
              <a:t>4</a:t>
            </a:r>
            <a:r>
              <a:rPr lang="zh-CN" altLang="en-US" b="1">
                <a:solidFill>
                  <a:srgbClr val="FF3300"/>
                </a:solidFill>
              </a:rPr>
              <a:t>） </a:t>
            </a:r>
            <a:r>
              <a:rPr lang="zh-CN" altLang="en-US" b="1"/>
              <a:t>散文朴素秀丽，“建立了一种纯正朴实的新鲜作风。”</a:t>
            </a:r>
            <a:endParaRPr lang="zh-CN" altLang="en-US" b="1"/>
          </a:p>
        </p:txBody>
      </p:sp>
      <p:sp>
        <p:nvSpPr>
          <p:cNvPr id="5124" name="Text Box 4"/>
          <p:cNvSpPr txBox="1"/>
          <p:nvPr/>
        </p:nvSpPr>
        <p:spPr>
          <a:xfrm>
            <a:off x="0" y="4572000"/>
            <a:ext cx="9144000" cy="2060575"/>
          </a:xfrm>
          <a:prstGeom prst="rect">
            <a:avLst/>
          </a:prstGeom>
          <a:noFill/>
          <a:ln w="9525">
            <a:noFill/>
          </a:ln>
        </p:spPr>
        <p:txBody>
          <a:bodyPr anchor="t" anchorCtr="0">
            <a:spAutoFit/>
          </a:bodyPr>
          <a:lstStyle/>
          <a:p>
            <a:r>
              <a:rPr lang="zh-CN" altLang="en-US" sz="2400" b="1">
                <a:latin typeface="Arial" panose="020b0604020202020204" pitchFamily="34" charset="0"/>
                <a:ea typeface="黑体" panose="02010609060101010101" pitchFamily="2" charset="-122"/>
              </a:rPr>
              <a:t>散文集</a:t>
            </a:r>
            <a:r>
              <a:rPr lang="zh-CN" altLang="en-US" sz="3200" b="1">
                <a:solidFill>
                  <a:srgbClr val="FF3300"/>
                </a:solidFill>
                <a:latin typeface="Arial" panose="020b0604020202020204" pitchFamily="34" charset="0"/>
                <a:ea typeface="宋体" panose="02010600030101010101" pitchFamily="2" charset="-122"/>
              </a:rPr>
              <a:t>《背影》《欧游杂记》《伦敦杂记》《你我》</a:t>
            </a:r>
            <a:endParaRPr lang="zh-CN" altLang="en-US" sz="3200" b="1">
              <a:solidFill>
                <a:srgbClr val="FF3300"/>
              </a:solidFill>
              <a:latin typeface="Arial" panose="020b0604020202020204" pitchFamily="34" charset="0"/>
              <a:ea typeface="宋体" panose="02010600030101010101" pitchFamily="2" charset="-122"/>
            </a:endParaRPr>
          </a:p>
          <a:p>
            <a:r>
              <a:rPr lang="zh-CN" altLang="en-US" sz="2400" b="1">
                <a:latin typeface="Arial" panose="020b0604020202020204" pitchFamily="34" charset="0"/>
                <a:ea typeface="黑体" panose="02010609060101010101" pitchFamily="2" charset="-122"/>
              </a:rPr>
              <a:t>散文与诗合集</a:t>
            </a:r>
            <a:r>
              <a:rPr lang="zh-CN" altLang="en-US" sz="3200" b="1">
                <a:solidFill>
                  <a:srgbClr val="FF3300"/>
                </a:solidFill>
                <a:latin typeface="Arial" panose="020b0604020202020204" pitchFamily="34" charset="0"/>
                <a:ea typeface="宋体" panose="02010600030101010101" pitchFamily="2" charset="-122"/>
              </a:rPr>
              <a:t>   《踪迹》</a:t>
            </a:r>
            <a:endParaRPr lang="zh-CN" altLang="en-US" sz="3200" b="1">
              <a:solidFill>
                <a:srgbClr val="FF3300"/>
              </a:solidFill>
              <a:latin typeface="Arial" panose="020b0604020202020204" pitchFamily="34" charset="0"/>
              <a:ea typeface="宋体" panose="02010600030101010101" pitchFamily="2" charset="-122"/>
            </a:endParaRPr>
          </a:p>
          <a:p>
            <a:r>
              <a:rPr lang="zh-CN" altLang="en-US" sz="2400" b="1">
                <a:latin typeface="黑体" panose="02010609060101010101" pitchFamily="2" charset="-122"/>
                <a:ea typeface="黑体" panose="02010609060101010101" pitchFamily="2" charset="-122"/>
              </a:rPr>
              <a:t>散文代表作 </a:t>
            </a:r>
            <a:r>
              <a:rPr lang="zh-CN" altLang="en-US" sz="3200" b="1">
                <a:latin typeface="Arial" panose="020b0604020202020204" pitchFamily="34" charset="0"/>
                <a:ea typeface="宋体" panose="02010600030101010101" pitchFamily="2" charset="-122"/>
              </a:rPr>
              <a:t>  </a:t>
            </a:r>
            <a:r>
              <a:rPr lang="zh-CN" altLang="en-US" sz="3200" b="1">
                <a:solidFill>
                  <a:srgbClr val="FF3300"/>
                </a:solidFill>
                <a:latin typeface="Arial" panose="020b0604020202020204" pitchFamily="34" charset="0"/>
                <a:ea typeface="宋体" panose="02010600030101010101" pitchFamily="2" charset="-122"/>
              </a:rPr>
              <a:t>《桨声灯影里的秦淮河》《背影》</a:t>
            </a:r>
            <a:endParaRPr lang="en-US" altLang="zh-CN" sz="3200" b="1">
              <a:solidFill>
                <a:srgbClr val="FF3300"/>
              </a:solidFill>
              <a:latin typeface="Arial" panose="020b0604020202020204" pitchFamily="34" charset="0"/>
              <a:ea typeface="宋体" panose="02010600030101010101" pitchFamily="2" charset="-122"/>
            </a:endParaRPr>
          </a:p>
          <a:p>
            <a:r>
              <a:rPr lang="zh-CN" altLang="en-US" sz="3200" b="1">
                <a:solidFill>
                  <a:srgbClr val="FF3300"/>
                </a:solidFill>
                <a:latin typeface="Arial" panose="020b0604020202020204" pitchFamily="34" charset="0"/>
                <a:ea typeface="宋体" panose="02010600030101010101" pitchFamily="2" charset="-122"/>
              </a:rPr>
              <a:t>《春》《匆匆》《荷塘月色》《绿》《给亡妇》</a:t>
            </a:r>
            <a:endParaRPr lang="zh-CN" altLang="en-US" sz="3200">
              <a:solidFill>
                <a:srgbClr val="FF33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5" fill="hold" grpId="0" nodeType="click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animEffect transition="in" filter="blinds(vertical)">
                                      <p:cBhvr>
                                        <p:cTn id="13" dur="500"/>
                                        <p:tgtEl>
                                          <p:spTgt spid="512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5" fill="hold" grpId="0" nodeType="clickEffect">
                                  <p:stCondLst>
                                    <p:cond delay="0"/>
                                  </p:stCondLst>
                                  <p:childTnLst>
                                    <p:set>
                                      <p:cBhvr>
                                        <p:cTn id="17" dur="1" fill="hold">
                                          <p:stCondLst>
                                            <p:cond delay="0"/>
                                          </p:stCondLst>
                                        </p:cTn>
                                        <p:tgtEl>
                                          <p:spTgt spid="5123">
                                            <p:txEl>
                                              <p:pRg st="1" end="1"/>
                                            </p:txEl>
                                          </p:spTgt>
                                        </p:tgtEl>
                                        <p:attrNameLst>
                                          <p:attrName>style.visibility</p:attrName>
                                        </p:attrNameLst>
                                      </p:cBhvr>
                                      <p:to>
                                        <p:strVal val="visible"/>
                                      </p:to>
                                    </p:set>
                                    <p:animEffect transition="in" filter="blinds(vertical)">
                                      <p:cBhvr>
                                        <p:cTn id="18" dur="500"/>
                                        <p:tgtEl>
                                          <p:spTgt spid="512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5" fill="hold" grpId="0" nodeType="clickEffect">
                                  <p:stCondLst>
                                    <p:cond delay="0"/>
                                  </p:stCondLst>
                                  <p:childTnLst>
                                    <p:set>
                                      <p:cBhvr>
                                        <p:cTn id="22" dur="1" fill="hold">
                                          <p:stCondLst>
                                            <p:cond delay="0"/>
                                          </p:stCondLst>
                                        </p:cTn>
                                        <p:tgtEl>
                                          <p:spTgt spid="5123">
                                            <p:txEl>
                                              <p:pRg st="2" end="2"/>
                                            </p:txEl>
                                          </p:spTgt>
                                        </p:tgtEl>
                                        <p:attrNameLst>
                                          <p:attrName>style.visibility</p:attrName>
                                        </p:attrNameLst>
                                      </p:cBhvr>
                                      <p:to>
                                        <p:strVal val="visible"/>
                                      </p:to>
                                    </p:set>
                                    <p:animEffect transition="in" filter="blinds(vertical)">
                                      <p:cBhvr>
                                        <p:cTn id="23" dur="500"/>
                                        <p:tgtEl>
                                          <p:spTgt spid="5123">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5" fill="hold" grpId="0" nodeType="clickEffect">
                                  <p:stCondLst>
                                    <p:cond delay="0"/>
                                  </p:stCondLst>
                                  <p:childTnLst>
                                    <p:set>
                                      <p:cBhvr>
                                        <p:cTn id="27" dur="1" fill="hold">
                                          <p:stCondLst>
                                            <p:cond delay="0"/>
                                          </p:stCondLst>
                                        </p:cTn>
                                        <p:tgtEl>
                                          <p:spTgt spid="5123">
                                            <p:txEl>
                                              <p:pRg st="3" end="3"/>
                                            </p:txEl>
                                          </p:spTgt>
                                        </p:tgtEl>
                                        <p:attrNameLst>
                                          <p:attrName>style.visibility</p:attrName>
                                        </p:attrNameLst>
                                      </p:cBhvr>
                                      <p:to>
                                        <p:strVal val="visible"/>
                                      </p:to>
                                    </p:set>
                                    <p:animEffect transition="in" filter="blinds(vertical)">
                                      <p:cBhvr>
                                        <p:cTn id="28" dur="500"/>
                                        <p:tgtEl>
                                          <p:spTgt spid="5123">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124"/>
                                        </p:tgtEl>
                                        <p:attrNameLst>
                                          <p:attrName>style.visibility</p:attrName>
                                        </p:attrNameLst>
                                      </p:cBhvr>
                                      <p:to>
                                        <p:strVal val="visible"/>
                                      </p:to>
                                    </p:set>
                                    <p:animEffect transition="in" filter="box(in)">
                                      <p:cBhvr>
                                        <p:cTn id="33"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uiExpand="1" build="p"/>
      <p:bldP spid="512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Text Box 3"/>
          <p:cNvSpPr txBox="1"/>
          <p:nvPr/>
        </p:nvSpPr>
        <p:spPr>
          <a:xfrm>
            <a:off x="85725" y="228600"/>
            <a:ext cx="8904288" cy="6073775"/>
          </a:xfrm>
          <a:prstGeom prst="rect">
            <a:avLst/>
          </a:prstGeom>
          <a:noFill/>
          <a:ln w="9525">
            <a:noFill/>
          </a:ln>
        </p:spPr>
        <p:txBody>
          <a:bodyPr wrap="square" anchor="t" anchorCtr="0">
            <a:spAutoFit/>
          </a:bodyPr>
          <a:lstStyle/>
          <a:p>
            <a:pPr>
              <a:lnSpc>
                <a:spcPct val="120000"/>
              </a:lnSpc>
            </a:pPr>
            <a:r>
              <a:rPr lang="zh-CN" altLang="en-US" sz="4400" b="1">
                <a:solidFill>
                  <a:srgbClr val="0000FF"/>
                </a:solidFill>
                <a:latin typeface="Arial" panose="020b0604020202020204" pitchFamily="34" charset="0"/>
                <a:ea typeface="黑体" panose="02010609060101010101" pitchFamily="2" charset="-122"/>
              </a:rPr>
              <a:t>预习</a:t>
            </a:r>
            <a:r>
              <a:rPr lang="en-US" altLang="zh-CN" sz="4400" b="1">
                <a:solidFill>
                  <a:srgbClr val="0000FF"/>
                </a:solidFill>
                <a:latin typeface="Arial" panose="020b0604020202020204" pitchFamily="34" charset="0"/>
                <a:ea typeface="黑体" panose="02010609060101010101" pitchFamily="2" charset="-122"/>
              </a:rPr>
              <a:t>——</a:t>
            </a:r>
            <a:r>
              <a:rPr lang="zh-CN" altLang="en-US" sz="4400" b="1">
                <a:solidFill>
                  <a:srgbClr val="0000FF"/>
                </a:solidFill>
                <a:latin typeface="Arial" panose="020b0604020202020204" pitchFamily="34" charset="0"/>
                <a:ea typeface="黑体" panose="02010609060101010101" pitchFamily="2" charset="-122"/>
              </a:rPr>
              <a:t>批注式阅读</a:t>
            </a:r>
            <a:endParaRPr lang="zh-CN" altLang="en-US" sz="4400" b="1">
              <a:solidFill>
                <a:srgbClr val="0000FF"/>
              </a:solidFill>
              <a:latin typeface="Arial" panose="020b0604020202020204" pitchFamily="34" charset="0"/>
              <a:ea typeface="黑体" panose="02010609060101010101" pitchFamily="2" charset="-122"/>
            </a:endParaRPr>
          </a:p>
          <a:p>
            <a:pPr lvl="1" indent="0">
              <a:lnSpc>
                <a:spcPct val="120000"/>
              </a:lnSpc>
            </a:pPr>
            <a:r>
              <a:rPr lang="zh-CN" altLang="en-US" sz="4000" b="1">
                <a:latin typeface="宋体" panose="02010600030101010101" pitchFamily="2" charset="-122"/>
                <a:ea typeface="宋体" panose="02010600030101010101" pitchFamily="2" charset="-122"/>
              </a:rPr>
              <a:t>一、朗读全文，整理</a:t>
            </a:r>
            <a:r>
              <a:rPr lang="zh-CN" altLang="en-US" sz="4000" b="1">
                <a:solidFill>
                  <a:srgbClr val="FF0000"/>
                </a:solidFill>
                <a:latin typeface="宋体" panose="02010600030101010101" pitchFamily="2" charset="-122"/>
                <a:ea typeface="宋体" panose="02010600030101010101" pitchFamily="2" charset="-122"/>
              </a:rPr>
              <a:t>生字词</a:t>
            </a:r>
            <a:r>
              <a:rPr lang="zh-CN" altLang="en-US" sz="4000" b="1">
                <a:latin typeface="宋体" panose="02010600030101010101" pitchFamily="2" charset="-122"/>
                <a:ea typeface="宋体" panose="02010600030101010101" pitchFamily="2" charset="-122"/>
              </a:rPr>
              <a:t>，概括每段</a:t>
            </a:r>
            <a:r>
              <a:rPr lang="zh-CN" altLang="en-US" sz="4000" b="1">
                <a:solidFill>
                  <a:srgbClr val="FF0000"/>
                </a:solidFill>
                <a:latin typeface="宋体" panose="02010600030101010101" pitchFamily="2" charset="-122"/>
                <a:ea typeface="宋体" panose="02010600030101010101" pitchFamily="2" charset="-122"/>
              </a:rPr>
              <a:t>段意</a:t>
            </a:r>
            <a:r>
              <a:rPr lang="zh-CN" altLang="en-US" sz="4000" b="1">
                <a:latin typeface="宋体" panose="02010600030101010101" pitchFamily="2" charset="-122"/>
                <a:ea typeface="宋体" panose="02010600030101010101" pitchFamily="2" charset="-122"/>
              </a:rPr>
              <a:t>，理清</a:t>
            </a:r>
            <a:r>
              <a:rPr lang="zh-CN" altLang="en-US" sz="4000" b="1">
                <a:solidFill>
                  <a:srgbClr val="FF0000"/>
                </a:solidFill>
                <a:latin typeface="宋体" panose="02010600030101010101" pitchFamily="2" charset="-122"/>
                <a:ea typeface="宋体" panose="02010600030101010101" pitchFamily="2" charset="-122"/>
              </a:rPr>
              <a:t>感情脉络</a:t>
            </a:r>
            <a:r>
              <a:rPr lang="zh-CN" altLang="en-US" sz="4000" b="1">
                <a:latin typeface="宋体" panose="02010600030101010101" pitchFamily="2" charset="-122"/>
                <a:ea typeface="宋体" panose="02010600030101010101" pitchFamily="2" charset="-122"/>
              </a:rPr>
              <a:t>。</a:t>
            </a:r>
            <a:endParaRPr lang="zh-CN" altLang="en-US" sz="4000" b="1">
              <a:latin typeface="宋体" panose="02010600030101010101" pitchFamily="2" charset="-122"/>
              <a:ea typeface="宋体" panose="02010600030101010101" pitchFamily="2" charset="-122"/>
            </a:endParaRPr>
          </a:p>
          <a:p>
            <a:pPr lvl="1" indent="0">
              <a:lnSpc>
                <a:spcPct val="120000"/>
              </a:lnSpc>
            </a:pPr>
            <a:r>
              <a:rPr lang="zh-CN" altLang="en-US" sz="4000" b="1">
                <a:latin typeface="宋体" panose="02010600030101010101" pitchFamily="2" charset="-122"/>
                <a:ea typeface="宋体" panose="02010600030101010101" pitchFamily="2" charset="-122"/>
              </a:rPr>
              <a:t>二、批注：     </a:t>
            </a:r>
            <a:endParaRPr lang="en-US" altLang="zh-CN" sz="4000" b="1">
              <a:latin typeface="宋体" panose="02010600030101010101" pitchFamily="2" charset="-122"/>
              <a:ea typeface="宋体" panose="02010600030101010101" pitchFamily="2" charset="-122"/>
            </a:endParaRPr>
          </a:p>
          <a:p>
            <a:pPr lvl="1" indent="0">
              <a:lnSpc>
                <a:spcPct val="120000"/>
              </a:lnSpc>
            </a:pPr>
            <a:r>
              <a:rPr lang="en-US" altLang="zh-CN" sz="4000" b="1">
                <a:latin typeface="宋体" panose="02010600030101010101" pitchFamily="2" charset="-122"/>
                <a:ea typeface="宋体" panose="02010600030101010101" pitchFamily="2" charset="-122"/>
              </a:rPr>
              <a:t>   </a:t>
            </a:r>
            <a:r>
              <a:rPr lang="zh-CN" altLang="en-US" sz="4000" b="1">
                <a:latin typeface="宋体" panose="02010600030101010101" pitchFamily="2" charset="-122"/>
                <a:ea typeface="宋体" panose="02010600030101010101" pitchFamily="2" charset="-122"/>
              </a:rPr>
              <a:t>写了</a:t>
            </a:r>
            <a:r>
              <a:rPr lang="zh-CN" altLang="en-US" sz="4000" b="1">
                <a:solidFill>
                  <a:srgbClr val="FF0000"/>
                </a:solidFill>
                <a:latin typeface="宋体" panose="02010600030101010101" pitchFamily="2" charset="-122"/>
                <a:ea typeface="宋体" panose="02010600030101010101" pitchFamily="2" charset="-122"/>
              </a:rPr>
              <a:t>哪些景物</a:t>
            </a:r>
            <a:r>
              <a:rPr lang="zh-CN" altLang="en-US" sz="4000" b="1">
                <a:latin typeface="宋体" panose="02010600030101010101" pitchFamily="2" charset="-122"/>
                <a:ea typeface="宋体" panose="02010600030101010101" pitchFamily="2" charset="-122"/>
              </a:rPr>
              <a:t>，景物有何</a:t>
            </a:r>
            <a:r>
              <a:rPr lang="zh-CN" altLang="en-US" sz="4000" b="1">
                <a:solidFill>
                  <a:srgbClr val="FF0000"/>
                </a:solidFill>
                <a:latin typeface="宋体" panose="02010600030101010101" pitchFamily="2" charset="-122"/>
                <a:ea typeface="宋体" panose="02010600030101010101" pitchFamily="2" charset="-122"/>
              </a:rPr>
              <a:t>特点</a:t>
            </a:r>
            <a:endParaRPr lang="zh-CN" altLang="en-US" sz="4000" b="1">
              <a:latin typeface="宋体" panose="02010600030101010101" pitchFamily="2" charset="-122"/>
              <a:ea typeface="宋体" panose="02010600030101010101" pitchFamily="2" charset="-122"/>
            </a:endParaRPr>
          </a:p>
          <a:p>
            <a:pPr>
              <a:lnSpc>
                <a:spcPct val="120000"/>
              </a:lnSpc>
            </a:pPr>
            <a:r>
              <a:rPr lang="zh-CN" altLang="en-US" sz="4000" b="1">
                <a:latin typeface="宋体" panose="02010600030101010101" pitchFamily="2" charset="-122"/>
                <a:ea typeface="宋体" panose="02010600030101010101" pitchFamily="2" charset="-122"/>
              </a:rPr>
              <a:t>     哪些</a:t>
            </a:r>
            <a:r>
              <a:rPr lang="zh-CN" altLang="en-US" sz="4000" b="1">
                <a:solidFill>
                  <a:srgbClr val="FF0000"/>
                </a:solidFill>
                <a:latin typeface="宋体" panose="02010600030101010101" pitchFamily="2" charset="-122"/>
                <a:ea typeface="宋体" panose="02010600030101010101" pitchFamily="2" charset="-122"/>
              </a:rPr>
              <a:t>情感</a:t>
            </a:r>
            <a:r>
              <a:rPr lang="en-US" altLang="zh-CN" sz="4000" b="1">
                <a:latin typeface="宋体" panose="02010600030101010101" pitchFamily="2" charset="-122"/>
                <a:ea typeface="宋体" panose="02010600030101010101" pitchFamily="2" charset="-122"/>
              </a:rPr>
              <a:t>/</a:t>
            </a:r>
            <a:r>
              <a:rPr lang="zh-CN" altLang="en-US" sz="4000" b="1">
                <a:latin typeface="宋体" panose="02010600030101010101" pitchFamily="2" charset="-122"/>
                <a:ea typeface="宋体" panose="02010600030101010101" pitchFamily="2" charset="-122"/>
              </a:rPr>
              <a:t>情感变化</a:t>
            </a:r>
            <a:endParaRPr lang="en-US" altLang="zh-CN" sz="4000" b="1">
              <a:latin typeface="宋体" panose="02010600030101010101" pitchFamily="2" charset="-122"/>
              <a:ea typeface="宋体" panose="02010600030101010101" pitchFamily="2" charset="-122"/>
            </a:endParaRPr>
          </a:p>
          <a:p>
            <a:pPr>
              <a:lnSpc>
                <a:spcPct val="120000"/>
              </a:lnSpc>
            </a:pPr>
            <a:r>
              <a:rPr lang="en-US" altLang="zh-CN" sz="4000" b="1">
                <a:latin typeface="宋体" panose="02010600030101010101" pitchFamily="2" charset="-122"/>
                <a:ea typeface="宋体" panose="02010600030101010101" pitchFamily="2" charset="-122"/>
              </a:rPr>
              <a:t>     </a:t>
            </a:r>
            <a:r>
              <a:rPr lang="zh-CN" altLang="en-US" sz="4000" b="1">
                <a:latin typeface="宋体" panose="02010600030101010101" pitchFamily="2" charset="-122"/>
                <a:ea typeface="宋体" panose="02010600030101010101" pitchFamily="2" charset="-122"/>
              </a:rPr>
              <a:t>景与情的</a:t>
            </a:r>
            <a:r>
              <a:rPr lang="zh-CN" altLang="en-US" sz="4000" b="1">
                <a:solidFill>
                  <a:srgbClr val="FF0000"/>
                </a:solidFill>
                <a:latin typeface="宋体" panose="02010600030101010101" pitchFamily="2" charset="-122"/>
                <a:ea typeface="宋体" panose="02010600030101010101" pitchFamily="2" charset="-122"/>
              </a:rPr>
              <a:t>关系</a:t>
            </a:r>
            <a:endParaRPr lang="en-US" altLang="zh-CN" sz="4000" b="1">
              <a:latin typeface="宋体" panose="02010600030101010101" pitchFamily="2" charset="-122"/>
              <a:ea typeface="宋体" panose="02010600030101010101" pitchFamily="2" charset="-122"/>
            </a:endParaRPr>
          </a:p>
          <a:p>
            <a:pPr>
              <a:lnSpc>
                <a:spcPct val="120000"/>
              </a:lnSpc>
            </a:pPr>
            <a:r>
              <a:rPr lang="zh-CN" altLang="en-US" sz="4000" b="1">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怎样写</a:t>
            </a:r>
            <a:r>
              <a:rPr lang="zh-CN" altLang="en-US" sz="4000" b="1">
                <a:latin typeface="宋体" panose="02010600030101010101" pitchFamily="2" charset="-122"/>
                <a:ea typeface="宋体" panose="02010600030101010101" pitchFamily="2" charset="-122"/>
              </a:rPr>
              <a:t>这些景物</a:t>
            </a:r>
            <a:endParaRPr lang="zh-CN" altLang="en-US" sz="4000" b="1">
              <a:latin typeface="宋体" panose="02010600030101010101" pitchFamily="2" charset="-122"/>
              <a:ea typeface="宋体" panose="0201060003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09" name="Picture 2" descr="MTE5NTI1LHhpaGV5ZWhl_medium"/>
          <p:cNvPicPr>
            <a:picLocks noChangeAspect="1"/>
          </p:cNvPicPr>
          <p:nvPr/>
        </p:nvPicPr>
        <p:blipFill>
          <a:blip r:embed="rId2"/>
          <a:srcRect b="5556"/>
          <a:stretch>
            <a:fillRect/>
          </a:stretch>
        </p:blipFill>
        <p:spPr>
          <a:xfrm>
            <a:off x="0" y="-295275"/>
            <a:ext cx="9144000" cy="7153275"/>
          </a:xfrm>
          <a:prstGeom prst="rect">
            <a:avLst/>
          </a:prstGeom>
          <a:noFill/>
          <a:ln w="9525">
            <a:noFill/>
          </a:ln>
        </p:spPr>
      </p:pic>
      <p:sp>
        <p:nvSpPr>
          <p:cNvPr id="17410" name="Text Box 3"/>
          <p:cNvSpPr txBox="1"/>
          <p:nvPr/>
        </p:nvSpPr>
        <p:spPr>
          <a:xfrm>
            <a:off x="1676400" y="609600"/>
            <a:ext cx="6858000" cy="1555750"/>
          </a:xfrm>
          <a:prstGeom prst="rect">
            <a:avLst/>
          </a:prstGeom>
          <a:noFill/>
          <a:ln w="9525">
            <a:noFill/>
          </a:ln>
        </p:spPr>
        <p:txBody>
          <a:bodyPr anchor="t" anchorCtr="0">
            <a:spAutoFit/>
          </a:bodyPr>
          <a:lstStyle/>
          <a:p>
            <a:r>
              <a:rPr lang="zh-CN" altLang="en-US" sz="9600" b="1">
                <a:solidFill>
                  <a:srgbClr val="FFFFCC"/>
                </a:solidFill>
                <a:latin typeface="Arial" panose="020b0604020202020204" pitchFamily="34" charset="0"/>
                <a:ea typeface="宋体" panose="02010600030101010101" pitchFamily="2" charset="-122"/>
              </a:rPr>
              <a:t>荷塘月色</a:t>
            </a:r>
            <a:endParaRPr lang="zh-CN" altLang="en-US" sz="9600" b="1">
              <a:latin typeface="Arial" panose="020b0604020202020204" pitchFamily="34" charset="0"/>
              <a:ea typeface="宋体" panose="02010600030101010101" pitchFamily="2" charset="-122"/>
            </a:endParaRPr>
          </a:p>
        </p:txBody>
      </p:sp>
      <p:sp>
        <p:nvSpPr>
          <p:cNvPr id="17411" name="Rectangle 4"/>
          <p:cNvSpPr/>
          <p:nvPr/>
        </p:nvSpPr>
        <p:spPr>
          <a:xfrm>
            <a:off x="2590800" y="2438400"/>
            <a:ext cx="2971800" cy="1006475"/>
          </a:xfrm>
          <a:prstGeom prst="rect">
            <a:avLst/>
          </a:prstGeom>
          <a:noFill/>
          <a:ln w="9525">
            <a:noFill/>
          </a:ln>
        </p:spPr>
        <p:txBody>
          <a:bodyPr anchor="t" anchorCtr="0">
            <a:spAutoFit/>
          </a:bodyPr>
          <a:lstStyle/>
          <a:p>
            <a:r>
              <a:rPr lang="zh-CN" altLang="en-US" sz="6000" b="1">
                <a:solidFill>
                  <a:srgbClr val="FFFFCC"/>
                </a:solidFill>
                <a:latin typeface="Arial" panose="020b0604020202020204" pitchFamily="34" charset="0"/>
                <a:ea typeface="宋体" panose="02010600030101010101" pitchFamily="2" charset="-122"/>
              </a:rPr>
              <a:t>朱自清</a:t>
            </a:r>
            <a:endParaRPr lang="zh-CN" altLang="en-US" sz="6000" b="1">
              <a:solidFill>
                <a:srgbClr val="FFFFCC"/>
              </a:solidFill>
              <a:latin typeface="Arial" panose="020b0604020202020204" pitchFamily="34" charset="0"/>
              <a:ea typeface="宋体" panose="0201060003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Rectangle 2"/>
          <p:cNvSpPr>
            <a:spLocks noGrp="1"/>
          </p:cNvSpPr>
          <p:nvPr>
            <p:ph type="title"/>
          </p:nvPr>
        </p:nvSpPr>
        <p:spPr>
          <a:xfrm>
            <a:off x="762000" y="0"/>
            <a:ext cx="7772400" cy="833438"/>
          </a:xfrm>
        </p:spPr>
        <p:txBody>
          <a:bodyPr wrap="square" lIns="91440" tIns="45720" rIns="91440" bIns="45720" anchor="ctr" anchorCtr="0"/>
          <a:lstStyle/>
          <a:p>
            <a:pPr eaLnBrk="1" hangingPunct="1"/>
            <a:r>
              <a:rPr lang="zh-CN" altLang="en-US" b="1" i="1">
                <a:solidFill>
                  <a:schemeClr val="tx1"/>
                </a:solidFill>
                <a:ea typeface="楷体_GB2312" pitchFamily="49" charset="-122"/>
              </a:rPr>
              <a:t>朗读课文</a:t>
            </a:r>
            <a:r>
              <a:rPr lang="en-US" altLang="zh-CN" b="1" i="1">
                <a:solidFill>
                  <a:schemeClr val="tx1"/>
                </a:solidFill>
                <a:ea typeface="楷体_GB2312" pitchFamily="49" charset="-122"/>
              </a:rPr>
              <a:t>,</a:t>
            </a:r>
            <a:r>
              <a:rPr lang="zh-CN" altLang="en-US" b="1" i="1">
                <a:solidFill>
                  <a:schemeClr val="tx1"/>
                </a:solidFill>
                <a:ea typeface="楷体_GB2312" pitchFamily="49" charset="-122"/>
              </a:rPr>
              <a:t>整体感知</a:t>
            </a:r>
            <a:endParaRPr lang="zh-CN" altLang="en-US" b="1" i="1">
              <a:solidFill>
                <a:schemeClr val="tx1"/>
              </a:solidFill>
              <a:ea typeface="楷体_GB2312" pitchFamily="49" charset="-122"/>
            </a:endParaRPr>
          </a:p>
        </p:txBody>
      </p:sp>
      <p:sp>
        <p:nvSpPr>
          <p:cNvPr id="18434" name="Rectangle 3"/>
          <p:cNvSpPr>
            <a:spLocks noGrp="1"/>
          </p:cNvSpPr>
          <p:nvPr>
            <p:ph idx="1"/>
          </p:nvPr>
        </p:nvSpPr>
        <p:spPr>
          <a:xfrm>
            <a:off x="250825" y="2074863"/>
            <a:ext cx="8893175" cy="4500562"/>
          </a:xfrm>
        </p:spPr>
        <p:txBody>
          <a:bodyPr wrap="square" lIns="91440" tIns="45720" rIns="91440" bIns="45720" anchor="t" anchorCtr="0"/>
          <a:lstStyle/>
          <a:p>
            <a:pPr eaLnBrk="1" hangingPunct="1">
              <a:buNone/>
            </a:pPr>
            <a:r>
              <a:rPr lang="zh-CN" altLang="en-US" sz="3600" b="1"/>
              <a:t>煤</a:t>
            </a:r>
            <a:r>
              <a:rPr lang="zh-CN" altLang="en-US" sz="3600" b="1" u="sng">
                <a:solidFill>
                  <a:srgbClr val="0000CC"/>
                </a:solidFill>
              </a:rPr>
              <a:t>屑</a:t>
            </a:r>
            <a:r>
              <a:rPr lang="zh-CN" altLang="en-US" sz="3600" b="1"/>
              <a:t>路（</a:t>
            </a:r>
            <a:r>
              <a:rPr lang="en-US" altLang="zh-CN" sz="3600" b="1"/>
              <a:t>      </a:t>
            </a:r>
            <a:r>
              <a:rPr lang="zh-CN" altLang="en-US" sz="3600" b="1"/>
              <a:t>）  </a:t>
            </a:r>
            <a:r>
              <a:rPr lang="en-US" altLang="zh-CN" sz="3600" b="1"/>
              <a:t> </a:t>
            </a:r>
            <a:r>
              <a:rPr lang="zh-CN" altLang="en-US" sz="3600" b="1"/>
              <a:t>幽</a:t>
            </a:r>
            <a:r>
              <a:rPr lang="zh-CN" altLang="en-US" sz="3600" b="1" u="sng">
                <a:solidFill>
                  <a:srgbClr val="0000CC"/>
                </a:solidFill>
              </a:rPr>
              <a:t>僻</a:t>
            </a:r>
            <a:r>
              <a:rPr lang="zh-CN" altLang="en-US" sz="3600" b="1"/>
              <a:t>（</a:t>
            </a:r>
            <a:r>
              <a:rPr lang="en-US" altLang="zh-CN" sz="3600" b="1"/>
              <a:t>      </a:t>
            </a:r>
            <a:r>
              <a:rPr lang="zh-CN" altLang="en-US" sz="3600" b="1"/>
              <a:t>） </a:t>
            </a:r>
            <a:r>
              <a:rPr lang="en-US" altLang="zh-CN" sz="3600" b="1"/>
              <a:t> </a:t>
            </a:r>
            <a:r>
              <a:rPr lang="zh-CN" altLang="en-US" sz="3600" b="1" u="sng">
                <a:solidFill>
                  <a:srgbClr val="0000CC"/>
                </a:solidFill>
              </a:rPr>
              <a:t>踱</a:t>
            </a:r>
            <a:r>
              <a:rPr lang="zh-CN" altLang="en-US" sz="3600" b="1"/>
              <a:t>着（</a:t>
            </a:r>
            <a:r>
              <a:rPr lang="en-US" altLang="zh-CN" sz="3600" b="1"/>
              <a:t>      </a:t>
            </a:r>
            <a:r>
              <a:rPr lang="zh-CN" altLang="en-US" sz="3600" b="1"/>
              <a:t>）</a:t>
            </a:r>
            <a:endParaRPr lang="zh-CN" altLang="en-US" sz="3600" b="1"/>
          </a:p>
          <a:p>
            <a:pPr eaLnBrk="1" hangingPunct="1">
              <a:buNone/>
            </a:pPr>
            <a:r>
              <a:rPr lang="zh-CN" altLang="en-US" sz="3600" b="1" u="sng">
                <a:solidFill>
                  <a:srgbClr val="0000CC"/>
                </a:solidFill>
              </a:rPr>
              <a:t>蓊</a:t>
            </a:r>
            <a:r>
              <a:rPr lang="zh-CN" altLang="en-US" sz="3600" b="1"/>
              <a:t>郁（</a:t>
            </a:r>
            <a:r>
              <a:rPr lang="en-US" altLang="zh-CN" sz="3600" b="1"/>
              <a:t>      </a:t>
            </a:r>
            <a:r>
              <a:rPr lang="zh-CN" altLang="en-US" sz="3600" b="1"/>
              <a:t>） </a:t>
            </a:r>
            <a:r>
              <a:rPr lang="en-US" altLang="zh-CN" sz="3600" b="1"/>
              <a:t>     </a:t>
            </a:r>
            <a:r>
              <a:rPr lang="zh-CN" altLang="en-US" sz="3600" b="1" u="sng">
                <a:solidFill>
                  <a:srgbClr val="0000CC"/>
                </a:solidFill>
              </a:rPr>
              <a:t>弥</a:t>
            </a:r>
            <a:r>
              <a:rPr lang="zh-CN" altLang="en-US" sz="3600" b="1"/>
              <a:t>望（</a:t>
            </a:r>
            <a:r>
              <a:rPr lang="en-US" altLang="zh-CN" sz="3600" b="1"/>
              <a:t>      </a:t>
            </a:r>
            <a:r>
              <a:rPr lang="zh-CN" altLang="en-US" sz="3600" b="1"/>
              <a:t>）  </a:t>
            </a:r>
            <a:r>
              <a:rPr lang="zh-CN" altLang="en-US" sz="3600" b="1" u="sng">
                <a:solidFill>
                  <a:srgbClr val="0000CC"/>
                </a:solidFill>
              </a:rPr>
              <a:t>袅娜</a:t>
            </a:r>
            <a:r>
              <a:rPr lang="zh-CN" altLang="en-US" sz="3600" b="1"/>
              <a:t>（</a:t>
            </a:r>
            <a:r>
              <a:rPr lang="en-US" altLang="zh-CN" sz="3600" b="1"/>
              <a:t>      </a:t>
            </a:r>
            <a:r>
              <a:rPr lang="zh-CN" altLang="en-US" sz="3600" b="1"/>
              <a:t>）</a:t>
            </a:r>
            <a:r>
              <a:rPr lang="en-US" altLang="zh-CN">
                <a:solidFill>
                  <a:srgbClr val="FF3300"/>
                </a:solidFill>
              </a:rPr>
              <a:t>    </a:t>
            </a:r>
            <a:r>
              <a:rPr lang="zh-CN" altLang="en-US">
                <a:solidFill>
                  <a:srgbClr val="FF3300"/>
                </a:solidFill>
              </a:rPr>
              <a:t>　</a:t>
            </a:r>
            <a:endParaRPr lang="zh-CN" altLang="en-US">
              <a:solidFill>
                <a:srgbClr val="FF3300"/>
              </a:solidFill>
            </a:endParaRPr>
          </a:p>
          <a:p>
            <a:pPr eaLnBrk="1" hangingPunct="1">
              <a:buNone/>
            </a:pPr>
            <a:r>
              <a:rPr lang="zh-CN" altLang="en-US" sz="3600" b="1"/>
              <a:t>羞</a:t>
            </a:r>
            <a:r>
              <a:rPr lang="zh-CN" altLang="en-US" sz="3600" b="1" u="sng">
                <a:solidFill>
                  <a:srgbClr val="0000CC"/>
                </a:solidFill>
              </a:rPr>
              <a:t>涩</a:t>
            </a:r>
            <a:r>
              <a:rPr lang="zh-CN" altLang="en-US" sz="3600" b="1"/>
              <a:t>（</a:t>
            </a:r>
            <a:r>
              <a:rPr lang="en-US" altLang="zh-CN" sz="3600" b="1"/>
              <a:t>      </a:t>
            </a:r>
            <a:r>
              <a:rPr lang="zh-CN" altLang="en-US" sz="3600" b="1"/>
              <a:t>）   </a:t>
            </a:r>
            <a:r>
              <a:rPr lang="en-US" altLang="zh-CN" sz="3600" b="1"/>
              <a:t>   </a:t>
            </a:r>
            <a:r>
              <a:rPr lang="zh-CN" altLang="en-US" sz="3600" b="1"/>
              <a:t>斑</a:t>
            </a:r>
            <a:r>
              <a:rPr lang="zh-CN" altLang="en-US" sz="3600" b="1" u="sng">
                <a:solidFill>
                  <a:srgbClr val="0000CC"/>
                </a:solidFill>
              </a:rPr>
              <a:t>驳</a:t>
            </a:r>
            <a:r>
              <a:rPr lang="zh-CN" altLang="en-US" sz="3600" b="1"/>
              <a:t>（</a:t>
            </a:r>
            <a:r>
              <a:rPr lang="en-US" altLang="zh-CN" sz="3600" b="1"/>
              <a:t>      </a:t>
            </a:r>
            <a:r>
              <a:rPr lang="zh-CN" altLang="en-US" sz="3600" b="1"/>
              <a:t>）  </a:t>
            </a:r>
            <a:r>
              <a:rPr lang="zh-CN" altLang="en-US" sz="3600" b="1" u="sng">
                <a:solidFill>
                  <a:srgbClr val="0000CC"/>
                </a:solidFill>
              </a:rPr>
              <a:t>倩</a:t>
            </a:r>
            <a:r>
              <a:rPr lang="zh-CN" altLang="en-US" sz="3600" b="1"/>
              <a:t>影（</a:t>
            </a:r>
            <a:r>
              <a:rPr lang="en-US" altLang="zh-CN" sz="3600" b="1"/>
              <a:t>      </a:t>
            </a:r>
            <a:r>
              <a:rPr lang="zh-CN" altLang="en-US" sz="3600" b="1"/>
              <a:t>）   </a:t>
            </a:r>
            <a:endParaRPr lang="zh-CN" altLang="en-US" sz="3600" b="1"/>
          </a:p>
          <a:p>
            <a:pPr eaLnBrk="1" hangingPunct="1">
              <a:buNone/>
            </a:pPr>
            <a:r>
              <a:rPr lang="zh-CN" altLang="en-US" sz="3600" b="1" u="sng">
                <a:solidFill>
                  <a:srgbClr val="0000CC"/>
                </a:solidFill>
              </a:rPr>
              <a:t>媛</a:t>
            </a:r>
            <a:r>
              <a:rPr lang="zh-CN" altLang="en-US" sz="3600" b="1"/>
              <a:t>女（</a:t>
            </a:r>
            <a:r>
              <a:rPr lang="en-US" altLang="zh-CN" sz="3600" b="1"/>
              <a:t>      </a:t>
            </a:r>
            <a:r>
              <a:rPr lang="zh-CN" altLang="en-US" sz="3600" b="1"/>
              <a:t>）   </a:t>
            </a:r>
            <a:r>
              <a:rPr lang="en-US" altLang="zh-CN" sz="3600" b="1"/>
              <a:t>   </a:t>
            </a:r>
            <a:r>
              <a:rPr lang="zh-CN" altLang="en-US" sz="3600" b="1" u="sng">
                <a:solidFill>
                  <a:srgbClr val="0000FF"/>
                </a:solidFill>
              </a:rPr>
              <a:t>櫂</a:t>
            </a:r>
            <a:r>
              <a:rPr lang="zh-CN" altLang="en-US" sz="3600" b="1"/>
              <a:t>（</a:t>
            </a:r>
            <a:r>
              <a:rPr lang="en-US" altLang="zh-CN" sz="3600" b="1"/>
              <a:t>      </a:t>
            </a:r>
            <a:r>
              <a:rPr lang="zh-CN" altLang="en-US" sz="3600" b="1"/>
              <a:t>）</a:t>
            </a:r>
            <a:r>
              <a:rPr lang="zh-CN" altLang="en-US" sz="3600" b="1">
                <a:solidFill>
                  <a:srgbClr val="0000CC"/>
                </a:solidFill>
              </a:rPr>
              <a:t>      </a:t>
            </a:r>
            <a:r>
              <a:rPr lang="zh-CN" altLang="en-US" sz="3600" b="1" u="sng">
                <a:solidFill>
                  <a:srgbClr val="0000CC"/>
                </a:solidFill>
              </a:rPr>
              <a:t>敛裾</a:t>
            </a:r>
            <a:r>
              <a:rPr lang="zh-CN" altLang="en-US" sz="3600" b="1"/>
              <a:t>（</a:t>
            </a:r>
            <a:r>
              <a:rPr lang="en-US" altLang="zh-CN" sz="3600" b="1"/>
              <a:t>      </a:t>
            </a:r>
            <a:r>
              <a:rPr lang="zh-CN" altLang="en-US" sz="3600" b="1"/>
              <a:t>）</a:t>
            </a:r>
            <a:r>
              <a:rPr lang="zh-CN" altLang="en-US" sz="3600"/>
              <a:t>  </a:t>
            </a:r>
            <a:endParaRPr lang="zh-CN" altLang="en-US" sz="3600"/>
          </a:p>
          <a:p>
            <a:pPr eaLnBrk="1" hangingPunct="1">
              <a:buNone/>
            </a:pPr>
            <a:r>
              <a:rPr lang="zh-CN" altLang="en-US" sz="3600" b="1" u="sng">
                <a:solidFill>
                  <a:srgbClr val="0000CC"/>
                </a:solidFill>
              </a:rPr>
              <a:t>梵</a:t>
            </a:r>
            <a:r>
              <a:rPr lang="zh-CN" altLang="en-US" sz="3600" b="1"/>
              <a:t>婀玲（</a:t>
            </a:r>
            <a:r>
              <a:rPr lang="en-US" altLang="zh-CN" sz="3600" b="1"/>
              <a:t>      </a:t>
            </a:r>
            <a:r>
              <a:rPr lang="zh-CN" altLang="en-US" sz="3600" b="1"/>
              <a:t>）  点</a:t>
            </a:r>
            <a:r>
              <a:rPr lang="zh-CN" altLang="en-US" sz="3600" b="1" u="sng">
                <a:solidFill>
                  <a:srgbClr val="0000CC"/>
                </a:solidFill>
              </a:rPr>
              <a:t>缀</a:t>
            </a:r>
            <a:r>
              <a:rPr lang="zh-CN" altLang="en-US" sz="3600" b="1"/>
              <a:t>（</a:t>
            </a:r>
            <a:r>
              <a:rPr lang="en-US" altLang="zh-CN" sz="3600" b="1"/>
              <a:t>      </a:t>
            </a:r>
            <a:r>
              <a:rPr lang="zh-CN" altLang="en-US" sz="3600" b="1"/>
              <a:t>）   树</a:t>
            </a:r>
            <a:r>
              <a:rPr lang="zh-CN" altLang="en-US" sz="3600" b="1" u="sng">
                <a:solidFill>
                  <a:srgbClr val="0000CC"/>
                </a:solidFill>
              </a:rPr>
              <a:t>梢</a:t>
            </a:r>
            <a:r>
              <a:rPr lang="zh-CN" altLang="en-US" sz="3600" b="1"/>
              <a:t>（</a:t>
            </a:r>
            <a:r>
              <a:rPr lang="en-US" altLang="zh-CN" sz="3600" b="1"/>
              <a:t>      </a:t>
            </a:r>
            <a:r>
              <a:rPr lang="zh-CN" altLang="en-US" sz="3600" b="1"/>
              <a:t>）  </a:t>
            </a:r>
            <a:endParaRPr lang="zh-CN" altLang="en-US" sz="3600" b="1"/>
          </a:p>
          <a:p>
            <a:pPr eaLnBrk="1" hangingPunct="1">
              <a:buNone/>
            </a:pPr>
            <a:r>
              <a:rPr lang="zh-CN" altLang="en-US" sz="3600" b="1"/>
              <a:t>空</a:t>
            </a:r>
            <a:r>
              <a:rPr lang="zh-CN" altLang="en-US" sz="3600" b="1" u="sng">
                <a:solidFill>
                  <a:srgbClr val="0000CC"/>
                </a:solidFill>
              </a:rPr>
              <a:t>隙</a:t>
            </a:r>
            <a:r>
              <a:rPr lang="zh-CN" altLang="en-US" sz="3600" b="1"/>
              <a:t> （</a:t>
            </a:r>
            <a:r>
              <a:rPr lang="en-US" altLang="zh-CN" sz="3600" b="1"/>
              <a:t>      </a:t>
            </a:r>
            <a:r>
              <a:rPr lang="zh-CN" altLang="en-US" sz="3600" b="1"/>
              <a:t>）   </a:t>
            </a:r>
            <a:r>
              <a:rPr lang="en-US" altLang="zh-CN" sz="3600" b="1"/>
              <a:t>  </a:t>
            </a:r>
            <a:r>
              <a:rPr lang="zh-CN" altLang="en-US" sz="3600" b="1" u="sng">
                <a:solidFill>
                  <a:srgbClr val="0000CC"/>
                </a:solidFill>
              </a:rPr>
              <a:t>酣</a:t>
            </a:r>
            <a:r>
              <a:rPr lang="zh-CN" altLang="en-US" sz="3600" b="1"/>
              <a:t>眠（</a:t>
            </a:r>
            <a:r>
              <a:rPr lang="en-US" altLang="zh-CN" sz="3600" b="1"/>
              <a:t>      </a:t>
            </a:r>
            <a:r>
              <a:rPr lang="zh-CN" altLang="en-US" sz="3600" b="1"/>
              <a:t>）  </a:t>
            </a:r>
            <a:r>
              <a:rPr lang="zh-CN" altLang="en-US" sz="3600" b="1" u="sng"/>
              <a:t> </a:t>
            </a:r>
            <a:r>
              <a:rPr lang="zh-CN" altLang="en-US" sz="3600" b="1" u="sng">
                <a:solidFill>
                  <a:srgbClr val="0000CC"/>
                </a:solidFill>
              </a:rPr>
              <a:t>宛</a:t>
            </a:r>
            <a:r>
              <a:rPr lang="zh-CN" altLang="en-US" sz="3600" b="1"/>
              <a:t>然</a:t>
            </a:r>
            <a:r>
              <a:rPr lang="zh-CN" altLang="en-US" b="1"/>
              <a:t>（</a:t>
            </a:r>
            <a:r>
              <a:rPr lang="en-US" altLang="zh-CN" b="1"/>
              <a:t>      </a:t>
            </a:r>
            <a:r>
              <a:rPr lang="zh-CN" altLang="en-US" b="1"/>
              <a:t>）</a:t>
            </a:r>
            <a:endParaRPr lang="zh-CN" altLang="en-US"/>
          </a:p>
        </p:txBody>
      </p:sp>
      <p:sp>
        <p:nvSpPr>
          <p:cNvPr id="18435" name="Text Box 5"/>
          <p:cNvSpPr txBox="1"/>
          <p:nvPr/>
        </p:nvSpPr>
        <p:spPr>
          <a:xfrm>
            <a:off x="0" y="1447800"/>
            <a:ext cx="2895600" cy="584200"/>
          </a:xfrm>
          <a:prstGeom prst="rect">
            <a:avLst/>
          </a:prstGeom>
          <a:noFill/>
          <a:ln w="9525">
            <a:noFill/>
          </a:ln>
        </p:spPr>
        <p:txBody>
          <a:bodyPr anchor="t" anchorCtr="0">
            <a:spAutoFit/>
          </a:bodyPr>
          <a:lstStyle/>
          <a:p>
            <a:pPr>
              <a:spcBef>
                <a:spcPct val="50000"/>
              </a:spcBef>
            </a:pPr>
            <a:r>
              <a:rPr lang="en-US" altLang="zh-CN" sz="3200" b="1">
                <a:solidFill>
                  <a:srgbClr val="0000FF"/>
                </a:solidFill>
                <a:latin typeface="黑体" panose="02010609060101010101" pitchFamily="2" charset="-122"/>
                <a:ea typeface="黑体" panose="02010609060101010101" pitchFamily="2" charset="-122"/>
              </a:rPr>
              <a:t>1.</a:t>
            </a:r>
            <a:r>
              <a:rPr lang="zh-CN" altLang="en-US" sz="3200" b="1">
                <a:solidFill>
                  <a:srgbClr val="0000FF"/>
                </a:solidFill>
                <a:latin typeface="黑体" panose="02010609060101010101" pitchFamily="2" charset="-122"/>
                <a:ea typeface="黑体" panose="02010609060101010101" pitchFamily="2" charset="-122"/>
              </a:rPr>
              <a:t>掌握字词</a:t>
            </a:r>
            <a:endParaRPr lang="zh-CN" altLang="en-US" sz="3200" b="1">
              <a:solidFill>
                <a:srgbClr val="0000FF"/>
              </a:solidFill>
              <a:latin typeface="黑体" panose="02010609060101010101" pitchFamily="2" charset="-122"/>
              <a:ea typeface="黑体" panose="02010609060101010101" pitchFamily="2" charset="-122"/>
            </a:endParaRPr>
          </a:p>
        </p:txBody>
      </p:sp>
      <p:pic>
        <p:nvPicPr>
          <p:cNvPr id="18436" name="图片 6"/>
          <p:cNvPicPr>
            <a:picLocks noChangeAspect="1"/>
          </p:cNvPicPr>
          <p:nvPr/>
        </p:nvPicPr>
        <p:blipFill>
          <a:blip r:embed="rId3">
            <a:grayscl/>
          </a:blip>
          <a:stretch>
            <a:fillRect/>
          </a:stretch>
        </p:blipFill>
        <p:spPr>
          <a:xfrm>
            <a:off x="-152400" y="4992688"/>
            <a:ext cx="1938338" cy="1916112"/>
          </a:xfrm>
          <a:prstGeom prst="rect">
            <a:avLst/>
          </a:prstGeom>
          <a:noFill/>
          <a:ln w="9525">
            <a:noFill/>
          </a:ln>
        </p:spPr>
      </p:pic>
      <p:pic>
        <p:nvPicPr>
          <p:cNvPr id="18437" name="图片 6"/>
          <p:cNvPicPr>
            <a:picLocks noChangeAspect="1"/>
          </p:cNvPicPr>
          <p:nvPr/>
        </p:nvPicPr>
        <p:blipFill>
          <a:blip r:embed="rId4"/>
          <a:stretch>
            <a:fillRect/>
          </a:stretch>
        </p:blipFill>
        <p:spPr>
          <a:xfrm>
            <a:off x="7315200" y="0"/>
            <a:ext cx="1825625" cy="2063750"/>
          </a:xfrm>
          <a:prstGeom prst="rect">
            <a:avLst/>
          </a:prstGeom>
          <a:noFill/>
          <a:ln w="9525">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Rectangle 2"/>
          <p:cNvSpPr>
            <a:spLocks noGrp="1"/>
          </p:cNvSpPr>
          <p:nvPr>
            <p:ph type="title"/>
          </p:nvPr>
        </p:nvSpPr>
        <p:spPr>
          <a:xfrm>
            <a:off x="762000" y="0"/>
            <a:ext cx="7772400" cy="833438"/>
          </a:xfrm>
        </p:spPr>
        <p:txBody>
          <a:bodyPr wrap="square" lIns="91440" tIns="45720" rIns="91440" bIns="45720" anchor="ctr" anchorCtr="0"/>
          <a:lstStyle/>
          <a:p>
            <a:pPr eaLnBrk="1" hangingPunct="1"/>
            <a:r>
              <a:rPr lang="zh-CN" altLang="en-US" b="1" i="1">
                <a:solidFill>
                  <a:schemeClr val="tx1"/>
                </a:solidFill>
                <a:ea typeface="楷体_GB2312" pitchFamily="49" charset="-122"/>
              </a:rPr>
              <a:t>朗读课文</a:t>
            </a:r>
            <a:r>
              <a:rPr lang="en-US" altLang="zh-CN" b="1" i="1">
                <a:solidFill>
                  <a:schemeClr val="tx1"/>
                </a:solidFill>
                <a:ea typeface="楷体_GB2312" pitchFamily="49" charset="-122"/>
              </a:rPr>
              <a:t>,</a:t>
            </a:r>
            <a:r>
              <a:rPr lang="zh-CN" altLang="en-US" b="1" i="1">
                <a:solidFill>
                  <a:schemeClr val="tx1"/>
                </a:solidFill>
                <a:ea typeface="楷体_GB2312" pitchFamily="49" charset="-122"/>
              </a:rPr>
              <a:t>整体感知</a:t>
            </a:r>
            <a:endParaRPr lang="zh-CN" altLang="en-US" b="1" i="1">
              <a:solidFill>
                <a:schemeClr val="tx1"/>
              </a:solidFill>
              <a:ea typeface="楷体_GB2312" pitchFamily="49" charset="-122"/>
            </a:endParaRPr>
          </a:p>
        </p:txBody>
      </p:sp>
      <p:sp>
        <p:nvSpPr>
          <p:cNvPr id="40963" name="Rectangle 3"/>
          <p:cNvSpPr>
            <a:spLocks noGrp="1"/>
          </p:cNvSpPr>
          <p:nvPr>
            <p:ph idx="1"/>
          </p:nvPr>
        </p:nvSpPr>
        <p:spPr>
          <a:xfrm>
            <a:off x="304800" y="1066800"/>
            <a:ext cx="8893175" cy="4038600"/>
          </a:xfrm>
        </p:spPr>
        <p:txBody>
          <a:bodyPr wrap="square" lIns="91440" tIns="45720" rIns="91440" bIns="45720" anchor="t" anchorCtr="0"/>
          <a:lstStyle/>
          <a:p>
            <a:pPr eaLnBrk="1" hangingPunct="1">
              <a:buNone/>
            </a:pPr>
            <a:r>
              <a:rPr lang="zh-CN" altLang="en-US">
                <a:solidFill>
                  <a:srgbClr val="FF3300"/>
                </a:solidFill>
              </a:rPr>
              <a:t>    </a:t>
            </a:r>
            <a:r>
              <a:rPr lang="en-US" altLang="zh-CN" b="1">
                <a:solidFill>
                  <a:srgbClr val="FF3300"/>
                </a:solidFill>
              </a:rPr>
              <a:t>xiè          pì   duó   wěng    mí     niǎo nuó</a:t>
            </a:r>
            <a:endParaRPr lang="en-US" altLang="zh-CN" b="1">
              <a:solidFill>
                <a:srgbClr val="FF3300"/>
              </a:solidFill>
            </a:endParaRPr>
          </a:p>
          <a:p>
            <a:pPr eaLnBrk="1" hangingPunct="1">
              <a:buNone/>
            </a:pPr>
            <a:r>
              <a:rPr lang="zh-CN" altLang="en-US" sz="3600" b="1"/>
              <a:t>煤</a:t>
            </a:r>
            <a:r>
              <a:rPr lang="zh-CN" altLang="en-US" sz="3600" b="1">
                <a:solidFill>
                  <a:srgbClr val="0000CC"/>
                </a:solidFill>
              </a:rPr>
              <a:t>屑</a:t>
            </a:r>
            <a:r>
              <a:rPr lang="zh-CN" altLang="en-US" sz="3600" b="1"/>
              <a:t>路  幽</a:t>
            </a:r>
            <a:r>
              <a:rPr lang="zh-CN" altLang="en-US" sz="3600" b="1">
                <a:solidFill>
                  <a:srgbClr val="0000CC"/>
                </a:solidFill>
              </a:rPr>
              <a:t>僻</a:t>
            </a:r>
            <a:r>
              <a:rPr lang="zh-CN" altLang="en-US" sz="3600" b="1"/>
              <a:t>  </a:t>
            </a:r>
            <a:r>
              <a:rPr lang="zh-CN" altLang="en-US" sz="3600" b="1">
                <a:solidFill>
                  <a:srgbClr val="0000CC"/>
                </a:solidFill>
              </a:rPr>
              <a:t>踱</a:t>
            </a:r>
            <a:r>
              <a:rPr lang="zh-CN" altLang="en-US" sz="3600" b="1"/>
              <a:t>着  </a:t>
            </a:r>
            <a:r>
              <a:rPr lang="zh-CN" altLang="en-US" sz="3600" b="1">
                <a:solidFill>
                  <a:srgbClr val="0000CC"/>
                </a:solidFill>
              </a:rPr>
              <a:t>蓊</a:t>
            </a:r>
            <a:r>
              <a:rPr lang="zh-CN" altLang="en-US" sz="3600" b="1"/>
              <a:t>郁   </a:t>
            </a:r>
            <a:r>
              <a:rPr lang="zh-CN" altLang="en-US" sz="3600" b="1">
                <a:solidFill>
                  <a:srgbClr val="0000CC"/>
                </a:solidFill>
              </a:rPr>
              <a:t>弥</a:t>
            </a:r>
            <a:r>
              <a:rPr lang="zh-CN" altLang="en-US" sz="3600" b="1"/>
              <a:t>望  </a:t>
            </a:r>
            <a:r>
              <a:rPr lang="zh-CN" altLang="en-US" sz="3600" b="1">
                <a:solidFill>
                  <a:srgbClr val="0000CC"/>
                </a:solidFill>
              </a:rPr>
              <a:t>袅娜</a:t>
            </a:r>
            <a:endParaRPr lang="zh-CN" altLang="en-US" sz="3600" b="1">
              <a:solidFill>
                <a:srgbClr val="0000CC"/>
              </a:solidFill>
            </a:endParaRPr>
          </a:p>
          <a:p>
            <a:pPr eaLnBrk="1" hangingPunct="1">
              <a:buNone/>
            </a:pPr>
            <a:r>
              <a:rPr lang="zh-CN" altLang="en-US">
                <a:solidFill>
                  <a:srgbClr val="FF3300"/>
                </a:solidFill>
              </a:rPr>
              <a:t>   </a:t>
            </a:r>
            <a:r>
              <a:rPr lang="en-US" altLang="zh-CN" b="1">
                <a:solidFill>
                  <a:srgbClr val="FF3300"/>
                </a:solidFill>
              </a:rPr>
              <a:t>sè      bó       qiàn   yuàn   zhào   liǎn jū</a:t>
            </a:r>
            <a:r>
              <a:rPr lang="en-US" altLang="zh-CN"/>
              <a:t> </a:t>
            </a:r>
            <a:r>
              <a:rPr lang="en-US" altLang="zh-CN">
                <a:solidFill>
                  <a:srgbClr val="FF3300"/>
                </a:solidFill>
              </a:rPr>
              <a:t>    </a:t>
            </a:r>
            <a:r>
              <a:rPr lang="zh-CN" altLang="en-US">
                <a:solidFill>
                  <a:srgbClr val="FF3300"/>
                </a:solidFill>
              </a:rPr>
              <a:t>　</a:t>
            </a:r>
            <a:endParaRPr lang="zh-CN" altLang="en-US">
              <a:solidFill>
                <a:srgbClr val="FF3300"/>
              </a:solidFill>
            </a:endParaRPr>
          </a:p>
          <a:p>
            <a:pPr eaLnBrk="1" hangingPunct="1">
              <a:buNone/>
            </a:pPr>
            <a:r>
              <a:rPr lang="zh-CN" altLang="en-US" sz="3600" b="1"/>
              <a:t>羞</a:t>
            </a:r>
            <a:r>
              <a:rPr lang="zh-CN" altLang="en-US" sz="3600" b="1">
                <a:solidFill>
                  <a:srgbClr val="0000CC"/>
                </a:solidFill>
              </a:rPr>
              <a:t>涩</a:t>
            </a:r>
            <a:r>
              <a:rPr lang="zh-CN" altLang="en-US" sz="3600" b="1"/>
              <a:t>   斑</a:t>
            </a:r>
            <a:r>
              <a:rPr lang="zh-CN" altLang="en-US" sz="3600" b="1">
                <a:solidFill>
                  <a:srgbClr val="0000CC"/>
                </a:solidFill>
              </a:rPr>
              <a:t>驳</a:t>
            </a:r>
            <a:r>
              <a:rPr lang="zh-CN" altLang="en-US" sz="3600" b="1"/>
              <a:t>   </a:t>
            </a:r>
            <a:r>
              <a:rPr lang="zh-CN" altLang="en-US" sz="3600" b="1">
                <a:solidFill>
                  <a:srgbClr val="0000CC"/>
                </a:solidFill>
              </a:rPr>
              <a:t>倩</a:t>
            </a:r>
            <a:r>
              <a:rPr lang="zh-CN" altLang="en-US" sz="3600" b="1"/>
              <a:t>影   </a:t>
            </a:r>
            <a:r>
              <a:rPr lang="zh-CN" altLang="en-US" sz="3600" b="1">
                <a:solidFill>
                  <a:srgbClr val="0000CC"/>
                </a:solidFill>
              </a:rPr>
              <a:t>媛</a:t>
            </a:r>
            <a:r>
              <a:rPr lang="zh-CN" altLang="en-US" sz="3600" b="1"/>
              <a:t>女   </a:t>
            </a:r>
            <a:r>
              <a:rPr lang="zh-CN" altLang="en-US" sz="3600" b="1" u="sng">
                <a:solidFill>
                  <a:srgbClr val="0000FF"/>
                </a:solidFill>
              </a:rPr>
              <a:t>櫂</a:t>
            </a:r>
            <a:r>
              <a:rPr lang="zh-CN" altLang="en-US" sz="3600" b="1">
                <a:solidFill>
                  <a:srgbClr val="0000CC"/>
                </a:solidFill>
              </a:rPr>
              <a:t>      敛裾</a:t>
            </a:r>
            <a:r>
              <a:rPr lang="zh-CN" altLang="en-US" sz="3600"/>
              <a:t>  </a:t>
            </a:r>
            <a:endParaRPr lang="zh-CN" altLang="en-US" sz="3600"/>
          </a:p>
          <a:p>
            <a:pPr eaLnBrk="1" hangingPunct="1">
              <a:buNone/>
            </a:pPr>
            <a:r>
              <a:rPr lang="zh-CN" altLang="en-US"/>
              <a:t> </a:t>
            </a:r>
            <a:r>
              <a:rPr lang="en-US" altLang="zh-CN" b="1">
                <a:solidFill>
                  <a:srgbClr val="FF3300"/>
                </a:solidFill>
              </a:rPr>
              <a:t>fàn         zhuì    shāo      xì     hān      wǎn</a:t>
            </a:r>
            <a:endParaRPr lang="en-US" altLang="zh-CN" b="1">
              <a:solidFill>
                <a:srgbClr val="FF3300"/>
              </a:solidFill>
            </a:endParaRPr>
          </a:p>
          <a:p>
            <a:pPr eaLnBrk="1" hangingPunct="1">
              <a:buNone/>
            </a:pPr>
            <a:r>
              <a:rPr lang="zh-CN" altLang="en-US" sz="3600" b="1">
                <a:solidFill>
                  <a:srgbClr val="0000CC"/>
                </a:solidFill>
              </a:rPr>
              <a:t>梵</a:t>
            </a:r>
            <a:r>
              <a:rPr lang="zh-CN" altLang="en-US" sz="3600" b="1"/>
              <a:t>婀玲  点</a:t>
            </a:r>
            <a:r>
              <a:rPr lang="zh-CN" altLang="en-US" sz="3600" b="1">
                <a:solidFill>
                  <a:srgbClr val="0000CC"/>
                </a:solidFill>
              </a:rPr>
              <a:t>缀</a:t>
            </a:r>
            <a:r>
              <a:rPr lang="zh-CN" altLang="en-US" sz="3600" b="1"/>
              <a:t>   树</a:t>
            </a:r>
            <a:r>
              <a:rPr lang="zh-CN" altLang="en-US" sz="3600" b="1">
                <a:solidFill>
                  <a:srgbClr val="0000CC"/>
                </a:solidFill>
              </a:rPr>
              <a:t>梢</a:t>
            </a:r>
            <a:r>
              <a:rPr lang="zh-CN" altLang="en-US" sz="3600" b="1"/>
              <a:t>  空</a:t>
            </a:r>
            <a:r>
              <a:rPr lang="zh-CN" altLang="en-US" sz="3600" b="1">
                <a:solidFill>
                  <a:srgbClr val="0000CC"/>
                </a:solidFill>
              </a:rPr>
              <a:t>隙</a:t>
            </a:r>
            <a:r>
              <a:rPr lang="zh-CN" altLang="en-US" sz="3600" b="1"/>
              <a:t>    </a:t>
            </a:r>
            <a:r>
              <a:rPr lang="zh-CN" altLang="en-US" sz="3600" b="1">
                <a:solidFill>
                  <a:srgbClr val="0000CC"/>
                </a:solidFill>
              </a:rPr>
              <a:t>酣</a:t>
            </a:r>
            <a:r>
              <a:rPr lang="zh-CN" altLang="en-US" sz="3600" b="1"/>
              <a:t>眠    </a:t>
            </a:r>
            <a:r>
              <a:rPr lang="zh-CN" altLang="en-US" sz="3600" b="1">
                <a:solidFill>
                  <a:srgbClr val="0000CC"/>
                </a:solidFill>
              </a:rPr>
              <a:t>宛</a:t>
            </a:r>
            <a:r>
              <a:rPr lang="zh-CN" altLang="en-US" sz="3600" b="1"/>
              <a:t>然</a:t>
            </a:r>
            <a:endParaRPr lang="zh-CN" altLang="en-US"/>
          </a:p>
        </p:txBody>
      </p:sp>
      <p:sp>
        <p:nvSpPr>
          <p:cNvPr id="20483" name="Text Box 5"/>
          <p:cNvSpPr txBox="1"/>
          <p:nvPr/>
        </p:nvSpPr>
        <p:spPr>
          <a:xfrm>
            <a:off x="0" y="533400"/>
            <a:ext cx="2895600" cy="584200"/>
          </a:xfrm>
          <a:prstGeom prst="rect">
            <a:avLst/>
          </a:prstGeom>
          <a:noFill/>
          <a:ln w="9525">
            <a:noFill/>
          </a:ln>
        </p:spPr>
        <p:txBody>
          <a:bodyPr anchor="t" anchorCtr="0">
            <a:spAutoFit/>
          </a:bodyPr>
          <a:lstStyle/>
          <a:p>
            <a:pPr>
              <a:spcBef>
                <a:spcPct val="50000"/>
              </a:spcBef>
            </a:pPr>
            <a:r>
              <a:rPr lang="en-US" altLang="zh-CN" sz="3200" b="1">
                <a:solidFill>
                  <a:srgbClr val="0000FF"/>
                </a:solidFill>
                <a:latin typeface="黑体" panose="02010609060101010101" pitchFamily="2" charset="-122"/>
                <a:ea typeface="黑体" panose="02010609060101010101" pitchFamily="2" charset="-122"/>
              </a:rPr>
              <a:t>1.</a:t>
            </a:r>
            <a:r>
              <a:rPr lang="zh-CN" altLang="en-US" sz="3200" b="1">
                <a:solidFill>
                  <a:srgbClr val="0000FF"/>
                </a:solidFill>
                <a:latin typeface="黑体" panose="02010609060101010101" pitchFamily="2" charset="-122"/>
                <a:ea typeface="黑体" panose="02010609060101010101" pitchFamily="2" charset="-122"/>
              </a:rPr>
              <a:t>掌握字词</a:t>
            </a:r>
            <a:endParaRPr lang="zh-CN" altLang="en-US" sz="3200" b="1">
              <a:solidFill>
                <a:srgbClr val="0000FF"/>
              </a:solidFill>
              <a:latin typeface="黑体" panose="02010609060101010101" pitchFamily="2" charset="-122"/>
              <a:ea typeface="黑体" panose="02010609060101010101" pitchFamily="2" charset="-122"/>
            </a:endParaRPr>
          </a:p>
        </p:txBody>
      </p:sp>
      <p:sp>
        <p:nvSpPr>
          <p:cNvPr id="20484" name="Text Box 6"/>
          <p:cNvSpPr txBox="1"/>
          <p:nvPr/>
        </p:nvSpPr>
        <p:spPr>
          <a:xfrm>
            <a:off x="0" y="4953000"/>
            <a:ext cx="9215438" cy="1714500"/>
          </a:xfrm>
          <a:prstGeom prst="rect">
            <a:avLst/>
          </a:prstGeom>
          <a:noFill/>
          <a:ln w="9525">
            <a:noFill/>
          </a:ln>
        </p:spPr>
        <p:txBody>
          <a:bodyPr wrap="square" anchor="t" anchorCtr="0">
            <a:spAutoFit/>
          </a:bodyPr>
          <a:lstStyle/>
          <a:p>
            <a:pPr>
              <a:lnSpc>
                <a:spcPct val="110000"/>
              </a:lnSpc>
              <a:buFontTx/>
            </a:pPr>
            <a:r>
              <a:rPr lang="en-US" altLang="zh-CN" sz="3200" b="1">
                <a:solidFill>
                  <a:srgbClr val="0000FF"/>
                </a:solidFill>
                <a:latin typeface="黑体" panose="02010609060101010101" pitchFamily="2" charset="-122"/>
                <a:ea typeface="黑体" panose="02010609060101010101" pitchFamily="2" charset="-122"/>
              </a:rPr>
              <a:t>2.</a:t>
            </a:r>
            <a:r>
              <a:rPr lang="zh-CN" altLang="en-US" sz="3200" b="1">
                <a:solidFill>
                  <a:srgbClr val="0000FF"/>
                </a:solidFill>
                <a:latin typeface="黑体" panose="02010609060101010101" pitchFamily="2" charset="-122"/>
                <a:ea typeface="黑体" panose="02010609060101010101" pitchFamily="2" charset="-122"/>
              </a:rPr>
              <a:t>朗读</a:t>
            </a:r>
            <a:r>
              <a:rPr lang="zh-CN" altLang="en-US" sz="3200" b="1">
                <a:solidFill>
                  <a:srgbClr val="0000FF"/>
                </a:solidFill>
                <a:latin typeface="Arial" panose="020b0604020202020204" pitchFamily="34" charset="0"/>
                <a:ea typeface="黑体" panose="02010609060101010101" pitchFamily="2" charset="-122"/>
              </a:rPr>
              <a:t>，</a:t>
            </a:r>
            <a:r>
              <a:rPr lang="zh-CN" altLang="en-US" sz="3200" b="1">
                <a:latin typeface="Arial" panose="020b0604020202020204" pitchFamily="34" charset="0"/>
                <a:ea typeface="宋体" panose="02010600030101010101" pitchFamily="2" charset="-122"/>
              </a:rPr>
              <a:t>根据课文题目，文中的主要内容是什么？文章的结构如何？</a:t>
            </a:r>
            <a:r>
              <a:rPr lang="zh-CN" altLang="en-US" sz="3200" b="1">
                <a:solidFill>
                  <a:srgbClr val="0000FF"/>
                </a:solidFill>
                <a:latin typeface="Arial" panose="020b0604020202020204" pitchFamily="34" charset="0"/>
                <a:ea typeface="黑体" panose="02010609060101010101" pitchFamily="2" charset="-122"/>
              </a:rPr>
              <a:t>概括作者的</a:t>
            </a:r>
            <a:r>
              <a:rPr lang="zh-CN" altLang="en-US" sz="3200" b="1" u="sng">
                <a:solidFill>
                  <a:srgbClr val="FF3300"/>
                </a:solidFill>
                <a:latin typeface="Arial" panose="020b0604020202020204" pitchFamily="34" charset="0"/>
                <a:ea typeface="黑体" panose="02010609060101010101" pitchFamily="2" charset="-122"/>
              </a:rPr>
              <a:t>游踪</a:t>
            </a:r>
            <a:r>
              <a:rPr lang="zh-CN" altLang="en-US" sz="3200" b="1">
                <a:solidFill>
                  <a:srgbClr val="0000FF"/>
                </a:solidFill>
                <a:latin typeface="Arial" panose="020b0604020202020204" pitchFamily="34" charset="0"/>
                <a:ea typeface="黑体" panose="02010609060101010101" pitchFamily="2" charset="-122"/>
              </a:rPr>
              <a:t>并找出与游踪相对应的作者</a:t>
            </a:r>
            <a:r>
              <a:rPr lang="zh-CN" altLang="en-US" sz="3200" b="1" u="sng">
                <a:solidFill>
                  <a:srgbClr val="FF3300"/>
                </a:solidFill>
                <a:latin typeface="Arial" panose="020b0604020202020204" pitchFamily="34" charset="0"/>
                <a:ea typeface="黑体" panose="02010609060101010101" pitchFamily="2" charset="-122"/>
              </a:rPr>
              <a:t>直抒胸臆</a:t>
            </a:r>
            <a:r>
              <a:rPr lang="zh-CN" altLang="en-US" sz="3200" b="1">
                <a:solidFill>
                  <a:srgbClr val="0000FF"/>
                </a:solidFill>
                <a:latin typeface="Arial" panose="020b0604020202020204" pitchFamily="34" charset="0"/>
                <a:ea typeface="黑体" panose="02010609060101010101" pitchFamily="2" charset="-122"/>
              </a:rPr>
              <a:t>的词句。为何有这样的情感？</a:t>
            </a:r>
            <a:endParaRPr lang="zh-CN" altLang="en-US" sz="32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 calcmode="lin" valueType="num">
                                      <p:cBhvr>
                                        <p:cTn id="7" dur="500" fill="hold"/>
                                        <p:tgtEl>
                                          <p:spTgt spid="4096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96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96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963">
                                            <p:txEl>
                                              <p:pRg st="1" end="1"/>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40963">
                                            <p:txEl>
                                              <p:pRg st="3" end="3"/>
                                            </p:txEl>
                                          </p:spTgt>
                                        </p:tgtEl>
                                        <p:attrNameLst>
                                          <p:attrName>style.visibility</p:attrName>
                                        </p:attrNameLst>
                                      </p:cBhvr>
                                      <p:to>
                                        <p:strVal val="visible"/>
                                      </p:to>
                                    </p:set>
                                    <p:anim calcmode="lin" valueType="num">
                                      <p:cBhvr>
                                        <p:cTn id="13" dur="500" fill="hold"/>
                                        <p:tgtEl>
                                          <p:spTgt spid="4096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4096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4096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40963">
                                            <p:txEl>
                                              <p:pRg st="3" end="3"/>
                                            </p:txEl>
                                          </p:spTgt>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40963">
                                            <p:txEl>
                                              <p:pRg st="5" end="5"/>
                                            </p:txEl>
                                          </p:spTgt>
                                        </p:tgtEl>
                                        <p:attrNameLst>
                                          <p:attrName>style.visibility</p:attrName>
                                        </p:attrNameLst>
                                      </p:cBhvr>
                                      <p:to>
                                        <p:strVal val="visible"/>
                                      </p:to>
                                    </p:set>
                                    <p:anim calcmode="lin" valueType="num">
                                      <p:cBhvr>
                                        <p:cTn id="19" dur="500" fill="hold"/>
                                        <p:tgtEl>
                                          <p:spTgt spid="4096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4096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4096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4096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55" presetClass="entr" presetSubtype="0" fill="hold" nodeType="clickEffect">
                                  <p:stCondLst>
                                    <p:cond delay="0"/>
                                  </p:stCondLst>
                                  <p:childTnLst>
                                    <p:set>
                                      <p:cBhvr>
                                        <p:cTn id="26" dur="1" fill="hold">
                                          <p:stCondLst>
                                            <p:cond delay="0"/>
                                          </p:stCondLst>
                                        </p:cTn>
                                        <p:tgtEl>
                                          <p:spTgt spid="40963">
                                            <p:txEl>
                                              <p:pRg st="0" end="0"/>
                                            </p:txEl>
                                          </p:spTgt>
                                        </p:tgtEl>
                                        <p:attrNameLst>
                                          <p:attrName>style.visibility</p:attrName>
                                        </p:attrNameLst>
                                      </p:cBhvr>
                                      <p:to>
                                        <p:strVal val="visible"/>
                                      </p:to>
                                    </p:set>
                                    <p:anim calcmode="lin" valueType="num">
                                      <p:cBhvr>
                                        <p:cTn id="27" dur="1000" fill="hold"/>
                                        <p:tgtEl>
                                          <p:spTgt spid="40963">
                                            <p:txEl>
                                              <p:pRg st="0" end="0"/>
                                            </p:txEl>
                                          </p:spTgt>
                                        </p:tgtEl>
                                        <p:attrNameLst>
                                          <p:attrName>ppt_w</p:attrName>
                                        </p:attrNameLst>
                                      </p:cBhvr>
                                      <p:tavLst>
                                        <p:tav tm="0">
                                          <p:val>
                                            <p:strVal val="#ppt_w*0.70"/>
                                          </p:val>
                                        </p:tav>
                                        <p:tav tm="100000">
                                          <p:val>
                                            <p:strVal val="#ppt_w"/>
                                          </p:val>
                                        </p:tav>
                                      </p:tavLst>
                                    </p:anim>
                                    <p:anim calcmode="lin" valueType="num">
                                      <p:cBhvr>
                                        <p:cTn id="28" dur="1000" fill="hold"/>
                                        <p:tgtEl>
                                          <p:spTgt spid="40963">
                                            <p:txEl>
                                              <p:pRg st="0" end="0"/>
                                            </p:txEl>
                                          </p:spTgt>
                                        </p:tgtEl>
                                        <p:attrNameLst>
                                          <p:attrName>ppt_h</p:attrName>
                                        </p:attrNameLst>
                                      </p:cBhvr>
                                      <p:tavLst>
                                        <p:tav tm="0">
                                          <p:val>
                                            <p:strVal val="#ppt_h"/>
                                          </p:val>
                                        </p:tav>
                                        <p:tav tm="100000">
                                          <p:val>
                                            <p:strVal val="#ppt_h"/>
                                          </p:val>
                                        </p:tav>
                                      </p:tavLst>
                                    </p:anim>
                                    <p:animEffect transition="in" filter="fade">
                                      <p:cBhvr>
                                        <p:cTn id="29" dur="1000"/>
                                        <p:tgtEl>
                                          <p:spTgt spid="40963">
                                            <p:txEl>
                                              <p:pRg st="0" end="0"/>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5" presetClass="entr" presetSubtype="0" fill="hold" nodeType="clickEffect">
                                  <p:stCondLst>
                                    <p:cond delay="0"/>
                                  </p:stCondLst>
                                  <p:childTnLst>
                                    <p:set>
                                      <p:cBhvr>
                                        <p:cTn id="33" dur="1" fill="hold">
                                          <p:stCondLst>
                                            <p:cond delay="0"/>
                                          </p:stCondLst>
                                        </p:cTn>
                                        <p:tgtEl>
                                          <p:spTgt spid="40963">
                                            <p:txEl>
                                              <p:pRg st="2" end="2"/>
                                            </p:txEl>
                                          </p:spTgt>
                                        </p:tgtEl>
                                        <p:attrNameLst>
                                          <p:attrName>style.visibility</p:attrName>
                                        </p:attrNameLst>
                                      </p:cBhvr>
                                      <p:to>
                                        <p:strVal val="visible"/>
                                      </p:to>
                                    </p:set>
                                    <p:anim calcmode="lin" valueType="num">
                                      <p:cBhvr>
                                        <p:cTn id="34" dur="1000" fill="hold"/>
                                        <p:tgtEl>
                                          <p:spTgt spid="40963">
                                            <p:txEl>
                                              <p:pRg st="2" end="2"/>
                                            </p:txEl>
                                          </p:spTgt>
                                        </p:tgtEl>
                                        <p:attrNameLst>
                                          <p:attrName>ppt_w</p:attrName>
                                        </p:attrNameLst>
                                      </p:cBhvr>
                                      <p:tavLst>
                                        <p:tav tm="0">
                                          <p:val>
                                            <p:strVal val="#ppt_w*0.70"/>
                                          </p:val>
                                        </p:tav>
                                        <p:tav tm="100000">
                                          <p:val>
                                            <p:strVal val="#ppt_w"/>
                                          </p:val>
                                        </p:tav>
                                      </p:tavLst>
                                    </p:anim>
                                    <p:anim calcmode="lin" valueType="num">
                                      <p:cBhvr>
                                        <p:cTn id="35" dur="1000" fill="hold"/>
                                        <p:tgtEl>
                                          <p:spTgt spid="40963">
                                            <p:txEl>
                                              <p:pRg st="2" end="2"/>
                                            </p:txEl>
                                          </p:spTgt>
                                        </p:tgtEl>
                                        <p:attrNameLst>
                                          <p:attrName>ppt_h</p:attrName>
                                        </p:attrNameLst>
                                      </p:cBhvr>
                                      <p:tavLst>
                                        <p:tav tm="0">
                                          <p:val>
                                            <p:strVal val="#ppt_h"/>
                                          </p:val>
                                        </p:tav>
                                        <p:tav tm="100000">
                                          <p:val>
                                            <p:strVal val="#ppt_h"/>
                                          </p:val>
                                        </p:tav>
                                      </p:tavLst>
                                    </p:anim>
                                    <p:animEffect transition="in" filter="fade">
                                      <p:cBhvr>
                                        <p:cTn id="36" dur="1000"/>
                                        <p:tgtEl>
                                          <p:spTgt spid="40963">
                                            <p:txEl>
                                              <p:pRg st="2" end="2"/>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55" presetClass="entr" presetSubtype="0" fill="hold" nodeType="clickEffect">
                                  <p:stCondLst>
                                    <p:cond delay="0"/>
                                  </p:stCondLst>
                                  <p:childTnLst>
                                    <p:set>
                                      <p:cBhvr>
                                        <p:cTn id="40" dur="1" fill="hold">
                                          <p:stCondLst>
                                            <p:cond delay="0"/>
                                          </p:stCondLst>
                                        </p:cTn>
                                        <p:tgtEl>
                                          <p:spTgt spid="40963">
                                            <p:txEl>
                                              <p:pRg st="4" end="4"/>
                                            </p:txEl>
                                          </p:spTgt>
                                        </p:tgtEl>
                                        <p:attrNameLst>
                                          <p:attrName>style.visibility</p:attrName>
                                        </p:attrNameLst>
                                      </p:cBhvr>
                                      <p:to>
                                        <p:strVal val="visible"/>
                                      </p:to>
                                    </p:set>
                                    <p:anim calcmode="lin" valueType="num">
                                      <p:cBhvr>
                                        <p:cTn id="41" dur="1000" fill="hold"/>
                                        <p:tgtEl>
                                          <p:spTgt spid="40963">
                                            <p:txEl>
                                              <p:pRg st="4" end="4"/>
                                            </p:txEl>
                                          </p:spTgt>
                                        </p:tgtEl>
                                        <p:attrNameLst>
                                          <p:attrName>ppt_w</p:attrName>
                                        </p:attrNameLst>
                                      </p:cBhvr>
                                      <p:tavLst>
                                        <p:tav tm="0">
                                          <p:val>
                                            <p:strVal val="#ppt_w*0.70"/>
                                          </p:val>
                                        </p:tav>
                                        <p:tav tm="100000">
                                          <p:val>
                                            <p:strVal val="#ppt_w"/>
                                          </p:val>
                                        </p:tav>
                                      </p:tavLst>
                                    </p:anim>
                                    <p:anim calcmode="lin" valueType="num">
                                      <p:cBhvr>
                                        <p:cTn id="42" dur="1000" fill="hold"/>
                                        <p:tgtEl>
                                          <p:spTgt spid="40963">
                                            <p:txEl>
                                              <p:pRg st="4" end="4"/>
                                            </p:txEl>
                                          </p:spTgt>
                                        </p:tgtEl>
                                        <p:attrNameLst>
                                          <p:attrName>ppt_h</p:attrName>
                                        </p:attrNameLst>
                                      </p:cBhvr>
                                      <p:tavLst>
                                        <p:tav tm="0">
                                          <p:val>
                                            <p:strVal val="#ppt_h"/>
                                          </p:val>
                                        </p:tav>
                                        <p:tav tm="100000">
                                          <p:val>
                                            <p:strVal val="#ppt_h"/>
                                          </p:val>
                                        </p:tav>
                                      </p:tavLst>
                                    </p:anim>
                                    <p:animEffect transition="in" filter="fade">
                                      <p:cBhvr>
                                        <p:cTn id="43" dur="1000"/>
                                        <p:tgtEl>
                                          <p:spTgt spid="409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29" name="图片 6"/>
          <p:cNvPicPr>
            <a:picLocks noChangeAspect="1"/>
          </p:cNvPicPr>
          <p:nvPr/>
        </p:nvPicPr>
        <p:blipFill>
          <a:blip r:embed="rId3"/>
          <a:stretch>
            <a:fillRect/>
          </a:stretch>
        </p:blipFill>
        <p:spPr>
          <a:xfrm flipH="1">
            <a:off x="0" y="2209800"/>
            <a:ext cx="2830513" cy="4467225"/>
          </a:xfrm>
          <a:prstGeom prst="rect">
            <a:avLst/>
          </a:prstGeom>
          <a:noFill/>
          <a:ln w="9525">
            <a:noFill/>
          </a:ln>
        </p:spPr>
      </p:pic>
      <p:pic>
        <p:nvPicPr>
          <p:cNvPr id="22530" name="图片 5"/>
          <p:cNvPicPr>
            <a:picLocks noChangeAspect="1"/>
          </p:cNvPicPr>
          <p:nvPr/>
        </p:nvPicPr>
        <p:blipFill>
          <a:blip r:embed="rId4">
            <a:grayscl/>
          </a:blip>
          <a:stretch>
            <a:fillRect/>
          </a:stretch>
        </p:blipFill>
        <p:spPr>
          <a:xfrm>
            <a:off x="4784725" y="1620838"/>
            <a:ext cx="3975100" cy="3929062"/>
          </a:xfrm>
          <a:prstGeom prst="rect">
            <a:avLst/>
          </a:prstGeom>
          <a:noFill/>
          <a:ln w="9525">
            <a:noFill/>
          </a:ln>
        </p:spPr>
      </p:pic>
      <p:sp>
        <p:nvSpPr>
          <p:cNvPr id="2" name="文本框 22533"/>
          <p:cNvSpPr txBox="1">
            <a:spLocks noChangeArrowheads="1"/>
          </p:cNvSpPr>
          <p:nvPr/>
        </p:nvSpPr>
        <p:spPr bwMode="auto">
          <a:xfrm>
            <a:off x="1670050" y="3011488"/>
            <a:ext cx="60579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pPr>
            <a:endParaRPr lang="zh-CN" altLang="en-US" sz="1050" strike="noStrike" noProof="1">
              <a:solidFill>
                <a:schemeClr val="tx1">
                  <a:lumMod val="90000"/>
                  <a:lumOff val="10000"/>
                </a:schemeClr>
              </a:solidFill>
              <a:latin typeface="+mn-lt"/>
              <a:ea typeface="+mn-ea"/>
              <a:cs typeface="+mn-ea"/>
              <a:sym typeface="+mn-lt"/>
            </a:endParaRPr>
          </a:p>
        </p:txBody>
      </p:sp>
      <p:sp>
        <p:nvSpPr>
          <p:cNvPr id="3" name="矩形 2"/>
          <p:cNvSpPr/>
          <p:nvPr/>
        </p:nvSpPr>
        <p:spPr>
          <a:xfrm>
            <a:off x="152400" y="76200"/>
            <a:ext cx="2171700" cy="644525"/>
          </a:xfrm>
          <a:prstGeom prst="rect">
            <a:avLst/>
          </a:prstGeom>
          <a:noFill/>
          <a:ln w="25400">
            <a:solidFill>
              <a:schemeClr val="tx1"/>
            </a:solid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FF0000"/>
                </a:solidFill>
                <a:effectLst/>
                <a:uLnTx/>
                <a:uFillTx/>
                <a:latin typeface="南宋书局体" charset="-122"/>
                <a:ea typeface="南宋书局体" charset="-122"/>
                <a:cs typeface="+mn-cs"/>
              </a:rPr>
              <a:t>整体把握</a:t>
            </a:r>
            <a:endParaRPr kumimoji="0" lang="zh-CN" altLang="en-US" sz="3600" b="1" i="0" u="none" strike="noStrike" kern="1200" cap="none" spc="300" normalizeH="0" baseline="0" noProof="0">
              <a:ln>
                <a:noFill/>
              </a:ln>
              <a:solidFill>
                <a:srgbClr val="FF0000"/>
              </a:solidFill>
              <a:effectLst/>
              <a:uLnTx/>
              <a:uFillTx/>
              <a:latin typeface="南宋书局体" charset="-122"/>
              <a:ea typeface="南宋书局体" charset="-122"/>
              <a:cs typeface="+mn-cs"/>
            </a:endParaRPr>
          </a:p>
        </p:txBody>
      </p:sp>
      <p:sp>
        <p:nvSpPr>
          <p:cNvPr id="35843" name="矩形 3"/>
          <p:cNvSpPr/>
          <p:nvPr/>
        </p:nvSpPr>
        <p:spPr>
          <a:xfrm>
            <a:off x="2514600" y="381000"/>
            <a:ext cx="5445125" cy="706438"/>
          </a:xfrm>
          <a:prstGeom prst="rect">
            <a:avLst/>
          </a:prstGeom>
          <a:noFill/>
          <a:ln w="9525">
            <a:noFill/>
          </a:ln>
        </p:spPr>
        <p:txBody>
          <a:bodyPr wrap="square" anchor="t" anchorCtr="0">
            <a:spAutoFit/>
          </a:bodyPr>
          <a:lstStyle/>
          <a:p>
            <a:r>
              <a:rPr lang="zh-CN" altLang="en-US" sz="4000">
                <a:latin typeface="黑体" panose="02010609060101010101" pitchFamily="2" charset="-122"/>
                <a:ea typeface="黑体" panose="02010609060101010101" pitchFamily="2" charset="-122"/>
              </a:rPr>
              <a:t>概括每个自然段的大意</a:t>
            </a:r>
            <a:endParaRPr lang="zh-CN" altLang="en-US" sz="4000">
              <a:latin typeface="黑体" panose="02010609060101010101" pitchFamily="2" charset="-122"/>
              <a:ea typeface="黑体" panose="02010609060101010101" pitchFamily="2" charset="-122"/>
            </a:endParaRPr>
          </a:p>
        </p:txBody>
      </p:sp>
      <p:sp>
        <p:nvSpPr>
          <p:cNvPr id="35844" name="矩形 5"/>
          <p:cNvSpPr>
            <a:spLocks noChangeArrowheads="1"/>
          </p:cNvSpPr>
          <p:nvPr/>
        </p:nvSpPr>
        <p:spPr bwMode="auto">
          <a:xfrm>
            <a:off x="2633663" y="1273175"/>
            <a:ext cx="6510338" cy="5130800"/>
          </a:xfrm>
          <a:prstGeom prst="rect">
            <a:avLst/>
          </a:prstGeom>
          <a:solidFill>
            <a:schemeClr val="bg1"/>
          </a:solidFill>
          <a:ln w="9525">
            <a:noFill/>
            <a:miter lim="800000"/>
          </a:ln>
        </p:spPr>
        <p:txBody>
          <a:bodyPr wrap="square">
            <a:spAutoFit/>
          </a:bodyPr>
          <a:lstStyle/>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1</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独游荷塘的时候、地点和缘由。</a:t>
            </a:r>
            <a:endPar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（心境：“颇不宁静”）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2</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通往荷塘的小路、树木、月色。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3</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行在小路时的感受。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4</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荷塘美丽的景色。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5</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a:t>
            </a:r>
            <a:r>
              <a:rPr kumimoji="0" lang="zh-CN" altLang="en-US" sz="28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流</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泻的月光，塘中的月色。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15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15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6</a:t>
            </a:r>
            <a:r>
              <a:rPr kumimoji="0" lang="zh-CN" altLang="en-US" sz="2800" b="1" i="0" u="none" strike="noStrike" kern="1200" cap="none" spc="-15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a:t>
            </a:r>
            <a:r>
              <a:rPr kumimoji="0" lang="zh-CN" altLang="en-US" sz="2800" b="1" i="0" u="none" strike="noStrike" kern="1200" cap="none" spc="-15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荷</a:t>
            </a:r>
            <a:r>
              <a:rPr kumimoji="0" lang="zh-CN" altLang="en-US" sz="2800" b="1" i="0" u="none" strike="noStrike" kern="1200" cap="none" spc="-15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塘四周的景</a:t>
            </a:r>
            <a:r>
              <a:rPr kumimoji="0" lang="zh-CN" altLang="en-US" sz="2800" b="1" i="0" u="none" strike="noStrike" kern="1200" cap="none" spc="-15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物</a:t>
            </a:r>
            <a:r>
              <a:rPr lang="zh-CN" altLang="en-US" sz="2800" b="1" strike="noStrike" spc="-150" noProof="0" smtClean="0">
                <a:latin typeface="黑体" panose="02010609060101010101" pitchFamily="2" charset="-122"/>
                <a:ea typeface="黑体" panose="02010609060101010101" pitchFamily="2" charset="-122"/>
                <a:cs typeface="+mn-cs"/>
              </a:rPr>
              <a:t>。（</a:t>
            </a:r>
            <a:r>
              <a:rPr kumimoji="0" lang="zh-CN" altLang="en-US" sz="2800" b="1" i="0" u="none" strike="noStrike" kern="1200" cap="none" spc="-15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在</a:t>
            </a:r>
            <a:r>
              <a:rPr kumimoji="0" lang="zh-CN" altLang="en-US" sz="2800" b="1" i="0" u="none" strike="noStrike" kern="1200" cap="none" spc="-15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月下观</a:t>
            </a:r>
            <a:r>
              <a:rPr kumimoji="0" lang="zh-CN" altLang="en-US" sz="2800" b="1" i="0" u="none" strike="noStrike" kern="1200" cap="none" spc="-15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察、感</a:t>
            </a:r>
            <a:r>
              <a:rPr kumimoji="0" lang="zh-CN" altLang="en-US" sz="2800" b="1" i="0" u="none" strike="noStrike" kern="1200" cap="none" spc="-15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受到的） </a:t>
            </a:r>
            <a:endParaRPr kumimoji="0" lang="en-US" altLang="zh-CN" sz="2800" b="1" i="0" u="none" strike="noStrike" kern="1200" cap="none" spc="-15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7</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8</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a:t>
            </a:r>
            <a:r>
              <a:rPr kumimoji="0" lang="zh-CN" altLang="en-US" sz="28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联</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想古代江南采莲的旧俗。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17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第</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9</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10</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段  </a:t>
            </a:r>
            <a:r>
              <a:rPr kumimoji="0" lang="zh-CN" altLang="en-US" sz="28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rPr>
              <a:t>在</a:t>
            </a:r>
            <a:r>
              <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rPr>
              <a:t>思乡与遐想中踱回家门。 </a:t>
            </a:r>
            <a:endParaRPr kumimoji="0" lang="zh-CN" altLang="en-US" sz="28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500" fill="hold"/>
                                        <p:tgtEl>
                                          <p:spTgt spid="35843"/>
                                        </p:tgtEl>
                                        <p:attrNameLst>
                                          <p:attrName>ppt_x</p:attrName>
                                        </p:attrNameLst>
                                      </p:cBhvr>
                                      <p:tavLst>
                                        <p:tav tm="0">
                                          <p:val>
                                            <p:strVal val="#ppt_x"/>
                                          </p:val>
                                        </p:tav>
                                        <p:tav tm="100000">
                                          <p:val>
                                            <p:strVal val="#ppt_x"/>
                                          </p:val>
                                        </p:tav>
                                      </p:tavLst>
                                    </p:anim>
                                    <p:anim calcmode="lin" valueType="num">
                                      <p:cBhvr>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p:cTn id="13" dur="500" fill="hold"/>
                                        <p:tgtEl>
                                          <p:spTgt spid="35844"/>
                                        </p:tgtEl>
                                        <p:attrNameLst>
                                          <p:attrName>ppt_x</p:attrName>
                                        </p:attrNameLst>
                                      </p:cBhvr>
                                      <p:tavLst>
                                        <p:tav tm="0">
                                          <p:val>
                                            <p:strVal val="#ppt_x"/>
                                          </p:val>
                                        </p:tav>
                                        <p:tav tm="100000">
                                          <p:val>
                                            <p:strVal val="#ppt_x"/>
                                          </p:val>
                                        </p:tav>
                                      </p:tavLst>
                                    </p:anim>
                                    <p:anim calcmode="lin" valueType="num">
                                      <p:cBhvr>
                                        <p:cTn id="14"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4">
                                            <p:txEl>
                                              <p:pRg st="0" end="0"/>
                                            </p:txEl>
                                          </p:spTgt>
                                        </p:tgtEl>
                                        <p:attrNameLst>
                                          <p:attrName>style.visibility</p:attrName>
                                        </p:attrNameLst>
                                      </p:cBhvr>
                                      <p:to>
                                        <p:strVal val="visible"/>
                                      </p:to>
                                    </p:set>
                                    <p:anim calcmode="lin" valueType="num">
                                      <p:cBhvr>
                                        <p:cTn id="19" dur="500" fill="hold"/>
                                        <p:tgtEl>
                                          <p:spTgt spid="35844">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358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4">
                                            <p:txEl>
                                              <p:pRg st="0" end="0"/>
                                            </p:txEl>
                                          </p:spTgt>
                                        </p:tgtEl>
                                        <p:attrNameLst>
                                          <p:attrName>style.visibility</p:attrName>
                                        </p:attrNameLst>
                                      </p:cBhvr>
                                      <p:to>
                                        <p:strVal val="visible"/>
                                      </p:to>
                                    </p:set>
                                    <p:anim calcmode="lin" valueType="num">
                                      <p:cBhvr>
                                        <p:cTn id="25" dur="500" fill="hold"/>
                                        <p:tgtEl>
                                          <p:spTgt spid="35844">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358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4">
                                            <p:txEl>
                                              <p:pRg st="0" end="0"/>
                                            </p:txEl>
                                          </p:spTgt>
                                        </p:tgtEl>
                                        <p:attrNameLst>
                                          <p:attrName>style.visibility</p:attrName>
                                        </p:attrNameLst>
                                      </p:cBhvr>
                                      <p:to>
                                        <p:strVal val="visible"/>
                                      </p:to>
                                    </p:set>
                                    <p:anim calcmode="lin" valueType="num">
                                      <p:cBhvr>
                                        <p:cTn id="31" dur="500" fill="hold"/>
                                        <p:tgtEl>
                                          <p:spTgt spid="35844">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358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844">
                                            <p:txEl>
                                              <p:pRg st="1" end="1"/>
                                            </p:txEl>
                                          </p:spTgt>
                                        </p:tgtEl>
                                        <p:attrNameLst>
                                          <p:attrName>style.visibility</p:attrName>
                                        </p:attrNameLst>
                                      </p:cBhvr>
                                      <p:to>
                                        <p:strVal val="visible"/>
                                      </p:to>
                                    </p:set>
                                    <p:anim calcmode="lin" valueType="num">
                                      <p:cBhvr>
                                        <p:cTn id="37" dur="500" fill="hold"/>
                                        <p:tgtEl>
                                          <p:spTgt spid="35844">
                                            <p:txEl>
                                              <p:pRg st="1" end="1"/>
                                            </p:txEl>
                                          </p:spTgt>
                                        </p:tgtEl>
                                        <p:attrNameLst>
                                          <p:attrName>ppt_x</p:attrName>
                                        </p:attrNameLst>
                                      </p:cBhvr>
                                      <p:tavLst>
                                        <p:tav tm="0">
                                          <p:val>
                                            <p:strVal val="#ppt_x"/>
                                          </p:val>
                                        </p:tav>
                                        <p:tav tm="100000">
                                          <p:val>
                                            <p:strVal val="#ppt_x"/>
                                          </p:val>
                                        </p:tav>
                                      </p:tavLst>
                                    </p:anim>
                                    <p:anim calcmode="lin" valueType="num">
                                      <p:cBhvr>
                                        <p:cTn id="38" dur="500" fill="hold"/>
                                        <p:tgtEl>
                                          <p:spTgt spid="358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5844">
                                            <p:txEl>
                                              <p:pRg st="2" end="2"/>
                                            </p:txEl>
                                          </p:spTgt>
                                        </p:tgtEl>
                                        <p:attrNameLst>
                                          <p:attrName>style.visibility</p:attrName>
                                        </p:attrNameLst>
                                      </p:cBhvr>
                                      <p:to>
                                        <p:strVal val="visible"/>
                                      </p:to>
                                    </p:set>
                                    <p:anim calcmode="lin" valueType="num">
                                      <p:cBhvr>
                                        <p:cTn id="43" dur="500" fill="hold"/>
                                        <p:tgtEl>
                                          <p:spTgt spid="35844">
                                            <p:txEl>
                                              <p:pRg st="2" end="2"/>
                                            </p:txEl>
                                          </p:spTgt>
                                        </p:tgtEl>
                                        <p:attrNameLst>
                                          <p:attrName>ppt_x</p:attrName>
                                        </p:attrNameLst>
                                      </p:cBhvr>
                                      <p:tavLst>
                                        <p:tav tm="0">
                                          <p:val>
                                            <p:strVal val="#ppt_x"/>
                                          </p:val>
                                        </p:tav>
                                        <p:tav tm="100000">
                                          <p:val>
                                            <p:strVal val="#ppt_x"/>
                                          </p:val>
                                        </p:tav>
                                      </p:tavLst>
                                    </p:anim>
                                    <p:anim calcmode="lin" valueType="num">
                                      <p:cBhvr>
                                        <p:cTn id="44" dur="500" fill="hold"/>
                                        <p:tgtEl>
                                          <p:spTgt spid="358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844">
                                            <p:txEl>
                                              <p:pRg st="3" end="3"/>
                                            </p:txEl>
                                          </p:spTgt>
                                        </p:tgtEl>
                                        <p:attrNameLst>
                                          <p:attrName>style.visibility</p:attrName>
                                        </p:attrNameLst>
                                      </p:cBhvr>
                                      <p:to>
                                        <p:strVal val="visible"/>
                                      </p:to>
                                    </p:set>
                                    <p:anim calcmode="lin" valueType="num">
                                      <p:cBhvr>
                                        <p:cTn id="49" dur="500" fill="hold"/>
                                        <p:tgtEl>
                                          <p:spTgt spid="35844">
                                            <p:txEl>
                                              <p:pRg st="3" end="3"/>
                                            </p:txEl>
                                          </p:spTgt>
                                        </p:tgtEl>
                                        <p:attrNameLst>
                                          <p:attrName>ppt_x</p:attrName>
                                        </p:attrNameLst>
                                      </p:cBhvr>
                                      <p:tavLst>
                                        <p:tav tm="0">
                                          <p:val>
                                            <p:strVal val="#ppt_x"/>
                                          </p:val>
                                        </p:tav>
                                        <p:tav tm="100000">
                                          <p:val>
                                            <p:strVal val="#ppt_x"/>
                                          </p:val>
                                        </p:tav>
                                      </p:tavLst>
                                    </p:anim>
                                    <p:anim calcmode="lin" valueType="num">
                                      <p:cBhvr>
                                        <p:cTn id="50" dur="500" fill="hold"/>
                                        <p:tgtEl>
                                          <p:spTgt spid="358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5844">
                                            <p:txEl>
                                              <p:pRg st="4" end="4"/>
                                            </p:txEl>
                                          </p:spTgt>
                                        </p:tgtEl>
                                        <p:attrNameLst>
                                          <p:attrName>style.visibility</p:attrName>
                                        </p:attrNameLst>
                                      </p:cBhvr>
                                      <p:to>
                                        <p:strVal val="visible"/>
                                      </p:to>
                                    </p:set>
                                    <p:anim calcmode="lin" valueType="num">
                                      <p:cBhvr>
                                        <p:cTn id="55" dur="500" fill="hold"/>
                                        <p:tgtEl>
                                          <p:spTgt spid="35844">
                                            <p:txEl>
                                              <p:pRg st="4" end="4"/>
                                            </p:txEl>
                                          </p:spTgt>
                                        </p:tgtEl>
                                        <p:attrNameLst>
                                          <p:attrName>ppt_x</p:attrName>
                                        </p:attrNameLst>
                                      </p:cBhvr>
                                      <p:tavLst>
                                        <p:tav tm="0">
                                          <p:val>
                                            <p:strVal val="#ppt_x"/>
                                          </p:val>
                                        </p:tav>
                                        <p:tav tm="100000">
                                          <p:val>
                                            <p:strVal val="#ppt_x"/>
                                          </p:val>
                                        </p:tav>
                                      </p:tavLst>
                                    </p:anim>
                                    <p:anim calcmode="lin" valueType="num">
                                      <p:cBhvr>
                                        <p:cTn id="56" dur="500" fill="hold"/>
                                        <p:tgtEl>
                                          <p:spTgt spid="3584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5844">
                                            <p:txEl>
                                              <p:pRg st="5" end="5"/>
                                            </p:txEl>
                                          </p:spTgt>
                                        </p:tgtEl>
                                        <p:attrNameLst>
                                          <p:attrName>style.visibility</p:attrName>
                                        </p:attrNameLst>
                                      </p:cBhvr>
                                      <p:to>
                                        <p:strVal val="visible"/>
                                      </p:to>
                                    </p:set>
                                    <p:anim calcmode="lin" valueType="num">
                                      <p:cBhvr>
                                        <p:cTn id="61" dur="500" fill="hold"/>
                                        <p:tgtEl>
                                          <p:spTgt spid="35844">
                                            <p:txEl>
                                              <p:pRg st="5" end="5"/>
                                            </p:txEl>
                                          </p:spTgt>
                                        </p:tgtEl>
                                        <p:attrNameLst>
                                          <p:attrName>ppt_x</p:attrName>
                                        </p:attrNameLst>
                                      </p:cBhvr>
                                      <p:tavLst>
                                        <p:tav tm="0">
                                          <p:val>
                                            <p:strVal val="#ppt_x"/>
                                          </p:val>
                                        </p:tav>
                                        <p:tav tm="100000">
                                          <p:val>
                                            <p:strVal val="#ppt_x"/>
                                          </p:val>
                                        </p:tav>
                                      </p:tavLst>
                                    </p:anim>
                                    <p:anim calcmode="lin" valueType="num">
                                      <p:cBhvr>
                                        <p:cTn id="62" dur="500" fill="hold"/>
                                        <p:tgtEl>
                                          <p:spTgt spid="3584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5844">
                                            <p:txEl>
                                              <p:pRg st="6" end="6"/>
                                            </p:txEl>
                                          </p:spTgt>
                                        </p:tgtEl>
                                        <p:attrNameLst>
                                          <p:attrName>style.visibility</p:attrName>
                                        </p:attrNameLst>
                                      </p:cBhvr>
                                      <p:to>
                                        <p:strVal val="visible"/>
                                      </p:to>
                                    </p:set>
                                    <p:anim calcmode="lin" valueType="num">
                                      <p:cBhvr>
                                        <p:cTn id="67" dur="500" fill="hold"/>
                                        <p:tgtEl>
                                          <p:spTgt spid="35844">
                                            <p:txEl>
                                              <p:pRg st="6" end="6"/>
                                            </p:txEl>
                                          </p:spTgt>
                                        </p:tgtEl>
                                        <p:attrNameLst>
                                          <p:attrName>ppt_x</p:attrName>
                                        </p:attrNameLst>
                                      </p:cBhvr>
                                      <p:tavLst>
                                        <p:tav tm="0">
                                          <p:val>
                                            <p:strVal val="#ppt_x"/>
                                          </p:val>
                                        </p:tav>
                                        <p:tav tm="100000">
                                          <p:val>
                                            <p:strVal val="#ppt_x"/>
                                          </p:val>
                                        </p:tav>
                                      </p:tavLst>
                                    </p:anim>
                                    <p:anim calcmode="lin" valueType="num">
                                      <p:cBhvr>
                                        <p:cTn id="68" dur="500" fill="hold"/>
                                        <p:tgtEl>
                                          <p:spTgt spid="358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5844">
                                            <p:txEl>
                                              <p:charRg st="136" end="155"/>
                                            </p:txEl>
                                          </p:spTgt>
                                        </p:tgtEl>
                                        <p:attrNameLst>
                                          <p:attrName>style.visibility</p:attrName>
                                        </p:attrNameLst>
                                      </p:cBhvr>
                                      <p:to>
                                        <p:strVal val="visible"/>
                                      </p:to>
                                    </p:set>
                                    <p:anim calcmode="lin" valueType="num">
                                      <p:cBhvr>
                                        <p:cTn id="73" dur="500" fill="hold"/>
                                        <p:tgtEl>
                                          <p:spTgt spid="35844">
                                            <p:txEl>
                                              <p:charRg st="136" end="155"/>
                                            </p:txEl>
                                          </p:spTgt>
                                        </p:tgtEl>
                                        <p:attrNameLst>
                                          <p:attrName>ppt_x</p:attrName>
                                        </p:attrNameLst>
                                      </p:cBhvr>
                                      <p:tavLst>
                                        <p:tav tm="0">
                                          <p:val>
                                            <p:strVal val="#ppt_x"/>
                                          </p:val>
                                        </p:tav>
                                        <p:tav tm="100000">
                                          <p:val>
                                            <p:strVal val="#ppt_x"/>
                                          </p:val>
                                        </p:tav>
                                      </p:tavLst>
                                    </p:anim>
                                    <p:anim calcmode="lin" valueType="num">
                                      <p:cBhvr>
                                        <p:cTn id="74" dur="500" fill="hold"/>
                                        <p:tgtEl>
                                          <p:spTgt spid="35844">
                                            <p:txEl>
                                              <p:charRg st="136" end="155"/>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5844">
                                            <p:txEl>
                                              <p:charRg st="155" end="174"/>
                                            </p:txEl>
                                          </p:spTgt>
                                        </p:tgtEl>
                                        <p:attrNameLst>
                                          <p:attrName>style.visibility</p:attrName>
                                        </p:attrNameLst>
                                      </p:cBhvr>
                                      <p:to>
                                        <p:strVal val="visible"/>
                                      </p:to>
                                    </p:set>
                                    <p:anim calcmode="lin" valueType="num">
                                      <p:cBhvr>
                                        <p:cTn id="79" dur="500" fill="hold"/>
                                        <p:tgtEl>
                                          <p:spTgt spid="35844">
                                            <p:txEl>
                                              <p:charRg st="155" end="174"/>
                                            </p:txEl>
                                          </p:spTgt>
                                        </p:tgtEl>
                                        <p:attrNameLst>
                                          <p:attrName>ppt_x</p:attrName>
                                        </p:attrNameLst>
                                      </p:cBhvr>
                                      <p:tavLst>
                                        <p:tav tm="0">
                                          <p:val>
                                            <p:strVal val="#ppt_x"/>
                                          </p:val>
                                        </p:tav>
                                        <p:tav tm="100000">
                                          <p:val>
                                            <p:strVal val="#ppt_x"/>
                                          </p:val>
                                        </p:tav>
                                      </p:tavLst>
                                    </p:anim>
                                    <p:anim calcmode="lin" valueType="num">
                                      <p:cBhvr>
                                        <p:cTn id="80" dur="500" fill="hold"/>
                                        <p:tgtEl>
                                          <p:spTgt spid="35844">
                                            <p:txEl>
                                              <p:charRg st="155" end="17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3" name="Rectangle 3"/>
          <p:cNvSpPr>
            <a:spLocks noGrp="1"/>
          </p:cNvSpPr>
          <p:nvPr/>
        </p:nvSpPr>
        <p:spPr>
          <a:xfrm>
            <a:off x="2252663" y="990600"/>
            <a:ext cx="6784975" cy="3911600"/>
          </a:xfrm>
          <a:prstGeom prst="rect">
            <a:avLst/>
          </a:prstGeom>
          <a:solidFill>
            <a:schemeClr val="bg1"/>
          </a:solidFill>
          <a:ln w="9525">
            <a:noFill/>
          </a:ln>
        </p:spPr>
        <p:txBody>
          <a:bodyPr wrap="square" lIns="68580" tIns="34290" rIns="68580" bIns="34290" anchor="t" anchorCtr="0"/>
          <a:lstStyle/>
          <a:p>
            <a:pPr marL="342900" indent="-342900">
              <a:spcBef>
                <a:spcPct val="20000"/>
              </a:spcBef>
              <a:buClr>
                <a:schemeClr val="bg2"/>
              </a:buClr>
              <a:buSzPct val="75000"/>
              <a:buFont typeface="Wingdings" panose="05000000000000000000" charset="0"/>
              <a:buChar char="l"/>
            </a:pPr>
            <a:r>
              <a:rPr lang="zh-CN" altLang="en-US" sz="2700" b="1">
                <a:latin typeface="Arial" panose="020b0604020202020204" pitchFamily="34" charset="0"/>
                <a:ea typeface="华文新魏" pitchFamily="2" charset="-122"/>
              </a:rPr>
              <a:t>这几天心里</a:t>
            </a:r>
            <a:r>
              <a:rPr lang="zh-CN" altLang="en-US" sz="2700" b="1">
                <a:solidFill>
                  <a:srgbClr val="FF0000"/>
                </a:solidFill>
                <a:latin typeface="Arial" panose="020b0604020202020204" pitchFamily="34" charset="0"/>
                <a:ea typeface="华文新魏" pitchFamily="2" charset="-122"/>
              </a:rPr>
              <a:t>颇不宁静</a:t>
            </a:r>
            <a:r>
              <a:rPr lang="zh-CN" altLang="en-US" sz="2700" b="1">
                <a:latin typeface="Arial" panose="020b0604020202020204" pitchFamily="34" charset="0"/>
                <a:ea typeface="华文新魏" pitchFamily="2" charset="-122"/>
              </a:rPr>
              <a:t>。</a:t>
            </a:r>
            <a:endParaRPr lang="zh-CN" altLang="en-US" sz="2700" b="1">
              <a:latin typeface="Arial" panose="020b0604020202020204" pitchFamily="34" charset="0"/>
              <a:ea typeface="华文新魏" pitchFamily="2" charset="-122"/>
            </a:endParaRPr>
          </a:p>
          <a:p>
            <a:pPr marL="342900" indent="-342900">
              <a:spcBef>
                <a:spcPct val="20000"/>
              </a:spcBef>
              <a:buClr>
                <a:schemeClr val="bg2"/>
              </a:buClr>
              <a:buSzPct val="75000"/>
              <a:buFont typeface="Wingdings" panose="05000000000000000000" charset="0"/>
              <a:buChar char="l"/>
            </a:pPr>
            <a:r>
              <a:rPr lang="zh-CN" altLang="en-US" sz="2700" b="1">
                <a:latin typeface="Arial" panose="020b0604020202020204" pitchFamily="34" charset="0"/>
                <a:ea typeface="华文新魏" pitchFamily="2" charset="-122"/>
              </a:rPr>
              <a:t>这一片天地好像是我的，我也像超出了平常的自己，到了另一世界里。</a:t>
            </a:r>
            <a:r>
              <a:rPr lang="en-US" altLang="zh-CN" sz="2700" b="1">
                <a:latin typeface="Arial" panose="020b0604020202020204" pitchFamily="34" charset="0"/>
                <a:ea typeface="华文新魏" pitchFamily="2" charset="-122"/>
              </a:rPr>
              <a:t>  </a:t>
            </a:r>
            <a:r>
              <a:rPr lang="zh-CN" altLang="en-US" sz="2700" b="1">
                <a:latin typeface="Arial" panose="020b0604020202020204" pitchFamily="34" charset="0"/>
                <a:ea typeface="华文新魏" pitchFamily="2" charset="-122"/>
              </a:rPr>
              <a:t>便觉是个自由的人。</a:t>
            </a:r>
            <a:endParaRPr lang="zh-CN" altLang="en-US" sz="2700" b="1">
              <a:latin typeface="Arial" panose="020b0604020202020204" pitchFamily="34" charset="0"/>
              <a:ea typeface="华文新魏" pitchFamily="2" charset="-122"/>
            </a:endParaRPr>
          </a:p>
          <a:p>
            <a:pPr marL="342900" indent="-342900">
              <a:spcBef>
                <a:spcPct val="20000"/>
              </a:spcBef>
              <a:buClr>
                <a:schemeClr val="bg2"/>
              </a:buClr>
              <a:buSzPct val="75000"/>
              <a:buFont typeface="Wingdings" panose="05000000000000000000" charset="0"/>
              <a:buChar char="l"/>
            </a:pPr>
            <a:r>
              <a:rPr lang="zh-CN" altLang="en-US" sz="2700" b="1">
                <a:latin typeface="Arial" panose="020b0604020202020204" pitchFamily="34" charset="0"/>
                <a:ea typeface="华文新魏" pitchFamily="2" charset="-122"/>
              </a:rPr>
              <a:t>我且受用这无边的荷香月色好了。</a:t>
            </a:r>
            <a:endParaRPr lang="zh-CN" altLang="en-US" sz="2700" b="1">
              <a:latin typeface="Arial" panose="020b0604020202020204" pitchFamily="34" charset="0"/>
              <a:ea typeface="华文新魏" pitchFamily="2" charset="-122"/>
            </a:endParaRPr>
          </a:p>
          <a:p>
            <a:pPr marL="342900" indent="-342900">
              <a:spcBef>
                <a:spcPct val="20000"/>
              </a:spcBef>
              <a:buClr>
                <a:schemeClr val="bg2"/>
              </a:buClr>
              <a:buSzPct val="75000"/>
              <a:buFont typeface="Wingdings" panose="05000000000000000000" charset="0"/>
              <a:buChar char="l"/>
            </a:pPr>
            <a:r>
              <a:rPr lang="zh-CN" altLang="en-US" sz="2700" b="1">
                <a:latin typeface="Arial" panose="020b0604020202020204" pitchFamily="34" charset="0"/>
                <a:ea typeface="华文新魏" pitchFamily="2" charset="-122"/>
              </a:rPr>
              <a:t>但热闹是它们的，我什么也没有。</a:t>
            </a:r>
            <a:endParaRPr lang="zh-CN" altLang="en-US" sz="2700" b="1">
              <a:latin typeface="Arial" panose="020b0604020202020204" pitchFamily="34" charset="0"/>
              <a:ea typeface="华文新魏" pitchFamily="2" charset="-122"/>
            </a:endParaRPr>
          </a:p>
          <a:p>
            <a:pPr marL="342900" indent="-342900">
              <a:spcBef>
                <a:spcPct val="20000"/>
              </a:spcBef>
              <a:buClr>
                <a:schemeClr val="bg2"/>
              </a:buClr>
              <a:buSzPct val="75000"/>
              <a:buFont typeface="Wingdings" panose="05000000000000000000" charset="0"/>
              <a:buChar char="l"/>
            </a:pPr>
            <a:r>
              <a:rPr lang="zh-CN" altLang="en-US" sz="2700" b="1">
                <a:latin typeface="Arial" panose="020b0604020202020204" pitchFamily="34" charset="0"/>
                <a:ea typeface="华文新魏" pitchFamily="2" charset="-122"/>
              </a:rPr>
              <a:t>这真是有趣的事，可惜我们现在早已无福消受了。</a:t>
            </a:r>
            <a:endParaRPr lang="zh-CN" altLang="en-US" sz="2700" b="1">
              <a:solidFill>
                <a:srgbClr val="FF0000"/>
              </a:solidFill>
              <a:latin typeface="Arial" panose="020b0604020202020204" pitchFamily="34" charset="0"/>
              <a:ea typeface="华文新魏" pitchFamily="2" charset="-122"/>
            </a:endParaRPr>
          </a:p>
          <a:p>
            <a:pPr marL="342900" indent="-342900">
              <a:spcBef>
                <a:spcPct val="20000"/>
              </a:spcBef>
              <a:buClr>
                <a:schemeClr val="bg2"/>
              </a:buClr>
              <a:buSzPct val="75000"/>
              <a:buFont typeface="Wingdings" panose="05000000000000000000" charset="0"/>
              <a:buChar char="l"/>
            </a:pPr>
            <a:r>
              <a:rPr lang="zh-CN" altLang="en-US" sz="2700" b="1">
                <a:latin typeface="Arial" panose="020b0604020202020204" pitchFamily="34" charset="0"/>
                <a:ea typeface="华文新魏" pitchFamily="2" charset="-122"/>
              </a:rPr>
              <a:t>这令我到底惦着江南了。</a:t>
            </a:r>
            <a:endParaRPr lang="zh-CN" altLang="en-US" sz="2700" b="1">
              <a:latin typeface="Arial" panose="020b0604020202020204" pitchFamily="34" charset="0"/>
              <a:ea typeface="华文新魏" pitchFamily="2" charset="-122"/>
            </a:endParaRPr>
          </a:p>
        </p:txBody>
      </p:sp>
      <p:sp>
        <p:nvSpPr>
          <p:cNvPr id="66564" name="Rectangle 4"/>
          <p:cNvSpPr>
            <a:spLocks noGrp="1" noChangeArrowheads="1"/>
          </p:cNvSpPr>
          <p:nvPr/>
        </p:nvSpPr>
        <p:spPr>
          <a:xfrm>
            <a:off x="152400" y="76200"/>
            <a:ext cx="5903913" cy="857250"/>
          </a:xfrm>
          <a:prstGeom prst="rect">
            <a:avLst/>
          </a:prstGeom>
          <a:noFill/>
          <a:ln w="9525">
            <a:noFill/>
          </a:ln>
        </p:spPr>
        <p:txBody>
          <a:bodyPr vert="horz" wrap="square" lIns="69056" tIns="34528" rIns="69056" bIns="34528" numCol="1" anchor="ctr" anchorCtr="0" compatLnSpc="1"/>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4000" b="1" i="0" strike="noStrike" kern="0" spc="-100" baseline="0" noProof="0" smtClean="0">
                <a:ln>
                  <a:noFill/>
                </a:ln>
                <a:solidFill>
                  <a:schemeClr val="tx1"/>
                </a:solidFill>
                <a:effectLst/>
                <a:uLnTx/>
                <a:uFillTx/>
                <a:latin typeface="南宋书局体" charset="-122"/>
                <a:ea typeface="南宋书局体" charset="-122"/>
                <a:cs typeface="南宋书局体" charset="-122"/>
              </a:rPr>
              <a:t>理清思想感情的脉络</a:t>
            </a:r>
            <a:endParaRPr kumimoji="0" lang="zh-CN" altLang="en-US" sz="4000" b="1" i="0" strike="noStrike" kern="0" spc="-100" baseline="0" noProof="0" smtClean="0">
              <a:ln>
                <a:noFill/>
              </a:ln>
              <a:solidFill>
                <a:schemeClr val="tx1"/>
              </a:solidFill>
              <a:effectLst/>
              <a:uLnTx/>
              <a:uFillTx/>
              <a:latin typeface="南宋书局体" charset="-122"/>
              <a:ea typeface="南宋书局体" charset="-122"/>
              <a:cs typeface="南宋书局体" charset="-122"/>
            </a:endParaRPr>
          </a:p>
        </p:txBody>
      </p:sp>
      <p:pic>
        <p:nvPicPr>
          <p:cNvPr id="24579" name="图片 6"/>
          <p:cNvPicPr>
            <a:picLocks noChangeAspect="1"/>
          </p:cNvPicPr>
          <p:nvPr/>
        </p:nvPicPr>
        <p:blipFill>
          <a:blip r:embed="rId2"/>
          <a:stretch>
            <a:fillRect/>
          </a:stretch>
        </p:blipFill>
        <p:spPr>
          <a:xfrm flipH="1">
            <a:off x="0" y="1600200"/>
            <a:ext cx="2252663" cy="5081588"/>
          </a:xfrm>
          <a:prstGeom prst="rect">
            <a:avLst/>
          </a:prstGeom>
          <a:noFill/>
          <a:ln w="9525">
            <a:noFill/>
          </a:ln>
        </p:spPr>
      </p:pic>
      <p:pic>
        <p:nvPicPr>
          <p:cNvPr id="24580" name="图片 14"/>
          <p:cNvPicPr>
            <a:picLocks noChangeAspect="1"/>
          </p:cNvPicPr>
          <p:nvPr/>
        </p:nvPicPr>
        <p:blipFill>
          <a:blip r:embed="rId3"/>
          <a:stretch>
            <a:fillRect/>
          </a:stretch>
        </p:blipFill>
        <p:spPr>
          <a:xfrm>
            <a:off x="6146800" y="4800600"/>
            <a:ext cx="2890838" cy="2082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500" fill="hold"/>
                                        <p:tgtEl>
                                          <p:spTgt spid="66564"/>
                                        </p:tgtEl>
                                        <p:attrNameLst>
                                          <p:attrName>ppt_x</p:attrName>
                                        </p:attrNameLst>
                                      </p:cBhvr>
                                      <p:tavLst>
                                        <p:tav tm="0">
                                          <p:val>
                                            <p:strVal val="0-#ppt_w/2"/>
                                          </p:val>
                                        </p:tav>
                                        <p:tav tm="100000">
                                          <p:val>
                                            <p:strVal val="#ppt_x"/>
                                          </p:val>
                                        </p:tav>
                                      </p:tavLst>
                                    </p:anim>
                                    <p:anim calcmode="lin" valueType="num">
                                      <p:cBhvr>
                                        <p:cTn id="8"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6563"/>
                                        </p:tgtEl>
                                        <p:attrNameLst>
                                          <p:attrName>style.visibility</p:attrName>
                                        </p:attrNameLst>
                                      </p:cBhvr>
                                      <p:to>
                                        <p:strVal val="visible"/>
                                      </p:to>
                                    </p:set>
                                    <p:anim calcmode="lin" valueType="num">
                                      <p:cBhvr>
                                        <p:cTn id="13" dur="500" fill="hold"/>
                                        <p:tgtEl>
                                          <p:spTgt spid="66563"/>
                                        </p:tgtEl>
                                        <p:attrNameLst>
                                          <p:attrName>ppt_x</p:attrName>
                                        </p:attrNameLst>
                                      </p:cBhvr>
                                      <p:tavLst>
                                        <p:tav tm="0">
                                          <p:val>
                                            <p:strVal val="0-#ppt_w/2"/>
                                          </p:val>
                                        </p:tav>
                                        <p:tav tm="100000">
                                          <p:val>
                                            <p:strVal val="#ppt_x"/>
                                          </p:val>
                                        </p:tav>
                                      </p:tavLst>
                                    </p:anim>
                                    <p:anim calcmode="lin" valueType="num">
                                      <p:cBhvr>
                                        <p:cTn id="14" dur="500" fill="hold"/>
                                        <p:tgtEl>
                                          <p:spTgt spid="6656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6563">
                                            <p:txEl>
                                              <p:pRg st="0" end="0"/>
                                            </p:txEl>
                                          </p:spTgt>
                                        </p:tgtEl>
                                        <p:attrNameLst>
                                          <p:attrName>style.visibility</p:attrName>
                                        </p:attrNameLst>
                                      </p:cBhvr>
                                      <p:to>
                                        <p:strVal val="visible"/>
                                      </p:to>
                                    </p:set>
                                    <p:anim calcmode="lin" valueType="num">
                                      <p:cBhvr>
                                        <p:cTn id="19" dur="500" fill="hold"/>
                                        <p:tgtEl>
                                          <p:spTgt spid="66563">
                                            <p:txEl>
                                              <p:pRg st="0" end="0"/>
                                            </p:txEl>
                                          </p:spTgt>
                                        </p:tgtEl>
                                        <p:attrNameLst>
                                          <p:attrName>ppt_x</p:attrName>
                                        </p:attrNameLst>
                                      </p:cBhvr>
                                      <p:tavLst>
                                        <p:tav tm="0">
                                          <p:val>
                                            <p:strVal val="0-#ppt_w/2"/>
                                          </p:val>
                                        </p:tav>
                                        <p:tav tm="100000">
                                          <p:val>
                                            <p:strVal val="#ppt_x"/>
                                          </p:val>
                                        </p:tav>
                                      </p:tavLst>
                                    </p:anim>
                                    <p:anim calcmode="lin" valueType="num">
                                      <p:cBhvr>
                                        <p:cTn id="20" dur="500" fill="hold"/>
                                        <p:tgtEl>
                                          <p:spTgt spid="66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6563">
                                            <p:txEl>
                                              <p:pRg st="0" end="0"/>
                                            </p:txEl>
                                          </p:spTgt>
                                        </p:tgtEl>
                                        <p:attrNameLst>
                                          <p:attrName>style.visibility</p:attrName>
                                        </p:attrNameLst>
                                      </p:cBhvr>
                                      <p:to>
                                        <p:strVal val="visible"/>
                                      </p:to>
                                    </p:set>
                                    <p:anim calcmode="lin" valueType="num">
                                      <p:cBhvr>
                                        <p:cTn id="25" dur="500" fill="hold"/>
                                        <p:tgtEl>
                                          <p:spTgt spid="66563">
                                            <p:txEl>
                                              <p:pRg st="0" end="0"/>
                                            </p:txEl>
                                          </p:spTgt>
                                        </p:tgtEl>
                                        <p:attrNameLst>
                                          <p:attrName>ppt_x</p:attrName>
                                        </p:attrNameLst>
                                      </p:cBhvr>
                                      <p:tavLst>
                                        <p:tav tm="0">
                                          <p:val>
                                            <p:strVal val="0-#ppt_w/2"/>
                                          </p:val>
                                        </p:tav>
                                        <p:tav tm="100000">
                                          <p:val>
                                            <p:strVal val="#ppt_x"/>
                                          </p:val>
                                        </p:tav>
                                      </p:tavLst>
                                    </p:anim>
                                    <p:anim calcmode="lin" valueType="num">
                                      <p:cBhvr>
                                        <p:cTn id="26" dur="500" fill="hold"/>
                                        <p:tgtEl>
                                          <p:spTgt spid="66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6563">
                                            <p:txEl>
                                              <p:pRg st="0" end="0"/>
                                            </p:txEl>
                                          </p:spTgt>
                                        </p:tgtEl>
                                        <p:attrNameLst>
                                          <p:attrName>style.visibility</p:attrName>
                                        </p:attrNameLst>
                                      </p:cBhvr>
                                      <p:to>
                                        <p:strVal val="visible"/>
                                      </p:to>
                                    </p:set>
                                    <p:anim calcmode="lin" valueType="num">
                                      <p:cBhvr>
                                        <p:cTn id="31" dur="500" fill="hold"/>
                                        <p:tgtEl>
                                          <p:spTgt spid="66563">
                                            <p:txEl>
                                              <p:pRg st="0" end="0"/>
                                            </p:txEl>
                                          </p:spTgt>
                                        </p:tgtEl>
                                        <p:attrNameLst>
                                          <p:attrName>ppt_x</p:attrName>
                                        </p:attrNameLst>
                                      </p:cBhvr>
                                      <p:tavLst>
                                        <p:tav tm="0">
                                          <p:val>
                                            <p:strVal val="0-#ppt_w/2"/>
                                          </p:val>
                                        </p:tav>
                                        <p:tav tm="100000">
                                          <p:val>
                                            <p:strVal val="#ppt_x"/>
                                          </p:val>
                                        </p:tav>
                                      </p:tavLst>
                                    </p:anim>
                                    <p:anim calcmode="lin" valueType="num">
                                      <p:cBhvr>
                                        <p:cTn id="32" dur="500" fill="hold"/>
                                        <p:tgtEl>
                                          <p:spTgt spid="66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6563">
                                            <p:txEl>
                                              <p:charRg st="11" end="43"/>
                                            </p:txEl>
                                          </p:spTgt>
                                        </p:tgtEl>
                                        <p:attrNameLst>
                                          <p:attrName>style.visibility</p:attrName>
                                        </p:attrNameLst>
                                      </p:cBhvr>
                                      <p:to>
                                        <p:strVal val="visible"/>
                                      </p:to>
                                    </p:set>
                                    <p:anim calcmode="lin" valueType="num">
                                      <p:cBhvr>
                                        <p:cTn id="37" dur="500" fill="hold"/>
                                        <p:tgtEl>
                                          <p:spTgt spid="66563">
                                            <p:txEl>
                                              <p:charRg st="11" end="43"/>
                                            </p:txEl>
                                          </p:spTgt>
                                        </p:tgtEl>
                                        <p:attrNameLst>
                                          <p:attrName>ppt_x</p:attrName>
                                        </p:attrNameLst>
                                      </p:cBhvr>
                                      <p:tavLst>
                                        <p:tav tm="0">
                                          <p:val>
                                            <p:strVal val="0-#ppt_w/2"/>
                                          </p:val>
                                        </p:tav>
                                        <p:tav tm="100000">
                                          <p:val>
                                            <p:strVal val="#ppt_x"/>
                                          </p:val>
                                        </p:tav>
                                      </p:tavLst>
                                    </p:anim>
                                    <p:anim calcmode="lin" valueType="num">
                                      <p:cBhvr>
                                        <p:cTn id="38" dur="500" fill="hold"/>
                                        <p:tgtEl>
                                          <p:spTgt spid="66563">
                                            <p:txEl>
                                              <p:charRg st="11" end="43"/>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6563">
                                            <p:txEl>
                                              <p:charRg st="43" end="59"/>
                                            </p:txEl>
                                          </p:spTgt>
                                        </p:tgtEl>
                                        <p:attrNameLst>
                                          <p:attrName>style.visibility</p:attrName>
                                        </p:attrNameLst>
                                      </p:cBhvr>
                                      <p:to>
                                        <p:strVal val="visible"/>
                                      </p:to>
                                    </p:set>
                                    <p:anim calcmode="lin" valueType="num">
                                      <p:cBhvr>
                                        <p:cTn id="43" dur="500" fill="hold"/>
                                        <p:tgtEl>
                                          <p:spTgt spid="66563">
                                            <p:txEl>
                                              <p:charRg st="43" end="59"/>
                                            </p:txEl>
                                          </p:spTgt>
                                        </p:tgtEl>
                                        <p:attrNameLst>
                                          <p:attrName>ppt_x</p:attrName>
                                        </p:attrNameLst>
                                      </p:cBhvr>
                                      <p:tavLst>
                                        <p:tav tm="0">
                                          <p:val>
                                            <p:strVal val="0-#ppt_w/2"/>
                                          </p:val>
                                        </p:tav>
                                        <p:tav tm="100000">
                                          <p:val>
                                            <p:strVal val="#ppt_x"/>
                                          </p:val>
                                        </p:tav>
                                      </p:tavLst>
                                    </p:anim>
                                    <p:anim calcmode="lin" valueType="num">
                                      <p:cBhvr>
                                        <p:cTn id="44" dur="500" fill="hold"/>
                                        <p:tgtEl>
                                          <p:spTgt spid="66563">
                                            <p:txEl>
                                              <p:charRg st="43" end="59"/>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6563">
                                            <p:txEl>
                                              <p:charRg st="59" end="75"/>
                                            </p:txEl>
                                          </p:spTgt>
                                        </p:tgtEl>
                                        <p:attrNameLst>
                                          <p:attrName>style.visibility</p:attrName>
                                        </p:attrNameLst>
                                      </p:cBhvr>
                                      <p:to>
                                        <p:strVal val="visible"/>
                                      </p:to>
                                    </p:set>
                                    <p:anim calcmode="lin" valueType="num">
                                      <p:cBhvr>
                                        <p:cTn id="49" dur="500" fill="hold"/>
                                        <p:tgtEl>
                                          <p:spTgt spid="66563">
                                            <p:txEl>
                                              <p:charRg st="59" end="75"/>
                                            </p:txEl>
                                          </p:spTgt>
                                        </p:tgtEl>
                                        <p:attrNameLst>
                                          <p:attrName>ppt_x</p:attrName>
                                        </p:attrNameLst>
                                      </p:cBhvr>
                                      <p:tavLst>
                                        <p:tav tm="0">
                                          <p:val>
                                            <p:strVal val="0-#ppt_w/2"/>
                                          </p:val>
                                        </p:tav>
                                        <p:tav tm="100000">
                                          <p:val>
                                            <p:strVal val="#ppt_x"/>
                                          </p:val>
                                        </p:tav>
                                      </p:tavLst>
                                    </p:anim>
                                    <p:anim calcmode="lin" valueType="num">
                                      <p:cBhvr>
                                        <p:cTn id="50" dur="500" fill="hold"/>
                                        <p:tgtEl>
                                          <p:spTgt spid="66563">
                                            <p:txEl>
                                              <p:charRg st="59" end="75"/>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6563">
                                            <p:txEl>
                                              <p:charRg st="75" end="98"/>
                                            </p:txEl>
                                          </p:spTgt>
                                        </p:tgtEl>
                                        <p:attrNameLst>
                                          <p:attrName>style.visibility</p:attrName>
                                        </p:attrNameLst>
                                      </p:cBhvr>
                                      <p:to>
                                        <p:strVal val="visible"/>
                                      </p:to>
                                    </p:set>
                                    <p:anim calcmode="lin" valueType="num">
                                      <p:cBhvr>
                                        <p:cTn id="55" dur="500" fill="hold"/>
                                        <p:tgtEl>
                                          <p:spTgt spid="66563">
                                            <p:txEl>
                                              <p:charRg st="75" end="98"/>
                                            </p:txEl>
                                          </p:spTgt>
                                        </p:tgtEl>
                                        <p:attrNameLst>
                                          <p:attrName>ppt_x</p:attrName>
                                        </p:attrNameLst>
                                      </p:cBhvr>
                                      <p:tavLst>
                                        <p:tav tm="0">
                                          <p:val>
                                            <p:strVal val="0-#ppt_w/2"/>
                                          </p:val>
                                        </p:tav>
                                        <p:tav tm="100000">
                                          <p:val>
                                            <p:strVal val="#ppt_x"/>
                                          </p:val>
                                        </p:tav>
                                      </p:tavLst>
                                    </p:anim>
                                    <p:anim calcmode="lin" valueType="num">
                                      <p:cBhvr>
                                        <p:cTn id="56" dur="500" fill="hold"/>
                                        <p:tgtEl>
                                          <p:spTgt spid="66563">
                                            <p:txEl>
                                              <p:charRg st="75" end="98"/>
                                            </p:txEl>
                                          </p:spTgt>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6563">
                                            <p:txEl>
                                              <p:charRg st="98" end="110"/>
                                            </p:txEl>
                                          </p:spTgt>
                                        </p:tgtEl>
                                        <p:attrNameLst>
                                          <p:attrName>style.visibility</p:attrName>
                                        </p:attrNameLst>
                                      </p:cBhvr>
                                      <p:to>
                                        <p:strVal val="visible"/>
                                      </p:to>
                                    </p:set>
                                    <p:anim calcmode="lin" valueType="num">
                                      <p:cBhvr>
                                        <p:cTn id="61" dur="500" fill="hold"/>
                                        <p:tgtEl>
                                          <p:spTgt spid="66563">
                                            <p:txEl>
                                              <p:charRg st="98" end="110"/>
                                            </p:txEl>
                                          </p:spTgt>
                                        </p:tgtEl>
                                        <p:attrNameLst>
                                          <p:attrName>ppt_x</p:attrName>
                                        </p:attrNameLst>
                                      </p:cBhvr>
                                      <p:tavLst>
                                        <p:tav tm="0">
                                          <p:val>
                                            <p:strVal val="0-#ppt_w/2"/>
                                          </p:val>
                                        </p:tav>
                                        <p:tav tm="100000">
                                          <p:val>
                                            <p:strVal val="#ppt_x"/>
                                          </p:val>
                                        </p:tav>
                                      </p:tavLst>
                                    </p:anim>
                                    <p:anim calcmode="lin" valueType="num">
                                      <p:cBhvr>
                                        <p:cTn id="62" dur="500" fill="hold"/>
                                        <p:tgtEl>
                                          <p:spTgt spid="66563">
                                            <p:txEl>
                                              <p:charRg st="98" end="1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uiExpand="1" build="p"/>
      <p:bldP spid="6656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Text Box 3"/>
          <p:cNvSpPr txBox="1"/>
          <p:nvPr/>
        </p:nvSpPr>
        <p:spPr>
          <a:xfrm>
            <a:off x="458788" y="1087438"/>
            <a:ext cx="2571750" cy="460375"/>
          </a:xfrm>
          <a:prstGeom prst="rect">
            <a:avLst/>
          </a:prstGeom>
          <a:noFill/>
          <a:ln w="9525">
            <a:noFill/>
          </a:ln>
        </p:spPr>
        <p:txBody>
          <a:bodyPr anchor="t" anchorCtr="0">
            <a:spAutoFit/>
          </a:bodyPr>
          <a:lstStyle/>
          <a:p>
            <a:pPr>
              <a:spcBef>
                <a:spcPct val="50000"/>
              </a:spcBef>
              <a:buFontTx/>
            </a:pPr>
            <a:r>
              <a:rPr lang="zh-CN" altLang="en-US" sz="2400" b="1">
                <a:latin typeface="黑体" panose="02010609060101010101" pitchFamily="2" charset="-122"/>
                <a:ea typeface="黑体" panose="02010609060101010101" pitchFamily="2" charset="-122"/>
              </a:rPr>
              <a:t>明线：游踪</a:t>
            </a:r>
            <a:endParaRPr lang="zh-CN" altLang="en-US" sz="2400" b="1">
              <a:latin typeface="黑体" panose="02010609060101010101" pitchFamily="2" charset="-122"/>
              <a:ea typeface="黑体" panose="02010609060101010101" pitchFamily="2" charset="-122"/>
            </a:endParaRPr>
          </a:p>
        </p:txBody>
      </p:sp>
      <p:sp>
        <p:nvSpPr>
          <p:cNvPr id="18436" name="Text Box 4"/>
          <p:cNvSpPr txBox="1"/>
          <p:nvPr/>
        </p:nvSpPr>
        <p:spPr>
          <a:xfrm>
            <a:off x="458788" y="1716088"/>
            <a:ext cx="2743200" cy="460375"/>
          </a:xfrm>
          <a:prstGeom prst="rect">
            <a:avLst/>
          </a:prstGeom>
          <a:noFill/>
          <a:ln w="9525">
            <a:noFill/>
          </a:ln>
        </p:spPr>
        <p:txBody>
          <a:bodyPr anchor="t" anchorCtr="0">
            <a:spAutoFit/>
          </a:bodyPr>
          <a:lstStyle/>
          <a:p>
            <a:pPr>
              <a:spcBef>
                <a:spcPct val="50000"/>
              </a:spcBef>
              <a:buFontTx/>
            </a:pPr>
            <a:r>
              <a:rPr lang="zh-CN" altLang="en-US" sz="2400" b="1">
                <a:solidFill>
                  <a:srgbClr val="0000FF"/>
                </a:solidFill>
                <a:latin typeface="黑体" panose="02010609060101010101" pitchFamily="2" charset="-122"/>
                <a:ea typeface="黑体" panose="02010609060101010101" pitchFamily="2" charset="-122"/>
              </a:rPr>
              <a:t>暗线：情感</a:t>
            </a:r>
            <a:endParaRPr lang="zh-CN" altLang="en-US" sz="2400" b="1">
              <a:solidFill>
                <a:srgbClr val="0000FF"/>
              </a:solidFill>
              <a:latin typeface="黑体" panose="02010609060101010101" pitchFamily="2" charset="-122"/>
              <a:ea typeface="黑体" panose="02010609060101010101" pitchFamily="2" charset="-122"/>
            </a:endParaRPr>
          </a:p>
        </p:txBody>
      </p:sp>
      <p:sp>
        <p:nvSpPr>
          <p:cNvPr id="18437" name="Text Box 5"/>
          <p:cNvSpPr txBox="1"/>
          <p:nvPr/>
        </p:nvSpPr>
        <p:spPr>
          <a:xfrm>
            <a:off x="5434013" y="998538"/>
            <a:ext cx="1919287" cy="460375"/>
          </a:xfrm>
          <a:prstGeom prst="rect">
            <a:avLst/>
          </a:prstGeom>
          <a:noFill/>
          <a:ln w="9525">
            <a:noFill/>
          </a:ln>
        </p:spPr>
        <p:txBody>
          <a:bodyPr wrap="square"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出家门</a:t>
            </a:r>
            <a:endParaRPr lang="zh-CN" altLang="en-US" sz="2400" b="1">
              <a:latin typeface="宋体" panose="02010600030101010101" pitchFamily="2" charset="-122"/>
              <a:ea typeface="宋体" panose="02010600030101010101" pitchFamily="2" charset="-122"/>
            </a:endParaRPr>
          </a:p>
        </p:txBody>
      </p:sp>
      <p:sp>
        <p:nvSpPr>
          <p:cNvPr id="18439" name="AutoShape 7"/>
          <p:cNvSpPr/>
          <p:nvPr/>
        </p:nvSpPr>
        <p:spPr>
          <a:xfrm>
            <a:off x="4543425" y="2335213"/>
            <a:ext cx="2052638" cy="1943100"/>
          </a:xfrm>
          <a:custGeom>
            <a:cxnLst>
              <a:cxn ang="0">
                <a:pos x="0" y="0"/>
              </a:cxn>
              <a:cxn ang="0">
                <a:pos x="0" y="0"/>
              </a:cxn>
              <a:cxn ang="0">
                <a:pos x="0" y="0"/>
              </a:cxn>
              <a:cxn ang="0">
                <a:pos x="0" y="0"/>
              </a:cxn>
              <a:cxn ang="0">
                <a:pos x="0" y="0"/>
              </a:cxn>
              <a:cxn ang="0">
                <a:pos x="0" y="0"/>
              </a:cxn>
            </a:cxnLst>
            <a:rect l="l" t="t" r="r" b="b"/>
            <a:pathLst>
              <a:path w="21600" h="21600">
                <a:moveTo>
                  <a:pt x="3396" y="3803"/>
                </a:moveTo>
                <a:cubicBezTo>
                  <a:pt x="1608" y="5694"/>
                  <a:pt x="613" y="8197"/>
                  <a:pt x="613" y="10799"/>
                </a:cubicBezTo>
                <a:cubicBezTo>
                  <a:pt x="613" y="16426"/>
                  <a:pt x="5173" y="20987"/>
                  <a:pt x="10800" y="20987"/>
                </a:cubicBezTo>
                <a:cubicBezTo>
                  <a:pt x="16426" y="20987"/>
                  <a:pt x="20987" y="16426"/>
                  <a:pt x="20987" y="10800"/>
                </a:cubicBezTo>
                <a:cubicBezTo>
                  <a:pt x="20987" y="5173"/>
                  <a:pt x="16426" y="613"/>
                  <a:pt x="10800" y="613"/>
                </a:cubicBezTo>
                <a:cubicBezTo>
                  <a:pt x="9456" y="612"/>
                  <a:pt x="8127" y="878"/>
                  <a:pt x="6887" y="1394"/>
                </a:cubicBezTo>
                <a:lnTo>
                  <a:pt x="6651" y="828"/>
                </a:lnTo>
                <a:cubicBezTo>
                  <a:pt x="7966" y="281"/>
                  <a:pt x="9376" y="-1"/>
                  <a:pt x="10800" y="0"/>
                </a:cubicBezTo>
                <a:cubicBezTo>
                  <a:pt x="16764" y="0"/>
                  <a:pt x="21600" y="4835"/>
                  <a:pt x="21600" y="10800"/>
                </a:cubicBezTo>
                <a:cubicBezTo>
                  <a:pt x="21600" y="16764"/>
                  <a:pt x="16764" y="21600"/>
                  <a:pt x="10800" y="21600"/>
                </a:cubicBezTo>
                <a:cubicBezTo>
                  <a:pt x="4835" y="21600"/>
                  <a:pt x="0" y="16764"/>
                  <a:pt x="0" y="10800"/>
                </a:cubicBezTo>
                <a:cubicBezTo>
                  <a:pt x="-1" y="8041"/>
                  <a:pt x="1055" y="5387"/>
                  <a:pt x="2950" y="3382"/>
                </a:cubicBezTo>
                <a:lnTo>
                  <a:pt x="988" y="1527"/>
                </a:lnTo>
                <a:lnTo>
                  <a:pt x="5237" y="1406"/>
                </a:lnTo>
                <a:lnTo>
                  <a:pt x="5358" y="5657"/>
                </a:lnTo>
                <a:lnTo>
                  <a:pt x="3396" y="3803"/>
                </a:lnTo>
                <a:close/>
              </a:path>
            </a:pathLst>
          </a:custGeom>
          <a:solidFill>
            <a:schemeClr val="accent1"/>
          </a:solidFill>
          <a:ln w="9525" cap="flat" cmpd="sng">
            <a:solidFill>
              <a:srgbClr val="FF0000"/>
            </a:solidFill>
            <a:prstDash val="solid"/>
            <a:miter/>
            <a:headEnd type="none" w="med" len="med"/>
            <a:tailEnd type="none" w="med" len="med"/>
          </a:ln>
        </p:spPr>
        <p:txBody>
          <a:bodyPr/>
          <a:lstStyle/>
          <a:p>
            <a:endParaRPr lang="zh-CN" altLang="en-US"/>
          </a:p>
        </p:txBody>
      </p:sp>
      <p:sp>
        <p:nvSpPr>
          <p:cNvPr id="18440" name="Text Box 8"/>
          <p:cNvSpPr txBox="1"/>
          <p:nvPr/>
        </p:nvSpPr>
        <p:spPr>
          <a:xfrm>
            <a:off x="7353300" y="2382838"/>
            <a:ext cx="552450" cy="2233612"/>
          </a:xfrm>
          <a:prstGeom prst="rect">
            <a:avLst/>
          </a:prstGeom>
          <a:noFill/>
          <a:ln w="9525">
            <a:noFill/>
          </a:ln>
        </p:spPr>
        <p:txBody>
          <a:bodyPr vert="eaVert"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沿荷塘踱小路</a:t>
            </a:r>
            <a:endParaRPr lang="zh-CN" altLang="en-US" sz="2400" b="1">
              <a:latin typeface="宋体" panose="02010600030101010101" pitchFamily="2" charset="-122"/>
              <a:ea typeface="宋体" panose="02010600030101010101" pitchFamily="2" charset="-122"/>
            </a:endParaRPr>
          </a:p>
        </p:txBody>
      </p:sp>
      <p:sp>
        <p:nvSpPr>
          <p:cNvPr id="18441" name="Text Box 9"/>
          <p:cNvSpPr txBox="1"/>
          <p:nvPr/>
        </p:nvSpPr>
        <p:spPr>
          <a:xfrm>
            <a:off x="5130800" y="4886325"/>
            <a:ext cx="1257300" cy="460375"/>
          </a:xfrm>
          <a:prstGeom prst="rect">
            <a:avLst/>
          </a:prstGeom>
          <a:noFill/>
          <a:ln w="9525">
            <a:noFill/>
          </a:ln>
        </p:spPr>
        <p:txBody>
          <a:bodyPr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观荷塘</a:t>
            </a:r>
            <a:endParaRPr lang="zh-CN" altLang="en-US" sz="2400" b="1">
              <a:latin typeface="宋体" panose="02010600030101010101" pitchFamily="2" charset="-122"/>
              <a:ea typeface="宋体" panose="02010600030101010101" pitchFamily="2" charset="-122"/>
            </a:endParaRPr>
          </a:p>
        </p:txBody>
      </p:sp>
      <p:sp>
        <p:nvSpPr>
          <p:cNvPr id="18442" name="Text Box 10"/>
          <p:cNvSpPr txBox="1"/>
          <p:nvPr/>
        </p:nvSpPr>
        <p:spPr>
          <a:xfrm>
            <a:off x="2617788" y="2457450"/>
            <a:ext cx="552450" cy="1697038"/>
          </a:xfrm>
          <a:prstGeom prst="rect">
            <a:avLst/>
          </a:prstGeom>
          <a:noFill/>
          <a:ln w="9525">
            <a:noFill/>
          </a:ln>
        </p:spPr>
        <p:txBody>
          <a:bodyPr vert="eaVert"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赏荷塘四周</a:t>
            </a:r>
            <a:endParaRPr lang="zh-CN" altLang="en-US" sz="2400" b="1">
              <a:latin typeface="宋体" panose="02010600030101010101" pitchFamily="2" charset="-122"/>
              <a:ea typeface="宋体" panose="02010600030101010101" pitchFamily="2" charset="-122"/>
            </a:endParaRPr>
          </a:p>
        </p:txBody>
      </p:sp>
      <p:sp>
        <p:nvSpPr>
          <p:cNvPr id="18443" name="Text Box 11"/>
          <p:cNvSpPr txBox="1"/>
          <p:nvPr/>
        </p:nvSpPr>
        <p:spPr>
          <a:xfrm>
            <a:off x="5434013" y="1624013"/>
            <a:ext cx="1458912" cy="460375"/>
          </a:xfrm>
          <a:prstGeom prst="rect">
            <a:avLst/>
          </a:prstGeom>
          <a:noFill/>
          <a:ln w="12700" cap="flat" cmpd="sng">
            <a:solidFill>
              <a:srgbClr val="0000FF"/>
            </a:solidFill>
            <a:prstDash val="solid"/>
            <a:miter/>
            <a:headEnd type="none" w="med" len="med"/>
            <a:tailEnd type="none" w="med" len="med"/>
          </a:ln>
        </p:spPr>
        <p:txBody>
          <a:bodyPr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颇不宁静</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18444" name="Text Box 12"/>
          <p:cNvSpPr txBox="1"/>
          <p:nvPr/>
        </p:nvSpPr>
        <p:spPr>
          <a:xfrm>
            <a:off x="6678613" y="2328863"/>
            <a:ext cx="552450" cy="1943100"/>
          </a:xfrm>
          <a:prstGeom prst="rect">
            <a:avLst/>
          </a:prstGeom>
          <a:noFill/>
          <a:ln w="12700" cap="flat" cmpd="sng">
            <a:solidFill>
              <a:srgbClr val="0000FF"/>
            </a:solidFill>
            <a:prstDash val="solid"/>
            <a:miter/>
            <a:headEnd type="none" w="med" len="med"/>
            <a:tailEnd type="none" w="med" len="med"/>
          </a:ln>
        </p:spPr>
        <p:txBody>
          <a:bodyPr vert="eaVert"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独处妙处自由</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18445" name="Text Box 13"/>
          <p:cNvSpPr txBox="1"/>
          <p:nvPr/>
        </p:nvSpPr>
        <p:spPr>
          <a:xfrm>
            <a:off x="4735513" y="4386263"/>
            <a:ext cx="1836737" cy="460375"/>
          </a:xfrm>
          <a:prstGeom prst="rect">
            <a:avLst/>
          </a:prstGeom>
          <a:noFill/>
          <a:ln w="12700" cap="flat" cmpd="sng">
            <a:solidFill>
              <a:srgbClr val="0000FF"/>
            </a:solidFill>
            <a:prstDash val="solid"/>
            <a:miter/>
            <a:headEnd type="none" w="med" len="med"/>
            <a:tailEnd type="none" w="med" len="med"/>
          </a:ln>
        </p:spPr>
        <p:txBody>
          <a:bodyPr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得独处妙处</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18446" name="Text Box 14"/>
          <p:cNvSpPr txBox="1"/>
          <p:nvPr/>
        </p:nvSpPr>
        <p:spPr>
          <a:xfrm>
            <a:off x="3743325" y="2955925"/>
            <a:ext cx="552450" cy="1652588"/>
          </a:xfrm>
          <a:prstGeom prst="rect">
            <a:avLst/>
          </a:prstGeom>
          <a:noFill/>
          <a:ln w="12700" cap="flat" cmpd="sng">
            <a:solidFill>
              <a:srgbClr val="0000FF"/>
            </a:solidFill>
            <a:prstDash val="solid"/>
            <a:miter/>
            <a:headEnd type="none" w="med" len="med"/>
            <a:tailEnd type="none" w="med" len="med"/>
          </a:ln>
        </p:spPr>
        <p:txBody>
          <a:bodyPr vert="eaVert" wrap="square"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什么也没有</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18449" name="Text Box 17"/>
          <p:cNvSpPr txBox="1"/>
          <p:nvPr/>
        </p:nvSpPr>
        <p:spPr>
          <a:xfrm>
            <a:off x="3200400" y="1879600"/>
            <a:ext cx="1406525" cy="830263"/>
          </a:xfrm>
          <a:prstGeom prst="rect">
            <a:avLst/>
          </a:prstGeom>
          <a:noFill/>
          <a:ln w="12700" cap="flat" cmpd="sng">
            <a:solidFill>
              <a:srgbClr val="0000FF"/>
            </a:solidFill>
            <a:prstDash val="solid"/>
            <a:miter/>
            <a:headEnd type="none" w="med" len="med"/>
            <a:tailEnd type="none" w="med" len="med"/>
          </a:ln>
        </p:spPr>
        <p:txBody>
          <a:bodyPr wrap="none" anchor="t" anchorCtr="0">
            <a:spAutoFit/>
          </a:bodyPr>
          <a:lstStyle/>
          <a:p>
            <a:pPr>
              <a:buFontTx/>
            </a:pPr>
            <a:r>
              <a:rPr lang="zh-CN" altLang="en-US" sz="2400" b="1">
                <a:solidFill>
                  <a:srgbClr val="0000FF"/>
                </a:solidFill>
                <a:latin typeface="Arial" panose="020b0604020202020204" pitchFamily="34" charset="0"/>
                <a:ea typeface="宋体" panose="02010600030101010101" pitchFamily="2" charset="-122"/>
              </a:rPr>
              <a:t>惦江南</a:t>
            </a:r>
            <a:endParaRPr lang="en-US" altLang="zh-CN" sz="2400" b="1">
              <a:solidFill>
                <a:srgbClr val="0000FF"/>
              </a:solidFill>
              <a:latin typeface="Arial" panose="020b0604020202020204" pitchFamily="34" charset="0"/>
              <a:ea typeface="宋体" panose="02010600030101010101" pitchFamily="2" charset="-122"/>
            </a:endParaRPr>
          </a:p>
          <a:p>
            <a:pPr>
              <a:buFontTx/>
            </a:pPr>
            <a:r>
              <a:rPr lang="zh-CN" altLang="en-US" sz="2400" b="1">
                <a:solidFill>
                  <a:srgbClr val="0000FF"/>
                </a:solidFill>
                <a:latin typeface="Arial" panose="020b0604020202020204" pitchFamily="34" charset="0"/>
                <a:ea typeface="宋体" panose="02010600030101010101" pitchFamily="2" charset="-122"/>
              </a:rPr>
              <a:t>无福消受</a:t>
            </a:r>
            <a:endParaRPr lang="zh-CN" altLang="en-US" sz="2400" b="1">
              <a:solidFill>
                <a:srgbClr val="0000FF"/>
              </a:solidFill>
              <a:latin typeface="Arial" panose="020b0604020202020204" pitchFamily="34" charset="0"/>
              <a:ea typeface="宋体" panose="02010600030101010101" pitchFamily="2" charset="-122"/>
            </a:endParaRPr>
          </a:p>
        </p:txBody>
      </p:sp>
      <p:sp>
        <p:nvSpPr>
          <p:cNvPr id="3" name="矩形 2"/>
          <p:cNvSpPr/>
          <p:nvPr/>
        </p:nvSpPr>
        <p:spPr>
          <a:xfrm>
            <a:off x="4210050" y="993775"/>
            <a:ext cx="1101725" cy="460375"/>
          </a:xfrm>
          <a:prstGeom prst="rect">
            <a:avLst/>
          </a:prstGeom>
          <a:noFill/>
          <a:ln w="9525">
            <a:noFill/>
          </a:ln>
        </p:spPr>
        <p:txBody>
          <a:bodyPr wrap="none" anchor="t" anchorCtr="0">
            <a:spAutoFit/>
          </a:bodyPr>
          <a:lstStyle/>
          <a:p>
            <a:r>
              <a:rPr lang="zh-CN" altLang="en-US" sz="2400" b="1">
                <a:latin typeface="宋体" panose="02010600030101010101" pitchFamily="2" charset="-122"/>
                <a:ea typeface="宋体" panose="02010600030101010101" pitchFamily="2" charset="-122"/>
              </a:rPr>
              <a:t>回家门</a:t>
            </a:r>
            <a:endParaRPr lang="zh-CN" altLang="en-US" sz="2400" b="1">
              <a:latin typeface="宋体" panose="02010600030101010101" pitchFamily="2" charset="-122"/>
              <a:ea typeface="宋体" panose="02010600030101010101" pitchFamily="2" charset="-122"/>
            </a:endParaRPr>
          </a:p>
        </p:txBody>
      </p:sp>
      <p:pic>
        <p:nvPicPr>
          <p:cNvPr id="25614" name="图片 6"/>
          <p:cNvPicPr>
            <a:picLocks noChangeAspect="1"/>
          </p:cNvPicPr>
          <p:nvPr/>
        </p:nvPicPr>
        <p:blipFill>
          <a:blip r:embed="rId2"/>
          <a:stretch>
            <a:fillRect/>
          </a:stretch>
        </p:blipFill>
        <p:spPr>
          <a:xfrm>
            <a:off x="7315200" y="0"/>
            <a:ext cx="1825625" cy="2063750"/>
          </a:xfrm>
          <a:prstGeom prst="rect">
            <a:avLst/>
          </a:prstGeom>
          <a:noFill/>
          <a:ln w="9525">
            <a:noFill/>
          </a:ln>
        </p:spPr>
      </p:pic>
      <p:pic>
        <p:nvPicPr>
          <p:cNvPr id="25615" name="图片 6"/>
          <p:cNvPicPr>
            <a:picLocks noChangeAspect="1"/>
          </p:cNvPicPr>
          <p:nvPr/>
        </p:nvPicPr>
        <p:blipFill>
          <a:blip r:embed="rId3">
            <a:grayscl/>
          </a:blip>
          <a:stretch>
            <a:fillRect/>
          </a:stretch>
        </p:blipFill>
        <p:spPr>
          <a:xfrm>
            <a:off x="0" y="4106863"/>
            <a:ext cx="2782888" cy="27511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500" fill="hold"/>
                                        <p:tgtEl>
                                          <p:spTgt spid="18435"/>
                                        </p:tgtEl>
                                        <p:attrNameLst>
                                          <p:attrName>ppt_x</p:attrName>
                                        </p:attrNameLst>
                                      </p:cBhvr>
                                      <p:tavLst>
                                        <p:tav tm="0">
                                          <p:val>
                                            <p:strVal val="0-#ppt_w/2"/>
                                          </p:val>
                                        </p:tav>
                                        <p:tav tm="100000">
                                          <p:val>
                                            <p:strVal val="#ppt_x"/>
                                          </p:val>
                                        </p:tav>
                                      </p:tavLst>
                                    </p:anim>
                                    <p:anim calcmode="lin" valueType="num">
                                      <p:cBhvr>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9"/>
                                        </p:tgtEl>
                                        <p:attrNameLst>
                                          <p:attrName>style.visibility</p:attrName>
                                        </p:attrNameLst>
                                      </p:cBhvr>
                                      <p:to>
                                        <p:strVal val="visible"/>
                                      </p:to>
                                    </p:set>
                                    <p:anim calcmode="lin" valueType="num">
                                      <p:cBhvr>
                                        <p:cTn id="13" dur="500" fill="hold"/>
                                        <p:tgtEl>
                                          <p:spTgt spid="18439"/>
                                        </p:tgtEl>
                                        <p:attrNameLst>
                                          <p:attrName>ppt_x</p:attrName>
                                        </p:attrNameLst>
                                      </p:cBhvr>
                                      <p:tavLst>
                                        <p:tav tm="0">
                                          <p:val>
                                            <p:strVal val="0-#ppt_w/2"/>
                                          </p:val>
                                        </p:tav>
                                        <p:tav tm="100000">
                                          <p:val>
                                            <p:strVal val="#ppt_x"/>
                                          </p:val>
                                        </p:tav>
                                      </p:tavLst>
                                    </p:anim>
                                    <p:anim calcmode="lin" valueType="num">
                                      <p:cBhvr>
                                        <p:cTn id="14" dur="500" fill="hold"/>
                                        <p:tgtEl>
                                          <p:spTgt spid="1843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4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44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44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44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44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44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446"/>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44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18439" grpId="0"/>
      <p:bldP spid="18440" grpId="0"/>
      <p:bldP spid="18441" grpId="0"/>
      <p:bldP spid="18442" grpId="0"/>
      <p:bldP spid="18443" grpId="0"/>
      <p:bldP spid="18444" grpId="0"/>
      <p:bldP spid="18445" grpId="0"/>
      <p:bldP spid="18446" grpId="0"/>
      <p:bldP spid="18449" grpId="0"/>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Text Box 3"/>
          <p:cNvSpPr txBox="1"/>
          <p:nvPr/>
        </p:nvSpPr>
        <p:spPr>
          <a:xfrm>
            <a:off x="458788" y="1087438"/>
            <a:ext cx="2571750" cy="460375"/>
          </a:xfrm>
          <a:prstGeom prst="rect">
            <a:avLst/>
          </a:prstGeom>
          <a:noFill/>
          <a:ln w="9525">
            <a:noFill/>
          </a:ln>
        </p:spPr>
        <p:txBody>
          <a:bodyPr anchor="t" anchorCtr="0">
            <a:spAutoFit/>
          </a:bodyPr>
          <a:lstStyle/>
          <a:p>
            <a:pPr>
              <a:spcBef>
                <a:spcPct val="50000"/>
              </a:spcBef>
              <a:buFontTx/>
            </a:pPr>
            <a:r>
              <a:rPr lang="zh-CN" altLang="en-US" sz="2400" b="1">
                <a:latin typeface="黑体" panose="02010609060101010101" pitchFamily="2" charset="-122"/>
                <a:ea typeface="黑体" panose="02010609060101010101" pitchFamily="2" charset="-122"/>
              </a:rPr>
              <a:t>明线：游踪</a:t>
            </a:r>
            <a:endParaRPr lang="zh-CN" altLang="en-US" sz="2400" b="1">
              <a:latin typeface="黑体" panose="02010609060101010101" pitchFamily="2" charset="-122"/>
              <a:ea typeface="黑体" panose="02010609060101010101" pitchFamily="2" charset="-122"/>
            </a:endParaRPr>
          </a:p>
        </p:txBody>
      </p:sp>
      <p:sp>
        <p:nvSpPr>
          <p:cNvPr id="26626" name="Text Box 4"/>
          <p:cNvSpPr txBox="1"/>
          <p:nvPr/>
        </p:nvSpPr>
        <p:spPr>
          <a:xfrm>
            <a:off x="458788" y="1716088"/>
            <a:ext cx="2743200" cy="460375"/>
          </a:xfrm>
          <a:prstGeom prst="rect">
            <a:avLst/>
          </a:prstGeom>
          <a:noFill/>
          <a:ln w="9525">
            <a:noFill/>
          </a:ln>
        </p:spPr>
        <p:txBody>
          <a:bodyPr anchor="t" anchorCtr="0">
            <a:spAutoFit/>
          </a:bodyPr>
          <a:lstStyle/>
          <a:p>
            <a:pPr>
              <a:spcBef>
                <a:spcPct val="50000"/>
              </a:spcBef>
              <a:buFontTx/>
            </a:pPr>
            <a:r>
              <a:rPr lang="zh-CN" altLang="en-US" sz="2400" b="1">
                <a:solidFill>
                  <a:srgbClr val="0000FF"/>
                </a:solidFill>
                <a:latin typeface="黑体" panose="02010609060101010101" pitchFamily="2" charset="-122"/>
                <a:ea typeface="黑体" panose="02010609060101010101" pitchFamily="2" charset="-122"/>
              </a:rPr>
              <a:t>暗线：情感</a:t>
            </a:r>
            <a:endParaRPr lang="zh-CN" altLang="en-US" sz="2400" b="1">
              <a:solidFill>
                <a:srgbClr val="0000FF"/>
              </a:solidFill>
              <a:latin typeface="黑体" panose="02010609060101010101" pitchFamily="2" charset="-122"/>
              <a:ea typeface="黑体" panose="02010609060101010101" pitchFamily="2" charset="-122"/>
            </a:endParaRPr>
          </a:p>
        </p:txBody>
      </p:sp>
      <p:sp>
        <p:nvSpPr>
          <p:cNvPr id="26627" name="Text Box 5"/>
          <p:cNvSpPr txBox="1"/>
          <p:nvPr/>
        </p:nvSpPr>
        <p:spPr>
          <a:xfrm>
            <a:off x="5470525" y="939800"/>
            <a:ext cx="1525588" cy="460375"/>
          </a:xfrm>
          <a:prstGeom prst="rect">
            <a:avLst/>
          </a:prstGeom>
          <a:noFill/>
          <a:ln w="9525">
            <a:noFill/>
          </a:ln>
        </p:spPr>
        <p:txBody>
          <a:bodyPr wrap="square"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出家门</a:t>
            </a:r>
            <a:endParaRPr lang="zh-CN" altLang="en-US" sz="2400" b="1">
              <a:latin typeface="宋体" panose="02010600030101010101" pitchFamily="2" charset="-122"/>
              <a:ea typeface="宋体" panose="02010600030101010101" pitchFamily="2" charset="-122"/>
            </a:endParaRPr>
          </a:p>
        </p:txBody>
      </p:sp>
      <p:sp>
        <p:nvSpPr>
          <p:cNvPr id="26628" name="AutoShape 7"/>
          <p:cNvSpPr/>
          <p:nvPr/>
        </p:nvSpPr>
        <p:spPr>
          <a:xfrm>
            <a:off x="4543425" y="2335213"/>
            <a:ext cx="2052638" cy="1943100"/>
          </a:xfrm>
          <a:custGeom>
            <a:cxnLst>
              <a:cxn ang="0">
                <a:pos x="0" y="0"/>
              </a:cxn>
              <a:cxn ang="0">
                <a:pos x="0" y="0"/>
              </a:cxn>
              <a:cxn ang="0">
                <a:pos x="0" y="0"/>
              </a:cxn>
              <a:cxn ang="0">
                <a:pos x="0" y="0"/>
              </a:cxn>
              <a:cxn ang="0">
                <a:pos x="0" y="0"/>
              </a:cxn>
              <a:cxn ang="0">
                <a:pos x="0" y="0"/>
              </a:cxn>
            </a:cxnLst>
            <a:rect l="l" t="t" r="r" b="b"/>
            <a:pathLst>
              <a:path w="21600" h="21600">
                <a:moveTo>
                  <a:pt x="3396" y="3803"/>
                </a:moveTo>
                <a:cubicBezTo>
                  <a:pt x="1608" y="5694"/>
                  <a:pt x="613" y="8197"/>
                  <a:pt x="613" y="10799"/>
                </a:cubicBezTo>
                <a:cubicBezTo>
                  <a:pt x="613" y="16426"/>
                  <a:pt x="5173" y="20987"/>
                  <a:pt x="10800" y="20987"/>
                </a:cubicBezTo>
                <a:cubicBezTo>
                  <a:pt x="16426" y="20987"/>
                  <a:pt x="20987" y="16426"/>
                  <a:pt x="20987" y="10800"/>
                </a:cubicBezTo>
                <a:cubicBezTo>
                  <a:pt x="20987" y="5173"/>
                  <a:pt x="16426" y="613"/>
                  <a:pt x="10800" y="613"/>
                </a:cubicBezTo>
                <a:cubicBezTo>
                  <a:pt x="9456" y="612"/>
                  <a:pt x="8127" y="878"/>
                  <a:pt x="6887" y="1394"/>
                </a:cubicBezTo>
                <a:lnTo>
                  <a:pt x="6651" y="828"/>
                </a:lnTo>
                <a:cubicBezTo>
                  <a:pt x="7966" y="281"/>
                  <a:pt x="9376" y="-1"/>
                  <a:pt x="10800" y="0"/>
                </a:cubicBezTo>
                <a:cubicBezTo>
                  <a:pt x="16764" y="0"/>
                  <a:pt x="21600" y="4835"/>
                  <a:pt x="21600" y="10800"/>
                </a:cubicBezTo>
                <a:cubicBezTo>
                  <a:pt x="21600" y="16764"/>
                  <a:pt x="16764" y="21600"/>
                  <a:pt x="10800" y="21600"/>
                </a:cubicBezTo>
                <a:cubicBezTo>
                  <a:pt x="4835" y="21600"/>
                  <a:pt x="0" y="16764"/>
                  <a:pt x="0" y="10800"/>
                </a:cubicBezTo>
                <a:cubicBezTo>
                  <a:pt x="-1" y="8041"/>
                  <a:pt x="1055" y="5387"/>
                  <a:pt x="2950" y="3382"/>
                </a:cubicBezTo>
                <a:lnTo>
                  <a:pt x="988" y="1527"/>
                </a:lnTo>
                <a:lnTo>
                  <a:pt x="5237" y="1406"/>
                </a:lnTo>
                <a:lnTo>
                  <a:pt x="5358" y="5657"/>
                </a:lnTo>
                <a:lnTo>
                  <a:pt x="3396" y="3803"/>
                </a:lnTo>
                <a:close/>
              </a:path>
            </a:pathLst>
          </a:custGeom>
          <a:solidFill>
            <a:schemeClr val="accent1"/>
          </a:solidFill>
          <a:ln w="9525" cap="flat" cmpd="sng">
            <a:solidFill>
              <a:srgbClr val="FF0000"/>
            </a:solidFill>
            <a:prstDash val="solid"/>
            <a:miter/>
            <a:headEnd type="none" w="med" len="med"/>
            <a:tailEnd type="none" w="med" len="med"/>
          </a:ln>
        </p:spPr>
        <p:txBody>
          <a:bodyPr/>
          <a:lstStyle/>
          <a:p>
            <a:endParaRPr lang="zh-CN" altLang="en-US"/>
          </a:p>
        </p:txBody>
      </p:sp>
      <p:sp>
        <p:nvSpPr>
          <p:cNvPr id="26629" name="Text Box 8"/>
          <p:cNvSpPr txBox="1"/>
          <p:nvPr/>
        </p:nvSpPr>
        <p:spPr>
          <a:xfrm>
            <a:off x="7353300" y="2382838"/>
            <a:ext cx="552450" cy="2233612"/>
          </a:xfrm>
          <a:prstGeom prst="rect">
            <a:avLst/>
          </a:prstGeom>
          <a:noFill/>
          <a:ln w="9525">
            <a:noFill/>
          </a:ln>
        </p:spPr>
        <p:txBody>
          <a:bodyPr vert="eaVert"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沿荷塘踱小路</a:t>
            </a:r>
            <a:endParaRPr lang="zh-CN" altLang="en-US" sz="2400" b="1">
              <a:latin typeface="宋体" panose="02010600030101010101" pitchFamily="2" charset="-122"/>
              <a:ea typeface="宋体" panose="02010600030101010101" pitchFamily="2" charset="-122"/>
            </a:endParaRPr>
          </a:p>
        </p:txBody>
      </p:sp>
      <p:sp>
        <p:nvSpPr>
          <p:cNvPr id="26630" name="Text Box 9"/>
          <p:cNvSpPr txBox="1"/>
          <p:nvPr/>
        </p:nvSpPr>
        <p:spPr>
          <a:xfrm>
            <a:off x="5130800" y="4886325"/>
            <a:ext cx="1257300" cy="460375"/>
          </a:xfrm>
          <a:prstGeom prst="rect">
            <a:avLst/>
          </a:prstGeom>
          <a:noFill/>
          <a:ln w="9525">
            <a:noFill/>
          </a:ln>
        </p:spPr>
        <p:txBody>
          <a:bodyPr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赏荷塘</a:t>
            </a:r>
            <a:endParaRPr lang="zh-CN" altLang="en-US" sz="2400" b="1">
              <a:latin typeface="宋体" panose="02010600030101010101" pitchFamily="2" charset="-122"/>
              <a:ea typeface="宋体" panose="02010600030101010101" pitchFamily="2" charset="-122"/>
            </a:endParaRPr>
          </a:p>
        </p:txBody>
      </p:sp>
      <p:sp>
        <p:nvSpPr>
          <p:cNvPr id="26631" name="Text Box 10"/>
          <p:cNvSpPr txBox="1"/>
          <p:nvPr/>
        </p:nvSpPr>
        <p:spPr>
          <a:xfrm>
            <a:off x="2520950" y="2576513"/>
            <a:ext cx="552450" cy="1695450"/>
          </a:xfrm>
          <a:prstGeom prst="rect">
            <a:avLst/>
          </a:prstGeom>
          <a:noFill/>
          <a:ln w="9525">
            <a:noFill/>
          </a:ln>
        </p:spPr>
        <p:txBody>
          <a:bodyPr vert="eaVert" anchor="t" anchorCtr="0">
            <a:spAutoFit/>
          </a:bodyPr>
          <a:lstStyle/>
          <a:p>
            <a:pPr>
              <a:spcBef>
                <a:spcPct val="50000"/>
              </a:spcBef>
              <a:buFontTx/>
            </a:pPr>
            <a:r>
              <a:rPr lang="zh-CN" altLang="en-US" sz="2400" b="1">
                <a:latin typeface="宋体" panose="02010600030101010101" pitchFamily="2" charset="-122"/>
                <a:ea typeface="宋体" panose="02010600030101010101" pitchFamily="2" charset="-122"/>
              </a:rPr>
              <a:t>赏荷塘四周</a:t>
            </a:r>
            <a:endParaRPr lang="zh-CN" altLang="en-US" sz="2400" b="1">
              <a:latin typeface="宋体" panose="02010600030101010101" pitchFamily="2" charset="-122"/>
              <a:ea typeface="宋体" panose="02010600030101010101" pitchFamily="2" charset="-122"/>
            </a:endParaRPr>
          </a:p>
        </p:txBody>
      </p:sp>
      <p:sp>
        <p:nvSpPr>
          <p:cNvPr id="26632" name="Text Box 11"/>
          <p:cNvSpPr txBox="1"/>
          <p:nvPr/>
        </p:nvSpPr>
        <p:spPr>
          <a:xfrm>
            <a:off x="5562600" y="1447800"/>
            <a:ext cx="1458913" cy="460375"/>
          </a:xfrm>
          <a:prstGeom prst="rect">
            <a:avLst/>
          </a:prstGeom>
          <a:noFill/>
          <a:ln w="12700" cap="flat" cmpd="sng">
            <a:solidFill>
              <a:srgbClr val="0000FF"/>
            </a:solidFill>
            <a:prstDash val="solid"/>
            <a:miter/>
            <a:headEnd type="none" w="med" len="med"/>
            <a:tailEnd type="none" w="med" len="med"/>
          </a:ln>
        </p:spPr>
        <p:txBody>
          <a:bodyPr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颇不宁静</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26633" name="Text Box 12"/>
          <p:cNvSpPr txBox="1"/>
          <p:nvPr/>
        </p:nvSpPr>
        <p:spPr>
          <a:xfrm>
            <a:off x="6678613" y="2328863"/>
            <a:ext cx="552450" cy="1943100"/>
          </a:xfrm>
          <a:prstGeom prst="rect">
            <a:avLst/>
          </a:prstGeom>
          <a:noFill/>
          <a:ln w="12700" cap="flat" cmpd="sng">
            <a:solidFill>
              <a:srgbClr val="0000FF"/>
            </a:solidFill>
            <a:prstDash val="solid"/>
            <a:miter/>
            <a:headEnd type="none" w="med" len="med"/>
            <a:tailEnd type="none" w="med" len="med"/>
          </a:ln>
        </p:spPr>
        <p:txBody>
          <a:bodyPr vert="eaVert"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独处妙处自由</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26634" name="Text Box 13"/>
          <p:cNvSpPr txBox="1"/>
          <p:nvPr/>
        </p:nvSpPr>
        <p:spPr>
          <a:xfrm>
            <a:off x="4735513" y="4386263"/>
            <a:ext cx="2336800" cy="460375"/>
          </a:xfrm>
          <a:prstGeom prst="rect">
            <a:avLst/>
          </a:prstGeom>
          <a:noFill/>
          <a:ln w="12700" cap="flat" cmpd="sng">
            <a:solidFill>
              <a:srgbClr val="0000FF"/>
            </a:solidFill>
            <a:prstDash val="solid"/>
            <a:miter/>
            <a:headEnd type="none" w="med" len="med"/>
            <a:tailEnd type="none" w="med" len="med"/>
          </a:ln>
        </p:spPr>
        <p:txBody>
          <a:bodyPr wrap="square" anchor="t" anchorCtr="0">
            <a:spAutoFit/>
          </a:bodyPr>
          <a:lstStyle/>
          <a:p>
            <a:pPr>
              <a:spcBef>
                <a:spcPct val="50000"/>
              </a:spcBef>
              <a:buFontTx/>
            </a:pPr>
            <a:r>
              <a:rPr lang="zh-CN" altLang="en-US" sz="2400" b="1">
                <a:solidFill>
                  <a:srgbClr val="FF0000"/>
                </a:solidFill>
                <a:latin typeface="宋体" panose="02010600030101010101" pitchFamily="2" charset="-122"/>
                <a:ea typeface="宋体" panose="02010600030101010101" pitchFamily="2" charset="-122"/>
              </a:rPr>
              <a:t>且</a:t>
            </a:r>
            <a:r>
              <a:rPr lang="zh-CN" altLang="en-US" sz="2400" b="1">
                <a:solidFill>
                  <a:srgbClr val="0000FF"/>
                </a:solidFill>
                <a:latin typeface="宋体" panose="02010600030101010101" pitchFamily="2" charset="-122"/>
                <a:ea typeface="宋体" panose="02010600030101010101" pitchFamily="2" charset="-122"/>
              </a:rPr>
              <a:t>得独处妙处</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26635" name="Text Box 14"/>
          <p:cNvSpPr txBox="1"/>
          <p:nvPr/>
        </p:nvSpPr>
        <p:spPr>
          <a:xfrm>
            <a:off x="3743325" y="2955925"/>
            <a:ext cx="552450" cy="1652588"/>
          </a:xfrm>
          <a:prstGeom prst="rect">
            <a:avLst/>
          </a:prstGeom>
          <a:noFill/>
          <a:ln w="12700" cap="flat" cmpd="sng">
            <a:solidFill>
              <a:srgbClr val="0000FF"/>
            </a:solidFill>
            <a:prstDash val="solid"/>
            <a:miter/>
            <a:headEnd type="none" w="med" len="med"/>
            <a:tailEnd type="none" w="med" len="med"/>
          </a:ln>
        </p:spPr>
        <p:txBody>
          <a:bodyPr vert="eaVert" wrap="square" anchor="t" anchorCtr="0">
            <a:spAutoFit/>
          </a:bodyPr>
          <a:lstStyle/>
          <a:p>
            <a:pPr>
              <a:spcBef>
                <a:spcPct val="50000"/>
              </a:spcBef>
              <a:buFontTx/>
            </a:pPr>
            <a:r>
              <a:rPr lang="zh-CN" altLang="en-US" sz="2400" b="1">
                <a:solidFill>
                  <a:srgbClr val="0000FF"/>
                </a:solidFill>
                <a:latin typeface="宋体" panose="02010600030101010101" pitchFamily="2" charset="-122"/>
                <a:ea typeface="宋体" panose="02010600030101010101" pitchFamily="2" charset="-122"/>
              </a:rPr>
              <a:t>什么也没有</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26636" name="Text Box 17"/>
          <p:cNvSpPr txBox="1"/>
          <p:nvPr/>
        </p:nvSpPr>
        <p:spPr>
          <a:xfrm>
            <a:off x="3084513" y="1944688"/>
            <a:ext cx="1408112" cy="828675"/>
          </a:xfrm>
          <a:prstGeom prst="rect">
            <a:avLst/>
          </a:prstGeom>
          <a:noFill/>
          <a:ln w="12700" cap="flat" cmpd="sng">
            <a:solidFill>
              <a:srgbClr val="0000FF"/>
            </a:solidFill>
            <a:prstDash val="solid"/>
            <a:miter/>
            <a:headEnd type="none" w="med" len="med"/>
            <a:tailEnd type="none" w="med" len="med"/>
          </a:ln>
        </p:spPr>
        <p:txBody>
          <a:bodyPr wrap="none" anchor="t" anchorCtr="0">
            <a:spAutoFit/>
          </a:bodyPr>
          <a:lstStyle/>
          <a:p>
            <a:pPr>
              <a:buFontTx/>
            </a:pPr>
            <a:r>
              <a:rPr lang="zh-CN" altLang="en-US" sz="2400" b="1">
                <a:solidFill>
                  <a:srgbClr val="0000FF"/>
                </a:solidFill>
                <a:latin typeface="Arial" panose="020b0604020202020204" pitchFamily="34" charset="0"/>
                <a:ea typeface="宋体" panose="02010600030101010101" pitchFamily="2" charset="-122"/>
              </a:rPr>
              <a:t>惦江南</a:t>
            </a:r>
            <a:endParaRPr lang="en-US" altLang="zh-CN" sz="2400" b="1">
              <a:solidFill>
                <a:srgbClr val="0000FF"/>
              </a:solidFill>
              <a:latin typeface="Arial" panose="020b0604020202020204" pitchFamily="34" charset="0"/>
              <a:ea typeface="宋体" panose="02010600030101010101" pitchFamily="2" charset="-122"/>
            </a:endParaRPr>
          </a:p>
          <a:p>
            <a:pPr>
              <a:buFontTx/>
            </a:pPr>
            <a:r>
              <a:rPr lang="zh-CN" altLang="en-US" sz="2400" b="1">
                <a:solidFill>
                  <a:srgbClr val="0000FF"/>
                </a:solidFill>
                <a:latin typeface="Arial" panose="020b0604020202020204" pitchFamily="34" charset="0"/>
                <a:ea typeface="宋体" panose="02010600030101010101" pitchFamily="2" charset="-122"/>
              </a:rPr>
              <a:t>无福消受</a:t>
            </a:r>
            <a:endParaRPr lang="zh-CN" altLang="en-US" sz="2400" b="1">
              <a:solidFill>
                <a:srgbClr val="0000FF"/>
              </a:solidFill>
              <a:latin typeface="Arial" panose="020b0604020202020204" pitchFamily="34" charset="0"/>
              <a:ea typeface="宋体" panose="02010600030101010101" pitchFamily="2" charset="-122"/>
            </a:endParaRPr>
          </a:p>
        </p:txBody>
      </p:sp>
      <p:sp>
        <p:nvSpPr>
          <p:cNvPr id="26637" name="矩形 2"/>
          <p:cNvSpPr/>
          <p:nvPr/>
        </p:nvSpPr>
        <p:spPr>
          <a:xfrm>
            <a:off x="4295775" y="942975"/>
            <a:ext cx="1101725" cy="460375"/>
          </a:xfrm>
          <a:prstGeom prst="rect">
            <a:avLst/>
          </a:prstGeom>
          <a:noFill/>
          <a:ln w="9525">
            <a:noFill/>
          </a:ln>
        </p:spPr>
        <p:txBody>
          <a:bodyPr wrap="none" anchor="t" anchorCtr="0">
            <a:spAutoFit/>
          </a:bodyPr>
          <a:lstStyle/>
          <a:p>
            <a:r>
              <a:rPr lang="zh-CN" altLang="en-US" sz="2400" b="1">
                <a:latin typeface="宋体" panose="02010600030101010101" pitchFamily="2" charset="-122"/>
                <a:ea typeface="宋体" panose="02010600030101010101" pitchFamily="2" charset="-122"/>
              </a:rPr>
              <a:t>回家门</a:t>
            </a:r>
            <a:endParaRPr lang="zh-CN" altLang="en-US" sz="2400" b="1">
              <a:latin typeface="宋体" panose="02010600030101010101" pitchFamily="2" charset="-122"/>
              <a:ea typeface="宋体" panose="02010600030101010101" pitchFamily="2" charset="-122"/>
            </a:endParaRPr>
          </a:p>
        </p:txBody>
      </p:sp>
      <p:sp>
        <p:nvSpPr>
          <p:cNvPr id="15" name="Text Box 17"/>
          <p:cNvSpPr txBox="1"/>
          <p:nvPr/>
        </p:nvSpPr>
        <p:spPr>
          <a:xfrm>
            <a:off x="1362075" y="2328863"/>
            <a:ext cx="598488" cy="3194050"/>
          </a:xfrm>
          <a:prstGeom prst="rect">
            <a:avLst/>
          </a:prstGeom>
          <a:noFill/>
          <a:ln w="9525">
            <a:noFill/>
          </a:ln>
        </p:spPr>
        <p:txBody>
          <a:bodyPr vert="eaVert" wrap="none" anchor="t" anchorCtr="0">
            <a:spAutoFit/>
          </a:bodyPr>
          <a:lstStyle/>
          <a:p>
            <a:pPr>
              <a:buFontTx/>
            </a:pPr>
            <a:r>
              <a:rPr lang="zh-CN" altLang="en-US" sz="2700" b="1">
                <a:solidFill>
                  <a:srgbClr val="FF0000"/>
                </a:solidFill>
                <a:latin typeface="Arial" panose="020b0604020202020204" pitchFamily="34" charset="0"/>
                <a:ea typeface="黑体" panose="02010609060101010101" pitchFamily="2" charset="-122"/>
              </a:rPr>
              <a:t>文眼：心里颇不宁静</a:t>
            </a:r>
            <a:endParaRPr lang="zh-CN" altLang="en-US" sz="2700" b="1">
              <a:solidFill>
                <a:srgbClr val="FF0000"/>
              </a:solidFill>
              <a:latin typeface="Arial" panose="020b0604020202020204" pitchFamily="34" charset="0"/>
              <a:ea typeface="黑体" panose="02010609060101010101" pitchFamily="2" charset="-122"/>
            </a:endParaRPr>
          </a:p>
        </p:txBody>
      </p:sp>
      <p:sp>
        <p:nvSpPr>
          <p:cNvPr id="23567" name="Text Box 17"/>
          <p:cNvSpPr txBox="1"/>
          <p:nvPr/>
        </p:nvSpPr>
        <p:spPr>
          <a:xfrm>
            <a:off x="3044825" y="1387475"/>
            <a:ext cx="1406525" cy="460375"/>
          </a:xfrm>
          <a:prstGeom prst="rect">
            <a:avLst/>
          </a:prstGeom>
          <a:noFill/>
          <a:ln w="12700" cap="flat" cmpd="sng">
            <a:solidFill>
              <a:srgbClr val="0000FF"/>
            </a:solidFill>
            <a:prstDash val="solid"/>
            <a:miter/>
            <a:headEnd type="none" w="med" len="med"/>
            <a:tailEnd type="none" w="med" len="med"/>
          </a:ln>
        </p:spPr>
        <p:txBody>
          <a:bodyPr wrap="none" anchor="t" anchorCtr="0">
            <a:spAutoFit/>
          </a:bodyPr>
          <a:lstStyle/>
          <a:p>
            <a:pPr>
              <a:buFontTx/>
            </a:pPr>
            <a:r>
              <a:rPr lang="zh-CN" altLang="en-US" sz="2400" b="1">
                <a:solidFill>
                  <a:srgbClr val="FF0000"/>
                </a:solidFill>
                <a:latin typeface="Arial" panose="020b0604020202020204" pitchFamily="34" charset="0"/>
                <a:ea typeface="宋体" panose="02010600030101010101" pitchFamily="2" charset="-122"/>
              </a:rPr>
              <a:t>颇不宁静</a:t>
            </a:r>
            <a:endParaRPr lang="zh-CN" altLang="en-US" sz="2400" b="1">
              <a:solidFill>
                <a:srgbClr val="FF0000"/>
              </a:solidFill>
              <a:latin typeface="Arial" panose="020b0604020202020204" pitchFamily="34" charset="0"/>
              <a:ea typeface="宋体" panose="02010600030101010101" pitchFamily="2" charset="-122"/>
            </a:endParaRPr>
          </a:p>
        </p:txBody>
      </p:sp>
      <p:pic>
        <p:nvPicPr>
          <p:cNvPr id="26640" name="图片 6"/>
          <p:cNvPicPr>
            <a:picLocks noChangeAspect="1"/>
          </p:cNvPicPr>
          <p:nvPr/>
        </p:nvPicPr>
        <p:blipFill>
          <a:blip r:embed="rId2"/>
          <a:stretch>
            <a:fillRect/>
          </a:stretch>
        </p:blipFill>
        <p:spPr>
          <a:xfrm>
            <a:off x="7543800" y="76200"/>
            <a:ext cx="1508125" cy="1704975"/>
          </a:xfrm>
          <a:prstGeom prst="rect">
            <a:avLst/>
          </a:prstGeom>
          <a:noFill/>
          <a:ln w="9525">
            <a:noFill/>
          </a:ln>
        </p:spPr>
      </p:pic>
      <p:pic>
        <p:nvPicPr>
          <p:cNvPr id="26641" name="图片 6"/>
          <p:cNvPicPr>
            <a:picLocks noChangeAspect="1"/>
          </p:cNvPicPr>
          <p:nvPr/>
        </p:nvPicPr>
        <p:blipFill>
          <a:blip r:embed="rId3">
            <a:grayscl/>
          </a:blip>
          <a:stretch>
            <a:fillRect/>
          </a:stretch>
        </p:blipFill>
        <p:spPr>
          <a:xfrm>
            <a:off x="0" y="4832350"/>
            <a:ext cx="2047875" cy="2025650"/>
          </a:xfrm>
          <a:prstGeom prst="rect">
            <a:avLst/>
          </a:prstGeom>
          <a:noFill/>
          <a:ln w="9525">
            <a:noFill/>
          </a:ln>
        </p:spPr>
      </p:pic>
      <p:pic>
        <p:nvPicPr>
          <p:cNvPr id="26642" name="图片 6"/>
          <p:cNvPicPr>
            <a:picLocks noChangeAspect="1"/>
          </p:cNvPicPr>
          <p:nvPr/>
        </p:nvPicPr>
        <p:blipFill>
          <a:blip r:embed="rId3">
            <a:grayscl/>
          </a:blip>
          <a:stretch>
            <a:fillRect/>
          </a:stretch>
        </p:blipFill>
        <p:spPr>
          <a:xfrm>
            <a:off x="7212013" y="4953000"/>
            <a:ext cx="1931987" cy="1911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9"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dissolve">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649" name="Picture 2" descr="MTE5NTI1LHhpaGV5ZWhl_medium"/>
          <p:cNvPicPr>
            <a:picLocks noChangeAspect="1"/>
          </p:cNvPicPr>
          <p:nvPr/>
        </p:nvPicPr>
        <p:blipFill>
          <a:blip r:embed="rId2"/>
          <a:srcRect b="5556"/>
          <a:stretch>
            <a:fillRect/>
          </a:stretch>
        </p:blipFill>
        <p:spPr>
          <a:xfrm>
            <a:off x="0" y="0"/>
            <a:ext cx="9144000" cy="6858000"/>
          </a:xfrm>
          <a:prstGeom prst="rect">
            <a:avLst/>
          </a:prstGeom>
          <a:noFill/>
          <a:ln w="9525">
            <a:noFill/>
          </a:ln>
        </p:spPr>
      </p:pic>
      <p:sp>
        <p:nvSpPr>
          <p:cNvPr id="11267" name="Text Box 3"/>
          <p:cNvSpPr txBox="1"/>
          <p:nvPr/>
        </p:nvSpPr>
        <p:spPr>
          <a:xfrm>
            <a:off x="152400" y="2819400"/>
            <a:ext cx="8805863" cy="2860675"/>
          </a:xfrm>
          <a:prstGeom prst="rect">
            <a:avLst/>
          </a:prstGeom>
          <a:solidFill>
            <a:schemeClr val="bg1"/>
          </a:solidFill>
          <a:ln w="9525">
            <a:noFill/>
          </a:ln>
        </p:spPr>
        <p:txBody>
          <a:bodyPr wrap="square" anchor="t" anchorCtr="0">
            <a:spAutoFit/>
          </a:bodyPr>
          <a:lstStyle/>
          <a:p>
            <a:pPr>
              <a:spcBef>
                <a:spcPct val="50000"/>
              </a:spcBef>
            </a:pPr>
            <a:r>
              <a:rPr lang="en-US" altLang="zh-CN" sz="3600" b="1">
                <a:latin typeface="华文行楷" pitchFamily="2" charset="-122"/>
                <a:ea typeface="华文行楷" pitchFamily="2" charset="-122"/>
              </a:rPr>
              <a:t>1 . </a:t>
            </a:r>
            <a:r>
              <a:rPr lang="zh-CN" altLang="en-US" sz="3600" b="1">
                <a:latin typeface="华文行楷" pitchFamily="2" charset="-122"/>
                <a:ea typeface="华文行楷" pitchFamily="2" charset="-122"/>
              </a:rPr>
              <a:t>概括每段段意（拟小标题）</a:t>
            </a:r>
            <a:endParaRPr lang="zh-CN" altLang="en-US" sz="3600" b="1">
              <a:latin typeface="华文行楷" pitchFamily="2" charset="-122"/>
              <a:ea typeface="华文行楷" pitchFamily="2" charset="-122"/>
            </a:endParaRPr>
          </a:p>
          <a:p>
            <a:pPr>
              <a:spcBef>
                <a:spcPct val="50000"/>
              </a:spcBef>
            </a:pPr>
            <a:r>
              <a:rPr lang="en-US" altLang="zh-CN" sz="3600" b="1">
                <a:latin typeface="华文行楷" pitchFamily="2" charset="-122"/>
                <a:ea typeface="华文行楷" pitchFamily="2" charset="-122"/>
              </a:rPr>
              <a:t>2 .</a:t>
            </a:r>
            <a:r>
              <a:rPr lang="zh-CN" altLang="en-US" sz="3600" b="1">
                <a:latin typeface="华文行楷" pitchFamily="2" charset="-122"/>
                <a:ea typeface="华文行楷" pitchFamily="2" charset="-122"/>
              </a:rPr>
              <a:t>思考每段：写了哪些景物？怎样写的？景物各有什么特点</a:t>
            </a:r>
            <a:r>
              <a:rPr lang="en-US" altLang="zh-CN" sz="3600" b="1">
                <a:latin typeface="华文行楷" pitchFamily="2" charset="-122"/>
                <a:ea typeface="华文行楷" pitchFamily="2" charset="-122"/>
              </a:rPr>
              <a:t>?</a:t>
            </a:r>
            <a:r>
              <a:rPr lang="zh-CN" altLang="en-US" sz="3600" b="1">
                <a:latin typeface="华文行楷" pitchFamily="2" charset="-122"/>
                <a:ea typeface="华文行楷" pitchFamily="2" charset="-122"/>
              </a:rPr>
              <a:t>整体景物有何特点？</a:t>
            </a:r>
            <a:endParaRPr lang="zh-CN" altLang="en-US" sz="3600" b="1">
              <a:latin typeface="华文行楷" pitchFamily="2" charset="-122"/>
              <a:ea typeface="华文行楷" pitchFamily="2" charset="-122"/>
            </a:endParaRPr>
          </a:p>
          <a:p>
            <a:pPr>
              <a:spcBef>
                <a:spcPct val="50000"/>
              </a:spcBef>
            </a:pPr>
            <a:r>
              <a:rPr lang="en-US" altLang="zh-CN" sz="3600" b="1">
                <a:latin typeface="华文行楷" pitchFamily="2" charset="-122"/>
                <a:ea typeface="华文行楷" pitchFamily="2" charset="-122"/>
              </a:rPr>
              <a:t>3 .</a:t>
            </a:r>
            <a:r>
              <a:rPr lang="zh-CN" altLang="en-US" sz="3600" b="1">
                <a:latin typeface="华文行楷" pitchFamily="2" charset="-122"/>
                <a:ea typeface="华文行楷" pitchFamily="2" charset="-122"/>
              </a:rPr>
              <a:t>我的疑问</a:t>
            </a:r>
            <a:endParaRPr lang="zh-CN" altLang="en-US" sz="3600" b="1">
              <a:latin typeface="华文行楷" pitchFamily="2" charset="-122"/>
              <a:ea typeface="华文行楷" pitchFamily="2" charset="-122"/>
            </a:endParaRPr>
          </a:p>
        </p:txBody>
      </p:sp>
      <p:sp>
        <p:nvSpPr>
          <p:cNvPr id="11268" name="Text Box 4"/>
          <p:cNvSpPr txBox="1"/>
          <p:nvPr/>
        </p:nvSpPr>
        <p:spPr>
          <a:xfrm>
            <a:off x="228600" y="1752600"/>
            <a:ext cx="8686800" cy="823913"/>
          </a:xfrm>
          <a:prstGeom prst="rect">
            <a:avLst/>
          </a:prstGeom>
          <a:solidFill>
            <a:schemeClr val="bg1"/>
          </a:solidFill>
          <a:ln w="9525">
            <a:noFill/>
          </a:ln>
        </p:spPr>
        <p:txBody>
          <a:bodyPr anchor="t" anchorCtr="0">
            <a:spAutoFit/>
          </a:bodyPr>
          <a:lstStyle/>
          <a:p>
            <a:pPr>
              <a:spcBef>
                <a:spcPct val="50000"/>
              </a:spcBef>
            </a:pPr>
            <a:r>
              <a:rPr lang="zh-CN" altLang="en-US" sz="4800" b="1">
                <a:solidFill>
                  <a:srgbClr val="FF3300"/>
                </a:solidFill>
                <a:latin typeface="黑体" panose="02010609060101010101" pitchFamily="2" charset="-122"/>
                <a:ea typeface="黑体" panose="02010609060101010101" pitchFamily="2" charset="-122"/>
              </a:rPr>
              <a:t>小组合作：学习</a:t>
            </a:r>
            <a:r>
              <a:rPr lang="en-US" altLang="zh-CN" sz="4800" b="1">
                <a:solidFill>
                  <a:srgbClr val="FF3300"/>
                </a:solidFill>
                <a:latin typeface="黑体" panose="02010609060101010101" pitchFamily="2" charset="-122"/>
                <a:ea typeface="黑体" panose="02010609060101010101" pitchFamily="2" charset="-122"/>
              </a:rPr>
              <a:t>4</a:t>
            </a:r>
            <a:r>
              <a:rPr lang="zh-CN" altLang="en-US" sz="4800" b="1">
                <a:solidFill>
                  <a:srgbClr val="FF3300"/>
                </a:solidFill>
                <a:latin typeface="黑体" panose="02010609060101010101" pitchFamily="2" charset="-122"/>
                <a:ea typeface="黑体" panose="02010609060101010101" pitchFamily="2" charset="-122"/>
              </a:rPr>
              <a:t>、</a:t>
            </a:r>
            <a:r>
              <a:rPr lang="en-US" altLang="zh-CN" sz="4800" b="1">
                <a:solidFill>
                  <a:srgbClr val="FF3300"/>
                </a:solidFill>
                <a:latin typeface="黑体" panose="02010609060101010101" pitchFamily="2" charset="-122"/>
                <a:ea typeface="黑体" panose="02010609060101010101" pitchFamily="2" charset="-122"/>
              </a:rPr>
              <a:t>5</a:t>
            </a:r>
            <a:r>
              <a:rPr lang="zh-CN" altLang="en-US" sz="4800" b="1">
                <a:solidFill>
                  <a:srgbClr val="FF3300"/>
                </a:solidFill>
                <a:latin typeface="黑体" panose="02010609060101010101" pitchFamily="2" charset="-122"/>
                <a:ea typeface="黑体" panose="02010609060101010101" pitchFamily="2" charset="-122"/>
              </a:rPr>
              <a:t>、</a:t>
            </a:r>
            <a:r>
              <a:rPr lang="en-US" altLang="zh-CN" sz="4800" b="1">
                <a:solidFill>
                  <a:srgbClr val="FF3300"/>
                </a:solidFill>
                <a:latin typeface="黑体" panose="02010609060101010101" pitchFamily="2" charset="-122"/>
                <a:ea typeface="黑体" panose="02010609060101010101" pitchFamily="2" charset="-122"/>
              </a:rPr>
              <a:t>6</a:t>
            </a:r>
            <a:r>
              <a:rPr lang="zh-CN" altLang="en-US" sz="4800" b="1">
                <a:solidFill>
                  <a:srgbClr val="FF3300"/>
                </a:solidFill>
                <a:latin typeface="黑体" panose="02010609060101010101" pitchFamily="2" charset="-122"/>
                <a:ea typeface="黑体" panose="02010609060101010101" pitchFamily="2" charset="-122"/>
              </a:rPr>
              <a:t>段</a:t>
            </a:r>
            <a:endParaRPr lang="zh-CN" altLang="en-US" sz="4800" b="1">
              <a:solidFill>
                <a:srgbClr val="FF3300"/>
              </a:solidFill>
              <a:latin typeface="黑体" panose="02010609060101010101" pitchFamily="2" charset="-122"/>
              <a:ea typeface="黑体" panose="02010609060101010101" pitchFamily="2" charset="-122"/>
            </a:endParaRPr>
          </a:p>
        </p:txBody>
      </p:sp>
      <p:sp>
        <p:nvSpPr>
          <p:cNvPr id="27652" name="Text Box 5"/>
          <p:cNvSpPr txBox="1"/>
          <p:nvPr/>
        </p:nvSpPr>
        <p:spPr>
          <a:xfrm>
            <a:off x="457200" y="152400"/>
            <a:ext cx="6858000" cy="1555750"/>
          </a:xfrm>
          <a:prstGeom prst="rect">
            <a:avLst/>
          </a:prstGeom>
          <a:noFill/>
          <a:ln w="9525">
            <a:noFill/>
          </a:ln>
        </p:spPr>
        <p:txBody>
          <a:bodyPr anchor="t" anchorCtr="0">
            <a:spAutoFit/>
          </a:bodyPr>
          <a:lstStyle/>
          <a:p>
            <a:r>
              <a:rPr lang="zh-CN" altLang="en-US" sz="9600" b="1">
                <a:solidFill>
                  <a:srgbClr val="FFFFCC"/>
                </a:solidFill>
                <a:latin typeface="Arial" panose="020b0604020202020204" pitchFamily="34" charset="0"/>
                <a:ea typeface="宋体" panose="02010600030101010101" pitchFamily="2" charset="-122"/>
              </a:rPr>
              <a:t>荷塘月色</a:t>
            </a:r>
            <a:endParaRPr lang="zh-CN" altLang="en-US" sz="96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ox(in)">
                                      <p:cBhvr>
                                        <p:cTn id="7" dur="500"/>
                                        <p:tgtEl>
                                          <p:spTgt spid="112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box(in)">
                                      <p:cBhvr>
                                        <p:cTn id="12"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标题 203777"/>
          <p:cNvSpPr>
            <a:spLocks noGrp="1"/>
          </p:cNvSpPr>
          <p:nvPr>
            <p:ph type="title"/>
          </p:nvPr>
        </p:nvSpPr>
        <p:spPr/>
        <p:txBody>
          <a:bodyPr anchor="ctr" anchorCtr="0"/>
          <a:lstStyle/>
          <a:p>
            <a:endParaRPr lang="zh-CN" altLang="zh-CN"/>
          </a:p>
        </p:txBody>
      </p:sp>
      <p:sp>
        <p:nvSpPr>
          <p:cNvPr id="6146" name="文本占位符 203778"/>
          <p:cNvSpPr>
            <a:spLocks noGrp="1"/>
          </p:cNvSpPr>
          <p:nvPr>
            <p:ph idx="1"/>
          </p:nvPr>
        </p:nvSpPr>
        <p:spPr/>
        <p:txBody>
          <a:bodyPr anchor="t" anchorCtr="0"/>
          <a:lstStyle/>
          <a:p>
            <a:endParaRPr lang="zh-CN" altLang="zh-CN"/>
          </a:p>
        </p:txBody>
      </p:sp>
      <p:pic>
        <p:nvPicPr>
          <p:cNvPr id="6147" name="图片 203779" descr="接天莲叶无穷碧"/>
          <p:cNvPicPr>
            <a:picLocks noChangeAspect="1"/>
          </p:cNvPicPr>
          <p:nvPr>
            <p:custDataLst>
              <p:tags r:id="rId3"/>
            </p:custDataLst>
          </p:nvPr>
        </p:nvPicPr>
        <p:blipFill>
          <a:blip r:embed="rId2"/>
          <a:stretch>
            <a:fillRect/>
          </a:stretch>
        </p:blipFill>
        <p:spPr>
          <a:xfrm>
            <a:off x="8255" y="871220"/>
            <a:ext cx="9135745" cy="5139055"/>
          </a:xfrm>
          <a:prstGeom prst="rect">
            <a:avLst/>
          </a:prstGeom>
          <a:noFill/>
          <a:ln w="9525">
            <a:noFill/>
          </a:ln>
        </p:spPr>
      </p:pic>
      <p:sp>
        <p:nvSpPr>
          <p:cNvPr id="203782" name="文本框 203781"/>
          <p:cNvSpPr txBox="1"/>
          <p:nvPr/>
        </p:nvSpPr>
        <p:spPr>
          <a:xfrm>
            <a:off x="74613" y="1295400"/>
            <a:ext cx="736600" cy="4654550"/>
          </a:xfrm>
          <a:prstGeom prst="rect">
            <a:avLst/>
          </a:prstGeom>
          <a:noFill/>
          <a:ln w="9525">
            <a:noFill/>
          </a:ln>
        </p:spPr>
        <p:txBody>
          <a:bodyPr vert="eaVert" wrap="square" anchor="t" anchorCtr="0">
            <a:spAutoFit/>
          </a:bodyPr>
          <a:lstStyle/>
          <a:p>
            <a:pPr>
              <a:spcBef>
                <a:spcPct val="50000"/>
              </a:spcBef>
            </a:pPr>
            <a:r>
              <a:rPr lang="zh-CN" altLang="en-US" sz="3600" b="1">
                <a:latin typeface="Times New Roman" panose="02020603050405020304" pitchFamily="18" charset="0"/>
                <a:ea typeface="宋体" panose="02010600030101010101" pitchFamily="2" charset="-122"/>
              </a:rPr>
              <a:t>接天莲叶无穷碧</a:t>
            </a:r>
            <a:endParaRPr lang="zh-CN" altLang="en-US" sz="3600" b="1">
              <a:latin typeface="Times New Roman" panose="02020603050405020304" pitchFamily="18" charset="0"/>
              <a:ea typeface="宋体" panose="02010600030101010101" pitchFamily="2" charset="-122"/>
            </a:endParaRPr>
          </a:p>
        </p:txBody>
      </p:sp>
      <p:sp>
        <p:nvSpPr>
          <p:cNvPr id="203783" name="文本框 203782"/>
          <p:cNvSpPr txBox="1"/>
          <p:nvPr/>
        </p:nvSpPr>
        <p:spPr>
          <a:xfrm>
            <a:off x="842963" y="1820863"/>
            <a:ext cx="1104900" cy="4179888"/>
          </a:xfrm>
          <a:prstGeom prst="rect">
            <a:avLst/>
          </a:prstGeom>
          <a:noFill/>
          <a:ln w="9525">
            <a:noFill/>
          </a:ln>
        </p:spPr>
        <p:txBody>
          <a:bodyPr vert="eaVert" wrap="square">
            <a:spAutoFit/>
          </a:bodyPr>
          <a:lstStyle/>
          <a:p>
            <a:pPr>
              <a:spcBef>
                <a:spcPct val="50000"/>
              </a:spcBef>
            </a:pPr>
            <a:r>
              <a:rPr lang="zh-CN" altLang="en-US" sz="4050" b="1" noProof="1">
                <a:latin typeface="Times New Roman" panose="02020603050405020304" pitchFamily="18" charset="0"/>
                <a:ea typeface="宋体" panose="02010600030101010101" pitchFamily="2" charset="-122"/>
                <a:cs typeface="+mn-cs"/>
              </a:rPr>
              <a:t>映日荷花别样</a:t>
            </a:r>
            <a:r>
              <a:rPr lang="zh-CN" altLang="en-US" sz="6000"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红</a:t>
            </a:r>
            <a:endParaRPr lang="zh-CN" altLang="en-US" sz="6000" noProof="1">
              <a:solidFill>
                <a:srgbClr val="FF0000"/>
              </a:solidFill>
              <a:effectLst>
                <a:outerShdw blurRad="38100" dist="38100" dir="2700000">
                  <a:srgbClr val="000000"/>
                </a:outerShdw>
              </a:effectLst>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378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9" presetClass="entr" presetSubtype="0" accel="100000" fill="hold" grpId="0" nodeType="clickEffect">
                                  <p:stCondLst>
                                    <p:cond delay="0"/>
                                  </p:stCondLst>
                                  <p:childTnLst>
                                    <p:set>
                                      <p:cBhvr>
                                        <p:cTn id="10" dur="1" fill="hold">
                                          <p:stCondLst>
                                            <p:cond delay="0"/>
                                          </p:stCondLst>
                                        </p:cTn>
                                        <p:tgtEl>
                                          <p:spTgt spid="203783"/>
                                        </p:tgtEl>
                                        <p:attrNameLst>
                                          <p:attrName>style.visibility</p:attrName>
                                        </p:attrNameLst>
                                      </p:cBhvr>
                                      <p:to>
                                        <p:strVal val="visible"/>
                                      </p:to>
                                    </p:set>
                                    <p:anim calcmode="lin" valueType="num">
                                      <p:cBhvr>
                                        <p:cTn id="11" dur="500" fill="hold"/>
                                        <p:tgtEl>
                                          <p:spTgt spid="203783"/>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03783"/>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03783"/>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037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2" grpId="0"/>
      <p:bldP spid="20378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3" name="Picture 2" descr="图片1"/>
          <p:cNvPicPr>
            <a:picLocks noChangeAspect="1"/>
          </p:cNvPicPr>
          <p:nvPr/>
        </p:nvPicPr>
        <p:blipFill>
          <a:blip r:embed="rId2"/>
          <a:stretch>
            <a:fillRect/>
          </a:stretch>
        </p:blipFill>
        <p:spPr>
          <a:xfrm>
            <a:off x="679450" y="1365250"/>
            <a:ext cx="7785100" cy="4127500"/>
          </a:xfrm>
          <a:prstGeom prst="rect">
            <a:avLst/>
          </a:prstGeom>
          <a:noFill/>
          <a:ln w="9525">
            <a:noFill/>
          </a:ln>
        </p:spPr>
      </p:pic>
      <p:sp>
        <p:nvSpPr>
          <p:cNvPr id="12291" name="Rectangle 3"/>
          <p:cNvSpPr/>
          <p:nvPr/>
        </p:nvSpPr>
        <p:spPr>
          <a:xfrm>
            <a:off x="0" y="0"/>
            <a:ext cx="9372600" cy="519113"/>
          </a:xfrm>
          <a:prstGeom prst="rect">
            <a:avLst/>
          </a:prstGeom>
          <a:noFill/>
          <a:ln w="9525">
            <a:noFill/>
          </a:ln>
        </p:spPr>
        <p:txBody>
          <a:bodyPr anchor="t" anchorCtr="0">
            <a:spAutoFit/>
          </a:bodyPr>
          <a:lstStyle/>
          <a:p>
            <a:pPr>
              <a:spcBef>
                <a:spcPct val="20000"/>
              </a:spcBef>
              <a:buClr>
                <a:srgbClr val="A50021"/>
              </a:buClr>
              <a:buSzPct val="75000"/>
              <a:buFont typeface="Wingdings" panose="05000000000000000000" pitchFamily="2" charset="2"/>
            </a:pPr>
            <a:r>
              <a:rPr lang="zh-CN" altLang="en-US" sz="2800" b="1">
                <a:solidFill>
                  <a:srgbClr val="FF0066"/>
                </a:solidFill>
                <a:latin typeface="Times New Roman" panose="02020603050405020304" pitchFamily="18" charset="0"/>
                <a:ea typeface="宋体" panose="02010600030101010101" pitchFamily="2" charset="-122"/>
              </a:rPr>
              <a:t>第四段</a:t>
            </a:r>
            <a:r>
              <a:rPr lang="zh-CN" altLang="en-US" sz="2400" b="1">
                <a:solidFill>
                  <a:srgbClr val="FF3300"/>
                </a:solidFill>
                <a:latin typeface="Arial" panose="020b0604020202020204" pitchFamily="34" charset="0"/>
                <a:ea typeface="宋体" panose="02010600030101010101" pitchFamily="2" charset="-122"/>
              </a:rPr>
              <a:t>写了哪些景物？各有什么特点？突出了荷塘的什么特点？</a:t>
            </a:r>
            <a:endParaRPr lang="zh-CN" altLang="en-US" sz="2400" b="1">
              <a:solidFill>
                <a:srgbClr val="FF3300"/>
              </a:solidFill>
              <a:latin typeface="Arial" panose="020b0604020202020204" pitchFamily="34" charset="0"/>
              <a:ea typeface="宋体" panose="02010600030101010101" pitchFamily="2" charset="-122"/>
            </a:endParaRPr>
          </a:p>
        </p:txBody>
      </p:sp>
      <p:pic>
        <p:nvPicPr>
          <p:cNvPr id="28675" name="Picture 4" descr="MTE5NTI1LHhpaGV5ZWhl_medium"/>
          <p:cNvPicPr>
            <a:picLocks noChangeAspect="1"/>
          </p:cNvPicPr>
          <p:nvPr/>
        </p:nvPicPr>
        <p:blipFill>
          <a:blip r:embed="rId3"/>
          <a:srcRect b="5556"/>
          <a:stretch>
            <a:fillRect/>
          </a:stretch>
        </p:blipFill>
        <p:spPr>
          <a:xfrm>
            <a:off x="0" y="533400"/>
            <a:ext cx="9144000" cy="6324600"/>
          </a:xfrm>
          <a:prstGeom prst="rect">
            <a:avLst/>
          </a:prstGeom>
          <a:noFill/>
          <a:ln w="9525">
            <a:noFill/>
          </a:ln>
        </p:spPr>
      </p:pic>
      <p:sp>
        <p:nvSpPr>
          <p:cNvPr id="12293" name="Text Box 5"/>
          <p:cNvSpPr txBox="1"/>
          <p:nvPr/>
        </p:nvSpPr>
        <p:spPr>
          <a:xfrm>
            <a:off x="838200" y="990600"/>
            <a:ext cx="3810000" cy="914400"/>
          </a:xfrm>
          <a:prstGeom prst="rect">
            <a:avLst/>
          </a:prstGeom>
          <a:noFill/>
          <a:ln w="9525">
            <a:noFill/>
          </a:ln>
        </p:spPr>
        <p:txBody>
          <a:bodyPr anchor="t" anchorCtr="0">
            <a:spAutoFit/>
          </a:bodyPr>
          <a:lstStyle/>
          <a:p>
            <a:pPr>
              <a:spcBef>
                <a:spcPct val="50000"/>
              </a:spcBef>
            </a:pPr>
            <a:r>
              <a:rPr lang="zh-CN" altLang="en-US" sz="5400" b="1">
                <a:solidFill>
                  <a:srgbClr val="FF3300"/>
                </a:solidFill>
                <a:latin typeface="Arial" panose="020b0604020202020204" pitchFamily="34" charset="0"/>
                <a:ea typeface="宋体" panose="02010600030101010101" pitchFamily="2" charset="-122"/>
              </a:rPr>
              <a:t>月下荷塘</a:t>
            </a:r>
            <a:endParaRPr lang="zh-CN" altLang="en-US" sz="5400" b="1">
              <a:solidFill>
                <a:srgbClr val="FF3300"/>
              </a:solidFill>
              <a:latin typeface="Arial" panose="020b0604020202020204" pitchFamily="34" charset="0"/>
              <a:ea typeface="宋体" panose="02010600030101010101" pitchFamily="2" charset="-122"/>
            </a:endParaRPr>
          </a:p>
        </p:txBody>
      </p:sp>
      <p:sp>
        <p:nvSpPr>
          <p:cNvPr id="12295" name="Text Box 7"/>
          <p:cNvSpPr txBox="1"/>
          <p:nvPr/>
        </p:nvSpPr>
        <p:spPr>
          <a:xfrm>
            <a:off x="381000" y="2590800"/>
            <a:ext cx="8305800" cy="762000"/>
          </a:xfrm>
          <a:prstGeom prst="rect">
            <a:avLst/>
          </a:prstGeom>
          <a:solidFill>
            <a:schemeClr val="bg1"/>
          </a:solidFill>
          <a:ln w="9525">
            <a:noFill/>
          </a:ln>
        </p:spPr>
        <p:txBody>
          <a:bodyPr anchor="t" anchorCtr="0">
            <a:spAutoFit/>
          </a:bodyPr>
          <a:lstStyle/>
          <a:p>
            <a:pPr>
              <a:spcBef>
                <a:spcPct val="50000"/>
              </a:spcBef>
            </a:pPr>
            <a:r>
              <a:rPr lang="zh-CN" altLang="en-US" sz="4400" b="1">
                <a:latin typeface="Arial" panose="020b0604020202020204" pitchFamily="34" charset="0"/>
                <a:ea typeface="宋体" panose="02010600030101010101" pitchFamily="2" charset="-122"/>
              </a:rPr>
              <a:t>荷叶、荷花、荷香、荷波、流水</a:t>
            </a:r>
            <a:endParaRPr lang="zh-CN" altLang="en-US" sz="440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heel(4)">
                                      <p:cBhvr>
                                        <p:cTn id="7" dur="2000"/>
                                        <p:tgtEl>
                                          <p:spTgt spid="122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3"/>
                                        </p:tgtEl>
                                        <p:attrNameLst>
                                          <p:attrName>style.visibility</p:attrName>
                                        </p:attrNameLst>
                                      </p:cBhvr>
                                      <p:to>
                                        <p:strVal val="visible"/>
                                      </p:to>
                                    </p:set>
                                    <p:anim calcmode="lin" valueType="num">
                                      <p:cBhvr additive="base">
                                        <p:cTn id="12" dur="500" fill="hold"/>
                                        <p:tgtEl>
                                          <p:spTgt spid="12293"/>
                                        </p:tgtEl>
                                        <p:attrNameLst>
                                          <p:attrName>ppt_x</p:attrName>
                                        </p:attrNameLst>
                                      </p:cBhvr>
                                      <p:tavLst>
                                        <p:tav tm="0">
                                          <p:val>
                                            <p:strVal val="#ppt_x"/>
                                          </p:val>
                                        </p:tav>
                                        <p:tav tm="100000">
                                          <p:val>
                                            <p:strVal val="#ppt_x"/>
                                          </p:val>
                                        </p:tav>
                                      </p:tavLst>
                                    </p:anim>
                                    <p:anim calcmode="lin" valueType="num">
                                      <p:cBhvr additive="base">
                                        <p:cTn id="13"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95"/>
                                        </p:tgtEl>
                                        <p:attrNameLst>
                                          <p:attrName>style.visibility</p:attrName>
                                        </p:attrNameLst>
                                      </p:cBhvr>
                                      <p:to>
                                        <p:strVal val="visible"/>
                                      </p:to>
                                    </p:set>
                                    <p:anim calcmode="lin" valueType="num">
                                      <p:cBhvr additive="base">
                                        <p:cTn id="18" dur="500" fill="hold"/>
                                        <p:tgtEl>
                                          <p:spTgt spid="12295"/>
                                        </p:tgtEl>
                                        <p:attrNameLst>
                                          <p:attrName>ppt_x</p:attrName>
                                        </p:attrNameLst>
                                      </p:cBhvr>
                                      <p:tavLst>
                                        <p:tav tm="0">
                                          <p:val>
                                            <p:strVal val="#ppt_x"/>
                                          </p:val>
                                        </p:tav>
                                        <p:tav tm="100000">
                                          <p:val>
                                            <p:strVal val="#ppt_x"/>
                                          </p:val>
                                        </p:tav>
                                      </p:tavLst>
                                    </p:anim>
                                    <p:anim calcmode="lin" valueType="num">
                                      <p:cBhvr additive="base">
                                        <p:cTn id="19"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3" grpId="0"/>
      <p:bldP spid="1229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Text Box 4"/>
          <p:cNvSpPr txBox="1"/>
          <p:nvPr/>
        </p:nvSpPr>
        <p:spPr>
          <a:xfrm>
            <a:off x="2463800" y="1897063"/>
            <a:ext cx="184150" cy="396875"/>
          </a:xfrm>
          <a:prstGeom prst="rect">
            <a:avLst/>
          </a:prstGeom>
          <a:noFill/>
          <a:ln w="9525">
            <a:noFill/>
          </a:ln>
        </p:spPr>
        <p:txBody>
          <a:bodyPr wrap="none" anchor="t" anchorCtr="0">
            <a:spAutoFit/>
          </a:bodyPr>
          <a:lstStyle/>
          <a:p>
            <a:endParaRPr lang="zh-CN" altLang="en-US" sz="2000">
              <a:latin typeface="Times New Roman" panose="02020603050405020304" pitchFamily="18" charset="0"/>
              <a:ea typeface="宋体" panose="02010600030101010101" pitchFamily="2" charset="-122"/>
            </a:endParaRPr>
          </a:p>
        </p:txBody>
      </p:sp>
      <p:pic>
        <p:nvPicPr>
          <p:cNvPr id="14342" name="Picture 6" descr="荷花1"/>
          <p:cNvPicPr>
            <a:picLocks noChangeAspect="1"/>
          </p:cNvPicPr>
          <p:nvPr/>
        </p:nvPicPr>
        <p:blipFill>
          <a:blip r:embed="rId2"/>
          <a:stretch>
            <a:fillRect/>
          </a:stretch>
        </p:blipFill>
        <p:spPr>
          <a:xfrm>
            <a:off x="76200" y="596900"/>
            <a:ext cx="4279900" cy="3502025"/>
          </a:xfrm>
          <a:prstGeom prst="rect">
            <a:avLst/>
          </a:prstGeom>
          <a:noFill/>
          <a:ln w="9525">
            <a:noFill/>
          </a:ln>
        </p:spPr>
      </p:pic>
      <p:pic>
        <p:nvPicPr>
          <p:cNvPr id="14343" name="Picture 7" descr="舞蹈1"/>
          <p:cNvPicPr>
            <a:picLocks noChangeAspect="1"/>
          </p:cNvPicPr>
          <p:nvPr/>
        </p:nvPicPr>
        <p:blipFill>
          <a:blip r:embed="rId3"/>
          <a:srcRect l="7692" r="3847"/>
          <a:stretch>
            <a:fillRect/>
          </a:stretch>
        </p:blipFill>
        <p:spPr>
          <a:xfrm>
            <a:off x="0" y="4114800"/>
            <a:ext cx="5410200" cy="2743200"/>
          </a:xfrm>
          <a:prstGeom prst="rect">
            <a:avLst/>
          </a:prstGeom>
          <a:noFill/>
          <a:ln w="9525">
            <a:noFill/>
          </a:ln>
        </p:spPr>
      </p:pic>
      <p:pic>
        <p:nvPicPr>
          <p:cNvPr id="14345" name="Picture 9" descr="200412118587727"/>
          <p:cNvPicPr>
            <a:picLocks noChangeAspect="1"/>
          </p:cNvPicPr>
          <p:nvPr/>
        </p:nvPicPr>
        <p:blipFill>
          <a:blip r:embed="rId4"/>
          <a:srcRect t="6262"/>
          <a:stretch>
            <a:fillRect/>
          </a:stretch>
        </p:blipFill>
        <p:spPr>
          <a:xfrm>
            <a:off x="4724400" y="533400"/>
            <a:ext cx="3581400" cy="3475038"/>
          </a:xfrm>
          <a:prstGeom prst="rect">
            <a:avLst/>
          </a:prstGeom>
          <a:noFill/>
          <a:ln w="9525">
            <a:noFill/>
          </a:ln>
        </p:spPr>
      </p:pic>
      <p:pic>
        <p:nvPicPr>
          <p:cNvPr id="14346" name="Picture 10" descr="133541zc2v6e21q98v6a2z"/>
          <p:cNvPicPr>
            <a:picLocks noChangeAspect="1"/>
          </p:cNvPicPr>
          <p:nvPr/>
        </p:nvPicPr>
        <p:blipFill>
          <a:blip r:embed="rId5"/>
          <a:srcRect l="26154" t="9087"/>
          <a:stretch>
            <a:fillRect/>
          </a:stretch>
        </p:blipFill>
        <p:spPr>
          <a:xfrm>
            <a:off x="5661025" y="4022725"/>
            <a:ext cx="3330575" cy="2835275"/>
          </a:xfrm>
          <a:prstGeom prst="rect">
            <a:avLst/>
          </a:prstGeom>
          <a:noFill/>
          <a:ln w="9525">
            <a:noFill/>
          </a:ln>
        </p:spPr>
      </p:pic>
      <p:sp>
        <p:nvSpPr>
          <p:cNvPr id="29702" name="Text Box 5"/>
          <p:cNvSpPr txBox="1"/>
          <p:nvPr/>
        </p:nvSpPr>
        <p:spPr>
          <a:xfrm>
            <a:off x="0" y="0"/>
            <a:ext cx="9448800" cy="584200"/>
          </a:xfrm>
          <a:prstGeom prst="rect">
            <a:avLst/>
          </a:prstGeom>
          <a:noFill/>
          <a:ln w="9525">
            <a:noFill/>
          </a:ln>
        </p:spPr>
        <p:txBody>
          <a:bodyPr anchor="t" anchorCtr="0">
            <a:spAutoFit/>
          </a:bodyPr>
          <a:lstStyle/>
          <a:p>
            <a:r>
              <a:rPr lang="zh-CN" altLang="en-US" sz="3200" b="1">
                <a:solidFill>
                  <a:srgbClr val="FF3300"/>
                </a:solidFill>
                <a:latin typeface="Times New Roman" panose="02020603050405020304" pitchFamily="18" charset="0"/>
                <a:ea typeface="黑体" panose="02010609060101010101" pitchFamily="2" charset="-122"/>
              </a:rPr>
              <a:t>田田的叶子。叶子出水很高，像亭亭的舞女的裙。</a:t>
            </a:r>
            <a:endParaRPr lang="zh-CN" altLang="en-US" sz="3200">
              <a:solidFill>
                <a:srgbClr val="FF3300"/>
              </a:solidFill>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box(in)">
                                      <p:cBhvr>
                                        <p:cTn id="7" dur="500"/>
                                        <p:tgtEl>
                                          <p:spTgt spid="143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345"/>
                                        </p:tgtEl>
                                        <p:attrNameLst>
                                          <p:attrName>style.visibility</p:attrName>
                                        </p:attrNameLst>
                                      </p:cBhvr>
                                      <p:to>
                                        <p:strVal val="visible"/>
                                      </p:to>
                                    </p:set>
                                    <p:animEffect transition="in" filter="box(in)">
                                      <p:cBhvr>
                                        <p:cTn id="12" dur="500"/>
                                        <p:tgtEl>
                                          <p:spTgt spid="1434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4343"/>
                                        </p:tgtEl>
                                        <p:attrNameLst>
                                          <p:attrName>style.visibility</p:attrName>
                                        </p:attrNameLst>
                                      </p:cBhvr>
                                      <p:to>
                                        <p:strVal val="visible"/>
                                      </p:to>
                                    </p:set>
                                    <p:anim calcmode="lin" valueType="num">
                                      <p:cBhvr additive="base">
                                        <p:cTn id="17" dur="500" fill="hold"/>
                                        <p:tgtEl>
                                          <p:spTgt spid="14343"/>
                                        </p:tgtEl>
                                        <p:attrNameLst>
                                          <p:attrName>ppt_x</p:attrName>
                                        </p:attrNameLst>
                                      </p:cBhvr>
                                      <p:tavLst>
                                        <p:tav tm="0">
                                          <p:val>
                                            <p:strVal val="#ppt_x"/>
                                          </p:val>
                                        </p:tav>
                                        <p:tav tm="100000">
                                          <p:val>
                                            <p:strVal val="#ppt_x"/>
                                          </p:val>
                                        </p:tav>
                                      </p:tavLst>
                                    </p:anim>
                                    <p:anim calcmode="lin" valueType="num">
                                      <p:cBhvr additive="base">
                                        <p:cTn id="18" dur="500" fill="hold"/>
                                        <p:tgtEl>
                                          <p:spTgt spid="1434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4346"/>
                                        </p:tgtEl>
                                        <p:attrNameLst>
                                          <p:attrName>style.visibility</p:attrName>
                                        </p:attrNameLst>
                                      </p:cBhvr>
                                      <p:to>
                                        <p:strVal val="visible"/>
                                      </p:to>
                                    </p:set>
                                    <p:anim calcmode="lin" valueType="num">
                                      <p:cBhvr additive="base">
                                        <p:cTn id="23" dur="500" fill="hold"/>
                                        <p:tgtEl>
                                          <p:spTgt spid="14346"/>
                                        </p:tgtEl>
                                        <p:attrNameLst>
                                          <p:attrName>ppt_x</p:attrName>
                                        </p:attrNameLst>
                                      </p:cBhvr>
                                      <p:tavLst>
                                        <p:tav tm="0">
                                          <p:val>
                                            <p:strVal val="#ppt_x"/>
                                          </p:val>
                                        </p:tav>
                                        <p:tav tm="100000">
                                          <p:val>
                                            <p:strVal val="#ppt_x"/>
                                          </p:val>
                                        </p:tav>
                                      </p:tavLst>
                                    </p:anim>
                                    <p:anim calcmode="lin" valueType="num">
                                      <p:cBhvr additive="base">
                                        <p:cTn id="24" dur="500" fill="hold"/>
                                        <p:tgtEl>
                                          <p:spTgt spid="14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8" name="Picture 2" descr="1743196_173829390197_2"/>
          <p:cNvPicPr>
            <a:picLocks noChangeAspect="1"/>
          </p:cNvPicPr>
          <p:nvPr/>
        </p:nvPicPr>
        <p:blipFill>
          <a:blip r:embed="rId2"/>
          <a:stretch>
            <a:fillRect/>
          </a:stretch>
        </p:blipFill>
        <p:spPr>
          <a:xfrm>
            <a:off x="228600" y="584200"/>
            <a:ext cx="3751263" cy="2813050"/>
          </a:xfrm>
          <a:prstGeom prst="rect">
            <a:avLst/>
          </a:prstGeom>
          <a:noFill/>
          <a:ln w="9525">
            <a:noFill/>
          </a:ln>
        </p:spPr>
      </p:pic>
      <p:sp>
        <p:nvSpPr>
          <p:cNvPr id="30722" name="Text Box 3"/>
          <p:cNvSpPr txBox="1"/>
          <p:nvPr/>
        </p:nvSpPr>
        <p:spPr>
          <a:xfrm>
            <a:off x="304800" y="0"/>
            <a:ext cx="4237038" cy="584200"/>
          </a:xfrm>
          <a:prstGeom prst="rect">
            <a:avLst/>
          </a:prstGeom>
          <a:noFill/>
          <a:ln w="9525">
            <a:noFill/>
          </a:ln>
        </p:spPr>
        <p:txBody>
          <a:bodyPr wrap="square" anchor="t" anchorCtr="0">
            <a:spAutoFit/>
          </a:bodyPr>
          <a:lstStyle/>
          <a:p>
            <a:pPr>
              <a:spcBef>
                <a:spcPct val="50000"/>
              </a:spcBef>
            </a:pPr>
            <a:r>
              <a:rPr lang="zh-CN" altLang="en-US" sz="3200" b="1">
                <a:solidFill>
                  <a:srgbClr val="FF3300"/>
                </a:solidFill>
                <a:latin typeface="Arial" panose="020b0604020202020204" pitchFamily="34" charset="0"/>
                <a:ea typeface="楷体" panose="02010609060101010101" pitchFamily="49" charset="-122"/>
              </a:rPr>
              <a:t>有袅娜地开着的</a:t>
            </a:r>
            <a:endParaRPr lang="zh-CN" altLang="en-US" sz="3200" b="1">
              <a:solidFill>
                <a:srgbClr val="FF3300"/>
              </a:solidFill>
              <a:latin typeface="Arial" panose="020b0604020202020204" pitchFamily="34" charset="0"/>
              <a:ea typeface="楷体" panose="02010609060101010101" pitchFamily="49" charset="-122"/>
            </a:endParaRPr>
          </a:p>
        </p:txBody>
      </p:sp>
      <p:pic>
        <p:nvPicPr>
          <p:cNvPr id="46084" name="Picture 4" descr="1078875781"/>
          <p:cNvPicPr>
            <a:picLocks noChangeAspect="1"/>
          </p:cNvPicPr>
          <p:nvPr/>
        </p:nvPicPr>
        <p:blipFill>
          <a:blip r:embed="rId3"/>
          <a:stretch>
            <a:fillRect/>
          </a:stretch>
        </p:blipFill>
        <p:spPr>
          <a:xfrm>
            <a:off x="4648200" y="538163"/>
            <a:ext cx="3644900" cy="2733675"/>
          </a:xfrm>
          <a:prstGeom prst="rect">
            <a:avLst/>
          </a:prstGeom>
          <a:noFill/>
          <a:ln w="9525">
            <a:noFill/>
          </a:ln>
        </p:spPr>
      </p:pic>
      <p:sp>
        <p:nvSpPr>
          <p:cNvPr id="30724" name="Text Box 5"/>
          <p:cNvSpPr txBox="1"/>
          <p:nvPr/>
        </p:nvSpPr>
        <p:spPr>
          <a:xfrm>
            <a:off x="-6350" y="381000"/>
            <a:ext cx="860425" cy="5256213"/>
          </a:xfrm>
          <a:prstGeom prst="rect">
            <a:avLst/>
          </a:prstGeom>
          <a:noFill/>
          <a:ln w="9525">
            <a:noFill/>
          </a:ln>
        </p:spPr>
        <p:txBody>
          <a:bodyPr vert="eaVert" anchor="t" anchorCtr="0">
            <a:spAutoFit/>
          </a:bodyPr>
          <a:lstStyle/>
          <a:p>
            <a:pPr>
              <a:spcBef>
                <a:spcPct val="50000"/>
              </a:spcBef>
            </a:pPr>
            <a:endParaRPr lang="zh-CN" altLang="en-US" sz="4400" b="1">
              <a:solidFill>
                <a:srgbClr val="FF3300"/>
              </a:solidFill>
              <a:latin typeface="Arial" panose="020b0604020202020204" pitchFamily="34" charset="0"/>
              <a:ea typeface="楷体" panose="02010609060101010101" pitchFamily="49" charset="-122"/>
            </a:endParaRPr>
          </a:p>
        </p:txBody>
      </p:sp>
      <p:sp>
        <p:nvSpPr>
          <p:cNvPr id="30725" name="文本框 1"/>
          <p:cNvSpPr txBox="1"/>
          <p:nvPr/>
        </p:nvSpPr>
        <p:spPr>
          <a:xfrm>
            <a:off x="4495800" y="0"/>
            <a:ext cx="4168775" cy="584200"/>
          </a:xfrm>
          <a:prstGeom prst="rect">
            <a:avLst/>
          </a:prstGeom>
          <a:noFill/>
          <a:ln w="9525">
            <a:noFill/>
          </a:ln>
        </p:spPr>
        <p:txBody>
          <a:bodyPr wrap="square" anchor="t" anchorCtr="0">
            <a:spAutoFit/>
          </a:bodyPr>
          <a:lstStyle/>
          <a:p>
            <a:r>
              <a:rPr lang="zh-CN" altLang="en-US" sz="3200" b="1">
                <a:solidFill>
                  <a:srgbClr val="FF3300"/>
                </a:solidFill>
                <a:latin typeface="Arial" panose="020b0604020202020204" pitchFamily="34" charset="0"/>
                <a:ea typeface="楷体" panose="02010609060101010101" pitchFamily="49" charset="-122"/>
              </a:rPr>
              <a:t>有羞涩地打着朵儿的</a:t>
            </a:r>
            <a:endParaRPr lang="zh-CN" altLang="en-US" sz="3200">
              <a:latin typeface="Arial" panose="020b0604020202020204" pitchFamily="34" charset="0"/>
              <a:ea typeface="宋体" panose="02010600030101010101" pitchFamily="2" charset="-122"/>
            </a:endParaRPr>
          </a:p>
        </p:txBody>
      </p:sp>
      <p:pic>
        <p:nvPicPr>
          <p:cNvPr id="47106" name="Picture 2" descr="6226828_214612507160_2"/>
          <p:cNvPicPr>
            <a:picLocks noChangeAspect="1"/>
          </p:cNvPicPr>
          <p:nvPr/>
        </p:nvPicPr>
        <p:blipFill>
          <a:blip r:embed="rId4"/>
          <a:srcRect b="11417"/>
          <a:stretch>
            <a:fillRect/>
          </a:stretch>
        </p:blipFill>
        <p:spPr>
          <a:xfrm>
            <a:off x="90488" y="4065588"/>
            <a:ext cx="4100512" cy="2725737"/>
          </a:xfrm>
          <a:prstGeom prst="rect">
            <a:avLst/>
          </a:prstGeom>
          <a:noFill/>
          <a:ln w="9525">
            <a:noFill/>
          </a:ln>
        </p:spPr>
      </p:pic>
      <p:sp>
        <p:nvSpPr>
          <p:cNvPr id="30727" name="Text Box 3"/>
          <p:cNvSpPr txBox="1"/>
          <p:nvPr/>
        </p:nvSpPr>
        <p:spPr>
          <a:xfrm>
            <a:off x="177800" y="3502025"/>
            <a:ext cx="3822700" cy="584200"/>
          </a:xfrm>
          <a:prstGeom prst="rect">
            <a:avLst/>
          </a:prstGeom>
          <a:noFill/>
          <a:ln w="9525">
            <a:noFill/>
          </a:ln>
        </p:spPr>
        <p:txBody>
          <a:bodyPr wrap="square" anchor="t" anchorCtr="0">
            <a:spAutoFit/>
          </a:bodyPr>
          <a:lstStyle/>
          <a:p>
            <a:pPr>
              <a:spcBef>
                <a:spcPct val="50000"/>
              </a:spcBef>
            </a:pPr>
            <a:r>
              <a:rPr lang="zh-CN" altLang="en-US" sz="3200" b="1">
                <a:solidFill>
                  <a:srgbClr val="FF0000"/>
                </a:solidFill>
                <a:latin typeface="Times New Roman" panose="02020603050405020304" pitchFamily="18" charset="0"/>
                <a:ea typeface="宋体" panose="02010600030101010101" pitchFamily="2" charset="-122"/>
              </a:rPr>
              <a:t>正如一粒粒的明珠</a:t>
            </a:r>
            <a:endParaRPr lang="zh-CN" altLang="en-US" sz="3200" b="1">
              <a:solidFill>
                <a:srgbClr val="FF0000"/>
              </a:solidFill>
              <a:latin typeface="Times New Roman" panose="02020603050405020304" pitchFamily="18" charset="0"/>
              <a:ea typeface="宋体" panose="02010600030101010101" pitchFamily="2" charset="-122"/>
            </a:endParaRPr>
          </a:p>
        </p:txBody>
      </p:sp>
      <p:pic>
        <p:nvPicPr>
          <p:cNvPr id="30728" name="Picture 5" descr="MTE5NTI1LHhpaGV5ZWhl_medium"/>
          <p:cNvPicPr>
            <a:picLocks noChangeAspect="1"/>
          </p:cNvPicPr>
          <p:nvPr/>
        </p:nvPicPr>
        <p:blipFill>
          <a:blip r:embed="rId5"/>
          <a:srcRect b="5556"/>
          <a:stretch>
            <a:fillRect/>
          </a:stretch>
        </p:blipFill>
        <p:spPr>
          <a:xfrm>
            <a:off x="4802188" y="3902075"/>
            <a:ext cx="3779837" cy="2955925"/>
          </a:xfrm>
          <a:prstGeom prst="rect">
            <a:avLst/>
          </a:prstGeom>
          <a:noFill/>
          <a:ln w="9525">
            <a:noFill/>
          </a:ln>
        </p:spPr>
      </p:pic>
      <p:sp>
        <p:nvSpPr>
          <p:cNvPr id="30729" name="Text Box 3"/>
          <p:cNvSpPr txBox="1"/>
          <p:nvPr/>
        </p:nvSpPr>
        <p:spPr>
          <a:xfrm>
            <a:off x="4800600" y="3271838"/>
            <a:ext cx="3854450" cy="584200"/>
          </a:xfrm>
          <a:prstGeom prst="rect">
            <a:avLst/>
          </a:prstGeom>
          <a:noFill/>
          <a:ln w="9525">
            <a:noFill/>
          </a:ln>
        </p:spPr>
        <p:txBody>
          <a:bodyPr wrap="square" anchor="t" anchorCtr="0">
            <a:spAutoFit/>
          </a:bodyPr>
          <a:lstStyle/>
          <a:p>
            <a:pPr>
              <a:spcBef>
                <a:spcPct val="50000"/>
              </a:spcBef>
            </a:pPr>
            <a:r>
              <a:rPr lang="zh-CN" altLang="en-US" sz="3200" b="1">
                <a:solidFill>
                  <a:srgbClr val="FF3300"/>
                </a:solidFill>
                <a:latin typeface="Times New Roman" panose="02020603050405020304" pitchFamily="18" charset="0"/>
                <a:ea typeface="黑体" panose="02010609060101010101" pitchFamily="2" charset="-122"/>
              </a:rPr>
              <a:t>又如碧天里的星星</a:t>
            </a:r>
            <a:endParaRPr lang="zh-CN" altLang="en-US" sz="3200" b="1">
              <a:solidFill>
                <a:srgbClr val="FF3300"/>
              </a:solidFill>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1000" fill="hold"/>
                                        <p:tgtEl>
                                          <p:spTgt spid="45058"/>
                                        </p:tgtEl>
                                        <p:attrNameLst>
                                          <p:attrName>ppt_w</p:attrName>
                                        </p:attrNameLst>
                                      </p:cBhvr>
                                      <p:tavLst>
                                        <p:tav tm="0">
                                          <p:val>
                                            <p:fltVal val="0"/>
                                          </p:val>
                                        </p:tav>
                                        <p:tav tm="100000">
                                          <p:val>
                                            <p:strVal val="#ppt_w"/>
                                          </p:val>
                                        </p:tav>
                                      </p:tavLst>
                                    </p:anim>
                                    <p:anim calcmode="lin" valueType="num">
                                      <p:cBhvr>
                                        <p:cTn id="8" dur="1000" fill="hold"/>
                                        <p:tgtEl>
                                          <p:spTgt spid="45058"/>
                                        </p:tgtEl>
                                        <p:attrNameLst>
                                          <p:attrName>ppt_h</p:attrName>
                                        </p:attrNameLst>
                                      </p:cBhvr>
                                      <p:tavLst>
                                        <p:tav tm="0">
                                          <p:val>
                                            <p:fltVal val="0"/>
                                          </p:val>
                                        </p:tav>
                                        <p:tav tm="100000">
                                          <p:val>
                                            <p:strVal val="#ppt_h"/>
                                          </p:val>
                                        </p:tav>
                                      </p:tavLst>
                                    </p:anim>
                                    <p:animEffect transition="in" filter="fade">
                                      <p:cBhvr>
                                        <p:cTn id="9" dur="1000"/>
                                        <p:tgtEl>
                                          <p:spTgt spid="45058"/>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4" presetClass="entr" presetSubtype="0" accel="100000" fill="hold" nodeType="clickEffect">
                                  <p:stCondLst>
                                    <p:cond delay="0"/>
                                  </p:stCondLst>
                                  <p:childTnLst>
                                    <p:set>
                                      <p:cBhvr>
                                        <p:cTn id="13" dur="1" fill="hold">
                                          <p:stCondLst>
                                            <p:cond delay="0"/>
                                          </p:stCondLst>
                                        </p:cTn>
                                        <p:tgtEl>
                                          <p:spTgt spid="46084"/>
                                        </p:tgtEl>
                                        <p:attrNameLst>
                                          <p:attrName>style.visibility</p:attrName>
                                        </p:attrNameLst>
                                      </p:cBhvr>
                                      <p:to>
                                        <p:strVal val="visible"/>
                                      </p:to>
                                    </p:set>
                                    <p:anim calcmode="lin" valueType="num">
                                      <p:cBhvr>
                                        <p:cTn id="14" dur="1000" fill="hold"/>
                                        <p:tgtEl>
                                          <p:spTgt spid="46084"/>
                                        </p:tgtEl>
                                        <p:attrNameLst>
                                          <p:attrName>ppt_w</p:attrName>
                                        </p:attrNameLst>
                                      </p:cBhvr>
                                      <p:tavLst>
                                        <p:tav tm="0">
                                          <p:val>
                                            <p:strVal val="#ppt_w*0.05"/>
                                          </p:val>
                                        </p:tav>
                                        <p:tav tm="100000">
                                          <p:val>
                                            <p:strVal val="#ppt_w"/>
                                          </p:val>
                                        </p:tav>
                                      </p:tavLst>
                                    </p:anim>
                                    <p:anim calcmode="lin" valueType="num">
                                      <p:cBhvr>
                                        <p:cTn id="15" dur="1000" fill="hold"/>
                                        <p:tgtEl>
                                          <p:spTgt spid="46084"/>
                                        </p:tgtEl>
                                        <p:attrNameLst>
                                          <p:attrName>ppt_h</p:attrName>
                                        </p:attrNameLst>
                                      </p:cBhvr>
                                      <p:tavLst>
                                        <p:tav tm="0">
                                          <p:val>
                                            <p:strVal val="#ppt_h"/>
                                          </p:val>
                                        </p:tav>
                                        <p:tav tm="100000">
                                          <p:val>
                                            <p:strVal val="#ppt_h"/>
                                          </p:val>
                                        </p:tav>
                                      </p:tavLst>
                                    </p:anim>
                                    <p:anim calcmode="lin" valueType="num">
                                      <p:cBhvr>
                                        <p:cTn id="16" dur="1000" fill="hold"/>
                                        <p:tgtEl>
                                          <p:spTgt spid="46084"/>
                                        </p:tgtEl>
                                        <p:attrNameLst>
                                          <p:attrName>ppt_x</p:attrName>
                                        </p:attrNameLst>
                                      </p:cBhvr>
                                      <p:tavLst>
                                        <p:tav tm="0">
                                          <p:val>
                                            <p:strVal val="#ppt_x-.2"/>
                                          </p:val>
                                        </p:tav>
                                        <p:tav tm="100000">
                                          <p:val>
                                            <p:strVal val="#ppt_x"/>
                                          </p:val>
                                        </p:tav>
                                      </p:tavLst>
                                    </p:anim>
                                    <p:anim calcmode="lin" valueType="num">
                                      <p:cBhvr>
                                        <p:cTn id="17" dur="1000" fill="hold"/>
                                        <p:tgtEl>
                                          <p:spTgt spid="46084"/>
                                        </p:tgtEl>
                                        <p:attrNameLst>
                                          <p:attrName>ppt_y</p:attrName>
                                        </p:attrNameLst>
                                      </p:cBhvr>
                                      <p:tavLst>
                                        <p:tav tm="0">
                                          <p:val>
                                            <p:strVal val="#ppt_y"/>
                                          </p:val>
                                        </p:tav>
                                        <p:tav tm="100000">
                                          <p:val>
                                            <p:strVal val="#ppt_y"/>
                                          </p:val>
                                        </p:tav>
                                      </p:tavLst>
                                    </p:anim>
                                    <p:animEffect transition="in" filter="fade">
                                      <p:cBhvr>
                                        <p:cTn id="18" dur="1000"/>
                                        <p:tgtEl>
                                          <p:spTgt spid="4608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47106"/>
                                        </p:tgtEl>
                                        <p:attrNameLst>
                                          <p:attrName>style.visibility</p:attrName>
                                        </p:attrNameLst>
                                      </p:cBhvr>
                                      <p:to>
                                        <p:strVal val="visible"/>
                                      </p:to>
                                    </p:set>
                                    <p:animEffect transition="in" filter="fade">
                                      <p:cBhvr>
                                        <p:cTn id="23" dur="1000"/>
                                        <p:tgtEl>
                                          <p:spTgt spid="47106"/>
                                        </p:tgtEl>
                                      </p:cBhvr>
                                    </p:animEffect>
                                    <p:anim calcmode="lin" valueType="num">
                                      <p:cBhvr>
                                        <p:cTn id="24" dur="1000" fill="hold"/>
                                        <p:tgtEl>
                                          <p:spTgt spid="47106"/>
                                        </p:tgtEl>
                                        <p:attrNameLst>
                                          <p:attrName>ppt_x</p:attrName>
                                        </p:attrNameLst>
                                      </p:cBhvr>
                                      <p:tavLst>
                                        <p:tav tm="0">
                                          <p:val>
                                            <p:strVal val="#ppt_x"/>
                                          </p:val>
                                        </p:tav>
                                        <p:tav tm="100000">
                                          <p:val>
                                            <p:strVal val="#ppt_x"/>
                                          </p:val>
                                        </p:tav>
                                      </p:tavLst>
                                    </p:anim>
                                    <p:anim calcmode="lin" valueType="num">
                                      <p:cBhvr>
                                        <p:cTn id="25" dur="1000" fill="hold"/>
                                        <p:tgtEl>
                                          <p:spTgt spid="47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4" name="Picture 2" descr="14_3130"/>
          <p:cNvPicPr>
            <a:picLocks noChangeAspect="1"/>
          </p:cNvPicPr>
          <p:nvPr/>
        </p:nvPicPr>
        <p:blipFill>
          <a:blip r:embed="rId2"/>
          <a:stretch>
            <a:fillRect/>
          </a:stretch>
        </p:blipFill>
        <p:spPr>
          <a:xfrm>
            <a:off x="533400" y="762000"/>
            <a:ext cx="8023225" cy="6073775"/>
          </a:xfrm>
          <a:prstGeom prst="rect">
            <a:avLst/>
          </a:prstGeom>
          <a:noFill/>
          <a:ln w="9525">
            <a:noFill/>
          </a:ln>
        </p:spPr>
      </p:pic>
      <p:sp>
        <p:nvSpPr>
          <p:cNvPr id="31746" name="Text Box 3"/>
          <p:cNvSpPr txBox="1"/>
          <p:nvPr/>
        </p:nvSpPr>
        <p:spPr>
          <a:xfrm>
            <a:off x="0" y="0"/>
            <a:ext cx="5292725" cy="823913"/>
          </a:xfrm>
          <a:prstGeom prst="rect">
            <a:avLst/>
          </a:prstGeom>
          <a:noFill/>
          <a:ln w="9525">
            <a:noFill/>
          </a:ln>
        </p:spPr>
        <p:txBody>
          <a:bodyPr anchor="t" anchorCtr="0">
            <a:spAutoFit/>
          </a:bodyPr>
          <a:lstStyle/>
          <a:p>
            <a:pPr>
              <a:spcBef>
                <a:spcPct val="50000"/>
              </a:spcBef>
            </a:pPr>
            <a:r>
              <a:rPr lang="zh-CN" altLang="en-US" sz="4800" b="1">
                <a:solidFill>
                  <a:srgbClr val="FF3300"/>
                </a:solidFill>
                <a:latin typeface="Times New Roman" panose="02020603050405020304" pitchFamily="18" charset="0"/>
                <a:ea typeface="宋体" panose="02010600030101010101" pitchFamily="2" charset="-122"/>
              </a:rPr>
              <a:t>又如刚出浴的美人</a:t>
            </a:r>
            <a:endParaRPr lang="zh-CN" altLang="en-US" sz="4800" b="1">
              <a:solidFill>
                <a:srgbClr val="FF33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wheel(4)">
                                      <p:cBhvr>
                                        <p:cTn id="7" dur="20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69" name="Picture 2" descr="20041108010319288"/>
          <p:cNvPicPr>
            <a:picLocks noChangeAspect="1"/>
          </p:cNvPicPr>
          <p:nvPr/>
        </p:nvPicPr>
        <p:blipFill>
          <a:blip r:embed="rId2"/>
          <a:stretch>
            <a:fillRect/>
          </a:stretch>
        </p:blipFill>
        <p:spPr>
          <a:xfrm>
            <a:off x="3779838" y="76200"/>
            <a:ext cx="5295900" cy="3971925"/>
          </a:xfrm>
          <a:prstGeom prst="rect">
            <a:avLst/>
          </a:prstGeom>
          <a:noFill/>
          <a:ln w="9525">
            <a:noFill/>
          </a:ln>
        </p:spPr>
      </p:pic>
      <p:grpSp>
        <p:nvGrpSpPr>
          <p:cNvPr id="61448" name="Group 7"/>
          <p:cNvGrpSpPr/>
          <p:nvPr/>
        </p:nvGrpSpPr>
        <p:grpSpPr>
          <a:xfrm>
            <a:off x="1371600" y="4171950"/>
            <a:ext cx="4703763" cy="687388"/>
            <a:chOff x="737" y="1248"/>
            <a:chExt cx="3889" cy="631"/>
          </a:xfrm>
        </p:grpSpPr>
        <p:sp>
          <p:nvSpPr>
            <p:cNvPr id="32771" name="Text Box 8"/>
            <p:cNvSpPr/>
            <p:nvPr/>
          </p:nvSpPr>
          <p:spPr>
            <a:xfrm>
              <a:off x="737" y="1305"/>
              <a:ext cx="423" cy="574"/>
            </a:xfrm>
            <a:prstGeom prst="rect">
              <a:avLst/>
            </a:prstGeom>
            <a:noFill/>
            <a:ln w="9525">
              <a:noFill/>
            </a:ln>
          </p:spPr>
          <p:txBody>
            <a:bodyPr vert="eaVert" wrap="none" lIns="61224" tIns="30612" rIns="61224" bIns="30612" anchor="t" anchorCtr="0"/>
            <a:lstStyle/>
            <a:p>
              <a:pPr defTabSz="514350"/>
              <a:r>
                <a:rPr lang="zh-CN" altLang="en-US" sz="2800" b="1">
                  <a:solidFill>
                    <a:srgbClr val="663300"/>
                  </a:solidFill>
                  <a:latin typeface="Times New Roman" panose="02020603050405020304" pitchFamily="18" charset="0"/>
                  <a:ea typeface="宋体" panose="02010600030101010101" pitchFamily="2" charset="-122"/>
                </a:rPr>
                <a:t>清香</a:t>
              </a:r>
              <a:endParaRPr lang="zh-CN" altLang="en-US" sz="2800" b="1">
                <a:solidFill>
                  <a:srgbClr val="663300"/>
                </a:solidFill>
                <a:latin typeface="Times New Roman" panose="02020603050405020304" pitchFamily="18" charset="0"/>
                <a:ea typeface="宋体" panose="02010600030101010101" pitchFamily="2" charset="-122"/>
              </a:endParaRPr>
            </a:p>
          </p:txBody>
        </p:sp>
        <p:sp>
          <p:nvSpPr>
            <p:cNvPr id="32772" name="Text Box 9"/>
            <p:cNvSpPr/>
            <p:nvPr/>
          </p:nvSpPr>
          <p:spPr>
            <a:xfrm>
              <a:off x="4203" y="1248"/>
              <a:ext cx="423" cy="574"/>
            </a:xfrm>
            <a:prstGeom prst="rect">
              <a:avLst/>
            </a:prstGeom>
            <a:noFill/>
            <a:ln w="9525">
              <a:noFill/>
            </a:ln>
          </p:spPr>
          <p:txBody>
            <a:bodyPr vert="eaVert" wrap="none" lIns="61224" tIns="30612" rIns="61224" bIns="30612" anchor="t" anchorCtr="0"/>
            <a:lstStyle/>
            <a:p>
              <a:pPr defTabSz="514350"/>
              <a:r>
                <a:rPr lang="zh-CN" altLang="en-US" sz="2800" b="1">
                  <a:solidFill>
                    <a:srgbClr val="663300"/>
                  </a:solidFill>
                  <a:latin typeface="Times New Roman" panose="02020603050405020304" pitchFamily="18" charset="0"/>
                  <a:ea typeface="宋体" panose="02010600030101010101" pitchFamily="2" charset="-122"/>
                </a:rPr>
                <a:t>歌声</a:t>
              </a:r>
              <a:endParaRPr lang="zh-CN" altLang="en-US" sz="2800" b="1">
                <a:solidFill>
                  <a:srgbClr val="663300"/>
                </a:solidFill>
                <a:latin typeface="Times New Roman" panose="02020603050405020304" pitchFamily="18" charset="0"/>
                <a:ea typeface="宋体" panose="02010600030101010101" pitchFamily="2" charset="-122"/>
              </a:endParaRPr>
            </a:p>
          </p:txBody>
        </p:sp>
      </p:grpSp>
      <p:grpSp>
        <p:nvGrpSpPr>
          <p:cNvPr id="61469" name="Group 28"/>
          <p:cNvGrpSpPr/>
          <p:nvPr/>
        </p:nvGrpSpPr>
        <p:grpSpPr>
          <a:xfrm>
            <a:off x="2667000" y="4572000"/>
            <a:ext cx="2855913" cy="731838"/>
            <a:chOff x="1824" y="1392"/>
            <a:chExt cx="2400" cy="819"/>
          </a:xfrm>
        </p:grpSpPr>
        <p:pic>
          <p:nvPicPr>
            <p:cNvPr id="32774" name="Picture 29" descr="33"/>
            <p:cNvPicPr>
              <a:picLocks noChangeAspect="1"/>
            </p:cNvPicPr>
            <p:nvPr/>
          </p:nvPicPr>
          <p:blipFill>
            <a:blip r:embed="rId3"/>
            <a:stretch>
              <a:fillRect/>
            </a:stretch>
          </p:blipFill>
          <p:spPr>
            <a:xfrm>
              <a:off x="1824" y="1392"/>
              <a:ext cx="816" cy="771"/>
            </a:xfrm>
            <a:prstGeom prst="rect">
              <a:avLst/>
            </a:prstGeom>
            <a:noFill/>
            <a:ln w="9525">
              <a:noFill/>
            </a:ln>
          </p:spPr>
        </p:pic>
        <p:pic>
          <p:nvPicPr>
            <p:cNvPr id="32775" name="Picture 30" descr="33"/>
            <p:cNvPicPr>
              <a:picLocks noChangeAspect="1"/>
            </p:cNvPicPr>
            <p:nvPr/>
          </p:nvPicPr>
          <p:blipFill>
            <a:blip r:embed="rId3"/>
            <a:stretch>
              <a:fillRect/>
            </a:stretch>
          </p:blipFill>
          <p:spPr>
            <a:xfrm>
              <a:off x="3408" y="1440"/>
              <a:ext cx="816" cy="771"/>
            </a:xfrm>
            <a:prstGeom prst="rect">
              <a:avLst/>
            </a:prstGeom>
            <a:noFill/>
            <a:ln w="9525">
              <a:noFill/>
            </a:ln>
          </p:spPr>
        </p:pic>
      </p:grpSp>
      <p:sp>
        <p:nvSpPr>
          <p:cNvPr id="61447" name="Text Box 6"/>
          <p:cNvSpPr/>
          <p:nvPr/>
        </p:nvSpPr>
        <p:spPr>
          <a:xfrm>
            <a:off x="3235325" y="4419600"/>
            <a:ext cx="1304925" cy="566738"/>
          </a:xfrm>
          <a:prstGeom prst="rect">
            <a:avLst/>
          </a:prstGeom>
          <a:noFill/>
          <a:ln w="9525">
            <a:noFill/>
          </a:ln>
        </p:spPr>
        <p:txBody>
          <a:bodyPr lIns="61224" tIns="30612" rIns="61224" bIns="30612" anchor="t" anchorCtr="0"/>
          <a:lstStyle/>
          <a:p>
            <a:pPr defTabSz="514350"/>
            <a:r>
              <a:rPr lang="zh-CN" altLang="en-US" sz="2800" b="1">
                <a:solidFill>
                  <a:srgbClr val="A50021"/>
                </a:solidFill>
                <a:latin typeface="Times New Roman" panose="02020603050405020304" pitchFamily="18" charset="0"/>
                <a:ea typeface="宋体" panose="02010600030101010101" pitchFamily="2" charset="-122"/>
              </a:rPr>
              <a:t>相通</a:t>
            </a:r>
            <a:endParaRPr lang="zh-CN" altLang="en-US" sz="2800" b="1">
              <a:solidFill>
                <a:srgbClr val="A50021"/>
              </a:solidFill>
              <a:latin typeface="Times New Roman" panose="02020603050405020304" pitchFamily="18" charset="0"/>
              <a:ea typeface="宋体" panose="02010600030101010101" pitchFamily="2" charset="-122"/>
            </a:endParaRPr>
          </a:p>
          <a:p>
            <a:pPr defTabSz="514350"/>
            <a:endParaRPr lang="zh-CN" altLang="en-US" sz="2800">
              <a:latin typeface="Times New Roman" panose="02020603050405020304" pitchFamily="18" charset="0"/>
              <a:ea typeface="宋体" panose="02010600030101010101" pitchFamily="2" charset="-122"/>
            </a:endParaRPr>
          </a:p>
        </p:txBody>
      </p:sp>
      <p:sp>
        <p:nvSpPr>
          <p:cNvPr id="32777" name="Text Box 11"/>
          <p:cNvSpPr/>
          <p:nvPr/>
        </p:nvSpPr>
        <p:spPr>
          <a:xfrm>
            <a:off x="1882775" y="4114800"/>
            <a:ext cx="682625" cy="1106488"/>
          </a:xfrm>
          <a:prstGeom prst="rect">
            <a:avLst/>
          </a:prstGeom>
          <a:noFill/>
          <a:ln w="9525">
            <a:noFill/>
          </a:ln>
        </p:spPr>
        <p:txBody>
          <a:bodyPr vert="eaVert" wrap="none" lIns="61224" tIns="30612" rIns="61224" bIns="30612" anchor="t" anchorCtr="0"/>
          <a:lstStyle/>
          <a:p>
            <a:pPr defTabSz="514350"/>
            <a:r>
              <a:rPr lang="zh-CN" altLang="en-US" sz="2400" b="1">
                <a:solidFill>
                  <a:srgbClr val="336600"/>
                </a:solidFill>
                <a:latin typeface="Times New Roman" panose="02020603050405020304" pitchFamily="18" charset="0"/>
                <a:ea typeface="宋体" panose="02010600030101010101" pitchFamily="2" charset="-122"/>
              </a:rPr>
              <a:t>（嗅觉）</a:t>
            </a:r>
            <a:endParaRPr lang="zh-CN" altLang="en-US" sz="2400" b="1">
              <a:solidFill>
                <a:srgbClr val="336600"/>
              </a:solidFill>
              <a:latin typeface="Times New Roman" panose="02020603050405020304" pitchFamily="18" charset="0"/>
              <a:ea typeface="宋体" panose="02010600030101010101" pitchFamily="2" charset="-122"/>
            </a:endParaRPr>
          </a:p>
        </p:txBody>
      </p:sp>
      <p:sp>
        <p:nvSpPr>
          <p:cNvPr id="32778" name="Text Box 12"/>
          <p:cNvSpPr/>
          <p:nvPr/>
        </p:nvSpPr>
        <p:spPr>
          <a:xfrm>
            <a:off x="6172200" y="4105275"/>
            <a:ext cx="511175" cy="1116013"/>
          </a:xfrm>
          <a:prstGeom prst="rect">
            <a:avLst/>
          </a:prstGeom>
          <a:noFill/>
          <a:ln w="9525">
            <a:noFill/>
          </a:ln>
        </p:spPr>
        <p:txBody>
          <a:bodyPr vert="eaVert" wrap="none" lIns="61224" tIns="30612" rIns="61224" bIns="30612" anchor="t" anchorCtr="0"/>
          <a:lstStyle/>
          <a:p>
            <a:pPr defTabSz="514350"/>
            <a:r>
              <a:rPr lang="zh-CN" altLang="en-US" sz="2400" b="1">
                <a:solidFill>
                  <a:srgbClr val="336600"/>
                </a:solidFill>
                <a:latin typeface="Times New Roman" panose="02020603050405020304" pitchFamily="18" charset="0"/>
                <a:ea typeface="宋体" panose="02010600030101010101" pitchFamily="2" charset="-122"/>
              </a:rPr>
              <a:t>（听觉）</a:t>
            </a:r>
            <a:endParaRPr lang="zh-CN" altLang="en-US" sz="2400" b="1">
              <a:solidFill>
                <a:srgbClr val="336600"/>
              </a:solidFill>
              <a:latin typeface="Times New Roman" panose="02020603050405020304" pitchFamily="18" charset="0"/>
              <a:ea typeface="宋体" panose="02010600030101010101" pitchFamily="2" charset="-122"/>
            </a:endParaRPr>
          </a:p>
        </p:txBody>
      </p:sp>
      <p:sp>
        <p:nvSpPr>
          <p:cNvPr id="61454" name="Text Box 13"/>
          <p:cNvSpPr/>
          <p:nvPr/>
        </p:nvSpPr>
        <p:spPr>
          <a:xfrm>
            <a:off x="685800" y="5100638"/>
            <a:ext cx="6499225" cy="461962"/>
          </a:xfrm>
          <a:prstGeom prst="rect">
            <a:avLst/>
          </a:prstGeom>
          <a:noFill/>
          <a:ln w="9525">
            <a:noFill/>
          </a:ln>
        </p:spPr>
        <p:txBody>
          <a:bodyPr wrap="none" lIns="61224" tIns="30612" rIns="61224" bIns="30612" anchor="t" anchorCtr="0"/>
          <a:lstStyle/>
          <a:p>
            <a:pPr defTabSz="514350"/>
            <a:r>
              <a:rPr lang="zh-CN" altLang="en-US" sz="2400" b="1">
                <a:solidFill>
                  <a:srgbClr val="A50021"/>
                </a:solidFill>
                <a:latin typeface="微软雅黑" panose="020b0503020204020204" charset="-122"/>
                <a:ea typeface="微软雅黑" panose="020b0503020204020204" charset="-122"/>
              </a:rPr>
              <a:t>时断时续，若有若无，隐隐约约，</a:t>
            </a:r>
            <a:r>
              <a:rPr lang="zh-CN" altLang="en-US" sz="2400" b="1">
                <a:solidFill>
                  <a:srgbClr val="A50021"/>
                </a:solidFill>
                <a:latin typeface="微软雅黑" panose="020b0503020204020204" charset="-122"/>
                <a:ea typeface="微软雅黑" panose="020b0503020204020204" charset="-122"/>
                <a:sym typeface="宋体" panose="02010600030101010101" pitchFamily="2" charset="-122"/>
              </a:rPr>
              <a:t>沁人心脾</a:t>
            </a:r>
            <a:endParaRPr lang="zh-CN" altLang="en-US" sz="2400" b="1">
              <a:solidFill>
                <a:srgbClr val="A50021"/>
              </a:solidFill>
              <a:latin typeface="微软雅黑" panose="020b0503020204020204" charset="-122"/>
              <a:ea typeface="微软雅黑" panose="020b0503020204020204" charset="-122"/>
              <a:sym typeface="宋体" panose="02010600030101010101" pitchFamily="2" charset="-122"/>
            </a:endParaRPr>
          </a:p>
        </p:txBody>
      </p:sp>
      <p:sp>
        <p:nvSpPr>
          <p:cNvPr id="7" name="文本框 6"/>
          <p:cNvSpPr txBox="1"/>
          <p:nvPr/>
        </p:nvSpPr>
        <p:spPr>
          <a:xfrm>
            <a:off x="123825" y="5740400"/>
            <a:ext cx="8880475" cy="1120775"/>
          </a:xfrm>
          <a:prstGeom prst="rect">
            <a:avLst/>
          </a:prstGeom>
          <a:noFill/>
          <a:ln w="9525">
            <a:noFill/>
          </a:ln>
        </p:spPr>
        <p:txBody>
          <a:bodyPr wrap="square" anchor="t" anchorCtr="0">
            <a:spAutoFit/>
          </a:bodyPr>
          <a:lstStyle/>
          <a:p>
            <a:pPr>
              <a:lnSpc>
                <a:spcPts val="2675"/>
              </a:lnSpc>
            </a:pPr>
            <a:r>
              <a:rPr lang="zh-CN" altLang="en-US" sz="2400" b="1">
                <a:latin typeface="宋体" panose="02010600030101010101" pitchFamily="2" charset="-122"/>
                <a:ea typeface="宋体" panose="02010600030101010101" pitchFamily="2" charset="-122"/>
                <a:sym typeface="微软雅黑" panose="020b0503020204020204" charset="-122"/>
              </a:rPr>
              <a:t>将“清香”比喻成远处的“歌声”，</a:t>
            </a:r>
            <a:r>
              <a:rPr lang="zh-CN" altLang="en-US" sz="2400" b="1">
                <a:latin typeface="宋体" panose="02010600030101010101" pitchFamily="2" charset="-122"/>
                <a:ea typeface="宋体" panose="02010600030101010101" pitchFamily="2" charset="-122"/>
                <a:sym typeface="宋体" panose="02010600030101010101" pitchFamily="2" charset="-122"/>
              </a:rPr>
              <a:t>清香”与“歌声”同属美好的事物，两个优美的意象叠加在一起，使意境变得更加优美，</a:t>
            </a:r>
            <a:r>
              <a:rPr lang="zh-CN" altLang="en-US" sz="2400" b="1">
                <a:latin typeface="宋体" panose="02010600030101010101" pitchFamily="2" charset="-122"/>
                <a:ea typeface="宋体" panose="02010600030101010101" pitchFamily="2" charset="-122"/>
                <a:sym typeface="微软雅黑" panose="020b0503020204020204" charset="-122"/>
              </a:rPr>
              <a:t>也烘托出环境的优雅与宁静。</a:t>
            </a:r>
            <a:endParaRPr lang="zh-CN" altLang="en-US" sz="2400" b="1">
              <a:latin typeface="宋体" panose="02010600030101010101" pitchFamily="2" charset="-122"/>
              <a:ea typeface="宋体" panose="02010600030101010101" pitchFamily="2" charset="-122"/>
              <a:sym typeface="微软雅黑" panose="020b0503020204020204" charset="-122"/>
            </a:endParaRPr>
          </a:p>
        </p:txBody>
      </p:sp>
      <p:sp>
        <p:nvSpPr>
          <p:cNvPr id="32781" name="文本框 7"/>
          <p:cNvSpPr txBox="1"/>
          <p:nvPr/>
        </p:nvSpPr>
        <p:spPr>
          <a:xfrm>
            <a:off x="0" y="457200"/>
            <a:ext cx="3543300" cy="2060575"/>
          </a:xfrm>
          <a:prstGeom prst="rect">
            <a:avLst/>
          </a:prstGeom>
          <a:noFill/>
          <a:ln w="9525">
            <a:noFill/>
          </a:ln>
        </p:spPr>
        <p:txBody>
          <a:bodyPr wrap="square" anchor="t" anchorCtr="0">
            <a:spAutoFit/>
          </a:bodyPr>
          <a:lstStyle/>
          <a:p>
            <a:r>
              <a:rPr lang="zh-CN" altLang="en-US" sz="100" b="1">
                <a:latin typeface="宋体" panose="02010600030101010101" pitchFamily="2" charset="-122"/>
                <a:ea typeface="微软雅黑" panose="020b0503020204020204" charset="-122"/>
                <a:sym typeface="微软雅黑" panose="020b0503020204020204" charset="-122"/>
              </a:rPr>
              <a:t>“</a:t>
            </a:r>
            <a:r>
              <a:rPr lang="zh-CN" altLang="en-US" sz="3200" b="1">
                <a:solidFill>
                  <a:srgbClr val="FF3300"/>
                </a:solidFill>
                <a:latin typeface="宋体" panose="02010600030101010101" pitchFamily="2" charset="-122"/>
                <a:ea typeface="微软雅黑" panose="020b0503020204020204" charset="-122"/>
                <a:sym typeface="微软雅黑" panose="020b0503020204020204" charset="-122"/>
              </a:rPr>
              <a:t>微风过处，送来缕缕清香，仿佛远处高楼上渺茫的歌声的似的。</a:t>
            </a:r>
            <a:endParaRPr lang="zh-CN" altLang="en-US" sz="3200" b="1">
              <a:solidFill>
                <a:srgbClr val="FF3300"/>
              </a:solidFill>
              <a:latin typeface="宋体" panose="02010600030101010101" pitchFamily="2" charset="-122"/>
              <a:ea typeface="微软雅黑" panose="020b0503020204020204" charset="-122"/>
              <a:sym typeface="微软雅黑" panose="020b0503020204020204" charset="-122"/>
            </a:endParaRPr>
          </a:p>
        </p:txBody>
      </p:sp>
      <p:pic>
        <p:nvPicPr>
          <p:cNvPr id="61465" name="Picture 24" descr="34"/>
          <p:cNvPicPr>
            <a:picLocks noChangeAspect="1"/>
          </p:cNvPicPr>
          <p:nvPr/>
        </p:nvPicPr>
        <p:blipFill>
          <a:blip r:embed="rId4"/>
          <a:stretch>
            <a:fillRect/>
          </a:stretch>
        </p:blipFill>
        <p:spPr>
          <a:xfrm>
            <a:off x="3478213" y="4800600"/>
            <a:ext cx="914400" cy="512763"/>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4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146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4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5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146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Rectangle 4"/>
          <p:cNvSpPr>
            <a:spLocks noGrp="1"/>
          </p:cNvSpPr>
          <p:nvPr/>
        </p:nvSpPr>
        <p:spPr>
          <a:xfrm>
            <a:off x="73025" y="76200"/>
            <a:ext cx="9007475" cy="6335713"/>
          </a:xfrm>
          <a:prstGeom prst="rect">
            <a:avLst/>
          </a:prstGeom>
          <a:solidFill>
            <a:schemeClr val="bg1"/>
          </a:solidFill>
          <a:ln w="9525">
            <a:noFill/>
          </a:ln>
        </p:spPr>
        <p:txBody>
          <a:bodyPr wrap="square" lIns="68580" tIns="34290" rIns="68580" bIns="34290" anchor="t" anchorCtr="0"/>
          <a:lstStyle/>
          <a:p>
            <a:pPr marL="342900" indent="-342900">
              <a:lnSpc>
                <a:spcPct val="90000"/>
              </a:lnSpc>
              <a:spcBef>
                <a:spcPct val="20000"/>
              </a:spcBef>
              <a:buClr>
                <a:schemeClr val="bg2"/>
              </a:buClr>
              <a:buSzPct val="75000"/>
              <a:buFont typeface="Wingdings" panose="05000000000000000000" pitchFamily="2" charset="2"/>
            </a:pPr>
            <a:r>
              <a:rPr lang="en-US" altLang="zh-CN" sz="2400" b="1">
                <a:latin typeface="黑体" panose="02010609060101010101" pitchFamily="2" charset="-122"/>
                <a:ea typeface="黑体" panose="02010609060101010101" pitchFamily="2" charset="-122"/>
              </a:rPr>
              <a:t>     </a:t>
            </a:r>
            <a:r>
              <a:rPr lang="en-US" altLang="zh-CN" sz="2400" b="1">
                <a:latin typeface="仿宋" panose="02010609060101010101" charset="-122"/>
                <a:ea typeface="仿宋" panose="02010609060101010101" charset="-122"/>
              </a:rPr>
              <a:t> </a:t>
            </a:r>
            <a:r>
              <a:rPr lang="zh-CN" altLang="en-US" sz="4000" b="1">
                <a:solidFill>
                  <a:srgbClr val="FF3300"/>
                </a:solidFill>
                <a:latin typeface="黑体" panose="02010609060101010101" pitchFamily="2" charset="-122"/>
                <a:ea typeface="黑体" panose="02010609060101010101" pitchFamily="2" charset="-122"/>
              </a:rPr>
              <a:t>通感</a:t>
            </a:r>
            <a:r>
              <a:rPr lang="zh-CN" altLang="en-US" sz="3200" b="1">
                <a:latin typeface="仿宋" panose="02010609060101010101" charset="-122"/>
                <a:ea typeface="仿宋" panose="02010609060101010101" charset="-122"/>
              </a:rPr>
              <a:t>是一种特殊的修辞。通感是</a:t>
            </a:r>
            <a:r>
              <a:rPr lang="zh-CN" altLang="en-US" sz="3200" b="1">
                <a:latin typeface="宋体" panose="02010600030101010101" pitchFamily="2" charset="-122"/>
                <a:ea typeface="宋体" panose="02010600030101010101" pitchFamily="2" charset="-122"/>
                <a:sym typeface="宋体" panose="02010600030101010101" pitchFamily="2" charset="-122"/>
              </a:rPr>
              <a:t>指感觉的转化、迁移，是</a:t>
            </a:r>
            <a:r>
              <a:rPr lang="zh-CN" altLang="en-US" sz="3200" b="1">
                <a:latin typeface="仿宋" panose="02010609060101010101" charset="-122"/>
                <a:ea typeface="仿宋" panose="02010609060101010101" charset="-122"/>
              </a:rPr>
              <a:t>把人们的各种感觉（视觉、听觉、嗅觉、味觉、触觉）通过比喻或形容词沟通起来的修辞方式。通感就是移觉。</a:t>
            </a:r>
            <a:endParaRPr lang="zh-CN" altLang="en-US" sz="3200" b="1">
              <a:latin typeface="仿宋" panose="02010609060101010101" charset="-122"/>
              <a:ea typeface="仿宋" panose="02010609060101010101" charset="-122"/>
            </a:endParaRPr>
          </a:p>
          <a:p>
            <a:pPr marL="342900" indent="-342900">
              <a:lnSpc>
                <a:spcPct val="90000"/>
              </a:lnSpc>
              <a:spcBef>
                <a:spcPct val="20000"/>
              </a:spcBef>
              <a:buClr>
                <a:schemeClr val="bg2"/>
              </a:buClr>
              <a:buSzPct val="75000"/>
              <a:buFont typeface="Wingdings" panose="05000000000000000000" pitchFamily="2" charset="2"/>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1</a:t>
            </a:r>
            <a:r>
              <a:rPr lang="zh-CN" altLang="en-US" sz="3200" b="1">
                <a:latin typeface="黑体" panose="02010609060101010101" pitchFamily="2" charset="-122"/>
                <a:ea typeface="黑体" panose="02010609060101010101" pitchFamily="2" charset="-122"/>
              </a:rPr>
              <a:t>）她笑得很甜。（视觉转为味觉）</a:t>
            </a:r>
            <a:endParaRPr lang="zh-CN" altLang="en-US" sz="3200" b="1">
              <a:latin typeface="黑体" panose="02010609060101010101" pitchFamily="2" charset="-122"/>
              <a:ea typeface="黑体" panose="02010609060101010101" pitchFamily="2" charset="-122"/>
            </a:endParaRPr>
          </a:p>
          <a:p>
            <a:pPr marL="342900" indent="-342900">
              <a:lnSpc>
                <a:spcPct val="90000"/>
              </a:lnSpc>
              <a:spcBef>
                <a:spcPct val="20000"/>
              </a:spcBef>
              <a:buClr>
                <a:schemeClr val="bg2"/>
              </a:buClr>
              <a:buSzPct val="75000"/>
              <a:buFont typeface="Wingdings" panose="05000000000000000000" pitchFamily="2" charset="2"/>
            </a:pP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en-US" altLang="zh-CN" sz="3200" b="1">
                <a:latin typeface="黑体" panose="02010609060101010101" pitchFamily="2" charset="-122"/>
                <a:ea typeface="黑体" panose="02010609060101010101" pitchFamily="2" charset="-122"/>
                <a:sym typeface="宋体" panose="02010600030101010101" pitchFamily="2" charset="-122"/>
              </a:rPr>
              <a:t>2</a:t>
            </a: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zh-CN" altLang="en-US" sz="3200" b="1">
                <a:latin typeface="黑体" panose="02010609060101010101" pitchFamily="2" charset="-122"/>
                <a:ea typeface="黑体" panose="02010609060101010101" pitchFamily="2" charset="-122"/>
                <a:sym typeface="微软雅黑" panose="020b0503020204020204" charset="-122"/>
              </a:rPr>
              <a:t>歌声如满天繁星，越听越灿烂。（听觉转为视觉）</a:t>
            </a:r>
            <a:endParaRPr lang="zh-CN" altLang="en-US" sz="3200" b="1">
              <a:latin typeface="黑体" panose="02010609060101010101" pitchFamily="2" charset="-122"/>
              <a:ea typeface="黑体" panose="02010609060101010101" pitchFamily="2" charset="-122"/>
            </a:endParaRPr>
          </a:p>
          <a:p>
            <a:pPr marL="342900" indent="-342900">
              <a:lnSpc>
                <a:spcPct val="90000"/>
              </a:lnSpc>
              <a:spcBef>
                <a:spcPct val="20000"/>
              </a:spcBef>
              <a:buClr>
                <a:schemeClr val="bg2"/>
              </a:buClr>
              <a:buSzPct val="75000"/>
              <a:buFont typeface="Wingdings" panose="05000000000000000000" pitchFamily="2" charset="2"/>
            </a:pP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en-US" altLang="zh-CN" sz="3200" b="1">
                <a:latin typeface="黑体" panose="02010609060101010101" pitchFamily="2" charset="-122"/>
                <a:ea typeface="黑体" panose="02010609060101010101" pitchFamily="2" charset="-122"/>
                <a:sym typeface="宋体" panose="02010600030101010101" pitchFamily="2" charset="-122"/>
              </a:rPr>
              <a:t>3</a:t>
            </a: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zh-CN" altLang="en-US" sz="3200" b="1">
                <a:latin typeface="黑体" panose="02010609060101010101" pitchFamily="2" charset="-122"/>
                <a:ea typeface="黑体" panose="02010609060101010101" pitchFamily="2" charset="-122"/>
              </a:rPr>
              <a:t>人靓歌甜。 （听觉转为味觉）</a:t>
            </a:r>
            <a:endParaRPr lang="zh-CN" altLang="en-US" sz="3200" b="1">
              <a:latin typeface="黑体" panose="02010609060101010101" pitchFamily="2" charset="-122"/>
              <a:ea typeface="黑体" panose="02010609060101010101" pitchFamily="2" charset="-122"/>
            </a:endParaRPr>
          </a:p>
          <a:p>
            <a:pPr marL="342900" indent="-342900">
              <a:lnSpc>
                <a:spcPct val="90000"/>
              </a:lnSpc>
              <a:spcBef>
                <a:spcPct val="20000"/>
              </a:spcBef>
              <a:buClr>
                <a:schemeClr val="bg2"/>
              </a:buClr>
              <a:buSzPct val="75000"/>
              <a:buFont typeface="Wingdings" panose="05000000000000000000" pitchFamily="2" charset="2"/>
            </a:pP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en-US" altLang="zh-CN" sz="3200" b="1">
                <a:latin typeface="黑体" panose="02010609060101010101" pitchFamily="2" charset="-122"/>
                <a:ea typeface="黑体" panose="02010609060101010101" pitchFamily="2" charset="-122"/>
                <a:sym typeface="宋体" panose="02010600030101010101" pitchFamily="2" charset="-122"/>
              </a:rPr>
              <a:t>4</a:t>
            </a:r>
            <a:r>
              <a:rPr lang="zh-CN" altLang="en-US" sz="3200" b="1">
                <a:latin typeface="黑体" panose="02010609060101010101" pitchFamily="2" charset="-122"/>
                <a:ea typeface="黑体" panose="02010609060101010101" pitchFamily="2" charset="-122"/>
                <a:sym typeface="宋体" panose="02010600030101010101" pitchFamily="2" charset="-122"/>
              </a:rPr>
              <a:t>）</a:t>
            </a:r>
            <a:r>
              <a:rPr lang="zh-CN" altLang="en-US" sz="3200" b="1">
                <a:latin typeface="黑体" panose="02010609060101010101" pitchFamily="2" charset="-122"/>
                <a:ea typeface="黑体" panose="02010609060101010101" pitchFamily="2" charset="-122"/>
              </a:rPr>
              <a:t>微风过处，送来缕缕清香，仿佛远处高楼上渺茫的歌声似的。（嗅觉转为听觉）</a:t>
            </a:r>
            <a:endParaRPr lang="zh-CN" altLang="en-US" sz="3200" b="1">
              <a:latin typeface="黑体" panose="02010609060101010101" pitchFamily="2" charset="-122"/>
              <a:ea typeface="黑体" panose="02010609060101010101" pitchFamily="2" charset="-122"/>
            </a:endParaRPr>
          </a:p>
          <a:p>
            <a:pPr marL="342900" indent="-342900">
              <a:lnSpc>
                <a:spcPct val="90000"/>
              </a:lnSpc>
              <a:spcBef>
                <a:spcPct val="20000"/>
              </a:spcBef>
              <a:buClr>
                <a:schemeClr val="bg2"/>
              </a:buClr>
              <a:buSzPct val="75000"/>
              <a:buFont typeface="Wingdings" panose="05000000000000000000" pitchFamily="2" charset="2"/>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5</a:t>
            </a:r>
            <a:r>
              <a:rPr lang="zh-CN" altLang="en-US" sz="3200" b="1">
                <a:latin typeface="黑体" panose="02010609060101010101" pitchFamily="2" charset="-122"/>
                <a:ea typeface="黑体" panose="02010609060101010101" pitchFamily="2" charset="-122"/>
              </a:rPr>
              <a:t>）塘中的月色并不均匀；但光和影有着和谐的旋律，如梵婀玲上奏着的名曲。（视觉转为听觉）             </a:t>
            </a:r>
            <a:r>
              <a:rPr lang="zh-CN" altLang="en-US" sz="2400" b="1">
                <a:latin typeface="黑体" panose="02010609060101010101" pitchFamily="2" charset="-122"/>
                <a:ea typeface="黑体" panose="02010609060101010101" pitchFamily="2" charset="-122"/>
              </a:rPr>
              <a:t>                                    </a:t>
            </a:r>
            <a:endParaRPr lang="zh-CN" altLang="en-US" sz="2400" b="1">
              <a:latin typeface="黑体" panose="02010609060101010101" pitchFamily="2" charset="-122"/>
              <a:ea typeface="黑体" panose="02010609060101010101" pitchFamily="2" charset="-122"/>
            </a:endParaRPr>
          </a:p>
        </p:txBody>
      </p:sp>
      <p:pic>
        <p:nvPicPr>
          <p:cNvPr id="33794" name="New picture"/>
          <p:cNvPicPr/>
          <p:nvPr/>
        </p:nvPicPr>
        <p:blipFill>
          <a:blip r:embed="rId2"/>
          <a:stretch>
            <a:fillRect/>
          </a:stretch>
        </p:blipFill>
        <p:spPr>
          <a:xfrm>
            <a:off x="12179300" y="10490200"/>
            <a:ext cx="304800" cy="228600"/>
          </a:xfrm>
          <a:prstGeom prst="cube">
            <a:avLst/>
          </a:pr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6200" y="38100"/>
            <a:ext cx="8858250" cy="1076325"/>
          </a:xfrm>
          <a:prstGeom prst="rect">
            <a:avLst/>
          </a:prstGeom>
          <a:noFill/>
          <a:ln w="9525">
            <a:noFill/>
          </a:ln>
        </p:spPr>
        <p:txBody>
          <a:bodyPr wrap="square" anchor="t" anchorCtr="0">
            <a:spAutoFit/>
          </a:bodyPr>
          <a:lstStyle/>
          <a:p>
            <a:r>
              <a:rPr lang="zh-CN" altLang="en-US" sz="3200" b="1">
                <a:latin typeface="宋体" panose="02010600030101010101" pitchFamily="2" charset="-122"/>
                <a:ea typeface="宋体" panose="02010600030101010101" pitchFamily="2" charset="-122"/>
                <a:sym typeface="微软雅黑" panose="020b0503020204020204" charset="-122"/>
              </a:rPr>
              <a:t>塘中的月色并不均匀；但光和影有着和谐的旋律，如梵婀玲上奏着的名曲。</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pic>
        <p:nvPicPr>
          <p:cNvPr id="34818" name="Picture 2"/>
          <p:cNvPicPr>
            <a:picLocks noChangeAspect="1"/>
          </p:cNvPicPr>
          <p:nvPr/>
        </p:nvPicPr>
        <p:blipFill>
          <a:blip r:embed="rId2"/>
          <a:stretch>
            <a:fillRect/>
          </a:stretch>
        </p:blipFill>
        <p:spPr>
          <a:xfrm>
            <a:off x="76200" y="1066800"/>
            <a:ext cx="3289300" cy="2466975"/>
          </a:xfrm>
          <a:prstGeom prst="rect">
            <a:avLst/>
          </a:prstGeom>
          <a:noFill/>
          <a:ln w="9525">
            <a:noFill/>
          </a:ln>
        </p:spPr>
      </p:pic>
      <p:grpSp>
        <p:nvGrpSpPr>
          <p:cNvPr id="61457" name="Group 16"/>
          <p:cNvGrpSpPr/>
          <p:nvPr/>
        </p:nvGrpSpPr>
        <p:grpSpPr>
          <a:xfrm>
            <a:off x="3505200" y="2763838"/>
            <a:ext cx="3949700" cy="966787"/>
            <a:chOff x="907" y="2811"/>
            <a:chExt cx="3316" cy="1084"/>
          </a:xfrm>
        </p:grpSpPr>
        <p:sp>
          <p:nvSpPr>
            <p:cNvPr id="34820" name="Text Box 17"/>
            <p:cNvSpPr/>
            <p:nvPr/>
          </p:nvSpPr>
          <p:spPr>
            <a:xfrm>
              <a:off x="907" y="2870"/>
              <a:ext cx="423" cy="1025"/>
            </a:xfrm>
            <a:prstGeom prst="rect">
              <a:avLst/>
            </a:prstGeom>
            <a:noFill/>
            <a:ln w="9525">
              <a:noFill/>
            </a:ln>
          </p:spPr>
          <p:txBody>
            <a:bodyPr vert="eaVert" wrap="none" lIns="61224" tIns="30612" rIns="61224" bIns="30612" anchor="t" anchorCtr="0"/>
            <a:lstStyle/>
            <a:p>
              <a:pPr defTabSz="514350"/>
              <a:r>
                <a:rPr lang="zh-CN" altLang="en-US" sz="2800" b="1">
                  <a:solidFill>
                    <a:srgbClr val="663300"/>
                  </a:solidFill>
                  <a:latin typeface="Times New Roman" panose="02020603050405020304" pitchFamily="18" charset="0"/>
                  <a:ea typeface="宋体" panose="02010600030101010101" pitchFamily="2" charset="-122"/>
                </a:rPr>
                <a:t>光影</a:t>
              </a:r>
              <a:endParaRPr lang="zh-CN" altLang="en-US" sz="2800" b="1">
                <a:solidFill>
                  <a:srgbClr val="663300"/>
                </a:solidFill>
                <a:latin typeface="Times New Roman" panose="02020603050405020304" pitchFamily="18" charset="0"/>
                <a:ea typeface="宋体" panose="02010600030101010101" pitchFamily="2" charset="-122"/>
              </a:endParaRPr>
            </a:p>
          </p:txBody>
        </p:sp>
        <p:sp>
          <p:nvSpPr>
            <p:cNvPr id="34821" name="Text Box 18"/>
            <p:cNvSpPr/>
            <p:nvPr/>
          </p:nvSpPr>
          <p:spPr>
            <a:xfrm>
              <a:off x="3800" y="2811"/>
              <a:ext cx="423" cy="1040"/>
            </a:xfrm>
            <a:prstGeom prst="rect">
              <a:avLst/>
            </a:prstGeom>
            <a:noFill/>
            <a:ln w="9525">
              <a:noFill/>
            </a:ln>
          </p:spPr>
          <p:txBody>
            <a:bodyPr vert="eaVert" wrap="none" lIns="61224" tIns="30612" rIns="61224" bIns="30612" anchor="t" anchorCtr="0"/>
            <a:lstStyle/>
            <a:p>
              <a:pPr defTabSz="514350"/>
              <a:r>
                <a:rPr lang="zh-CN" altLang="en-US" sz="2800" b="1">
                  <a:solidFill>
                    <a:srgbClr val="663300"/>
                  </a:solidFill>
                  <a:latin typeface="Times New Roman" panose="02020603050405020304" pitchFamily="18" charset="0"/>
                  <a:ea typeface="宋体" panose="02010600030101010101" pitchFamily="2" charset="-122"/>
                </a:rPr>
                <a:t>名曲</a:t>
              </a:r>
              <a:endParaRPr lang="zh-CN" altLang="en-US" sz="2800" b="1">
                <a:solidFill>
                  <a:srgbClr val="663300"/>
                </a:solidFill>
                <a:latin typeface="Times New Roman" panose="02020603050405020304" pitchFamily="18" charset="0"/>
                <a:ea typeface="宋体" panose="02010600030101010101" pitchFamily="2" charset="-122"/>
              </a:endParaRPr>
            </a:p>
          </p:txBody>
        </p:sp>
      </p:grpSp>
      <p:grpSp>
        <p:nvGrpSpPr>
          <p:cNvPr id="61466" name="Group 25"/>
          <p:cNvGrpSpPr/>
          <p:nvPr/>
        </p:nvGrpSpPr>
        <p:grpSpPr>
          <a:xfrm>
            <a:off x="4267200" y="3098800"/>
            <a:ext cx="2859088" cy="690563"/>
            <a:chOff x="1872" y="3069"/>
            <a:chExt cx="2400" cy="774"/>
          </a:xfrm>
        </p:grpSpPr>
        <p:pic>
          <p:nvPicPr>
            <p:cNvPr id="34823" name="Picture 26" descr="33"/>
            <p:cNvPicPr>
              <a:picLocks noChangeAspect="1"/>
            </p:cNvPicPr>
            <p:nvPr/>
          </p:nvPicPr>
          <p:blipFill>
            <a:blip r:embed="rId3"/>
            <a:stretch>
              <a:fillRect/>
            </a:stretch>
          </p:blipFill>
          <p:spPr>
            <a:xfrm>
              <a:off x="3456" y="3069"/>
              <a:ext cx="816" cy="771"/>
            </a:xfrm>
            <a:prstGeom prst="rect">
              <a:avLst/>
            </a:prstGeom>
            <a:noFill/>
            <a:ln w="9525">
              <a:noFill/>
            </a:ln>
          </p:spPr>
        </p:pic>
        <p:pic>
          <p:nvPicPr>
            <p:cNvPr id="34824" name="Picture 27" descr="33"/>
            <p:cNvPicPr>
              <a:picLocks noChangeAspect="1"/>
            </p:cNvPicPr>
            <p:nvPr/>
          </p:nvPicPr>
          <p:blipFill>
            <a:blip r:embed="rId3"/>
            <a:stretch>
              <a:fillRect/>
            </a:stretch>
          </p:blipFill>
          <p:spPr>
            <a:xfrm>
              <a:off x="1872" y="3072"/>
              <a:ext cx="816" cy="771"/>
            </a:xfrm>
            <a:prstGeom prst="rect">
              <a:avLst/>
            </a:prstGeom>
            <a:noFill/>
            <a:ln w="9525">
              <a:noFill/>
            </a:ln>
          </p:spPr>
        </p:pic>
      </p:grpSp>
      <p:sp>
        <p:nvSpPr>
          <p:cNvPr id="61461" name="Text Box 20"/>
          <p:cNvSpPr/>
          <p:nvPr/>
        </p:nvSpPr>
        <p:spPr>
          <a:xfrm>
            <a:off x="3886200" y="2819400"/>
            <a:ext cx="412750" cy="1171575"/>
          </a:xfrm>
          <a:prstGeom prst="rect">
            <a:avLst/>
          </a:prstGeom>
          <a:noFill/>
          <a:ln w="9525">
            <a:noFill/>
          </a:ln>
        </p:spPr>
        <p:txBody>
          <a:bodyPr vert="eaVert" wrap="none" lIns="61224" tIns="30612" rIns="61224" bIns="30612" anchor="t" anchorCtr="0"/>
          <a:lstStyle/>
          <a:p>
            <a:pPr defTabSz="514350"/>
            <a:r>
              <a:rPr lang="zh-CN" altLang="en-US" sz="2400" b="1">
                <a:solidFill>
                  <a:srgbClr val="336600"/>
                </a:solidFill>
                <a:latin typeface="Times New Roman" panose="02020603050405020304" pitchFamily="18" charset="0"/>
                <a:ea typeface="宋体" panose="02010600030101010101" pitchFamily="2" charset="-122"/>
              </a:rPr>
              <a:t>（视觉）</a:t>
            </a:r>
            <a:endParaRPr lang="zh-CN" altLang="en-US" sz="2400" b="1">
              <a:solidFill>
                <a:srgbClr val="336600"/>
              </a:solidFill>
              <a:latin typeface="Times New Roman" panose="02020603050405020304" pitchFamily="18" charset="0"/>
              <a:ea typeface="宋体" panose="02010600030101010101" pitchFamily="2" charset="-122"/>
            </a:endParaRPr>
          </a:p>
        </p:txBody>
      </p:sp>
      <p:sp>
        <p:nvSpPr>
          <p:cNvPr id="61464" name="Text Box 23"/>
          <p:cNvSpPr/>
          <p:nvPr/>
        </p:nvSpPr>
        <p:spPr>
          <a:xfrm>
            <a:off x="4987925" y="2895600"/>
            <a:ext cx="830263" cy="358775"/>
          </a:xfrm>
          <a:prstGeom prst="rect">
            <a:avLst/>
          </a:prstGeom>
          <a:noFill/>
          <a:ln w="12700">
            <a:noFill/>
          </a:ln>
        </p:spPr>
        <p:txBody>
          <a:bodyPr wrap="none" lIns="61224" tIns="30612" rIns="61224" bIns="30612" anchor="t" anchorCtr="0"/>
          <a:lstStyle/>
          <a:p>
            <a:pPr algn="ctr" defTabSz="514350"/>
            <a:r>
              <a:rPr lang="zh-CN" altLang="en-US" sz="2800" b="1">
                <a:solidFill>
                  <a:srgbClr val="A50021"/>
                </a:solidFill>
                <a:latin typeface="Times New Roman" panose="02020603050405020304" pitchFamily="18" charset="0"/>
                <a:ea typeface="宋体" panose="02010600030101010101" pitchFamily="2" charset="-122"/>
              </a:rPr>
              <a:t>相通</a:t>
            </a:r>
            <a:endParaRPr lang="zh-CN" altLang="en-US" sz="2800" b="1">
              <a:solidFill>
                <a:srgbClr val="A50021"/>
              </a:solidFill>
              <a:latin typeface="Times New Roman" panose="02020603050405020304" pitchFamily="18" charset="0"/>
              <a:ea typeface="宋体" panose="02010600030101010101" pitchFamily="2" charset="-122"/>
            </a:endParaRPr>
          </a:p>
        </p:txBody>
      </p:sp>
      <p:sp>
        <p:nvSpPr>
          <p:cNvPr id="61462" name="Text Box 21"/>
          <p:cNvSpPr/>
          <p:nvPr/>
        </p:nvSpPr>
        <p:spPr>
          <a:xfrm>
            <a:off x="7464425" y="2819400"/>
            <a:ext cx="411163" cy="1031875"/>
          </a:xfrm>
          <a:prstGeom prst="rect">
            <a:avLst/>
          </a:prstGeom>
          <a:noFill/>
          <a:ln w="9525">
            <a:noFill/>
          </a:ln>
        </p:spPr>
        <p:txBody>
          <a:bodyPr vert="eaVert" wrap="none" lIns="61224" tIns="30612" rIns="61224" bIns="30612" anchor="t" anchorCtr="0"/>
          <a:lstStyle/>
          <a:p>
            <a:pPr defTabSz="514350"/>
            <a:r>
              <a:rPr lang="zh-CN" altLang="en-US" sz="2400" b="1">
                <a:solidFill>
                  <a:srgbClr val="336600"/>
                </a:solidFill>
                <a:latin typeface="Times New Roman" panose="02020603050405020304" pitchFamily="18" charset="0"/>
                <a:ea typeface="宋体" panose="02010600030101010101" pitchFamily="2" charset="-122"/>
              </a:rPr>
              <a:t>（听觉）</a:t>
            </a:r>
            <a:endParaRPr lang="zh-CN" altLang="en-US" sz="2400" b="1">
              <a:solidFill>
                <a:srgbClr val="336600"/>
              </a:solidFill>
              <a:latin typeface="Times New Roman" panose="02020603050405020304" pitchFamily="18" charset="0"/>
              <a:ea typeface="宋体" panose="02010600030101010101" pitchFamily="2" charset="-122"/>
            </a:endParaRPr>
          </a:p>
        </p:txBody>
      </p:sp>
      <p:pic>
        <p:nvPicPr>
          <p:cNvPr id="61472" name="Picture 31" descr="34"/>
          <p:cNvPicPr>
            <a:picLocks noChangeAspect="1"/>
          </p:cNvPicPr>
          <p:nvPr/>
        </p:nvPicPr>
        <p:blipFill>
          <a:blip r:embed="rId4"/>
          <a:stretch>
            <a:fillRect/>
          </a:stretch>
        </p:blipFill>
        <p:spPr>
          <a:xfrm>
            <a:off x="5270500" y="3276600"/>
            <a:ext cx="708025" cy="514350"/>
          </a:xfrm>
          <a:prstGeom prst="rect">
            <a:avLst/>
          </a:prstGeom>
          <a:noFill/>
          <a:ln w="9525">
            <a:noFill/>
          </a:ln>
        </p:spPr>
      </p:pic>
      <p:sp>
        <p:nvSpPr>
          <p:cNvPr id="61463" name="Text Box 22"/>
          <p:cNvSpPr/>
          <p:nvPr/>
        </p:nvSpPr>
        <p:spPr>
          <a:xfrm>
            <a:off x="4953000" y="3581400"/>
            <a:ext cx="827088" cy="360363"/>
          </a:xfrm>
          <a:prstGeom prst="rect">
            <a:avLst/>
          </a:prstGeom>
          <a:noFill/>
          <a:ln w="9525">
            <a:noFill/>
          </a:ln>
        </p:spPr>
        <p:txBody>
          <a:bodyPr wrap="none" lIns="61224" tIns="30612" rIns="61224" bIns="30612" anchor="t" anchorCtr="0"/>
          <a:lstStyle/>
          <a:p>
            <a:pPr defTabSz="514350"/>
            <a:r>
              <a:rPr lang="zh-CN" altLang="en-US" sz="2800" b="1">
                <a:solidFill>
                  <a:srgbClr val="990000"/>
                </a:solidFill>
                <a:latin typeface="Times New Roman" panose="02020603050405020304" pitchFamily="18" charset="0"/>
                <a:ea typeface="华文新魏" pitchFamily="2" charset="-122"/>
              </a:rPr>
              <a:t>和谐</a:t>
            </a:r>
            <a:endParaRPr lang="zh-CN" altLang="en-US" sz="2800" b="1">
              <a:solidFill>
                <a:srgbClr val="990000"/>
              </a:solidFill>
              <a:latin typeface="Times New Roman" panose="02020603050405020304" pitchFamily="18" charset="0"/>
              <a:ea typeface="华文新魏" pitchFamily="2" charset="-122"/>
            </a:endParaRPr>
          </a:p>
        </p:txBody>
      </p:sp>
      <p:sp>
        <p:nvSpPr>
          <p:cNvPr id="3" name="文本框 2"/>
          <p:cNvSpPr txBox="1"/>
          <p:nvPr/>
        </p:nvSpPr>
        <p:spPr>
          <a:xfrm>
            <a:off x="3375025" y="1131888"/>
            <a:ext cx="5653088" cy="1568450"/>
          </a:xfrm>
          <a:prstGeom prst="rect">
            <a:avLst/>
          </a:prstGeom>
          <a:noFill/>
          <a:ln w="9525">
            <a:noFill/>
          </a:ln>
        </p:spPr>
        <p:txBody>
          <a:bodyPr wrap="square" anchor="t" anchorCtr="0">
            <a:spAutoFit/>
          </a:bodyPr>
          <a:lstStyle/>
          <a:p>
            <a:r>
              <a:rPr lang="zh-CN" altLang="en-US" sz="2400" b="1">
                <a:solidFill>
                  <a:srgbClr val="0000FF"/>
                </a:solidFill>
                <a:latin typeface="宋体" panose="02010600030101010101" pitchFamily="2" charset="-122"/>
                <a:ea typeface="微软雅黑" panose="020b0503020204020204" charset="-122"/>
                <a:sym typeface="微软雅黑" panose="020b0503020204020204" charset="-122"/>
              </a:rPr>
              <a:t>月</a:t>
            </a:r>
            <a:r>
              <a:rPr lang="zh-CN" altLang="en-US" sz="2400" b="1">
                <a:solidFill>
                  <a:srgbClr val="0000FF"/>
                </a:solidFill>
                <a:latin typeface="宋体" panose="02010600030101010101" pitchFamily="2" charset="-122"/>
                <a:ea typeface="宋体" panose="02010600030101010101" pitchFamily="2" charset="-122"/>
                <a:sym typeface="微软雅黑" panose="020b0503020204020204" charset="-122"/>
              </a:rPr>
              <a:t>光与树影是宁静的，用“名曲”来形容，将读者带入一种幻境 ，光与影的和谐分布与名曲的优美、悠扬，两相烘托，给原有的意境带来了温馨、幽雅的氛围。</a:t>
            </a:r>
            <a:endParaRPr lang="zh-CN" altLang="en-US" sz="2400" b="1">
              <a:solidFill>
                <a:srgbClr val="0000FF"/>
              </a:solidFill>
              <a:latin typeface="宋体" panose="02010600030101010101" pitchFamily="2" charset="-122"/>
              <a:ea typeface="宋体" panose="02010600030101010101" pitchFamily="2" charset="-122"/>
              <a:sym typeface="微软雅黑" panose="020b0503020204020204" charset="-122"/>
            </a:endParaRPr>
          </a:p>
        </p:txBody>
      </p:sp>
      <p:sp>
        <p:nvSpPr>
          <p:cNvPr id="22531" name="Rectangle 4"/>
          <p:cNvSpPr/>
          <p:nvPr/>
        </p:nvSpPr>
        <p:spPr>
          <a:xfrm>
            <a:off x="0" y="4191000"/>
            <a:ext cx="9043988" cy="2306638"/>
          </a:xfrm>
          <a:prstGeom prst="rect">
            <a:avLst/>
          </a:prstGeom>
          <a:solidFill>
            <a:schemeClr val="bg1"/>
          </a:solidFill>
          <a:ln w="9525">
            <a:noFill/>
          </a:ln>
        </p:spPr>
        <p:txBody>
          <a:bodyPr wrap="square" anchor="ctr" anchorCtr="0">
            <a:spAutoFit/>
          </a:bodyPr>
          <a:lstStyle/>
          <a:p>
            <a:pPr indent="228600"/>
            <a:r>
              <a:rPr lang="en-US" altLang="zh-CN" sz="2400" b="1" i="1">
                <a:latin typeface="黑体" panose="02010609060101010101" pitchFamily="2" charset="-122"/>
                <a:ea typeface="黑体" panose="02010609060101010101" pitchFamily="2" charset="-122"/>
              </a:rPr>
              <a:t>1.</a:t>
            </a:r>
            <a:r>
              <a:rPr lang="zh-CN" altLang="en-US" sz="2400" b="1">
                <a:latin typeface="黑体" panose="02010609060101010101" pitchFamily="2" charset="-122"/>
                <a:ea typeface="黑体" panose="02010609060101010101" pitchFamily="2" charset="-122"/>
              </a:rPr>
              <a:t>诗人艾青曾写诗这样描绘日本著名指挥家 小泽征尔：</a:t>
            </a:r>
            <a:r>
              <a:rPr lang="zh-CN" altLang="en-US" sz="2400" b="1">
                <a:latin typeface="Times New Roman" panose="02020603050405020304" pitchFamily="18" charset="0"/>
                <a:ea typeface="黑体" panose="02010609060101010101" pitchFamily="2" charset="-122"/>
              </a:rPr>
              <a:t>“</a:t>
            </a:r>
            <a:r>
              <a:rPr lang="zh-CN" altLang="en-US" sz="2400" b="1">
                <a:latin typeface="黑体" panose="02010609060101010101" pitchFamily="2" charset="-122"/>
                <a:ea typeface="黑体" panose="02010609060101010101" pitchFamily="2" charset="-122"/>
              </a:rPr>
              <a:t>你的耳朵在侦察，你的眼睛在倾听</a:t>
            </a:r>
            <a:r>
              <a:rPr lang="en-US" altLang="zh-CN" sz="2400" b="1">
                <a:latin typeface="Times New Roman" panose="02020603050405020304" pitchFamily="18" charset="0"/>
                <a:ea typeface="黑体" panose="02010609060101010101" pitchFamily="2" charset="-122"/>
              </a:rPr>
              <a:t>……”</a:t>
            </a:r>
            <a:r>
              <a:rPr lang="en-US" altLang="zh-CN" sz="2400" b="1">
                <a:latin typeface="黑体" panose="02010609060101010101" pitchFamily="2" charset="-122"/>
                <a:ea typeface="黑体" panose="02010609060101010101" pitchFamily="2" charset="-122"/>
              </a:rPr>
              <a:t> </a:t>
            </a:r>
            <a:endParaRPr lang="en-US" altLang="zh-CN" sz="2400" b="1">
              <a:latin typeface="黑体" panose="02010609060101010101" pitchFamily="2" charset="-122"/>
              <a:ea typeface="黑体" panose="02010609060101010101" pitchFamily="2" charset="-122"/>
            </a:endParaRPr>
          </a:p>
          <a:p>
            <a:pPr indent="228600"/>
            <a:r>
              <a:rPr lang="en-US" altLang="zh-CN" sz="2400" b="1">
                <a:latin typeface="黑体" panose="02010609060101010101" pitchFamily="2" charset="-122"/>
                <a:ea typeface="黑体" panose="02010609060101010101" pitchFamily="2" charset="-122"/>
              </a:rPr>
              <a:t>2.</a:t>
            </a:r>
            <a:r>
              <a:rPr lang="zh-CN" altLang="en-US" sz="2400" b="1">
                <a:latin typeface="黑体" panose="02010609060101010101" pitchFamily="2" charset="-122"/>
                <a:ea typeface="黑体" panose="02010609060101010101" pitchFamily="2" charset="-122"/>
              </a:rPr>
              <a:t>那笛声里有故乡绿色平原上青草的香味，有四月的龙眼花的香味，有太阳的光明。</a:t>
            </a:r>
            <a:endParaRPr lang="zh-CN" altLang="en-US" sz="2400" b="1">
              <a:latin typeface="黑体" panose="02010609060101010101" pitchFamily="2" charset="-122"/>
              <a:ea typeface="黑体" panose="02010609060101010101" pitchFamily="2" charset="-122"/>
            </a:endParaRPr>
          </a:p>
          <a:p>
            <a:pPr indent="228600"/>
            <a:r>
              <a:rPr lang="en-US" altLang="zh-CN" sz="2400" b="1">
                <a:latin typeface="黑体" panose="02010609060101010101" pitchFamily="2" charset="-122"/>
                <a:ea typeface="黑体" panose="02010609060101010101" pitchFamily="2" charset="-122"/>
              </a:rPr>
              <a:t>3.</a:t>
            </a:r>
            <a:r>
              <a:rPr lang="zh-CN" altLang="en-US" sz="2400" b="1">
                <a:latin typeface="黑体" panose="02010609060101010101" pitchFamily="2" charset="-122"/>
                <a:ea typeface="黑体" panose="02010609060101010101" pitchFamily="2" charset="-122"/>
              </a:rPr>
              <a:t>吴钩和柳叶眉坐在小堤上歇息，柳叶眉不知怎么心烦意乱地说：</a:t>
            </a:r>
            <a:r>
              <a:rPr lang="zh-CN" altLang="en-US" sz="2400" b="1">
                <a:latin typeface="Arial" panose="020b0604020202020204" pitchFamily="34" charset="0"/>
                <a:ea typeface="黑体" panose="02010609060101010101" pitchFamily="2" charset="-122"/>
              </a:rPr>
              <a:t>“</a:t>
            </a:r>
            <a:r>
              <a:rPr lang="zh-CN" altLang="en-US" sz="2400" b="1">
                <a:latin typeface="黑体" panose="02010609060101010101" pitchFamily="2" charset="-122"/>
                <a:ea typeface="黑体" panose="02010609060101010101" pitchFamily="2" charset="-122"/>
              </a:rPr>
              <a:t>大哥，你给我吹个小曲儿，要酸酸的，甜甜的，凉凉的</a:t>
            </a:r>
            <a:r>
              <a:rPr lang="en-US" altLang="zh-CN" sz="2400" b="1">
                <a:latin typeface="Arial" panose="020b0604020202020204" pitchFamily="34" charset="0"/>
                <a:ea typeface="黑体" panose="02010609060101010101" pitchFamily="2" charset="-122"/>
              </a:rPr>
              <a:t>……</a:t>
            </a:r>
            <a:endParaRPr lang="en-US" altLang="zh-CN" sz="2400" b="1">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145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146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146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6147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1461"/>
                                        </p:tgtEl>
                                        <p:attrNameLst>
                                          <p:attrName>style.visibility</p:attrName>
                                        </p:attrNameLst>
                                      </p:cBhvr>
                                      <p:to>
                                        <p:strVal val="visible"/>
                                      </p:to>
                                    </p:set>
                                    <p:animEffect transition="in" filter="diamond(in)">
                                      <p:cBhvr>
                                        <p:cTn id="33" dur="2000"/>
                                        <p:tgtEl>
                                          <p:spTgt spid="61461"/>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61462"/>
                                        </p:tgtEl>
                                        <p:attrNameLst>
                                          <p:attrName>style.visibility</p:attrName>
                                        </p:attrNameLst>
                                      </p:cBhvr>
                                      <p:to>
                                        <p:strVal val="visible"/>
                                      </p:to>
                                    </p:set>
                                    <p:animEffect transition="in" filter="diamond(in)">
                                      <p:cBhvr>
                                        <p:cTn id="38" dur="2000"/>
                                        <p:tgtEl>
                                          <p:spTgt spid="61462"/>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146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5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1461" grpId="0"/>
      <p:bldP spid="61462" grpId="0"/>
      <p:bldP spid="2253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8" name="Picture 2" descr="13119275944e326d2a4e147"/>
          <p:cNvPicPr>
            <a:picLocks noChangeAspect="1"/>
          </p:cNvPicPr>
          <p:nvPr/>
        </p:nvPicPr>
        <p:blipFill>
          <a:blip r:embed="rId2"/>
          <a:srcRect b="11902"/>
          <a:stretch>
            <a:fillRect/>
          </a:stretch>
        </p:blipFill>
        <p:spPr>
          <a:xfrm>
            <a:off x="228600" y="1076325"/>
            <a:ext cx="7077075" cy="4638675"/>
          </a:xfrm>
          <a:prstGeom prst="rect">
            <a:avLst/>
          </a:prstGeom>
          <a:noFill/>
          <a:ln w="9525">
            <a:noFill/>
          </a:ln>
        </p:spPr>
      </p:pic>
      <p:sp>
        <p:nvSpPr>
          <p:cNvPr id="35842" name="Text Box 3"/>
          <p:cNvSpPr txBox="1"/>
          <p:nvPr/>
        </p:nvSpPr>
        <p:spPr>
          <a:xfrm>
            <a:off x="0" y="0"/>
            <a:ext cx="9144000" cy="1076325"/>
          </a:xfrm>
          <a:prstGeom prst="rect">
            <a:avLst/>
          </a:prstGeom>
          <a:noFill/>
          <a:ln w="9525">
            <a:noFill/>
          </a:ln>
        </p:spPr>
        <p:txBody>
          <a:bodyPr wrap="square" anchor="t" anchorCtr="0">
            <a:spAutoFit/>
          </a:bodyPr>
          <a:lstStyle/>
          <a:p>
            <a:pPr>
              <a:spcBef>
                <a:spcPct val="50000"/>
              </a:spcBef>
            </a:pPr>
            <a:r>
              <a:rPr lang="zh-CN" altLang="en-US" sz="3200" b="1">
                <a:solidFill>
                  <a:srgbClr val="FF3300"/>
                </a:solidFill>
                <a:latin typeface="宋体" panose="02010600030101010101" pitchFamily="2" charset="-122"/>
                <a:ea typeface="宋体" panose="02010600030101010101" pitchFamily="2" charset="-122"/>
              </a:rPr>
              <a:t>叶子和花本是肩并肩密密地挨着，这便宛然有了一道凝碧的波痕。</a:t>
            </a:r>
            <a:endParaRPr lang="zh-CN" altLang="en-US" sz="3200" b="1">
              <a:solidFill>
                <a:srgbClr val="FF3300"/>
              </a:solidFill>
              <a:latin typeface="宋体" panose="02010600030101010101" pitchFamily="2" charset="-122"/>
              <a:ea typeface="宋体" panose="02010600030101010101" pitchFamily="2" charset="-122"/>
            </a:endParaRPr>
          </a:p>
        </p:txBody>
      </p:sp>
      <p:sp>
        <p:nvSpPr>
          <p:cNvPr id="35843" name="Text Box 4"/>
          <p:cNvSpPr txBox="1"/>
          <p:nvPr/>
        </p:nvSpPr>
        <p:spPr>
          <a:xfrm>
            <a:off x="0" y="5715000"/>
            <a:ext cx="8996363" cy="1076325"/>
          </a:xfrm>
          <a:prstGeom prst="rect">
            <a:avLst/>
          </a:prstGeom>
          <a:noFill/>
          <a:ln w="9525">
            <a:noFill/>
          </a:ln>
        </p:spPr>
        <p:txBody>
          <a:bodyPr wrap="square" anchor="t" anchorCtr="0">
            <a:spAutoFit/>
          </a:bodyPr>
          <a:lstStyle/>
          <a:p>
            <a:pPr>
              <a:spcBef>
                <a:spcPct val="50000"/>
              </a:spcBef>
            </a:pPr>
            <a:r>
              <a:rPr lang="zh-CN" altLang="en-US" sz="2800" b="1">
                <a:solidFill>
                  <a:srgbClr val="0033CC"/>
                </a:solidFill>
                <a:latin typeface="Times New Roman" panose="02020603050405020304" pitchFamily="18" charset="0"/>
                <a:ea typeface="宋体" panose="02010600030101010101" pitchFamily="2" charset="-122"/>
              </a:rPr>
              <a:t>    </a:t>
            </a:r>
            <a:r>
              <a:rPr lang="zh-CN" altLang="en-US" sz="3200" b="1">
                <a:solidFill>
                  <a:srgbClr val="FF3300"/>
                </a:solidFill>
                <a:latin typeface="Times New Roman" panose="02020603050405020304" pitchFamily="18" charset="0"/>
                <a:ea typeface="宋体" panose="02010600030101010101" pitchFamily="2" charset="-122"/>
              </a:rPr>
              <a:t>叶子底下是脉脉的流水，遮住了，不能见一些颜色；而叶子却更见风致了。</a:t>
            </a:r>
            <a:endParaRPr lang="zh-CN" altLang="en-US" sz="3200" b="1">
              <a:solidFill>
                <a:srgbClr val="FF33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1000" fill="hold"/>
                                        <p:tgtEl>
                                          <p:spTgt spid="50178"/>
                                        </p:tgtEl>
                                        <p:attrNameLst>
                                          <p:attrName>ppt_w</p:attrName>
                                        </p:attrNameLst>
                                      </p:cBhvr>
                                      <p:tavLst>
                                        <p:tav tm="0">
                                          <p:val>
                                            <p:strVal val="#ppt_w+.3"/>
                                          </p:val>
                                        </p:tav>
                                        <p:tav tm="100000">
                                          <p:val>
                                            <p:strVal val="#ppt_w"/>
                                          </p:val>
                                        </p:tav>
                                      </p:tavLst>
                                    </p:anim>
                                    <p:anim calcmode="lin" valueType="num">
                                      <p:cBhvr>
                                        <p:cTn id="8" dur="1000" fill="hold"/>
                                        <p:tgtEl>
                                          <p:spTgt spid="50178"/>
                                        </p:tgtEl>
                                        <p:attrNameLst>
                                          <p:attrName>ppt_h</p:attrName>
                                        </p:attrNameLst>
                                      </p:cBhvr>
                                      <p:tavLst>
                                        <p:tav tm="0">
                                          <p:val>
                                            <p:strVal val="#ppt_h"/>
                                          </p:val>
                                        </p:tav>
                                        <p:tav tm="100000">
                                          <p:val>
                                            <p:strVal val="#ppt_h"/>
                                          </p:val>
                                        </p:tav>
                                      </p:tavLst>
                                    </p:anim>
                                    <p:animEffect transition="in" filter="fade">
                                      <p:cBhvr>
                                        <p:cTn id="9"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Rectangle 15"/>
          <p:cNvSpPr>
            <a:spLocks noGrp="1"/>
          </p:cNvSpPr>
          <p:nvPr/>
        </p:nvSpPr>
        <p:spPr>
          <a:xfrm>
            <a:off x="2066925" y="1417638"/>
            <a:ext cx="5829300" cy="857250"/>
          </a:xfrm>
          <a:prstGeom prst="rect">
            <a:avLst/>
          </a:prstGeom>
          <a:noFill/>
          <a:ln w="9525">
            <a:noFill/>
          </a:ln>
        </p:spPr>
        <p:txBody>
          <a:bodyPr wrap="square" lIns="68580" tIns="34290" rIns="68580" bIns="34290" anchor="ctr" anchorCtr="0"/>
          <a:lstStyle/>
          <a:p>
            <a:pPr algn="ctr"/>
            <a:r>
              <a:rPr lang="zh-CN" altLang="zh-CN" sz="3300">
                <a:latin typeface="Arial" panose="020b0604020202020204" pitchFamily="34" charset="0"/>
                <a:ea typeface="宋体" panose="02010600030101010101" pitchFamily="2" charset="-122"/>
              </a:rPr>
              <a:t> </a:t>
            </a:r>
            <a:endParaRPr lang="zh-CN" altLang="zh-CN" sz="3300">
              <a:latin typeface="Arial" panose="020b0604020202020204" pitchFamily="34" charset="0"/>
              <a:ea typeface="宋体" panose="02010600030101010101" pitchFamily="2" charset="-122"/>
            </a:endParaRPr>
          </a:p>
        </p:txBody>
      </p:sp>
      <p:sp>
        <p:nvSpPr>
          <p:cNvPr id="34" name="Text Box 3"/>
          <p:cNvSpPr txBox="1"/>
          <p:nvPr/>
        </p:nvSpPr>
        <p:spPr>
          <a:xfrm>
            <a:off x="633413" y="3351213"/>
            <a:ext cx="598487" cy="914400"/>
          </a:xfrm>
          <a:prstGeom prst="rect">
            <a:avLst/>
          </a:prstGeom>
          <a:noFill/>
          <a:ln w="9525">
            <a:noFill/>
          </a:ln>
        </p:spPr>
        <p:txBody>
          <a:bodyPr vert="eaVert" anchor="t" anchorCtr="0">
            <a:spAutoFit/>
          </a:bodyPr>
          <a:lstStyle/>
          <a:p>
            <a:pPr>
              <a:spcBef>
                <a:spcPct val="50000"/>
              </a:spcBef>
              <a:buFont typeface="Arial" panose="020b0604020202020204" pitchFamily="34" charset="0"/>
            </a:pPr>
            <a:r>
              <a:rPr lang="zh-CN" altLang="en-US" sz="2700" b="1">
                <a:latin typeface="Times New Roman" panose="02020603050405020304" pitchFamily="18" charset="0"/>
                <a:ea typeface="微软简隶书" pitchFamily="2" charset="-122"/>
              </a:rPr>
              <a:t>荷塘</a:t>
            </a:r>
            <a:endParaRPr lang="zh-CN" altLang="en-US" sz="2700" b="1">
              <a:latin typeface="Times New Roman" panose="02020603050405020304" pitchFamily="18" charset="0"/>
              <a:ea typeface="微软简隶书" pitchFamily="2" charset="-122"/>
            </a:endParaRPr>
          </a:p>
        </p:txBody>
      </p:sp>
      <p:sp>
        <p:nvSpPr>
          <p:cNvPr id="35" name="Text Box 4"/>
          <p:cNvSpPr txBox="1"/>
          <p:nvPr/>
        </p:nvSpPr>
        <p:spPr>
          <a:xfrm>
            <a:off x="2686050" y="1143000"/>
            <a:ext cx="309563" cy="106363"/>
          </a:xfrm>
          <a:prstGeom prst="rect">
            <a:avLst/>
          </a:prstGeom>
          <a:noFill/>
          <a:ln w="9525">
            <a:noFill/>
          </a:ln>
        </p:spPr>
        <p:txBody>
          <a:bodyPr wrap="none" anchor="t" anchorCtr="0">
            <a:spAutoFit/>
          </a:bodyPr>
          <a:lstStyle/>
          <a:p>
            <a:pPr>
              <a:buFont typeface="Arial" panose="020b0604020202020204" pitchFamily="34" charset="0"/>
            </a:pPr>
            <a:endParaRPr lang="zh-CN" altLang="zh-CN" sz="100">
              <a:latin typeface="Times New Roman" panose="02020603050405020304" pitchFamily="18" charset="0"/>
              <a:ea typeface="宋体" panose="02010600030101010101" pitchFamily="2" charset="-122"/>
            </a:endParaRPr>
          </a:p>
        </p:txBody>
      </p:sp>
      <p:sp>
        <p:nvSpPr>
          <p:cNvPr id="8197" name="Text Box 5"/>
          <p:cNvSpPr txBox="1"/>
          <p:nvPr/>
        </p:nvSpPr>
        <p:spPr>
          <a:xfrm>
            <a:off x="2674938" y="890588"/>
            <a:ext cx="2114550" cy="73660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田田   出水很高  亭亭的舞女的裙</a:t>
            </a:r>
            <a:endParaRPr lang="zh-CN" altLang="en-US" sz="2100" b="1">
              <a:latin typeface="Times New Roman" panose="02020603050405020304" pitchFamily="18" charset="0"/>
              <a:ea typeface="宋体" panose="02010600030101010101" pitchFamily="2" charset="-122"/>
            </a:endParaRPr>
          </a:p>
        </p:txBody>
      </p:sp>
      <p:sp>
        <p:nvSpPr>
          <p:cNvPr id="36" name="Text Box 6"/>
          <p:cNvSpPr txBox="1"/>
          <p:nvPr/>
        </p:nvSpPr>
        <p:spPr>
          <a:xfrm>
            <a:off x="2628900" y="1828800"/>
            <a:ext cx="2343150" cy="73660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零星   袅娜  明珠  星星   美人</a:t>
            </a:r>
            <a:endParaRPr lang="zh-CN" altLang="en-US" sz="2100" b="1">
              <a:latin typeface="Times New Roman" panose="02020603050405020304" pitchFamily="18" charset="0"/>
              <a:ea typeface="宋体" panose="02010600030101010101" pitchFamily="2" charset="-122"/>
            </a:endParaRPr>
          </a:p>
        </p:txBody>
      </p:sp>
      <p:sp>
        <p:nvSpPr>
          <p:cNvPr id="37" name="Text Box 7"/>
          <p:cNvSpPr txBox="1"/>
          <p:nvPr/>
        </p:nvSpPr>
        <p:spPr>
          <a:xfrm>
            <a:off x="2628900" y="2857500"/>
            <a:ext cx="2686050" cy="898525"/>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缕缕  </a:t>
            </a:r>
            <a:endParaRPr lang="zh-CN" altLang="en-US" sz="2100" b="1">
              <a:latin typeface="Times New Roman" panose="02020603050405020304" pitchFamily="18" charset="0"/>
              <a:ea typeface="宋体" panose="02010600030101010101" pitchFamily="2" charset="-122"/>
            </a:endParaRPr>
          </a:p>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渺茫的歌声</a:t>
            </a:r>
            <a:endParaRPr lang="zh-CN" altLang="en-US" sz="2100" b="1">
              <a:latin typeface="Times New Roman" panose="02020603050405020304" pitchFamily="18" charset="0"/>
              <a:ea typeface="宋体" panose="02010600030101010101" pitchFamily="2" charset="-122"/>
            </a:endParaRPr>
          </a:p>
        </p:txBody>
      </p:sp>
      <p:sp>
        <p:nvSpPr>
          <p:cNvPr id="38" name="Text Box 8"/>
          <p:cNvSpPr txBox="1"/>
          <p:nvPr/>
        </p:nvSpPr>
        <p:spPr>
          <a:xfrm>
            <a:off x="2571750" y="4286250"/>
            <a:ext cx="1657350" cy="414338"/>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一道凝碧</a:t>
            </a:r>
            <a:endParaRPr lang="zh-CN" altLang="en-US" sz="2100" b="1">
              <a:latin typeface="Times New Roman" panose="02020603050405020304" pitchFamily="18" charset="0"/>
              <a:ea typeface="宋体" panose="02010600030101010101" pitchFamily="2" charset="-122"/>
            </a:endParaRPr>
          </a:p>
        </p:txBody>
      </p:sp>
      <p:sp>
        <p:nvSpPr>
          <p:cNvPr id="39" name="Text Box 9"/>
          <p:cNvSpPr txBox="1"/>
          <p:nvPr/>
        </p:nvSpPr>
        <p:spPr>
          <a:xfrm>
            <a:off x="2686050" y="5143500"/>
            <a:ext cx="1485900" cy="73660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不见颜色  脉脉</a:t>
            </a:r>
            <a:endParaRPr lang="zh-CN" altLang="en-US" sz="2100" b="1">
              <a:latin typeface="Times New Roman" panose="02020603050405020304" pitchFamily="18" charset="0"/>
              <a:ea typeface="宋体" panose="02010600030101010101" pitchFamily="2" charset="-122"/>
            </a:endParaRPr>
          </a:p>
        </p:txBody>
      </p:sp>
      <p:sp>
        <p:nvSpPr>
          <p:cNvPr id="40" name="AutoShape 10"/>
          <p:cNvSpPr/>
          <p:nvPr/>
        </p:nvSpPr>
        <p:spPr>
          <a:xfrm>
            <a:off x="4800600" y="1143000"/>
            <a:ext cx="228600" cy="4572000"/>
          </a:xfrm>
          <a:prstGeom prst="rightBrace">
            <a:avLst>
              <a:gd name="adj1" fmla="val 166018"/>
              <a:gd name="adj2" fmla="val 50000"/>
            </a:avLst>
          </a:prstGeom>
          <a:noFill/>
          <a:ln w="9525" cap="flat" cmpd="sng">
            <a:solidFill>
              <a:schemeClr val="tx1"/>
            </a:solidFill>
            <a:prstDash val="solid"/>
            <a:round/>
            <a:headEnd type="none" w="med" len="med"/>
            <a:tailEnd type="none" w="med" len="med"/>
          </a:ln>
        </p:spPr>
        <p:txBody>
          <a:bodyPr wrap="none" anchor="ctr" anchorCtr="0"/>
          <a:lstStyle/>
          <a:p>
            <a:pPr algn="ctr">
              <a:buFont typeface="Arial" panose="020b0604020202020204" pitchFamily="34" charset="0"/>
            </a:pPr>
            <a:endParaRPr lang="zh-CN" altLang="zh-CN" sz="1500" b="1">
              <a:latin typeface="Times New Roman" panose="02020603050405020304" pitchFamily="18" charset="0"/>
              <a:ea typeface="宋体" panose="02010600030101010101" pitchFamily="2" charset="-122"/>
            </a:endParaRPr>
          </a:p>
        </p:txBody>
      </p:sp>
      <p:sp>
        <p:nvSpPr>
          <p:cNvPr id="41" name="Text Box 11"/>
          <p:cNvSpPr txBox="1"/>
          <p:nvPr/>
        </p:nvSpPr>
        <p:spPr>
          <a:xfrm>
            <a:off x="5348288" y="2452688"/>
            <a:ext cx="690562" cy="2343150"/>
          </a:xfrm>
          <a:prstGeom prst="rect">
            <a:avLst/>
          </a:prstGeom>
          <a:noFill/>
          <a:ln w="9525">
            <a:noFill/>
          </a:ln>
        </p:spPr>
        <p:txBody>
          <a:bodyPr vert="eaVert" anchor="t" anchorCtr="0">
            <a:spAutoFit/>
          </a:bodyPr>
          <a:lstStyle/>
          <a:p>
            <a:pPr>
              <a:spcBef>
                <a:spcPct val="50000"/>
              </a:spcBef>
              <a:buFont typeface="Arial" panose="020b0604020202020204" pitchFamily="34" charset="0"/>
            </a:pPr>
            <a:r>
              <a:rPr lang="zh-CN" altLang="en-US" sz="3300" b="1">
                <a:latin typeface="Times New Roman" panose="02020603050405020304" pitchFamily="18" charset="0"/>
                <a:ea typeface="微软简隶书" pitchFamily="2" charset="-122"/>
              </a:rPr>
              <a:t>恬静淡雅</a:t>
            </a:r>
            <a:endParaRPr lang="zh-CN" altLang="en-US" sz="3300" b="1">
              <a:latin typeface="Times New Roman" panose="02020603050405020304" pitchFamily="18" charset="0"/>
              <a:ea typeface="微软简隶书" pitchFamily="2" charset="-122"/>
            </a:endParaRPr>
          </a:p>
        </p:txBody>
      </p:sp>
      <p:sp>
        <p:nvSpPr>
          <p:cNvPr id="42" name="Text Box 12"/>
          <p:cNvSpPr txBox="1"/>
          <p:nvPr/>
        </p:nvSpPr>
        <p:spPr>
          <a:xfrm>
            <a:off x="623888" y="2663825"/>
            <a:ext cx="596900" cy="1257300"/>
          </a:xfrm>
          <a:prstGeom prst="rect">
            <a:avLst/>
          </a:prstGeom>
          <a:noFill/>
          <a:ln w="9525">
            <a:noFill/>
          </a:ln>
        </p:spPr>
        <p:txBody>
          <a:bodyPr vert="eaVert" wrap="square" anchor="t" anchorCtr="0">
            <a:spAutoFit/>
          </a:bodyPr>
          <a:lstStyle/>
          <a:p>
            <a:pPr>
              <a:spcBef>
                <a:spcPct val="50000"/>
              </a:spcBef>
              <a:buFont typeface="Arial" panose="020b0604020202020204" pitchFamily="34" charset="0"/>
            </a:pPr>
            <a:r>
              <a:rPr lang="zh-CN" altLang="en-US" sz="2700" b="1">
                <a:latin typeface="Times New Roman" panose="02020603050405020304" pitchFamily="18" charset="0"/>
                <a:ea typeface="微软简隶书" pitchFamily="2" charset="-122"/>
              </a:rPr>
              <a:t>月下</a:t>
            </a:r>
            <a:endParaRPr lang="zh-CN" altLang="en-US" sz="2700" b="1">
              <a:latin typeface="Times New Roman" panose="02020603050405020304" pitchFamily="18" charset="0"/>
              <a:ea typeface="微软简隶书" pitchFamily="2" charset="-122"/>
            </a:endParaRPr>
          </a:p>
        </p:txBody>
      </p:sp>
      <p:sp>
        <p:nvSpPr>
          <p:cNvPr id="43" name="Text Box 13"/>
          <p:cNvSpPr txBox="1"/>
          <p:nvPr/>
        </p:nvSpPr>
        <p:spPr>
          <a:xfrm>
            <a:off x="1657350" y="1074738"/>
            <a:ext cx="1314450" cy="4787900"/>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400" b="1" noProof="1">
                <a:latin typeface="Times New Roman" panose="02020603050405020304" pitchFamily="18" charset="0"/>
                <a:ea typeface="微软简隶书" pitchFamily="2" charset="-122"/>
                <a:cs typeface="+mn-cs"/>
              </a:rPr>
              <a:t>荷叶</a:t>
            </a:r>
            <a:endParaRPr lang="zh-CN" altLang="en-US" sz="24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endParaRPr lang="zh-CN" altLang="en-US"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r>
              <a:rPr lang="zh-CN" altLang="en-US" sz="2400" b="1" noProof="1">
                <a:latin typeface="Times New Roman" panose="02020603050405020304" pitchFamily="18" charset="0"/>
                <a:ea typeface="微软简隶书" pitchFamily="2" charset="-122"/>
                <a:cs typeface="+mn-cs"/>
              </a:rPr>
              <a:t>荷花</a:t>
            </a:r>
            <a:endParaRPr lang="zh-CN" altLang="en-US" sz="24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endParaRPr lang="zh-CN" altLang="en-US" sz="21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r>
              <a:rPr lang="zh-CN" altLang="en-US" sz="2400" b="1" noProof="1">
                <a:latin typeface="Times New Roman" panose="02020603050405020304" pitchFamily="18" charset="0"/>
                <a:ea typeface="微软简隶书" pitchFamily="2" charset="-122"/>
                <a:cs typeface="+mn-cs"/>
              </a:rPr>
              <a:t>荷香</a:t>
            </a:r>
            <a:endParaRPr lang="zh-CN" altLang="en-US" sz="24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endParaRPr lang="zh-CN" altLang="en-US" sz="21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endParaRPr lang="zh-CN" altLang="en-US" sz="75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r>
              <a:rPr lang="zh-CN" altLang="en-US" sz="2400" b="1" noProof="1">
                <a:latin typeface="Times New Roman" panose="02020603050405020304" pitchFamily="18" charset="0"/>
                <a:ea typeface="微软简隶书" pitchFamily="2" charset="-122"/>
                <a:cs typeface="+mn-cs"/>
              </a:rPr>
              <a:t>荷波</a:t>
            </a:r>
            <a:endParaRPr lang="zh-CN" altLang="zh-CN" sz="24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endParaRPr lang="zh-CN" altLang="en-US" sz="2400" b="1" noProof="1">
              <a:latin typeface="Times New Roman" panose="02020603050405020304" pitchFamily="18" charset="0"/>
              <a:ea typeface="微软简隶书" pitchFamily="2" charset="-122"/>
            </a:endParaRPr>
          </a:p>
          <a:p>
            <a:pPr>
              <a:spcBef>
                <a:spcPct val="50000"/>
              </a:spcBef>
              <a:buFont typeface="Arial" panose="020b0604020202020204" pitchFamily="34" charset="0"/>
              <a:buNone/>
            </a:pPr>
            <a:r>
              <a:rPr lang="zh-CN" altLang="en-US" sz="2400" b="1" noProof="1">
                <a:latin typeface="Times New Roman" panose="02020603050405020304" pitchFamily="18" charset="0"/>
                <a:ea typeface="微软简隶书" pitchFamily="2" charset="-122"/>
                <a:cs typeface="+mn-cs"/>
              </a:rPr>
              <a:t>流水</a:t>
            </a:r>
            <a:endParaRPr lang="zh-CN" altLang="en-US" sz="2400" b="1" noProof="1">
              <a:latin typeface="Times New Roman" panose="02020603050405020304" pitchFamily="18" charset="0"/>
              <a:ea typeface="微软简隶书" pitchFamily="2" charset="-122"/>
            </a:endParaRPr>
          </a:p>
        </p:txBody>
      </p:sp>
      <p:sp>
        <p:nvSpPr>
          <p:cNvPr id="44" name="AutoShape 14"/>
          <p:cNvSpPr/>
          <p:nvPr/>
        </p:nvSpPr>
        <p:spPr>
          <a:xfrm>
            <a:off x="1314450" y="1600200"/>
            <a:ext cx="342900" cy="3829050"/>
          </a:xfrm>
          <a:prstGeom prst="leftBrace">
            <a:avLst>
              <a:gd name="adj1" fmla="val 92693"/>
              <a:gd name="adj2" fmla="val 48958"/>
            </a:avLst>
          </a:prstGeom>
          <a:noFill/>
          <a:ln w="9525" cap="flat" cmpd="sng">
            <a:solidFill>
              <a:schemeClr val="tx1"/>
            </a:solidFill>
            <a:prstDash val="solid"/>
            <a:round/>
            <a:headEnd type="none" w="med" len="med"/>
            <a:tailEnd type="none" w="med" len="med"/>
          </a:ln>
        </p:spPr>
        <p:txBody>
          <a:bodyPr wrap="none" anchor="ctr" anchorCtr="0"/>
          <a:lstStyle/>
          <a:p>
            <a:pPr algn="ctr">
              <a:buFont typeface="Arial" panose="020b0604020202020204" pitchFamily="34" charset="0"/>
            </a:pPr>
            <a:endParaRPr lang="zh-CN" altLang="zh-CN" sz="1500" b="1">
              <a:latin typeface="Times New Roman" panose="02020603050405020304" pitchFamily="18" charset="0"/>
              <a:ea typeface="宋体" panose="02010600030101010101" pitchFamily="2" charset="-122"/>
            </a:endParaRPr>
          </a:p>
        </p:txBody>
      </p:sp>
      <p:pic>
        <p:nvPicPr>
          <p:cNvPr id="36878" name="图片 50"/>
          <p:cNvPicPr>
            <a:picLocks noChangeAspect="1"/>
          </p:cNvPicPr>
          <p:nvPr/>
        </p:nvPicPr>
        <p:blipFill>
          <a:blip r:embed="rId2"/>
          <a:stretch>
            <a:fillRect/>
          </a:stretch>
        </p:blipFill>
        <p:spPr>
          <a:xfrm>
            <a:off x="7010400" y="2895600"/>
            <a:ext cx="1812925" cy="2671763"/>
          </a:xfrm>
          <a:prstGeom prst="rect">
            <a:avLst/>
          </a:prstGeom>
          <a:noFill/>
          <a:ln w="9525">
            <a:noFill/>
          </a:ln>
        </p:spPr>
      </p:pic>
      <p:sp>
        <p:nvSpPr>
          <p:cNvPr id="21507" name="Rectangle 3"/>
          <p:cNvSpPr/>
          <p:nvPr/>
        </p:nvSpPr>
        <p:spPr>
          <a:xfrm>
            <a:off x="152400" y="5880100"/>
            <a:ext cx="9144000" cy="460375"/>
          </a:xfrm>
          <a:prstGeom prst="rect">
            <a:avLst/>
          </a:prstGeom>
          <a:noFill/>
          <a:ln w="9525">
            <a:noFill/>
          </a:ln>
        </p:spPr>
        <p:txBody>
          <a:bodyPr anchor="ctr" anchorCtr="0">
            <a:spAutoFit/>
          </a:bodyPr>
          <a:lstStyle/>
          <a:p>
            <a:r>
              <a:rPr lang="zh-CN" altLang="en-US" sz="2400" b="1">
                <a:latin typeface="Times New Roman" panose="02020603050405020304" pitchFamily="18" charset="0"/>
                <a:ea typeface="楷体_GB2312" pitchFamily="49" charset="-122"/>
              </a:rPr>
              <a:t>画面美：月色下的荷塘</a:t>
            </a:r>
            <a:r>
              <a:rPr lang="zh-CN" altLang="en-US" sz="2400" b="1">
                <a:solidFill>
                  <a:srgbClr val="FF3300"/>
                </a:solidFill>
                <a:latin typeface="Times New Roman" panose="02020603050405020304" pitchFamily="18" charset="0"/>
                <a:ea typeface="楷体_GB2312" pitchFamily="49" charset="-122"/>
              </a:rPr>
              <a:t>淡雅、朦胧、静谧</a:t>
            </a:r>
            <a:r>
              <a:rPr lang="zh-CN" altLang="en-US" sz="2400" b="1">
                <a:latin typeface="Times New Roman" panose="02020603050405020304" pitchFamily="18" charset="0"/>
                <a:ea typeface="楷体_GB2312" pitchFamily="49" charset="-122"/>
              </a:rPr>
              <a:t>的美</a:t>
            </a:r>
            <a:endParaRPr lang="zh-CN" altLang="en-US" sz="2400" b="1">
              <a:latin typeface="Times New Roman" panose="02020603050405020304" pitchFamily="18" charset="0"/>
              <a:ea typeface="楷体_GB2312" pitchFamily="49" charset="-122"/>
            </a:endParaRPr>
          </a:p>
        </p:txBody>
      </p:sp>
      <p:sp>
        <p:nvSpPr>
          <p:cNvPr id="2" name="文本框 1"/>
          <p:cNvSpPr txBox="1"/>
          <p:nvPr/>
        </p:nvSpPr>
        <p:spPr>
          <a:xfrm>
            <a:off x="0" y="6400800"/>
            <a:ext cx="9118600" cy="398463"/>
          </a:xfrm>
          <a:prstGeom prst="rect">
            <a:avLst/>
          </a:prstGeom>
          <a:noFill/>
          <a:ln w="9525">
            <a:noFill/>
          </a:ln>
        </p:spPr>
        <p:txBody>
          <a:bodyPr wrap="square" anchor="t" anchorCtr="0">
            <a:spAutoFit/>
          </a:bodyPr>
          <a:lstStyle/>
          <a:p>
            <a:r>
              <a:rPr lang="zh-CN" altLang="en-US" sz="2000" b="1">
                <a:latin typeface="Times New Roman" panose="02020603050405020304" pitchFamily="18" charset="0"/>
                <a:ea typeface="宋体" panose="02010600030101010101" pitchFamily="2" charset="-122"/>
              </a:rPr>
              <a:t>写景技巧：</a:t>
            </a:r>
            <a:r>
              <a:rPr lang="zh-CN" altLang="en-US" sz="2000" b="1">
                <a:solidFill>
                  <a:srgbClr val="FF3300"/>
                </a:solidFill>
                <a:latin typeface="Times New Roman" panose="02020603050405020304" pitchFamily="18" charset="0"/>
                <a:ea typeface="宋体" panose="02010600030101010101" pitchFamily="2" charset="-122"/>
              </a:rPr>
              <a:t> 比喻、拟人、通感、动静结合、叠词</a:t>
            </a:r>
            <a:r>
              <a:rPr lang="zh-CN" altLang="en-US" sz="2000" b="1">
                <a:latin typeface="Times New Roman" panose="02020603050405020304" pitchFamily="18" charset="0"/>
                <a:ea typeface="宋体" panose="02010600030101010101" pitchFamily="2" charset="-122"/>
              </a:rPr>
              <a:t>的巧妙使用、</a:t>
            </a:r>
            <a:r>
              <a:rPr lang="zh-CN" altLang="en-US" sz="2000" b="1">
                <a:solidFill>
                  <a:srgbClr val="FF3300"/>
                </a:solidFill>
                <a:latin typeface="Times New Roman" panose="02020603050405020304" pitchFamily="18" charset="0"/>
                <a:ea typeface="宋体" panose="02010600030101010101" pitchFamily="2" charset="-122"/>
              </a:rPr>
              <a:t>视觉嗅觉结合</a:t>
            </a:r>
            <a:r>
              <a:rPr lang="zh-CN" altLang="en-US" sz="2000" b="1">
                <a:latin typeface="Times New Roman" panose="02020603050405020304" pitchFamily="18" charset="0"/>
                <a:ea typeface="宋体" panose="02010600030101010101" pitchFamily="2" charset="-122"/>
              </a:rPr>
              <a:t>。</a:t>
            </a:r>
            <a:endParaRPr lang="zh-CN" altLang="en-US" sz="2000">
              <a:latin typeface="Arial" panose="020b0604020202020204" pitchFamily="34" charset="0"/>
              <a:ea typeface="宋体" panose="02010600030101010101" pitchFamily="2" charset="-122"/>
            </a:endParaRPr>
          </a:p>
        </p:txBody>
      </p:sp>
      <p:sp>
        <p:nvSpPr>
          <p:cNvPr id="36881" name="Text Box 5"/>
          <p:cNvSpPr txBox="1"/>
          <p:nvPr/>
        </p:nvSpPr>
        <p:spPr>
          <a:xfrm>
            <a:off x="76200" y="0"/>
            <a:ext cx="1828800" cy="914400"/>
          </a:xfrm>
          <a:prstGeom prst="rect">
            <a:avLst/>
          </a:prstGeom>
          <a:noFill/>
          <a:ln w="9525">
            <a:noFill/>
          </a:ln>
        </p:spPr>
        <p:txBody>
          <a:bodyPr anchor="t" anchorCtr="0">
            <a:spAutoFit/>
          </a:bodyPr>
          <a:lstStyle/>
          <a:p>
            <a:pPr>
              <a:spcBef>
                <a:spcPct val="50000"/>
              </a:spcBef>
            </a:pPr>
            <a:r>
              <a:rPr lang="zh-CN" altLang="en-US" sz="5400" b="1">
                <a:latin typeface="Arial" panose="020b0604020202020204" pitchFamily="34" charset="0"/>
                <a:ea typeface="宋体" panose="02010600030101010101" pitchFamily="2" charset="-122"/>
              </a:rPr>
              <a:t>小结</a:t>
            </a:r>
            <a:endParaRPr lang="zh-CN" altLang="en-US" sz="5400" b="1">
              <a:latin typeface="Arial" panose="020b0604020202020204" pitchFamily="34" charset="0"/>
              <a:ea typeface="宋体" panose="02010600030101010101" pitchFamily="2" charset="-122"/>
            </a:endParaRPr>
          </a:p>
        </p:txBody>
      </p:sp>
      <p:pic>
        <p:nvPicPr>
          <p:cNvPr id="36882" name="图片 6"/>
          <p:cNvPicPr>
            <a:picLocks noChangeAspect="1"/>
          </p:cNvPicPr>
          <p:nvPr/>
        </p:nvPicPr>
        <p:blipFill>
          <a:blip r:embed="rId3"/>
          <a:stretch>
            <a:fillRect/>
          </a:stretch>
        </p:blipFill>
        <p:spPr>
          <a:xfrm>
            <a:off x="7243763" y="304800"/>
            <a:ext cx="1897062" cy="2143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9" presetClass="entr" presetSubtype="0"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dissolve">
                                      <p:cBhvr>
                                        <p:cTn id="14" dur="500"/>
                                        <p:tgtEl>
                                          <p:spTgt spid="3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Horizontal)">
                                      <p:cBhvr>
                                        <p:cTn id="19" dur="500"/>
                                        <p:tgtEl>
                                          <p:spTgt spid="4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ppt_x</p:attrName>
                                        </p:attrNameLst>
                                      </p:cBhvr>
                                      <p:tavLst>
                                        <p:tav tm="0">
                                          <p:val>
                                            <p:strVal val="0-#ppt_w/2"/>
                                          </p:val>
                                        </p:tav>
                                        <p:tav tm="100000">
                                          <p:val>
                                            <p:strVal val="#ppt_x"/>
                                          </p:val>
                                        </p:tav>
                                      </p:tavLst>
                                    </p:anim>
                                    <p:anim calcmode="lin" valueType="num">
                                      <p:cBhvr>
                                        <p:cTn id="2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17" presetClass="entr" presetSubtype="8" fill="hold" grpId="0" nodeType="click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ppt_x</p:attrName>
                                        </p:attrNameLst>
                                      </p:cBhvr>
                                      <p:tavLst>
                                        <p:tav tm="0">
                                          <p:val>
                                            <p:strVal val="#ppt_x-#ppt_w/2"/>
                                          </p:val>
                                        </p:tav>
                                        <p:tav tm="100000">
                                          <p:val>
                                            <p:strVal val="#ppt_x"/>
                                          </p:val>
                                        </p:tav>
                                      </p:tavLst>
                                    </p:anim>
                                    <p:anim calcmode="lin" valueType="num">
                                      <p:cBhvr>
                                        <p:cTn id="31" dur="500" fill="hold"/>
                                        <p:tgtEl>
                                          <p:spTgt spid="43"/>
                                        </p:tgtEl>
                                        <p:attrNameLst>
                                          <p:attrName>ppt_y</p:attrName>
                                        </p:attrNameLst>
                                      </p:cBhvr>
                                      <p:tavLst>
                                        <p:tav tm="0">
                                          <p:val>
                                            <p:strVal val="#ppt_y"/>
                                          </p:val>
                                        </p:tav>
                                        <p:tav tm="100000">
                                          <p:val>
                                            <p:strVal val="#ppt_y"/>
                                          </p:val>
                                        </p:tav>
                                      </p:tavLst>
                                    </p:anim>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8197"/>
                                        </p:tgtEl>
                                        <p:attrNameLst>
                                          <p:attrName>style.visibility</p:attrName>
                                        </p:attrNameLst>
                                      </p:cBhvr>
                                      <p:to>
                                        <p:strVal val="visible"/>
                                      </p:to>
                                    </p:set>
                                    <p:animEffect transition="in" filter="dissolve">
                                      <p:cBhvr>
                                        <p:cTn id="38" dur="500"/>
                                        <p:tgtEl>
                                          <p:spTgt spid="8197"/>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dissolve">
                                      <p:cBhvr>
                                        <p:cTn id="43" dur="500"/>
                                        <p:tgtEl>
                                          <p:spTgt spid="36"/>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checkerboard(across)">
                                      <p:cBhvr>
                                        <p:cTn id="48" dur="500"/>
                                        <p:tgtEl>
                                          <p:spTgt spid="37"/>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checkerboard(across)">
                                      <p:cBhvr>
                                        <p:cTn id="53" dur="500"/>
                                        <p:tgtEl>
                                          <p:spTgt spid="38"/>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checkerboard(across)">
                                      <p:cBhvr>
                                        <p:cTn id="58" dur="500"/>
                                        <p:tgtEl>
                                          <p:spTgt spid="39"/>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6" presetClass="entr" presetSubtype="26"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barn(inHorizontal)">
                                      <p:cBhvr>
                                        <p:cTn id="63" dur="500"/>
                                        <p:tgtEl>
                                          <p:spTgt spid="40"/>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3" presetClass="entr" presetSubtype="16" fill="hold" grpId="0" nodeType="click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56" presetClass="entr" presetSubtype="0" fill="hold" grpId="0" nodeType="clickEffect">
                                  <p:stCondLst>
                                    <p:cond delay="0"/>
                                  </p:stCondLst>
                                  <p:iterate type="lt">
                                    <p:tmPct val="10000"/>
                                  </p:iterate>
                                  <p:childTnLst>
                                    <p:set>
                                      <p:cBhvr>
                                        <p:cTn id="73" dur="1" fill="hold">
                                          <p:stCondLst>
                                            <p:cond delay="0"/>
                                          </p:stCondLst>
                                        </p:cTn>
                                        <p:tgtEl>
                                          <p:spTgt spid="21507"/>
                                        </p:tgtEl>
                                        <p:attrNameLst>
                                          <p:attrName>style.visibility</p:attrName>
                                        </p:attrNameLst>
                                      </p:cBhvr>
                                      <p:to>
                                        <p:strVal val="visible"/>
                                      </p:to>
                                    </p:set>
                                    <p:anim by="(-#ppt_w*2)" calcmode="lin" valueType="num">
                                      <p:cBhvr rctx="PPT">
                                        <p:cTn id="74" dur="500" autoRev="1" fill="hold">
                                          <p:stCondLst>
                                            <p:cond delay="0"/>
                                          </p:stCondLst>
                                        </p:cTn>
                                        <p:tgtEl>
                                          <p:spTgt spid="21507"/>
                                        </p:tgtEl>
                                        <p:attrNameLst>
                                          <p:attrName>ppt_w</p:attrName>
                                        </p:attrNameLst>
                                      </p:cBhvr>
                                    </p:anim>
                                    <p:anim by="(#ppt_w*0.50)" calcmode="lin" valueType="num">
                                      <p:cBhvr>
                                        <p:cTn id="75" dur="500" decel="50000" autoRev="1" fill="hold">
                                          <p:stCondLst>
                                            <p:cond delay="0"/>
                                          </p:stCondLst>
                                        </p:cTn>
                                        <p:tgtEl>
                                          <p:spTgt spid="21507"/>
                                        </p:tgtEl>
                                        <p:attrNameLst>
                                          <p:attrName>ppt_x</p:attrName>
                                        </p:attrNameLst>
                                      </p:cBhvr>
                                    </p:anim>
                                    <p:anim from="(-#ppt_h/2)" to="(#ppt_y)" calcmode="lin" valueType="num">
                                      <p:cBhvr>
                                        <p:cTn id="76" dur="1000" fill="hold">
                                          <p:stCondLst>
                                            <p:cond delay="0"/>
                                          </p:stCondLst>
                                        </p:cTn>
                                        <p:tgtEl>
                                          <p:spTgt spid="21507"/>
                                        </p:tgtEl>
                                        <p:attrNameLst>
                                          <p:attrName>ppt_y</p:attrName>
                                        </p:attrNameLst>
                                      </p:cBhvr>
                                    </p:anim>
                                    <p:animRot by="21600000">
                                      <p:cBhvr>
                                        <p:cTn id="77" dur="1000" fill="hold">
                                          <p:stCondLst>
                                            <p:cond delay="0"/>
                                          </p:stCondLst>
                                        </p:cTn>
                                        <p:tgtEl>
                                          <p:spTgt spid="21507"/>
                                        </p:tgtEl>
                                        <p:attrNameLst>
                                          <p:attrName>r</p:attrName>
                                        </p:attrNameLst>
                                      </p:cBhvr>
                                    </p:animRot>
                                  </p:childTnLst>
                                </p:cTn>
                              </p:par>
                            </p:childTnLst>
                          </p:cTn>
                        </p:par>
                      </p:childTnLst>
                    </p:cTn>
                  </p:par>
                  <p:par>
                    <p:cTn id="78" fill="hold" nodeType="clickPar">
                      <p:stCondLst>
                        <p:cond delay="indefinite"/>
                      </p:stCondLst>
                      <p:childTnLst>
                        <p:par>
                          <p:cTn id="79" fill="hold" nodeType="afterGroup">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8197" grpId="0"/>
      <p:bldP spid="36" grpId="0"/>
      <p:bldP spid="37" grpId="0"/>
      <p:bldP spid="38" grpId="0"/>
      <p:bldP spid="39" grpId="0"/>
      <p:bldP spid="40" grpId="0"/>
      <p:bldP spid="41" grpId="0"/>
      <p:bldP spid="42" grpId="0"/>
      <p:bldP spid="43" grpId="0"/>
      <p:bldP spid="44" grpId="0"/>
      <p:bldP spid="21507" grpId="0"/>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89" name="Picture 5" descr="MTE5NTI1LHhpaGV5ZWhl_medium"/>
          <p:cNvPicPr>
            <a:picLocks noChangeAspect="1"/>
          </p:cNvPicPr>
          <p:nvPr/>
        </p:nvPicPr>
        <p:blipFill>
          <a:blip r:embed="rId2"/>
          <a:srcRect b="5556"/>
          <a:stretch>
            <a:fillRect/>
          </a:stretch>
        </p:blipFill>
        <p:spPr>
          <a:xfrm>
            <a:off x="0" y="-295275"/>
            <a:ext cx="9144000" cy="7153275"/>
          </a:xfrm>
          <a:prstGeom prst="rect">
            <a:avLst/>
          </a:prstGeom>
          <a:noFill/>
          <a:ln w="9525">
            <a:noFill/>
          </a:ln>
        </p:spPr>
      </p:pic>
      <p:sp>
        <p:nvSpPr>
          <p:cNvPr id="22531" name="Rectangle 3"/>
          <p:cNvSpPr/>
          <p:nvPr/>
        </p:nvSpPr>
        <p:spPr>
          <a:xfrm>
            <a:off x="685800" y="488950"/>
            <a:ext cx="6791325" cy="914400"/>
          </a:xfrm>
          <a:prstGeom prst="rect">
            <a:avLst/>
          </a:prstGeom>
          <a:noFill/>
          <a:ln w="9525">
            <a:noFill/>
          </a:ln>
        </p:spPr>
        <p:txBody>
          <a:bodyPr wrap="none" anchor="ctr" anchorCtr="0">
            <a:spAutoFit/>
          </a:bodyPr>
          <a:lstStyle/>
          <a:p>
            <a:r>
              <a:rPr lang="zh-CN" altLang="en-US" sz="5400" b="1">
                <a:solidFill>
                  <a:srgbClr val="FF0000"/>
                </a:solidFill>
                <a:latin typeface="Times New Roman" panose="02020603050405020304" pitchFamily="18" charset="0"/>
                <a:ea typeface="宋体" panose="02010600030101010101" pitchFamily="2" charset="-122"/>
              </a:rPr>
              <a:t>第</a:t>
            </a:r>
            <a:r>
              <a:rPr lang="en-US" altLang="zh-CN" sz="5400" b="1">
                <a:solidFill>
                  <a:srgbClr val="FF0000"/>
                </a:solidFill>
                <a:latin typeface="Times New Roman" panose="02020603050405020304" pitchFamily="18" charset="0"/>
                <a:ea typeface="宋体" panose="02010600030101010101" pitchFamily="2" charset="-122"/>
              </a:rPr>
              <a:t>5</a:t>
            </a:r>
            <a:r>
              <a:rPr lang="zh-CN" altLang="en-US" sz="5400" b="1">
                <a:solidFill>
                  <a:srgbClr val="FF0000"/>
                </a:solidFill>
                <a:latin typeface="Times New Roman" panose="02020603050405020304" pitchFamily="18" charset="0"/>
                <a:ea typeface="宋体" panose="02010600030101010101" pitchFamily="2" charset="-122"/>
              </a:rPr>
              <a:t>段写了什么景色？</a:t>
            </a:r>
            <a:r>
              <a:rPr lang="zh-CN" altLang="en-US" sz="2000" b="1">
                <a:latin typeface="Times New Roman" panose="02020603050405020304" pitchFamily="18" charset="0"/>
                <a:ea typeface="宋体" panose="02010600030101010101" pitchFamily="2" charset="-122"/>
              </a:rPr>
              <a:t> </a:t>
            </a:r>
            <a:endParaRPr lang="zh-CN" altLang="en-US" sz="2000" b="1">
              <a:latin typeface="Times New Roman" panose="02020603050405020304" pitchFamily="18" charset="0"/>
              <a:ea typeface="宋体" panose="02010600030101010101" pitchFamily="2" charset="-122"/>
            </a:endParaRPr>
          </a:p>
        </p:txBody>
      </p:sp>
      <p:sp>
        <p:nvSpPr>
          <p:cNvPr id="22532" name="Rectangle 4"/>
          <p:cNvSpPr/>
          <p:nvPr/>
        </p:nvSpPr>
        <p:spPr>
          <a:xfrm>
            <a:off x="3124200" y="2514600"/>
            <a:ext cx="3917950" cy="1189038"/>
          </a:xfrm>
          <a:prstGeom prst="rect">
            <a:avLst/>
          </a:prstGeom>
          <a:noFill/>
          <a:ln w="9525">
            <a:noFill/>
          </a:ln>
        </p:spPr>
        <p:txBody>
          <a:bodyPr wrap="none" anchor="ctr" anchorCtr="0">
            <a:spAutoFit/>
          </a:bodyPr>
          <a:lstStyle/>
          <a:p>
            <a:r>
              <a:rPr lang="zh-CN" altLang="en-US" sz="7200" b="1">
                <a:solidFill>
                  <a:schemeClr val="bg1"/>
                </a:solidFill>
                <a:latin typeface="Times New Roman" panose="02020603050405020304" pitchFamily="18" charset="0"/>
                <a:ea typeface="宋体" panose="02010600030101010101" pitchFamily="2" charset="-122"/>
              </a:rPr>
              <a:t>塘上月色</a:t>
            </a:r>
            <a:r>
              <a:rPr lang="zh-CN" altLang="en-US" sz="2000">
                <a:solidFill>
                  <a:schemeClr val="bg1"/>
                </a:solidFill>
                <a:latin typeface="Times New Roman" panose="02020603050405020304" pitchFamily="18" charset="0"/>
                <a:ea typeface="宋体" panose="02010600030101010101" pitchFamily="2" charset="-122"/>
              </a:rPr>
              <a:t> </a:t>
            </a:r>
            <a:endParaRPr lang="zh-CN" altLang="en-US" sz="2000">
              <a:solidFill>
                <a:schemeClr val="bg1"/>
              </a:solidFill>
              <a:latin typeface="Times New Roman" panose="02020603050405020304" pitchFamily="18" charset="0"/>
              <a:ea typeface="宋体" panose="02010600030101010101" pitchFamily="2" charset="-122"/>
            </a:endParaRPr>
          </a:p>
        </p:txBody>
      </p:sp>
      <p:sp>
        <p:nvSpPr>
          <p:cNvPr id="2" name="文本框 1"/>
          <p:cNvSpPr txBox="1"/>
          <p:nvPr/>
        </p:nvSpPr>
        <p:spPr>
          <a:xfrm>
            <a:off x="523240" y="5867400"/>
            <a:ext cx="6953885" cy="829945"/>
          </a:xfrm>
          <a:prstGeom prst="rect">
            <a:avLst/>
          </a:prstGeom>
          <a:noFill/>
        </p:spPr>
        <p:txBody>
          <a:bodyPr wrap="square" rtlCol="0">
            <a:spAutoFit/>
          </a:bodyPr>
          <a:lstStyle/>
          <a:p>
            <a:r>
              <a:rPr lang="zh-CN" altLang="en-US" sz="4800" b="1" noProof="1">
                <a:highlight>
                  <a:srgbClr val="FFFF00"/>
                </a:highlight>
                <a:latin typeface="Arial" panose="020b0604020202020204" pitchFamily="34" charset="0"/>
                <a:ea typeface="宋体" panose="02010600030101010101" pitchFamily="2" charset="-122"/>
                <a:cs typeface="+mn-cs"/>
              </a:rPr>
              <a:t>赏析自己喜欢的词语</a:t>
            </a:r>
            <a:endParaRPr lang="zh-CN" altLang="en-US" sz="4800" b="1" noProof="1">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slide(fromBottom)">
                                      <p:cBhvr>
                                        <p:cTn id="7" dur="500"/>
                                        <p:tgtEl>
                                          <p:spTgt spid="2253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diamond(in)">
                                      <p:cBhvr>
                                        <p:cTn id="12"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7169" name="对象 204801"/>
          <p:cNvGraphicFramePr>
            <a:graphicFrameLocks noChangeAspect="1"/>
          </p:cNvGraphicFramePr>
          <p:nvPr/>
        </p:nvGraphicFramePr>
        <p:xfrm>
          <a:off x="990600" y="1485900"/>
          <a:ext cx="4676775" cy="1085850"/>
        </p:xfrm>
        <a:graphic>
          <a:graphicData uri="http://schemas.openxmlformats.org/presentationml/2006/ole">
            <mc:AlternateContent>
              <mc:Choice xmlns:v="urn:schemas-microsoft-com:vml" Requires="v">
                <p:oleObj spid="_x0000_s1038" r:id="rId2" imgW="4676775" imgH="1447800" progId="PBrush">
                  <p:embed/>
                </p:oleObj>
              </mc:Choice>
              <mc:Fallback>
                <p:oleObj r:id="rId2" imgW="4676775" imgH="1447800" progId="PBrush">
                  <p:embed/>
                  <p:pic>
                    <p:nvPicPr>
                      <p:cNvPr id="0" name="OLE substitute image"/>
                      <p:cNvPicPr/>
                      <p:nvPr/>
                    </p:nvPicPr>
                    <p:blipFill>
                      <a:blip r:embed="rId3">
                        <a:clrChange>
                          <a:clrFrom>
                            <a:srgbClr val="FFFFFF"/>
                          </a:clrFrom>
                          <a:clrTo>
                            <a:srgbClr val="FFFFFF">
                              <a:alpha val="0"/>
                            </a:srgbClr>
                          </a:clrTo>
                        </a:clrChange>
                      </a:blip>
                      <a:stretch>
                        <a:fillRect/>
                      </a:stretch>
                    </p:blipFill>
                    <p:spPr>
                      <a:xfrm>
                        <a:off x="990600" y="1485900"/>
                        <a:ext cx="4676775" cy="1085850"/>
                      </a:xfrm>
                      <a:prstGeom prst="rect">
                        <a:avLst/>
                      </a:prstGeom>
                      <a:noFill/>
                      <a:ln w="38100">
                        <a:noFill/>
                        <a:miter/>
                      </a:ln>
                    </p:spPr>
                  </p:pic>
                </p:oleObj>
              </mc:Fallback>
            </mc:AlternateContent>
          </a:graphicData>
        </a:graphic>
      </p:graphicFrame>
      <p:pic>
        <p:nvPicPr>
          <p:cNvPr id="7170" name="图片 204802" descr="BD14866_"/>
          <p:cNvPicPr>
            <a:picLocks noChangeAspect="1"/>
          </p:cNvPicPr>
          <p:nvPr/>
        </p:nvPicPr>
        <p:blipFill>
          <a:blip r:embed="rId4"/>
          <a:stretch>
            <a:fillRect/>
          </a:stretch>
        </p:blipFill>
        <p:spPr>
          <a:xfrm>
            <a:off x="2590800" y="5429250"/>
            <a:ext cx="381000" cy="285750"/>
          </a:xfrm>
          <a:prstGeom prst="rect">
            <a:avLst/>
          </a:prstGeom>
          <a:noFill/>
          <a:ln w="9525">
            <a:noFill/>
          </a:ln>
        </p:spPr>
      </p:pic>
      <p:pic>
        <p:nvPicPr>
          <p:cNvPr id="7171" name="图片 204803" descr="BD14866_"/>
          <p:cNvPicPr>
            <a:picLocks noChangeAspect="1"/>
          </p:cNvPicPr>
          <p:nvPr/>
        </p:nvPicPr>
        <p:blipFill>
          <a:blip r:embed="rId4"/>
          <a:stretch>
            <a:fillRect/>
          </a:stretch>
        </p:blipFill>
        <p:spPr>
          <a:xfrm>
            <a:off x="4419600" y="5429250"/>
            <a:ext cx="381000" cy="285750"/>
          </a:xfrm>
          <a:prstGeom prst="rect">
            <a:avLst/>
          </a:prstGeom>
          <a:noFill/>
          <a:ln w="9525">
            <a:noFill/>
          </a:ln>
        </p:spPr>
      </p:pic>
      <p:pic>
        <p:nvPicPr>
          <p:cNvPr id="7172" name="图片 204804" descr="BD14866_"/>
          <p:cNvPicPr>
            <a:picLocks noChangeAspect="1"/>
          </p:cNvPicPr>
          <p:nvPr/>
        </p:nvPicPr>
        <p:blipFill>
          <a:blip r:embed="rId4"/>
          <a:stretch>
            <a:fillRect/>
          </a:stretch>
        </p:blipFill>
        <p:spPr>
          <a:xfrm>
            <a:off x="6248400" y="5429250"/>
            <a:ext cx="381000" cy="285750"/>
          </a:xfrm>
          <a:prstGeom prst="rect">
            <a:avLst/>
          </a:prstGeom>
          <a:noFill/>
          <a:ln w="9525">
            <a:noFill/>
          </a:ln>
        </p:spPr>
      </p:pic>
      <p:pic>
        <p:nvPicPr>
          <p:cNvPr id="7173" name="图片 204805" descr="BD14866_"/>
          <p:cNvPicPr>
            <a:picLocks noChangeAspect="1"/>
          </p:cNvPicPr>
          <p:nvPr/>
        </p:nvPicPr>
        <p:blipFill>
          <a:blip r:embed="rId4"/>
          <a:stretch>
            <a:fillRect/>
          </a:stretch>
        </p:blipFill>
        <p:spPr>
          <a:xfrm>
            <a:off x="7924800" y="5429250"/>
            <a:ext cx="381000" cy="285750"/>
          </a:xfrm>
          <a:prstGeom prst="rect">
            <a:avLst/>
          </a:prstGeom>
          <a:noFill/>
          <a:ln w="9525">
            <a:noFill/>
          </a:ln>
        </p:spPr>
      </p:pic>
      <p:sp>
        <p:nvSpPr>
          <p:cNvPr id="7174" name="文本框 204806"/>
          <p:cNvSpPr txBox="1"/>
          <p:nvPr/>
        </p:nvSpPr>
        <p:spPr>
          <a:xfrm>
            <a:off x="2865438" y="3851275"/>
            <a:ext cx="198437" cy="168275"/>
          </a:xfrm>
          <a:prstGeom prst="rect">
            <a:avLst/>
          </a:prstGeom>
          <a:noFill/>
          <a:ln w="9525">
            <a:noFill/>
          </a:ln>
        </p:spPr>
        <p:txBody>
          <a:bodyPr vert="eaVert" wrap="none" anchor="t" anchorCtr="0">
            <a:spAutoFit/>
          </a:bodyPr>
          <a:lstStyle/>
          <a:p>
            <a:r>
              <a:rPr lang="zh-CN" altLang="en-US" sz="100">
                <a:latin typeface="Times New Roman" panose="02020603050405020304" pitchFamily="18" charset="0"/>
                <a:ea typeface="宋体" panose="02010600030101010101" pitchFamily="2" charset="-122"/>
              </a:rPr>
              <a:t>　　　　　　</a:t>
            </a:r>
            <a:endParaRPr lang="zh-CN" altLang="en-US" sz="100">
              <a:latin typeface="Times New Roman" panose="02020603050405020304" pitchFamily="18" charset="0"/>
              <a:ea typeface="宋体" panose="02010600030101010101" pitchFamily="2" charset="-122"/>
            </a:endParaRPr>
          </a:p>
        </p:txBody>
      </p:sp>
      <p:sp>
        <p:nvSpPr>
          <p:cNvPr id="7175" name="文本框 204807"/>
          <p:cNvSpPr txBox="1"/>
          <p:nvPr/>
        </p:nvSpPr>
        <p:spPr>
          <a:xfrm>
            <a:off x="4678363" y="3875088"/>
            <a:ext cx="198437" cy="166687"/>
          </a:xfrm>
          <a:prstGeom prst="rect">
            <a:avLst/>
          </a:prstGeom>
          <a:noFill/>
          <a:ln w="9525">
            <a:noFill/>
          </a:ln>
        </p:spPr>
        <p:txBody>
          <a:bodyPr vert="eaVert" wrap="none" anchor="t" anchorCtr="0">
            <a:spAutoFit/>
          </a:bodyPr>
          <a:lstStyle/>
          <a:p>
            <a:r>
              <a:rPr lang="zh-CN" altLang="en-US" sz="100">
                <a:latin typeface="Times New Roman" panose="02020603050405020304" pitchFamily="18" charset="0"/>
                <a:ea typeface="宋体" panose="02010600030101010101" pitchFamily="2" charset="-122"/>
              </a:rPr>
              <a:t>　　　　　　</a:t>
            </a:r>
            <a:endParaRPr lang="zh-CN" altLang="en-US" sz="100">
              <a:latin typeface="Times New Roman" panose="02020603050405020304" pitchFamily="18" charset="0"/>
              <a:ea typeface="宋体" panose="02010600030101010101" pitchFamily="2" charset="-122"/>
            </a:endParaRPr>
          </a:p>
        </p:txBody>
      </p:sp>
      <p:sp>
        <p:nvSpPr>
          <p:cNvPr id="7176" name="文本框 204808"/>
          <p:cNvSpPr txBox="1"/>
          <p:nvPr/>
        </p:nvSpPr>
        <p:spPr>
          <a:xfrm>
            <a:off x="6523038" y="3657600"/>
            <a:ext cx="198437" cy="180975"/>
          </a:xfrm>
          <a:prstGeom prst="rect">
            <a:avLst/>
          </a:prstGeom>
          <a:noFill/>
          <a:ln w="9525">
            <a:noFill/>
          </a:ln>
        </p:spPr>
        <p:txBody>
          <a:bodyPr vert="eaVert" wrap="none" anchor="t" anchorCtr="0">
            <a:spAutoFit/>
          </a:bodyPr>
          <a:lstStyle/>
          <a:p>
            <a:r>
              <a:rPr lang="zh-CN" altLang="en-US" sz="100">
                <a:latin typeface="Times New Roman" panose="02020603050405020304" pitchFamily="18" charset="0"/>
                <a:ea typeface="宋体" panose="02010600030101010101" pitchFamily="2" charset="-122"/>
              </a:rPr>
              <a:t>　　　　　　　</a:t>
            </a:r>
            <a:endParaRPr lang="zh-CN" altLang="en-US" sz="100">
              <a:latin typeface="Times New Roman" panose="02020603050405020304" pitchFamily="18" charset="0"/>
              <a:ea typeface="宋体" panose="02010600030101010101" pitchFamily="2" charset="-122"/>
            </a:endParaRPr>
          </a:p>
        </p:txBody>
      </p:sp>
      <p:sp>
        <p:nvSpPr>
          <p:cNvPr id="7177" name="文本框 204809"/>
          <p:cNvSpPr txBox="1"/>
          <p:nvPr/>
        </p:nvSpPr>
        <p:spPr>
          <a:xfrm>
            <a:off x="8199438" y="3886200"/>
            <a:ext cx="198437" cy="168275"/>
          </a:xfrm>
          <a:prstGeom prst="rect">
            <a:avLst/>
          </a:prstGeom>
          <a:noFill/>
          <a:ln w="9525">
            <a:noFill/>
          </a:ln>
        </p:spPr>
        <p:txBody>
          <a:bodyPr vert="eaVert" wrap="none" anchor="t" anchorCtr="0">
            <a:spAutoFit/>
          </a:bodyPr>
          <a:lstStyle/>
          <a:p>
            <a:r>
              <a:rPr lang="zh-CN" altLang="en-US" sz="100">
                <a:latin typeface="Times New Roman" panose="02020603050405020304" pitchFamily="18" charset="0"/>
                <a:ea typeface="宋体" panose="02010600030101010101" pitchFamily="2" charset="-122"/>
              </a:rPr>
              <a:t>　　　　　　</a:t>
            </a:r>
            <a:endParaRPr lang="zh-CN" altLang="en-US" sz="100">
              <a:latin typeface="Times New Roman" panose="02020603050405020304" pitchFamily="18" charset="0"/>
              <a:ea typeface="宋体" panose="02010600030101010101" pitchFamily="2" charset="-122"/>
            </a:endParaRPr>
          </a:p>
        </p:txBody>
      </p:sp>
      <p:pic>
        <p:nvPicPr>
          <p:cNvPr id="7178" name="图片 204810" descr="BD14866_"/>
          <p:cNvPicPr>
            <a:picLocks noChangeAspect="1"/>
          </p:cNvPicPr>
          <p:nvPr/>
        </p:nvPicPr>
        <p:blipFill>
          <a:blip r:embed="rId4"/>
          <a:stretch>
            <a:fillRect/>
          </a:stretch>
        </p:blipFill>
        <p:spPr>
          <a:xfrm>
            <a:off x="990600" y="5429250"/>
            <a:ext cx="381000" cy="285750"/>
          </a:xfrm>
          <a:prstGeom prst="rect">
            <a:avLst/>
          </a:prstGeom>
          <a:noFill/>
          <a:ln w="9525">
            <a:noFill/>
          </a:ln>
        </p:spPr>
      </p:pic>
      <p:sp>
        <p:nvSpPr>
          <p:cNvPr id="7179" name="文本框 204811"/>
          <p:cNvSpPr txBox="1"/>
          <p:nvPr/>
        </p:nvSpPr>
        <p:spPr>
          <a:xfrm>
            <a:off x="1198563" y="3679825"/>
            <a:ext cx="198437" cy="180975"/>
          </a:xfrm>
          <a:prstGeom prst="rect">
            <a:avLst/>
          </a:prstGeom>
          <a:noFill/>
          <a:ln w="9525">
            <a:noFill/>
          </a:ln>
        </p:spPr>
        <p:txBody>
          <a:bodyPr vert="eaVert" wrap="none" anchor="t" anchorCtr="0">
            <a:spAutoFit/>
          </a:bodyPr>
          <a:lstStyle/>
          <a:p>
            <a:r>
              <a:rPr lang="zh-CN" altLang="en-US" sz="100">
                <a:latin typeface="Times New Roman" panose="02020603050405020304" pitchFamily="18" charset="0"/>
                <a:ea typeface="宋体" panose="02010600030101010101" pitchFamily="2" charset="-122"/>
              </a:rPr>
              <a:t>　　　　　　　</a:t>
            </a:r>
            <a:endParaRPr lang="zh-CN" altLang="en-US" sz="100">
              <a:latin typeface="Times New Roman" panose="02020603050405020304" pitchFamily="18" charset="0"/>
              <a:ea typeface="宋体" panose="02010600030101010101" pitchFamily="2" charset="-122"/>
            </a:endParaRPr>
          </a:p>
        </p:txBody>
      </p:sp>
      <p:pic>
        <p:nvPicPr>
          <p:cNvPr id="7180" name="图片 204812" descr="早有蜻蜓立上头"/>
          <p:cNvPicPr>
            <a:picLocks noChangeAspect="1"/>
          </p:cNvPicPr>
          <p:nvPr/>
        </p:nvPicPr>
        <p:blipFill>
          <a:blip r:embed="rId5"/>
          <a:stretch>
            <a:fillRect/>
          </a:stretch>
        </p:blipFill>
        <p:spPr>
          <a:xfrm>
            <a:off x="0" y="857250"/>
            <a:ext cx="9144000" cy="5143500"/>
          </a:xfrm>
          <a:prstGeom prst="rect">
            <a:avLst/>
          </a:prstGeom>
          <a:noFill/>
          <a:ln w="9525">
            <a:noFill/>
          </a:ln>
        </p:spPr>
      </p:pic>
      <p:sp>
        <p:nvSpPr>
          <p:cNvPr id="204814" name="文本框 204813"/>
          <p:cNvSpPr txBox="1"/>
          <p:nvPr/>
        </p:nvSpPr>
        <p:spPr>
          <a:xfrm>
            <a:off x="65088" y="928688"/>
            <a:ext cx="806450" cy="4786313"/>
          </a:xfrm>
          <a:prstGeom prst="rect">
            <a:avLst/>
          </a:prstGeom>
          <a:noFill/>
          <a:ln w="9525">
            <a:noFill/>
          </a:ln>
        </p:spPr>
        <p:txBody>
          <a:bodyPr vert="eaVert" wrap="square">
            <a:spAutoFit/>
          </a:bodyPr>
          <a:lstStyle/>
          <a:p>
            <a:pPr>
              <a:spcBef>
                <a:spcPct val="50000"/>
              </a:spcBef>
            </a:pPr>
            <a:r>
              <a:rPr lang="zh-CN" altLang="en-US" sz="4050" b="1" noProof="1">
                <a:solidFill>
                  <a:srgbClr val="FF0000"/>
                </a:solidFill>
                <a:latin typeface="Times New Roman" panose="02020603050405020304" pitchFamily="18" charset="0"/>
                <a:ea typeface="宋体" panose="02010600030101010101" pitchFamily="2" charset="-122"/>
                <a:cs typeface="+mn-cs"/>
              </a:rPr>
              <a:t>小荷才露尖尖角</a:t>
            </a:r>
            <a:endParaRPr lang="zh-CN" altLang="en-US" sz="4050" b="1" noProof="1">
              <a:solidFill>
                <a:srgbClr val="FF0000"/>
              </a:solidFill>
              <a:latin typeface="Times New Roman" panose="02020603050405020304" pitchFamily="18" charset="0"/>
            </a:endParaRPr>
          </a:p>
        </p:txBody>
      </p:sp>
      <p:sp>
        <p:nvSpPr>
          <p:cNvPr id="204815" name="文本框 204814"/>
          <p:cNvSpPr txBox="1"/>
          <p:nvPr/>
        </p:nvSpPr>
        <p:spPr>
          <a:xfrm>
            <a:off x="1060450" y="1890713"/>
            <a:ext cx="806450" cy="3732213"/>
          </a:xfrm>
          <a:prstGeom prst="rect">
            <a:avLst/>
          </a:prstGeom>
          <a:noFill/>
          <a:ln w="9525">
            <a:noFill/>
          </a:ln>
        </p:spPr>
        <p:txBody>
          <a:bodyPr vert="eaVert" wrap="square">
            <a:spAutoFit/>
          </a:bodyPr>
          <a:lstStyle/>
          <a:p>
            <a:pPr>
              <a:spcBef>
                <a:spcPct val="50000"/>
              </a:spcBef>
            </a:pPr>
            <a:r>
              <a:rPr lang="zh-CN" altLang="en-US" sz="4050" b="1" noProof="1">
                <a:solidFill>
                  <a:srgbClr val="FF0000"/>
                </a:solidFill>
                <a:latin typeface="Times New Roman" panose="02020603050405020304" pitchFamily="18" charset="0"/>
                <a:ea typeface="宋体" panose="02010600030101010101" pitchFamily="2" charset="-122"/>
                <a:cs typeface="+mn-cs"/>
              </a:rPr>
              <a:t>早有蜻蜓</a:t>
            </a:r>
            <a:r>
              <a:rPr lang="zh-CN" altLang="en-US" sz="4050" b="1" noProof="1">
                <a:latin typeface="Times New Roman" panose="02020603050405020304" pitchFamily="18" charset="0"/>
                <a:ea typeface="宋体" panose="02010600030101010101" pitchFamily="2" charset="-122"/>
                <a:cs typeface="+mn-cs"/>
              </a:rPr>
              <a:t>立</a:t>
            </a:r>
            <a:r>
              <a:rPr lang="zh-CN" altLang="en-US" sz="4050" b="1" noProof="1">
                <a:solidFill>
                  <a:srgbClr val="FF0000"/>
                </a:solidFill>
                <a:latin typeface="Times New Roman" panose="02020603050405020304" pitchFamily="18" charset="0"/>
                <a:ea typeface="宋体" panose="02010600030101010101" pitchFamily="2" charset="-122"/>
                <a:cs typeface="+mn-cs"/>
              </a:rPr>
              <a:t>上头</a:t>
            </a:r>
            <a:endParaRPr lang="zh-CN" altLang="en-US" sz="4050" b="1" noProof="1">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nodeType="clickEffect">
                                  <p:stCondLst>
                                    <p:cond delay="0"/>
                                  </p:stCondLst>
                                  <p:childTnLst>
                                    <p:set>
                                      <p:cBhvr>
                                        <p:cTn id="10" dur="1" fill="hold">
                                          <p:stCondLst>
                                            <p:cond delay="0"/>
                                          </p:stCondLst>
                                        </p:cTn>
                                        <p:tgtEl>
                                          <p:spTgt spid="204815">
                                            <p:txEl>
                                              <p:pRg st="0" end="0"/>
                                            </p:txEl>
                                          </p:spTgt>
                                        </p:tgtEl>
                                        <p:attrNameLst>
                                          <p:attrName>style.visibility</p:attrName>
                                        </p:attrNameLst>
                                      </p:cBhvr>
                                      <p:to>
                                        <p:strVal val="visible"/>
                                      </p:to>
                                    </p:set>
                                    <p:animEffect transition="in" filter="box(in)">
                                      <p:cBhvr>
                                        <p:cTn id="11" dur="500"/>
                                        <p:tgtEl>
                                          <p:spTgt spid="2048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913" name="Picture 6" descr="a580cda8-a5a0-4e4a-bd2b-c11fa0293c54"/>
          <p:cNvPicPr>
            <a:picLocks noChangeAspect="1"/>
          </p:cNvPicPr>
          <p:nvPr/>
        </p:nvPicPr>
        <p:blipFill>
          <a:blip r:embed="rId2"/>
          <a:stretch>
            <a:fillRect/>
          </a:stretch>
        </p:blipFill>
        <p:spPr>
          <a:xfrm>
            <a:off x="22225" y="0"/>
            <a:ext cx="9175750" cy="6818313"/>
          </a:xfrm>
          <a:prstGeom prst="rect">
            <a:avLst/>
          </a:prstGeom>
          <a:noFill/>
          <a:ln w="9525">
            <a:noFill/>
          </a:ln>
        </p:spPr>
      </p:pic>
      <p:sp>
        <p:nvSpPr>
          <p:cNvPr id="38914" name="Oval 3"/>
          <p:cNvSpPr/>
          <p:nvPr/>
        </p:nvSpPr>
        <p:spPr>
          <a:xfrm>
            <a:off x="4191000" y="381000"/>
            <a:ext cx="838200" cy="838200"/>
          </a:xfrm>
          <a:prstGeom prst="ellipse">
            <a:avLst/>
          </a:prstGeom>
          <a:gradFill rotWithShape="0">
            <a:gsLst>
              <a:gs pos="0">
                <a:srgbClr val="FFFFCC"/>
              </a:gs>
              <a:gs pos="100000">
                <a:srgbClr val="FFFFFF"/>
              </a:gs>
            </a:gsLst>
            <a:path path="rect">
              <a:fillToRect l="100000" b="100000"/>
            </a:path>
          </a:gradFill>
          <a:ln w="9525" cap="flat" cmpd="sng">
            <a:solidFill>
              <a:schemeClr val="tx1"/>
            </a:solidFill>
            <a:prstDash val="solid"/>
            <a:round/>
            <a:headEnd type="none" w="med" len="med"/>
            <a:tailEnd type="none" w="med" len="med"/>
          </a:ln>
        </p:spPr>
        <p:txBody>
          <a:bodyPr anchor="ctr" anchorCtr="0">
            <a:spAutoFit/>
          </a:bodyPr>
          <a:lstStyle/>
          <a:p>
            <a:endParaRPr lang="zh-CN" altLang="en-US">
              <a:latin typeface="Arial" panose="020b0604020202020204" pitchFamily="34" charset="0"/>
              <a:ea typeface="宋体" panose="02010600030101010101" pitchFamily="2" charset="-122"/>
            </a:endParaRPr>
          </a:p>
        </p:txBody>
      </p:sp>
      <p:sp>
        <p:nvSpPr>
          <p:cNvPr id="26628" name="WordArt 4" descr="窄竖线"/>
          <p:cNvSpPr/>
          <p:nvPr/>
        </p:nvSpPr>
        <p:spPr>
          <a:xfrm>
            <a:off x="6046788" y="0"/>
            <a:ext cx="2274887" cy="2197100"/>
          </a:xfrm>
          <a:prstGeom prst="rect">
            <a:avLst/>
          </a:prstGeom>
        </p:spPr>
        <p:txBody>
          <a:bodyPr wrap="none" fromWordArt="1">
            <a:prstTxWarp prst="textCurveUp">
              <a:avLst>
                <a:gd name="adj" fmla="val 40356"/>
              </a:avLst>
            </a:prstTxWarp>
            <a:normAutofit/>
          </a:bodyPr>
          <a:lstStyle/>
          <a:p>
            <a:pPr algn="ctr"/>
            <a:r>
              <a:rPr lang="zh-CN" altLang="en-US" sz="3600">
                <a:ln w="12700" cap="flat" cmpd="sng">
                  <a:solidFill>
                    <a:srgbClr val="000000"/>
                  </a:solidFill>
                  <a:prstDash val="solid"/>
                  <a:round/>
                  <a:headEnd type="none" w="med" len="med"/>
                  <a:tailEnd type="none" w="med" len="med"/>
                </a:ln>
                <a:blipFill rotWithShape="0">
                  <a:blip r:embed="rId3"/>
                  <a:stretch>
                    <a:fillRect/>
                  </a:stretch>
                </a:blipFill>
                <a:effectLst>
                  <a:outerShdw dist="45791" dir="2021404" algn="ctr" rotWithShape="0">
                    <a:srgbClr val="808080">
                      <a:alpha val="75000"/>
                    </a:srgbClr>
                  </a:outerShdw>
                </a:effectLst>
                <a:latin typeface="宋体" panose="02010600030101010101" pitchFamily="2" charset="-122"/>
                <a:ea typeface="宋体" panose="02010600030101010101" pitchFamily="2" charset="-122"/>
              </a:rPr>
              <a:t>泻</a:t>
            </a:r>
            <a:endParaRPr lang="zh-CN" altLang="en-US" sz="3600">
              <a:ln w="12700" cap="flat" cmpd="sng">
                <a:solidFill>
                  <a:srgbClr val="000000"/>
                </a:solidFill>
                <a:prstDash val="solid"/>
                <a:round/>
                <a:headEnd type="none" w="med" len="med"/>
                <a:tailEnd type="none" w="med" len="med"/>
              </a:ln>
              <a:blipFill rotWithShape="0">
                <a:blip r:embed="rId3"/>
                <a:stretch>
                  <a:fillRect/>
                </a:stretch>
              </a:blipFill>
              <a:effectLst>
                <a:outerShdw dist="45791" dir="2021404" algn="ctr" rotWithShape="0">
                  <a:srgbClr val="808080">
                    <a:alpha val="75000"/>
                  </a:srgbClr>
                </a:outerShdw>
              </a:effectLst>
              <a:latin typeface="宋体" panose="02010600030101010101" pitchFamily="2" charset="-122"/>
              <a:ea typeface="宋体" panose="02010600030101010101" pitchFamily="2" charset="-122"/>
            </a:endParaRPr>
          </a:p>
        </p:txBody>
      </p:sp>
      <p:sp>
        <p:nvSpPr>
          <p:cNvPr id="24581" name="Rectangle 5"/>
          <p:cNvSpPr/>
          <p:nvPr/>
        </p:nvSpPr>
        <p:spPr>
          <a:xfrm>
            <a:off x="122238" y="2917825"/>
            <a:ext cx="9005887" cy="3970338"/>
          </a:xfrm>
          <a:prstGeom prst="rect">
            <a:avLst/>
          </a:prstGeom>
          <a:solidFill>
            <a:schemeClr val="bg1"/>
          </a:solidFill>
          <a:ln w="9525">
            <a:noFill/>
          </a:ln>
        </p:spPr>
        <p:txBody>
          <a:bodyPr wrap="square" anchor="ctr" anchorCtr="0">
            <a:spAutoFit/>
          </a:bodyPr>
          <a:lstStyle/>
          <a:p>
            <a:r>
              <a:rPr lang="en-US" altLang="zh-CN" sz="3200" b="1">
                <a:latin typeface="黑体" panose="02010609060101010101" pitchFamily="2" charset="-122"/>
                <a:ea typeface="黑体" panose="02010609060101010101" pitchFamily="2" charset="-122"/>
              </a:rPr>
              <a:t>   </a:t>
            </a:r>
            <a:r>
              <a:rPr lang="zh-CN" altLang="en-US" sz="2400" b="1">
                <a:solidFill>
                  <a:srgbClr val="FF0000"/>
                </a:solidFill>
                <a:latin typeface="华文中宋" charset="-122"/>
                <a:ea typeface="华文中宋" charset="-122"/>
                <a:sym typeface="宋体" panose="02010600030101010101" pitchFamily="2" charset="-122"/>
              </a:rPr>
              <a:t>“泻”</a:t>
            </a:r>
            <a:r>
              <a:rPr lang="zh-CN" altLang="en-US" sz="2400" b="1">
                <a:latin typeface="华文中宋" charset="-122"/>
                <a:ea typeface="华文中宋" charset="-122"/>
                <a:sym typeface="宋体" panose="02010600030101010101" pitchFamily="2" charset="-122"/>
              </a:rPr>
              <a:t>字紧扣“月光如流水一般”这个比喻，加强了月光的流动感，并且用“静静”两字加以修饰，生动形象地描写了月光有形而无声的特点，显示了月光幽静之美。</a:t>
            </a:r>
            <a:endParaRPr lang="zh-CN" altLang="en-US" sz="2400" b="1">
              <a:latin typeface="华文中宋" charset="-122"/>
              <a:ea typeface="华文中宋" charset="-122"/>
            </a:endParaRPr>
          </a:p>
          <a:p>
            <a:r>
              <a:rPr lang="zh-CN" altLang="en-US" sz="2400">
                <a:latin typeface="华文中宋" charset="-122"/>
                <a:ea typeface="华文中宋" charset="-122"/>
                <a:sym typeface="宋体" panose="02010600030101010101" pitchFamily="2" charset="-122"/>
              </a:rPr>
              <a:t>   </a:t>
            </a:r>
            <a:r>
              <a:rPr lang="zh-CN" altLang="en-US" sz="2400">
                <a:solidFill>
                  <a:srgbClr val="FF0000"/>
                </a:solidFill>
                <a:latin typeface="华文中宋" charset="-122"/>
                <a:ea typeface="华文中宋" charset="-122"/>
                <a:sym typeface="宋体" panose="02010600030101010101" pitchFamily="2" charset="-122"/>
              </a:rPr>
              <a:t> </a:t>
            </a:r>
            <a:r>
              <a:rPr lang="zh-CN" altLang="en-US" sz="2400" b="1">
                <a:solidFill>
                  <a:srgbClr val="FF0000"/>
                </a:solidFill>
                <a:latin typeface="华文中宋" charset="-122"/>
                <a:ea typeface="华文中宋" charset="-122"/>
                <a:sym typeface="宋体" panose="02010600030101010101" pitchFamily="2" charset="-122"/>
              </a:rPr>
              <a:t>“泻”</a:t>
            </a:r>
            <a:r>
              <a:rPr lang="zh-CN" altLang="en-US" sz="2400" b="1">
                <a:latin typeface="华文中宋" charset="-122"/>
                <a:ea typeface="华文中宋" charset="-122"/>
                <a:sym typeface="宋体" panose="02010600030101010101" pitchFamily="2" charset="-122"/>
              </a:rPr>
              <a:t>的范围广，与</a:t>
            </a:r>
            <a:r>
              <a:rPr lang="zh-CN" altLang="en-US" sz="2400" b="1" i="1">
                <a:solidFill>
                  <a:srgbClr val="FF0000"/>
                </a:solidFill>
                <a:latin typeface="华文中宋" charset="-122"/>
                <a:ea typeface="华文中宋" charset="-122"/>
                <a:sym typeface="宋体" panose="02010600030101010101" pitchFamily="2" charset="-122"/>
              </a:rPr>
              <a:t>“流水”</a:t>
            </a:r>
            <a:r>
              <a:rPr lang="zh-CN" altLang="en-US" sz="2400" b="1">
                <a:latin typeface="华文中宋" charset="-122"/>
                <a:ea typeface="华文中宋" charset="-122"/>
                <a:sym typeface="宋体" panose="02010600030101010101" pitchFamily="2" charset="-122"/>
              </a:rPr>
              <a:t>相照应，而且有动态美，显得生动活泼。“照”的范围窄，不能与</a:t>
            </a:r>
            <a:r>
              <a:rPr lang="zh-CN" altLang="en-US" sz="2400" b="1" i="1">
                <a:latin typeface="华文中宋" charset="-122"/>
                <a:ea typeface="华文中宋" charset="-122"/>
                <a:sym typeface="宋体" panose="02010600030101010101" pitchFamily="2" charset="-122"/>
              </a:rPr>
              <a:t>“流水</a:t>
            </a:r>
            <a:r>
              <a:rPr lang="zh-CN" altLang="en-US" sz="2400" b="1">
                <a:latin typeface="华文中宋" charset="-122"/>
                <a:ea typeface="华文中宋" charset="-122"/>
                <a:sym typeface="宋体" panose="02010600030101010101" pitchFamily="2" charset="-122"/>
              </a:rPr>
              <a:t>”相照应，有点呆板，显得不灵泛。</a:t>
            </a:r>
            <a:endParaRPr lang="zh-CN" altLang="en-US" sz="2400" b="1">
              <a:latin typeface="华文中宋" charset="-122"/>
              <a:ea typeface="华文中宋" charset="-122"/>
              <a:sym typeface="宋体" panose="02010600030101010101" pitchFamily="2" charset="-122"/>
            </a:endParaRPr>
          </a:p>
          <a:p>
            <a:r>
              <a:rPr lang="en-US" altLang="zh-CN" sz="2400" b="1">
                <a:latin typeface="黑体" panose="02010609060101010101" pitchFamily="2" charset="-122"/>
                <a:ea typeface="黑体" panose="02010609060101010101" pitchFamily="2" charset="-122"/>
              </a:rPr>
              <a:t>    </a:t>
            </a:r>
            <a:r>
              <a:rPr lang="zh-CN" altLang="en-US" sz="2400" b="1">
                <a:latin typeface="黑体" panose="02010609060101010101" pitchFamily="2" charset="-122"/>
                <a:ea typeface="黑体" panose="02010609060101010101" pitchFamily="2" charset="-122"/>
              </a:rPr>
              <a:t>一个</a:t>
            </a:r>
            <a:r>
              <a:rPr lang="zh-CN" altLang="en-US" sz="2400" b="1">
                <a:latin typeface="Times New Roman" panose="02020603050405020304" pitchFamily="18" charset="0"/>
                <a:ea typeface="黑体" panose="02010609060101010101" pitchFamily="2" charset="-122"/>
              </a:rPr>
              <a:t>“</a:t>
            </a:r>
            <a:r>
              <a:rPr lang="zh-CN" altLang="en-US" sz="2400" b="1">
                <a:latin typeface="黑体" panose="02010609060101010101" pitchFamily="2" charset="-122"/>
                <a:ea typeface="黑体" panose="02010609060101010101" pitchFamily="2" charset="-122"/>
              </a:rPr>
              <a:t>泻</a:t>
            </a:r>
            <a:r>
              <a:rPr lang="zh-CN" altLang="en-US" sz="2400" b="1">
                <a:latin typeface="Times New Roman" panose="02020603050405020304" pitchFamily="18" charset="0"/>
                <a:ea typeface="黑体" panose="02010609060101010101" pitchFamily="2" charset="-122"/>
              </a:rPr>
              <a:t>”</a:t>
            </a:r>
            <a:r>
              <a:rPr lang="zh-CN" altLang="en-US" sz="2400" b="1">
                <a:latin typeface="黑体" panose="02010609060101010101" pitchFamily="2" charset="-122"/>
                <a:ea typeface="黑体" panose="02010609060101010101" pitchFamily="2" charset="-122"/>
              </a:rPr>
              <a:t>字，</a:t>
            </a:r>
            <a:r>
              <a:rPr lang="zh-CN" altLang="en-US" sz="2400" b="1">
                <a:solidFill>
                  <a:srgbClr val="FF3300"/>
                </a:solidFill>
                <a:latin typeface="黑体" panose="02010609060101010101" pitchFamily="2" charset="-122"/>
                <a:ea typeface="黑体" panose="02010609060101010101" pitchFamily="2" charset="-122"/>
              </a:rPr>
              <a:t>月辉照耀一泻无余之景，顿时化静态为动态，写出了月光的流动感。</a:t>
            </a:r>
            <a:r>
              <a:rPr lang="zh-CN" altLang="en-US" sz="2400" b="1">
                <a:latin typeface="黑体" panose="02010609060101010101" pitchFamily="2" charset="-122"/>
                <a:ea typeface="黑体" panose="02010609060101010101" pitchFamily="2" charset="-122"/>
              </a:rPr>
              <a:t>再加上修饰语</a:t>
            </a:r>
            <a:r>
              <a:rPr lang="zh-CN" altLang="en-US" sz="2400" b="1">
                <a:latin typeface="Times New Roman" panose="02020603050405020304" pitchFamily="18" charset="0"/>
                <a:ea typeface="黑体" panose="02010609060101010101" pitchFamily="2" charset="-122"/>
              </a:rPr>
              <a:t>“</a:t>
            </a:r>
            <a:r>
              <a:rPr lang="zh-CN" altLang="en-US" sz="2400" b="1">
                <a:latin typeface="黑体" panose="02010609060101010101" pitchFamily="2" charset="-122"/>
                <a:ea typeface="黑体" panose="02010609060101010101" pitchFamily="2" charset="-122"/>
              </a:rPr>
              <a:t>静静地</a:t>
            </a:r>
            <a:r>
              <a:rPr lang="zh-CN" altLang="en-US" sz="2400" b="1">
                <a:latin typeface="Times New Roman" panose="02020603050405020304" pitchFamily="18" charset="0"/>
                <a:ea typeface="黑体" panose="02010609060101010101" pitchFamily="2" charset="-122"/>
              </a:rPr>
              <a:t>”</a:t>
            </a:r>
            <a:r>
              <a:rPr lang="zh-CN" altLang="en-US" sz="2400" b="1">
                <a:latin typeface="黑体" panose="02010609060101010101" pitchFamily="2" charset="-122"/>
                <a:ea typeface="黑体" panose="02010609060101010101" pitchFamily="2" charset="-122"/>
              </a:rPr>
              <a:t>，准确地写出了月光既像流水一般地倾泻，但又是绝无声响的幽静幽美，这就创造了一个安谧的氛围，意境相</a:t>
            </a:r>
            <a:r>
              <a:rPr lang="zh-CN" altLang="en-US" sz="2800" b="1">
                <a:latin typeface="黑体" panose="02010609060101010101" pitchFamily="2" charset="-122"/>
                <a:ea typeface="黑体" panose="02010609060101010101" pitchFamily="2" charset="-122"/>
              </a:rPr>
              <a:t>当优美。</a:t>
            </a:r>
            <a:endParaRPr lang="zh-CN" altLang="en-US" sz="28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slide(fromBottom)">
                                      <p:cBhvr>
                                        <p:cTn id="7" dur="500"/>
                                        <p:tgtEl>
                                          <p:spTgt spid="2662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581"/>
                                        </p:tgtEl>
                                        <p:attrNameLst>
                                          <p:attrName>style.visibility</p:attrName>
                                        </p:attrNameLst>
                                      </p:cBhvr>
                                      <p:to>
                                        <p:strVal val="visible"/>
                                      </p:to>
                                    </p:set>
                                    <p:animEffect transition="in" filter="circle(in)">
                                      <p:cBhvr>
                                        <p:cTn id="12" dur="20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937" name="Picture 7" descr="userid147230time20110617055548"/>
          <p:cNvPicPr>
            <a:picLocks noChangeAspect="1"/>
          </p:cNvPicPr>
          <p:nvPr/>
        </p:nvPicPr>
        <p:blipFill>
          <a:blip r:embed="rId2"/>
          <a:stretch>
            <a:fillRect/>
          </a:stretch>
        </p:blipFill>
        <p:spPr>
          <a:xfrm>
            <a:off x="0" y="0"/>
            <a:ext cx="10333038" cy="6892925"/>
          </a:xfrm>
          <a:prstGeom prst="rect">
            <a:avLst/>
          </a:prstGeom>
          <a:noFill/>
          <a:ln w="9525">
            <a:noFill/>
          </a:ln>
        </p:spPr>
      </p:pic>
      <p:sp>
        <p:nvSpPr>
          <p:cNvPr id="39938" name="Text Box 3"/>
          <p:cNvSpPr txBox="1"/>
          <p:nvPr/>
        </p:nvSpPr>
        <p:spPr>
          <a:xfrm>
            <a:off x="-82550" y="4700588"/>
            <a:ext cx="881063" cy="701675"/>
          </a:xfrm>
          <a:prstGeom prst="rect">
            <a:avLst/>
          </a:prstGeom>
          <a:noFill/>
          <a:ln w="9525">
            <a:noFill/>
          </a:ln>
        </p:spPr>
        <p:txBody>
          <a:bodyPr wrap="none" anchor="t" anchorCtr="0">
            <a:spAutoFit/>
          </a:bodyPr>
          <a:lstStyle/>
          <a:p>
            <a:r>
              <a:rPr lang="zh-CN" altLang="en-US" sz="4000">
                <a:latin typeface="Arial" panose="020b0604020202020204" pitchFamily="34" charset="0"/>
                <a:ea typeface="华文新魏" pitchFamily="2" charset="-122"/>
              </a:rPr>
              <a:t>     </a:t>
            </a:r>
            <a:endParaRPr lang="zh-CN" altLang="en-US" sz="4000">
              <a:solidFill>
                <a:schemeClr val="accent1"/>
              </a:solidFill>
              <a:latin typeface="Arial" panose="020b0604020202020204" pitchFamily="34" charset="0"/>
              <a:ea typeface="华文新魏" pitchFamily="2" charset="-122"/>
            </a:endParaRPr>
          </a:p>
        </p:txBody>
      </p:sp>
      <p:sp>
        <p:nvSpPr>
          <p:cNvPr id="27652" name="WordArt 4"/>
          <p:cNvSpPr/>
          <p:nvPr/>
        </p:nvSpPr>
        <p:spPr>
          <a:xfrm>
            <a:off x="6781800" y="228600"/>
            <a:ext cx="2089150" cy="1957388"/>
          </a:xfrm>
          <a:prstGeom prst="rect">
            <a:avLst/>
          </a:prstGeom>
        </p:spPr>
        <p:txBody>
          <a:bodyPr wrap="none" fromWordArt="1">
            <a:prstTxWarp prst="textPlain">
              <a:avLst>
                <a:gd name="adj" fmla="val 50000"/>
              </a:avLst>
            </a:prstTxWarp>
            <a:normAutofit/>
          </a:bodyPr>
          <a:lstStyle/>
          <a:p>
            <a:pPr algn="ctr"/>
            <a:r>
              <a:rPr lang="zh-CN" altLang="en-US" sz="3600">
                <a:ln w="12700" cap="flat" cmpd="sng">
                  <a:solidFill>
                    <a:schemeClr val="tx1"/>
                  </a:solidFill>
                  <a:prstDash val="solid"/>
                  <a:round/>
                  <a:headEnd type="none" w="med" len="med"/>
                  <a:tailEnd type="none" w="med" len="med"/>
                </a:ln>
                <a:solidFill>
                  <a:srgbClr val="0000FF"/>
                </a:soli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rPr>
              <a:t>浮</a:t>
            </a:r>
            <a:endParaRPr lang="zh-CN" altLang="en-US" sz="3600">
              <a:ln w="12700" cap="flat" cmpd="sng">
                <a:solidFill>
                  <a:schemeClr val="tx1"/>
                </a:solidFill>
                <a:prstDash val="solid"/>
                <a:round/>
                <a:headEnd type="none" w="med" len="med"/>
                <a:tailEnd type="none" w="med" len="med"/>
              </a:ln>
              <a:solidFill>
                <a:srgbClr val="0000FF"/>
              </a:soli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endParaRPr>
          </a:p>
        </p:txBody>
      </p:sp>
      <p:sp>
        <p:nvSpPr>
          <p:cNvPr id="23555" name="Rectangle 3"/>
          <p:cNvSpPr>
            <a:spLocks noGrp="1"/>
          </p:cNvSpPr>
          <p:nvPr/>
        </p:nvSpPr>
        <p:spPr>
          <a:xfrm>
            <a:off x="228600" y="2438400"/>
            <a:ext cx="6454775" cy="4425950"/>
          </a:xfrm>
          <a:prstGeom prst="rect">
            <a:avLst/>
          </a:prstGeom>
          <a:solidFill>
            <a:schemeClr val="bg1"/>
          </a:solidFill>
          <a:ln w="9525">
            <a:noFill/>
          </a:ln>
        </p:spPr>
        <p:txBody>
          <a:bodyPr vert="horz" wrap="square" lIns="68580" tIns="34290" rIns="68580" bIns="34290" anchor="t"/>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fontAlgn="base" hangingPunct="1">
              <a:buNone/>
            </a:pPr>
            <a:r>
              <a:rPr lang="en-US" altLang="zh-CN" sz="2400" b="1" strike="noStrike" noProof="1">
                <a:solidFill>
                  <a:schemeClr val="bg2">
                    <a:lumMod val="75000"/>
                  </a:schemeClr>
                </a:solidFill>
                <a:latin typeface="+mn-lt"/>
                <a:ea typeface="华文新魏" pitchFamily="2" charset="-122"/>
                <a:cs typeface="+mn-cs"/>
              </a:rPr>
              <a:t>     </a:t>
            </a:r>
            <a:r>
              <a:rPr lang="zh-CN" altLang="en-US" sz="2400" b="1" strike="noStrike" noProof="1">
                <a:solidFill>
                  <a:srgbClr val="FF0000"/>
                </a:solidFill>
                <a:latin typeface="+mn-lt"/>
                <a:ea typeface="华文新魏" pitchFamily="2" charset="-122"/>
                <a:cs typeface="+mn-cs"/>
              </a:rPr>
              <a:t>“</a:t>
            </a:r>
            <a:r>
              <a:rPr lang="zh-CN" altLang="en-US" sz="2700" b="1" strike="noStrike" noProof="1">
                <a:solidFill>
                  <a:srgbClr val="FF0000"/>
                </a:solidFill>
                <a:latin typeface="+mn-lt"/>
                <a:ea typeface="华文新魏" pitchFamily="2" charset="-122"/>
                <a:cs typeface="+mn-cs"/>
              </a:rPr>
              <a:t>浮”</a:t>
            </a:r>
            <a:r>
              <a:rPr lang="zh-CN" altLang="en-US" sz="2700" b="1" strike="noStrike" noProof="1">
                <a:solidFill>
                  <a:schemeClr val="tx1"/>
                </a:solidFill>
                <a:latin typeface="+mn-lt"/>
                <a:ea typeface="华文新魏" pitchFamily="2" charset="-122"/>
                <a:cs typeface="+mn-cs"/>
              </a:rPr>
              <a:t>字把水气和月色交织在一起，显出雾轻柔、以及自下而上、逐渐扩散开的特点，</a:t>
            </a:r>
            <a:r>
              <a:rPr lang="zh-CN" altLang="en-US" sz="2700" b="1" strike="noStrike" noProof="1">
                <a:solidFill>
                  <a:srgbClr val="FF3300"/>
                </a:solidFill>
                <a:latin typeface="Times New Roman" panose="02020603050405020304" pitchFamily="18" charset="0"/>
                <a:ea typeface="黑体" panose="02010609060101010101" pitchFamily="2" charset="-122"/>
                <a:cs typeface="+mn-cs"/>
                <a:sym typeface="+mn-ea"/>
              </a:rPr>
              <a:t>以动写静</a:t>
            </a:r>
            <a:r>
              <a:rPr lang="zh-CN" altLang="en-US" sz="2700" b="1" strike="noStrike" noProof="1">
                <a:latin typeface="Times New Roman" panose="02020603050405020304" pitchFamily="18" charset="0"/>
                <a:ea typeface="黑体" panose="02010609060101010101" pitchFamily="2" charset="-122"/>
                <a:cs typeface="+mn-cs"/>
                <a:sym typeface="+mn-ea"/>
              </a:rPr>
              <a:t>，突出了</a:t>
            </a:r>
            <a:r>
              <a:rPr lang="zh-CN" altLang="en-US" sz="2700" b="1" strike="noStrike" noProof="1">
                <a:solidFill>
                  <a:srgbClr val="FF3300"/>
                </a:solidFill>
                <a:latin typeface="Times New Roman" panose="02020603050405020304" pitchFamily="18" charset="0"/>
                <a:ea typeface="黑体" panose="02010609060101010101" pitchFamily="2" charset="-122"/>
                <a:cs typeface="+mn-cs"/>
                <a:sym typeface="+mn-ea"/>
              </a:rPr>
              <a:t>恬静朦胧</a:t>
            </a:r>
            <a:r>
              <a:rPr lang="zh-CN" altLang="en-US" sz="2700" b="1" strike="noStrike" noProof="1">
                <a:latin typeface="Times New Roman" panose="02020603050405020304" pitchFamily="18" charset="0"/>
                <a:ea typeface="黑体" panose="02010609060101010101" pitchFamily="2" charset="-122"/>
                <a:cs typeface="+mn-cs"/>
                <a:sym typeface="+mn-ea"/>
              </a:rPr>
              <a:t>，一个水气迷蒙、月色轻笼的境界呼之欲出。</a:t>
            </a:r>
            <a:r>
              <a:rPr lang="zh-CN" altLang="en-US" sz="2700" b="1" strike="noStrike" noProof="1">
                <a:solidFill>
                  <a:schemeClr val="tx1"/>
                </a:solidFill>
                <a:latin typeface="+mn-lt"/>
                <a:ea typeface="华文新魏" pitchFamily="2" charset="-122"/>
                <a:cs typeface="+mn-cs"/>
              </a:rPr>
              <a:t>青青的荷叶可以透过“薄薄”的雾气看出来，似乎雾也被染青，故称“青雾”。这样的雾才像“轻纱”。“薄薄”与“浮”字呼应，修饰雾气，突出了雾气轻、薄、透、柔的质感和动势，正和“轻纱”的妙喻，写尽梦境的朦胧迷离之感。</a:t>
            </a:r>
            <a:r>
              <a:rPr lang="zh-CN" altLang="en-US" sz="2700" i="1" strike="noStrike" noProof="1">
                <a:solidFill>
                  <a:srgbClr val="FF3300"/>
                </a:solidFill>
                <a:latin typeface="Times New Roman" panose="02020603050405020304" pitchFamily="18" charset="0"/>
                <a:ea typeface="黑体" panose="02010609060101010101" pitchFamily="2" charset="-122"/>
                <a:cs typeface="+mn-cs"/>
                <a:sym typeface="+mn-ea"/>
              </a:rPr>
              <a:t>轻飘柔美</a:t>
            </a:r>
            <a:endParaRPr lang="zh-CN" altLang="en-US" sz="2700" b="1" strike="noStrike" noProof="1">
              <a:solidFill>
                <a:schemeClr val="tx1"/>
              </a:solidFill>
              <a:ea typeface="华文新魏" pitchFamily="2" charset="-122"/>
            </a:endParaRPr>
          </a:p>
          <a:p>
            <a:pPr eaLnBrk="1" fontAlgn="base" hangingPunct="1"/>
            <a:endParaRPr lang="zh-CN" altLang="en-US" sz="2700" b="1" strike="noStrike" noProof="1">
              <a:solidFill>
                <a:schemeClr val="tx1"/>
              </a:solidFill>
              <a:ea typeface="华文新魏" pitchFamily="2" charset="-122"/>
            </a:endParaRPr>
          </a:p>
          <a:p>
            <a:pPr eaLnBrk="1" fontAlgn="base" hangingPunct="1"/>
            <a:endParaRPr lang="zh-CN" altLang="en-US" sz="2700" b="1" strike="noStrike" noProof="1">
              <a:solidFill>
                <a:schemeClr val="tx1"/>
              </a:solidFill>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1000"/>
                                        <p:tgtEl>
                                          <p:spTgt spid="27652"/>
                                        </p:tgtEl>
                                      </p:cBhvr>
                                    </p:animEffect>
                                    <p:anim calcmode="lin" valueType="num">
                                      <p:cBhvr>
                                        <p:cTn id="8" dur="1000" fill="hold"/>
                                        <p:tgtEl>
                                          <p:spTgt spid="27652"/>
                                        </p:tgtEl>
                                        <p:attrNameLst>
                                          <p:attrName>ppt_x</p:attrName>
                                        </p:attrNameLst>
                                      </p:cBhvr>
                                      <p:tavLst>
                                        <p:tav tm="0">
                                          <p:val>
                                            <p:strVal val="#ppt_x"/>
                                          </p:val>
                                        </p:tav>
                                        <p:tav tm="100000">
                                          <p:val>
                                            <p:strVal val="#ppt_x"/>
                                          </p:val>
                                        </p:tav>
                                      </p:tavLst>
                                    </p:anim>
                                    <p:anim calcmode="lin" valueType="num">
                                      <p:cBhvr>
                                        <p:cTn id="9" dur="900" decel="100000" fill="hold"/>
                                        <p:tgtEl>
                                          <p:spTgt spid="2765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5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61" name="Picture 2" descr="2006102301164654063"/>
          <p:cNvPicPr>
            <a:picLocks noChangeAspect="1"/>
          </p:cNvPicPr>
          <p:nvPr/>
        </p:nvPicPr>
        <p:blipFill>
          <a:blip r:embed="rId2"/>
          <a:stretch>
            <a:fillRect/>
          </a:stretch>
        </p:blipFill>
        <p:spPr>
          <a:xfrm>
            <a:off x="5140325" y="4065588"/>
            <a:ext cx="3768725" cy="2825750"/>
          </a:xfrm>
          <a:prstGeom prst="rect">
            <a:avLst/>
          </a:prstGeom>
          <a:noFill/>
          <a:ln w="9525">
            <a:noFill/>
          </a:ln>
        </p:spPr>
      </p:pic>
      <p:pic>
        <p:nvPicPr>
          <p:cNvPr id="40962" name="图片 3"/>
          <p:cNvPicPr>
            <a:picLocks noChangeAspect="1"/>
          </p:cNvPicPr>
          <p:nvPr/>
        </p:nvPicPr>
        <p:blipFill>
          <a:blip r:embed="rId3"/>
          <a:stretch>
            <a:fillRect/>
          </a:stretch>
        </p:blipFill>
        <p:spPr>
          <a:xfrm>
            <a:off x="152400" y="4189413"/>
            <a:ext cx="1855788" cy="2668587"/>
          </a:xfrm>
          <a:prstGeom prst="rect">
            <a:avLst/>
          </a:prstGeom>
          <a:noFill/>
          <a:ln w="9525">
            <a:noFill/>
          </a:ln>
        </p:spPr>
      </p:pic>
      <p:sp>
        <p:nvSpPr>
          <p:cNvPr id="40963" name="Text Box 2"/>
          <p:cNvSpPr txBox="1"/>
          <p:nvPr/>
        </p:nvSpPr>
        <p:spPr>
          <a:xfrm>
            <a:off x="95250" y="76200"/>
            <a:ext cx="9032875" cy="903288"/>
          </a:xfrm>
          <a:prstGeom prst="rect">
            <a:avLst/>
          </a:prstGeom>
          <a:noFill/>
          <a:ln w="9525">
            <a:noFill/>
          </a:ln>
        </p:spPr>
        <p:txBody>
          <a:bodyPr wrap="square" anchor="t" anchorCtr="0">
            <a:spAutoFit/>
          </a:bodyPr>
          <a:lstStyle/>
          <a:p>
            <a:pPr>
              <a:spcBef>
                <a:spcPct val="20000"/>
              </a:spcBef>
              <a:buFont typeface="Arial" panose="020b0604020202020204" pitchFamily="34" charset="0"/>
            </a:pPr>
            <a:r>
              <a:rPr lang="zh-CN" altLang="zh-CN" sz="2400" b="1">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仿佛在牛乳中</a:t>
            </a:r>
            <a:r>
              <a:rPr lang="zh-CN" altLang="en-US" sz="2400" b="1">
                <a:solidFill>
                  <a:srgbClr val="FF0000"/>
                </a:solidFill>
                <a:latin typeface="黑体" panose="02010609060101010101" pitchFamily="2" charset="-122"/>
                <a:ea typeface="黑体" panose="02010609060101010101" pitchFamily="2" charset="-122"/>
              </a:rPr>
              <a:t>洗</a:t>
            </a:r>
            <a:r>
              <a:rPr lang="zh-CN" altLang="en-US" sz="2400" b="1">
                <a:latin typeface="黑体" panose="02010609060101010101" pitchFamily="2" charset="-122"/>
                <a:ea typeface="黑体" panose="02010609060101010101" pitchFamily="2" charset="-122"/>
              </a:rPr>
              <a:t>过一样” “又像</a:t>
            </a:r>
            <a:r>
              <a:rPr lang="zh-CN" altLang="en-US" sz="2400" b="1">
                <a:solidFill>
                  <a:srgbClr val="FF0000"/>
                </a:solidFill>
                <a:latin typeface="黑体" panose="02010609060101010101" pitchFamily="2" charset="-122"/>
                <a:ea typeface="黑体" panose="02010609060101010101" pitchFamily="2" charset="-122"/>
              </a:rPr>
              <a:t>笼</a:t>
            </a:r>
            <a:r>
              <a:rPr lang="zh-CN" altLang="en-US" sz="2400" b="1">
                <a:latin typeface="黑体" panose="02010609060101010101" pitchFamily="2" charset="-122"/>
                <a:ea typeface="黑体" panose="02010609060101010101" pitchFamily="2" charset="-122"/>
              </a:rPr>
              <a:t>着轻纱的梦 ”</a:t>
            </a:r>
            <a:endParaRPr lang="zh-CN" altLang="en-US" sz="2400" b="1">
              <a:latin typeface="黑体" panose="02010609060101010101" pitchFamily="2" charset="-122"/>
              <a:ea typeface="黑体" panose="02010609060101010101" pitchFamily="2" charset="-122"/>
            </a:endParaRPr>
          </a:p>
          <a:p>
            <a:pPr>
              <a:spcBef>
                <a:spcPct val="20000"/>
              </a:spcBef>
              <a:buFont typeface="Arial" panose="020b0604020202020204" pitchFamily="34" charset="0"/>
            </a:pPr>
            <a:r>
              <a:rPr lang="zh-CN" altLang="en-US" sz="2400" b="1">
                <a:latin typeface="黑体" panose="02010609060101010101" pitchFamily="2" charset="-122"/>
                <a:ea typeface="黑体" panose="02010609060101010101" pitchFamily="2" charset="-122"/>
              </a:rPr>
              <a:t>“却又像是</a:t>
            </a:r>
            <a:r>
              <a:rPr lang="zh-CN" altLang="en-US" sz="2400" b="1">
                <a:solidFill>
                  <a:srgbClr val="FF0000"/>
                </a:solidFill>
                <a:latin typeface="黑体" panose="02010609060101010101" pitchFamily="2" charset="-122"/>
                <a:ea typeface="黑体" panose="02010609060101010101" pitchFamily="2" charset="-122"/>
              </a:rPr>
              <a:t>画</a:t>
            </a:r>
            <a:r>
              <a:rPr lang="zh-CN" altLang="en-US" sz="2400" b="1">
                <a:latin typeface="黑体" panose="02010609060101010101" pitchFamily="2" charset="-122"/>
                <a:ea typeface="黑体" panose="02010609060101010101" pitchFamily="2" charset="-122"/>
              </a:rPr>
              <a:t>在荷叶上 ”</a:t>
            </a:r>
            <a:endParaRPr lang="zh-CN" altLang="en-US" sz="2400" b="1">
              <a:latin typeface="黑体" panose="02010609060101010101" pitchFamily="2" charset="-122"/>
              <a:ea typeface="黑体" panose="02010609060101010101" pitchFamily="2" charset="-122"/>
            </a:endParaRPr>
          </a:p>
        </p:txBody>
      </p:sp>
      <p:sp>
        <p:nvSpPr>
          <p:cNvPr id="24580" name="Rectangle 4"/>
          <p:cNvSpPr/>
          <p:nvPr/>
        </p:nvSpPr>
        <p:spPr>
          <a:xfrm>
            <a:off x="38100" y="979488"/>
            <a:ext cx="8967788" cy="3303587"/>
          </a:xfrm>
          <a:prstGeom prst="rect">
            <a:avLst/>
          </a:prstGeom>
          <a:solidFill>
            <a:schemeClr val="bg1"/>
          </a:solidFill>
          <a:ln w="9525">
            <a:noFill/>
          </a:ln>
        </p:spPr>
        <p:txBody>
          <a:bodyPr wrap="square" anchor="t" anchorCtr="0">
            <a:spAutoFit/>
          </a:bodyPr>
          <a:lstStyle/>
          <a:p>
            <a:pPr>
              <a:spcBef>
                <a:spcPct val="20000"/>
              </a:spcBef>
              <a:buFont typeface="Arial" panose="020b0604020202020204" pitchFamily="34" charset="0"/>
            </a:pPr>
            <a:r>
              <a:rPr lang="en-US" altLang="zh-CN" sz="2400" b="1">
                <a:solidFill>
                  <a:srgbClr val="606060"/>
                </a:solidFill>
                <a:latin typeface="华文新魏" pitchFamily="2" charset="-122"/>
                <a:ea typeface="华文新魏" pitchFamily="2" charset="-122"/>
              </a:rPr>
              <a:t> </a:t>
            </a:r>
            <a:r>
              <a:rPr lang="zh-CN" altLang="en-US" sz="2400" b="1">
                <a:solidFill>
                  <a:srgbClr val="FF0000"/>
                </a:solidFill>
                <a:latin typeface="华文新魏" pitchFamily="2" charset="-122"/>
                <a:ea typeface="华文新魏" pitchFamily="2" charset="-122"/>
              </a:rPr>
              <a:t>表现出月光的朦胧淡雅，引人入胜。</a:t>
            </a:r>
            <a:endParaRPr lang="zh-CN" altLang="en-US" sz="2400" b="1">
              <a:solidFill>
                <a:srgbClr val="FF0000"/>
              </a:solidFill>
              <a:latin typeface="华文新魏" pitchFamily="2" charset="-122"/>
              <a:ea typeface="华文新魏" pitchFamily="2" charset="-122"/>
            </a:endParaRPr>
          </a:p>
          <a:p>
            <a:pPr>
              <a:spcBef>
                <a:spcPct val="20000"/>
              </a:spcBef>
              <a:buFont typeface="Arial" panose="020b0604020202020204" pitchFamily="34" charset="0"/>
            </a:pPr>
            <a:r>
              <a:rPr lang="zh-CN" altLang="zh-CN" sz="2800" b="1">
                <a:solidFill>
                  <a:srgbClr val="FF0000"/>
                </a:solidFill>
                <a:latin typeface="华文新魏" pitchFamily="2" charset="-122"/>
                <a:ea typeface="华文新魏" pitchFamily="2" charset="-122"/>
              </a:rPr>
              <a:t>“</a:t>
            </a:r>
            <a:r>
              <a:rPr lang="zh-CN" altLang="en-US" sz="2800" b="1">
                <a:solidFill>
                  <a:srgbClr val="FF0000"/>
                </a:solidFill>
                <a:latin typeface="华文新魏" pitchFamily="2" charset="-122"/>
                <a:ea typeface="华文新魏" pitchFamily="2" charset="-122"/>
              </a:rPr>
              <a:t>洗”</a:t>
            </a:r>
            <a:r>
              <a:rPr lang="zh-CN" altLang="en-US" sz="2800" b="1">
                <a:latin typeface="华文新魏" pitchFamily="2" charset="-122"/>
                <a:ea typeface="华文新魏" pitchFamily="2" charset="-122"/>
              </a:rPr>
              <a:t>写出了“叶子和花”在月光映照下呈现出的一种奶白色而又鲜艳欲滴的状态。</a:t>
            </a:r>
            <a:endParaRPr lang="zh-CN" altLang="en-US" sz="2800" b="1">
              <a:latin typeface="华文新魏" pitchFamily="2" charset="-122"/>
              <a:ea typeface="华文新魏" pitchFamily="2" charset="-122"/>
            </a:endParaRPr>
          </a:p>
          <a:p>
            <a:pPr>
              <a:spcBef>
                <a:spcPct val="20000"/>
              </a:spcBef>
              <a:buFont typeface="Arial" panose="020b0604020202020204" pitchFamily="34" charset="0"/>
            </a:pPr>
            <a:r>
              <a:rPr lang="zh-CN" altLang="en-US" sz="2800" b="1">
                <a:solidFill>
                  <a:srgbClr val="FF0000"/>
                </a:solidFill>
                <a:latin typeface="华文新魏" pitchFamily="2" charset="-122"/>
                <a:ea typeface="华文新魏" pitchFamily="2" charset="-122"/>
              </a:rPr>
              <a:t>“笼”</a:t>
            </a:r>
            <a:r>
              <a:rPr lang="zh-CN" altLang="en-US" sz="2800" b="1">
                <a:latin typeface="华文新魏" pitchFamily="2" charset="-122"/>
                <a:ea typeface="华文新魏" pitchFamily="2" charset="-122"/>
              </a:rPr>
              <a:t>表现了月下荷叶荷花轻飘柔美的姿容，通过写叶和花的安谧、恬静衬托出月色的朦胧柔和。 </a:t>
            </a:r>
            <a:endParaRPr lang="zh-CN" altLang="en-US" sz="2800" b="1">
              <a:latin typeface="华文新魏" pitchFamily="2" charset="-122"/>
              <a:ea typeface="华文新魏" pitchFamily="2" charset="-122"/>
            </a:endParaRPr>
          </a:p>
          <a:p>
            <a:pPr>
              <a:spcBef>
                <a:spcPct val="20000"/>
              </a:spcBef>
              <a:buFont typeface="Arial" panose="020b0604020202020204" pitchFamily="34" charset="0"/>
            </a:pPr>
            <a:r>
              <a:rPr lang="zh-CN" altLang="en-US" sz="2800" b="1">
                <a:solidFill>
                  <a:srgbClr val="FF0000"/>
                </a:solidFill>
                <a:latin typeface="华文新魏" pitchFamily="2" charset="-122"/>
                <a:ea typeface="华文新魏" pitchFamily="2" charset="-122"/>
              </a:rPr>
              <a:t>“画”</a:t>
            </a:r>
            <a:r>
              <a:rPr lang="zh-CN" altLang="en-US" sz="2800" b="1">
                <a:latin typeface="华文新魏" pitchFamily="2" charset="-122"/>
                <a:ea typeface="华文新魏" pitchFamily="2" charset="-122"/>
              </a:rPr>
              <a:t>，仿佛有只无形的手在画纸上描绘一般，富有情趣，表现了作者的喜爱之情。</a:t>
            </a:r>
            <a:endParaRPr lang="zh-CN" altLang="en-US" sz="2800" b="1">
              <a:latin typeface="华文新魏" pitchFamily="2" charset="-122"/>
              <a:ea typeface="华文新魏" pitchFamily="2" charset="-122"/>
            </a:endParaRPr>
          </a:p>
        </p:txBody>
      </p:sp>
      <p:pic>
        <p:nvPicPr>
          <p:cNvPr id="40965" name="图片 7"/>
          <p:cNvPicPr>
            <a:picLocks noChangeAspect="1"/>
          </p:cNvPicPr>
          <p:nvPr/>
        </p:nvPicPr>
        <p:blipFill>
          <a:blip r:embed="rId4"/>
          <a:stretch>
            <a:fillRect/>
          </a:stretch>
        </p:blipFill>
        <p:spPr>
          <a:xfrm>
            <a:off x="2641600" y="4283075"/>
            <a:ext cx="1906588" cy="26082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linds(horizontal)">
                                      <p:cBhvr>
                                        <p:cTn id="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5" name="Picture 9" descr="MTE5NTI1LHhpaGV5ZWhl_medium"/>
          <p:cNvPicPr>
            <a:picLocks noChangeAspect="1"/>
          </p:cNvPicPr>
          <p:nvPr/>
        </p:nvPicPr>
        <p:blipFill>
          <a:blip r:embed="rId2"/>
          <a:srcRect b="5556"/>
          <a:stretch>
            <a:fillRect/>
          </a:stretch>
        </p:blipFill>
        <p:spPr>
          <a:xfrm>
            <a:off x="0" y="-295275"/>
            <a:ext cx="9144000" cy="7153275"/>
          </a:xfrm>
          <a:prstGeom prst="rect">
            <a:avLst/>
          </a:prstGeom>
          <a:noFill/>
          <a:ln w="9525">
            <a:noFill/>
          </a:ln>
        </p:spPr>
      </p:pic>
      <p:sp>
        <p:nvSpPr>
          <p:cNvPr id="41986" name="Rectangle 3"/>
          <p:cNvSpPr/>
          <p:nvPr/>
        </p:nvSpPr>
        <p:spPr>
          <a:xfrm>
            <a:off x="304800" y="0"/>
            <a:ext cx="9405938" cy="579438"/>
          </a:xfrm>
          <a:prstGeom prst="rect">
            <a:avLst/>
          </a:prstGeom>
          <a:noFill/>
          <a:ln w="9525">
            <a:noFill/>
          </a:ln>
        </p:spPr>
        <p:txBody>
          <a:bodyPr anchor="ctr" anchorCtr="0">
            <a:spAutoFit/>
          </a:bodyPr>
          <a:lstStyle/>
          <a:p>
            <a:r>
              <a:rPr lang="zh-CN" altLang="en-US" sz="3200" b="1">
                <a:solidFill>
                  <a:srgbClr val="FF3300"/>
                </a:solidFill>
                <a:latin typeface="Times New Roman" panose="02020603050405020304" pitchFamily="18" charset="0"/>
                <a:ea typeface="宋体" panose="02010600030101010101" pitchFamily="2" charset="-122"/>
              </a:rPr>
              <a:t>作者是从几个方面写了月色？</a:t>
            </a:r>
            <a:r>
              <a:rPr lang="zh-CN" altLang="en-US" sz="2000">
                <a:latin typeface="Times New Roman" panose="02020603050405020304" pitchFamily="18" charset="0"/>
                <a:ea typeface="宋体" panose="02010600030101010101" pitchFamily="2" charset="-122"/>
              </a:rPr>
              <a:t> </a:t>
            </a:r>
            <a:endParaRPr lang="zh-CN" altLang="en-US" sz="2000">
              <a:latin typeface="Times New Roman" panose="02020603050405020304" pitchFamily="18" charset="0"/>
              <a:ea typeface="宋体" panose="02010600030101010101" pitchFamily="2" charset="-122"/>
            </a:endParaRPr>
          </a:p>
        </p:txBody>
      </p:sp>
      <p:sp>
        <p:nvSpPr>
          <p:cNvPr id="23556" name="Rectangle 4"/>
          <p:cNvSpPr/>
          <p:nvPr/>
        </p:nvSpPr>
        <p:spPr>
          <a:xfrm>
            <a:off x="0" y="700088"/>
            <a:ext cx="8826500" cy="579437"/>
          </a:xfrm>
          <a:prstGeom prst="rect">
            <a:avLst/>
          </a:prstGeom>
          <a:solidFill>
            <a:schemeClr val="bg1"/>
          </a:solidFill>
          <a:ln w="9525">
            <a:noFill/>
          </a:ln>
        </p:spPr>
        <p:txBody>
          <a:bodyPr anchor="t" anchorCtr="0">
            <a:spAutoFit/>
          </a:bodyPr>
          <a:lstStyle/>
          <a:p>
            <a:r>
              <a:rPr lang="zh-CN" altLang="en-US" sz="3200" b="1">
                <a:solidFill>
                  <a:srgbClr val="2D0FE3"/>
                </a:solidFill>
                <a:latin typeface="Times New Roman" panose="02020603050405020304" pitchFamily="18" charset="0"/>
                <a:ea typeface="宋体" panose="02010600030101010101" pitchFamily="2" charset="-122"/>
              </a:rPr>
              <a:t>（</a:t>
            </a:r>
            <a:r>
              <a:rPr lang="en-US" altLang="zh-CN" sz="3200" b="1">
                <a:solidFill>
                  <a:srgbClr val="2D0FE3"/>
                </a:solidFill>
                <a:latin typeface="Times New Roman" panose="02020603050405020304" pitchFamily="18" charset="0"/>
                <a:ea typeface="宋体" panose="02010600030101010101" pitchFamily="2" charset="-122"/>
              </a:rPr>
              <a:t>1</a:t>
            </a:r>
            <a:r>
              <a:rPr lang="zh-CN" altLang="en-US" sz="3200" b="1">
                <a:solidFill>
                  <a:srgbClr val="2D0FE3"/>
                </a:solidFill>
                <a:latin typeface="Times New Roman" panose="02020603050405020304" pitchFamily="18" charset="0"/>
                <a:ea typeface="宋体" panose="02010600030101010101" pitchFamily="2" charset="-122"/>
              </a:rPr>
              <a:t>）以</a:t>
            </a:r>
            <a:r>
              <a:rPr lang="zh-CN" altLang="en-US" sz="3200" b="1">
                <a:solidFill>
                  <a:srgbClr val="FF3300"/>
                </a:solidFill>
                <a:latin typeface="Times New Roman" panose="02020603050405020304" pitchFamily="18" charset="0"/>
                <a:ea typeface="宋体" panose="02010600030101010101" pitchFamily="2" charset="-122"/>
              </a:rPr>
              <a:t>流水</a:t>
            </a:r>
            <a:r>
              <a:rPr lang="zh-CN" altLang="en-US" sz="3200" b="1">
                <a:solidFill>
                  <a:srgbClr val="2D0FE3"/>
                </a:solidFill>
                <a:latin typeface="Times New Roman" panose="02020603050405020304" pitchFamily="18" charset="0"/>
                <a:ea typeface="宋体" panose="02010600030101010101" pitchFamily="2" charset="-122"/>
              </a:rPr>
              <a:t>作比 ，月辉照耀一泻无余的景象</a:t>
            </a:r>
            <a:endParaRPr lang="zh-CN" altLang="en-US" sz="3200" b="1">
              <a:solidFill>
                <a:srgbClr val="2D0FE3"/>
              </a:solidFill>
              <a:latin typeface="Times New Roman" panose="02020603050405020304" pitchFamily="18" charset="0"/>
              <a:ea typeface="宋体" panose="02010600030101010101" pitchFamily="2" charset="-122"/>
            </a:endParaRPr>
          </a:p>
        </p:txBody>
      </p:sp>
      <p:sp>
        <p:nvSpPr>
          <p:cNvPr id="23557" name="Rectangle 5"/>
          <p:cNvSpPr/>
          <p:nvPr/>
        </p:nvSpPr>
        <p:spPr>
          <a:xfrm>
            <a:off x="28575" y="1524000"/>
            <a:ext cx="9115425" cy="579438"/>
          </a:xfrm>
          <a:prstGeom prst="rect">
            <a:avLst/>
          </a:prstGeom>
          <a:solidFill>
            <a:schemeClr val="bg1"/>
          </a:solidFill>
          <a:ln w="9525">
            <a:noFill/>
          </a:ln>
        </p:spPr>
        <p:txBody>
          <a:bodyPr anchor="t" anchorCtr="0">
            <a:spAutoFit/>
          </a:bodyPr>
          <a:lstStyle/>
          <a:p>
            <a:r>
              <a:rPr lang="zh-CN" altLang="en-US" sz="3200" b="1">
                <a:solidFill>
                  <a:srgbClr val="2D0FE3"/>
                </a:solidFill>
                <a:latin typeface="Times New Roman" panose="02020603050405020304" pitchFamily="18" charset="0"/>
                <a:ea typeface="宋体" panose="02010600030101010101" pitchFamily="2" charset="-122"/>
              </a:rPr>
              <a:t>（</a:t>
            </a:r>
            <a:r>
              <a:rPr lang="en-US" altLang="zh-CN" sz="3200" b="1">
                <a:solidFill>
                  <a:srgbClr val="2D0FE3"/>
                </a:solidFill>
                <a:latin typeface="Times New Roman" panose="02020603050405020304" pitchFamily="18" charset="0"/>
                <a:ea typeface="宋体" panose="02010600030101010101" pitchFamily="2" charset="-122"/>
              </a:rPr>
              <a:t>2</a:t>
            </a:r>
            <a:r>
              <a:rPr lang="zh-CN" altLang="en-US" sz="3200" b="1">
                <a:solidFill>
                  <a:srgbClr val="2D0FE3"/>
                </a:solidFill>
                <a:latin typeface="Times New Roman" panose="02020603050405020304" pitchFamily="18" charset="0"/>
                <a:ea typeface="宋体" panose="02010600030101010101" pitchFamily="2" charset="-122"/>
              </a:rPr>
              <a:t>）通过</a:t>
            </a:r>
            <a:r>
              <a:rPr lang="zh-CN" altLang="en-US" sz="3200" b="1">
                <a:solidFill>
                  <a:srgbClr val="FF3300"/>
                </a:solidFill>
                <a:latin typeface="Times New Roman" panose="02020603050405020304" pitchFamily="18" charset="0"/>
                <a:ea typeface="宋体" panose="02010600030101010101" pitchFamily="2" charset="-122"/>
              </a:rPr>
              <a:t>雾</a:t>
            </a:r>
            <a:r>
              <a:rPr lang="zh-CN" altLang="en-US" sz="3200" b="1">
                <a:solidFill>
                  <a:srgbClr val="2D0FE3"/>
                </a:solidFill>
                <a:latin typeface="Times New Roman" panose="02020603050405020304" pitchFamily="18" charset="0"/>
                <a:ea typeface="宋体" panose="02010600030101010101" pitchFamily="2" charset="-122"/>
              </a:rPr>
              <a:t>写月光：薄薄的青雾 ，雾的轻飘状。</a:t>
            </a:r>
            <a:endParaRPr lang="zh-CN" altLang="en-US" sz="3200" b="1">
              <a:solidFill>
                <a:srgbClr val="2D0FE3"/>
              </a:solidFill>
              <a:latin typeface="Times New Roman" panose="02020603050405020304" pitchFamily="18" charset="0"/>
              <a:ea typeface="宋体" panose="02010600030101010101" pitchFamily="2" charset="-122"/>
            </a:endParaRPr>
          </a:p>
        </p:txBody>
      </p:sp>
      <p:sp>
        <p:nvSpPr>
          <p:cNvPr id="23558" name="Rectangle 6"/>
          <p:cNvSpPr/>
          <p:nvPr/>
        </p:nvSpPr>
        <p:spPr>
          <a:xfrm>
            <a:off x="0" y="3733800"/>
            <a:ext cx="9144000" cy="519113"/>
          </a:xfrm>
          <a:prstGeom prst="rect">
            <a:avLst/>
          </a:prstGeom>
          <a:solidFill>
            <a:schemeClr val="bg1"/>
          </a:solidFill>
          <a:ln w="9525">
            <a:noFill/>
          </a:ln>
        </p:spPr>
        <p:txBody>
          <a:bodyPr anchor="t" anchorCtr="0">
            <a:spAutoFit/>
          </a:bodyPr>
          <a:lstStyle/>
          <a:p>
            <a:r>
              <a:rPr lang="zh-CN" altLang="en-US" sz="2800" b="1">
                <a:solidFill>
                  <a:srgbClr val="2D0FE3"/>
                </a:solidFill>
                <a:latin typeface="黑体" panose="02010609060101010101" pitchFamily="2" charset="-122"/>
                <a:ea typeface="黑体" panose="02010609060101010101" pitchFamily="2" charset="-122"/>
              </a:rPr>
              <a:t>（</a:t>
            </a:r>
            <a:r>
              <a:rPr lang="en-US" altLang="zh-CN" sz="2800" b="1">
                <a:solidFill>
                  <a:srgbClr val="2D0FE3"/>
                </a:solidFill>
                <a:latin typeface="黑体" panose="02010609060101010101" pitchFamily="2" charset="-122"/>
                <a:ea typeface="黑体" panose="02010609060101010101" pitchFamily="2" charset="-122"/>
              </a:rPr>
              <a:t>4</a:t>
            </a:r>
            <a:r>
              <a:rPr lang="zh-CN" altLang="en-US" sz="2800" b="1">
                <a:solidFill>
                  <a:srgbClr val="2D0FE3"/>
                </a:solidFill>
                <a:latin typeface="黑体" panose="02010609060101010101" pitchFamily="2" charset="-122"/>
                <a:ea typeface="黑体" panose="02010609060101010101" pitchFamily="2" charset="-122"/>
              </a:rPr>
              <a:t>）以</a:t>
            </a:r>
            <a:r>
              <a:rPr lang="zh-CN" altLang="en-US" sz="2800" b="1">
                <a:solidFill>
                  <a:srgbClr val="FF3300"/>
                </a:solidFill>
                <a:latin typeface="黑体" panose="02010609060101010101" pitchFamily="2" charset="-122"/>
                <a:ea typeface="黑体" panose="02010609060101010101" pitchFamily="2" charset="-122"/>
              </a:rPr>
              <a:t>树影</a:t>
            </a:r>
            <a:r>
              <a:rPr lang="zh-CN" altLang="en-US" sz="2800" b="1">
                <a:solidFill>
                  <a:srgbClr val="2D0FE3"/>
                </a:solidFill>
                <a:latin typeface="黑体" panose="02010609060101010101" pitchFamily="2" charset="-122"/>
                <a:ea typeface="黑体" panose="02010609060101010101" pitchFamily="2" charset="-122"/>
              </a:rPr>
              <a:t>写月色：画，浓淡适宜</a:t>
            </a:r>
            <a:r>
              <a:rPr lang="zh-CN" altLang="en-US" sz="2800">
                <a:solidFill>
                  <a:srgbClr val="2D0FE3"/>
                </a:solidFill>
                <a:latin typeface="Times New Roman" panose="02020603050405020304" pitchFamily="18" charset="0"/>
                <a:ea typeface="宋体" panose="02010600030101010101" pitchFamily="2" charset="-122"/>
              </a:rPr>
              <a:t>   </a:t>
            </a:r>
            <a:endParaRPr lang="zh-CN" altLang="en-US" sz="2800">
              <a:solidFill>
                <a:srgbClr val="2D0FE3"/>
              </a:solidFill>
              <a:latin typeface="Times New Roman" panose="02020603050405020304" pitchFamily="18" charset="0"/>
              <a:ea typeface="宋体" panose="02010600030101010101" pitchFamily="2" charset="-122"/>
            </a:endParaRPr>
          </a:p>
        </p:txBody>
      </p:sp>
      <p:sp>
        <p:nvSpPr>
          <p:cNvPr id="23559" name="Rectangle 7"/>
          <p:cNvSpPr/>
          <p:nvPr/>
        </p:nvSpPr>
        <p:spPr>
          <a:xfrm>
            <a:off x="0" y="4572000"/>
            <a:ext cx="9144000" cy="519113"/>
          </a:xfrm>
          <a:prstGeom prst="rect">
            <a:avLst/>
          </a:prstGeom>
          <a:solidFill>
            <a:schemeClr val="bg1"/>
          </a:solidFill>
          <a:ln w="9525">
            <a:noFill/>
          </a:ln>
        </p:spPr>
        <p:txBody>
          <a:bodyPr anchor="t" anchorCtr="0">
            <a:spAutoFit/>
          </a:bodyPr>
          <a:lstStyle/>
          <a:p>
            <a:r>
              <a:rPr lang="zh-CN" altLang="en-US" sz="2800" b="1">
                <a:solidFill>
                  <a:srgbClr val="2D0FE3"/>
                </a:solidFill>
                <a:latin typeface="黑体" panose="02010609060101010101" pitchFamily="2" charset="-122"/>
                <a:ea typeface="黑体" panose="02010609060101010101" pitchFamily="2" charset="-122"/>
              </a:rPr>
              <a:t>（</a:t>
            </a:r>
            <a:r>
              <a:rPr lang="en-US" altLang="zh-CN" sz="2800" b="1">
                <a:solidFill>
                  <a:srgbClr val="2D0FE3"/>
                </a:solidFill>
                <a:latin typeface="黑体" panose="02010609060101010101" pitchFamily="2" charset="-122"/>
                <a:ea typeface="黑体" panose="02010609060101010101" pitchFamily="2" charset="-122"/>
              </a:rPr>
              <a:t>5</a:t>
            </a:r>
            <a:r>
              <a:rPr lang="zh-CN" altLang="en-US" sz="2800" b="1">
                <a:solidFill>
                  <a:srgbClr val="2D0FE3"/>
                </a:solidFill>
                <a:latin typeface="黑体" panose="02010609060101010101" pitchFamily="2" charset="-122"/>
                <a:ea typeface="黑体" panose="02010609060101010101" pitchFamily="2" charset="-122"/>
              </a:rPr>
              <a:t>）通过</a:t>
            </a:r>
            <a:r>
              <a:rPr lang="zh-CN" altLang="en-US" sz="2800" b="1">
                <a:solidFill>
                  <a:srgbClr val="FF3300"/>
                </a:solidFill>
                <a:latin typeface="黑体" panose="02010609060101010101" pitchFamily="2" charset="-122"/>
                <a:ea typeface="黑体" panose="02010609060101010101" pitchFamily="2" charset="-122"/>
              </a:rPr>
              <a:t>光与影的和谐</a:t>
            </a:r>
            <a:r>
              <a:rPr lang="zh-CN" altLang="en-US" sz="2800" b="1">
                <a:solidFill>
                  <a:srgbClr val="2D0FE3"/>
                </a:solidFill>
                <a:latin typeface="黑体" panose="02010609060101010101" pitchFamily="2" charset="-122"/>
                <a:ea typeface="黑体" panose="02010609060101010101" pitchFamily="2" charset="-122"/>
              </a:rPr>
              <a:t>写月色：和谐的旋律</a:t>
            </a:r>
            <a:endParaRPr lang="zh-CN" altLang="en-US" sz="2800" b="1">
              <a:solidFill>
                <a:srgbClr val="2D0FE3"/>
              </a:solidFill>
              <a:latin typeface="黑体" panose="02010609060101010101" pitchFamily="2" charset="-122"/>
              <a:ea typeface="黑体" panose="02010609060101010101" pitchFamily="2" charset="-122"/>
            </a:endParaRPr>
          </a:p>
        </p:txBody>
      </p:sp>
      <p:sp>
        <p:nvSpPr>
          <p:cNvPr id="23560" name="Rectangle 8"/>
          <p:cNvSpPr/>
          <p:nvPr/>
        </p:nvSpPr>
        <p:spPr>
          <a:xfrm>
            <a:off x="0" y="2438400"/>
            <a:ext cx="9144000" cy="946150"/>
          </a:xfrm>
          <a:prstGeom prst="rect">
            <a:avLst/>
          </a:prstGeom>
          <a:solidFill>
            <a:schemeClr val="bg1"/>
          </a:solidFill>
          <a:ln w="9525">
            <a:noFill/>
          </a:ln>
        </p:spPr>
        <p:txBody>
          <a:bodyPr anchor="t" anchorCtr="0">
            <a:spAutoFit/>
          </a:bodyPr>
          <a:lstStyle/>
          <a:p>
            <a:r>
              <a:rPr lang="zh-CN" altLang="en-US" sz="2800" b="1">
                <a:solidFill>
                  <a:srgbClr val="2D0FE3"/>
                </a:solidFill>
                <a:latin typeface="黑体" panose="02010609060101010101" pitchFamily="2" charset="-122"/>
                <a:ea typeface="黑体" panose="02010609060101010101" pitchFamily="2" charset="-122"/>
              </a:rPr>
              <a:t>（</a:t>
            </a:r>
            <a:r>
              <a:rPr lang="en-US" altLang="zh-CN" sz="2800" b="1">
                <a:solidFill>
                  <a:srgbClr val="2D0FE3"/>
                </a:solidFill>
                <a:latin typeface="黑体" panose="02010609060101010101" pitchFamily="2" charset="-122"/>
                <a:ea typeface="黑体" panose="02010609060101010101" pitchFamily="2" charset="-122"/>
              </a:rPr>
              <a:t>3</a:t>
            </a:r>
            <a:r>
              <a:rPr lang="zh-CN" altLang="en-US" sz="2800" b="1">
                <a:solidFill>
                  <a:srgbClr val="2D0FE3"/>
                </a:solidFill>
                <a:latin typeface="黑体" panose="02010609060101010101" pitchFamily="2" charset="-122"/>
                <a:ea typeface="黑体" panose="02010609060101010101" pitchFamily="2" charset="-122"/>
              </a:rPr>
              <a:t>）通过</a:t>
            </a:r>
            <a:r>
              <a:rPr lang="zh-CN" altLang="en-US" sz="2800" b="1">
                <a:solidFill>
                  <a:srgbClr val="FF3300"/>
                </a:solidFill>
                <a:latin typeface="黑体" panose="02010609060101010101" pitchFamily="2" charset="-122"/>
                <a:ea typeface="黑体" panose="02010609060101010101" pitchFamily="2" charset="-122"/>
              </a:rPr>
              <a:t>荷花与荷叶</a:t>
            </a:r>
            <a:r>
              <a:rPr lang="zh-CN" altLang="en-US" sz="2800" b="1">
                <a:solidFill>
                  <a:srgbClr val="2D0FE3"/>
                </a:solidFill>
                <a:latin typeface="黑体" panose="02010609060101010101" pitchFamily="2" charset="-122"/>
                <a:ea typeface="黑体" panose="02010609060101010101" pitchFamily="2" charset="-122"/>
              </a:rPr>
              <a:t>写月色的朦胧：像在牛乳中洗过，像笼着轻纱的梦。 荷叶、荷花安谧、恬静的情状。</a:t>
            </a:r>
            <a:endParaRPr lang="zh-CN" altLang="en-US" sz="2800" b="1">
              <a:solidFill>
                <a:srgbClr val="2D0FE3"/>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ox(in)">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wedge">
                                      <p:cBhvr>
                                        <p:cTn id="12" dur="2000"/>
                                        <p:tgtEl>
                                          <p:spTgt spid="2355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23560"/>
                                        </p:tgtEl>
                                        <p:attrNameLst>
                                          <p:attrName>style.visibility</p:attrName>
                                        </p:attrNameLst>
                                      </p:cBhvr>
                                      <p:to>
                                        <p:strVal val="visible"/>
                                      </p:to>
                                    </p:set>
                                    <p:animEffect transition="in" filter="barn(inHorizontal)">
                                      <p:cBhvr>
                                        <p:cTn id="17" dur="500"/>
                                        <p:tgtEl>
                                          <p:spTgt spid="235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dissolve">
                                      <p:cBhvr>
                                        <p:cTn id="22" dur="500"/>
                                        <p:tgtEl>
                                          <p:spTgt spid="2355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23559"/>
                                        </p:tgtEl>
                                        <p:attrNameLst>
                                          <p:attrName>style.visibility</p:attrName>
                                        </p:attrNameLst>
                                      </p:cBhvr>
                                      <p:to>
                                        <p:strVal val="visible"/>
                                      </p:to>
                                    </p:set>
                                    <p:animEffect transition="in" filter="wheel(4)">
                                      <p:cBhvr>
                                        <p:cTn id="27" dur="20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P spid="2356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009" name="Picture 2" descr="022"/>
          <p:cNvPicPr>
            <a:picLocks noChangeAspect="1"/>
          </p:cNvPicPr>
          <p:nvPr/>
        </p:nvPicPr>
        <p:blipFill>
          <a:blip r:embed="rId2"/>
          <a:stretch>
            <a:fillRect/>
          </a:stretch>
        </p:blipFill>
        <p:spPr>
          <a:xfrm>
            <a:off x="0" y="0"/>
            <a:ext cx="9144000" cy="6905625"/>
          </a:xfrm>
          <a:prstGeom prst="rect">
            <a:avLst/>
          </a:prstGeom>
          <a:noFill/>
          <a:ln w="9525">
            <a:noFill/>
          </a:ln>
        </p:spPr>
      </p:pic>
      <p:sp>
        <p:nvSpPr>
          <p:cNvPr id="43010" name="Text Box 3"/>
          <p:cNvSpPr txBox="1"/>
          <p:nvPr/>
        </p:nvSpPr>
        <p:spPr>
          <a:xfrm>
            <a:off x="152400" y="609600"/>
            <a:ext cx="8839200" cy="5451475"/>
          </a:xfrm>
          <a:prstGeom prst="rect">
            <a:avLst/>
          </a:prstGeom>
          <a:solidFill>
            <a:schemeClr val="bg1"/>
          </a:solidFill>
          <a:ln w="9525">
            <a:noFill/>
          </a:ln>
        </p:spPr>
        <p:txBody>
          <a:bodyPr anchor="t" anchorCtr="0">
            <a:spAutoFit/>
          </a:bodyPr>
          <a:lstStyle/>
          <a:p>
            <a:r>
              <a:rPr lang="zh-CN" altLang="en-US" sz="4000">
                <a:solidFill>
                  <a:srgbClr val="FFCC99"/>
                </a:solidFill>
                <a:latin typeface="隶书" pitchFamily="49" charset="-122"/>
                <a:ea typeface="隶书" pitchFamily="49" charset="-122"/>
              </a:rPr>
              <a:t>	</a:t>
            </a:r>
            <a:r>
              <a:rPr lang="zh-CN" altLang="en-US" sz="4400" b="1">
                <a:latin typeface="Times New Roman" panose="02020603050405020304" pitchFamily="18" charset="0"/>
                <a:ea typeface="隶书" pitchFamily="49" charset="-122"/>
              </a:rPr>
              <a:t>“</a:t>
            </a:r>
            <a:r>
              <a:rPr lang="zh-CN" altLang="en-US" sz="4400" b="1">
                <a:latin typeface="隶书" pitchFamily="49" charset="-122"/>
                <a:ea typeface="隶书" pitchFamily="49" charset="-122"/>
              </a:rPr>
              <a:t>朱先生的语言，历来是</a:t>
            </a:r>
            <a:r>
              <a:rPr lang="zh-CN" altLang="en-US" sz="4400" b="1">
                <a:solidFill>
                  <a:srgbClr val="FF0000"/>
                </a:solidFill>
                <a:latin typeface="Times New Roman" panose="02020603050405020304" pitchFamily="18" charset="0"/>
                <a:ea typeface="隶书" pitchFamily="49" charset="-122"/>
              </a:rPr>
              <a:t>‘</a:t>
            </a:r>
            <a:r>
              <a:rPr lang="zh-CN" altLang="en-US" sz="4400" b="1">
                <a:solidFill>
                  <a:srgbClr val="FF0000"/>
                </a:solidFill>
                <a:latin typeface="隶书" pitchFamily="49" charset="-122"/>
                <a:ea typeface="隶书" pitchFamily="49" charset="-122"/>
              </a:rPr>
              <a:t>新而不失自然</a:t>
            </a:r>
            <a:r>
              <a:rPr lang="zh-CN" altLang="en-US" sz="4400" b="1">
                <a:solidFill>
                  <a:srgbClr val="FF0000"/>
                </a:solidFill>
                <a:latin typeface="Times New Roman" panose="02020603050405020304" pitchFamily="18" charset="0"/>
                <a:ea typeface="隶书" pitchFamily="49" charset="-122"/>
              </a:rPr>
              <a:t>’</a:t>
            </a:r>
            <a:r>
              <a:rPr lang="zh-CN" altLang="en-US" sz="4400" b="1">
                <a:latin typeface="隶书" pitchFamily="49" charset="-122"/>
                <a:ea typeface="隶书" pitchFamily="49" charset="-122"/>
              </a:rPr>
              <a:t>，在口语的基础上刻意出新。既有平白如话，毫无雕饰的文字，更有精心</a:t>
            </a:r>
            <a:r>
              <a:rPr lang="zh-CN" altLang="en-US" sz="4400" b="1">
                <a:solidFill>
                  <a:srgbClr val="FF0000"/>
                </a:solidFill>
                <a:latin typeface="Times New Roman" panose="02020603050405020304" pitchFamily="18" charset="0"/>
                <a:ea typeface="隶书" pitchFamily="49" charset="-122"/>
              </a:rPr>
              <a:t>‘</a:t>
            </a:r>
            <a:r>
              <a:rPr lang="zh-CN" altLang="en-US" sz="4400" b="1">
                <a:solidFill>
                  <a:srgbClr val="FF0000"/>
                </a:solidFill>
                <a:latin typeface="隶书" pitchFamily="49" charset="-122"/>
                <a:ea typeface="隶书" pitchFamily="49" charset="-122"/>
              </a:rPr>
              <a:t>拣练</a:t>
            </a:r>
            <a:r>
              <a:rPr lang="zh-CN" altLang="en-US" sz="4400" b="1">
                <a:solidFill>
                  <a:srgbClr val="FF0000"/>
                </a:solidFill>
                <a:latin typeface="Times New Roman" panose="02020603050405020304" pitchFamily="18" charset="0"/>
                <a:ea typeface="隶书" pitchFamily="49" charset="-122"/>
              </a:rPr>
              <a:t>’</a:t>
            </a:r>
            <a:r>
              <a:rPr lang="zh-CN" altLang="en-US" sz="4400" b="1">
                <a:latin typeface="隶书" pitchFamily="49" charset="-122"/>
                <a:ea typeface="隶书" pitchFamily="49" charset="-122"/>
              </a:rPr>
              <a:t>的遣词用字。点活了月光和雾气的</a:t>
            </a:r>
            <a:r>
              <a:rPr lang="zh-CN" altLang="en-US" sz="4400" b="1">
                <a:solidFill>
                  <a:srgbClr val="FF0000"/>
                </a:solidFill>
                <a:latin typeface="Times New Roman" panose="02020603050405020304" pitchFamily="18" charset="0"/>
                <a:ea typeface="隶书" pitchFamily="49" charset="-122"/>
              </a:rPr>
              <a:t>‘</a:t>
            </a:r>
            <a:r>
              <a:rPr lang="zh-CN" altLang="en-US" sz="4400" b="1">
                <a:solidFill>
                  <a:srgbClr val="FF0000"/>
                </a:solidFill>
                <a:latin typeface="隶书" pitchFamily="49" charset="-122"/>
                <a:ea typeface="隶书" pitchFamily="49" charset="-122"/>
              </a:rPr>
              <a:t>泻</a:t>
            </a:r>
            <a:r>
              <a:rPr lang="zh-CN" altLang="en-US" sz="4400" b="1">
                <a:solidFill>
                  <a:srgbClr val="FF0000"/>
                </a:solidFill>
                <a:latin typeface="Times New Roman" panose="02020603050405020304" pitchFamily="18" charset="0"/>
                <a:ea typeface="隶书" pitchFamily="49" charset="-122"/>
              </a:rPr>
              <a:t>’‘</a:t>
            </a:r>
            <a:r>
              <a:rPr lang="zh-CN" altLang="en-US" sz="4400" b="1">
                <a:solidFill>
                  <a:srgbClr val="FF0000"/>
                </a:solidFill>
                <a:latin typeface="隶书" pitchFamily="49" charset="-122"/>
                <a:ea typeface="隶书" pitchFamily="49" charset="-122"/>
              </a:rPr>
              <a:t>浮</a:t>
            </a:r>
            <a:r>
              <a:rPr lang="zh-CN" altLang="en-US" sz="4400" b="1">
                <a:solidFill>
                  <a:srgbClr val="FF0000"/>
                </a:solidFill>
                <a:latin typeface="Times New Roman" panose="02020603050405020304" pitchFamily="18" charset="0"/>
                <a:ea typeface="隶书" pitchFamily="49" charset="-122"/>
              </a:rPr>
              <a:t>’</a:t>
            </a:r>
            <a:r>
              <a:rPr lang="zh-CN" altLang="en-US" sz="4400" b="1">
                <a:latin typeface="隶书" pitchFamily="49" charset="-122"/>
                <a:ea typeface="隶书" pitchFamily="49" charset="-122"/>
              </a:rPr>
              <a:t>二字</a:t>
            </a:r>
            <a:r>
              <a:rPr lang="en-US" altLang="zh-CN" sz="4400" b="1">
                <a:latin typeface="Times New Roman" panose="02020603050405020304" pitchFamily="18" charset="0"/>
                <a:ea typeface="隶书" pitchFamily="49" charset="-122"/>
              </a:rPr>
              <a:t>••••••</a:t>
            </a:r>
            <a:r>
              <a:rPr lang="zh-CN" altLang="en-US" sz="4400" b="1">
                <a:latin typeface="隶书" pitchFamily="49" charset="-122"/>
                <a:ea typeface="隶书" pitchFamily="49" charset="-122"/>
              </a:rPr>
              <a:t>生动的起了丰富、润饰、强化形象的作用。</a:t>
            </a:r>
            <a:r>
              <a:rPr lang="zh-CN" altLang="en-US" sz="4400" b="1">
                <a:latin typeface="Times New Roman" panose="02020603050405020304" pitchFamily="18" charset="0"/>
                <a:ea typeface="隶书" pitchFamily="49" charset="-122"/>
              </a:rPr>
              <a:t>”</a:t>
            </a:r>
            <a:endParaRPr lang="zh-CN" altLang="en-US" sz="4400" b="1">
              <a:solidFill>
                <a:schemeClr val="bg1"/>
              </a:solidFill>
              <a:latin typeface="隶书" pitchFamily="49" charset="-122"/>
              <a:ea typeface="隶书" pitchFamily="49" charset="-122"/>
            </a:endParaRPr>
          </a:p>
          <a:p>
            <a:r>
              <a:rPr lang="en-US" altLang="zh-CN" sz="4400">
                <a:latin typeface="隶书" pitchFamily="49" charset="-122"/>
                <a:ea typeface="隶书" pitchFamily="49" charset="-122"/>
              </a:rPr>
              <a:t>《</a:t>
            </a:r>
            <a:r>
              <a:rPr lang="zh-CN" altLang="en-US" sz="4400">
                <a:latin typeface="隶书" pitchFamily="49" charset="-122"/>
                <a:ea typeface="隶书" pitchFamily="49" charset="-122"/>
              </a:rPr>
              <a:t>中国现代散文欣赏辞典</a:t>
            </a:r>
            <a:r>
              <a:rPr lang="en-US" altLang="zh-CN" sz="4400">
                <a:latin typeface="隶书" pitchFamily="49" charset="-122"/>
                <a:ea typeface="隶书" pitchFamily="49" charset="-122"/>
              </a:rPr>
              <a:t>》</a:t>
            </a:r>
            <a:r>
              <a:rPr lang="zh-CN" altLang="en-US" sz="4400">
                <a:latin typeface="隶书" pitchFamily="49" charset="-122"/>
                <a:ea typeface="隶书" pitchFamily="49" charset="-122"/>
              </a:rPr>
              <a:t>金志华</a:t>
            </a:r>
            <a:endParaRPr lang="zh-CN" altLang="en-US" sz="4400">
              <a:latin typeface="隶书" pitchFamily="49" charset="-122"/>
              <a:ea typeface="隶书" pitchFamily="49"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5" name="Rectangle 3"/>
          <p:cNvSpPr>
            <a:spLocks noGrp="1"/>
          </p:cNvSpPr>
          <p:nvPr>
            <p:ph type="body" idx="4294967295"/>
          </p:nvPr>
        </p:nvSpPr>
        <p:spPr>
          <a:xfrm>
            <a:off x="1447800" y="152400"/>
            <a:ext cx="1828800" cy="4114800"/>
          </a:xfrm>
        </p:spPr>
        <p:txBody>
          <a:bodyPr wrap="square" lIns="91440" tIns="45720" rIns="91440" bIns="45720" anchor="t" anchorCtr="0"/>
          <a:lstStyle/>
          <a:p>
            <a:pPr eaLnBrk="1" hangingPunct="1">
              <a:buNone/>
            </a:pPr>
            <a:r>
              <a:rPr lang="zh-CN" altLang="en-US" b="1"/>
              <a:t>月光如水</a:t>
            </a:r>
            <a:endParaRPr lang="zh-CN" altLang="en-US" b="1"/>
          </a:p>
          <a:p>
            <a:pPr eaLnBrk="1" hangingPunct="1">
              <a:buNone/>
            </a:pPr>
            <a:r>
              <a:rPr lang="zh-CN" altLang="en-US" b="1"/>
              <a:t>薄雾似纱</a:t>
            </a:r>
            <a:endParaRPr lang="zh-CN" altLang="en-US" b="1"/>
          </a:p>
          <a:p>
            <a:pPr eaLnBrk="1" hangingPunct="1">
              <a:buNone/>
            </a:pPr>
            <a:r>
              <a:rPr lang="zh-CN" altLang="en-US" b="1"/>
              <a:t>花叶若梦</a:t>
            </a:r>
            <a:endParaRPr lang="zh-CN" altLang="en-US" b="1">
              <a:solidFill>
                <a:schemeClr val="bg1"/>
              </a:solidFill>
            </a:endParaRPr>
          </a:p>
          <a:p>
            <a:pPr eaLnBrk="1" hangingPunct="1">
              <a:buNone/>
            </a:pPr>
            <a:r>
              <a:rPr lang="zh-CN" altLang="en-US" b="1"/>
              <a:t>云月淡淡</a:t>
            </a:r>
            <a:endParaRPr lang="zh-CN" altLang="en-US" b="1"/>
          </a:p>
          <a:p>
            <a:pPr eaLnBrk="1" hangingPunct="1">
              <a:buNone/>
            </a:pPr>
            <a:r>
              <a:rPr lang="zh-CN" altLang="en-US" b="1"/>
              <a:t>灌木斑驳</a:t>
            </a:r>
            <a:endParaRPr lang="zh-CN" altLang="en-US" b="1"/>
          </a:p>
          <a:p>
            <a:pPr eaLnBrk="1" hangingPunct="1">
              <a:buNone/>
            </a:pPr>
            <a:r>
              <a:rPr lang="zh-CN" altLang="en-US" b="1"/>
              <a:t>杨柳如画</a:t>
            </a:r>
            <a:endParaRPr lang="zh-CN" altLang="en-US" b="1">
              <a:solidFill>
                <a:schemeClr val="bg1"/>
              </a:solidFill>
            </a:endParaRPr>
          </a:p>
          <a:p>
            <a:pPr eaLnBrk="1" hangingPunct="1">
              <a:buNone/>
            </a:pPr>
            <a:r>
              <a:rPr lang="zh-CN" altLang="en-US" b="1"/>
              <a:t>光影似曲</a:t>
            </a:r>
            <a:endParaRPr lang="zh-CN" altLang="en-US" b="1"/>
          </a:p>
        </p:txBody>
      </p:sp>
      <p:sp>
        <p:nvSpPr>
          <p:cNvPr id="28676" name="Rectangle 4"/>
          <p:cNvSpPr/>
          <p:nvPr/>
        </p:nvSpPr>
        <p:spPr>
          <a:xfrm>
            <a:off x="0" y="381000"/>
            <a:ext cx="900113" cy="2771775"/>
          </a:xfrm>
          <a:prstGeom prst="rect">
            <a:avLst/>
          </a:prstGeom>
          <a:noFill/>
          <a:ln w="9525">
            <a:noFill/>
          </a:ln>
        </p:spPr>
        <p:txBody>
          <a:bodyPr anchor="t" anchorCtr="0">
            <a:spAutoFit/>
          </a:bodyPr>
          <a:lstStyle/>
          <a:p>
            <a:r>
              <a:rPr lang="zh-CN" altLang="en-US" sz="4400" b="1">
                <a:latin typeface="Times New Roman" panose="02020603050405020304" pitchFamily="18" charset="0"/>
                <a:ea typeface="宋体" panose="02010600030101010101" pitchFamily="2" charset="-122"/>
              </a:rPr>
              <a:t>塘</a:t>
            </a:r>
            <a:endParaRPr lang="zh-CN" altLang="en-US" sz="4400" b="1">
              <a:latin typeface="Times New Roman" panose="02020603050405020304" pitchFamily="18" charset="0"/>
              <a:ea typeface="宋体" panose="02010600030101010101" pitchFamily="2" charset="-122"/>
            </a:endParaRPr>
          </a:p>
          <a:p>
            <a:r>
              <a:rPr lang="zh-CN" altLang="en-US" sz="4400" b="1">
                <a:latin typeface="Times New Roman" panose="02020603050405020304" pitchFamily="18" charset="0"/>
                <a:ea typeface="宋体" panose="02010600030101010101" pitchFamily="2" charset="-122"/>
              </a:rPr>
              <a:t>上</a:t>
            </a:r>
            <a:endParaRPr lang="zh-CN" altLang="en-US" sz="4400" b="1">
              <a:latin typeface="Times New Roman" panose="02020603050405020304" pitchFamily="18" charset="0"/>
              <a:ea typeface="宋体" panose="02010600030101010101" pitchFamily="2" charset="-122"/>
            </a:endParaRPr>
          </a:p>
          <a:p>
            <a:r>
              <a:rPr lang="zh-CN" altLang="en-US" sz="4400" b="1">
                <a:latin typeface="Times New Roman" panose="02020603050405020304" pitchFamily="18" charset="0"/>
                <a:ea typeface="宋体" panose="02010600030101010101" pitchFamily="2" charset="-122"/>
              </a:rPr>
              <a:t>月</a:t>
            </a:r>
            <a:endParaRPr lang="zh-CN" altLang="en-US" sz="4400" b="1">
              <a:latin typeface="Times New Roman" panose="02020603050405020304" pitchFamily="18" charset="0"/>
              <a:ea typeface="宋体" panose="02010600030101010101" pitchFamily="2" charset="-122"/>
            </a:endParaRPr>
          </a:p>
          <a:p>
            <a:r>
              <a:rPr lang="zh-CN" altLang="en-US" sz="4400" b="1">
                <a:latin typeface="Times New Roman" panose="02020603050405020304" pitchFamily="18" charset="0"/>
                <a:ea typeface="宋体" panose="02010600030101010101" pitchFamily="2" charset="-122"/>
              </a:rPr>
              <a:t>色</a:t>
            </a:r>
            <a:endParaRPr lang="zh-CN" altLang="en-US" sz="4400" b="1">
              <a:latin typeface="Times New Roman" panose="02020603050405020304" pitchFamily="18" charset="0"/>
              <a:ea typeface="宋体" panose="02010600030101010101" pitchFamily="2" charset="-122"/>
            </a:endParaRPr>
          </a:p>
        </p:txBody>
      </p:sp>
      <p:sp>
        <p:nvSpPr>
          <p:cNvPr id="44035" name="AutoShape 5"/>
          <p:cNvSpPr/>
          <p:nvPr/>
        </p:nvSpPr>
        <p:spPr>
          <a:xfrm rot="10800000">
            <a:off x="685800" y="304800"/>
            <a:ext cx="431800" cy="3657600"/>
          </a:xfrm>
          <a:prstGeom prst="rightBrace">
            <a:avLst>
              <a:gd name="adj1" fmla="val 70235"/>
              <a:gd name="adj2" fmla="val 51380"/>
            </a:avLst>
          </a:prstGeom>
          <a:noFill/>
          <a:ln w="9525" cap="flat" cmpd="sng">
            <a:solidFill>
              <a:schemeClr val="tx1"/>
            </a:solidFill>
            <a:prstDash val="solid"/>
            <a:round/>
            <a:headEnd type="none" w="med" len="med"/>
            <a:tailEnd type="none" w="med" len="med"/>
          </a:ln>
        </p:spPr>
        <p:txBody>
          <a:bodyPr rot="10800000" wrap="none" anchor="ctr" anchorCtr="0"/>
          <a:lstStyle/>
          <a:p>
            <a:pPr algn="ctr"/>
            <a:endParaRPr lang="zh-CN" altLang="en-US">
              <a:solidFill>
                <a:schemeClr val="bg1"/>
              </a:solidFill>
              <a:latin typeface="Arial" panose="020b0604020202020204" pitchFamily="34" charset="0"/>
              <a:ea typeface="宋体" panose="02010600030101010101" pitchFamily="2" charset="-122"/>
            </a:endParaRPr>
          </a:p>
        </p:txBody>
      </p:sp>
      <p:sp>
        <p:nvSpPr>
          <p:cNvPr id="28678" name="Rectangle 6"/>
          <p:cNvSpPr/>
          <p:nvPr/>
        </p:nvSpPr>
        <p:spPr>
          <a:xfrm>
            <a:off x="3810000" y="381000"/>
            <a:ext cx="763588" cy="2043113"/>
          </a:xfrm>
          <a:prstGeom prst="rect">
            <a:avLst/>
          </a:prstGeom>
          <a:noFill/>
          <a:ln w="9525">
            <a:noFill/>
          </a:ln>
        </p:spPr>
        <p:txBody>
          <a:bodyPr anchor="t" anchorCtr="0">
            <a:spAutoFit/>
          </a:bodyPr>
          <a:lstStyle/>
          <a:p>
            <a:r>
              <a:rPr lang="zh-CN" altLang="en-US" sz="3200" b="1">
                <a:latin typeface="Times New Roman" panose="02020603050405020304" pitchFamily="18" charset="0"/>
                <a:ea typeface="宋体" panose="02010600030101010101" pitchFamily="2" charset="-122"/>
              </a:rPr>
              <a:t>正</a:t>
            </a:r>
            <a:endParaRPr lang="zh-CN" altLang="en-US" sz="3200" b="1">
              <a:latin typeface="Times New Roman" panose="02020603050405020304" pitchFamily="18" charset="0"/>
              <a:ea typeface="宋体" panose="02010600030101010101" pitchFamily="2" charset="-122"/>
            </a:endParaRPr>
          </a:p>
          <a:p>
            <a:r>
              <a:rPr lang="zh-CN" altLang="en-US" sz="3200" b="1">
                <a:latin typeface="Times New Roman" panose="02020603050405020304" pitchFamily="18" charset="0"/>
                <a:ea typeface="宋体" panose="02010600030101010101" pitchFamily="2" charset="-122"/>
              </a:rPr>
              <a:t>面</a:t>
            </a:r>
            <a:endParaRPr lang="zh-CN" altLang="en-US" sz="3200" b="1">
              <a:latin typeface="Times New Roman" panose="02020603050405020304" pitchFamily="18" charset="0"/>
              <a:ea typeface="宋体" panose="02010600030101010101" pitchFamily="2" charset="-122"/>
            </a:endParaRPr>
          </a:p>
          <a:p>
            <a:r>
              <a:rPr lang="zh-CN" altLang="en-US" sz="3200" b="1">
                <a:latin typeface="Times New Roman" panose="02020603050405020304" pitchFamily="18" charset="0"/>
                <a:ea typeface="宋体" panose="02010600030101010101" pitchFamily="2" charset="-122"/>
              </a:rPr>
              <a:t>描</a:t>
            </a:r>
            <a:endParaRPr lang="zh-CN" altLang="en-US" sz="3200" b="1">
              <a:latin typeface="Times New Roman" panose="02020603050405020304" pitchFamily="18" charset="0"/>
              <a:ea typeface="宋体" panose="02010600030101010101" pitchFamily="2" charset="-122"/>
            </a:endParaRPr>
          </a:p>
          <a:p>
            <a:r>
              <a:rPr lang="zh-CN" altLang="en-US" sz="3200" b="1">
                <a:latin typeface="Times New Roman" panose="02020603050405020304" pitchFamily="18" charset="0"/>
                <a:ea typeface="宋体" panose="02010600030101010101" pitchFamily="2" charset="-122"/>
              </a:rPr>
              <a:t>写</a:t>
            </a:r>
            <a:endParaRPr lang="zh-CN" altLang="en-US" sz="3200" b="1">
              <a:latin typeface="Times New Roman" panose="02020603050405020304" pitchFamily="18" charset="0"/>
              <a:ea typeface="宋体" panose="02010600030101010101" pitchFamily="2" charset="-122"/>
            </a:endParaRPr>
          </a:p>
        </p:txBody>
      </p:sp>
      <p:sp>
        <p:nvSpPr>
          <p:cNvPr id="28679" name="Rectangle 7"/>
          <p:cNvSpPr/>
          <p:nvPr/>
        </p:nvSpPr>
        <p:spPr>
          <a:xfrm>
            <a:off x="4800600" y="1447800"/>
            <a:ext cx="838200" cy="2043113"/>
          </a:xfrm>
          <a:prstGeom prst="rect">
            <a:avLst/>
          </a:prstGeom>
          <a:noFill/>
          <a:ln w="9525">
            <a:noFill/>
          </a:ln>
        </p:spPr>
        <p:txBody>
          <a:bodyPr anchor="t" anchorCtr="0">
            <a:spAutoFit/>
          </a:bodyPr>
          <a:lstStyle/>
          <a:p>
            <a:r>
              <a:rPr lang="zh-CN" altLang="en-US" sz="3200" b="1">
                <a:latin typeface="Times New Roman" panose="02020603050405020304" pitchFamily="18" charset="0"/>
                <a:ea typeface="宋体" panose="02010600030101010101" pitchFamily="2" charset="-122"/>
              </a:rPr>
              <a:t>侧</a:t>
            </a:r>
            <a:endParaRPr lang="zh-CN" altLang="en-US" sz="3200" b="1">
              <a:latin typeface="Times New Roman" panose="02020603050405020304" pitchFamily="18" charset="0"/>
              <a:ea typeface="宋体" panose="02010600030101010101" pitchFamily="2" charset="-122"/>
            </a:endParaRPr>
          </a:p>
          <a:p>
            <a:r>
              <a:rPr lang="zh-CN" altLang="en-US" sz="3200" b="1">
                <a:latin typeface="Times New Roman" panose="02020603050405020304" pitchFamily="18" charset="0"/>
                <a:ea typeface="宋体" panose="02010600030101010101" pitchFamily="2" charset="-122"/>
              </a:rPr>
              <a:t>面</a:t>
            </a:r>
            <a:endParaRPr lang="zh-CN" altLang="en-US" sz="3200" b="1">
              <a:latin typeface="Times New Roman" panose="02020603050405020304" pitchFamily="18" charset="0"/>
              <a:ea typeface="宋体" panose="02010600030101010101" pitchFamily="2" charset="-122"/>
            </a:endParaRPr>
          </a:p>
          <a:p>
            <a:r>
              <a:rPr lang="zh-CN" altLang="en-US" sz="3200" b="1">
                <a:latin typeface="Times New Roman" panose="02020603050405020304" pitchFamily="18" charset="0"/>
                <a:ea typeface="宋体" panose="02010600030101010101" pitchFamily="2" charset="-122"/>
              </a:rPr>
              <a:t>描</a:t>
            </a:r>
            <a:endParaRPr lang="zh-CN" altLang="en-US" sz="3200" b="1">
              <a:latin typeface="Times New Roman" panose="02020603050405020304" pitchFamily="18" charset="0"/>
              <a:ea typeface="宋体" panose="02010600030101010101" pitchFamily="2" charset="-122"/>
            </a:endParaRPr>
          </a:p>
          <a:p>
            <a:r>
              <a:rPr lang="zh-CN" altLang="en-US" sz="3200" b="1">
                <a:latin typeface="Times New Roman" panose="02020603050405020304" pitchFamily="18" charset="0"/>
                <a:ea typeface="宋体" panose="02010600030101010101" pitchFamily="2" charset="-122"/>
              </a:rPr>
              <a:t>写</a:t>
            </a:r>
            <a:endParaRPr lang="zh-CN" altLang="en-US" sz="3200" b="1">
              <a:latin typeface="Times New Roman" panose="02020603050405020304" pitchFamily="18" charset="0"/>
              <a:ea typeface="宋体" panose="02010600030101010101" pitchFamily="2" charset="-122"/>
            </a:endParaRPr>
          </a:p>
        </p:txBody>
      </p:sp>
      <p:sp>
        <p:nvSpPr>
          <p:cNvPr id="44038" name="AutoShape 8"/>
          <p:cNvSpPr/>
          <p:nvPr/>
        </p:nvSpPr>
        <p:spPr>
          <a:xfrm>
            <a:off x="5562600" y="228600"/>
            <a:ext cx="352425" cy="3810000"/>
          </a:xfrm>
          <a:prstGeom prst="rightBrace">
            <a:avLst>
              <a:gd name="adj1" fmla="val 31681"/>
              <a:gd name="adj2" fmla="val 50000"/>
            </a:avLst>
          </a:prstGeom>
          <a:noFill/>
          <a:ln w="9525" cap="flat" cmpd="sng">
            <a:solidFill>
              <a:schemeClr val="tx1"/>
            </a:solidFill>
            <a:prstDash val="solid"/>
            <a:round/>
            <a:headEnd type="none" w="med" len="med"/>
            <a:tailEnd type="none" w="med" len="med"/>
          </a:ln>
        </p:spPr>
        <p:txBody>
          <a:bodyPr wrap="none" anchor="ctr" anchorCtr="0"/>
          <a:lstStyle/>
          <a:p>
            <a:pPr algn="ctr"/>
            <a:endParaRPr lang="zh-CN" altLang="en-US">
              <a:solidFill>
                <a:schemeClr val="bg1"/>
              </a:solidFill>
              <a:latin typeface="Arial" panose="020b0604020202020204" pitchFamily="34" charset="0"/>
              <a:ea typeface="宋体" panose="02010600030101010101" pitchFamily="2" charset="-122"/>
            </a:endParaRPr>
          </a:p>
        </p:txBody>
      </p:sp>
      <p:sp>
        <p:nvSpPr>
          <p:cNvPr id="28681" name="Rectangle 9"/>
          <p:cNvSpPr/>
          <p:nvPr/>
        </p:nvSpPr>
        <p:spPr>
          <a:xfrm>
            <a:off x="6019800" y="1600200"/>
            <a:ext cx="2225675" cy="1322388"/>
          </a:xfrm>
          <a:prstGeom prst="rect">
            <a:avLst/>
          </a:prstGeom>
          <a:noFill/>
          <a:ln w="9525">
            <a:noFill/>
          </a:ln>
        </p:spPr>
        <p:txBody>
          <a:bodyPr wrap="none" anchor="t" anchorCtr="0">
            <a:spAutoFit/>
          </a:bodyPr>
          <a:lstStyle/>
          <a:p>
            <a:r>
              <a:rPr lang="zh-CN" altLang="en-US" sz="4000" b="1">
                <a:solidFill>
                  <a:srgbClr val="FF3300"/>
                </a:solidFill>
                <a:latin typeface="Arial" panose="020b0604020202020204" pitchFamily="34" charset="0"/>
                <a:ea typeface="宋体" panose="02010600030101010101" pitchFamily="2" charset="-122"/>
              </a:rPr>
              <a:t>宁静优美</a:t>
            </a:r>
            <a:endParaRPr lang="zh-CN" altLang="en-US" sz="4000" b="1">
              <a:solidFill>
                <a:srgbClr val="FF3300"/>
              </a:solidFill>
              <a:latin typeface="Arial" panose="020b0604020202020204" pitchFamily="34" charset="0"/>
              <a:ea typeface="宋体" panose="02010600030101010101" pitchFamily="2" charset="-122"/>
            </a:endParaRPr>
          </a:p>
          <a:p>
            <a:r>
              <a:rPr lang="zh-CN" altLang="en-US" sz="4000" b="1">
                <a:solidFill>
                  <a:srgbClr val="FF3300"/>
                </a:solidFill>
                <a:latin typeface="Times New Roman" panose="02020603050405020304" pitchFamily="18" charset="0"/>
                <a:ea typeface="宋体" panose="02010600030101010101" pitchFamily="2" charset="-122"/>
              </a:rPr>
              <a:t>朦胧飘渺</a:t>
            </a:r>
            <a:endParaRPr lang="zh-CN" altLang="en-US" sz="4000" b="1">
              <a:solidFill>
                <a:srgbClr val="FF3300"/>
              </a:solidFill>
              <a:latin typeface="Times New Roman" panose="02020603050405020304" pitchFamily="18" charset="0"/>
              <a:ea typeface="宋体" panose="02010600030101010101" pitchFamily="2" charset="-122"/>
            </a:endParaRPr>
          </a:p>
        </p:txBody>
      </p:sp>
      <p:sp>
        <p:nvSpPr>
          <p:cNvPr id="28682" name="Rectangle 10"/>
          <p:cNvSpPr/>
          <p:nvPr/>
        </p:nvSpPr>
        <p:spPr>
          <a:xfrm>
            <a:off x="0" y="4114800"/>
            <a:ext cx="7064375" cy="952500"/>
          </a:xfrm>
          <a:prstGeom prst="rect">
            <a:avLst/>
          </a:prstGeom>
          <a:noFill/>
          <a:ln w="9525">
            <a:noFill/>
          </a:ln>
        </p:spPr>
        <p:txBody>
          <a:bodyPr wrap="square" anchor="t" anchorCtr="0">
            <a:spAutoFit/>
          </a:bodyPr>
          <a:lstStyle/>
          <a:p>
            <a:r>
              <a:rPr lang="zh-CN" altLang="en-US" sz="2800" b="1">
                <a:solidFill>
                  <a:srgbClr val="FF3300"/>
                </a:solidFill>
                <a:latin typeface="Arial" panose="020b0604020202020204" pitchFamily="34" charset="0"/>
                <a:ea typeface="宋体" panose="02010600030101010101" pitchFamily="2" charset="-122"/>
              </a:rPr>
              <a:t>画面美</a:t>
            </a:r>
            <a:r>
              <a:rPr lang="zh-CN" altLang="en-US" sz="2800" b="1">
                <a:solidFill>
                  <a:srgbClr val="0000FF"/>
                </a:solidFill>
                <a:latin typeface="Arial" panose="020b0604020202020204" pitchFamily="34" charset="0"/>
                <a:ea typeface="宋体" panose="02010600030101010101" pitchFamily="2" charset="-122"/>
              </a:rPr>
              <a:t>： 淡月辉映下荷塘里雾光、叶色、水气交相杂糅而成的朦胧景色。</a:t>
            </a:r>
            <a:endParaRPr lang="zh-CN" altLang="en-US" sz="2800" b="1">
              <a:solidFill>
                <a:srgbClr val="0000FF"/>
              </a:solidFill>
              <a:latin typeface="Arial" panose="020b0604020202020204" pitchFamily="34" charset="0"/>
              <a:ea typeface="宋体" panose="02010600030101010101" pitchFamily="2" charset="-122"/>
            </a:endParaRPr>
          </a:p>
        </p:txBody>
      </p:sp>
      <p:sp>
        <p:nvSpPr>
          <p:cNvPr id="28683" name="Rectangle 11"/>
          <p:cNvSpPr/>
          <p:nvPr/>
        </p:nvSpPr>
        <p:spPr>
          <a:xfrm>
            <a:off x="0" y="5105400"/>
            <a:ext cx="7261225" cy="1814513"/>
          </a:xfrm>
          <a:prstGeom prst="rect">
            <a:avLst/>
          </a:prstGeom>
          <a:noFill/>
          <a:ln w="9525">
            <a:noFill/>
          </a:ln>
        </p:spPr>
        <p:txBody>
          <a:bodyPr wrap="square" anchor="t" anchorCtr="0">
            <a:spAutoFit/>
          </a:bodyPr>
          <a:lstStyle/>
          <a:p>
            <a:r>
              <a:rPr lang="zh-CN" altLang="en-US" sz="2800" b="1">
                <a:solidFill>
                  <a:srgbClr val="FF3300"/>
                </a:solidFill>
                <a:latin typeface="Arial" panose="020b0604020202020204" pitchFamily="34" charset="0"/>
                <a:ea typeface="宋体" panose="02010600030101010101" pitchFamily="2" charset="-122"/>
              </a:rPr>
              <a:t>写景技巧</a:t>
            </a:r>
            <a:r>
              <a:rPr lang="zh-CN" altLang="en-US" sz="2800" b="1">
                <a:solidFill>
                  <a:srgbClr val="0000FF"/>
                </a:solidFill>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比喻</a:t>
            </a:r>
            <a:r>
              <a:rPr lang="zh-CN" altLang="en-US" sz="2800" b="1">
                <a:solidFill>
                  <a:srgbClr val="0000FF"/>
                </a:solidFill>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通感、炼字</a:t>
            </a:r>
            <a:r>
              <a:rPr lang="zh-CN" altLang="en-US" sz="2800" b="1">
                <a:solidFill>
                  <a:srgbClr val="0000FF"/>
                </a:solidFill>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虚实结合</a:t>
            </a:r>
            <a:r>
              <a:rPr lang="zh-CN" altLang="en-US" sz="2800" b="1">
                <a:solidFill>
                  <a:srgbClr val="0000FF"/>
                </a:solidFill>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虚中见实</a:t>
            </a:r>
            <a:r>
              <a:rPr lang="zh-CN" altLang="en-US" sz="2800" b="1">
                <a:solidFill>
                  <a:srgbClr val="0000FF"/>
                </a:solidFill>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正面侧面描写结合</a:t>
            </a:r>
            <a:r>
              <a:rPr lang="zh-CN" altLang="en-US" sz="2800" b="1">
                <a:solidFill>
                  <a:srgbClr val="0000FF"/>
                </a:solidFill>
                <a:latin typeface="Arial" panose="020b0604020202020204" pitchFamily="34" charset="0"/>
                <a:ea typeface="宋体" panose="02010600030101010101" pitchFamily="2" charset="-122"/>
              </a:rPr>
              <a:t>，衬托的运用贴切地表现了朦胧月色下荷花荷叶漂浮的姿态及一种摄人心魄的意境。</a:t>
            </a:r>
            <a:endParaRPr lang="zh-CN" altLang="en-US" sz="2800" b="1">
              <a:solidFill>
                <a:srgbClr val="0000FF"/>
              </a:solidFill>
              <a:latin typeface="Arial" panose="020b0604020202020204" pitchFamily="34" charset="0"/>
              <a:ea typeface="宋体" panose="02010600030101010101" pitchFamily="2" charset="-122"/>
            </a:endParaRPr>
          </a:p>
        </p:txBody>
      </p:sp>
      <p:pic>
        <p:nvPicPr>
          <p:cNvPr id="44042" name="图片 50"/>
          <p:cNvPicPr>
            <a:picLocks noChangeAspect="1"/>
          </p:cNvPicPr>
          <p:nvPr/>
        </p:nvPicPr>
        <p:blipFill>
          <a:blip r:embed="rId2"/>
          <a:stretch>
            <a:fillRect/>
          </a:stretch>
        </p:blipFill>
        <p:spPr>
          <a:xfrm>
            <a:off x="7153275" y="4114800"/>
            <a:ext cx="1860550" cy="2743200"/>
          </a:xfrm>
          <a:prstGeom prst="rect">
            <a:avLst/>
          </a:prstGeom>
          <a:noFill/>
          <a:ln w="9525">
            <a:noFill/>
          </a:ln>
        </p:spPr>
      </p:pic>
      <p:pic>
        <p:nvPicPr>
          <p:cNvPr id="44043" name="图片 6"/>
          <p:cNvPicPr>
            <a:picLocks noChangeAspect="1"/>
          </p:cNvPicPr>
          <p:nvPr/>
        </p:nvPicPr>
        <p:blipFill>
          <a:blip r:embed="rId3"/>
          <a:stretch>
            <a:fillRect/>
          </a:stretch>
        </p:blipFill>
        <p:spPr>
          <a:xfrm>
            <a:off x="7537450" y="0"/>
            <a:ext cx="1508125" cy="1704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 calcmode="lin" valueType="num">
                                      <p:cBhvr additive="base">
                                        <p:cTn id="7" dur="5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676">
                                            <p:txEl>
                                              <p:pRg st="1" end="1"/>
                                            </p:txEl>
                                          </p:spTgt>
                                        </p:tgtEl>
                                        <p:attrNameLst>
                                          <p:attrName>style.visibility</p:attrName>
                                        </p:attrNameLst>
                                      </p:cBhvr>
                                      <p:to>
                                        <p:strVal val="visible"/>
                                      </p:to>
                                    </p:set>
                                    <p:anim calcmode="lin" valueType="num">
                                      <p:cBhvr additive="base">
                                        <p:cTn id="11" dur="500" fill="hold"/>
                                        <p:tgtEl>
                                          <p:spTgt spid="2867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867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676">
                                            <p:txEl>
                                              <p:pRg st="2" end="2"/>
                                            </p:txEl>
                                          </p:spTgt>
                                        </p:tgtEl>
                                        <p:attrNameLst>
                                          <p:attrName>style.visibility</p:attrName>
                                        </p:attrNameLst>
                                      </p:cBhvr>
                                      <p:to>
                                        <p:strVal val="visible"/>
                                      </p:to>
                                    </p:set>
                                    <p:anim calcmode="lin" valueType="num">
                                      <p:cBhvr additive="base">
                                        <p:cTn id="15" dur="500" fill="hold"/>
                                        <p:tgtEl>
                                          <p:spTgt spid="2867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867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8676">
                                            <p:txEl>
                                              <p:pRg st="3" end="3"/>
                                            </p:txEl>
                                          </p:spTgt>
                                        </p:tgtEl>
                                        <p:attrNameLst>
                                          <p:attrName>style.visibility</p:attrName>
                                        </p:attrNameLst>
                                      </p:cBhvr>
                                      <p:to>
                                        <p:strVal val="visible"/>
                                      </p:to>
                                    </p:set>
                                    <p:anim calcmode="lin" valueType="num">
                                      <p:cBhvr additive="base">
                                        <p:cTn id="19" dur="500" fill="hold"/>
                                        <p:tgtEl>
                                          <p:spTgt spid="2867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8675">
                                            <p:txEl>
                                              <p:pRg st="0" end="0"/>
                                            </p:txEl>
                                          </p:spTgt>
                                        </p:tgtEl>
                                        <p:attrNameLst>
                                          <p:attrName>style.visibility</p:attrName>
                                        </p:attrNameLst>
                                      </p:cBhvr>
                                      <p:to>
                                        <p:strVal val="visible"/>
                                      </p:to>
                                    </p:set>
                                    <p:animEffect transition="in" filter="box(in)">
                                      <p:cBhvr>
                                        <p:cTn id="25" dur="500"/>
                                        <p:tgtEl>
                                          <p:spTgt spid="28675">
                                            <p:txEl>
                                              <p:pRg st="0" end="0"/>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28675">
                                            <p:txEl>
                                              <p:pRg st="1" end="1"/>
                                            </p:txEl>
                                          </p:spTgt>
                                        </p:tgtEl>
                                        <p:attrNameLst>
                                          <p:attrName>style.visibility</p:attrName>
                                        </p:attrNameLst>
                                      </p:cBhvr>
                                      <p:to>
                                        <p:strVal val="visible"/>
                                      </p:to>
                                    </p:set>
                                    <p:animEffect transition="in" filter="box(in)">
                                      <p:cBhvr>
                                        <p:cTn id="30" dur="500"/>
                                        <p:tgtEl>
                                          <p:spTgt spid="28675">
                                            <p:txEl>
                                              <p:pRg st="1" end="1"/>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8675">
                                            <p:txEl>
                                              <p:pRg st="2" end="2"/>
                                            </p:txEl>
                                          </p:spTgt>
                                        </p:tgtEl>
                                        <p:attrNameLst>
                                          <p:attrName>style.visibility</p:attrName>
                                        </p:attrNameLst>
                                      </p:cBhvr>
                                      <p:to>
                                        <p:strVal val="visible"/>
                                      </p:to>
                                    </p:set>
                                    <p:animEffect transition="in" filter="box(in)">
                                      <p:cBhvr>
                                        <p:cTn id="35" dur="500"/>
                                        <p:tgtEl>
                                          <p:spTgt spid="28675">
                                            <p:txEl>
                                              <p:pRg st="2" end="2"/>
                                            </p:txEl>
                                          </p:spTgt>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28675">
                                            <p:txEl>
                                              <p:pRg st="3" end="3"/>
                                            </p:txEl>
                                          </p:spTgt>
                                        </p:tgtEl>
                                        <p:attrNameLst>
                                          <p:attrName>style.visibility</p:attrName>
                                        </p:attrNameLst>
                                      </p:cBhvr>
                                      <p:to>
                                        <p:strVal val="visible"/>
                                      </p:to>
                                    </p:set>
                                    <p:animEffect transition="in" filter="box(in)">
                                      <p:cBhvr>
                                        <p:cTn id="40" dur="500"/>
                                        <p:tgtEl>
                                          <p:spTgt spid="28675">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28675">
                                            <p:txEl>
                                              <p:pRg st="4" end="4"/>
                                            </p:txEl>
                                          </p:spTgt>
                                        </p:tgtEl>
                                        <p:attrNameLst>
                                          <p:attrName>style.visibility</p:attrName>
                                        </p:attrNameLst>
                                      </p:cBhvr>
                                      <p:to>
                                        <p:strVal val="visible"/>
                                      </p:to>
                                    </p:set>
                                    <p:animEffect transition="in" filter="box(in)">
                                      <p:cBhvr>
                                        <p:cTn id="45" dur="500"/>
                                        <p:tgtEl>
                                          <p:spTgt spid="28675">
                                            <p:txEl>
                                              <p:pRg st="4" end="4"/>
                                            </p:txEl>
                                          </p:spTgt>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28675">
                                            <p:txEl>
                                              <p:pRg st="5" end="5"/>
                                            </p:txEl>
                                          </p:spTgt>
                                        </p:tgtEl>
                                        <p:attrNameLst>
                                          <p:attrName>style.visibility</p:attrName>
                                        </p:attrNameLst>
                                      </p:cBhvr>
                                      <p:to>
                                        <p:strVal val="visible"/>
                                      </p:to>
                                    </p:set>
                                    <p:animEffect transition="in" filter="box(in)">
                                      <p:cBhvr>
                                        <p:cTn id="50" dur="500"/>
                                        <p:tgtEl>
                                          <p:spTgt spid="28675">
                                            <p:txEl>
                                              <p:pRg st="5" end="5"/>
                                            </p:txEl>
                                          </p:spTgt>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28675">
                                            <p:txEl>
                                              <p:pRg st="6" end="6"/>
                                            </p:txEl>
                                          </p:spTgt>
                                        </p:tgtEl>
                                        <p:attrNameLst>
                                          <p:attrName>style.visibility</p:attrName>
                                        </p:attrNameLst>
                                      </p:cBhvr>
                                      <p:to>
                                        <p:strVal val="visible"/>
                                      </p:to>
                                    </p:set>
                                    <p:animEffect transition="in" filter="box(in)">
                                      <p:cBhvr>
                                        <p:cTn id="55" dur="500"/>
                                        <p:tgtEl>
                                          <p:spTgt spid="28675">
                                            <p:txEl>
                                              <p:pRg st="6" end="6"/>
                                            </p:txEl>
                                          </p:spTgt>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2" presetClass="entr" presetSubtype="4" fill="hold" nodeType="clickEffect">
                                  <p:stCondLst>
                                    <p:cond delay="0"/>
                                  </p:stCondLst>
                                  <p:childTnLst>
                                    <p:set>
                                      <p:cBhvr>
                                        <p:cTn id="59" dur="1" fill="hold">
                                          <p:stCondLst>
                                            <p:cond delay="0"/>
                                          </p:stCondLst>
                                        </p:cTn>
                                        <p:tgtEl>
                                          <p:spTgt spid="28678">
                                            <p:txEl>
                                              <p:pRg st="0" end="0"/>
                                            </p:txEl>
                                          </p:spTgt>
                                        </p:tgtEl>
                                        <p:attrNameLst>
                                          <p:attrName>style.visibility</p:attrName>
                                        </p:attrNameLst>
                                      </p:cBhvr>
                                      <p:to>
                                        <p:strVal val="visible"/>
                                      </p:to>
                                    </p:set>
                                    <p:anim calcmode="lin" valueType="num">
                                      <p:cBhvr additive="base">
                                        <p:cTn id="60" dur="500" fill="hold"/>
                                        <p:tgtEl>
                                          <p:spTgt spid="28678">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86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cond evt="onBegin" delay="0">
                          <p:tn val="61"/>
                        </p:cond>
                      </p:stCondLst>
                      <p:childTnLst>
                        <p:par>
                          <p:cTn id="63" fill="hold" nodeType="afterGroup">
                            <p:stCondLst>
                              <p:cond delay="0"/>
                            </p:stCondLst>
                            <p:childTnLst>
                              <p:par>
                                <p:cTn id="64" presetID="2" presetClass="entr" presetSubtype="4" fill="hold" nodeType="clickEffect">
                                  <p:stCondLst>
                                    <p:cond delay="0"/>
                                  </p:stCondLst>
                                  <p:childTnLst>
                                    <p:set>
                                      <p:cBhvr>
                                        <p:cTn id="65" dur="1" fill="hold">
                                          <p:stCondLst>
                                            <p:cond delay="0"/>
                                          </p:stCondLst>
                                        </p:cTn>
                                        <p:tgtEl>
                                          <p:spTgt spid="28678">
                                            <p:txEl>
                                              <p:pRg st="1" end="1"/>
                                            </p:txEl>
                                          </p:spTgt>
                                        </p:tgtEl>
                                        <p:attrNameLst>
                                          <p:attrName>style.visibility</p:attrName>
                                        </p:attrNameLst>
                                      </p:cBhvr>
                                      <p:to>
                                        <p:strVal val="visible"/>
                                      </p:to>
                                    </p:set>
                                    <p:anim calcmode="lin" valueType="num">
                                      <p:cBhvr additive="base">
                                        <p:cTn id="66" dur="500" fill="hold"/>
                                        <p:tgtEl>
                                          <p:spTgt spid="28678">
                                            <p:txEl>
                                              <p:pRg st="1" end="1"/>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86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cond evt="onBegin" delay="0">
                          <p:tn val="67"/>
                        </p:cond>
                      </p:stCondLst>
                      <p:childTnLst>
                        <p:par>
                          <p:cTn id="69" fill="hold" nodeType="afterGroup">
                            <p:stCondLst>
                              <p:cond delay="0"/>
                            </p:stCondLst>
                            <p:childTnLst>
                              <p:par>
                                <p:cTn id="70" presetID="2" presetClass="entr" presetSubtype="4" fill="hold" nodeType="clickEffect">
                                  <p:stCondLst>
                                    <p:cond delay="0"/>
                                  </p:stCondLst>
                                  <p:childTnLst>
                                    <p:set>
                                      <p:cBhvr>
                                        <p:cTn id="71" dur="1" fill="hold">
                                          <p:stCondLst>
                                            <p:cond delay="0"/>
                                          </p:stCondLst>
                                        </p:cTn>
                                        <p:tgtEl>
                                          <p:spTgt spid="28678">
                                            <p:txEl>
                                              <p:pRg st="2" end="2"/>
                                            </p:txEl>
                                          </p:spTgt>
                                        </p:tgtEl>
                                        <p:attrNameLst>
                                          <p:attrName>style.visibility</p:attrName>
                                        </p:attrNameLst>
                                      </p:cBhvr>
                                      <p:to>
                                        <p:strVal val="visible"/>
                                      </p:to>
                                    </p:set>
                                    <p:anim calcmode="lin" valueType="num">
                                      <p:cBhvr additive="base">
                                        <p:cTn id="72" dur="500" fill="hold"/>
                                        <p:tgtEl>
                                          <p:spTgt spid="28678">
                                            <p:txEl>
                                              <p:pRg st="2" end="2"/>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86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cond evt="onBegin" delay="0">
                          <p:tn val="73"/>
                        </p:cond>
                      </p:stCondLst>
                      <p:childTnLst>
                        <p:par>
                          <p:cTn id="75" fill="hold" nodeType="afterGroup">
                            <p:stCondLst>
                              <p:cond delay="0"/>
                            </p:stCondLst>
                            <p:childTnLst>
                              <p:par>
                                <p:cTn id="76" presetID="2" presetClass="entr" presetSubtype="4" fill="hold" nodeType="clickEffect">
                                  <p:stCondLst>
                                    <p:cond delay="0"/>
                                  </p:stCondLst>
                                  <p:childTnLst>
                                    <p:set>
                                      <p:cBhvr>
                                        <p:cTn id="77" dur="1" fill="hold">
                                          <p:stCondLst>
                                            <p:cond delay="0"/>
                                          </p:stCondLst>
                                        </p:cTn>
                                        <p:tgtEl>
                                          <p:spTgt spid="28678">
                                            <p:txEl>
                                              <p:pRg st="3" end="3"/>
                                            </p:txEl>
                                          </p:spTgt>
                                        </p:tgtEl>
                                        <p:attrNameLst>
                                          <p:attrName>style.visibility</p:attrName>
                                        </p:attrNameLst>
                                      </p:cBhvr>
                                      <p:to>
                                        <p:strVal val="visible"/>
                                      </p:to>
                                    </p:set>
                                    <p:anim calcmode="lin" valueType="num">
                                      <p:cBhvr additive="base">
                                        <p:cTn id="78" dur="500" fill="hold"/>
                                        <p:tgtEl>
                                          <p:spTgt spid="28678">
                                            <p:txEl>
                                              <p:pRg st="3" end="3"/>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2867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cond evt="onBegin" delay="0">
                          <p:tn val="79"/>
                        </p:cond>
                      </p:stCondLst>
                      <p:childTnLst>
                        <p:par>
                          <p:cTn id="81" fill="hold" nodeType="after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28679"/>
                                        </p:tgtEl>
                                        <p:attrNameLst>
                                          <p:attrName>style.visibility</p:attrName>
                                        </p:attrNameLst>
                                      </p:cBhvr>
                                      <p:to>
                                        <p:strVal val="visible"/>
                                      </p:to>
                                    </p:set>
                                    <p:anim calcmode="lin" valueType="num">
                                      <p:cBhvr additive="base">
                                        <p:cTn id="84" dur="500" fill="hold"/>
                                        <p:tgtEl>
                                          <p:spTgt spid="28679"/>
                                        </p:tgtEl>
                                        <p:attrNameLst>
                                          <p:attrName>ppt_x</p:attrName>
                                        </p:attrNameLst>
                                      </p:cBhvr>
                                      <p:tavLst>
                                        <p:tav tm="0">
                                          <p:val>
                                            <p:strVal val="#ppt_x"/>
                                          </p:val>
                                        </p:tav>
                                        <p:tav tm="100000">
                                          <p:val>
                                            <p:strVal val="#ppt_x"/>
                                          </p:val>
                                        </p:tav>
                                      </p:tavLst>
                                    </p:anim>
                                    <p:anim calcmode="lin" valueType="num">
                                      <p:cBhvr additive="base">
                                        <p:cTn id="85"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cond evt="onBegin" delay="0">
                          <p:tn val="85"/>
                        </p:cond>
                      </p:stCondLst>
                      <p:childTnLst>
                        <p:par>
                          <p:cTn id="87" fill="hold" nodeType="afterGroup">
                            <p:stCondLst>
                              <p:cond delay="0"/>
                            </p:stCondLst>
                            <p:childTnLst>
                              <p:par>
                                <p:cTn id="88" presetID="2" presetClass="entr" presetSubtype="4" fill="hold" nodeType="clickEffect">
                                  <p:stCondLst>
                                    <p:cond delay="0"/>
                                  </p:stCondLst>
                                  <p:childTnLst>
                                    <p:set>
                                      <p:cBhvr>
                                        <p:cTn id="89" dur="1" fill="hold">
                                          <p:stCondLst>
                                            <p:cond delay="0"/>
                                          </p:stCondLst>
                                        </p:cTn>
                                        <p:tgtEl>
                                          <p:spTgt spid="28681">
                                            <p:txEl>
                                              <p:charRg st="0" end="7"/>
                                            </p:txEl>
                                          </p:spTgt>
                                        </p:tgtEl>
                                        <p:attrNameLst>
                                          <p:attrName>style.visibility</p:attrName>
                                        </p:attrNameLst>
                                      </p:cBhvr>
                                      <p:to>
                                        <p:strVal val="visible"/>
                                      </p:to>
                                    </p:set>
                                    <p:anim calcmode="lin" valueType="num">
                                      <p:cBhvr additive="base">
                                        <p:cTn id="90" dur="500" fill="hold"/>
                                        <p:tgtEl>
                                          <p:spTgt spid="28681">
                                            <p:txEl>
                                              <p:charRg st="0" end="7"/>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28681">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cond evt="onBegin" delay="0">
                          <p:tn val="91"/>
                        </p:cond>
                      </p:stCondLst>
                      <p:childTnLst>
                        <p:par>
                          <p:cTn id="93" fill="hold" nodeType="afterGroup">
                            <p:stCondLst>
                              <p:cond delay="0"/>
                            </p:stCondLst>
                            <p:childTnLst>
                              <p:par>
                                <p:cTn id="94" presetID="2" presetClass="entr" presetSubtype="4" fill="hold" nodeType="clickEffect">
                                  <p:stCondLst>
                                    <p:cond delay="0"/>
                                  </p:stCondLst>
                                  <p:childTnLst>
                                    <p:set>
                                      <p:cBhvr>
                                        <p:cTn id="95" dur="1" fill="hold">
                                          <p:stCondLst>
                                            <p:cond delay="0"/>
                                          </p:stCondLst>
                                        </p:cTn>
                                        <p:tgtEl>
                                          <p:spTgt spid="28681">
                                            <p:txEl>
                                              <p:pRg st="1" end="1"/>
                                            </p:txEl>
                                          </p:spTgt>
                                        </p:tgtEl>
                                        <p:attrNameLst>
                                          <p:attrName>style.visibility</p:attrName>
                                        </p:attrNameLst>
                                      </p:cBhvr>
                                      <p:to>
                                        <p:strVal val="visible"/>
                                      </p:to>
                                    </p:set>
                                    <p:anim calcmode="lin" valueType="num">
                                      <p:cBhvr additive="base">
                                        <p:cTn id="96" dur="500" fill="hold"/>
                                        <p:tgtEl>
                                          <p:spTgt spid="28681">
                                            <p:txEl>
                                              <p:pRg st="1" end="1"/>
                                            </p:txEl>
                                          </p:spTgt>
                                        </p:tgtEl>
                                        <p:attrNameLst>
                                          <p:attrName>ppt_x</p:attrName>
                                        </p:attrNameLst>
                                      </p:cBhvr>
                                      <p:tavLst>
                                        <p:tav tm="0">
                                          <p:val>
                                            <p:strVal val="#ppt_x"/>
                                          </p:val>
                                        </p:tav>
                                        <p:tav tm="100000">
                                          <p:val>
                                            <p:strVal val="#ppt_x"/>
                                          </p:val>
                                        </p:tav>
                                      </p:tavLst>
                                    </p:anim>
                                    <p:anim calcmode="lin" valueType="num">
                                      <p:cBhvr additive="base">
                                        <p:cTn id="97" dur="500" fill="hold"/>
                                        <p:tgtEl>
                                          <p:spTgt spid="286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8" fill="hold" nodeType="clickPar">
                      <p:stCondLst>
                        <p:cond delay="indefinite"/>
                        <p:cond evt="onBegin" delay="0">
                          <p:tn val="97"/>
                        </p:cond>
                      </p:stCondLst>
                      <p:childTnLst>
                        <p:par>
                          <p:cTn id="99" fill="hold" nodeType="afterGroup">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8682"/>
                                        </p:tgtEl>
                                        <p:attrNameLst>
                                          <p:attrName>style.visibility</p:attrName>
                                        </p:attrNameLst>
                                      </p:cBhvr>
                                      <p:to>
                                        <p:strVal val="visible"/>
                                      </p:to>
                                    </p:set>
                                    <p:anim calcmode="lin" valueType="num">
                                      <p:cBhvr additive="base">
                                        <p:cTn id="102" dur="500" fill="hold"/>
                                        <p:tgtEl>
                                          <p:spTgt spid="28682"/>
                                        </p:tgtEl>
                                        <p:attrNameLst>
                                          <p:attrName>ppt_x</p:attrName>
                                        </p:attrNameLst>
                                      </p:cBhvr>
                                      <p:tavLst>
                                        <p:tav tm="0">
                                          <p:val>
                                            <p:strVal val="#ppt_x"/>
                                          </p:val>
                                        </p:tav>
                                        <p:tav tm="100000">
                                          <p:val>
                                            <p:strVal val="#ppt_x"/>
                                          </p:val>
                                        </p:tav>
                                      </p:tavLst>
                                    </p:anim>
                                    <p:anim calcmode="lin" valueType="num">
                                      <p:cBhvr additive="base">
                                        <p:cTn id="103" dur="500" fill="hold"/>
                                        <p:tgtEl>
                                          <p:spTgt spid="28682"/>
                                        </p:tgtEl>
                                        <p:attrNameLst>
                                          <p:attrName>ppt_y</p:attrName>
                                        </p:attrNameLst>
                                      </p:cBhvr>
                                      <p:tavLst>
                                        <p:tav tm="0">
                                          <p:val>
                                            <p:strVal val="1+#ppt_h/2"/>
                                          </p:val>
                                        </p:tav>
                                        <p:tav tm="100000">
                                          <p:val>
                                            <p:strVal val="#ppt_y"/>
                                          </p:val>
                                        </p:tav>
                                      </p:tavLst>
                                    </p:anim>
                                  </p:childTnLst>
                                </p:cTn>
                              </p:par>
                            </p:childTnLst>
                          </p:cTn>
                        </p:par>
                      </p:childTnLst>
                    </p:cTn>
                  </p:par>
                  <p:par>
                    <p:cTn id="104" fill="hold" nodeType="clickPar">
                      <p:stCondLst>
                        <p:cond delay="indefinite"/>
                        <p:cond evt="onBegin" delay="0">
                          <p:tn val="103"/>
                        </p:cond>
                      </p:stCondLst>
                      <p:childTnLst>
                        <p:par>
                          <p:cTn id="105" fill="hold" nodeType="afterGroup">
                            <p:stCondLst>
                              <p:cond delay="0"/>
                            </p:stCondLst>
                            <p:childTnLst>
                              <p:par>
                                <p:cTn id="106" presetID="8" presetClass="entr" presetSubtype="16" fill="hold" grpId="0" nodeType="clickEffect">
                                  <p:stCondLst>
                                    <p:cond delay="0"/>
                                  </p:stCondLst>
                                  <p:childTnLst>
                                    <p:set>
                                      <p:cBhvr>
                                        <p:cTn id="107" dur="1" fill="hold">
                                          <p:stCondLst>
                                            <p:cond delay="0"/>
                                          </p:stCondLst>
                                        </p:cTn>
                                        <p:tgtEl>
                                          <p:spTgt spid="28683"/>
                                        </p:tgtEl>
                                        <p:attrNameLst>
                                          <p:attrName>style.visibility</p:attrName>
                                        </p:attrNameLst>
                                      </p:cBhvr>
                                      <p:to>
                                        <p:strVal val="visible"/>
                                      </p:to>
                                    </p:set>
                                    <p:animEffect transition="in" filter="diamond(in)">
                                      <p:cBhvr>
                                        <p:cTn id="108" dur="20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uiExpand="1" build="p"/>
      <p:bldP spid="28679" grpId="0"/>
      <p:bldP spid="28682" grpId="0"/>
      <p:bldP spid="2868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Rectangle 2"/>
          <p:cNvSpPr>
            <a:spLocks noGrp="1"/>
          </p:cNvSpPr>
          <p:nvPr>
            <p:ph type="title"/>
          </p:nvPr>
        </p:nvSpPr>
        <p:spPr/>
        <p:txBody>
          <a:bodyPr wrap="square" lIns="91440" tIns="45720" rIns="91440" bIns="45720" anchor="ctr" anchorCtr="0"/>
          <a:lstStyle/>
          <a:p>
            <a:pPr eaLnBrk="1" hangingPunct="1"/>
            <a:endParaRPr lang="zh-CN" altLang="en-US"/>
          </a:p>
        </p:txBody>
      </p:sp>
      <p:pic>
        <p:nvPicPr>
          <p:cNvPr id="45058" name="Picture 3" descr="MTE5NTI1LHhpaGV5ZWhl_medium">
            <a:hlinkClick r:id="rId3"/>
          </p:cNvPr>
          <p:cNvPicPr>
            <a:picLocks noGrp="1" noChangeAspect="1"/>
          </p:cNvPicPr>
          <p:nvPr>
            <p:ph idx="1"/>
          </p:nvPr>
        </p:nvPicPr>
        <p:blipFill>
          <a:blip r:embed="rId2"/>
          <a:srcRect b="5556"/>
          <a:stretch>
            <a:fillRect/>
          </a:stretch>
        </p:blipFill>
        <p:spPr>
          <a:xfrm>
            <a:off x="0" y="0"/>
            <a:ext cx="9144000" cy="6858000"/>
          </a:xfrm>
        </p:spPr>
      </p:pic>
      <p:sp>
        <p:nvSpPr>
          <p:cNvPr id="45059" name="Rectangle 4"/>
          <p:cNvSpPr/>
          <p:nvPr/>
        </p:nvSpPr>
        <p:spPr>
          <a:xfrm>
            <a:off x="457200" y="228600"/>
            <a:ext cx="6765925" cy="914400"/>
          </a:xfrm>
          <a:prstGeom prst="rect">
            <a:avLst/>
          </a:prstGeom>
          <a:noFill/>
          <a:ln w="9525">
            <a:noFill/>
          </a:ln>
        </p:spPr>
        <p:txBody>
          <a:bodyPr wrap="none" anchor="t" anchorCtr="0">
            <a:spAutoFit/>
          </a:bodyPr>
          <a:lstStyle/>
          <a:p>
            <a:r>
              <a:rPr lang="zh-CN" altLang="en-US" sz="5400" b="1">
                <a:solidFill>
                  <a:srgbClr val="FF0000"/>
                </a:solidFill>
                <a:latin typeface="Arial" panose="020b0604020202020204" pitchFamily="34" charset="0"/>
                <a:ea typeface="宋体" panose="02010600030101010101" pitchFamily="2" charset="-122"/>
              </a:rPr>
              <a:t>第</a:t>
            </a:r>
            <a:r>
              <a:rPr lang="en-US" altLang="zh-CN" sz="5400" b="1">
                <a:solidFill>
                  <a:srgbClr val="FF0000"/>
                </a:solidFill>
                <a:latin typeface="Arial" panose="020b0604020202020204" pitchFamily="34" charset="0"/>
                <a:ea typeface="宋体" panose="02010600030101010101" pitchFamily="2" charset="-122"/>
              </a:rPr>
              <a:t>6</a:t>
            </a:r>
            <a:r>
              <a:rPr lang="zh-CN" altLang="en-US" sz="5400" b="1">
                <a:solidFill>
                  <a:srgbClr val="FF0000"/>
                </a:solidFill>
                <a:latin typeface="Arial" panose="020b0604020202020204" pitchFamily="34" charset="0"/>
                <a:ea typeface="宋体" panose="02010600030101010101" pitchFamily="2" charset="-122"/>
              </a:rPr>
              <a:t>段写了什么景色？</a:t>
            </a:r>
            <a:endParaRPr lang="zh-CN" altLang="en-US" sz="5400" b="1">
              <a:solidFill>
                <a:srgbClr val="FF0000"/>
              </a:solidFill>
              <a:latin typeface="Arial" panose="020b0604020202020204" pitchFamily="34" charset="0"/>
              <a:ea typeface="宋体" panose="02010600030101010101" pitchFamily="2" charset="-122"/>
            </a:endParaRPr>
          </a:p>
        </p:txBody>
      </p:sp>
      <p:sp>
        <p:nvSpPr>
          <p:cNvPr id="29701" name="Text Box 5"/>
          <p:cNvSpPr txBox="1"/>
          <p:nvPr/>
        </p:nvSpPr>
        <p:spPr>
          <a:xfrm>
            <a:off x="2362200" y="1905000"/>
            <a:ext cx="4191000" cy="823913"/>
          </a:xfrm>
          <a:prstGeom prst="rect">
            <a:avLst/>
          </a:prstGeom>
          <a:noFill/>
          <a:ln w="9525">
            <a:noFill/>
          </a:ln>
        </p:spPr>
        <p:txBody>
          <a:bodyPr anchor="t" anchorCtr="0">
            <a:spAutoFit/>
          </a:bodyPr>
          <a:lstStyle/>
          <a:p>
            <a:pPr>
              <a:spcBef>
                <a:spcPct val="50000"/>
              </a:spcBef>
            </a:pPr>
            <a:r>
              <a:rPr lang="zh-CN" altLang="en-US" sz="4800" b="1">
                <a:solidFill>
                  <a:srgbClr val="FF3300"/>
                </a:solidFill>
                <a:latin typeface="Arial" panose="020b0604020202020204" pitchFamily="34" charset="0"/>
                <a:ea typeface="宋体" panose="02010600030101010101" pitchFamily="2" charset="-122"/>
              </a:rPr>
              <a:t>荷塘四面</a:t>
            </a:r>
            <a:endParaRPr lang="zh-CN" altLang="en-US" sz="48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p:nvPr/>
        </p:nvSpPr>
        <p:spPr>
          <a:xfrm>
            <a:off x="1066800" y="2514600"/>
            <a:ext cx="2663825" cy="519113"/>
          </a:xfrm>
          <a:prstGeom prst="rect">
            <a:avLst/>
          </a:prstGeom>
          <a:noFill/>
          <a:ln w="9525">
            <a:noFill/>
          </a:ln>
        </p:spPr>
        <p:txBody>
          <a:bodyPr anchor="t" anchorCtr="0">
            <a:spAutoFit/>
          </a:bodyPr>
          <a:lstStyle/>
          <a:p>
            <a:r>
              <a:rPr lang="zh-CN" altLang="en-US" sz="2800" b="1">
                <a:latin typeface="Times New Roman" panose="02020603050405020304" pitchFamily="18" charset="0"/>
                <a:ea typeface="宋体" panose="02010600030101010101" pitchFamily="2" charset="-122"/>
              </a:rPr>
              <a:t>树色如烟如雾</a:t>
            </a:r>
            <a:endParaRPr lang="zh-CN" altLang="en-US" sz="2800" b="1">
              <a:latin typeface="Times New Roman" panose="02020603050405020304" pitchFamily="18" charset="0"/>
              <a:ea typeface="宋体" panose="02010600030101010101" pitchFamily="2" charset="-122"/>
            </a:endParaRPr>
          </a:p>
        </p:txBody>
      </p:sp>
      <p:sp>
        <p:nvSpPr>
          <p:cNvPr id="30723" name="Rectangle 3"/>
          <p:cNvSpPr/>
          <p:nvPr/>
        </p:nvSpPr>
        <p:spPr>
          <a:xfrm>
            <a:off x="1066800" y="3048000"/>
            <a:ext cx="2879725" cy="520700"/>
          </a:xfrm>
          <a:prstGeom prst="rect">
            <a:avLst/>
          </a:prstGeom>
          <a:noFill/>
          <a:ln w="9525">
            <a:noFill/>
          </a:ln>
        </p:spPr>
        <p:txBody>
          <a:bodyPr anchor="t" anchorCtr="0">
            <a:spAutoFit/>
          </a:bodyPr>
          <a:lstStyle/>
          <a:p>
            <a:r>
              <a:rPr lang="zh-CN" altLang="en-US" sz="2800" b="1">
                <a:latin typeface="Times New Roman" panose="02020603050405020304" pitchFamily="18" charset="0"/>
                <a:ea typeface="宋体" panose="02010600030101010101" pitchFamily="2" charset="-122"/>
              </a:rPr>
              <a:t>杨柳风姿绰约</a:t>
            </a:r>
            <a:endParaRPr lang="zh-CN" altLang="en-US" sz="2800" b="1">
              <a:latin typeface="Times New Roman" panose="02020603050405020304" pitchFamily="18" charset="0"/>
              <a:ea typeface="宋体" panose="02010600030101010101" pitchFamily="2" charset="-122"/>
            </a:endParaRPr>
          </a:p>
        </p:txBody>
      </p:sp>
      <p:sp>
        <p:nvSpPr>
          <p:cNvPr id="30724" name="Rectangle 4"/>
          <p:cNvSpPr/>
          <p:nvPr/>
        </p:nvSpPr>
        <p:spPr>
          <a:xfrm>
            <a:off x="1066800" y="3505200"/>
            <a:ext cx="2593975" cy="520700"/>
          </a:xfrm>
          <a:prstGeom prst="rect">
            <a:avLst/>
          </a:prstGeom>
          <a:noFill/>
          <a:ln w="9525">
            <a:noFill/>
          </a:ln>
        </p:spPr>
        <p:txBody>
          <a:bodyPr anchor="t" anchorCtr="0">
            <a:spAutoFit/>
          </a:bodyPr>
          <a:lstStyle/>
          <a:p>
            <a:r>
              <a:rPr lang="zh-CN" altLang="en-US" sz="2800" b="1">
                <a:latin typeface="Times New Roman" panose="02020603050405020304" pitchFamily="18" charset="0"/>
                <a:ea typeface="宋体" panose="02010600030101010101" pitchFamily="2" charset="-122"/>
              </a:rPr>
              <a:t>远山隐隐约约</a:t>
            </a:r>
            <a:endParaRPr lang="zh-CN" altLang="en-US" sz="2800" b="1">
              <a:latin typeface="Times New Roman" panose="02020603050405020304" pitchFamily="18" charset="0"/>
              <a:ea typeface="宋体" panose="02010600030101010101" pitchFamily="2" charset="-122"/>
            </a:endParaRPr>
          </a:p>
        </p:txBody>
      </p:sp>
      <p:sp>
        <p:nvSpPr>
          <p:cNvPr id="30725" name="Rectangle 5"/>
          <p:cNvSpPr/>
          <p:nvPr/>
        </p:nvSpPr>
        <p:spPr>
          <a:xfrm>
            <a:off x="1066800" y="3962400"/>
            <a:ext cx="2960688" cy="519113"/>
          </a:xfrm>
          <a:prstGeom prst="rect">
            <a:avLst/>
          </a:prstGeom>
          <a:noFill/>
          <a:ln w="9525">
            <a:noFill/>
          </a:ln>
        </p:spPr>
        <p:txBody>
          <a:bodyPr anchor="t" anchorCtr="0">
            <a:spAutoFit/>
          </a:bodyPr>
          <a:lstStyle/>
          <a:p>
            <a:r>
              <a:rPr lang="zh-CN" altLang="en-US" sz="2800" b="1">
                <a:latin typeface="Times New Roman" panose="02020603050405020304" pitchFamily="18" charset="0"/>
                <a:ea typeface="宋体" panose="02010600030101010101" pitchFamily="2" charset="-122"/>
              </a:rPr>
              <a:t>灯光没精打采</a:t>
            </a:r>
            <a:endParaRPr lang="zh-CN" altLang="en-US" sz="2800" b="1">
              <a:latin typeface="Times New Roman" panose="02020603050405020304" pitchFamily="18" charset="0"/>
              <a:ea typeface="宋体" panose="02010600030101010101" pitchFamily="2" charset="-122"/>
            </a:endParaRPr>
          </a:p>
        </p:txBody>
      </p:sp>
      <p:sp>
        <p:nvSpPr>
          <p:cNvPr id="30726" name="Rectangle 6"/>
          <p:cNvSpPr/>
          <p:nvPr/>
        </p:nvSpPr>
        <p:spPr>
          <a:xfrm>
            <a:off x="1066800" y="4572000"/>
            <a:ext cx="2809875" cy="520700"/>
          </a:xfrm>
          <a:prstGeom prst="rect">
            <a:avLst/>
          </a:prstGeom>
          <a:noFill/>
          <a:ln w="9525">
            <a:noFill/>
          </a:ln>
        </p:spPr>
        <p:txBody>
          <a:bodyPr anchor="t" anchorCtr="0">
            <a:spAutoFit/>
          </a:bodyPr>
          <a:lstStyle/>
          <a:p>
            <a:r>
              <a:rPr lang="zh-CN" altLang="en-US" sz="2800" b="1">
                <a:latin typeface="Times New Roman" panose="02020603050405020304" pitchFamily="18" charset="0"/>
                <a:ea typeface="宋体" panose="02010600030101010101" pitchFamily="2" charset="-122"/>
              </a:rPr>
              <a:t>蝉蛙静中显闹</a:t>
            </a:r>
            <a:endParaRPr lang="zh-CN" altLang="en-US" sz="2800" b="1">
              <a:latin typeface="Times New Roman" panose="02020603050405020304" pitchFamily="18" charset="0"/>
              <a:ea typeface="宋体" panose="02010600030101010101" pitchFamily="2" charset="-122"/>
            </a:endParaRPr>
          </a:p>
        </p:txBody>
      </p:sp>
      <p:sp>
        <p:nvSpPr>
          <p:cNvPr id="30727" name="AutoShape 7"/>
          <p:cNvSpPr/>
          <p:nvPr/>
        </p:nvSpPr>
        <p:spPr>
          <a:xfrm>
            <a:off x="3505200" y="3657600"/>
            <a:ext cx="1152525" cy="363538"/>
          </a:xfrm>
          <a:prstGeom prst="rightArrow">
            <a:avLst>
              <a:gd name="adj1" fmla="val 50000"/>
              <a:gd name="adj2" fmla="val 79125"/>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0728" name="Rectangle 8"/>
          <p:cNvSpPr/>
          <p:nvPr/>
        </p:nvSpPr>
        <p:spPr>
          <a:xfrm>
            <a:off x="4724400" y="2743200"/>
            <a:ext cx="1873250" cy="2227263"/>
          </a:xfrm>
          <a:prstGeom prst="rect">
            <a:avLst/>
          </a:prstGeom>
          <a:noFill/>
          <a:ln w="9525">
            <a:noFill/>
          </a:ln>
        </p:spPr>
        <p:txBody>
          <a:bodyPr anchor="t" anchorCtr="0">
            <a:spAutoFit/>
          </a:bodyPr>
          <a:lstStyle/>
          <a:p>
            <a:r>
              <a:rPr lang="zh-CN" altLang="en-US" sz="2800">
                <a:latin typeface="Times New Roman" panose="02020603050405020304" pitchFamily="18" charset="0"/>
                <a:ea typeface="宋体" panose="02010600030101010101" pitchFamily="2" charset="-122"/>
              </a:rPr>
              <a:t>由远及近</a:t>
            </a:r>
            <a:endParaRPr lang="zh-CN" altLang="en-US" sz="2800">
              <a:latin typeface="Times New Roman" panose="02020603050405020304" pitchFamily="18" charset="0"/>
              <a:ea typeface="宋体" panose="02010600030101010101" pitchFamily="2" charset="-122"/>
            </a:endParaRPr>
          </a:p>
          <a:p>
            <a:endParaRPr lang="zh-CN" altLang="en-US" sz="2800">
              <a:latin typeface="Times New Roman" panose="02020603050405020304" pitchFamily="18" charset="0"/>
              <a:ea typeface="宋体" panose="02010600030101010101" pitchFamily="2" charset="-122"/>
            </a:endParaRPr>
          </a:p>
          <a:p>
            <a:endParaRPr lang="zh-CN" altLang="en-US" sz="2800">
              <a:latin typeface="Times New Roman" panose="02020603050405020304" pitchFamily="18" charset="0"/>
              <a:ea typeface="宋体" panose="02010600030101010101" pitchFamily="2" charset="-122"/>
            </a:endParaRPr>
          </a:p>
          <a:p>
            <a:endParaRPr lang="zh-CN" altLang="en-US" sz="2800">
              <a:latin typeface="Times New Roman" panose="02020603050405020304" pitchFamily="18" charset="0"/>
              <a:ea typeface="宋体" panose="02010600030101010101" pitchFamily="2" charset="-122"/>
            </a:endParaRPr>
          </a:p>
          <a:p>
            <a:r>
              <a:rPr lang="zh-CN" altLang="en-US" sz="2800">
                <a:latin typeface="Times New Roman" panose="02020603050405020304" pitchFamily="18" charset="0"/>
                <a:ea typeface="宋体" panose="02010600030101010101" pitchFamily="2" charset="-122"/>
              </a:rPr>
              <a:t>以动衬静</a:t>
            </a:r>
            <a:endParaRPr lang="zh-CN" altLang="en-US" sz="2800">
              <a:latin typeface="Times New Roman" panose="02020603050405020304" pitchFamily="18" charset="0"/>
              <a:ea typeface="宋体" panose="02010600030101010101" pitchFamily="2" charset="-122"/>
            </a:endParaRPr>
          </a:p>
        </p:txBody>
      </p:sp>
      <p:sp>
        <p:nvSpPr>
          <p:cNvPr id="30729" name="AutoShape 9"/>
          <p:cNvSpPr/>
          <p:nvPr/>
        </p:nvSpPr>
        <p:spPr>
          <a:xfrm>
            <a:off x="6400800" y="3886200"/>
            <a:ext cx="792163" cy="215900"/>
          </a:xfrm>
          <a:prstGeom prst="rightArrow">
            <a:avLst>
              <a:gd name="adj1" fmla="val 50000"/>
              <a:gd name="adj2" fmla="val 91575"/>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0730" name="Rectangle 10"/>
          <p:cNvSpPr/>
          <p:nvPr/>
        </p:nvSpPr>
        <p:spPr>
          <a:xfrm>
            <a:off x="7124700" y="3124200"/>
            <a:ext cx="2019300" cy="1752600"/>
          </a:xfrm>
          <a:prstGeom prst="rect">
            <a:avLst/>
          </a:prstGeom>
          <a:noFill/>
          <a:ln w="9525">
            <a:noFill/>
          </a:ln>
        </p:spPr>
        <p:txBody>
          <a:bodyPr wrap="none" anchor="t" anchorCtr="0">
            <a:spAutoFit/>
          </a:bodyPr>
          <a:lstStyle/>
          <a:p>
            <a:r>
              <a:rPr lang="zh-CN" altLang="en-US" sz="3600" b="1">
                <a:solidFill>
                  <a:srgbClr val="FF3300"/>
                </a:solidFill>
                <a:latin typeface="Times New Roman" panose="02020603050405020304" pitchFamily="18" charset="0"/>
                <a:ea typeface="宋体" panose="02010600030101010101" pitchFamily="2" charset="-122"/>
              </a:rPr>
              <a:t>幽静迷离</a:t>
            </a:r>
            <a:endParaRPr lang="zh-CN" altLang="en-US" sz="3600" b="1">
              <a:solidFill>
                <a:srgbClr val="FF3300"/>
              </a:solidFill>
              <a:latin typeface="Times New Roman" panose="02020603050405020304" pitchFamily="18" charset="0"/>
              <a:ea typeface="宋体" panose="02010600030101010101" pitchFamily="2" charset="-122"/>
            </a:endParaRPr>
          </a:p>
          <a:p>
            <a:r>
              <a:rPr lang="zh-CN" altLang="en-US" sz="3600" b="1">
                <a:solidFill>
                  <a:srgbClr val="FF3300"/>
                </a:solidFill>
                <a:latin typeface="Times New Roman" panose="02020603050405020304" pitchFamily="18" charset="0"/>
                <a:ea typeface="宋体" panose="02010600030101010101" pitchFamily="2" charset="-122"/>
              </a:rPr>
              <a:t>浓淡相宜</a:t>
            </a:r>
            <a:endParaRPr lang="zh-CN" altLang="en-US" sz="3600" b="1">
              <a:solidFill>
                <a:srgbClr val="FF3300"/>
              </a:solidFill>
              <a:latin typeface="Times New Roman" panose="02020603050405020304" pitchFamily="18" charset="0"/>
              <a:ea typeface="宋体" panose="02010600030101010101" pitchFamily="2" charset="-122"/>
            </a:endParaRPr>
          </a:p>
          <a:p>
            <a:r>
              <a:rPr lang="zh-CN" altLang="en-US" sz="3600" b="1">
                <a:solidFill>
                  <a:srgbClr val="FF3300"/>
                </a:solidFill>
                <a:latin typeface="Arial" panose="020b0604020202020204" pitchFamily="34" charset="0"/>
                <a:ea typeface="宋体" panose="02010600030101010101" pitchFamily="2" charset="-122"/>
              </a:rPr>
              <a:t>寂静冷清</a:t>
            </a:r>
            <a:endParaRPr lang="zh-CN" altLang="en-US" sz="3600" b="1">
              <a:solidFill>
                <a:srgbClr val="FF3300"/>
              </a:solidFill>
              <a:latin typeface="Times New Roman" panose="02020603050405020304" pitchFamily="18" charset="0"/>
              <a:ea typeface="宋体" panose="02010600030101010101" pitchFamily="2" charset="-122"/>
            </a:endParaRPr>
          </a:p>
        </p:txBody>
      </p:sp>
      <p:sp>
        <p:nvSpPr>
          <p:cNvPr id="30731" name="Rectangle 11"/>
          <p:cNvSpPr>
            <a:spLocks noChangeArrowheads="1"/>
          </p:cNvSpPr>
          <p:nvPr/>
        </p:nvSpPr>
        <p:spPr bwMode="auto">
          <a:xfrm>
            <a:off x="0" y="2438400"/>
            <a:ext cx="827088" cy="256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荷塘</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四面</a:t>
            </a:r>
            <a:endParaRPr kumimoji="0" lang="zh-CN" altLang="en-US" sz="36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6091" name="Rectangle 12"/>
          <p:cNvSpPr/>
          <p:nvPr/>
        </p:nvSpPr>
        <p:spPr>
          <a:xfrm>
            <a:off x="4211638" y="5667375"/>
            <a:ext cx="184150" cy="1190625"/>
          </a:xfrm>
          <a:prstGeom prst="rect">
            <a:avLst/>
          </a:prstGeom>
          <a:noFill/>
          <a:ln w="9525">
            <a:noFill/>
          </a:ln>
        </p:spPr>
        <p:txBody>
          <a:bodyPr wrap="none" anchor="t" anchorCtr="0">
            <a:spAutoFit/>
          </a:bodyPr>
          <a:lstStyle/>
          <a:p>
            <a:br>
              <a:rPr lang="zh-CN" altLang="en-US" sz="3600" b="1">
                <a:latin typeface="Times New Roman" panose="02020603050405020304" pitchFamily="18" charset="0"/>
                <a:ea typeface="宋体" panose="02010600030101010101" pitchFamily="2" charset="-122"/>
              </a:rPr>
            </a:br>
            <a:endParaRPr lang="zh-CN" altLang="en-US" sz="3600" b="1">
              <a:latin typeface="Times New Roman" panose="02020603050405020304" pitchFamily="18" charset="0"/>
              <a:ea typeface="宋体" panose="02010600030101010101" pitchFamily="2" charset="-122"/>
            </a:endParaRPr>
          </a:p>
        </p:txBody>
      </p:sp>
      <p:sp>
        <p:nvSpPr>
          <p:cNvPr id="30733" name="Rectangle 13"/>
          <p:cNvSpPr/>
          <p:nvPr/>
        </p:nvSpPr>
        <p:spPr>
          <a:xfrm>
            <a:off x="1447800" y="1066800"/>
            <a:ext cx="1101725" cy="641350"/>
          </a:xfrm>
          <a:prstGeom prst="rect">
            <a:avLst/>
          </a:prstGeom>
          <a:noFill/>
          <a:ln w="9525">
            <a:noFill/>
          </a:ln>
        </p:spPr>
        <p:txBody>
          <a:bodyPr anchor="t" anchorCtr="0">
            <a:spAutoFit/>
          </a:bodyPr>
          <a:lstStyle/>
          <a:p>
            <a:r>
              <a:rPr lang="zh-CN" altLang="en-US" sz="3600" b="1">
                <a:latin typeface="Times New Roman" panose="02020603050405020304" pitchFamily="18" charset="0"/>
                <a:ea typeface="宋体" panose="02010600030101010101" pitchFamily="2" charset="-122"/>
              </a:rPr>
              <a:t>景物</a:t>
            </a:r>
            <a:endParaRPr lang="zh-CN" altLang="en-US" sz="3600" b="1">
              <a:latin typeface="Times New Roman" panose="02020603050405020304" pitchFamily="18" charset="0"/>
              <a:ea typeface="宋体" panose="02010600030101010101" pitchFamily="2" charset="-122"/>
            </a:endParaRPr>
          </a:p>
        </p:txBody>
      </p:sp>
      <p:sp>
        <p:nvSpPr>
          <p:cNvPr id="30734" name="Rectangle 14"/>
          <p:cNvSpPr/>
          <p:nvPr/>
        </p:nvSpPr>
        <p:spPr>
          <a:xfrm>
            <a:off x="4876800" y="1219200"/>
            <a:ext cx="1101725" cy="641350"/>
          </a:xfrm>
          <a:prstGeom prst="rect">
            <a:avLst/>
          </a:prstGeom>
          <a:noFill/>
          <a:ln w="9525">
            <a:noFill/>
          </a:ln>
        </p:spPr>
        <p:txBody>
          <a:bodyPr anchor="t" anchorCtr="0">
            <a:spAutoFit/>
          </a:bodyPr>
          <a:lstStyle/>
          <a:p>
            <a:r>
              <a:rPr lang="zh-CN" altLang="en-US" sz="3600" b="1">
                <a:latin typeface="Times New Roman" panose="02020603050405020304" pitchFamily="18" charset="0"/>
                <a:ea typeface="宋体" panose="02010600030101010101" pitchFamily="2" charset="-122"/>
              </a:rPr>
              <a:t>手法</a:t>
            </a:r>
            <a:endParaRPr lang="zh-CN" altLang="en-US" sz="3600" b="1">
              <a:latin typeface="Times New Roman" panose="02020603050405020304" pitchFamily="18" charset="0"/>
              <a:ea typeface="宋体" panose="02010600030101010101" pitchFamily="2" charset="-122"/>
            </a:endParaRPr>
          </a:p>
        </p:txBody>
      </p:sp>
      <p:sp>
        <p:nvSpPr>
          <p:cNvPr id="30735" name="Rectangle 15"/>
          <p:cNvSpPr/>
          <p:nvPr/>
        </p:nvSpPr>
        <p:spPr>
          <a:xfrm>
            <a:off x="7467600" y="1143000"/>
            <a:ext cx="1101725" cy="641350"/>
          </a:xfrm>
          <a:prstGeom prst="rect">
            <a:avLst/>
          </a:prstGeom>
          <a:noFill/>
          <a:ln w="9525">
            <a:noFill/>
          </a:ln>
        </p:spPr>
        <p:txBody>
          <a:bodyPr anchor="t" anchorCtr="0">
            <a:spAutoFit/>
          </a:bodyPr>
          <a:lstStyle/>
          <a:p>
            <a:r>
              <a:rPr lang="zh-CN" altLang="en-US" sz="3600" b="1">
                <a:latin typeface="Times New Roman" panose="02020603050405020304" pitchFamily="18" charset="0"/>
                <a:ea typeface="宋体" panose="02010600030101010101" pitchFamily="2" charset="-122"/>
              </a:rPr>
              <a:t>特点</a:t>
            </a:r>
            <a:endParaRPr lang="zh-CN" altLang="en-US" sz="3600" b="1">
              <a:latin typeface="Times New Roman" panose="02020603050405020304" pitchFamily="18" charset="0"/>
              <a:ea typeface="宋体" panose="02010600030101010101" pitchFamily="2" charset="-122"/>
            </a:endParaRPr>
          </a:p>
        </p:txBody>
      </p:sp>
      <p:sp>
        <p:nvSpPr>
          <p:cNvPr id="30736" name="AutoShape 16"/>
          <p:cNvSpPr/>
          <p:nvPr/>
        </p:nvSpPr>
        <p:spPr>
          <a:xfrm>
            <a:off x="1752600" y="1600200"/>
            <a:ext cx="485775" cy="762000"/>
          </a:xfrm>
          <a:prstGeom prst="downArrow">
            <a:avLst>
              <a:gd name="adj1" fmla="val 50000"/>
              <a:gd name="adj2" fmla="val 3915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a:latin typeface="Arial" panose="020b0604020202020204" pitchFamily="34" charset="0"/>
              <a:ea typeface="宋体" panose="02010600030101010101" pitchFamily="2" charset="-122"/>
            </a:endParaRPr>
          </a:p>
        </p:txBody>
      </p:sp>
      <p:sp>
        <p:nvSpPr>
          <p:cNvPr id="30737" name="AutoShape 17"/>
          <p:cNvSpPr/>
          <p:nvPr/>
        </p:nvSpPr>
        <p:spPr>
          <a:xfrm>
            <a:off x="5105400" y="1828800"/>
            <a:ext cx="485775" cy="914400"/>
          </a:xfrm>
          <a:prstGeom prst="downArrow">
            <a:avLst>
              <a:gd name="adj1" fmla="val 50000"/>
              <a:gd name="adj2" fmla="val 4698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a:latin typeface="Arial" panose="020b0604020202020204" pitchFamily="34" charset="0"/>
              <a:ea typeface="宋体" panose="02010600030101010101" pitchFamily="2" charset="-122"/>
            </a:endParaRPr>
          </a:p>
        </p:txBody>
      </p:sp>
      <p:sp>
        <p:nvSpPr>
          <p:cNvPr id="30738" name="AutoShape 18"/>
          <p:cNvSpPr/>
          <p:nvPr/>
        </p:nvSpPr>
        <p:spPr>
          <a:xfrm>
            <a:off x="7772400" y="1676400"/>
            <a:ext cx="485775" cy="1219200"/>
          </a:xfrm>
          <a:prstGeom prst="downArrow">
            <a:avLst>
              <a:gd name="adj1" fmla="val 50000"/>
              <a:gd name="adj2" fmla="val 6264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endParaRPr lang="zh-CN" altLang="en-US">
              <a:latin typeface="Arial" panose="020b0604020202020204" pitchFamily="34" charset="0"/>
              <a:ea typeface="宋体" panose="02010600030101010101" pitchFamily="2" charset="-122"/>
            </a:endParaRPr>
          </a:p>
        </p:txBody>
      </p:sp>
      <p:sp>
        <p:nvSpPr>
          <p:cNvPr id="46098" name="AutoShape 19"/>
          <p:cNvSpPr/>
          <p:nvPr/>
        </p:nvSpPr>
        <p:spPr>
          <a:xfrm>
            <a:off x="762000" y="2590800"/>
            <a:ext cx="76200" cy="2590800"/>
          </a:xfrm>
          <a:prstGeom prst="leftBrace">
            <a:avLst>
              <a:gd name="adj1" fmla="val 281916"/>
              <a:gd name="adj2" fmla="val 50000"/>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0740" name="AutoShape 20"/>
          <p:cNvSpPr/>
          <p:nvPr/>
        </p:nvSpPr>
        <p:spPr>
          <a:xfrm>
            <a:off x="4648200" y="2895600"/>
            <a:ext cx="71438" cy="1779588"/>
          </a:xfrm>
          <a:prstGeom prst="leftBrace">
            <a:avLst>
              <a:gd name="adj1" fmla="val 206553"/>
              <a:gd name="adj2" fmla="val 50000"/>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46100" name="Text Box 21"/>
          <p:cNvSpPr txBox="1"/>
          <p:nvPr/>
        </p:nvSpPr>
        <p:spPr>
          <a:xfrm>
            <a:off x="0" y="0"/>
            <a:ext cx="8839200" cy="1066800"/>
          </a:xfrm>
          <a:prstGeom prst="rect">
            <a:avLst/>
          </a:prstGeom>
          <a:noFill/>
          <a:ln w="9525">
            <a:noFill/>
          </a:ln>
        </p:spPr>
        <p:txBody>
          <a:bodyPr anchor="t" anchorCtr="0">
            <a:spAutoFit/>
          </a:bodyPr>
          <a:lstStyle/>
          <a:p>
            <a:r>
              <a:rPr lang="zh-CN" altLang="en-US" sz="3200" b="1">
                <a:solidFill>
                  <a:srgbClr val="FF3300"/>
                </a:solidFill>
                <a:latin typeface="Arial" panose="020b0604020202020204" pitchFamily="34" charset="0"/>
                <a:ea typeface="宋体" panose="02010600030101010101" pitchFamily="2" charset="-122"/>
              </a:rPr>
              <a:t>本段写了哪些景物？各有什么特点？采用了哪些表现手法？突出了荷塘的什么特点？</a:t>
            </a:r>
            <a:endParaRPr lang="zh-CN" altLang="en-US" sz="3200" b="1">
              <a:solidFill>
                <a:srgbClr val="FF3300"/>
              </a:solidFill>
              <a:latin typeface="Arial" panose="020b0604020202020204" pitchFamily="34" charset="0"/>
              <a:ea typeface="宋体" panose="02010600030101010101" pitchFamily="2" charset="-122"/>
            </a:endParaRPr>
          </a:p>
        </p:txBody>
      </p:sp>
      <p:sp>
        <p:nvSpPr>
          <p:cNvPr id="30742" name="Rectangle 22"/>
          <p:cNvSpPr/>
          <p:nvPr/>
        </p:nvSpPr>
        <p:spPr>
          <a:xfrm>
            <a:off x="0" y="5257800"/>
            <a:ext cx="7042150" cy="1384300"/>
          </a:xfrm>
          <a:prstGeom prst="rect">
            <a:avLst/>
          </a:prstGeom>
          <a:noFill/>
          <a:ln w="9525">
            <a:noFill/>
          </a:ln>
        </p:spPr>
        <p:txBody>
          <a:bodyPr wrap="square" anchor="t" anchorCtr="0">
            <a:spAutoFit/>
          </a:bodyPr>
          <a:lstStyle/>
          <a:p>
            <a:r>
              <a:rPr lang="zh-CN" altLang="en-US" sz="2800" b="1">
                <a:solidFill>
                  <a:srgbClr val="0000FF"/>
                </a:solidFill>
                <a:latin typeface="Arial" panose="020b0604020202020204" pitchFamily="34" charset="0"/>
                <a:ea typeface="宋体" panose="02010600030101010101" pitchFamily="2" charset="-122"/>
              </a:rPr>
              <a:t>衬托手法：单写月光单调，作者着力摹写月的投影，光影交错，把岸边树、塘中荷连接在一起，构成了美丽的图画。</a:t>
            </a:r>
            <a:endParaRPr lang="zh-CN" altLang="en-US" sz="2800" b="1">
              <a:solidFill>
                <a:srgbClr val="0000FF"/>
              </a:solidFill>
              <a:latin typeface="Arial" panose="020b0604020202020204" pitchFamily="34" charset="0"/>
              <a:ea typeface="宋体" panose="02010600030101010101" pitchFamily="2" charset="-122"/>
            </a:endParaRPr>
          </a:p>
        </p:txBody>
      </p:sp>
      <p:pic>
        <p:nvPicPr>
          <p:cNvPr id="46102" name="图片 50"/>
          <p:cNvPicPr>
            <a:picLocks noChangeAspect="1"/>
          </p:cNvPicPr>
          <p:nvPr/>
        </p:nvPicPr>
        <p:blipFill>
          <a:blip r:embed="rId2"/>
          <a:stretch>
            <a:fillRect/>
          </a:stretch>
        </p:blipFill>
        <p:spPr>
          <a:xfrm>
            <a:off x="7467600" y="4808538"/>
            <a:ext cx="1370013" cy="2019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30733">
                                            <p:txEl>
                                              <p:pRg st="0" end="0"/>
                                            </p:txEl>
                                          </p:spTgt>
                                        </p:tgtEl>
                                        <p:attrNameLst>
                                          <p:attrName>style.visibility</p:attrName>
                                        </p:attrNameLst>
                                      </p:cBhvr>
                                      <p:to>
                                        <p:strVal val="visible"/>
                                      </p:to>
                                    </p:set>
                                    <p:anim calcmode="lin" valueType="num">
                                      <p:cBhvr additive="base">
                                        <p:cTn id="7" dur="500" fill="hold"/>
                                        <p:tgtEl>
                                          <p:spTgt spid="307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36"/>
                                        </p:tgtEl>
                                        <p:attrNameLst>
                                          <p:attrName>style.visibility</p:attrName>
                                        </p:attrNameLst>
                                      </p:cBhvr>
                                      <p:to>
                                        <p:strVal val="visible"/>
                                      </p:to>
                                    </p:set>
                                    <p:anim calcmode="lin" valueType="num">
                                      <p:cBhvr additive="base">
                                        <p:cTn id="13" dur="500" fill="hold"/>
                                        <p:tgtEl>
                                          <p:spTgt spid="30736"/>
                                        </p:tgtEl>
                                        <p:attrNameLst>
                                          <p:attrName>ppt_x</p:attrName>
                                        </p:attrNameLst>
                                      </p:cBhvr>
                                      <p:tavLst>
                                        <p:tav tm="0">
                                          <p:val>
                                            <p:strVal val="#ppt_x"/>
                                          </p:val>
                                        </p:tav>
                                        <p:tav tm="100000">
                                          <p:val>
                                            <p:strVal val="#ppt_x"/>
                                          </p:val>
                                        </p:tav>
                                      </p:tavLst>
                                    </p:anim>
                                    <p:anim calcmode="lin" valueType="num">
                                      <p:cBhvr additive="base">
                                        <p:cTn id="14" dur="500" fill="hold"/>
                                        <p:tgtEl>
                                          <p:spTgt spid="3073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0" end="0"/>
                                            </p:txEl>
                                          </p:spTgt>
                                        </p:tgtEl>
                                        <p:attrNameLst>
                                          <p:attrName>style.visibility</p:attrName>
                                        </p:attrNameLst>
                                      </p:cBhvr>
                                      <p:to>
                                        <p:strVal val="visible"/>
                                      </p:to>
                                    </p:set>
                                    <p:anim calcmode="lin" valueType="num">
                                      <p:cBhvr additive="base">
                                        <p:cTn id="19"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3"/>
                                        </p:tgtEl>
                                        <p:attrNameLst>
                                          <p:attrName>style.visibility</p:attrName>
                                        </p:attrNameLst>
                                      </p:cBhvr>
                                      <p:to>
                                        <p:strVal val="visible"/>
                                      </p:to>
                                    </p:set>
                                    <p:anim calcmode="lin" valueType="num">
                                      <p:cBhvr additive="base">
                                        <p:cTn id="25" dur="500" fill="hold"/>
                                        <p:tgtEl>
                                          <p:spTgt spid="30723"/>
                                        </p:tgtEl>
                                        <p:attrNameLst>
                                          <p:attrName>ppt_x</p:attrName>
                                        </p:attrNameLst>
                                      </p:cBhvr>
                                      <p:tavLst>
                                        <p:tav tm="0">
                                          <p:val>
                                            <p:strVal val="#ppt_x"/>
                                          </p:val>
                                        </p:tav>
                                        <p:tav tm="100000">
                                          <p:val>
                                            <p:strVal val="#ppt_x"/>
                                          </p:val>
                                        </p:tav>
                                      </p:tavLst>
                                    </p:anim>
                                    <p:anim calcmode="lin" valueType="num">
                                      <p:cBhvr additive="base">
                                        <p:cTn id="26"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0724">
                                            <p:txEl>
                                              <p:pRg st="0" end="0"/>
                                            </p:txEl>
                                          </p:spTgt>
                                        </p:tgtEl>
                                        <p:attrNameLst>
                                          <p:attrName>style.visibility</p:attrName>
                                        </p:attrNameLst>
                                      </p:cBhvr>
                                      <p:to>
                                        <p:strVal val="visible"/>
                                      </p:to>
                                    </p:set>
                                    <p:anim calcmode="lin" valueType="num">
                                      <p:cBhvr additive="base">
                                        <p:cTn id="31" dur="500" fill="hold"/>
                                        <p:tgtEl>
                                          <p:spTgt spid="3072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25"/>
                                        </p:tgtEl>
                                        <p:attrNameLst>
                                          <p:attrName>style.visibility</p:attrName>
                                        </p:attrNameLst>
                                      </p:cBhvr>
                                      <p:to>
                                        <p:strVal val="visible"/>
                                      </p:to>
                                    </p:set>
                                    <p:anim calcmode="lin" valueType="num">
                                      <p:cBhvr additive="base">
                                        <p:cTn id="37" dur="500" fill="hold"/>
                                        <p:tgtEl>
                                          <p:spTgt spid="30725"/>
                                        </p:tgtEl>
                                        <p:attrNameLst>
                                          <p:attrName>ppt_x</p:attrName>
                                        </p:attrNameLst>
                                      </p:cBhvr>
                                      <p:tavLst>
                                        <p:tav tm="0">
                                          <p:val>
                                            <p:strVal val="#ppt_x"/>
                                          </p:val>
                                        </p:tav>
                                        <p:tav tm="100000">
                                          <p:val>
                                            <p:strVal val="#ppt_x"/>
                                          </p:val>
                                        </p:tav>
                                      </p:tavLst>
                                    </p:anim>
                                    <p:anim calcmode="lin" valueType="num">
                                      <p:cBhvr additive="base">
                                        <p:cTn id="38"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726"/>
                                        </p:tgtEl>
                                        <p:attrNameLst>
                                          <p:attrName>style.visibility</p:attrName>
                                        </p:attrNameLst>
                                      </p:cBhvr>
                                      <p:to>
                                        <p:strVal val="visible"/>
                                      </p:to>
                                    </p:set>
                                    <p:anim calcmode="lin" valueType="num">
                                      <p:cBhvr additive="base">
                                        <p:cTn id="43" dur="500" fill="hold"/>
                                        <p:tgtEl>
                                          <p:spTgt spid="30726"/>
                                        </p:tgtEl>
                                        <p:attrNameLst>
                                          <p:attrName>ppt_x</p:attrName>
                                        </p:attrNameLst>
                                      </p:cBhvr>
                                      <p:tavLst>
                                        <p:tav tm="0">
                                          <p:val>
                                            <p:strVal val="#ppt_x"/>
                                          </p:val>
                                        </p:tav>
                                        <p:tav tm="100000">
                                          <p:val>
                                            <p:strVal val="#ppt_x"/>
                                          </p:val>
                                        </p:tav>
                                      </p:tavLst>
                                    </p:anim>
                                    <p:anim calcmode="lin" valueType="num">
                                      <p:cBhvr additive="base">
                                        <p:cTn id="44" dur="500" fill="hold"/>
                                        <p:tgtEl>
                                          <p:spTgt spid="3072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0734">
                                            <p:txEl>
                                              <p:pRg st="0" end="0"/>
                                            </p:txEl>
                                          </p:spTgt>
                                        </p:tgtEl>
                                        <p:attrNameLst>
                                          <p:attrName>style.visibility</p:attrName>
                                        </p:attrNameLst>
                                      </p:cBhvr>
                                      <p:to>
                                        <p:strVal val="visible"/>
                                      </p:to>
                                    </p:set>
                                    <p:anim calcmode="lin" valueType="num">
                                      <p:cBhvr additive="base">
                                        <p:cTn id="47" dur="500" fill="hold"/>
                                        <p:tgtEl>
                                          <p:spTgt spid="30734">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07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30727"/>
                                        </p:tgtEl>
                                        <p:attrNameLst>
                                          <p:attrName>style.visibility</p:attrName>
                                        </p:attrNameLst>
                                      </p:cBhvr>
                                      <p:to>
                                        <p:strVal val="visible"/>
                                      </p:to>
                                    </p:set>
                                    <p:animEffect transition="in" filter="box(in)">
                                      <p:cBhvr>
                                        <p:cTn id="53" dur="500"/>
                                        <p:tgtEl>
                                          <p:spTgt spid="30727"/>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30737"/>
                                        </p:tgtEl>
                                        <p:attrNameLst>
                                          <p:attrName>style.visibility</p:attrName>
                                        </p:attrNameLst>
                                      </p:cBhvr>
                                      <p:to>
                                        <p:strVal val="visible"/>
                                      </p:to>
                                    </p:set>
                                    <p:animEffect transition="in" filter="box(in)">
                                      <p:cBhvr>
                                        <p:cTn id="58" dur="500"/>
                                        <p:tgtEl>
                                          <p:spTgt spid="30737"/>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0740"/>
                                        </p:tgtEl>
                                        <p:attrNameLst>
                                          <p:attrName>style.visibility</p:attrName>
                                        </p:attrNameLst>
                                      </p:cBhvr>
                                      <p:to>
                                        <p:strVal val="visible"/>
                                      </p:to>
                                    </p:set>
                                    <p:anim calcmode="lin" valueType="num">
                                      <p:cBhvr additive="base">
                                        <p:cTn id="63" dur="500" fill="hold"/>
                                        <p:tgtEl>
                                          <p:spTgt spid="30740"/>
                                        </p:tgtEl>
                                        <p:attrNameLst>
                                          <p:attrName>ppt_x</p:attrName>
                                        </p:attrNameLst>
                                      </p:cBhvr>
                                      <p:tavLst>
                                        <p:tav tm="0">
                                          <p:val>
                                            <p:strVal val="#ppt_x"/>
                                          </p:val>
                                        </p:tav>
                                        <p:tav tm="100000">
                                          <p:val>
                                            <p:strVal val="#ppt_x"/>
                                          </p:val>
                                        </p:tav>
                                      </p:tavLst>
                                    </p:anim>
                                    <p:anim calcmode="lin" valueType="num">
                                      <p:cBhvr additive="base">
                                        <p:cTn id="64" dur="500" fill="hold"/>
                                        <p:tgtEl>
                                          <p:spTgt spid="30740"/>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2" presetClass="entr" presetSubtype="4" fill="hold" nodeType="clickEffect">
                                  <p:stCondLst>
                                    <p:cond delay="0"/>
                                  </p:stCondLst>
                                  <p:childTnLst>
                                    <p:set>
                                      <p:cBhvr>
                                        <p:cTn id="68" dur="1" fill="hold">
                                          <p:stCondLst>
                                            <p:cond delay="0"/>
                                          </p:stCondLst>
                                        </p:cTn>
                                        <p:tgtEl>
                                          <p:spTgt spid="30728">
                                            <p:txEl>
                                              <p:pRg st="0" end="0"/>
                                            </p:txEl>
                                          </p:spTgt>
                                        </p:tgtEl>
                                        <p:attrNameLst>
                                          <p:attrName>style.visibility</p:attrName>
                                        </p:attrNameLst>
                                      </p:cBhvr>
                                      <p:to>
                                        <p:strVal val="visible"/>
                                      </p:to>
                                    </p:set>
                                    <p:anim calcmode="lin" valueType="num">
                                      <p:cBhvr additive="base">
                                        <p:cTn id="69" dur="500" fill="hold"/>
                                        <p:tgtEl>
                                          <p:spTgt spid="30728">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0728">
                                            <p:txEl>
                                              <p:pRg st="0" end="0"/>
                                            </p:txEl>
                                          </p:spTgt>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30728">
                                            <p:txEl>
                                              <p:pRg st="4" end="4"/>
                                            </p:txEl>
                                          </p:spTgt>
                                        </p:tgtEl>
                                        <p:attrNameLst>
                                          <p:attrName>style.visibility</p:attrName>
                                        </p:attrNameLst>
                                      </p:cBhvr>
                                      <p:to>
                                        <p:strVal val="visible"/>
                                      </p:to>
                                    </p:set>
                                    <p:anim calcmode="lin" valueType="num">
                                      <p:cBhvr additive="base">
                                        <p:cTn id="73" dur="500" fill="hold"/>
                                        <p:tgtEl>
                                          <p:spTgt spid="30728">
                                            <p:txEl>
                                              <p:pRg st="4" end="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072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cond evt="onBegin" delay="0">
                          <p:tn val="74"/>
                        </p:cond>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0735">
                                            <p:txEl>
                                              <p:pRg st="0" end="0"/>
                                            </p:txEl>
                                          </p:spTgt>
                                        </p:tgtEl>
                                        <p:attrNameLst>
                                          <p:attrName>style.visibility</p:attrName>
                                        </p:attrNameLst>
                                      </p:cBhvr>
                                      <p:to>
                                        <p:strVal val="visible"/>
                                      </p:to>
                                    </p:set>
                                    <p:anim calcmode="lin" valueType="num">
                                      <p:cBhvr additive="base">
                                        <p:cTn id="79" dur="500" fill="hold"/>
                                        <p:tgtEl>
                                          <p:spTgt spid="30735">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07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cond evt="onBegin" delay="0">
                          <p:tn val="80"/>
                        </p:cond>
                      </p:stCondLst>
                      <p:childTnLst>
                        <p:par>
                          <p:cTn id="82" fill="hold" nodeType="afterGroup">
                            <p:stCondLst>
                              <p:cond delay="0"/>
                            </p:stCondLst>
                            <p:childTnLst>
                              <p:par>
                                <p:cTn id="83" presetID="4" presetClass="entr" presetSubtype="16" fill="hold" grpId="0" nodeType="clickEffect">
                                  <p:stCondLst>
                                    <p:cond delay="0"/>
                                  </p:stCondLst>
                                  <p:childTnLst>
                                    <p:set>
                                      <p:cBhvr>
                                        <p:cTn id="84" dur="1" fill="hold">
                                          <p:stCondLst>
                                            <p:cond delay="0"/>
                                          </p:stCondLst>
                                        </p:cTn>
                                        <p:tgtEl>
                                          <p:spTgt spid="30738"/>
                                        </p:tgtEl>
                                        <p:attrNameLst>
                                          <p:attrName>style.visibility</p:attrName>
                                        </p:attrNameLst>
                                      </p:cBhvr>
                                      <p:to>
                                        <p:strVal val="visible"/>
                                      </p:to>
                                    </p:set>
                                    <p:animEffect transition="in" filter="box(in)">
                                      <p:cBhvr>
                                        <p:cTn id="85" dur="500"/>
                                        <p:tgtEl>
                                          <p:spTgt spid="30738"/>
                                        </p:tgtEl>
                                      </p:cBhvr>
                                    </p:animEffect>
                                  </p:childTnLst>
                                </p:cTn>
                              </p:par>
                            </p:childTnLst>
                          </p:cTn>
                        </p:par>
                      </p:childTnLst>
                    </p:cTn>
                  </p:par>
                  <p:par>
                    <p:cTn id="86" fill="hold" nodeType="clickPar">
                      <p:stCondLst>
                        <p:cond delay="indefinite"/>
                        <p:cond evt="onBegin" delay="0">
                          <p:tn val="85"/>
                        </p:cond>
                      </p:stCondLst>
                      <p:childTnLst>
                        <p:par>
                          <p:cTn id="87" fill="hold" nodeType="afterGroup">
                            <p:stCondLst>
                              <p:cond delay="0"/>
                            </p:stCondLst>
                            <p:childTnLst>
                              <p:par>
                                <p:cTn id="88" presetID="4" presetClass="entr" presetSubtype="16" fill="hold" grpId="0" nodeType="clickEffect">
                                  <p:stCondLst>
                                    <p:cond delay="0"/>
                                  </p:stCondLst>
                                  <p:childTnLst>
                                    <p:set>
                                      <p:cBhvr>
                                        <p:cTn id="89" dur="1" fill="hold">
                                          <p:stCondLst>
                                            <p:cond delay="0"/>
                                          </p:stCondLst>
                                        </p:cTn>
                                        <p:tgtEl>
                                          <p:spTgt spid="30729"/>
                                        </p:tgtEl>
                                        <p:attrNameLst>
                                          <p:attrName>style.visibility</p:attrName>
                                        </p:attrNameLst>
                                      </p:cBhvr>
                                      <p:to>
                                        <p:strVal val="visible"/>
                                      </p:to>
                                    </p:set>
                                    <p:animEffect transition="in" filter="box(in)">
                                      <p:cBhvr>
                                        <p:cTn id="90" dur="500"/>
                                        <p:tgtEl>
                                          <p:spTgt spid="30729"/>
                                        </p:tgtEl>
                                      </p:cBhvr>
                                    </p:animEffect>
                                  </p:childTnLst>
                                </p:cTn>
                              </p:par>
                            </p:childTnLst>
                          </p:cTn>
                        </p:par>
                      </p:childTnLst>
                    </p:cTn>
                  </p:par>
                  <p:par>
                    <p:cTn id="91" fill="hold" nodeType="clickPar">
                      <p:stCondLst>
                        <p:cond delay="indefinite"/>
                        <p:cond evt="onBegin" delay="0">
                          <p:tn val="90"/>
                        </p:cond>
                      </p:stCondLst>
                      <p:childTnLst>
                        <p:par>
                          <p:cTn id="92" fill="hold" nodeType="afterGroup">
                            <p:stCondLst>
                              <p:cond delay="0"/>
                            </p:stCondLst>
                            <p:childTnLst>
                              <p:par>
                                <p:cTn id="93" presetID="2" presetClass="entr" presetSubtype="4" fill="hold" nodeType="clickEffect">
                                  <p:stCondLst>
                                    <p:cond delay="0"/>
                                  </p:stCondLst>
                                  <p:childTnLst>
                                    <p:set>
                                      <p:cBhvr>
                                        <p:cTn id="94" dur="1" fill="hold">
                                          <p:stCondLst>
                                            <p:cond delay="0"/>
                                          </p:stCondLst>
                                        </p:cTn>
                                        <p:tgtEl>
                                          <p:spTgt spid="30730">
                                            <p:txEl>
                                              <p:pRg st="0" end="0"/>
                                            </p:txEl>
                                          </p:spTgt>
                                        </p:tgtEl>
                                        <p:attrNameLst>
                                          <p:attrName>style.visibility</p:attrName>
                                        </p:attrNameLst>
                                      </p:cBhvr>
                                      <p:to>
                                        <p:strVal val="visible"/>
                                      </p:to>
                                    </p:set>
                                    <p:anim calcmode="lin" valueType="num">
                                      <p:cBhvr additive="base">
                                        <p:cTn id="95" dur="500" fill="hold"/>
                                        <p:tgtEl>
                                          <p:spTgt spid="30730">
                                            <p:txEl>
                                              <p:pRg st="0" end="0"/>
                                            </p:txEl>
                                          </p:spTgt>
                                        </p:tgtEl>
                                        <p:attrNameLst>
                                          <p:attrName>ppt_x</p:attrName>
                                        </p:attrNameLst>
                                      </p:cBhvr>
                                      <p:tavLst>
                                        <p:tav tm="0">
                                          <p:val>
                                            <p:strVal val="#ppt_x"/>
                                          </p:val>
                                        </p:tav>
                                        <p:tav tm="100000">
                                          <p:val>
                                            <p:strVal val="#ppt_x"/>
                                          </p:val>
                                        </p:tav>
                                      </p:tavLst>
                                    </p:anim>
                                    <p:anim calcmode="lin" valueType="num">
                                      <p:cBhvr additive="base">
                                        <p:cTn id="96" dur="500" fill="hold"/>
                                        <p:tgtEl>
                                          <p:spTgt spid="307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cond evt="onBegin" delay="0">
                          <p:tn val="96"/>
                        </p:cond>
                      </p:stCondLst>
                      <p:childTnLst>
                        <p:par>
                          <p:cTn id="98" fill="hold" nodeType="afterGroup">
                            <p:stCondLst>
                              <p:cond delay="0"/>
                            </p:stCondLst>
                            <p:childTnLst>
                              <p:par>
                                <p:cTn id="99" presetID="2" presetClass="entr" presetSubtype="4" fill="hold" nodeType="clickEffect">
                                  <p:stCondLst>
                                    <p:cond delay="0"/>
                                  </p:stCondLst>
                                  <p:childTnLst>
                                    <p:set>
                                      <p:cBhvr>
                                        <p:cTn id="100" dur="1" fill="hold">
                                          <p:stCondLst>
                                            <p:cond delay="0"/>
                                          </p:stCondLst>
                                        </p:cTn>
                                        <p:tgtEl>
                                          <p:spTgt spid="30730">
                                            <p:txEl>
                                              <p:pRg st="1" end="1"/>
                                            </p:txEl>
                                          </p:spTgt>
                                        </p:tgtEl>
                                        <p:attrNameLst>
                                          <p:attrName>style.visibility</p:attrName>
                                        </p:attrNameLst>
                                      </p:cBhvr>
                                      <p:to>
                                        <p:strVal val="visible"/>
                                      </p:to>
                                    </p:set>
                                    <p:anim calcmode="lin" valueType="num">
                                      <p:cBhvr additive="base">
                                        <p:cTn id="101" dur="500" fill="hold"/>
                                        <p:tgtEl>
                                          <p:spTgt spid="30730">
                                            <p:txEl>
                                              <p:pRg st="1" end="1"/>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307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cond evt="onBegin" delay="0">
                          <p:tn val="102"/>
                        </p:cond>
                      </p:stCondLst>
                      <p:childTnLst>
                        <p:par>
                          <p:cTn id="104" fill="hold" nodeType="afterGroup">
                            <p:stCondLst>
                              <p:cond delay="0"/>
                            </p:stCondLst>
                            <p:childTnLst>
                              <p:par>
                                <p:cTn id="105" presetID="2" presetClass="entr" presetSubtype="4" fill="hold" nodeType="clickEffect">
                                  <p:stCondLst>
                                    <p:cond delay="0"/>
                                  </p:stCondLst>
                                  <p:childTnLst>
                                    <p:set>
                                      <p:cBhvr>
                                        <p:cTn id="106" dur="1" fill="hold">
                                          <p:stCondLst>
                                            <p:cond delay="0"/>
                                          </p:stCondLst>
                                        </p:cTn>
                                        <p:tgtEl>
                                          <p:spTgt spid="30730">
                                            <p:txEl>
                                              <p:pRg st="2" end="2"/>
                                            </p:txEl>
                                          </p:spTgt>
                                        </p:tgtEl>
                                        <p:attrNameLst>
                                          <p:attrName>style.visibility</p:attrName>
                                        </p:attrNameLst>
                                      </p:cBhvr>
                                      <p:to>
                                        <p:strVal val="visible"/>
                                      </p:to>
                                    </p:set>
                                    <p:anim calcmode="lin" valueType="num">
                                      <p:cBhvr additive="base">
                                        <p:cTn id="107" dur="500" fill="hold"/>
                                        <p:tgtEl>
                                          <p:spTgt spid="30730">
                                            <p:txEl>
                                              <p:pRg st="2" end="2"/>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307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cond evt="onBegin" delay="0">
                          <p:tn val="108"/>
                        </p:cond>
                      </p:stCondLst>
                      <p:childTnLst>
                        <p:par>
                          <p:cTn id="110" fill="hold" nodeType="afterGroup">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30742"/>
                                        </p:tgtEl>
                                        <p:attrNameLst>
                                          <p:attrName>style.visibility</p:attrName>
                                        </p:attrNameLst>
                                      </p:cBhvr>
                                      <p:to>
                                        <p:strVal val="visible"/>
                                      </p:to>
                                    </p:set>
                                    <p:animEffect transition="in" filter="blinds(horizontal)">
                                      <p:cBhvr>
                                        <p:cTn id="113" dur="500"/>
                                        <p:tgtEl>
                                          <p:spTgt spid="30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5" grpId="0"/>
      <p:bldP spid="30726" grpId="0"/>
      <p:bldP spid="30727" grpId="0"/>
      <p:bldP spid="30729" grpId="0"/>
      <p:bldP spid="30736" grpId="0"/>
      <p:bldP spid="30737" grpId="0"/>
      <p:bldP spid="30738" grpId="0"/>
      <p:bldP spid="30740" grpId="0"/>
      <p:bldP spid="3074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7105" name="图片 5"/>
          <p:cNvPicPr>
            <a:picLocks noChangeAspect="1"/>
          </p:cNvPicPr>
          <p:nvPr/>
        </p:nvPicPr>
        <p:blipFill>
          <a:blip r:embed="rId2"/>
          <a:stretch>
            <a:fillRect/>
          </a:stretch>
        </p:blipFill>
        <p:spPr>
          <a:xfrm>
            <a:off x="6283325" y="1935163"/>
            <a:ext cx="2765425" cy="4075112"/>
          </a:xfrm>
          <a:prstGeom prst="rect">
            <a:avLst/>
          </a:prstGeom>
          <a:noFill/>
          <a:ln w="9525">
            <a:noFill/>
          </a:ln>
        </p:spPr>
      </p:pic>
      <p:sp>
        <p:nvSpPr>
          <p:cNvPr id="25603" name="Text Box 3"/>
          <p:cNvSpPr txBox="1"/>
          <p:nvPr/>
        </p:nvSpPr>
        <p:spPr>
          <a:xfrm>
            <a:off x="265113" y="1943100"/>
            <a:ext cx="1360487" cy="865188"/>
          </a:xfrm>
          <a:prstGeom prst="rect">
            <a:avLst/>
          </a:prstGeom>
          <a:noFill/>
          <a:ln w="9525">
            <a:noFill/>
          </a:ln>
        </p:spPr>
        <p:txBody>
          <a:bodyPr anchor="t" anchorCtr="0">
            <a:spAutoFit/>
          </a:bodyPr>
          <a:lstStyle/>
          <a:p>
            <a:pPr>
              <a:lnSpc>
                <a:spcPct val="120000"/>
              </a:lnSpc>
              <a:buFont typeface="Arial" panose="020b0604020202020204" pitchFamily="34" charset="0"/>
            </a:pPr>
            <a:r>
              <a:rPr lang="zh-CN" altLang="en-US" sz="2100">
                <a:solidFill>
                  <a:srgbClr val="FF0000"/>
                </a:solidFill>
                <a:latin typeface="黑体" panose="02010609060101010101" pitchFamily="2" charset="-122"/>
                <a:ea typeface="黑体" panose="02010609060101010101" pitchFamily="2" charset="-122"/>
              </a:rPr>
              <a:t>远远近近 </a:t>
            </a:r>
            <a:endParaRPr lang="zh-CN" altLang="en-US" sz="2100">
              <a:solidFill>
                <a:srgbClr val="FF0000"/>
              </a:solidFill>
              <a:latin typeface="黑体" panose="02010609060101010101" pitchFamily="2" charset="-122"/>
              <a:ea typeface="黑体" panose="02010609060101010101" pitchFamily="2" charset="-122"/>
            </a:endParaRPr>
          </a:p>
          <a:p>
            <a:pPr>
              <a:lnSpc>
                <a:spcPct val="120000"/>
              </a:lnSpc>
              <a:buFont typeface="Arial" panose="020b0604020202020204" pitchFamily="34" charset="0"/>
            </a:pPr>
            <a:r>
              <a:rPr lang="zh-CN" altLang="en-US" sz="2100">
                <a:solidFill>
                  <a:srgbClr val="FF0000"/>
                </a:solidFill>
                <a:latin typeface="黑体" panose="02010609060101010101" pitchFamily="2" charset="-122"/>
                <a:ea typeface="黑体" panose="02010609060101010101" pitchFamily="2" charset="-122"/>
              </a:rPr>
              <a:t>高高低低</a:t>
            </a:r>
            <a:endParaRPr lang="zh-CN" altLang="en-US" sz="2100">
              <a:solidFill>
                <a:srgbClr val="006600"/>
              </a:solidFill>
              <a:latin typeface="黑体" panose="02010609060101010101" pitchFamily="2" charset="-122"/>
              <a:ea typeface="黑体" panose="02010609060101010101" pitchFamily="2" charset="-122"/>
            </a:endParaRPr>
          </a:p>
        </p:txBody>
      </p:sp>
      <p:sp>
        <p:nvSpPr>
          <p:cNvPr id="25604" name="AutoShape 5"/>
          <p:cNvSpPr/>
          <p:nvPr/>
        </p:nvSpPr>
        <p:spPr>
          <a:xfrm>
            <a:off x="1522413" y="2025650"/>
            <a:ext cx="198438" cy="717550"/>
          </a:xfrm>
          <a:prstGeom prst="rightBrace">
            <a:avLst>
              <a:gd name="adj1" fmla="val 30507"/>
              <a:gd name="adj2" fmla="val 50000"/>
            </a:avLst>
          </a:prstGeom>
          <a:noFill/>
          <a:ln w="25400" cap="flat" cmpd="sng">
            <a:solidFill>
              <a:schemeClr val="tx1"/>
            </a:solidFill>
            <a:prstDash val="solid"/>
            <a:headEnd type="none" w="med" len="med"/>
            <a:tailEnd type="none" w="med" len="med"/>
          </a:ln>
        </p:spPr>
        <p:txBody>
          <a:bodyPr wrap="none" anchor="ctr"/>
          <a:lstStyle/>
          <a:p>
            <a:pPr eaLnBrk="1" fontAlgn="base" hangingPunct="1">
              <a:buFont typeface="Arial" panose="020b0604020202020204" pitchFamily="34" charset="0"/>
              <a:buNone/>
            </a:pPr>
            <a:endParaRPr lang="zh-CN" altLang="zh-CN" sz="1350" strike="noStrike" noProof="1">
              <a:latin typeface="Arial" panose="020b0604020202020204" pitchFamily="34" charset="0"/>
            </a:endParaRPr>
          </a:p>
        </p:txBody>
      </p:sp>
      <p:sp>
        <p:nvSpPr>
          <p:cNvPr id="25605" name="AutoShape 6"/>
          <p:cNvSpPr/>
          <p:nvPr/>
        </p:nvSpPr>
        <p:spPr>
          <a:xfrm>
            <a:off x="1828800" y="2239963"/>
            <a:ext cx="430213" cy="111125"/>
          </a:xfrm>
          <a:prstGeom prst="rightArrow">
            <a:avLst>
              <a:gd name="adj1" fmla="val 50000"/>
              <a:gd name="adj2" fmla="val 98369"/>
            </a:avLst>
          </a:prstGeom>
          <a:solidFill>
            <a:srgbClr val="FF0000"/>
          </a:solidFill>
          <a:ln w="9525" cap="flat" cmpd="sng">
            <a:solidFill>
              <a:srgbClr val="FF0000"/>
            </a:solidFill>
            <a:prstDash val="solid"/>
            <a:miter/>
            <a:headEnd type="none" w="med" len="med"/>
            <a:tailEnd type="none" w="med" len="med"/>
          </a:ln>
        </p:spPr>
        <p:txBody>
          <a:bodyPr wrap="none" anchor="ctr"/>
          <a:lstStyle/>
          <a:p>
            <a:pPr eaLnBrk="1" fontAlgn="base" hangingPunct="1">
              <a:buFont typeface="Arial" panose="020b0604020202020204" pitchFamily="34" charset="0"/>
              <a:buNone/>
            </a:pPr>
            <a:endParaRPr lang="zh-CN" altLang="zh-CN" sz="1350" strike="noStrike" noProof="1">
              <a:latin typeface="Arial" panose="020b0604020202020204" pitchFamily="34" charset="0"/>
            </a:endParaRPr>
          </a:p>
        </p:txBody>
      </p:sp>
      <p:sp>
        <p:nvSpPr>
          <p:cNvPr id="25606" name="Text Box 7"/>
          <p:cNvSpPr txBox="1"/>
          <p:nvPr/>
        </p:nvSpPr>
        <p:spPr>
          <a:xfrm>
            <a:off x="2314575" y="1893888"/>
            <a:ext cx="3894138" cy="865187"/>
          </a:xfrm>
          <a:prstGeom prst="rect">
            <a:avLst/>
          </a:prstGeom>
          <a:noFill/>
          <a:ln w="9525">
            <a:noFill/>
          </a:ln>
        </p:spPr>
        <p:txBody>
          <a:bodyPr anchor="t" anchorCtr="0">
            <a:spAutoFit/>
          </a:bodyPr>
          <a:lstStyle/>
          <a:p>
            <a:pPr>
              <a:lnSpc>
                <a:spcPct val="120000"/>
              </a:lnSpc>
              <a:buFont typeface="Arial" panose="020b0604020202020204" pitchFamily="34" charset="0"/>
            </a:pPr>
            <a:r>
              <a:rPr lang="zh-CN" altLang="en-US" sz="2100">
                <a:latin typeface="黑体" panose="02010609060101010101" pitchFamily="2" charset="-122"/>
                <a:ea typeface="黑体" panose="02010609060101010101" pitchFamily="2" charset="-122"/>
              </a:rPr>
              <a:t>写出了树的错落有致，既开阔又有立体感，语言平实自然。</a:t>
            </a:r>
            <a:endParaRPr lang="zh-CN" altLang="en-US" sz="2100">
              <a:latin typeface="黑体" panose="02010609060101010101" pitchFamily="2" charset="-122"/>
              <a:ea typeface="黑体" panose="02010609060101010101" pitchFamily="2" charset="-122"/>
            </a:endParaRPr>
          </a:p>
        </p:txBody>
      </p:sp>
      <p:sp>
        <p:nvSpPr>
          <p:cNvPr id="25607" name="Text Box 8"/>
          <p:cNvSpPr txBox="1"/>
          <p:nvPr/>
        </p:nvSpPr>
        <p:spPr>
          <a:xfrm>
            <a:off x="207963" y="3017838"/>
            <a:ext cx="1257300" cy="1214437"/>
          </a:xfrm>
          <a:prstGeom prst="rect">
            <a:avLst/>
          </a:prstGeom>
          <a:noFill/>
          <a:ln w="9525">
            <a:noFill/>
          </a:ln>
        </p:spPr>
        <p:txBody>
          <a:bodyPr anchor="t" anchorCtr="0">
            <a:spAutoFit/>
          </a:bodyPr>
          <a:lstStyle/>
          <a:p>
            <a:pPr algn="r">
              <a:spcBef>
                <a:spcPts val="600"/>
              </a:spcBef>
              <a:buFont typeface="Arial" panose="020b0604020202020204" pitchFamily="34" charset="0"/>
            </a:pPr>
            <a:r>
              <a:rPr lang="zh-CN" altLang="en-US" sz="2100">
                <a:solidFill>
                  <a:srgbClr val="FF3300"/>
                </a:solidFill>
                <a:latin typeface="黑体" panose="02010609060101010101" pitchFamily="2" charset="-122"/>
                <a:ea typeface="黑体" panose="02010609060101010101" pitchFamily="2" charset="-122"/>
              </a:rPr>
              <a:t>重重</a:t>
            </a:r>
            <a:endParaRPr lang="zh-CN" altLang="en-US" sz="2100">
              <a:solidFill>
                <a:srgbClr val="FF3300"/>
              </a:solidFill>
              <a:latin typeface="黑体" panose="02010609060101010101" pitchFamily="2" charset="-122"/>
              <a:ea typeface="黑体" panose="02010609060101010101" pitchFamily="2" charset="-122"/>
            </a:endParaRPr>
          </a:p>
          <a:p>
            <a:pPr algn="r">
              <a:spcBef>
                <a:spcPts val="600"/>
              </a:spcBef>
              <a:buFont typeface="Arial" panose="020b0604020202020204" pitchFamily="34" charset="0"/>
            </a:pPr>
            <a:r>
              <a:rPr lang="zh-CN" altLang="en-US" sz="2100">
                <a:solidFill>
                  <a:srgbClr val="FF3300"/>
                </a:solidFill>
                <a:latin typeface="黑体" panose="02010609060101010101" pitchFamily="2" charset="-122"/>
                <a:ea typeface="黑体" panose="02010609060101010101" pitchFamily="2" charset="-122"/>
              </a:rPr>
              <a:t>阴阴</a:t>
            </a:r>
            <a:endParaRPr lang="zh-CN" altLang="en-US" sz="2100">
              <a:solidFill>
                <a:srgbClr val="FF3300"/>
              </a:solidFill>
              <a:latin typeface="黑体" panose="02010609060101010101" pitchFamily="2" charset="-122"/>
              <a:ea typeface="黑体" panose="02010609060101010101" pitchFamily="2" charset="-122"/>
            </a:endParaRPr>
          </a:p>
          <a:p>
            <a:pPr algn="r">
              <a:spcBef>
                <a:spcPts val="600"/>
              </a:spcBef>
              <a:buFont typeface="Arial" panose="020b0604020202020204" pitchFamily="34" charset="0"/>
            </a:pPr>
            <a:r>
              <a:rPr lang="zh-CN" altLang="en-US" sz="2100">
                <a:solidFill>
                  <a:srgbClr val="FF3300"/>
                </a:solidFill>
                <a:latin typeface="黑体" panose="02010609060101010101" pitchFamily="2" charset="-122"/>
                <a:ea typeface="黑体" panose="02010609060101010101" pitchFamily="2" charset="-122"/>
              </a:rPr>
              <a:t>隐隐约约</a:t>
            </a:r>
            <a:endParaRPr lang="zh-CN" altLang="en-US" sz="2100">
              <a:solidFill>
                <a:srgbClr val="FF3300"/>
              </a:solidFill>
              <a:latin typeface="黑体" panose="02010609060101010101" pitchFamily="2" charset="-122"/>
              <a:ea typeface="黑体" panose="02010609060101010101" pitchFamily="2" charset="-122"/>
            </a:endParaRPr>
          </a:p>
        </p:txBody>
      </p:sp>
      <p:sp>
        <p:nvSpPr>
          <p:cNvPr id="25608" name="AutoShape 9"/>
          <p:cNvSpPr/>
          <p:nvPr/>
        </p:nvSpPr>
        <p:spPr>
          <a:xfrm>
            <a:off x="1450975" y="3105150"/>
            <a:ext cx="269875" cy="1066800"/>
          </a:xfrm>
          <a:prstGeom prst="rightBrace">
            <a:avLst>
              <a:gd name="adj1" fmla="val 26761"/>
              <a:gd name="adj2" fmla="val 50000"/>
            </a:avLst>
          </a:prstGeom>
          <a:noFill/>
          <a:ln w="25400" cap="flat" cmpd="sng">
            <a:solidFill>
              <a:schemeClr val="tx1"/>
            </a:solidFill>
            <a:prstDash val="solid"/>
            <a:headEnd type="none" w="med" len="med"/>
            <a:tailEnd type="none" w="med" len="med"/>
          </a:ln>
        </p:spPr>
        <p:txBody>
          <a:bodyPr wrap="none" anchor="ctr"/>
          <a:lstStyle/>
          <a:p>
            <a:pPr eaLnBrk="1" fontAlgn="base" hangingPunct="1">
              <a:buFont typeface="Arial" panose="020b0604020202020204" pitchFamily="34" charset="0"/>
              <a:buNone/>
            </a:pPr>
            <a:endParaRPr lang="zh-CN" altLang="zh-CN" sz="1350" strike="noStrike" noProof="1">
              <a:latin typeface="Arial" panose="020b0604020202020204" pitchFamily="34" charset="0"/>
            </a:endParaRPr>
          </a:p>
        </p:txBody>
      </p:sp>
      <p:sp>
        <p:nvSpPr>
          <p:cNvPr id="25609" name="AutoShape 10"/>
          <p:cNvSpPr/>
          <p:nvPr/>
        </p:nvSpPr>
        <p:spPr>
          <a:xfrm>
            <a:off x="1828800" y="3482975"/>
            <a:ext cx="430213" cy="109538"/>
          </a:xfrm>
          <a:prstGeom prst="rightArrow">
            <a:avLst>
              <a:gd name="adj1" fmla="val 50000"/>
              <a:gd name="adj2" fmla="val 98369"/>
            </a:avLst>
          </a:prstGeom>
          <a:solidFill>
            <a:srgbClr val="FF0000"/>
          </a:solidFill>
          <a:ln w="9525" cap="flat" cmpd="sng">
            <a:solidFill>
              <a:srgbClr val="FF0000"/>
            </a:solidFill>
            <a:prstDash val="solid"/>
            <a:miter/>
            <a:headEnd type="none" w="med" len="med"/>
            <a:tailEnd type="none" w="med" len="med"/>
          </a:ln>
        </p:spPr>
        <p:txBody>
          <a:bodyPr wrap="none" anchor="ctr"/>
          <a:lstStyle/>
          <a:p>
            <a:pPr eaLnBrk="1" fontAlgn="base" hangingPunct="1">
              <a:buFont typeface="Arial" panose="020b0604020202020204" pitchFamily="34" charset="0"/>
              <a:buNone/>
            </a:pPr>
            <a:endParaRPr lang="zh-CN" altLang="zh-CN" sz="1350" strike="noStrike" noProof="1">
              <a:latin typeface="Arial" panose="020b0604020202020204" pitchFamily="34" charset="0"/>
            </a:endParaRPr>
          </a:p>
        </p:txBody>
      </p:sp>
      <p:sp>
        <p:nvSpPr>
          <p:cNvPr id="25610" name="Text Box 11"/>
          <p:cNvSpPr txBox="1"/>
          <p:nvPr/>
        </p:nvSpPr>
        <p:spPr>
          <a:xfrm>
            <a:off x="2314575" y="2914650"/>
            <a:ext cx="3894138" cy="1252538"/>
          </a:xfrm>
          <a:prstGeom prst="rect">
            <a:avLst/>
          </a:prstGeom>
          <a:noFill/>
          <a:ln w="9525">
            <a:noFill/>
          </a:ln>
        </p:spPr>
        <p:txBody>
          <a:bodyPr anchor="t" anchorCtr="0">
            <a:spAutoFit/>
          </a:bodyPr>
          <a:lstStyle/>
          <a:p>
            <a:pPr>
              <a:lnSpc>
                <a:spcPct val="120000"/>
              </a:lnSpc>
              <a:buFont typeface="Arial" panose="020b0604020202020204" pitchFamily="34" charset="0"/>
            </a:pPr>
            <a:r>
              <a:rPr lang="zh-CN" altLang="en-US" sz="2100">
                <a:latin typeface="黑体" panose="02010609060101010101" pitchFamily="2" charset="-122"/>
                <a:ea typeface="黑体" panose="02010609060101010101" pitchFamily="2" charset="-122"/>
              </a:rPr>
              <a:t>传神地描述出特定环境中的景物特点，不仅写出了</a:t>
            </a:r>
            <a:r>
              <a:rPr lang="zh-CN" altLang="en-US" sz="2100">
                <a:solidFill>
                  <a:srgbClr val="FF0000"/>
                </a:solidFill>
                <a:latin typeface="黑体" panose="02010609060101010101" pitchFamily="2" charset="-122"/>
                <a:ea typeface="黑体" panose="02010609060101010101" pitchFamily="2" charset="-122"/>
              </a:rPr>
              <a:t>树木之多</a:t>
            </a:r>
            <a:r>
              <a:rPr lang="zh-CN" altLang="en-US" sz="2100">
                <a:latin typeface="黑体" panose="02010609060101010101" pitchFamily="2" charset="-122"/>
                <a:ea typeface="黑体" panose="02010609060101010101" pitchFamily="2" charset="-122"/>
              </a:rPr>
              <a:t>，而且加强了</a:t>
            </a:r>
            <a:r>
              <a:rPr lang="zh-CN" altLang="en-US" sz="2100">
                <a:solidFill>
                  <a:srgbClr val="FF0000"/>
                </a:solidFill>
                <a:latin typeface="黑体" panose="02010609060101010101" pitchFamily="2" charset="-122"/>
                <a:ea typeface="黑体" panose="02010609060101010101" pitchFamily="2" charset="-122"/>
              </a:rPr>
              <a:t>夜色的浓重</a:t>
            </a:r>
            <a:r>
              <a:rPr lang="zh-CN" altLang="en-US" sz="2100">
                <a:latin typeface="黑体" panose="02010609060101010101" pitchFamily="2" charset="-122"/>
                <a:ea typeface="黑体" panose="02010609060101010101" pitchFamily="2" charset="-122"/>
              </a:rPr>
              <a:t>气氛。</a:t>
            </a:r>
            <a:endParaRPr lang="zh-CN" altLang="en-US" sz="2100">
              <a:latin typeface="黑体" panose="02010609060101010101" pitchFamily="2" charset="-122"/>
              <a:ea typeface="黑体" panose="02010609060101010101" pitchFamily="2" charset="-122"/>
            </a:endParaRPr>
          </a:p>
        </p:txBody>
      </p:sp>
      <p:sp>
        <p:nvSpPr>
          <p:cNvPr id="34827" name="Text Box 12"/>
          <p:cNvSpPr txBox="1"/>
          <p:nvPr/>
        </p:nvSpPr>
        <p:spPr>
          <a:xfrm>
            <a:off x="46038" y="4670425"/>
            <a:ext cx="1296988" cy="300038"/>
          </a:xfrm>
          <a:prstGeom prst="rect">
            <a:avLst/>
          </a:prstGeom>
          <a:noFill/>
          <a:ln w="9525">
            <a:noFill/>
          </a:ln>
        </p:spPr>
        <p:txBody>
          <a:bodyPr>
            <a:spAutoFit/>
          </a:bodyPr>
          <a:lstStyle/>
          <a:p>
            <a:pPr>
              <a:buFont typeface="Arial" panose="020b0604020202020204" pitchFamily="34" charset="0"/>
              <a:buNone/>
            </a:pPr>
            <a:endParaRPr lang="zh-CN" altLang="zh-CN" sz="1350" noProof="1">
              <a:latin typeface="Arial" panose="020b0604020202020204" pitchFamily="34" charset="0"/>
            </a:endParaRPr>
          </a:p>
        </p:txBody>
      </p:sp>
      <p:sp>
        <p:nvSpPr>
          <p:cNvPr id="25612" name="Text Box 13"/>
          <p:cNvSpPr txBox="1"/>
          <p:nvPr/>
        </p:nvSpPr>
        <p:spPr>
          <a:xfrm>
            <a:off x="88900" y="4324350"/>
            <a:ext cx="6019800" cy="2157413"/>
          </a:xfrm>
          <a:prstGeom prst="rect">
            <a:avLst/>
          </a:prstGeom>
          <a:solidFill>
            <a:schemeClr val="bg1"/>
          </a:solidFill>
          <a:ln w="9525">
            <a:noFill/>
          </a:ln>
        </p:spPr>
        <p:txBody>
          <a:bodyPr wrap="square" anchor="t" anchorCtr="0">
            <a:spAutoFit/>
          </a:bodyPr>
          <a:lstStyle/>
          <a:p>
            <a:pPr>
              <a:lnSpc>
                <a:spcPct val="120000"/>
              </a:lnSpc>
              <a:buFont typeface="Arial" panose="020b0604020202020204" pitchFamily="34" charset="0"/>
            </a:pPr>
            <a:r>
              <a:rPr lang="zh-CN" altLang="zh-CN" sz="2100">
                <a:latin typeface="黑体" panose="02010609060101010101" pitchFamily="2" charset="-122"/>
                <a:ea typeface="黑体" panose="02010609060101010101" pitchFamily="2" charset="-122"/>
              </a:rPr>
              <a:t>    </a:t>
            </a:r>
            <a:r>
              <a:rPr lang="zh-CN" altLang="en-US" sz="2800" b="1">
                <a:solidFill>
                  <a:srgbClr val="FF0000"/>
                </a:solidFill>
                <a:latin typeface="黑体" panose="02010609060101010101" pitchFamily="2" charset="-122"/>
                <a:ea typeface="黑体" panose="02010609060101010101" pitchFamily="2" charset="-122"/>
              </a:rPr>
              <a:t>叠词叠字的运用，不仅传神地描写了事物的特征，而且照应了第二段中“蓊蓊郁郁”的树</a:t>
            </a:r>
            <a:r>
              <a:rPr lang="zh-CN"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阴森森”的小路</a:t>
            </a:r>
            <a:r>
              <a:rPr lang="zh-CN"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读起来节奏鲜明</a:t>
            </a:r>
            <a:r>
              <a:rPr lang="zh-CN"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富有音乐美。</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47116" name="Text Box 14"/>
          <p:cNvSpPr txBox="1"/>
          <p:nvPr/>
        </p:nvSpPr>
        <p:spPr>
          <a:xfrm>
            <a:off x="88900" y="609600"/>
            <a:ext cx="3144838" cy="644525"/>
          </a:xfrm>
          <a:prstGeom prst="rect">
            <a:avLst/>
          </a:prstGeom>
          <a:noFill/>
          <a:ln w="9525">
            <a:noFill/>
          </a:ln>
        </p:spPr>
        <p:txBody>
          <a:bodyPr wrap="square" anchor="t" anchorCtr="0">
            <a:spAutoFit/>
          </a:bodyPr>
          <a:lstStyle/>
          <a:p>
            <a:r>
              <a:rPr lang="zh-CN" altLang="zh-CN" sz="3600" b="1">
                <a:solidFill>
                  <a:srgbClr val="0000FF"/>
                </a:solidFill>
                <a:latin typeface="Arial" panose="020b0604020202020204" pitchFamily="34" charset="0"/>
                <a:ea typeface="宋体" panose="02010600030101010101" pitchFamily="2" charset="-122"/>
              </a:rPr>
              <a:t>叠词的使用</a:t>
            </a:r>
            <a:endParaRPr lang="zh-CN" altLang="zh-CN" sz="3600" b="1">
              <a:solidFill>
                <a:srgbClr val="0000FF"/>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500"/>
                                        <p:tgtEl>
                                          <p:spTgt spid="256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 calcmode="lin" valueType="num">
                                      <p:cBhvr>
                                        <p:cTn id="12" dur="500" fill="hold"/>
                                        <p:tgtEl>
                                          <p:spTgt spid="25604"/>
                                        </p:tgtEl>
                                        <p:attrNameLst>
                                          <p:attrName>ppt_x</p:attrName>
                                        </p:attrNameLst>
                                      </p:cBhvr>
                                      <p:tavLst>
                                        <p:tav tm="0">
                                          <p:val>
                                            <p:strVal val="0-#ppt_w/2"/>
                                          </p:val>
                                        </p:tav>
                                        <p:tav tm="100000">
                                          <p:val>
                                            <p:strVal val="#ppt_x"/>
                                          </p:val>
                                        </p:tav>
                                      </p:tavLst>
                                    </p:anim>
                                    <p:anim calcmode="lin" valueType="num">
                                      <p:cBhvr>
                                        <p:cTn id="13" dur="500" fill="hold"/>
                                        <p:tgtEl>
                                          <p:spTgt spid="2560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5605"/>
                                        </p:tgtEl>
                                        <p:attrNameLst>
                                          <p:attrName>style.visibility</p:attrName>
                                        </p:attrNameLst>
                                      </p:cBhvr>
                                      <p:to>
                                        <p:strVal val="visible"/>
                                      </p:to>
                                    </p:set>
                                    <p:anim calcmode="lin" valueType="num">
                                      <p:cBhvr>
                                        <p:cTn id="18" dur="500" fill="hold"/>
                                        <p:tgtEl>
                                          <p:spTgt spid="25605"/>
                                        </p:tgtEl>
                                        <p:attrNameLst>
                                          <p:attrName>ppt_x</p:attrName>
                                        </p:attrNameLst>
                                      </p:cBhvr>
                                      <p:tavLst>
                                        <p:tav tm="0">
                                          <p:val>
                                            <p:strVal val="0-#ppt_w/2"/>
                                          </p:val>
                                        </p:tav>
                                        <p:tav tm="100000">
                                          <p:val>
                                            <p:strVal val="#ppt_x"/>
                                          </p:val>
                                        </p:tav>
                                      </p:tavLst>
                                    </p:anim>
                                    <p:anim calcmode="lin" valueType="num">
                                      <p:cBhvr>
                                        <p:cTn id="19" dur="500" fill="hold"/>
                                        <p:tgtEl>
                                          <p:spTgt spid="25605"/>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5606"/>
                                        </p:tgtEl>
                                        <p:attrNameLst>
                                          <p:attrName>style.visibility</p:attrName>
                                        </p:attrNameLst>
                                      </p:cBhvr>
                                      <p:to>
                                        <p:strVal val="visible"/>
                                      </p:to>
                                    </p:set>
                                    <p:anim calcmode="lin" valueType="num">
                                      <p:cBhvr>
                                        <p:cTn id="24" dur="500" fill="hold"/>
                                        <p:tgtEl>
                                          <p:spTgt spid="25606"/>
                                        </p:tgtEl>
                                        <p:attrNameLst>
                                          <p:attrName>ppt_x</p:attrName>
                                        </p:attrNameLst>
                                      </p:cBhvr>
                                      <p:tavLst>
                                        <p:tav tm="0">
                                          <p:val>
                                            <p:strVal val="#ppt_x"/>
                                          </p:val>
                                        </p:tav>
                                        <p:tav tm="100000">
                                          <p:val>
                                            <p:strVal val="#ppt_x"/>
                                          </p:val>
                                        </p:tav>
                                      </p:tavLst>
                                    </p:anim>
                                    <p:anim calcmode="lin" valueType="num">
                                      <p:cBhvr>
                                        <p:cTn id="25"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25607"/>
                                        </p:tgtEl>
                                        <p:attrNameLst>
                                          <p:attrName>style.visibility</p:attrName>
                                        </p:attrNameLst>
                                      </p:cBhvr>
                                      <p:to>
                                        <p:strVal val="visible"/>
                                      </p:to>
                                    </p:set>
                                    <p:animEffect transition="in" filter="dissolve">
                                      <p:cBhvr>
                                        <p:cTn id="30" dur="500"/>
                                        <p:tgtEl>
                                          <p:spTgt spid="2560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5608"/>
                                        </p:tgtEl>
                                        <p:attrNameLst>
                                          <p:attrName>style.visibility</p:attrName>
                                        </p:attrNameLst>
                                      </p:cBhvr>
                                      <p:to>
                                        <p:strVal val="visible"/>
                                      </p:to>
                                    </p:set>
                                    <p:anim calcmode="lin" valueType="num">
                                      <p:cBhvr>
                                        <p:cTn id="35" dur="500" fill="hold"/>
                                        <p:tgtEl>
                                          <p:spTgt spid="25608"/>
                                        </p:tgtEl>
                                        <p:attrNameLst>
                                          <p:attrName>ppt_x</p:attrName>
                                        </p:attrNameLst>
                                      </p:cBhvr>
                                      <p:tavLst>
                                        <p:tav tm="0">
                                          <p:val>
                                            <p:strVal val="0-#ppt_w/2"/>
                                          </p:val>
                                        </p:tav>
                                        <p:tav tm="100000">
                                          <p:val>
                                            <p:strVal val="#ppt_x"/>
                                          </p:val>
                                        </p:tav>
                                      </p:tavLst>
                                    </p:anim>
                                    <p:anim calcmode="lin" valueType="num">
                                      <p:cBhvr>
                                        <p:cTn id="36" dur="500" fill="hold"/>
                                        <p:tgtEl>
                                          <p:spTgt spid="25608"/>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25609"/>
                                        </p:tgtEl>
                                        <p:attrNameLst>
                                          <p:attrName>style.visibility</p:attrName>
                                        </p:attrNameLst>
                                      </p:cBhvr>
                                      <p:to>
                                        <p:strVal val="visible"/>
                                      </p:to>
                                    </p:set>
                                    <p:anim calcmode="lin" valueType="num">
                                      <p:cBhvr>
                                        <p:cTn id="41" dur="500" fill="hold"/>
                                        <p:tgtEl>
                                          <p:spTgt spid="25609"/>
                                        </p:tgtEl>
                                        <p:attrNameLst>
                                          <p:attrName>ppt_x</p:attrName>
                                        </p:attrNameLst>
                                      </p:cBhvr>
                                      <p:tavLst>
                                        <p:tav tm="0">
                                          <p:val>
                                            <p:strVal val="0-#ppt_w/2"/>
                                          </p:val>
                                        </p:tav>
                                        <p:tav tm="100000">
                                          <p:val>
                                            <p:strVal val="#ppt_x"/>
                                          </p:val>
                                        </p:tav>
                                      </p:tavLst>
                                    </p:anim>
                                    <p:anim calcmode="lin" valueType="num">
                                      <p:cBhvr>
                                        <p:cTn id="42" dur="500" fill="hold"/>
                                        <p:tgtEl>
                                          <p:spTgt spid="25609"/>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5610"/>
                                        </p:tgtEl>
                                        <p:attrNameLst>
                                          <p:attrName>style.visibility</p:attrName>
                                        </p:attrNameLst>
                                      </p:cBhvr>
                                      <p:to>
                                        <p:strVal val="visible"/>
                                      </p:to>
                                    </p:set>
                                    <p:anim calcmode="lin" valueType="num">
                                      <p:cBhvr>
                                        <p:cTn id="47" dur="500" fill="hold"/>
                                        <p:tgtEl>
                                          <p:spTgt spid="25610"/>
                                        </p:tgtEl>
                                        <p:attrNameLst>
                                          <p:attrName>ppt_x</p:attrName>
                                        </p:attrNameLst>
                                      </p:cBhvr>
                                      <p:tavLst>
                                        <p:tav tm="0">
                                          <p:val>
                                            <p:strVal val="#ppt_x"/>
                                          </p:val>
                                        </p:tav>
                                        <p:tav tm="100000">
                                          <p:val>
                                            <p:strVal val="#ppt_x"/>
                                          </p:val>
                                        </p:tav>
                                      </p:tavLst>
                                    </p:anim>
                                    <p:anim calcmode="lin" valueType="num">
                                      <p:cBhvr>
                                        <p:cTn id="48" dur="500" fill="hold"/>
                                        <p:tgtEl>
                                          <p:spTgt spid="2561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25612"/>
                                        </p:tgtEl>
                                        <p:attrNameLst>
                                          <p:attrName>style.visibility</p:attrName>
                                        </p:attrNameLst>
                                      </p:cBhvr>
                                      <p:to>
                                        <p:strVal val="visible"/>
                                      </p:to>
                                    </p:set>
                                    <p:animEffect transition="in" filter="dissolve">
                                      <p:cBhvr>
                                        <p:cTn id="53" dur="500"/>
                                        <p:tgtEl>
                                          <p:spTgt spid="25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p:bldP spid="25608" grpId="0"/>
      <p:bldP spid="25609" grpId="0"/>
      <p:bldP spid="25610" grpId="0"/>
      <p:bldP spid="256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29" name="图片 3" descr="水墨直线笔刷"/>
          <p:cNvPicPr>
            <a:picLocks noChangeAspect="1"/>
          </p:cNvPicPr>
          <p:nvPr/>
        </p:nvPicPr>
        <p:blipFill>
          <a:blip r:embed="rId2"/>
          <a:stretch>
            <a:fillRect/>
          </a:stretch>
        </p:blipFill>
        <p:spPr>
          <a:xfrm>
            <a:off x="76200" y="381000"/>
            <a:ext cx="5922963" cy="1643063"/>
          </a:xfrm>
          <a:prstGeom prst="rect">
            <a:avLst/>
          </a:prstGeom>
          <a:noFill/>
          <a:ln w="9525">
            <a:noFill/>
          </a:ln>
        </p:spPr>
      </p:pic>
      <p:graphicFrame>
        <p:nvGraphicFramePr>
          <p:cNvPr id="27656" name="Group 8"/>
          <p:cNvGraphicFramePr>
            <a:graphicFrameLocks noGrp="1"/>
          </p:cNvGraphicFramePr>
          <p:nvPr/>
        </p:nvGraphicFramePr>
        <p:xfrm>
          <a:off x="342900" y="1995488"/>
          <a:ext cx="685800" cy="387985"/>
        </p:xfrm>
        <a:graphic>
          <a:graphicData uri="http://schemas.openxmlformats.org/drawingml/2006/table">
            <a:tbl>
              <a:tblPr/>
              <a:tblGrid>
                <a:gridCol w="685800"/>
              </a:tblGrid>
              <a:tr h="387985">
                <a:tc>
                  <a:txBody>
                    <a:bodyPr vert="horz" wrap="square"/>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比喻</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rgbClr val="FF3399"/>
                      </a:solidFill>
                      <a:prstDash val="solid"/>
                      <a:round/>
                      <a:headEnd type="none" w="med" len="med"/>
                      <a:tailEnd type="none" w="med" len="med"/>
                    </a:lnL>
                    <a:lnR w="28575" cap="flat" cmpd="sng" algn="ctr">
                      <a:solidFill>
                        <a:srgbClr val="FF3399"/>
                      </a:solidFill>
                      <a:prstDash val="solid"/>
                      <a:round/>
                      <a:headEnd type="none" w="med" len="med"/>
                      <a:tailEnd type="none" w="med" len="med"/>
                    </a:lnR>
                    <a:lnT w="28575" cap="flat" cmpd="sng" algn="ctr">
                      <a:solidFill>
                        <a:srgbClr val="FF3399"/>
                      </a:solidFill>
                      <a:prstDash val="solid"/>
                      <a:round/>
                      <a:headEnd type="none" w="med" len="med"/>
                      <a:tailEnd type="none" w="med" len="med"/>
                    </a:lnT>
                    <a:lnB w="28575" cap="flat" cmpd="sng" algn="ctr">
                      <a:solidFill>
                        <a:srgbClr val="FF3399"/>
                      </a:solidFill>
                      <a:prstDash val="solid"/>
                      <a:round/>
                      <a:headEnd type="none" w="med" len="med"/>
                      <a:tailEnd type="none" w="med" len="med"/>
                    </a:lnB>
                    <a:lnTlToBr>
                      <a:noFill/>
                    </a:lnTlToBr>
                    <a:lnBlToTr>
                      <a:noFill/>
                    </a:lnBlToTr>
                    <a:noFill/>
                  </a:tcPr>
                </a:tc>
              </a:tr>
            </a:tbl>
          </a:graphicData>
        </a:graphic>
      </p:graphicFrame>
      <p:graphicFrame>
        <p:nvGraphicFramePr>
          <p:cNvPr id="27662" name="Group 14"/>
          <p:cNvGraphicFramePr>
            <a:graphicFrameLocks noGrp="1"/>
          </p:cNvGraphicFramePr>
          <p:nvPr/>
        </p:nvGraphicFramePr>
        <p:xfrm>
          <a:off x="342900" y="2681288"/>
          <a:ext cx="685800" cy="387985"/>
        </p:xfrm>
        <a:graphic>
          <a:graphicData uri="http://schemas.openxmlformats.org/drawingml/2006/table">
            <a:tbl>
              <a:tblPr/>
              <a:tblGrid>
                <a:gridCol w="685800"/>
              </a:tblGrid>
              <a:tr h="387985">
                <a:tc>
                  <a:txBody>
                    <a:bodyPr vert="horz" wrap="square"/>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拟人</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rgbClr val="FF3399"/>
                      </a:solidFill>
                      <a:prstDash val="solid"/>
                      <a:round/>
                      <a:headEnd type="none" w="med" len="med"/>
                      <a:tailEnd type="none" w="med" len="med"/>
                    </a:lnL>
                    <a:lnR w="28575" cap="flat" cmpd="sng" algn="ctr">
                      <a:solidFill>
                        <a:srgbClr val="FF3399"/>
                      </a:solidFill>
                      <a:prstDash val="solid"/>
                      <a:round/>
                      <a:headEnd type="none" w="med" len="med"/>
                      <a:tailEnd type="none" w="med" len="med"/>
                    </a:lnR>
                    <a:lnT w="28575" cap="flat" cmpd="sng" algn="ctr">
                      <a:solidFill>
                        <a:srgbClr val="FF3399"/>
                      </a:solidFill>
                      <a:prstDash val="solid"/>
                      <a:round/>
                      <a:headEnd type="none" w="med" len="med"/>
                      <a:tailEnd type="none" w="med" len="med"/>
                    </a:lnT>
                    <a:lnB w="28575" cap="flat" cmpd="sng" algn="ctr">
                      <a:solidFill>
                        <a:srgbClr val="FF3399"/>
                      </a:solidFill>
                      <a:prstDash val="solid"/>
                      <a:round/>
                      <a:headEnd type="none" w="med" len="med"/>
                      <a:tailEnd type="none" w="med" len="med"/>
                    </a:lnB>
                    <a:lnTlToBr>
                      <a:noFill/>
                    </a:lnTlToBr>
                    <a:lnBlToTr>
                      <a:noFill/>
                    </a:lnBlToTr>
                    <a:noFill/>
                  </a:tcPr>
                </a:tc>
              </a:tr>
            </a:tbl>
          </a:graphicData>
        </a:graphic>
      </p:graphicFrame>
      <p:graphicFrame>
        <p:nvGraphicFramePr>
          <p:cNvPr id="27668" name="Group 20"/>
          <p:cNvGraphicFramePr>
            <a:graphicFrameLocks noGrp="1"/>
          </p:cNvGraphicFramePr>
          <p:nvPr/>
        </p:nvGraphicFramePr>
        <p:xfrm>
          <a:off x="342900" y="3309938"/>
          <a:ext cx="685800" cy="400050"/>
        </p:xfrm>
        <a:graphic>
          <a:graphicData uri="http://schemas.openxmlformats.org/drawingml/2006/table">
            <a:tbl>
              <a:tblPr/>
              <a:tblGrid>
                <a:gridCol w="685800"/>
              </a:tblGrid>
              <a:tr h="400050">
                <a:tc>
                  <a:txBody>
                    <a:bodyPr vert="horz" wrap="square"/>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通感</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rgbClr val="FF3399"/>
                      </a:solidFill>
                      <a:prstDash val="solid"/>
                      <a:round/>
                      <a:headEnd type="none" w="med" len="med"/>
                      <a:tailEnd type="none" w="med" len="med"/>
                    </a:lnL>
                    <a:lnR w="28575" cap="flat" cmpd="sng" algn="ctr">
                      <a:solidFill>
                        <a:srgbClr val="FF3399"/>
                      </a:solidFill>
                      <a:prstDash val="solid"/>
                      <a:round/>
                      <a:headEnd type="none" w="med" len="med"/>
                      <a:tailEnd type="none" w="med" len="med"/>
                    </a:lnR>
                    <a:lnT w="28575" cap="flat" cmpd="sng" algn="ctr">
                      <a:solidFill>
                        <a:srgbClr val="FF3399"/>
                      </a:solidFill>
                      <a:prstDash val="solid"/>
                      <a:round/>
                      <a:headEnd type="none" w="med" len="med"/>
                      <a:tailEnd type="none" w="med" len="med"/>
                    </a:lnT>
                    <a:lnB w="28575" cap="flat" cmpd="sng" algn="ctr">
                      <a:solidFill>
                        <a:srgbClr val="FF3399"/>
                      </a:solidFill>
                      <a:prstDash val="solid"/>
                      <a:round/>
                      <a:headEnd type="none" w="med" len="med"/>
                      <a:tailEnd type="none" w="med" len="med"/>
                    </a:lnB>
                    <a:lnTlToBr>
                      <a:noFill/>
                    </a:lnTlToBr>
                    <a:lnBlToTr>
                      <a:noFill/>
                    </a:lnBlToTr>
                    <a:noFill/>
                  </a:tcPr>
                </a:tc>
              </a:tr>
            </a:tbl>
          </a:graphicData>
        </a:graphic>
      </p:graphicFrame>
      <p:graphicFrame>
        <p:nvGraphicFramePr>
          <p:cNvPr id="27674" name="Group 26"/>
          <p:cNvGraphicFramePr>
            <a:graphicFrameLocks noGrp="1"/>
          </p:cNvGraphicFramePr>
          <p:nvPr/>
        </p:nvGraphicFramePr>
        <p:xfrm>
          <a:off x="290513" y="3976688"/>
          <a:ext cx="685800" cy="361950"/>
        </p:xfrm>
        <a:graphic>
          <a:graphicData uri="http://schemas.openxmlformats.org/drawingml/2006/table">
            <a:tbl>
              <a:tblPr/>
              <a:tblGrid>
                <a:gridCol w="685800"/>
              </a:tblGrid>
              <a:tr h="361950">
                <a:tc>
                  <a:txBody>
                    <a:bodyPr vert="horz" wrap="square"/>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动词</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rgbClr val="FF3399"/>
                      </a:solidFill>
                      <a:prstDash val="solid"/>
                      <a:round/>
                      <a:headEnd type="none" w="med" len="med"/>
                      <a:tailEnd type="none" w="med" len="med"/>
                    </a:lnL>
                    <a:lnR w="28575" cap="flat" cmpd="sng" algn="ctr">
                      <a:solidFill>
                        <a:srgbClr val="FF3399"/>
                      </a:solidFill>
                      <a:prstDash val="solid"/>
                      <a:round/>
                      <a:headEnd type="none" w="med" len="med"/>
                      <a:tailEnd type="none" w="med" len="med"/>
                    </a:lnR>
                    <a:lnT w="28575" cap="flat" cmpd="sng" algn="ctr">
                      <a:solidFill>
                        <a:srgbClr val="FF3399"/>
                      </a:solidFill>
                      <a:prstDash val="solid"/>
                      <a:round/>
                      <a:headEnd type="none" w="med" len="med"/>
                      <a:tailEnd type="none" w="med" len="med"/>
                    </a:lnT>
                    <a:lnB w="28575" cap="flat" cmpd="sng" algn="ctr">
                      <a:solidFill>
                        <a:srgbClr val="FF3399"/>
                      </a:solidFill>
                      <a:prstDash val="solid"/>
                      <a:round/>
                      <a:headEnd type="none" w="med" len="med"/>
                      <a:tailEnd type="none" w="med" len="med"/>
                    </a:lnB>
                    <a:lnTlToBr>
                      <a:noFill/>
                    </a:lnTlToBr>
                    <a:lnBlToTr>
                      <a:noFill/>
                    </a:lnBlToTr>
                    <a:noFill/>
                  </a:tcPr>
                </a:tc>
              </a:tr>
            </a:tbl>
          </a:graphicData>
        </a:graphic>
      </p:graphicFrame>
      <p:graphicFrame>
        <p:nvGraphicFramePr>
          <p:cNvPr id="27680" name="Group 32"/>
          <p:cNvGraphicFramePr>
            <a:graphicFrameLocks noGrp="1"/>
          </p:cNvGraphicFramePr>
          <p:nvPr/>
        </p:nvGraphicFramePr>
        <p:xfrm>
          <a:off x="285750" y="4624388"/>
          <a:ext cx="685800" cy="387985"/>
        </p:xfrm>
        <a:graphic>
          <a:graphicData uri="http://schemas.openxmlformats.org/drawingml/2006/table">
            <a:tbl>
              <a:tblPr/>
              <a:tblGrid>
                <a:gridCol w="685800"/>
              </a:tblGrid>
              <a:tr h="387985">
                <a:tc>
                  <a:txBody>
                    <a:bodyPr vert="horz" wrap="square"/>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叠词</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68580" marR="68580" marT="34290" marB="34290" horzOverflow="overflow">
                    <a:lnL w="28575" cap="flat" cmpd="sng" algn="ctr">
                      <a:solidFill>
                        <a:srgbClr val="FF3399"/>
                      </a:solidFill>
                      <a:prstDash val="solid"/>
                      <a:round/>
                      <a:headEnd type="none" w="med" len="med"/>
                      <a:tailEnd type="none" w="med" len="med"/>
                    </a:lnL>
                    <a:lnR w="28575" cap="flat" cmpd="sng" algn="ctr">
                      <a:solidFill>
                        <a:srgbClr val="FF3399"/>
                      </a:solidFill>
                      <a:prstDash val="solid"/>
                      <a:round/>
                      <a:headEnd type="none" w="med" len="med"/>
                      <a:tailEnd type="none" w="med" len="med"/>
                    </a:lnR>
                    <a:lnT w="28575" cap="flat" cmpd="sng" algn="ctr">
                      <a:solidFill>
                        <a:srgbClr val="FF3399"/>
                      </a:solidFill>
                      <a:prstDash val="solid"/>
                      <a:round/>
                      <a:headEnd type="none" w="med" len="med"/>
                      <a:tailEnd type="none" w="med" len="med"/>
                    </a:lnT>
                    <a:lnB w="28575" cap="flat" cmpd="sng" algn="ctr">
                      <a:solidFill>
                        <a:srgbClr val="FF3399"/>
                      </a:solidFill>
                      <a:prstDash val="solid"/>
                      <a:round/>
                      <a:headEnd type="none" w="med" len="med"/>
                      <a:tailEnd type="none" w="med" len="med"/>
                    </a:lnB>
                    <a:lnTlToBr>
                      <a:noFill/>
                    </a:lnTlToBr>
                    <a:lnBlToTr>
                      <a:noFill/>
                    </a:lnBlToTr>
                    <a:noFill/>
                  </a:tcPr>
                </a:tc>
              </a:tr>
            </a:tbl>
          </a:graphicData>
        </a:graphic>
      </p:graphicFrame>
      <p:sp>
        <p:nvSpPr>
          <p:cNvPr id="27686" name="Text Box 38"/>
          <p:cNvSpPr txBox="1"/>
          <p:nvPr/>
        </p:nvSpPr>
        <p:spPr>
          <a:xfrm>
            <a:off x="1200150" y="1881188"/>
            <a:ext cx="5029200" cy="73660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加强描写对象的具体性、形象性使我们在遐思中获得无尽的美感享受</a:t>
            </a:r>
            <a:endParaRPr lang="zh-CN" altLang="en-US" sz="2100" b="1">
              <a:latin typeface="Times New Roman" panose="02020603050405020304" pitchFamily="18" charset="0"/>
              <a:ea typeface="宋体" panose="02010600030101010101" pitchFamily="2" charset="-122"/>
            </a:endParaRPr>
          </a:p>
        </p:txBody>
      </p:sp>
      <p:sp>
        <p:nvSpPr>
          <p:cNvPr id="27687" name="Text Box 39"/>
          <p:cNvSpPr txBox="1"/>
          <p:nvPr/>
        </p:nvSpPr>
        <p:spPr>
          <a:xfrm>
            <a:off x="1143000" y="2681288"/>
            <a:ext cx="3486150" cy="41275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更添景物灵动秀人的气质</a:t>
            </a:r>
            <a:endParaRPr lang="zh-CN" altLang="en-US" sz="2100" b="1">
              <a:latin typeface="Times New Roman" panose="02020603050405020304" pitchFamily="18" charset="0"/>
              <a:ea typeface="宋体" panose="02010600030101010101" pitchFamily="2" charset="-122"/>
            </a:endParaRPr>
          </a:p>
        </p:txBody>
      </p:sp>
      <p:sp>
        <p:nvSpPr>
          <p:cNvPr id="27688" name="Text Box 40"/>
          <p:cNvSpPr txBox="1"/>
          <p:nvPr/>
        </p:nvSpPr>
        <p:spPr>
          <a:xfrm>
            <a:off x="1143000" y="3195638"/>
            <a:ext cx="5086350" cy="73660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使迷人境界又增无限韵致，迷离精妙，令人情动神摇。</a:t>
            </a:r>
            <a:endParaRPr lang="zh-CN" altLang="en-US" sz="2100" b="1">
              <a:latin typeface="Times New Roman" panose="02020603050405020304" pitchFamily="18" charset="0"/>
              <a:ea typeface="宋体" panose="02010600030101010101" pitchFamily="2" charset="-122"/>
            </a:endParaRPr>
          </a:p>
        </p:txBody>
      </p:sp>
      <p:sp>
        <p:nvSpPr>
          <p:cNvPr id="27689" name="Text Box 41"/>
          <p:cNvSpPr txBox="1"/>
          <p:nvPr/>
        </p:nvSpPr>
        <p:spPr>
          <a:xfrm>
            <a:off x="1100138" y="3976688"/>
            <a:ext cx="2914650" cy="412750"/>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精当生动，富于表现力</a:t>
            </a:r>
            <a:endParaRPr lang="zh-CN" altLang="en-US" sz="2100" b="1">
              <a:latin typeface="Times New Roman" panose="02020603050405020304" pitchFamily="18" charset="0"/>
              <a:ea typeface="宋体" panose="02010600030101010101" pitchFamily="2" charset="-122"/>
            </a:endParaRPr>
          </a:p>
        </p:txBody>
      </p:sp>
      <p:sp>
        <p:nvSpPr>
          <p:cNvPr id="27690" name="Text Box 42"/>
          <p:cNvSpPr txBox="1"/>
          <p:nvPr/>
        </p:nvSpPr>
        <p:spPr>
          <a:xfrm>
            <a:off x="1155700" y="4516438"/>
            <a:ext cx="5429250" cy="738187"/>
          </a:xfrm>
          <a:prstGeom prst="rect">
            <a:avLst/>
          </a:prstGeom>
          <a:noFill/>
          <a:ln w="9525">
            <a:noFill/>
          </a:ln>
        </p:spPr>
        <p:txBody>
          <a:bodyPr anchor="t" anchorCtr="0">
            <a:spAutoFit/>
          </a:bodyPr>
          <a:lstStyle/>
          <a:p>
            <a:pPr>
              <a:spcBef>
                <a:spcPct val="50000"/>
              </a:spcBef>
              <a:buFont typeface="Arial" panose="020b0604020202020204" pitchFamily="34" charset="0"/>
            </a:pPr>
            <a:r>
              <a:rPr lang="zh-CN" altLang="en-US" sz="2100" b="1">
                <a:latin typeface="Times New Roman" panose="02020603050405020304" pitchFamily="18" charset="0"/>
                <a:ea typeface="宋体" panose="02010600030101010101" pitchFamily="2" charset="-122"/>
              </a:rPr>
              <a:t>传神地表现了事物的特征和姿态，又使行文轻缓舒徐，读起来节奏鲜明，令人耳目一新</a:t>
            </a:r>
            <a:endParaRPr lang="zh-CN" altLang="en-US" sz="2100" b="1">
              <a:latin typeface="Times New Roman" panose="02020603050405020304" pitchFamily="18" charset="0"/>
              <a:ea typeface="宋体" panose="02010600030101010101" pitchFamily="2" charset="-122"/>
            </a:endParaRPr>
          </a:p>
        </p:txBody>
      </p:sp>
      <p:pic>
        <p:nvPicPr>
          <p:cNvPr id="48165" name="图片 5"/>
          <p:cNvPicPr>
            <a:picLocks noChangeAspect="1"/>
          </p:cNvPicPr>
          <p:nvPr/>
        </p:nvPicPr>
        <p:blipFill>
          <a:blip r:embed="rId3"/>
          <a:stretch>
            <a:fillRect/>
          </a:stretch>
        </p:blipFill>
        <p:spPr>
          <a:xfrm>
            <a:off x="6523038" y="2286000"/>
            <a:ext cx="2525712" cy="3724275"/>
          </a:xfrm>
          <a:prstGeom prst="rect">
            <a:avLst/>
          </a:prstGeom>
          <a:noFill/>
          <a:ln w="9525">
            <a:noFill/>
          </a:ln>
        </p:spPr>
      </p:pic>
      <p:sp>
        <p:nvSpPr>
          <p:cNvPr id="48166" name="文本框 1"/>
          <p:cNvSpPr txBox="1"/>
          <p:nvPr/>
        </p:nvSpPr>
        <p:spPr>
          <a:xfrm>
            <a:off x="381000" y="304800"/>
            <a:ext cx="4287838" cy="644525"/>
          </a:xfrm>
          <a:prstGeom prst="rect">
            <a:avLst/>
          </a:prstGeom>
          <a:solidFill>
            <a:schemeClr val="bg1"/>
          </a:solidFill>
          <a:ln w="9525">
            <a:noFill/>
          </a:ln>
        </p:spPr>
        <p:txBody>
          <a:bodyPr wrap="square" anchor="t" anchorCtr="0">
            <a:spAutoFit/>
          </a:bodyPr>
          <a:lstStyle/>
          <a:p>
            <a:r>
              <a:rPr lang="zh-CN" altLang="en-US" sz="3600" b="1">
                <a:solidFill>
                  <a:srgbClr val="FF0000"/>
                </a:solidFill>
                <a:latin typeface="南宋书局体" charset="-122"/>
                <a:ea typeface="南宋书局体" charset="-122"/>
                <a:sym typeface="宋体" panose="02010600030101010101" pitchFamily="2" charset="-122"/>
              </a:rPr>
              <a:t>小结</a:t>
            </a:r>
            <a:r>
              <a:rPr lang="en-US" altLang="zh-CN" sz="3600" b="1">
                <a:solidFill>
                  <a:srgbClr val="FF0000"/>
                </a:solidFill>
                <a:latin typeface="南宋书局体" charset="-122"/>
                <a:ea typeface="南宋书局体" charset="-122"/>
                <a:sym typeface="宋体" panose="02010600030101010101" pitchFamily="2" charset="-122"/>
              </a:rPr>
              <a:t>  </a:t>
            </a:r>
            <a:r>
              <a:rPr lang="zh-CN" altLang="en-US" sz="3600" b="1">
                <a:solidFill>
                  <a:srgbClr val="FF0000"/>
                </a:solidFill>
                <a:latin typeface="南宋书局体" charset="-122"/>
                <a:ea typeface="南宋书局体" charset="-122"/>
                <a:sym typeface="宋体" panose="02010600030101010101" pitchFamily="2" charset="-122"/>
              </a:rPr>
              <a:t>语言美作用</a:t>
            </a:r>
            <a:endParaRPr lang="zh-CN" altLang="en-US" sz="3600" b="1">
              <a:solidFill>
                <a:srgbClr val="FF0000"/>
              </a:solidFill>
              <a:latin typeface="南宋书局体" charset="-122"/>
              <a:ea typeface="南宋书局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7656"/>
                                        </p:tgtEl>
                                        <p:attrNameLst>
                                          <p:attrName>style.visibility</p:attrName>
                                        </p:attrNameLst>
                                      </p:cBhvr>
                                      <p:to>
                                        <p:strVal val="visible"/>
                                      </p:to>
                                    </p:set>
                                    <p:anim calcmode="lin" valueType="num">
                                      <p:cBhvr>
                                        <p:cTn id="7" dur="500" fill="hold"/>
                                        <p:tgtEl>
                                          <p:spTgt spid="27656"/>
                                        </p:tgtEl>
                                        <p:attrNameLst>
                                          <p:attrName>ppt_x</p:attrName>
                                        </p:attrNameLst>
                                      </p:cBhvr>
                                      <p:tavLst>
                                        <p:tav tm="0">
                                          <p:val>
                                            <p:strVal val="0-#ppt_w/2"/>
                                          </p:val>
                                        </p:tav>
                                        <p:tav tm="100000">
                                          <p:val>
                                            <p:strVal val="#ppt_x"/>
                                          </p:val>
                                        </p:tav>
                                      </p:tavLst>
                                    </p:anim>
                                    <p:anim calcmode="lin" valueType="num">
                                      <p:cBhvr>
                                        <p:cTn id="8" dur="500" fill="hold"/>
                                        <p:tgtEl>
                                          <p:spTgt spid="2765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86"/>
                                        </p:tgtEl>
                                        <p:attrNameLst>
                                          <p:attrName>style.visibility</p:attrName>
                                        </p:attrNameLst>
                                      </p:cBhvr>
                                      <p:to>
                                        <p:strVal val="visible"/>
                                      </p:to>
                                    </p:set>
                                    <p:anim calcmode="lin" valueType="num">
                                      <p:cBhvr>
                                        <p:cTn id="13" dur="500" fill="hold"/>
                                        <p:tgtEl>
                                          <p:spTgt spid="27686"/>
                                        </p:tgtEl>
                                        <p:attrNameLst>
                                          <p:attrName>ppt_x</p:attrName>
                                        </p:attrNameLst>
                                      </p:cBhvr>
                                      <p:tavLst>
                                        <p:tav tm="0">
                                          <p:val>
                                            <p:strVal val="0-#ppt_w/2"/>
                                          </p:val>
                                        </p:tav>
                                        <p:tav tm="100000">
                                          <p:val>
                                            <p:strVal val="#ppt_x"/>
                                          </p:val>
                                        </p:tav>
                                      </p:tavLst>
                                    </p:anim>
                                    <p:anim calcmode="lin" valueType="num">
                                      <p:cBhvr>
                                        <p:cTn id="14" dur="500" fill="hold"/>
                                        <p:tgtEl>
                                          <p:spTgt spid="2768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27662"/>
                                        </p:tgtEl>
                                        <p:attrNameLst>
                                          <p:attrName>style.visibility</p:attrName>
                                        </p:attrNameLst>
                                      </p:cBhvr>
                                      <p:to>
                                        <p:strVal val="visible"/>
                                      </p:to>
                                    </p:set>
                                    <p:anim calcmode="lin" valueType="num">
                                      <p:cBhvr>
                                        <p:cTn id="19" dur="500" fill="hold"/>
                                        <p:tgtEl>
                                          <p:spTgt spid="27662"/>
                                        </p:tgtEl>
                                        <p:attrNameLst>
                                          <p:attrName>ppt_x</p:attrName>
                                        </p:attrNameLst>
                                      </p:cBhvr>
                                      <p:tavLst>
                                        <p:tav tm="0">
                                          <p:val>
                                            <p:strVal val="0-#ppt_w/2"/>
                                          </p:val>
                                        </p:tav>
                                        <p:tav tm="100000">
                                          <p:val>
                                            <p:strVal val="#ppt_x"/>
                                          </p:val>
                                        </p:tav>
                                      </p:tavLst>
                                    </p:anim>
                                    <p:anim calcmode="lin" valueType="num">
                                      <p:cBhvr>
                                        <p:cTn id="20" dur="500" fill="hold"/>
                                        <p:tgtEl>
                                          <p:spTgt spid="2766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687"/>
                                        </p:tgtEl>
                                        <p:attrNameLst>
                                          <p:attrName>style.visibility</p:attrName>
                                        </p:attrNameLst>
                                      </p:cBhvr>
                                      <p:to>
                                        <p:strVal val="visible"/>
                                      </p:to>
                                    </p:set>
                                    <p:anim calcmode="lin" valueType="num">
                                      <p:cBhvr>
                                        <p:cTn id="25" dur="500" fill="hold"/>
                                        <p:tgtEl>
                                          <p:spTgt spid="27687"/>
                                        </p:tgtEl>
                                        <p:attrNameLst>
                                          <p:attrName>ppt_x</p:attrName>
                                        </p:attrNameLst>
                                      </p:cBhvr>
                                      <p:tavLst>
                                        <p:tav tm="0">
                                          <p:val>
                                            <p:strVal val="0-#ppt_w/2"/>
                                          </p:val>
                                        </p:tav>
                                        <p:tav tm="100000">
                                          <p:val>
                                            <p:strVal val="#ppt_x"/>
                                          </p:val>
                                        </p:tav>
                                      </p:tavLst>
                                    </p:anim>
                                    <p:anim calcmode="lin" valueType="num">
                                      <p:cBhvr>
                                        <p:cTn id="26" dur="500" fill="hold"/>
                                        <p:tgtEl>
                                          <p:spTgt spid="2768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27668"/>
                                        </p:tgtEl>
                                        <p:attrNameLst>
                                          <p:attrName>style.visibility</p:attrName>
                                        </p:attrNameLst>
                                      </p:cBhvr>
                                      <p:to>
                                        <p:strVal val="visible"/>
                                      </p:to>
                                    </p:set>
                                    <p:anim calcmode="lin" valueType="num">
                                      <p:cBhvr>
                                        <p:cTn id="31" dur="500" fill="hold"/>
                                        <p:tgtEl>
                                          <p:spTgt spid="27668"/>
                                        </p:tgtEl>
                                        <p:attrNameLst>
                                          <p:attrName>ppt_x</p:attrName>
                                        </p:attrNameLst>
                                      </p:cBhvr>
                                      <p:tavLst>
                                        <p:tav tm="0">
                                          <p:val>
                                            <p:strVal val="0-#ppt_w/2"/>
                                          </p:val>
                                        </p:tav>
                                        <p:tav tm="100000">
                                          <p:val>
                                            <p:strVal val="#ppt_x"/>
                                          </p:val>
                                        </p:tav>
                                      </p:tavLst>
                                    </p:anim>
                                    <p:anim calcmode="lin" valueType="num">
                                      <p:cBhvr>
                                        <p:cTn id="32" dur="500" fill="hold"/>
                                        <p:tgtEl>
                                          <p:spTgt spid="2766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7688"/>
                                        </p:tgtEl>
                                        <p:attrNameLst>
                                          <p:attrName>style.visibility</p:attrName>
                                        </p:attrNameLst>
                                      </p:cBhvr>
                                      <p:to>
                                        <p:strVal val="visible"/>
                                      </p:to>
                                    </p:set>
                                    <p:anim calcmode="lin" valueType="num">
                                      <p:cBhvr>
                                        <p:cTn id="37" dur="500" fill="hold"/>
                                        <p:tgtEl>
                                          <p:spTgt spid="27688"/>
                                        </p:tgtEl>
                                        <p:attrNameLst>
                                          <p:attrName>ppt_x</p:attrName>
                                        </p:attrNameLst>
                                      </p:cBhvr>
                                      <p:tavLst>
                                        <p:tav tm="0">
                                          <p:val>
                                            <p:strVal val="0-#ppt_w/2"/>
                                          </p:val>
                                        </p:tav>
                                        <p:tav tm="100000">
                                          <p:val>
                                            <p:strVal val="#ppt_x"/>
                                          </p:val>
                                        </p:tav>
                                      </p:tavLst>
                                    </p:anim>
                                    <p:anim calcmode="lin" valueType="num">
                                      <p:cBhvr>
                                        <p:cTn id="38" dur="500" fill="hold"/>
                                        <p:tgtEl>
                                          <p:spTgt spid="27688"/>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nodeType="clickEffect">
                                  <p:stCondLst>
                                    <p:cond delay="0"/>
                                  </p:stCondLst>
                                  <p:childTnLst>
                                    <p:set>
                                      <p:cBhvr>
                                        <p:cTn id="42" dur="1" fill="hold">
                                          <p:stCondLst>
                                            <p:cond delay="0"/>
                                          </p:stCondLst>
                                        </p:cTn>
                                        <p:tgtEl>
                                          <p:spTgt spid="27674"/>
                                        </p:tgtEl>
                                        <p:attrNameLst>
                                          <p:attrName>style.visibility</p:attrName>
                                        </p:attrNameLst>
                                      </p:cBhvr>
                                      <p:to>
                                        <p:strVal val="visible"/>
                                      </p:to>
                                    </p:set>
                                    <p:anim calcmode="lin" valueType="num">
                                      <p:cBhvr>
                                        <p:cTn id="43" dur="500" fill="hold"/>
                                        <p:tgtEl>
                                          <p:spTgt spid="27674"/>
                                        </p:tgtEl>
                                        <p:attrNameLst>
                                          <p:attrName>ppt_x</p:attrName>
                                        </p:attrNameLst>
                                      </p:cBhvr>
                                      <p:tavLst>
                                        <p:tav tm="0">
                                          <p:val>
                                            <p:strVal val="0-#ppt_w/2"/>
                                          </p:val>
                                        </p:tav>
                                        <p:tav tm="100000">
                                          <p:val>
                                            <p:strVal val="#ppt_x"/>
                                          </p:val>
                                        </p:tav>
                                      </p:tavLst>
                                    </p:anim>
                                    <p:anim calcmode="lin" valueType="num">
                                      <p:cBhvr>
                                        <p:cTn id="44" dur="500" fill="hold"/>
                                        <p:tgtEl>
                                          <p:spTgt spid="2767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7689"/>
                                        </p:tgtEl>
                                        <p:attrNameLst>
                                          <p:attrName>style.visibility</p:attrName>
                                        </p:attrNameLst>
                                      </p:cBhvr>
                                      <p:to>
                                        <p:strVal val="visible"/>
                                      </p:to>
                                    </p:set>
                                    <p:anim calcmode="lin" valueType="num">
                                      <p:cBhvr>
                                        <p:cTn id="49" dur="500" fill="hold"/>
                                        <p:tgtEl>
                                          <p:spTgt spid="27689"/>
                                        </p:tgtEl>
                                        <p:attrNameLst>
                                          <p:attrName>ppt_x</p:attrName>
                                        </p:attrNameLst>
                                      </p:cBhvr>
                                      <p:tavLst>
                                        <p:tav tm="0">
                                          <p:val>
                                            <p:strVal val="0-#ppt_w/2"/>
                                          </p:val>
                                        </p:tav>
                                        <p:tav tm="100000">
                                          <p:val>
                                            <p:strVal val="#ppt_x"/>
                                          </p:val>
                                        </p:tav>
                                      </p:tavLst>
                                    </p:anim>
                                    <p:anim calcmode="lin" valueType="num">
                                      <p:cBhvr>
                                        <p:cTn id="50" dur="500" fill="hold"/>
                                        <p:tgtEl>
                                          <p:spTgt spid="27689"/>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nodeType="clickEffect">
                                  <p:stCondLst>
                                    <p:cond delay="0"/>
                                  </p:stCondLst>
                                  <p:childTnLst>
                                    <p:set>
                                      <p:cBhvr>
                                        <p:cTn id="54" dur="1" fill="hold">
                                          <p:stCondLst>
                                            <p:cond delay="0"/>
                                          </p:stCondLst>
                                        </p:cTn>
                                        <p:tgtEl>
                                          <p:spTgt spid="27680"/>
                                        </p:tgtEl>
                                        <p:attrNameLst>
                                          <p:attrName>style.visibility</p:attrName>
                                        </p:attrNameLst>
                                      </p:cBhvr>
                                      <p:to>
                                        <p:strVal val="visible"/>
                                      </p:to>
                                    </p:set>
                                    <p:anim calcmode="lin" valueType="num">
                                      <p:cBhvr>
                                        <p:cTn id="55" dur="500" fill="hold"/>
                                        <p:tgtEl>
                                          <p:spTgt spid="27680"/>
                                        </p:tgtEl>
                                        <p:attrNameLst>
                                          <p:attrName>ppt_x</p:attrName>
                                        </p:attrNameLst>
                                      </p:cBhvr>
                                      <p:tavLst>
                                        <p:tav tm="0">
                                          <p:val>
                                            <p:strVal val="0-#ppt_w/2"/>
                                          </p:val>
                                        </p:tav>
                                        <p:tav tm="100000">
                                          <p:val>
                                            <p:strVal val="#ppt_x"/>
                                          </p:val>
                                        </p:tav>
                                      </p:tavLst>
                                    </p:anim>
                                    <p:anim calcmode="lin" valueType="num">
                                      <p:cBhvr>
                                        <p:cTn id="56" dur="500" fill="hold"/>
                                        <p:tgtEl>
                                          <p:spTgt spid="27680"/>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7690"/>
                                        </p:tgtEl>
                                        <p:attrNameLst>
                                          <p:attrName>style.visibility</p:attrName>
                                        </p:attrNameLst>
                                      </p:cBhvr>
                                      <p:to>
                                        <p:strVal val="visible"/>
                                      </p:to>
                                    </p:set>
                                    <p:anim calcmode="lin" valueType="num">
                                      <p:cBhvr>
                                        <p:cTn id="61" dur="500" fill="hold"/>
                                        <p:tgtEl>
                                          <p:spTgt spid="27690"/>
                                        </p:tgtEl>
                                        <p:attrNameLst>
                                          <p:attrName>ppt_x</p:attrName>
                                        </p:attrNameLst>
                                      </p:cBhvr>
                                      <p:tavLst>
                                        <p:tav tm="0">
                                          <p:val>
                                            <p:strVal val="0-#ppt_w/2"/>
                                          </p:val>
                                        </p:tav>
                                        <p:tav tm="100000">
                                          <p:val>
                                            <p:strVal val="#ppt_x"/>
                                          </p:val>
                                        </p:tav>
                                      </p:tavLst>
                                    </p:anim>
                                    <p:anim calcmode="lin" valueType="num">
                                      <p:cBhvr>
                                        <p:cTn id="62" dur="500" fill="hold"/>
                                        <p:tgtEl>
                                          <p:spTgt spid="276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6" grpId="0"/>
      <p:bldP spid="27687" grpId="0"/>
      <p:bldP spid="27688" grpId="0"/>
      <p:bldP spid="27689" grpId="0"/>
      <p:bldP spid="2769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3" name="图片 205825" descr="笔"/>
          <p:cNvPicPr>
            <a:picLocks noChangeAspect="1"/>
          </p:cNvPicPr>
          <p:nvPr/>
        </p:nvPicPr>
        <p:blipFill>
          <a:blip r:embed="rId2"/>
          <a:stretch>
            <a:fillRect/>
          </a:stretch>
        </p:blipFill>
        <p:spPr>
          <a:xfrm>
            <a:off x="0" y="838200"/>
            <a:ext cx="9144000" cy="5162550"/>
          </a:xfrm>
          <a:prstGeom prst="rect">
            <a:avLst/>
          </a:prstGeom>
          <a:noFill/>
          <a:ln w="9525">
            <a:noFill/>
          </a:ln>
        </p:spPr>
      </p:pic>
      <p:graphicFrame>
        <p:nvGraphicFramePr>
          <p:cNvPr id="8194" name="对象 205826"/>
          <p:cNvGraphicFramePr>
            <a:graphicFrameLocks noChangeAspect="1"/>
          </p:cNvGraphicFramePr>
          <p:nvPr/>
        </p:nvGraphicFramePr>
        <p:xfrm>
          <a:off x="990600" y="1485900"/>
          <a:ext cx="4676775" cy="1085850"/>
        </p:xfrm>
        <a:graphic>
          <a:graphicData uri="http://schemas.openxmlformats.org/presentationml/2006/ole">
            <mc:AlternateContent>
              <mc:Choice xmlns:v="urn:schemas-microsoft-com:vml" Requires="v">
                <p:oleObj spid="_x0000_s1039" r:id="rId3" imgW="3741420" imgH="1158240" progId="PBrush">
                  <p:embed/>
                </p:oleObj>
              </mc:Choice>
              <mc:Fallback>
                <p:oleObj r:id="rId3" imgW="3741420" imgH="1158240" progId="PBrush">
                  <p:embed/>
                  <p:pic>
                    <p:nvPicPr>
                      <p:cNvPr id="0" name="OLE substitute image"/>
                      <p:cNvPicPr/>
                      <p:nvPr/>
                    </p:nvPicPr>
                    <p:blipFill>
                      <a:blip r:embed="rId4">
                        <a:clrChange>
                          <a:clrFrom>
                            <a:srgbClr val="FFFFFF"/>
                          </a:clrFrom>
                          <a:clrTo>
                            <a:srgbClr val="FFFFFF">
                              <a:alpha val="0"/>
                            </a:srgbClr>
                          </a:clrTo>
                        </a:clrChange>
                      </a:blip>
                      <a:stretch>
                        <a:fillRect/>
                      </a:stretch>
                    </p:blipFill>
                    <p:spPr>
                      <a:xfrm>
                        <a:off x="990600" y="1485900"/>
                        <a:ext cx="4676775" cy="1085850"/>
                      </a:xfrm>
                      <a:prstGeom prst="rect">
                        <a:avLst/>
                      </a:prstGeom>
                      <a:noFill/>
                      <a:ln w="38100">
                        <a:noFill/>
                        <a:miter/>
                      </a:ln>
                    </p:spPr>
                  </p:pic>
                </p:oleObj>
              </mc:Fallback>
            </mc:AlternateContent>
          </a:graphicData>
        </a:graphic>
      </p:graphicFrame>
      <p:pic>
        <p:nvPicPr>
          <p:cNvPr id="8195" name="图片 205827" descr="BD14866_"/>
          <p:cNvPicPr>
            <a:picLocks noChangeAspect="1"/>
          </p:cNvPicPr>
          <p:nvPr/>
        </p:nvPicPr>
        <p:blipFill>
          <a:blip r:embed="rId5"/>
          <a:stretch>
            <a:fillRect/>
          </a:stretch>
        </p:blipFill>
        <p:spPr>
          <a:xfrm>
            <a:off x="990600" y="5429250"/>
            <a:ext cx="381000" cy="285750"/>
          </a:xfrm>
          <a:prstGeom prst="rect">
            <a:avLst/>
          </a:prstGeom>
          <a:noFill/>
          <a:ln w="9525">
            <a:noFill/>
          </a:ln>
        </p:spPr>
      </p:pic>
      <p:pic>
        <p:nvPicPr>
          <p:cNvPr id="8196" name="图片 205828" descr="BD14866_"/>
          <p:cNvPicPr>
            <a:picLocks noChangeAspect="1"/>
          </p:cNvPicPr>
          <p:nvPr/>
        </p:nvPicPr>
        <p:blipFill>
          <a:blip r:embed="rId5"/>
          <a:stretch>
            <a:fillRect/>
          </a:stretch>
        </p:blipFill>
        <p:spPr>
          <a:xfrm>
            <a:off x="2590800" y="5429250"/>
            <a:ext cx="381000" cy="285750"/>
          </a:xfrm>
          <a:prstGeom prst="rect">
            <a:avLst/>
          </a:prstGeom>
          <a:noFill/>
          <a:ln w="9525">
            <a:noFill/>
          </a:ln>
        </p:spPr>
      </p:pic>
      <p:pic>
        <p:nvPicPr>
          <p:cNvPr id="8197" name="图片 205829" descr="BD14866_"/>
          <p:cNvPicPr>
            <a:picLocks noChangeAspect="1"/>
          </p:cNvPicPr>
          <p:nvPr/>
        </p:nvPicPr>
        <p:blipFill>
          <a:blip r:embed="rId5"/>
          <a:stretch>
            <a:fillRect/>
          </a:stretch>
        </p:blipFill>
        <p:spPr>
          <a:xfrm>
            <a:off x="4419600" y="5429250"/>
            <a:ext cx="381000" cy="285750"/>
          </a:xfrm>
          <a:prstGeom prst="rect">
            <a:avLst/>
          </a:prstGeom>
          <a:noFill/>
          <a:ln w="9525">
            <a:noFill/>
          </a:ln>
        </p:spPr>
      </p:pic>
      <p:pic>
        <p:nvPicPr>
          <p:cNvPr id="8198" name="图片 205830" descr="BD14866_"/>
          <p:cNvPicPr>
            <a:picLocks noChangeAspect="1"/>
          </p:cNvPicPr>
          <p:nvPr/>
        </p:nvPicPr>
        <p:blipFill>
          <a:blip r:embed="rId5"/>
          <a:stretch>
            <a:fillRect/>
          </a:stretch>
        </p:blipFill>
        <p:spPr>
          <a:xfrm>
            <a:off x="6248400" y="5429250"/>
            <a:ext cx="381000" cy="285750"/>
          </a:xfrm>
          <a:prstGeom prst="rect">
            <a:avLst/>
          </a:prstGeom>
          <a:noFill/>
          <a:ln w="9525">
            <a:noFill/>
          </a:ln>
        </p:spPr>
      </p:pic>
      <p:pic>
        <p:nvPicPr>
          <p:cNvPr id="8199" name="图片 205831" descr="BD14866_"/>
          <p:cNvPicPr>
            <a:picLocks noChangeAspect="1"/>
          </p:cNvPicPr>
          <p:nvPr/>
        </p:nvPicPr>
        <p:blipFill>
          <a:blip r:embed="rId5"/>
          <a:stretch>
            <a:fillRect/>
          </a:stretch>
        </p:blipFill>
        <p:spPr>
          <a:xfrm>
            <a:off x="7924800" y="5429250"/>
            <a:ext cx="381000" cy="285750"/>
          </a:xfrm>
          <a:prstGeom prst="rect">
            <a:avLst/>
          </a:prstGeom>
          <a:noFill/>
          <a:ln w="9525">
            <a:noFill/>
          </a:ln>
        </p:spPr>
      </p:pic>
      <p:graphicFrame>
        <p:nvGraphicFramePr>
          <p:cNvPr id="8200" name="对象 205832"/>
          <p:cNvGraphicFramePr>
            <a:graphicFrameLocks noChangeAspect="1"/>
          </p:cNvGraphicFramePr>
          <p:nvPr/>
        </p:nvGraphicFramePr>
        <p:xfrm>
          <a:off x="762000" y="3657600"/>
          <a:ext cx="866775" cy="1757363"/>
        </p:xfrm>
        <a:graphic>
          <a:graphicData uri="http://schemas.openxmlformats.org/presentationml/2006/ole">
            <mc:AlternateContent>
              <mc:Choice xmlns:v="urn:schemas-microsoft-com:vml" Requires="v">
                <p:oleObj spid="_x0000_s1040" r:id="rId6" imgW="866775" imgH="2343150" progId="PBrush">
                  <p:embed/>
                </p:oleObj>
              </mc:Choice>
              <mc:Fallback>
                <p:oleObj r:id="rId6" imgW="866775" imgH="2343150" progId="PBrush">
                  <p:embed/>
                  <p:pic>
                    <p:nvPicPr>
                      <p:cNvPr id="0" name="OLE substitute image"/>
                      <p:cNvPicPr/>
                      <p:nvPr/>
                    </p:nvPicPr>
                    <p:blipFill>
                      <a:blip r:embed="rId7">
                        <a:clrChange>
                          <a:clrFrom>
                            <a:srgbClr val="FFFFFF"/>
                          </a:clrFrom>
                          <a:clrTo>
                            <a:srgbClr val="FFFFFF">
                              <a:alpha val="0"/>
                            </a:srgbClr>
                          </a:clrTo>
                        </a:clrChange>
                      </a:blip>
                      <a:stretch>
                        <a:fillRect/>
                      </a:stretch>
                    </p:blipFill>
                    <p:spPr>
                      <a:xfrm>
                        <a:off x="762000" y="3657600"/>
                        <a:ext cx="866775" cy="1757363"/>
                      </a:xfrm>
                      <a:prstGeom prst="rect">
                        <a:avLst/>
                      </a:prstGeom>
                      <a:noFill/>
                      <a:ln w="38100">
                        <a:noFill/>
                        <a:miter/>
                      </a:ln>
                    </p:spPr>
                  </p:pic>
                </p:oleObj>
              </mc:Fallback>
            </mc:AlternateContent>
          </a:graphicData>
        </a:graphic>
      </p:graphicFrame>
      <p:pic>
        <p:nvPicPr>
          <p:cNvPr id="8201" name="图片 205833" descr="出淤泥而不染001"/>
          <p:cNvPicPr>
            <a:picLocks noChangeAspect="1"/>
          </p:cNvPicPr>
          <p:nvPr/>
        </p:nvPicPr>
        <p:blipFill>
          <a:blip r:embed="rId8"/>
          <a:stretch>
            <a:fillRect/>
          </a:stretch>
        </p:blipFill>
        <p:spPr>
          <a:xfrm>
            <a:off x="0" y="728663"/>
            <a:ext cx="9144000" cy="5272087"/>
          </a:xfrm>
          <a:prstGeom prst="rect">
            <a:avLst/>
          </a:prstGeom>
          <a:noFill/>
          <a:ln w="9525">
            <a:noFill/>
          </a:ln>
        </p:spPr>
      </p:pic>
      <p:sp>
        <p:nvSpPr>
          <p:cNvPr id="8202" name="文本框 205834"/>
          <p:cNvSpPr txBox="1"/>
          <p:nvPr/>
        </p:nvSpPr>
        <p:spPr>
          <a:xfrm>
            <a:off x="8945563" y="3267075"/>
            <a:ext cx="198437" cy="2733675"/>
          </a:xfrm>
          <a:prstGeom prst="rect">
            <a:avLst/>
          </a:prstGeom>
          <a:noFill/>
          <a:ln w="9525">
            <a:noFill/>
          </a:ln>
        </p:spPr>
        <p:txBody>
          <a:bodyPr vert="eaVert" anchor="t" anchorCtr="0">
            <a:spAutoFit/>
          </a:bodyPr>
          <a:lstStyle/>
          <a:p>
            <a:pPr>
              <a:spcBef>
                <a:spcPct val="50000"/>
              </a:spcBef>
            </a:pPr>
            <a:endParaRPr lang="zh-CN" altLang="zh-CN" sz="100">
              <a:latin typeface="Times New Roman" panose="02020603050405020304" pitchFamily="18" charset="0"/>
              <a:ea typeface="宋体" panose="02010600030101010101" pitchFamily="2" charset="-122"/>
            </a:endParaRPr>
          </a:p>
        </p:txBody>
      </p:sp>
      <p:sp>
        <p:nvSpPr>
          <p:cNvPr id="8203" name="文本框 205835"/>
          <p:cNvSpPr txBox="1"/>
          <p:nvPr/>
        </p:nvSpPr>
        <p:spPr>
          <a:xfrm>
            <a:off x="611188" y="1052513"/>
            <a:ext cx="4105275" cy="106362"/>
          </a:xfrm>
          <a:prstGeom prst="rect">
            <a:avLst/>
          </a:prstGeom>
          <a:noFill/>
          <a:ln w="9525">
            <a:noFill/>
          </a:ln>
        </p:spPr>
        <p:txBody>
          <a:bodyPr anchor="t" anchorCtr="0">
            <a:spAutoFit/>
          </a:bodyPr>
          <a:lstStyle/>
          <a:p>
            <a:pPr>
              <a:spcBef>
                <a:spcPct val="50000"/>
              </a:spcBef>
            </a:pPr>
            <a:endParaRPr lang="zh-CN" altLang="zh-CN" sz="100">
              <a:latin typeface="Times New Roman" panose="02020603050405020304" pitchFamily="18" charset="0"/>
              <a:ea typeface="宋体" panose="02010600030101010101" pitchFamily="2" charset="-122"/>
            </a:endParaRPr>
          </a:p>
        </p:txBody>
      </p:sp>
      <p:sp>
        <p:nvSpPr>
          <p:cNvPr id="8204" name="文本框 205836"/>
          <p:cNvSpPr txBox="1"/>
          <p:nvPr/>
        </p:nvSpPr>
        <p:spPr>
          <a:xfrm>
            <a:off x="755650" y="1160463"/>
            <a:ext cx="3960813" cy="106362"/>
          </a:xfrm>
          <a:prstGeom prst="rect">
            <a:avLst/>
          </a:prstGeom>
          <a:noFill/>
          <a:ln w="9525">
            <a:noFill/>
          </a:ln>
        </p:spPr>
        <p:txBody>
          <a:bodyPr anchor="t" anchorCtr="0">
            <a:spAutoFit/>
          </a:bodyPr>
          <a:lstStyle/>
          <a:p>
            <a:pPr>
              <a:spcBef>
                <a:spcPct val="50000"/>
              </a:spcBef>
            </a:pPr>
            <a:endParaRPr lang="zh-CN" altLang="zh-CN" sz="100">
              <a:latin typeface="Times New Roman" panose="02020603050405020304" pitchFamily="18" charset="0"/>
              <a:ea typeface="宋体" panose="02010600030101010101" pitchFamily="2" charset="-122"/>
            </a:endParaRPr>
          </a:p>
        </p:txBody>
      </p:sp>
      <p:sp>
        <p:nvSpPr>
          <p:cNvPr id="8205" name="文本框 205837"/>
          <p:cNvSpPr txBox="1"/>
          <p:nvPr/>
        </p:nvSpPr>
        <p:spPr>
          <a:xfrm>
            <a:off x="827088" y="1052513"/>
            <a:ext cx="4319587" cy="106362"/>
          </a:xfrm>
          <a:prstGeom prst="rect">
            <a:avLst/>
          </a:prstGeom>
          <a:noFill/>
          <a:ln w="9525">
            <a:noFill/>
          </a:ln>
        </p:spPr>
        <p:txBody>
          <a:bodyPr anchor="t" anchorCtr="0">
            <a:spAutoFit/>
          </a:bodyPr>
          <a:lstStyle/>
          <a:p>
            <a:pPr>
              <a:spcBef>
                <a:spcPct val="50000"/>
              </a:spcBef>
            </a:pPr>
            <a:endParaRPr lang="zh-CN" altLang="zh-CN" sz="100">
              <a:latin typeface="Times New Roman" panose="02020603050405020304" pitchFamily="18" charset="0"/>
              <a:ea typeface="宋体" panose="02010600030101010101" pitchFamily="2" charset="-122"/>
            </a:endParaRPr>
          </a:p>
        </p:txBody>
      </p:sp>
      <p:sp>
        <p:nvSpPr>
          <p:cNvPr id="205839" name="文本框 205838"/>
          <p:cNvSpPr txBox="1"/>
          <p:nvPr/>
        </p:nvSpPr>
        <p:spPr>
          <a:xfrm>
            <a:off x="225425" y="857250"/>
            <a:ext cx="5111750" cy="1822450"/>
          </a:xfrm>
          <a:prstGeom prst="rect">
            <a:avLst/>
          </a:prstGeom>
          <a:noFill/>
          <a:ln w="9525">
            <a:noFill/>
          </a:ln>
        </p:spPr>
        <p:txBody>
          <a:bodyPr anchor="t" anchorCtr="0">
            <a:spAutoFit/>
          </a:bodyPr>
          <a:lstStyle/>
          <a:p>
            <a:pPr>
              <a:spcBef>
                <a:spcPct val="50000"/>
              </a:spcBef>
            </a:pPr>
            <a:r>
              <a:rPr lang="zh-CN" altLang="en-US" sz="4500" b="1">
                <a:solidFill>
                  <a:srgbClr val="FF0000"/>
                </a:solidFill>
                <a:latin typeface="Times New Roman" panose="02020603050405020304" pitchFamily="18" charset="0"/>
                <a:ea typeface="宋体" panose="02010600030101010101" pitchFamily="2" charset="-122"/>
              </a:rPr>
              <a:t>出淤泥而不染，</a:t>
            </a:r>
            <a:endParaRPr lang="zh-CN" altLang="en-US" sz="4500" b="1">
              <a:solidFill>
                <a:srgbClr val="FF0000"/>
              </a:solidFill>
              <a:latin typeface="Times New Roman" panose="02020603050405020304" pitchFamily="18" charset="0"/>
              <a:ea typeface="宋体" panose="02010600030101010101" pitchFamily="2" charset="-122"/>
            </a:endParaRPr>
          </a:p>
          <a:p>
            <a:pPr>
              <a:spcBef>
                <a:spcPct val="50000"/>
              </a:spcBef>
            </a:pPr>
            <a:r>
              <a:rPr lang="zh-CN" altLang="en-US" sz="4500" b="1">
                <a:solidFill>
                  <a:srgbClr val="FF0000"/>
                </a:solidFill>
                <a:latin typeface="Times New Roman" panose="02020603050405020304" pitchFamily="18" charset="0"/>
                <a:ea typeface="宋体" panose="02010600030101010101" pitchFamily="2" charset="-122"/>
              </a:rPr>
              <a:t>濯青莲而不妖。</a:t>
            </a:r>
            <a:endParaRPr lang="zh-CN" altLang="en-US" sz="45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05839">
                                            <p:txEl>
                                              <p:pRg st="0" end="0"/>
                                            </p:txEl>
                                          </p:spTgt>
                                        </p:tgtEl>
                                        <p:attrNameLst>
                                          <p:attrName>style.visibility</p:attrName>
                                        </p:attrNameLst>
                                      </p:cBhvr>
                                      <p:to>
                                        <p:strVal val="visible"/>
                                      </p:to>
                                    </p:set>
                                    <p:animEffect transition="in" filter="box(in)">
                                      <p:cBhvr>
                                        <p:cTn id="7" dur="500"/>
                                        <p:tgtEl>
                                          <p:spTgt spid="205839">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05839">
                                            <p:txEl>
                                              <p:pRg st="1" end="1"/>
                                            </p:txEl>
                                          </p:spTgt>
                                        </p:tgtEl>
                                        <p:attrNameLst>
                                          <p:attrName>style.visibility</p:attrName>
                                        </p:attrNameLst>
                                      </p:cBhvr>
                                      <p:to>
                                        <p:strVal val="visible"/>
                                      </p:to>
                                    </p:set>
                                    <p:animEffect transition="in" filter="box(in)">
                                      <p:cBhvr>
                                        <p:cTn id="10" dur="500"/>
                                        <p:tgtEl>
                                          <p:spTgt spid="2058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3" name="Picture 7" descr="42129518d31d5458dab4bd09"/>
          <p:cNvPicPr>
            <a:picLocks noChangeAspect="1"/>
          </p:cNvPicPr>
          <p:nvPr/>
        </p:nvPicPr>
        <p:blipFill>
          <a:blip r:embed="rId2"/>
          <a:stretch>
            <a:fillRect/>
          </a:stretch>
        </p:blipFill>
        <p:spPr>
          <a:xfrm>
            <a:off x="76200" y="838200"/>
            <a:ext cx="3933825" cy="5673725"/>
          </a:xfrm>
          <a:prstGeom prst="rect">
            <a:avLst/>
          </a:prstGeom>
          <a:noFill/>
          <a:ln w="9525">
            <a:noFill/>
          </a:ln>
        </p:spPr>
      </p:pic>
      <p:sp>
        <p:nvSpPr>
          <p:cNvPr id="49154" name="Text Box 8"/>
          <p:cNvSpPr txBox="1"/>
          <p:nvPr/>
        </p:nvSpPr>
        <p:spPr>
          <a:xfrm>
            <a:off x="4267200" y="2743200"/>
            <a:ext cx="4244975" cy="1444625"/>
          </a:xfrm>
          <a:prstGeom prst="rect">
            <a:avLst/>
          </a:prstGeom>
          <a:noFill/>
          <a:ln w="9525">
            <a:noFill/>
          </a:ln>
        </p:spPr>
        <p:txBody>
          <a:bodyPr wrap="square" anchor="t" anchorCtr="0">
            <a:spAutoFit/>
          </a:bodyPr>
          <a:lstStyle/>
          <a:p>
            <a:pPr>
              <a:lnSpc>
                <a:spcPct val="110000"/>
              </a:lnSpc>
              <a:buFontTx/>
            </a:pPr>
            <a:r>
              <a:rPr lang="zh-CN" altLang="en-US" sz="4000" b="1">
                <a:latin typeface="Arial" panose="020b0604020202020204" pitchFamily="34" charset="0"/>
                <a:ea typeface="黑体" panose="02010609060101010101" pitchFamily="2" charset="-122"/>
              </a:rPr>
              <a:t>为何“忽然想起采莲的事情”？</a:t>
            </a:r>
            <a:endParaRPr lang="zh-CN" altLang="en-US" sz="4000" b="1">
              <a:latin typeface="Arial" panose="020b0604020202020204" pitchFamily="34" charset="0"/>
              <a:ea typeface="黑体" panose="02010609060101010101" pitchFamily="2" charset="-122"/>
            </a:endParaRPr>
          </a:p>
        </p:txBody>
      </p:sp>
      <p:sp>
        <p:nvSpPr>
          <p:cNvPr id="2" name="矩形 1"/>
          <p:cNvSpPr/>
          <p:nvPr/>
        </p:nvSpPr>
        <p:spPr>
          <a:xfrm>
            <a:off x="4343400" y="4495800"/>
            <a:ext cx="4572000" cy="1444625"/>
          </a:xfrm>
          <a:prstGeom prst="rect">
            <a:avLst/>
          </a:prstGeom>
          <a:noFill/>
          <a:ln w="9525">
            <a:noFill/>
          </a:ln>
        </p:spPr>
        <p:txBody>
          <a:bodyPr anchor="t" anchorCtr="0">
            <a:spAutoFit/>
          </a:bodyPr>
          <a:lstStyle/>
          <a:p>
            <a:r>
              <a:rPr lang="zh-CN" altLang="en-US" sz="4400" b="1">
                <a:solidFill>
                  <a:srgbClr val="0000FF"/>
                </a:solidFill>
                <a:latin typeface="Arial" panose="020b0604020202020204" pitchFamily="34" charset="0"/>
                <a:ea typeface="黑体" panose="02010609060101010101" pitchFamily="2" charset="-122"/>
              </a:rPr>
              <a:t>写了什么？</a:t>
            </a:r>
            <a:endParaRPr lang="zh-CN" altLang="en-US" sz="4400" b="1">
              <a:solidFill>
                <a:srgbClr val="0000FF"/>
              </a:solidFill>
              <a:latin typeface="Arial" panose="020b0604020202020204" pitchFamily="34" charset="0"/>
              <a:ea typeface="黑体" panose="02010609060101010101" pitchFamily="2" charset="-122"/>
            </a:endParaRPr>
          </a:p>
          <a:p>
            <a:r>
              <a:rPr lang="zh-CN" altLang="en-US" sz="4400" b="1">
                <a:solidFill>
                  <a:srgbClr val="0000FF"/>
                </a:solidFill>
                <a:latin typeface="Arial" panose="020b0604020202020204" pitchFamily="34" charset="0"/>
                <a:ea typeface="黑体" panose="02010609060101010101" pitchFamily="2" charset="-122"/>
              </a:rPr>
              <a:t>前后关联？</a:t>
            </a:r>
            <a:endParaRPr lang="zh-CN" altLang="en-US" sz="4400" b="1">
              <a:solidFill>
                <a:srgbClr val="0000FF"/>
              </a:solidFill>
              <a:latin typeface="Arial" panose="020b0604020202020204" pitchFamily="34" charset="0"/>
              <a:ea typeface="黑体" panose="02010609060101010101" pitchFamily="2" charset="-122"/>
            </a:endParaRPr>
          </a:p>
        </p:txBody>
      </p:sp>
      <p:pic>
        <p:nvPicPr>
          <p:cNvPr id="49156" name="图片 6"/>
          <p:cNvPicPr>
            <a:picLocks noChangeAspect="1"/>
          </p:cNvPicPr>
          <p:nvPr/>
        </p:nvPicPr>
        <p:blipFill>
          <a:blip r:embed="rId3"/>
          <a:stretch>
            <a:fillRect/>
          </a:stretch>
        </p:blipFill>
        <p:spPr>
          <a:xfrm>
            <a:off x="7162800" y="76200"/>
            <a:ext cx="1835150" cy="2073275"/>
          </a:xfrm>
          <a:prstGeom prst="rect">
            <a:avLst/>
          </a:prstGeom>
          <a:noFill/>
          <a:ln w="9525">
            <a:noFill/>
          </a:ln>
        </p:spPr>
      </p:pic>
      <p:sp>
        <p:nvSpPr>
          <p:cNvPr id="49157" name="文本框 2"/>
          <p:cNvSpPr txBox="1"/>
          <p:nvPr/>
        </p:nvSpPr>
        <p:spPr>
          <a:xfrm>
            <a:off x="1219200" y="0"/>
            <a:ext cx="2460625" cy="1014413"/>
          </a:xfrm>
          <a:prstGeom prst="rect">
            <a:avLst/>
          </a:prstGeom>
          <a:noFill/>
          <a:ln w="9525">
            <a:noFill/>
          </a:ln>
        </p:spPr>
        <p:txBody>
          <a:bodyPr wrap="square" anchor="t" anchorCtr="0">
            <a:spAutoFit/>
          </a:bodyPr>
          <a:lstStyle/>
          <a:p>
            <a:r>
              <a:rPr lang="zh-CN" altLang="zh-CN" sz="6000" b="1">
                <a:latin typeface="隶书" pitchFamily="49" charset="-122"/>
                <a:ea typeface="隶书" pitchFamily="49" charset="-122"/>
              </a:rPr>
              <a:t>质疑</a:t>
            </a:r>
            <a:endParaRPr lang="zh-CN" altLang="zh-CN" sz="6000" b="1">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Text Box 4"/>
          <p:cNvSpPr txBox="1"/>
          <p:nvPr/>
        </p:nvSpPr>
        <p:spPr>
          <a:xfrm>
            <a:off x="76200" y="152400"/>
            <a:ext cx="8072438" cy="522288"/>
          </a:xfrm>
          <a:prstGeom prst="rect">
            <a:avLst/>
          </a:prstGeom>
          <a:noFill/>
          <a:ln w="9525">
            <a:noFill/>
          </a:ln>
        </p:spPr>
        <p:txBody>
          <a:bodyPr wrap="square" anchor="t" anchorCtr="0">
            <a:spAutoFit/>
          </a:bodyPr>
          <a:lstStyle/>
          <a:p>
            <a:pPr>
              <a:buFontTx/>
            </a:pPr>
            <a:r>
              <a:rPr lang="zh-CN" altLang="en-US" sz="2800" b="1">
                <a:solidFill>
                  <a:srgbClr val="0000FF"/>
                </a:solidFill>
                <a:latin typeface="黑体" panose="02010609060101010101" pitchFamily="2" charset="-122"/>
                <a:ea typeface="黑体" panose="02010609060101010101" pitchFamily="2" charset="-122"/>
              </a:rPr>
              <a:t>过去：热闹、风流、有趣</a:t>
            </a:r>
            <a:r>
              <a:rPr lang="en-US" altLang="zh-CN" sz="2800" b="1">
                <a:solidFill>
                  <a:srgbClr val="0000FF"/>
                </a:solidFill>
                <a:latin typeface="黑体" panose="02010609060101010101" pitchFamily="2" charset="-122"/>
                <a:ea typeface="黑体" panose="02010609060101010101" pitchFamily="2" charset="-122"/>
              </a:rPr>
              <a:t>——</a:t>
            </a:r>
            <a:r>
              <a:rPr lang="zh-CN" altLang="en-US" sz="2800" b="1">
                <a:solidFill>
                  <a:srgbClr val="0000FF"/>
                </a:solidFill>
                <a:latin typeface="黑体" panose="02010609060101010101" pitchFamily="2" charset="-122"/>
                <a:ea typeface="黑体" panose="02010609060101010101" pitchFamily="2" charset="-122"/>
              </a:rPr>
              <a:t>现在：无福消受</a:t>
            </a:r>
            <a:endParaRPr lang="zh-CN" altLang="en-US" sz="2800" b="1">
              <a:solidFill>
                <a:srgbClr val="0000FF"/>
              </a:solidFill>
              <a:latin typeface="黑体" panose="02010609060101010101" pitchFamily="2" charset="-122"/>
              <a:ea typeface="黑体" panose="02010609060101010101" pitchFamily="2" charset="-122"/>
            </a:endParaRPr>
          </a:p>
        </p:txBody>
      </p:sp>
      <p:sp>
        <p:nvSpPr>
          <p:cNvPr id="7171" name="Text Box 5"/>
          <p:cNvSpPr txBox="1">
            <a:spLocks noChangeArrowheads="1"/>
          </p:cNvSpPr>
          <p:nvPr/>
        </p:nvSpPr>
        <p:spPr bwMode="auto">
          <a:xfrm>
            <a:off x="1477963" y="2298700"/>
            <a:ext cx="311150"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buFontTx/>
              <a:buNone/>
            </a:pPr>
            <a:endParaRPr lang="zh-CN" altLang="zh-CN" sz="1350" strike="noStrike" noProof="1"/>
          </a:p>
        </p:txBody>
      </p:sp>
      <p:sp>
        <p:nvSpPr>
          <p:cNvPr id="23558" name="Text Box 6"/>
          <p:cNvSpPr txBox="1"/>
          <p:nvPr/>
        </p:nvSpPr>
        <p:spPr>
          <a:xfrm>
            <a:off x="152400" y="762000"/>
            <a:ext cx="8551863" cy="584200"/>
          </a:xfrm>
          <a:prstGeom prst="rect">
            <a:avLst/>
          </a:prstGeom>
          <a:noFill/>
          <a:ln w="9525">
            <a:noFill/>
          </a:ln>
        </p:spPr>
        <p:txBody>
          <a:bodyPr wrap="none" anchor="t" anchorCtr="0">
            <a:spAutoFit/>
          </a:bodyPr>
          <a:lstStyle/>
          <a:p>
            <a:pPr>
              <a:buFontTx/>
            </a:pPr>
            <a:r>
              <a:rPr lang="en-US" altLang="zh-CN" sz="3200" b="1">
                <a:latin typeface="Arial" panose="020b0604020202020204" pitchFamily="34" charset="0"/>
                <a:ea typeface="黑体" panose="02010609060101010101" pitchFamily="2" charset="-122"/>
              </a:rPr>
              <a:t>“</a:t>
            </a:r>
            <a:r>
              <a:rPr lang="zh-CN" altLang="en-US" sz="3200" b="1">
                <a:latin typeface="Arial" panose="020b0604020202020204" pitchFamily="34" charset="0"/>
                <a:ea typeface="黑体" panose="02010609060101010101" pitchFamily="2" charset="-122"/>
              </a:rPr>
              <a:t>观荷塘”与“想起采莲的事情”有共同点吗？</a:t>
            </a:r>
            <a:endParaRPr lang="zh-CN" altLang="en-US" sz="3200" b="1">
              <a:latin typeface="Arial" panose="020b0604020202020204" pitchFamily="34" charset="0"/>
              <a:ea typeface="黑体" panose="02010609060101010101" pitchFamily="2" charset="-122"/>
            </a:endParaRPr>
          </a:p>
        </p:txBody>
      </p:sp>
      <p:sp>
        <p:nvSpPr>
          <p:cNvPr id="23559" name="Text Box 7"/>
          <p:cNvSpPr txBox="1"/>
          <p:nvPr/>
        </p:nvSpPr>
        <p:spPr>
          <a:xfrm>
            <a:off x="101600" y="1433513"/>
            <a:ext cx="8653463" cy="1446212"/>
          </a:xfrm>
          <a:prstGeom prst="rect">
            <a:avLst/>
          </a:prstGeom>
          <a:noFill/>
          <a:ln w="9525">
            <a:noFill/>
          </a:ln>
        </p:spPr>
        <p:txBody>
          <a:bodyPr wrap="square" anchor="t" anchorCtr="0">
            <a:spAutoFit/>
          </a:bodyPr>
          <a:lstStyle/>
          <a:p>
            <a:pPr>
              <a:lnSpc>
                <a:spcPct val="110000"/>
              </a:lnSpc>
              <a:buFontTx/>
            </a:pPr>
            <a:r>
              <a:rPr lang="en-US" altLang="zh-CN" sz="27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黑体" panose="02010609060101010101" pitchFamily="2" charset="-122"/>
              </a:rPr>
              <a:t>作者渴望自由、快乐、美好，现实无法实现，只有在它们中寻找。</a:t>
            </a:r>
            <a:endParaRPr lang="zh-CN" altLang="en-US" sz="4000" b="1">
              <a:latin typeface="Arial" panose="020b0604020202020204" pitchFamily="34" charset="0"/>
              <a:ea typeface="黑体" panose="02010609060101010101" pitchFamily="2" charset="-122"/>
            </a:endParaRPr>
          </a:p>
        </p:txBody>
      </p:sp>
      <p:pic>
        <p:nvPicPr>
          <p:cNvPr id="50181" name="图片 6"/>
          <p:cNvPicPr>
            <a:picLocks noChangeAspect="1"/>
          </p:cNvPicPr>
          <p:nvPr>
            <p:custDataLst>
              <p:tags r:id="rId3"/>
            </p:custDataLst>
          </p:nvPr>
        </p:nvPicPr>
        <p:blipFill>
          <a:blip r:embed="rId2"/>
          <a:srcRect l="13934" b="2852"/>
          <a:stretch>
            <a:fillRect/>
          </a:stretch>
        </p:blipFill>
        <p:spPr>
          <a:xfrm>
            <a:off x="152400" y="2830513"/>
            <a:ext cx="3571875" cy="3987800"/>
          </a:xfrm>
          <a:prstGeom prst="rect">
            <a:avLst/>
          </a:prstGeom>
          <a:noFill/>
          <a:ln w="9525">
            <a:noFill/>
          </a:ln>
        </p:spPr>
      </p:pic>
      <p:pic>
        <p:nvPicPr>
          <p:cNvPr id="50182" name="Picture 6" descr="3b54cbd43d7d96e351da4bb8"/>
          <p:cNvPicPr>
            <a:picLocks noChangeAspect="1"/>
          </p:cNvPicPr>
          <p:nvPr>
            <p:custDataLst>
              <p:tags r:id="rId5"/>
            </p:custDataLst>
          </p:nvPr>
        </p:nvPicPr>
        <p:blipFill>
          <a:blip r:embed="rId4">
            <a:clrChange>
              <a:clrFrom>
                <a:srgbClr val="FFFFFF"/>
              </a:clrFrom>
              <a:clrTo>
                <a:srgbClr val="FFFFFF">
                  <a:alpha val="0"/>
                </a:srgbClr>
              </a:clrTo>
            </a:clrChange>
          </a:blip>
          <a:stretch>
            <a:fillRect/>
          </a:stretch>
        </p:blipFill>
        <p:spPr>
          <a:xfrm>
            <a:off x="4419600" y="2895600"/>
            <a:ext cx="4773613" cy="3990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3558">
                                            <p:txEl>
                                              <p:pRg st="0" end="0"/>
                                            </p:txEl>
                                          </p:spTgt>
                                        </p:tgtEl>
                                        <p:attrNameLst>
                                          <p:attrName>style.visibility</p:attrName>
                                        </p:attrNameLst>
                                      </p:cBhvr>
                                      <p:to>
                                        <p:strVal val="visible"/>
                                      </p:to>
                                    </p:set>
                                    <p:animEffect transition="in" filter="dissolve">
                                      <p:cBhvr>
                                        <p:cTn id="7" dur="500"/>
                                        <p:tgtEl>
                                          <p:spTgt spid="2355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3559">
                                            <p:txEl>
                                              <p:pRg st="0" end="0"/>
                                            </p:txEl>
                                          </p:spTgt>
                                        </p:tgtEl>
                                        <p:attrNameLst>
                                          <p:attrName>style.visibility</p:attrName>
                                        </p:attrNameLst>
                                      </p:cBhvr>
                                      <p:to>
                                        <p:strVal val="visible"/>
                                      </p:to>
                                    </p:set>
                                    <p:animEffect transition="in" filter="dissolve">
                                      <p:cBhvr>
                                        <p:cTn id="12" dur="500"/>
                                        <p:tgtEl>
                                          <p:spTgt spid="235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矩形 1"/>
          <p:cNvSpPr/>
          <p:nvPr/>
        </p:nvSpPr>
        <p:spPr>
          <a:xfrm>
            <a:off x="2209800" y="228600"/>
            <a:ext cx="4572000" cy="4522788"/>
          </a:xfrm>
          <a:prstGeom prst="rect">
            <a:avLst/>
          </a:prstGeom>
          <a:noFill/>
          <a:ln w="9525">
            <a:noFill/>
          </a:ln>
        </p:spPr>
        <p:txBody>
          <a:bodyPr anchor="t" anchorCtr="0">
            <a:spAutoFit/>
          </a:bodyPr>
          <a:lstStyle/>
          <a:p>
            <a:r>
              <a:rPr lang="zh-CN" altLang="en-US" sz="4800" b="1">
                <a:latin typeface="楷体" panose="02010609060101010101" pitchFamily="49" charset="-122"/>
                <a:ea typeface="楷体" panose="02010609060101010101" pitchFamily="49" charset="-122"/>
              </a:rPr>
              <a:t>我的南方，</a:t>
            </a:r>
            <a:br>
              <a:rPr lang="zh-CN" altLang="en-US" sz="4800" b="1">
                <a:latin typeface="楷体" panose="02010609060101010101" pitchFamily="49" charset="-122"/>
                <a:ea typeface="楷体" panose="02010609060101010101" pitchFamily="49" charset="-122"/>
              </a:rPr>
            </a:br>
            <a:r>
              <a:rPr lang="zh-CN" altLang="en-US" sz="4800" b="1">
                <a:latin typeface="楷体" panose="02010609060101010101" pitchFamily="49" charset="-122"/>
                <a:ea typeface="楷体" panose="02010609060101010101" pitchFamily="49" charset="-122"/>
              </a:rPr>
              <a:t>我的南方</a:t>
            </a:r>
            <a:r>
              <a:rPr lang="en-US" altLang="zh-CN" sz="4800" b="1">
                <a:latin typeface="楷体" panose="02010609060101010101" pitchFamily="49" charset="-122"/>
                <a:ea typeface="楷体" panose="02010609060101010101" pitchFamily="49" charset="-122"/>
              </a:rPr>
              <a:t>!</a:t>
            </a:r>
            <a:r>
              <a:rPr lang="zh-CN" altLang="en-US" sz="4800" b="1">
                <a:latin typeface="楷体" panose="02010609060101010101" pitchFamily="49" charset="-122"/>
                <a:ea typeface="楷体" panose="02010609060101010101" pitchFamily="49" charset="-122"/>
              </a:rPr>
              <a:t>　</a:t>
            </a:r>
            <a:br>
              <a:rPr lang="en-US" altLang="zh-CN" sz="4800" b="1">
                <a:latin typeface="楷体" panose="02010609060101010101" pitchFamily="49" charset="-122"/>
                <a:ea typeface="楷体" panose="02010609060101010101" pitchFamily="49" charset="-122"/>
              </a:rPr>
            </a:br>
            <a:r>
              <a:rPr lang="zh-CN" altLang="en-US" sz="4800" b="1">
                <a:latin typeface="楷体" panose="02010609060101010101" pitchFamily="49" charset="-122"/>
                <a:ea typeface="楷体" panose="02010609060101010101" pitchFamily="49" charset="-122"/>
              </a:rPr>
              <a:t>那儿是山乡水乡</a:t>
            </a:r>
            <a:r>
              <a:rPr lang="en-US" altLang="zh-CN" sz="4800" b="1">
                <a:latin typeface="楷体" panose="02010609060101010101" pitchFamily="49" charset="-122"/>
                <a:ea typeface="楷体" panose="02010609060101010101" pitchFamily="49" charset="-122"/>
              </a:rPr>
              <a:t>!</a:t>
            </a:r>
            <a:r>
              <a:rPr lang="zh-CN" altLang="en-US" sz="4800" b="1">
                <a:latin typeface="楷体" panose="02010609060101010101" pitchFamily="49" charset="-122"/>
                <a:ea typeface="楷体" panose="02010609060101010101" pitchFamily="49" charset="-122"/>
              </a:rPr>
              <a:t>　</a:t>
            </a:r>
            <a:endParaRPr lang="en-US" altLang="zh-CN" sz="4800" b="1">
              <a:latin typeface="楷体" panose="02010609060101010101" pitchFamily="49" charset="-122"/>
              <a:ea typeface="楷体" panose="02010609060101010101" pitchFamily="49" charset="-122"/>
            </a:endParaRPr>
          </a:p>
          <a:p>
            <a:r>
              <a:rPr lang="zh-CN" altLang="en-US" sz="4800" b="1">
                <a:latin typeface="楷体" panose="02010609060101010101" pitchFamily="49" charset="-122"/>
                <a:ea typeface="楷体" panose="02010609060101010101" pitchFamily="49" charset="-122"/>
              </a:rPr>
              <a:t>那儿是醉乡梦乡</a:t>
            </a:r>
            <a:r>
              <a:rPr lang="en-US" altLang="zh-CN" sz="4800" b="1">
                <a:latin typeface="楷体" panose="02010609060101010101" pitchFamily="49" charset="-122"/>
                <a:ea typeface="楷体" panose="02010609060101010101" pitchFamily="49" charset="-122"/>
              </a:rPr>
              <a:t>!</a:t>
            </a:r>
            <a:br>
              <a:rPr lang="en-US" altLang="zh-CN" sz="4800" b="1">
                <a:latin typeface="楷体" panose="02010609060101010101" pitchFamily="49" charset="-122"/>
                <a:ea typeface="楷体" panose="02010609060101010101" pitchFamily="49" charset="-122"/>
              </a:rPr>
            </a:br>
            <a:r>
              <a:rPr lang="zh-CN" altLang="en-US" sz="4800" b="1">
                <a:latin typeface="楷体" panose="02010609060101010101" pitchFamily="49" charset="-122"/>
                <a:ea typeface="楷体" panose="02010609060101010101" pitchFamily="49" charset="-122"/>
              </a:rPr>
              <a:t>五年来的彷徨，</a:t>
            </a:r>
            <a:endParaRPr lang="en-US" altLang="zh-CN" sz="4800" b="1">
              <a:latin typeface="楷体" panose="02010609060101010101" pitchFamily="49" charset="-122"/>
              <a:ea typeface="楷体" panose="02010609060101010101" pitchFamily="49" charset="-122"/>
            </a:endParaRPr>
          </a:p>
          <a:p>
            <a:r>
              <a:rPr lang="zh-CN" altLang="en-US" sz="4800" b="1">
                <a:latin typeface="楷体" panose="02010609060101010101" pitchFamily="49" charset="-122"/>
                <a:ea typeface="楷体" panose="02010609060101010101" pitchFamily="49" charset="-122"/>
              </a:rPr>
              <a:t>羽毛般的飞扬！</a:t>
            </a:r>
            <a:endParaRPr lang="zh-CN" altLang="en-US" sz="4800">
              <a:latin typeface="Arial" panose="020b0604020202020204" pitchFamily="34" charset="0"/>
              <a:ea typeface="宋体" panose="02010600030101010101" pitchFamily="2" charset="-122"/>
            </a:endParaRPr>
          </a:p>
        </p:txBody>
      </p:sp>
      <p:pic>
        <p:nvPicPr>
          <p:cNvPr id="51202" name="图片 6"/>
          <p:cNvPicPr>
            <a:picLocks noChangeAspect="1"/>
          </p:cNvPicPr>
          <p:nvPr>
            <p:custDataLst>
              <p:tags r:id="rId3"/>
            </p:custDataLst>
          </p:nvPr>
        </p:nvPicPr>
        <p:blipFill>
          <a:blip r:embed="rId2"/>
          <a:stretch>
            <a:fillRect/>
          </a:stretch>
        </p:blipFill>
        <p:spPr>
          <a:xfrm>
            <a:off x="6781800" y="76200"/>
            <a:ext cx="2249488" cy="2543175"/>
          </a:xfrm>
          <a:prstGeom prst="rect">
            <a:avLst/>
          </a:prstGeom>
          <a:noFill/>
          <a:ln w="9525">
            <a:noFill/>
          </a:ln>
        </p:spPr>
      </p:pic>
      <p:pic>
        <p:nvPicPr>
          <p:cNvPr id="51203" name="图片 6"/>
          <p:cNvPicPr>
            <a:picLocks noChangeAspect="1"/>
          </p:cNvPicPr>
          <p:nvPr>
            <p:custDataLst>
              <p:tags r:id="rId5"/>
            </p:custDataLst>
          </p:nvPr>
        </p:nvPicPr>
        <p:blipFill>
          <a:blip r:embed="rId4"/>
          <a:srcRect l="13934" b="2852"/>
          <a:stretch>
            <a:fillRect/>
          </a:stretch>
        </p:blipFill>
        <p:spPr>
          <a:xfrm>
            <a:off x="0" y="3962400"/>
            <a:ext cx="2647950" cy="2957513"/>
          </a:xfrm>
          <a:prstGeom prst="rect">
            <a:avLst/>
          </a:prstGeom>
          <a:noFill/>
          <a:ln w="9525">
            <a:noFill/>
          </a:ln>
        </p:spPr>
      </p:pic>
      <p:pic>
        <p:nvPicPr>
          <p:cNvPr id="51204" name="图片 6"/>
          <p:cNvPicPr>
            <a:picLocks noChangeAspect="1"/>
          </p:cNvPicPr>
          <p:nvPr>
            <p:custDataLst>
              <p:tags r:id="rId7"/>
            </p:custDataLst>
          </p:nvPr>
        </p:nvPicPr>
        <p:blipFill>
          <a:blip r:embed="rId6">
            <a:grayscl/>
          </a:blip>
          <a:stretch>
            <a:fillRect/>
          </a:stretch>
        </p:blipFill>
        <p:spPr>
          <a:xfrm>
            <a:off x="6324600" y="4122738"/>
            <a:ext cx="2767013" cy="2735262"/>
          </a:xfrm>
          <a:prstGeom prst="rect">
            <a:avLst/>
          </a:prstGeom>
          <a:noFill/>
          <a:ln w="9525">
            <a:noFill/>
          </a:ln>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2225" name="图片 3"/>
          <p:cNvPicPr>
            <a:picLocks noChangeAspect="1"/>
          </p:cNvPicPr>
          <p:nvPr/>
        </p:nvPicPr>
        <p:blipFill>
          <a:blip r:embed="rId2"/>
          <a:stretch>
            <a:fillRect/>
          </a:stretch>
        </p:blipFill>
        <p:spPr>
          <a:xfrm>
            <a:off x="0" y="3581400"/>
            <a:ext cx="4284663" cy="3213100"/>
          </a:xfrm>
          <a:prstGeom prst="rect">
            <a:avLst/>
          </a:prstGeom>
          <a:noFill/>
          <a:ln w="9525">
            <a:noFill/>
          </a:ln>
        </p:spPr>
      </p:pic>
      <p:sp>
        <p:nvSpPr>
          <p:cNvPr id="2" name="文本框 1"/>
          <p:cNvSpPr txBox="1"/>
          <p:nvPr/>
        </p:nvSpPr>
        <p:spPr>
          <a:xfrm>
            <a:off x="3481388" y="1130300"/>
            <a:ext cx="2225675" cy="547688"/>
          </a:xfrm>
          <a:prstGeom prst="rect">
            <a:avLst/>
          </a:prstGeom>
          <a:noFill/>
        </p:spPr>
        <p:txBody>
          <a:bodyPr wrap="none" rtlCol="0" anchor="t">
            <a:spAutoFit/>
          </a:bodyPr>
          <a:lstStyle/>
          <a:p>
            <a:pPr marR="0" defTabSz="914400">
              <a:lnSpc>
                <a:spcPct val="90000"/>
              </a:lnSpc>
              <a:buClrTx/>
              <a:buSzTx/>
              <a:buFontTx/>
              <a:buNone/>
              <a:defRPr/>
            </a:pPr>
            <a:r>
              <a:rPr lang="zh-CN" altLang="en-US" sz="3300" b="1" kern="0" spc="-100" noProof="0" smtClean="0">
                <a:solidFill>
                  <a:srgbClr val="FF0000"/>
                </a:solidFill>
                <a:latin typeface="南宋书局体" charset="-122"/>
                <a:ea typeface="南宋书局体" charset="-122"/>
                <a:cs typeface="南宋书局体" charset="-122"/>
                <a:sym typeface="+mn-ea"/>
              </a:rPr>
              <a:t>文章结构美</a:t>
            </a:r>
            <a:endParaRPr lang="zh-CN" altLang="en-US" sz="3300" b="1" kern="0" spc="-100" noProof="0" smtClean="0">
              <a:solidFill>
                <a:srgbClr val="FF0000"/>
              </a:solidFill>
              <a:latin typeface="南宋书局体" charset="-122"/>
              <a:ea typeface="南宋书局体" charset="-122"/>
              <a:cs typeface="南宋书局体" charset="-122"/>
              <a:sym typeface="+mn-ea"/>
            </a:endParaRPr>
          </a:p>
        </p:txBody>
      </p:sp>
      <p:grpSp>
        <p:nvGrpSpPr>
          <p:cNvPr id="3" name="Group 3"/>
          <p:cNvGrpSpPr/>
          <p:nvPr/>
        </p:nvGrpSpPr>
        <p:grpSpPr>
          <a:xfrm>
            <a:off x="5199063" y="2366963"/>
            <a:ext cx="1651000" cy="793750"/>
            <a:chExt cx="1728" cy="514"/>
          </a:xfrm>
        </p:grpSpPr>
        <p:sp>
          <p:nvSpPr>
            <p:cNvPr id="52228" name="AutoShape 4"/>
            <p:cNvSpPr/>
            <p:nvPr/>
          </p:nvSpPr>
          <p:spPr>
            <a:xfrm>
              <a:off x="0" y="0"/>
              <a:ext cx="1728" cy="480"/>
            </a:xfrm>
            <a:custGeom>
              <a:cxnLst>
                <a:cxn ang="0">
                  <a:pos x="69" y="0"/>
                </a:cxn>
                <a:cxn ang="0">
                  <a:pos x="7" y="6"/>
                </a:cxn>
                <a:cxn ang="0">
                  <a:pos x="69" y="1"/>
                </a:cxn>
                <a:cxn ang="0">
                  <a:pos x="154" y="6"/>
                </a:cxn>
                <a:cxn ang="0">
                  <a:pos x="128" y="8"/>
                </a:cxn>
                <a:cxn ang="0">
                  <a:pos x="109" y="6"/>
                </a:cxn>
              </a:cxnLst>
              <a:rect l="l" t="t" r="r" b="b"/>
              <a:pathLst>
                <a:path w="21600" h="21600">
                  <a:moveTo>
                    <a:pt x="19661" y="12342"/>
                  </a:moveTo>
                  <a:cubicBezTo>
                    <a:pt x="19750" y="11833"/>
                    <a:pt x="19795" y="11317"/>
                    <a:pt x="19795" y="10800"/>
                  </a:cubicBezTo>
                  <a:cubicBezTo>
                    <a:pt x="19795" y="5832"/>
                    <a:pt x="15767" y="1805"/>
                    <a:pt x="10800" y="1805"/>
                  </a:cubicBezTo>
                  <a:cubicBezTo>
                    <a:pt x="5832" y="1805"/>
                    <a:pt x="1805" y="5832"/>
                    <a:pt x="1805" y="10800"/>
                  </a:cubicBezTo>
                  <a:cubicBezTo>
                    <a:pt x="1804" y="11363"/>
                    <a:pt x="1857" y="11924"/>
                    <a:pt x="1962" y="12478"/>
                  </a:cubicBezTo>
                  <a:lnTo>
                    <a:pt x="189" y="12814"/>
                  </a:lnTo>
                  <a:cubicBezTo>
                    <a:pt x="63" y="12150"/>
                    <a:pt x="0" y="11476"/>
                    <a:pt x="0" y="10800"/>
                  </a:cubicBezTo>
                  <a:cubicBezTo>
                    <a:pt x="0" y="4835"/>
                    <a:pt x="4835" y="0"/>
                    <a:pt x="10800" y="0"/>
                  </a:cubicBezTo>
                  <a:cubicBezTo>
                    <a:pt x="16764" y="0"/>
                    <a:pt x="21600" y="4835"/>
                    <a:pt x="21600" y="10800"/>
                  </a:cubicBezTo>
                  <a:cubicBezTo>
                    <a:pt x="21600" y="11420"/>
                    <a:pt x="21546" y="12040"/>
                    <a:pt x="21439" y="12652"/>
                  </a:cubicBezTo>
                  <a:lnTo>
                    <a:pt x="24099" y="13115"/>
                  </a:lnTo>
                  <a:lnTo>
                    <a:pt x="19933" y="16047"/>
                  </a:lnTo>
                  <a:lnTo>
                    <a:pt x="17001" y="11879"/>
                  </a:lnTo>
                  <a:lnTo>
                    <a:pt x="19661" y="12342"/>
                  </a:lnTo>
                  <a:close/>
                </a:path>
              </a:pathLst>
            </a:cu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52229" name="Text Box 5"/>
            <p:cNvSpPr txBox="1"/>
            <p:nvPr/>
          </p:nvSpPr>
          <p:spPr>
            <a:xfrm>
              <a:off x="528" y="96"/>
              <a:ext cx="672" cy="418"/>
            </a:xfrm>
            <a:prstGeom prst="rect">
              <a:avLst/>
            </a:prstGeom>
            <a:noFill/>
            <a:ln w="9525">
              <a:noFill/>
            </a:ln>
          </p:spPr>
          <p:txBody>
            <a:bodyPr anchor="t" anchorCtr="0">
              <a:spAutoFit/>
            </a:bodyPr>
            <a:lstStyle/>
            <a:p>
              <a:pPr algn="ctr">
                <a:spcBef>
                  <a:spcPct val="50000"/>
                </a:spcBef>
                <a:buFont typeface="Arial" panose="020b0604020202020204" pitchFamily="34" charset="0"/>
              </a:pPr>
              <a:r>
                <a:rPr lang="zh-CN" altLang="en-US" b="1">
                  <a:solidFill>
                    <a:srgbClr val="008080"/>
                  </a:solidFill>
                  <a:latin typeface="Times New Roman" panose="02020603050405020304" pitchFamily="18" charset="0"/>
                  <a:ea typeface="楷体_GB2312" pitchFamily="49" charset="-122"/>
                </a:rPr>
                <a:t>小径</a:t>
              </a:r>
              <a:endParaRPr lang="zh-CN" altLang="en-US" b="1">
                <a:solidFill>
                  <a:srgbClr val="008080"/>
                </a:solidFill>
                <a:latin typeface="Times New Roman" panose="02020603050405020304" pitchFamily="18" charset="0"/>
                <a:ea typeface="楷体_GB2312" pitchFamily="49" charset="-122"/>
              </a:endParaRPr>
            </a:p>
          </p:txBody>
        </p:sp>
      </p:grpSp>
      <p:sp>
        <p:nvSpPr>
          <p:cNvPr id="14342" name="Text Box 6"/>
          <p:cNvSpPr txBox="1"/>
          <p:nvPr/>
        </p:nvSpPr>
        <p:spPr>
          <a:xfrm>
            <a:off x="5435600" y="1858963"/>
            <a:ext cx="1143000" cy="460375"/>
          </a:xfrm>
          <a:prstGeom prst="rect">
            <a:avLst/>
          </a:prstGeom>
          <a:noFill/>
          <a:ln w="9525">
            <a:noFill/>
          </a:ln>
        </p:spPr>
        <p:txBody>
          <a:bodyPr anchor="t" anchorCtr="0">
            <a:spAutoFit/>
          </a:bodyPr>
          <a:lstStyle/>
          <a:p>
            <a:pPr algn="ctr">
              <a:spcBef>
                <a:spcPct val="50000"/>
              </a:spcBef>
              <a:buFont typeface="Arial" panose="020b0604020202020204" pitchFamily="34" charset="0"/>
            </a:pPr>
            <a:r>
              <a:rPr lang="zh-CN" altLang="en-US" sz="2400" b="1">
                <a:solidFill>
                  <a:srgbClr val="FF3300"/>
                </a:solidFill>
                <a:latin typeface="Times New Roman" panose="02020603050405020304" pitchFamily="18" charset="0"/>
                <a:ea typeface="楷体_GB2312" pitchFamily="49" charset="-122"/>
              </a:rPr>
              <a:t>求宁静</a:t>
            </a:r>
            <a:endParaRPr lang="zh-CN" altLang="en-US" sz="2400" b="1">
              <a:solidFill>
                <a:srgbClr val="FF3300"/>
              </a:solidFill>
              <a:latin typeface="Times New Roman" panose="02020603050405020304" pitchFamily="18" charset="0"/>
              <a:ea typeface="楷体_GB2312" pitchFamily="49" charset="-122"/>
            </a:endParaRPr>
          </a:p>
        </p:txBody>
      </p:sp>
      <p:sp>
        <p:nvSpPr>
          <p:cNvPr id="14343" name="Text Box 7"/>
          <p:cNvSpPr txBox="1"/>
          <p:nvPr/>
        </p:nvSpPr>
        <p:spPr>
          <a:xfrm>
            <a:off x="3600450" y="2670175"/>
            <a:ext cx="552450" cy="1543050"/>
          </a:xfrm>
          <a:prstGeom prst="rect">
            <a:avLst/>
          </a:prstGeom>
          <a:noFill/>
          <a:ln w="9525">
            <a:noFill/>
          </a:ln>
        </p:spPr>
        <p:txBody>
          <a:bodyPr vert="eaVert" anchor="t" anchorCtr="0">
            <a:spAutoFit/>
          </a:bodyPr>
          <a:lstStyle/>
          <a:p>
            <a:pPr algn="ctr">
              <a:spcBef>
                <a:spcPct val="50000"/>
              </a:spcBef>
              <a:buFont typeface="Arial" panose="020b0604020202020204" pitchFamily="34" charset="0"/>
            </a:pPr>
            <a:r>
              <a:rPr lang="zh-CN" altLang="en-US" sz="2400" b="1">
                <a:solidFill>
                  <a:srgbClr val="FF3300"/>
                </a:solidFill>
                <a:latin typeface="Times New Roman" panose="02020603050405020304" pitchFamily="18" charset="0"/>
                <a:ea typeface="楷体_GB2312" pitchFamily="49" charset="-122"/>
              </a:rPr>
              <a:t>不宁静</a:t>
            </a:r>
            <a:endParaRPr lang="zh-CN" altLang="en-US" sz="2400" b="1">
              <a:solidFill>
                <a:srgbClr val="FF3300"/>
              </a:solidFill>
              <a:latin typeface="Times New Roman" panose="02020603050405020304" pitchFamily="18" charset="0"/>
              <a:ea typeface="楷体_GB2312" pitchFamily="49" charset="-122"/>
            </a:endParaRPr>
          </a:p>
        </p:txBody>
      </p:sp>
      <p:sp>
        <p:nvSpPr>
          <p:cNvPr id="14344" name="Text Box 8"/>
          <p:cNvSpPr txBox="1"/>
          <p:nvPr/>
        </p:nvSpPr>
        <p:spPr>
          <a:xfrm>
            <a:off x="7853363" y="2840038"/>
            <a:ext cx="552450" cy="1200150"/>
          </a:xfrm>
          <a:prstGeom prst="rect">
            <a:avLst/>
          </a:prstGeom>
          <a:noFill/>
          <a:ln w="9525">
            <a:noFill/>
          </a:ln>
        </p:spPr>
        <p:txBody>
          <a:bodyPr vert="eaVert" anchor="t" anchorCtr="0">
            <a:spAutoFit/>
          </a:bodyPr>
          <a:lstStyle/>
          <a:p>
            <a:pPr algn="ctr">
              <a:spcBef>
                <a:spcPct val="50000"/>
              </a:spcBef>
              <a:buFont typeface="Arial" panose="020b0604020202020204" pitchFamily="34" charset="0"/>
            </a:pPr>
            <a:r>
              <a:rPr lang="zh-CN" altLang="en-US" sz="2400" b="1">
                <a:solidFill>
                  <a:srgbClr val="FF3300"/>
                </a:solidFill>
                <a:latin typeface="Times New Roman" panose="02020603050405020304" pitchFamily="18" charset="0"/>
                <a:ea typeface="楷体_GB2312" pitchFamily="49" charset="-122"/>
              </a:rPr>
              <a:t>得宁静</a:t>
            </a:r>
            <a:endParaRPr lang="zh-CN" altLang="en-US" sz="2400" b="1">
              <a:solidFill>
                <a:srgbClr val="FF3300"/>
              </a:solidFill>
              <a:latin typeface="Times New Roman" panose="02020603050405020304" pitchFamily="18" charset="0"/>
              <a:ea typeface="楷体_GB2312" pitchFamily="49" charset="-122"/>
            </a:endParaRPr>
          </a:p>
        </p:txBody>
      </p:sp>
      <p:sp>
        <p:nvSpPr>
          <p:cNvPr id="14345" name="Text Box 9"/>
          <p:cNvSpPr txBox="1"/>
          <p:nvPr/>
        </p:nvSpPr>
        <p:spPr>
          <a:xfrm>
            <a:off x="5265738" y="4564063"/>
            <a:ext cx="1485900" cy="460375"/>
          </a:xfrm>
          <a:prstGeom prst="rect">
            <a:avLst/>
          </a:prstGeom>
          <a:noFill/>
          <a:ln w="9525">
            <a:noFill/>
          </a:ln>
        </p:spPr>
        <p:txBody>
          <a:bodyPr anchor="t" anchorCtr="0">
            <a:spAutoFit/>
          </a:bodyPr>
          <a:lstStyle/>
          <a:p>
            <a:pPr algn="ctr">
              <a:spcBef>
                <a:spcPct val="50000"/>
              </a:spcBef>
              <a:buFont typeface="Arial" panose="020b0604020202020204" pitchFamily="34" charset="0"/>
            </a:pPr>
            <a:r>
              <a:rPr lang="zh-CN" altLang="en-US" sz="2400" b="1">
                <a:solidFill>
                  <a:srgbClr val="FF3300"/>
                </a:solidFill>
                <a:latin typeface="Times New Roman" panose="02020603050405020304" pitchFamily="18" charset="0"/>
                <a:ea typeface="楷体_GB2312" pitchFamily="49" charset="-122"/>
              </a:rPr>
              <a:t>失宁静</a:t>
            </a:r>
            <a:endParaRPr lang="zh-CN" altLang="en-US" sz="2400" b="1">
              <a:solidFill>
                <a:srgbClr val="FF3300"/>
              </a:solidFill>
              <a:latin typeface="Times New Roman" panose="02020603050405020304" pitchFamily="18" charset="0"/>
              <a:ea typeface="楷体_GB2312" pitchFamily="49" charset="-122"/>
            </a:endParaRPr>
          </a:p>
        </p:txBody>
      </p:sp>
      <p:pic>
        <p:nvPicPr>
          <p:cNvPr id="14346" name="Picture 10" descr="7247"/>
          <p:cNvPicPr>
            <a:picLocks noChangeAspect="1"/>
          </p:cNvPicPr>
          <p:nvPr/>
        </p:nvPicPr>
        <p:blipFill>
          <a:blip r:embed="rId3"/>
          <a:stretch>
            <a:fillRect/>
          </a:stretch>
        </p:blipFill>
        <p:spPr>
          <a:xfrm>
            <a:off x="6316663" y="2941638"/>
            <a:ext cx="1211262" cy="1016000"/>
          </a:xfrm>
          <a:prstGeom prst="rect">
            <a:avLst/>
          </a:prstGeom>
          <a:noFill/>
          <a:ln w="9525">
            <a:noFill/>
          </a:ln>
        </p:spPr>
      </p:pic>
      <p:sp>
        <p:nvSpPr>
          <p:cNvPr id="14347" name="Text Box 11"/>
          <p:cNvSpPr txBox="1"/>
          <p:nvPr/>
        </p:nvSpPr>
        <p:spPr>
          <a:xfrm>
            <a:off x="4186238" y="5059363"/>
            <a:ext cx="742950" cy="736600"/>
          </a:xfrm>
          <a:prstGeom prst="rect">
            <a:avLst/>
          </a:prstGeom>
          <a:noFill/>
          <a:ln w="9525" cap="flat" cmpd="sng">
            <a:solidFill>
              <a:srgbClr val="FF00FF"/>
            </a:solidFill>
            <a:prstDash val="solid"/>
            <a:miter/>
            <a:headEnd type="none" w="med" len="med"/>
            <a:tailEnd type="none" w="med" len="med"/>
          </a:ln>
        </p:spPr>
        <p:txBody>
          <a:bodyPr anchor="t" anchorCtr="0">
            <a:spAutoFit/>
          </a:bodyPr>
          <a:lstStyle/>
          <a:p>
            <a:pPr algn="ctr"/>
            <a:r>
              <a:rPr lang="zh-CN" altLang="en-US" sz="2100" b="1">
                <a:solidFill>
                  <a:srgbClr val="FF00FF"/>
                </a:solidFill>
                <a:latin typeface="Arial" panose="020b0604020202020204" pitchFamily="34" charset="0"/>
                <a:ea typeface="楷体_GB2312" pitchFamily="49" charset="-122"/>
              </a:rPr>
              <a:t>文章</a:t>
            </a:r>
            <a:endParaRPr lang="zh-CN" altLang="en-US" sz="2100" b="1">
              <a:solidFill>
                <a:srgbClr val="FF00FF"/>
              </a:solidFill>
              <a:latin typeface="Arial" panose="020b0604020202020204" pitchFamily="34" charset="0"/>
              <a:ea typeface="楷体_GB2312" pitchFamily="49" charset="-122"/>
            </a:endParaRPr>
          </a:p>
          <a:p>
            <a:pPr algn="ctr"/>
            <a:r>
              <a:rPr lang="zh-CN" altLang="en-US" sz="2100" b="1">
                <a:solidFill>
                  <a:srgbClr val="FF00FF"/>
                </a:solidFill>
                <a:latin typeface="Arial" panose="020b0604020202020204" pitchFamily="34" charset="0"/>
                <a:ea typeface="楷体_GB2312" pitchFamily="49" charset="-122"/>
              </a:rPr>
              <a:t>线索</a:t>
            </a:r>
            <a:endParaRPr lang="zh-CN" altLang="en-US" sz="2100" b="1">
              <a:solidFill>
                <a:srgbClr val="FF00FF"/>
              </a:solidFill>
              <a:latin typeface="Arial" panose="020b0604020202020204" pitchFamily="34" charset="0"/>
              <a:ea typeface="楷体_GB2312" pitchFamily="49" charset="-122"/>
            </a:endParaRPr>
          </a:p>
        </p:txBody>
      </p:sp>
      <p:sp>
        <p:nvSpPr>
          <p:cNvPr id="14348" name="Text Box 12"/>
          <p:cNvSpPr txBox="1"/>
          <p:nvPr/>
        </p:nvSpPr>
        <p:spPr>
          <a:xfrm>
            <a:off x="4957763" y="5449888"/>
            <a:ext cx="2266950" cy="414337"/>
          </a:xfrm>
          <a:prstGeom prst="rect">
            <a:avLst/>
          </a:prstGeom>
          <a:noFill/>
          <a:ln w="9525">
            <a:noFill/>
          </a:ln>
        </p:spPr>
        <p:txBody>
          <a:bodyPr anchor="t" anchorCtr="0">
            <a:spAutoFit/>
          </a:bodyPr>
          <a:lstStyle/>
          <a:p>
            <a:r>
              <a:rPr lang="zh-CN" altLang="en-US" sz="2100" b="1">
                <a:solidFill>
                  <a:srgbClr val="3333CC"/>
                </a:solidFill>
                <a:latin typeface="Arial" panose="020b0604020202020204" pitchFamily="34" charset="0"/>
                <a:ea typeface="楷体_GB2312" pitchFamily="49" charset="-122"/>
              </a:rPr>
              <a:t>暗线：情感变化</a:t>
            </a:r>
            <a:endParaRPr lang="zh-CN" altLang="en-US" sz="2100" b="1">
              <a:solidFill>
                <a:srgbClr val="3333CC"/>
              </a:solidFill>
              <a:latin typeface="Arial" panose="020b0604020202020204" pitchFamily="34" charset="0"/>
              <a:ea typeface="楷体_GB2312" pitchFamily="49" charset="-122"/>
            </a:endParaRPr>
          </a:p>
        </p:txBody>
      </p:sp>
      <p:sp>
        <p:nvSpPr>
          <p:cNvPr id="14349" name="Text Box 13">
            <a:hlinkClick r:id="rId4" action="ppaction://hlinksldjump"/>
          </p:cNvPr>
          <p:cNvSpPr txBox="1"/>
          <p:nvPr/>
        </p:nvSpPr>
        <p:spPr>
          <a:xfrm>
            <a:off x="4957763" y="5019675"/>
            <a:ext cx="2232025" cy="414338"/>
          </a:xfrm>
          <a:prstGeom prst="rect">
            <a:avLst/>
          </a:prstGeom>
          <a:noFill/>
          <a:ln w="9525">
            <a:noFill/>
          </a:ln>
        </p:spPr>
        <p:txBody>
          <a:bodyPr anchor="t" anchorCtr="0">
            <a:spAutoFit/>
          </a:bodyPr>
          <a:lstStyle/>
          <a:p>
            <a:r>
              <a:rPr lang="zh-CN" altLang="en-US" sz="2100" b="1">
                <a:solidFill>
                  <a:srgbClr val="3333CC"/>
                </a:solidFill>
                <a:latin typeface="Arial" panose="020b0604020202020204" pitchFamily="34" charset="0"/>
                <a:ea typeface="楷体_GB2312" pitchFamily="49" charset="-122"/>
              </a:rPr>
              <a:t>明线：空间变化</a:t>
            </a:r>
            <a:endParaRPr lang="zh-CN" altLang="en-US" sz="2100" b="1">
              <a:solidFill>
                <a:srgbClr val="3333CC"/>
              </a:solidFill>
              <a:latin typeface="Arial" panose="020b0604020202020204" pitchFamily="34" charset="0"/>
              <a:ea typeface="楷体_GB2312" pitchFamily="49" charset="-122"/>
            </a:endParaRPr>
          </a:p>
        </p:txBody>
      </p:sp>
      <p:sp>
        <p:nvSpPr>
          <p:cNvPr id="14350" name="Text Box 14">
            <a:hlinkClick r:id="rId4" action="ppaction://hlinksldjump"/>
          </p:cNvPr>
          <p:cNvSpPr txBox="1"/>
          <p:nvPr/>
        </p:nvSpPr>
        <p:spPr>
          <a:xfrm>
            <a:off x="7031038" y="5067300"/>
            <a:ext cx="733425" cy="736600"/>
          </a:xfrm>
          <a:prstGeom prst="rect">
            <a:avLst/>
          </a:prstGeom>
          <a:noFill/>
          <a:ln w="9525" cap="flat" cmpd="sng">
            <a:solidFill>
              <a:srgbClr val="FF00FF"/>
            </a:solidFill>
            <a:prstDash val="solid"/>
            <a:miter/>
            <a:headEnd type="none" w="med" len="med"/>
            <a:tailEnd type="none" w="med" len="med"/>
          </a:ln>
        </p:spPr>
        <p:txBody>
          <a:bodyPr anchor="t" anchorCtr="0">
            <a:spAutoFit/>
          </a:bodyPr>
          <a:lstStyle/>
          <a:p>
            <a:pPr algn="ctr"/>
            <a:r>
              <a:rPr lang="zh-CN" altLang="en-US" sz="2100" b="1">
                <a:solidFill>
                  <a:srgbClr val="FF00FF"/>
                </a:solidFill>
                <a:latin typeface="Arial" panose="020b0604020202020204" pitchFamily="34" charset="0"/>
                <a:ea typeface="楷体_GB2312" pitchFamily="49" charset="-122"/>
              </a:rPr>
              <a:t>圆形</a:t>
            </a:r>
            <a:endParaRPr lang="zh-CN" altLang="en-US" sz="2100" b="1">
              <a:solidFill>
                <a:srgbClr val="FF00FF"/>
              </a:solidFill>
              <a:latin typeface="Arial" panose="020b0604020202020204" pitchFamily="34" charset="0"/>
              <a:ea typeface="楷体_GB2312" pitchFamily="49" charset="-122"/>
            </a:endParaRPr>
          </a:p>
          <a:p>
            <a:pPr algn="ctr"/>
            <a:r>
              <a:rPr lang="zh-CN" altLang="en-US" sz="2100" b="1">
                <a:solidFill>
                  <a:srgbClr val="FF00FF"/>
                </a:solidFill>
                <a:latin typeface="Arial" panose="020b0604020202020204" pitchFamily="34" charset="0"/>
                <a:ea typeface="楷体_GB2312" pitchFamily="49" charset="-122"/>
              </a:rPr>
              <a:t>结构</a:t>
            </a:r>
            <a:endParaRPr lang="zh-CN" altLang="en-US" sz="2100" b="1">
              <a:solidFill>
                <a:srgbClr val="FF00FF"/>
              </a:solidFill>
              <a:latin typeface="Arial" panose="020b0604020202020204" pitchFamily="34" charset="0"/>
              <a:ea typeface="楷体_GB2312" pitchFamily="49" charset="-122"/>
            </a:endParaRPr>
          </a:p>
        </p:txBody>
      </p:sp>
      <p:grpSp>
        <p:nvGrpSpPr>
          <p:cNvPr id="5" name="Group 15"/>
          <p:cNvGrpSpPr/>
          <p:nvPr/>
        </p:nvGrpSpPr>
        <p:grpSpPr>
          <a:xfrm>
            <a:off x="5199063" y="3783013"/>
            <a:ext cx="1651000" cy="915987"/>
            <a:chExt cx="1387" cy="769"/>
          </a:xfrm>
        </p:grpSpPr>
        <p:sp>
          <p:nvSpPr>
            <p:cNvPr id="52240" name="AutoShape 16"/>
            <p:cNvSpPr/>
            <p:nvPr/>
          </p:nvSpPr>
          <p:spPr>
            <a:xfrm rot="10800000">
              <a:off x="0" y="0"/>
              <a:ext cx="1387" cy="622"/>
            </a:xfrm>
            <a:custGeom>
              <a:cxnLst>
                <a:cxn ang="0">
                  <a:pos x="44" y="0"/>
                </a:cxn>
                <a:cxn ang="0">
                  <a:pos x="4" y="10"/>
                </a:cxn>
                <a:cxn ang="0">
                  <a:pos x="44" y="1"/>
                </a:cxn>
                <a:cxn ang="0">
                  <a:pos x="99" y="11"/>
                </a:cxn>
                <a:cxn ang="0">
                  <a:pos x="82" y="13"/>
                </a:cxn>
                <a:cxn ang="0">
                  <a:pos x="70" y="10"/>
                </a:cxn>
              </a:cxnLst>
              <a:rect l="l" t="t" r="r" b="b"/>
              <a:pathLst>
                <a:path w="21600" h="21600">
                  <a:moveTo>
                    <a:pt x="19661" y="12342"/>
                  </a:moveTo>
                  <a:cubicBezTo>
                    <a:pt x="19750" y="11833"/>
                    <a:pt x="19795" y="11317"/>
                    <a:pt x="19795" y="10800"/>
                  </a:cubicBezTo>
                  <a:cubicBezTo>
                    <a:pt x="19795" y="5832"/>
                    <a:pt x="15767" y="1805"/>
                    <a:pt x="10800" y="1805"/>
                  </a:cubicBezTo>
                  <a:cubicBezTo>
                    <a:pt x="5832" y="1805"/>
                    <a:pt x="1805" y="5832"/>
                    <a:pt x="1805" y="10800"/>
                  </a:cubicBezTo>
                  <a:cubicBezTo>
                    <a:pt x="1804" y="11363"/>
                    <a:pt x="1857" y="11924"/>
                    <a:pt x="1962" y="12478"/>
                  </a:cubicBezTo>
                  <a:lnTo>
                    <a:pt x="189" y="12814"/>
                  </a:lnTo>
                  <a:cubicBezTo>
                    <a:pt x="63" y="12150"/>
                    <a:pt x="0" y="11476"/>
                    <a:pt x="0" y="10800"/>
                  </a:cubicBezTo>
                  <a:cubicBezTo>
                    <a:pt x="0" y="4835"/>
                    <a:pt x="4835" y="0"/>
                    <a:pt x="10800" y="0"/>
                  </a:cubicBezTo>
                  <a:cubicBezTo>
                    <a:pt x="16764" y="0"/>
                    <a:pt x="21600" y="4835"/>
                    <a:pt x="21600" y="10800"/>
                  </a:cubicBezTo>
                  <a:cubicBezTo>
                    <a:pt x="21600" y="11420"/>
                    <a:pt x="21546" y="12040"/>
                    <a:pt x="21439" y="12652"/>
                  </a:cubicBezTo>
                  <a:lnTo>
                    <a:pt x="24099" y="13115"/>
                  </a:lnTo>
                  <a:lnTo>
                    <a:pt x="19933" y="16047"/>
                  </a:lnTo>
                  <a:lnTo>
                    <a:pt x="17001" y="11879"/>
                  </a:lnTo>
                  <a:lnTo>
                    <a:pt x="19661" y="12342"/>
                  </a:lnTo>
                  <a:close/>
                </a:path>
              </a:pathLst>
            </a:cu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52241" name="Text Box 17"/>
            <p:cNvSpPr txBox="1"/>
            <p:nvPr/>
          </p:nvSpPr>
          <p:spPr>
            <a:xfrm>
              <a:off x="422" y="227"/>
              <a:ext cx="539" cy="542"/>
            </a:xfrm>
            <a:prstGeom prst="rect">
              <a:avLst/>
            </a:prstGeom>
            <a:noFill/>
            <a:ln w="9525">
              <a:noFill/>
            </a:ln>
          </p:spPr>
          <p:txBody>
            <a:bodyPr anchor="t" anchorCtr="0">
              <a:spAutoFit/>
            </a:bodyPr>
            <a:lstStyle/>
            <a:p>
              <a:pPr algn="ctr">
                <a:spcBef>
                  <a:spcPct val="50000"/>
                </a:spcBef>
              </a:pPr>
              <a:r>
                <a:rPr lang="zh-CN" altLang="en-US" b="1">
                  <a:solidFill>
                    <a:srgbClr val="008080"/>
                  </a:solidFill>
                  <a:latin typeface="Arial" panose="020b0604020202020204" pitchFamily="34" charset="0"/>
                  <a:ea typeface="楷体_GB2312" pitchFamily="49" charset="-122"/>
                </a:rPr>
                <a:t>小径</a:t>
              </a:r>
              <a:endParaRPr lang="zh-CN" altLang="en-US" b="1">
                <a:solidFill>
                  <a:srgbClr val="008080"/>
                </a:solidFill>
                <a:latin typeface="Arial" panose="020b0604020202020204" pitchFamily="34" charset="0"/>
                <a:ea typeface="楷体_GB2312" pitchFamily="49" charset="-122"/>
              </a:endParaRPr>
            </a:p>
          </p:txBody>
        </p:sp>
      </p:grpSp>
      <p:pic>
        <p:nvPicPr>
          <p:cNvPr id="14354" name="Picture 18" descr="2_60-4-50-325_2002042217018"/>
          <p:cNvPicPr>
            <a:picLocks noChangeAspect="1"/>
          </p:cNvPicPr>
          <p:nvPr/>
        </p:nvPicPr>
        <p:blipFill>
          <a:blip r:embed="rId5"/>
          <a:srcRect l="22298" b="10931"/>
          <a:stretch>
            <a:fillRect/>
          </a:stretch>
        </p:blipFill>
        <p:spPr>
          <a:xfrm>
            <a:off x="4354513" y="2941638"/>
            <a:ext cx="1181100" cy="990600"/>
          </a:xfrm>
          <a:prstGeom prst="rect">
            <a:avLst/>
          </a:prstGeom>
          <a:noFill/>
          <a:ln w="9525">
            <a:noFill/>
          </a:ln>
        </p:spPr>
      </p:pic>
      <p:sp>
        <p:nvSpPr>
          <p:cNvPr id="14355" name="未知"/>
          <p:cNvSpPr/>
          <p:nvPr/>
        </p:nvSpPr>
        <p:spPr>
          <a:xfrm>
            <a:off x="4151313" y="2095500"/>
            <a:ext cx="1284287" cy="979488"/>
          </a:xfrm>
          <a:custGeom>
            <a:cxnLst>
              <a:cxn ang="0">
                <a:pos x="0" y="2074090360"/>
              </a:cxn>
              <a:cxn ang="0">
                <a:pos x="428426567" y="1358365526"/>
              </a:cxn>
              <a:cxn ang="0">
                <a:pos x="929938426" y="859374546"/>
              </a:cxn>
              <a:cxn ang="0">
                <a:pos x="1786791559" y="357862318"/>
              </a:cxn>
              <a:cxn ang="0">
                <a:pos x="2147483647" y="0"/>
              </a:cxn>
            </a:cxnLst>
            <a:rect l="l" t="t" r="r" b="b"/>
            <a:pathLst>
              <a:path w="1078" h="823">
                <a:moveTo>
                  <a:pt x="0" y="823"/>
                </a:moveTo>
                <a:cubicBezTo>
                  <a:pt x="54" y="721"/>
                  <a:pt x="109" y="619"/>
                  <a:pt x="170" y="539"/>
                </a:cubicBezTo>
                <a:cubicBezTo>
                  <a:pt x="231" y="459"/>
                  <a:pt x="279" y="407"/>
                  <a:pt x="369" y="341"/>
                </a:cubicBezTo>
                <a:cubicBezTo>
                  <a:pt x="459" y="275"/>
                  <a:pt x="591" y="199"/>
                  <a:pt x="709" y="142"/>
                </a:cubicBezTo>
                <a:cubicBezTo>
                  <a:pt x="827" y="85"/>
                  <a:pt x="952" y="42"/>
                  <a:pt x="1078" y="0"/>
                </a:cubicBezTo>
              </a:path>
            </a:pathLst>
          </a:custGeom>
          <a:noFill/>
          <a:ln w="25400" cap="flat" cmpd="sng">
            <a:solidFill>
              <a:srgbClr val="FF0000"/>
            </a:solidFill>
            <a:prstDash val="solid"/>
            <a:round/>
            <a:headEnd type="none" w="med" len="med"/>
            <a:tailEnd type="arrow" w="med" len="med"/>
          </a:ln>
        </p:spPr>
        <p:txBody>
          <a:bodyPr/>
          <a:lstStyle/>
          <a:p>
            <a:endParaRPr lang="zh-CN" altLang="en-US"/>
          </a:p>
        </p:txBody>
      </p:sp>
      <p:sp>
        <p:nvSpPr>
          <p:cNvPr id="6" name="未知"/>
          <p:cNvSpPr/>
          <p:nvPr/>
        </p:nvSpPr>
        <p:spPr>
          <a:xfrm flipH="1">
            <a:off x="6650038" y="2128838"/>
            <a:ext cx="1282700" cy="979487"/>
          </a:xfrm>
          <a:custGeom>
            <a:cxnLst>
              <a:cxn ang="0">
                <a:pos x="0" y="2074090360"/>
              </a:cxn>
              <a:cxn ang="0">
                <a:pos x="428426567" y="1358365526"/>
              </a:cxn>
              <a:cxn ang="0">
                <a:pos x="929938426" y="859374546"/>
              </a:cxn>
              <a:cxn ang="0">
                <a:pos x="1786791559" y="357862318"/>
              </a:cxn>
              <a:cxn ang="0">
                <a:pos x="2147483647" y="0"/>
              </a:cxn>
            </a:cxnLst>
            <a:rect l="l" t="t" r="r" b="b"/>
            <a:pathLst>
              <a:path w="1078" h="823">
                <a:moveTo>
                  <a:pt x="0" y="823"/>
                </a:moveTo>
                <a:cubicBezTo>
                  <a:pt x="54" y="721"/>
                  <a:pt x="109" y="619"/>
                  <a:pt x="170" y="539"/>
                </a:cubicBezTo>
                <a:cubicBezTo>
                  <a:pt x="231" y="459"/>
                  <a:pt x="279" y="407"/>
                  <a:pt x="369" y="341"/>
                </a:cubicBezTo>
                <a:cubicBezTo>
                  <a:pt x="459" y="275"/>
                  <a:pt x="591" y="199"/>
                  <a:pt x="709" y="142"/>
                </a:cubicBezTo>
                <a:cubicBezTo>
                  <a:pt x="827" y="85"/>
                  <a:pt x="952" y="42"/>
                  <a:pt x="1078" y="0"/>
                </a:cubicBezTo>
              </a:path>
            </a:pathLst>
          </a:custGeom>
          <a:noFill/>
          <a:ln w="25400" cap="flat" cmpd="sng">
            <a:solidFill>
              <a:srgbClr val="FF0000"/>
            </a:solidFill>
            <a:prstDash val="solid"/>
            <a:round/>
            <a:headEnd type="arrow" w="med" len="med"/>
            <a:tailEnd type="none" w="med" len="med"/>
          </a:ln>
        </p:spPr>
        <p:txBody>
          <a:bodyPr/>
          <a:lstStyle/>
          <a:p>
            <a:endParaRPr lang="zh-CN" altLang="en-US"/>
          </a:p>
        </p:txBody>
      </p:sp>
      <p:sp>
        <p:nvSpPr>
          <p:cNvPr id="7" name="未知"/>
          <p:cNvSpPr/>
          <p:nvPr/>
        </p:nvSpPr>
        <p:spPr>
          <a:xfrm flipH="1" flipV="1">
            <a:off x="6650038" y="3817938"/>
            <a:ext cx="1282700" cy="981075"/>
          </a:xfrm>
          <a:custGeom>
            <a:cxnLst>
              <a:cxn ang="0">
                <a:pos x="0" y="2074087185"/>
              </a:cxn>
              <a:cxn ang="0">
                <a:pos x="428426567" y="1358362899"/>
              </a:cxn>
              <a:cxn ang="0">
                <a:pos x="929938426" y="859372301"/>
              </a:cxn>
              <a:cxn ang="0">
                <a:pos x="1786791559" y="357862044"/>
              </a:cxn>
              <a:cxn ang="0">
                <a:pos x="2147483647" y="0"/>
              </a:cxn>
            </a:cxnLst>
            <a:rect l="l" t="t" r="r" b="b"/>
            <a:pathLst>
              <a:path w="1078" h="823">
                <a:moveTo>
                  <a:pt x="0" y="823"/>
                </a:moveTo>
                <a:cubicBezTo>
                  <a:pt x="54" y="721"/>
                  <a:pt x="109" y="619"/>
                  <a:pt x="170" y="539"/>
                </a:cubicBezTo>
                <a:cubicBezTo>
                  <a:pt x="231" y="459"/>
                  <a:pt x="279" y="407"/>
                  <a:pt x="369" y="341"/>
                </a:cubicBezTo>
                <a:cubicBezTo>
                  <a:pt x="459" y="275"/>
                  <a:pt x="591" y="199"/>
                  <a:pt x="709" y="142"/>
                </a:cubicBezTo>
                <a:cubicBezTo>
                  <a:pt x="827" y="85"/>
                  <a:pt x="952" y="42"/>
                  <a:pt x="1078" y="0"/>
                </a:cubicBezTo>
              </a:path>
            </a:pathLst>
          </a:custGeom>
          <a:noFill/>
          <a:ln w="25400" cap="flat" cmpd="sng">
            <a:solidFill>
              <a:srgbClr val="FF0000"/>
            </a:solidFill>
            <a:prstDash val="solid"/>
            <a:round/>
            <a:headEnd type="none" w="med" len="med"/>
            <a:tailEnd type="arrow" w="med" len="med"/>
          </a:ln>
        </p:spPr>
        <p:txBody>
          <a:bodyPr/>
          <a:lstStyle/>
          <a:p>
            <a:endParaRPr lang="zh-CN" altLang="en-US"/>
          </a:p>
        </p:txBody>
      </p:sp>
      <p:sp>
        <p:nvSpPr>
          <p:cNvPr id="9" name="未知"/>
          <p:cNvSpPr/>
          <p:nvPr/>
        </p:nvSpPr>
        <p:spPr>
          <a:xfrm flipV="1">
            <a:off x="4151313" y="3851275"/>
            <a:ext cx="1284287" cy="979488"/>
          </a:xfrm>
          <a:custGeom>
            <a:cxnLst>
              <a:cxn ang="0">
                <a:pos x="0" y="2074087185"/>
              </a:cxn>
              <a:cxn ang="0">
                <a:pos x="428426567" y="1358362899"/>
              </a:cxn>
              <a:cxn ang="0">
                <a:pos x="929938426" y="859372301"/>
              </a:cxn>
              <a:cxn ang="0">
                <a:pos x="1786791559" y="357862044"/>
              </a:cxn>
              <a:cxn ang="0">
                <a:pos x="2147483647" y="0"/>
              </a:cxn>
            </a:cxnLst>
            <a:rect l="l" t="t" r="r" b="b"/>
            <a:pathLst>
              <a:path w="1078" h="823">
                <a:moveTo>
                  <a:pt x="0" y="823"/>
                </a:moveTo>
                <a:cubicBezTo>
                  <a:pt x="54" y="721"/>
                  <a:pt x="109" y="619"/>
                  <a:pt x="170" y="539"/>
                </a:cubicBezTo>
                <a:cubicBezTo>
                  <a:pt x="231" y="459"/>
                  <a:pt x="279" y="407"/>
                  <a:pt x="369" y="341"/>
                </a:cubicBezTo>
                <a:cubicBezTo>
                  <a:pt x="459" y="275"/>
                  <a:pt x="591" y="199"/>
                  <a:pt x="709" y="142"/>
                </a:cubicBezTo>
                <a:cubicBezTo>
                  <a:pt x="827" y="85"/>
                  <a:pt x="952" y="42"/>
                  <a:pt x="1078" y="0"/>
                </a:cubicBezTo>
              </a:path>
            </a:pathLst>
          </a:custGeom>
          <a:noFill/>
          <a:ln w="25400" cap="flat" cmpd="sng">
            <a:solidFill>
              <a:srgbClr val="FF0000"/>
            </a:solidFill>
            <a:prstDash val="solid"/>
            <a:round/>
            <a:headEnd type="arrow" w="med" len="med"/>
            <a:tailEnd type="none" w="med" len="med"/>
          </a:ln>
        </p:spPr>
        <p:txBody>
          <a:bodyPr/>
          <a:lstStyle/>
          <a:p>
            <a:endParaRPr lang="zh-CN" altLang="en-US"/>
          </a:p>
        </p:txBody>
      </p:sp>
      <p:pic>
        <p:nvPicPr>
          <p:cNvPr id="52247" name="图片 6"/>
          <p:cNvPicPr>
            <a:picLocks noChangeAspect="1"/>
          </p:cNvPicPr>
          <p:nvPr/>
        </p:nvPicPr>
        <p:blipFill>
          <a:blip r:embed="rId6">
            <a:grayscl/>
          </a:blip>
          <a:stretch>
            <a:fillRect/>
          </a:stretch>
        </p:blipFill>
        <p:spPr>
          <a:xfrm>
            <a:off x="0" y="152400"/>
            <a:ext cx="3351213" cy="33131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14354"/>
                                        </p:tgtEl>
                                        <p:attrNameLst>
                                          <p:attrName>style.visibility</p:attrName>
                                        </p:attrNameLst>
                                      </p:cBhvr>
                                      <p:to>
                                        <p:strVal val="visible"/>
                                      </p:to>
                                    </p:set>
                                    <p:animEffect transition="in" filter="barn(outVertical)">
                                      <p:cBhvr>
                                        <p:cTn id="7" dur="500"/>
                                        <p:tgtEl>
                                          <p:spTgt spid="143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14346"/>
                                        </p:tgtEl>
                                        <p:attrNameLst>
                                          <p:attrName>style.visibility</p:attrName>
                                        </p:attrNameLst>
                                      </p:cBhvr>
                                      <p:to>
                                        <p:strVal val="visible"/>
                                      </p:to>
                                    </p:set>
                                    <p:animEffect transition="in" filter="barn(outHorizontal)">
                                      <p:cBhvr>
                                        <p:cTn id="17" dur="500"/>
                                        <p:tgtEl>
                                          <p:spTgt spid="1434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iterate type="lt">
                                    <p:tmAbs val="75"/>
                                  </p:iterate>
                                  <p:childTnLst>
                                    <p:set>
                                      <p:cBhvr>
                                        <p:cTn id="26" dur="1" fill="hold">
                                          <p:stCondLst>
                                            <p:cond delay="74"/>
                                          </p:stCondLst>
                                        </p:cTn>
                                        <p:tgtEl>
                                          <p:spTgt spid="14347"/>
                                        </p:tgtEl>
                                        <p:attrNameLst>
                                          <p:attrName>style.visibility</p:attrName>
                                        </p:attrNameLst>
                                      </p:cBhvr>
                                      <p:to>
                                        <p:strVal val="visible"/>
                                      </p:to>
                                    </p:set>
                                  </p:childTnLst>
                                </p:cTn>
                              </p:par>
                            </p:childTnLst>
                          </p:cTn>
                        </p:par>
                        <p:par>
                          <p:cTn id="27" fill="hold" nodeType="afterGroup">
                            <p:stCondLst>
                              <p:cond delay="75"/>
                            </p:stCondLst>
                            <p:childTnLst>
                              <p:par>
                                <p:cTn id="28" presetID="23" presetClass="entr" presetSubtype="16" fill="hold" grpId="0" nodeType="afterEffect">
                                  <p:stCondLst>
                                    <p:cond delay="0"/>
                                  </p:stCondLst>
                                  <p:childTnLst>
                                    <p:set>
                                      <p:cBhvr>
                                        <p:cTn id="29" dur="1" fill="hold">
                                          <p:stCondLst>
                                            <p:cond delay="0"/>
                                          </p:stCondLst>
                                        </p:cTn>
                                        <p:tgtEl>
                                          <p:spTgt spid="14349"/>
                                        </p:tgtEl>
                                        <p:attrNameLst>
                                          <p:attrName>style.visibility</p:attrName>
                                        </p:attrNameLst>
                                      </p:cBhvr>
                                      <p:to>
                                        <p:strVal val="visible"/>
                                      </p:to>
                                    </p:set>
                                    <p:anim calcmode="lin" valueType="num">
                                      <p:cBhvr>
                                        <p:cTn id="30" dur="500" fill="hold"/>
                                        <p:tgtEl>
                                          <p:spTgt spid="14349"/>
                                        </p:tgtEl>
                                        <p:attrNameLst>
                                          <p:attrName>ppt_w</p:attrName>
                                        </p:attrNameLst>
                                      </p:cBhvr>
                                      <p:tavLst>
                                        <p:tav tm="0">
                                          <p:val>
                                            <p:fltVal val="0"/>
                                          </p:val>
                                        </p:tav>
                                        <p:tav tm="100000">
                                          <p:val>
                                            <p:strVal val="#ppt_w"/>
                                          </p:val>
                                        </p:tav>
                                      </p:tavLst>
                                    </p:anim>
                                    <p:anim calcmode="lin" valueType="num">
                                      <p:cBhvr>
                                        <p:cTn id="31" dur="500" fill="hold"/>
                                        <p:tgtEl>
                                          <p:spTgt spid="14349"/>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343"/>
                                        </p:tgtEl>
                                        <p:attrNameLst>
                                          <p:attrName>style.visibility</p:attrName>
                                        </p:attrNameLst>
                                      </p:cBhvr>
                                      <p:to>
                                        <p:strVal val="visible"/>
                                      </p:to>
                                    </p:set>
                                    <p:anim calcmode="lin" valueType="num">
                                      <p:cBhvr>
                                        <p:cTn id="36" dur="500" fill="hold"/>
                                        <p:tgtEl>
                                          <p:spTgt spid="14343"/>
                                        </p:tgtEl>
                                        <p:attrNameLst>
                                          <p:attrName>ppt_x</p:attrName>
                                        </p:attrNameLst>
                                      </p:cBhvr>
                                      <p:tavLst>
                                        <p:tav tm="0">
                                          <p:val>
                                            <p:strVal val="0-#ppt_w/2"/>
                                          </p:val>
                                        </p:tav>
                                        <p:tav tm="100000">
                                          <p:val>
                                            <p:strVal val="#ppt_x"/>
                                          </p:val>
                                        </p:tav>
                                      </p:tavLst>
                                    </p:anim>
                                    <p:anim calcmode="lin" valueType="num">
                                      <p:cBhvr>
                                        <p:cTn id="37"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14355"/>
                                        </p:tgtEl>
                                        <p:attrNameLst>
                                          <p:attrName>style.visibility</p:attrName>
                                        </p:attrNameLst>
                                      </p:cBhvr>
                                      <p:to>
                                        <p:strVal val="visible"/>
                                      </p:to>
                                    </p:set>
                                    <p:animEffect transition="in" filter="wipe(down)">
                                      <p:cBhvr>
                                        <p:cTn id="42" dur="500"/>
                                        <p:tgtEl>
                                          <p:spTgt spid="1435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14342"/>
                                        </p:tgtEl>
                                        <p:attrNameLst>
                                          <p:attrName>style.visibility</p:attrName>
                                        </p:attrNameLst>
                                      </p:cBhvr>
                                      <p:to>
                                        <p:strVal val="visible"/>
                                      </p:to>
                                    </p:set>
                                    <p:anim calcmode="lin" valueType="num">
                                      <p:cBhvr>
                                        <p:cTn id="47" dur="500" fill="hold"/>
                                        <p:tgtEl>
                                          <p:spTgt spid="14342"/>
                                        </p:tgtEl>
                                        <p:attrNameLst>
                                          <p:attrName>ppt_x</p:attrName>
                                        </p:attrNameLst>
                                      </p:cBhvr>
                                      <p:tavLst>
                                        <p:tav tm="0">
                                          <p:val>
                                            <p:strVal val="#ppt_x"/>
                                          </p:val>
                                        </p:tav>
                                        <p:tav tm="100000">
                                          <p:val>
                                            <p:strVal val="#ppt_x"/>
                                          </p:val>
                                        </p:tav>
                                      </p:tavLst>
                                    </p:anim>
                                    <p:anim calcmode="lin" valueType="num">
                                      <p:cBhvr>
                                        <p:cTn id="48" dur="500" fill="hold"/>
                                        <p:tgtEl>
                                          <p:spTgt spid="14342"/>
                                        </p:tgtEl>
                                        <p:attrNameLst>
                                          <p:attrName>ppt_y</p:attrName>
                                        </p:attrNameLst>
                                      </p:cBhvr>
                                      <p:tavLst>
                                        <p:tav tm="0">
                                          <p:val>
                                            <p:strVal val="0-#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1"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up)">
                                      <p:cBhvr>
                                        <p:cTn id="53" dur="500"/>
                                        <p:tgtEl>
                                          <p:spTgt spid="6"/>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14344"/>
                                        </p:tgtEl>
                                        <p:attrNameLst>
                                          <p:attrName>style.visibility</p:attrName>
                                        </p:attrNameLst>
                                      </p:cBhvr>
                                      <p:to>
                                        <p:strVal val="visible"/>
                                      </p:to>
                                    </p:set>
                                    <p:anim calcmode="lin" valueType="num">
                                      <p:cBhvr>
                                        <p:cTn id="58" dur="500" fill="hold"/>
                                        <p:tgtEl>
                                          <p:spTgt spid="14344"/>
                                        </p:tgtEl>
                                        <p:attrNameLst>
                                          <p:attrName>ppt_x</p:attrName>
                                        </p:attrNameLst>
                                      </p:cBhvr>
                                      <p:tavLst>
                                        <p:tav tm="0">
                                          <p:val>
                                            <p:strVal val="1+#ppt_w/2"/>
                                          </p:val>
                                        </p:tav>
                                        <p:tav tm="100000">
                                          <p:val>
                                            <p:strVal val="#ppt_x"/>
                                          </p:val>
                                        </p:tav>
                                      </p:tavLst>
                                    </p:anim>
                                    <p:anim calcmode="lin" valueType="num">
                                      <p:cBhvr>
                                        <p:cTn id="59" dur="500" fill="hold"/>
                                        <p:tgtEl>
                                          <p:spTgt spid="14344"/>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22" presetClass="entr" presetSubtype="1"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up)">
                                      <p:cBhvr>
                                        <p:cTn id="64" dur="500"/>
                                        <p:tgtEl>
                                          <p:spTgt spid="7"/>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4345"/>
                                        </p:tgtEl>
                                        <p:attrNameLst>
                                          <p:attrName>style.visibility</p:attrName>
                                        </p:attrNameLst>
                                      </p:cBhvr>
                                      <p:to>
                                        <p:strVal val="visible"/>
                                      </p:to>
                                    </p:set>
                                    <p:anim calcmode="lin" valueType="num">
                                      <p:cBhvr>
                                        <p:cTn id="69" dur="500" fill="hold"/>
                                        <p:tgtEl>
                                          <p:spTgt spid="14345"/>
                                        </p:tgtEl>
                                        <p:attrNameLst>
                                          <p:attrName>ppt_x</p:attrName>
                                        </p:attrNameLst>
                                      </p:cBhvr>
                                      <p:tavLst>
                                        <p:tav tm="0">
                                          <p:val>
                                            <p:strVal val="#ppt_x"/>
                                          </p:val>
                                        </p:tav>
                                        <p:tav tm="100000">
                                          <p:val>
                                            <p:strVal val="#ppt_x"/>
                                          </p:val>
                                        </p:tav>
                                      </p:tavLst>
                                    </p:anim>
                                    <p:anim calcmode="lin" valueType="num">
                                      <p:cBhvr>
                                        <p:cTn id="70" dur="500" fill="hold"/>
                                        <p:tgtEl>
                                          <p:spTgt spid="14345"/>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4"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down)">
                                      <p:cBhvr>
                                        <p:cTn id="75" dur="500"/>
                                        <p:tgtEl>
                                          <p:spTgt spid="9"/>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23" presetClass="entr" presetSubtype="16" fill="hold" grpId="0" nodeType="clickEffect">
                                  <p:stCondLst>
                                    <p:cond delay="0"/>
                                  </p:stCondLst>
                                  <p:childTnLst>
                                    <p:set>
                                      <p:cBhvr>
                                        <p:cTn id="79" dur="1" fill="hold">
                                          <p:stCondLst>
                                            <p:cond delay="0"/>
                                          </p:stCondLst>
                                        </p:cTn>
                                        <p:tgtEl>
                                          <p:spTgt spid="14348"/>
                                        </p:tgtEl>
                                        <p:attrNameLst>
                                          <p:attrName>style.visibility</p:attrName>
                                        </p:attrNameLst>
                                      </p:cBhvr>
                                      <p:to>
                                        <p:strVal val="visible"/>
                                      </p:to>
                                    </p:set>
                                    <p:anim calcmode="lin" valueType="num">
                                      <p:cBhvr>
                                        <p:cTn id="80" dur="500" fill="hold"/>
                                        <p:tgtEl>
                                          <p:spTgt spid="14348"/>
                                        </p:tgtEl>
                                        <p:attrNameLst>
                                          <p:attrName>ppt_w</p:attrName>
                                        </p:attrNameLst>
                                      </p:cBhvr>
                                      <p:tavLst>
                                        <p:tav tm="0">
                                          <p:val>
                                            <p:fltVal val="0"/>
                                          </p:val>
                                        </p:tav>
                                        <p:tav tm="100000">
                                          <p:val>
                                            <p:strVal val="#ppt_w"/>
                                          </p:val>
                                        </p:tav>
                                      </p:tavLst>
                                    </p:anim>
                                    <p:anim calcmode="lin" valueType="num">
                                      <p:cBhvr>
                                        <p:cTn id="81" dur="500" fill="hold"/>
                                        <p:tgtEl>
                                          <p:spTgt spid="14348"/>
                                        </p:tgtEl>
                                        <p:attrNameLst>
                                          <p:attrName>ppt_h</p:attrName>
                                        </p:attrNameLst>
                                      </p:cBhvr>
                                      <p:tavLst>
                                        <p:tav tm="0">
                                          <p:val>
                                            <p:fltVal val="0"/>
                                          </p:val>
                                        </p:tav>
                                        <p:tav tm="100000">
                                          <p:val>
                                            <p:strVal val="#ppt_h"/>
                                          </p:val>
                                        </p:tav>
                                      </p:tavLst>
                                    </p:anim>
                                  </p:childTnLst>
                                </p:cTn>
                              </p:par>
                            </p:childTnLst>
                          </p:cTn>
                        </p:par>
                      </p:childTnLst>
                    </p:cTn>
                  </p:par>
                  <p:par>
                    <p:cTn id="82" fill="hold" nodeType="clickPar">
                      <p:stCondLst>
                        <p:cond delay="indefinite"/>
                      </p:stCondLst>
                      <p:childTnLst>
                        <p:par>
                          <p:cTn id="83" fill="hold" nodeType="afterGroup">
                            <p:stCondLst>
                              <p:cond delay="0"/>
                            </p:stCondLst>
                            <p:childTnLst>
                              <p:par>
                                <p:cTn id="84" presetID="1" presetClass="entr" presetSubtype="0" fill="hold" grpId="0" nodeType="clickEffect">
                                  <p:stCondLst>
                                    <p:cond delay="0"/>
                                  </p:stCondLst>
                                  <p:childTnLst>
                                    <p:set>
                                      <p:cBhvr>
                                        <p:cTn id="85" dur="1" fill="hold">
                                          <p:stCondLst>
                                            <p:cond delay="499"/>
                                          </p:stCondLst>
                                        </p:cTn>
                                        <p:tgtEl>
                                          <p:spTgt spid="143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3" grpId="0"/>
      <p:bldP spid="14344" grpId="0"/>
      <p:bldP spid="14345" grpId="0"/>
      <p:bldP spid="14347" grpId="0"/>
      <p:bldP spid="14348" grpId="0"/>
      <p:bldP spid="14349" grpId="0"/>
      <p:bldP spid="1435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Text Box 2"/>
          <p:cNvSpPr txBox="1"/>
          <p:nvPr/>
        </p:nvSpPr>
        <p:spPr>
          <a:xfrm>
            <a:off x="914400" y="304800"/>
            <a:ext cx="1371600" cy="396875"/>
          </a:xfrm>
          <a:prstGeom prst="rect">
            <a:avLst/>
          </a:prstGeom>
          <a:solidFill>
            <a:srgbClr val="BFD97D"/>
          </a:solid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独出家门</a:t>
            </a:r>
            <a:endParaRPr lang="zh-CN" altLang="en-US" sz="2000" b="1">
              <a:latin typeface="Times New Roman" panose="02020603050405020304" pitchFamily="18" charset="0"/>
              <a:ea typeface="宋体" panose="02010600030101010101" pitchFamily="2" charset="-122"/>
            </a:endParaRPr>
          </a:p>
        </p:txBody>
      </p:sp>
      <p:sp>
        <p:nvSpPr>
          <p:cNvPr id="53250" name="Line 3"/>
          <p:cNvSpPr/>
          <p:nvPr/>
        </p:nvSpPr>
        <p:spPr>
          <a:xfrm flipH="1">
            <a:off x="1600200" y="838200"/>
            <a:ext cx="0" cy="2209800"/>
          </a:xfrm>
          <a:prstGeom prst="line">
            <a:avLst/>
          </a:prstGeom>
          <a:ln w="9525" cap="flat" cmpd="sng">
            <a:solidFill>
              <a:srgbClr val="A50021"/>
            </a:solidFill>
            <a:prstDash val="solid"/>
            <a:round/>
            <a:headEnd type="none" w="med" len="med"/>
            <a:tailEnd type="triangle" w="med" len="med"/>
          </a:ln>
        </p:spPr>
        <p:txBody>
          <a:bodyPr/>
          <a:lstStyle/>
          <a:p/>
        </p:txBody>
      </p:sp>
      <p:sp>
        <p:nvSpPr>
          <p:cNvPr id="53251" name="Text Box 4"/>
          <p:cNvSpPr txBox="1"/>
          <p:nvPr/>
        </p:nvSpPr>
        <p:spPr>
          <a:xfrm>
            <a:off x="914400" y="3200400"/>
            <a:ext cx="1295400" cy="396875"/>
          </a:xfrm>
          <a:prstGeom prst="rect">
            <a:avLst/>
          </a:prstGeom>
          <a:solidFill>
            <a:srgbClr val="BFD97D"/>
          </a:solid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观荷赏月</a:t>
            </a:r>
            <a:endParaRPr lang="zh-CN" altLang="en-US" sz="2000" b="1">
              <a:latin typeface="Times New Roman" panose="02020603050405020304" pitchFamily="18" charset="0"/>
              <a:ea typeface="宋体" panose="02010600030101010101" pitchFamily="2" charset="-122"/>
            </a:endParaRPr>
          </a:p>
        </p:txBody>
      </p:sp>
      <p:sp>
        <p:nvSpPr>
          <p:cNvPr id="53252" name="Line 5"/>
          <p:cNvSpPr/>
          <p:nvPr/>
        </p:nvSpPr>
        <p:spPr>
          <a:xfrm flipH="1">
            <a:off x="1600200" y="3733800"/>
            <a:ext cx="0" cy="2057400"/>
          </a:xfrm>
          <a:prstGeom prst="line">
            <a:avLst/>
          </a:prstGeom>
          <a:ln w="9525" cap="flat" cmpd="sng">
            <a:solidFill>
              <a:srgbClr val="A50021"/>
            </a:solidFill>
            <a:prstDash val="solid"/>
            <a:round/>
            <a:headEnd type="none" w="med" len="med"/>
            <a:tailEnd type="triangle" w="med" len="med"/>
          </a:ln>
        </p:spPr>
        <p:txBody>
          <a:bodyPr/>
          <a:lstStyle/>
          <a:p/>
        </p:txBody>
      </p:sp>
      <p:sp>
        <p:nvSpPr>
          <p:cNvPr id="53253" name="Text Box 6"/>
          <p:cNvSpPr txBox="1"/>
          <p:nvPr/>
        </p:nvSpPr>
        <p:spPr>
          <a:xfrm>
            <a:off x="914400" y="5943600"/>
            <a:ext cx="1295400" cy="396875"/>
          </a:xfrm>
          <a:prstGeom prst="rect">
            <a:avLst/>
          </a:prstGeom>
          <a:solidFill>
            <a:srgbClr val="BFD97D"/>
          </a:solid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返回家门</a:t>
            </a:r>
            <a:endParaRPr lang="zh-CN" altLang="en-US" sz="2000" b="1">
              <a:latin typeface="Times New Roman" panose="02020603050405020304" pitchFamily="18" charset="0"/>
              <a:ea typeface="宋体" panose="02010600030101010101" pitchFamily="2" charset="-122"/>
            </a:endParaRPr>
          </a:p>
        </p:txBody>
      </p:sp>
      <p:sp>
        <p:nvSpPr>
          <p:cNvPr id="53254" name="Line 7"/>
          <p:cNvSpPr/>
          <p:nvPr/>
        </p:nvSpPr>
        <p:spPr>
          <a:xfrm flipH="1">
            <a:off x="2895600" y="609600"/>
            <a:ext cx="0" cy="5410200"/>
          </a:xfrm>
          <a:prstGeom prst="line">
            <a:avLst/>
          </a:prstGeom>
          <a:ln w="9525" cap="flat" cmpd="sng">
            <a:solidFill>
              <a:srgbClr val="A50021"/>
            </a:solidFill>
            <a:prstDash val="solid"/>
            <a:round/>
            <a:headEnd type="none" w="med" len="med"/>
            <a:tailEnd type="none" w="med" len="med"/>
          </a:ln>
        </p:spPr>
        <p:txBody>
          <a:bodyPr/>
          <a:lstStyle/>
          <a:p/>
        </p:txBody>
      </p:sp>
      <p:sp>
        <p:nvSpPr>
          <p:cNvPr id="53255" name="Line 8"/>
          <p:cNvSpPr/>
          <p:nvPr/>
        </p:nvSpPr>
        <p:spPr>
          <a:xfrm>
            <a:off x="2895600" y="14478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56" name="Line 9"/>
          <p:cNvSpPr/>
          <p:nvPr/>
        </p:nvSpPr>
        <p:spPr>
          <a:xfrm>
            <a:off x="2895600" y="60198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57" name="Line 10"/>
          <p:cNvSpPr/>
          <p:nvPr/>
        </p:nvSpPr>
        <p:spPr>
          <a:xfrm>
            <a:off x="2895600" y="6096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58" name="Line 11"/>
          <p:cNvSpPr/>
          <p:nvPr/>
        </p:nvSpPr>
        <p:spPr>
          <a:xfrm>
            <a:off x="2895600" y="34290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59" name="Line 12"/>
          <p:cNvSpPr/>
          <p:nvPr/>
        </p:nvSpPr>
        <p:spPr>
          <a:xfrm>
            <a:off x="2895600" y="54102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60" name="Text Box 13"/>
          <p:cNvSpPr txBox="1"/>
          <p:nvPr/>
        </p:nvSpPr>
        <p:spPr>
          <a:xfrm>
            <a:off x="3124200" y="381000"/>
            <a:ext cx="1371600" cy="396875"/>
          </a:xfrm>
          <a:prstGeom prst="rect">
            <a:avLst/>
          </a:prstGeom>
          <a:no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小径漫步</a:t>
            </a:r>
            <a:endParaRPr lang="zh-CN" altLang="en-US" sz="2000" b="1">
              <a:latin typeface="Times New Roman" panose="02020603050405020304" pitchFamily="18" charset="0"/>
              <a:ea typeface="宋体" panose="02010600030101010101" pitchFamily="2" charset="-122"/>
            </a:endParaRPr>
          </a:p>
        </p:txBody>
      </p:sp>
      <p:sp>
        <p:nvSpPr>
          <p:cNvPr id="53261" name="Text Box 14"/>
          <p:cNvSpPr txBox="1"/>
          <p:nvPr/>
        </p:nvSpPr>
        <p:spPr>
          <a:xfrm>
            <a:off x="3200400" y="1219200"/>
            <a:ext cx="1295400" cy="396875"/>
          </a:xfrm>
          <a:prstGeom prst="rect">
            <a:avLst/>
          </a:prstGeom>
          <a:no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月下荷塘</a:t>
            </a:r>
            <a:endParaRPr lang="zh-CN" altLang="en-US" sz="2000" b="1">
              <a:latin typeface="Times New Roman" panose="02020603050405020304" pitchFamily="18" charset="0"/>
              <a:ea typeface="宋体" panose="02010600030101010101" pitchFamily="2" charset="-122"/>
            </a:endParaRPr>
          </a:p>
        </p:txBody>
      </p:sp>
      <p:sp>
        <p:nvSpPr>
          <p:cNvPr id="53262" name="Text Box 15"/>
          <p:cNvSpPr txBox="1"/>
          <p:nvPr/>
        </p:nvSpPr>
        <p:spPr>
          <a:xfrm>
            <a:off x="3124200" y="3200400"/>
            <a:ext cx="1371600" cy="396875"/>
          </a:xfrm>
          <a:prstGeom prst="rect">
            <a:avLst/>
          </a:prstGeom>
          <a:no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荷塘月色</a:t>
            </a:r>
            <a:endParaRPr lang="zh-CN" altLang="en-US" sz="2000" b="1">
              <a:latin typeface="Times New Roman" panose="02020603050405020304" pitchFamily="18" charset="0"/>
              <a:ea typeface="宋体" panose="02010600030101010101" pitchFamily="2" charset="-122"/>
            </a:endParaRPr>
          </a:p>
        </p:txBody>
      </p:sp>
      <p:sp>
        <p:nvSpPr>
          <p:cNvPr id="53263" name="Text Box 16"/>
          <p:cNvSpPr txBox="1"/>
          <p:nvPr/>
        </p:nvSpPr>
        <p:spPr>
          <a:xfrm>
            <a:off x="3048000" y="5181600"/>
            <a:ext cx="1447800" cy="396875"/>
          </a:xfrm>
          <a:prstGeom prst="rect">
            <a:avLst/>
          </a:prstGeom>
          <a:no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荷塘四周</a:t>
            </a:r>
            <a:endParaRPr lang="zh-CN" altLang="en-US" sz="2000" b="1">
              <a:latin typeface="Times New Roman" panose="02020603050405020304" pitchFamily="18" charset="0"/>
              <a:ea typeface="宋体" panose="02010600030101010101" pitchFamily="2" charset="-122"/>
            </a:endParaRPr>
          </a:p>
        </p:txBody>
      </p:sp>
      <p:sp>
        <p:nvSpPr>
          <p:cNvPr id="53264" name="Text Box 17"/>
          <p:cNvSpPr txBox="1"/>
          <p:nvPr/>
        </p:nvSpPr>
        <p:spPr>
          <a:xfrm>
            <a:off x="2971800" y="5791200"/>
            <a:ext cx="1600200" cy="396875"/>
          </a:xfrm>
          <a:prstGeom prst="rect">
            <a:avLst/>
          </a:prstGeom>
          <a:no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惦念江南</a:t>
            </a:r>
            <a:endParaRPr lang="zh-CN" altLang="en-US" sz="2000" b="1">
              <a:latin typeface="Times New Roman" panose="02020603050405020304" pitchFamily="18" charset="0"/>
              <a:ea typeface="宋体" panose="02010600030101010101" pitchFamily="2" charset="-122"/>
            </a:endParaRPr>
          </a:p>
        </p:txBody>
      </p:sp>
      <p:sp>
        <p:nvSpPr>
          <p:cNvPr id="53265" name="Line 18"/>
          <p:cNvSpPr/>
          <p:nvPr/>
        </p:nvSpPr>
        <p:spPr>
          <a:xfrm>
            <a:off x="4419600" y="1447800"/>
            <a:ext cx="685800" cy="0"/>
          </a:xfrm>
          <a:prstGeom prst="line">
            <a:avLst/>
          </a:prstGeom>
          <a:ln w="9525" cap="flat" cmpd="sng">
            <a:solidFill>
              <a:srgbClr val="A50021"/>
            </a:solidFill>
            <a:prstDash val="solid"/>
            <a:round/>
            <a:headEnd type="none" w="med" len="med"/>
            <a:tailEnd type="none" w="med" len="med"/>
          </a:ln>
        </p:spPr>
        <p:txBody>
          <a:bodyPr/>
          <a:lstStyle/>
          <a:p/>
        </p:txBody>
      </p:sp>
      <p:sp>
        <p:nvSpPr>
          <p:cNvPr id="53266" name="Line 19"/>
          <p:cNvSpPr/>
          <p:nvPr/>
        </p:nvSpPr>
        <p:spPr>
          <a:xfrm>
            <a:off x="4572000" y="4343400"/>
            <a:ext cx="457200" cy="0"/>
          </a:xfrm>
          <a:prstGeom prst="line">
            <a:avLst/>
          </a:prstGeom>
          <a:ln w="9525" cap="flat" cmpd="sng">
            <a:solidFill>
              <a:srgbClr val="A50021"/>
            </a:solidFill>
            <a:prstDash val="solid"/>
            <a:round/>
            <a:headEnd type="none" w="med" len="med"/>
            <a:tailEnd type="none" w="med" len="med"/>
          </a:ln>
        </p:spPr>
        <p:txBody>
          <a:bodyPr/>
          <a:lstStyle/>
          <a:p/>
        </p:txBody>
      </p:sp>
      <p:sp>
        <p:nvSpPr>
          <p:cNvPr id="53267" name="Line 20"/>
          <p:cNvSpPr/>
          <p:nvPr/>
        </p:nvSpPr>
        <p:spPr>
          <a:xfrm>
            <a:off x="4343400" y="5486400"/>
            <a:ext cx="685800" cy="0"/>
          </a:xfrm>
          <a:prstGeom prst="line">
            <a:avLst/>
          </a:prstGeom>
          <a:ln w="9525" cap="flat" cmpd="sng">
            <a:solidFill>
              <a:srgbClr val="A50021"/>
            </a:solidFill>
            <a:prstDash val="solid"/>
            <a:round/>
            <a:headEnd type="none" w="med" len="med"/>
            <a:tailEnd type="none" w="med" len="med"/>
          </a:ln>
        </p:spPr>
        <p:txBody>
          <a:bodyPr/>
          <a:lstStyle/>
          <a:p/>
        </p:txBody>
      </p:sp>
      <p:sp>
        <p:nvSpPr>
          <p:cNvPr id="53268" name="Line 21"/>
          <p:cNvSpPr/>
          <p:nvPr/>
        </p:nvSpPr>
        <p:spPr>
          <a:xfrm flipH="1">
            <a:off x="4800600" y="838200"/>
            <a:ext cx="0" cy="1295400"/>
          </a:xfrm>
          <a:prstGeom prst="line">
            <a:avLst/>
          </a:prstGeom>
          <a:ln w="9525" cap="flat" cmpd="sng">
            <a:solidFill>
              <a:srgbClr val="A50021"/>
            </a:solidFill>
            <a:prstDash val="solid"/>
            <a:round/>
            <a:headEnd type="none" w="med" len="med"/>
            <a:tailEnd type="none" w="med" len="med"/>
          </a:ln>
        </p:spPr>
        <p:txBody>
          <a:bodyPr/>
          <a:lstStyle/>
          <a:p/>
        </p:txBody>
      </p:sp>
      <p:sp>
        <p:nvSpPr>
          <p:cNvPr id="53269" name="Line 22"/>
          <p:cNvSpPr/>
          <p:nvPr/>
        </p:nvSpPr>
        <p:spPr>
          <a:xfrm flipH="1">
            <a:off x="4799013" y="4857750"/>
            <a:ext cx="1587" cy="1284288"/>
          </a:xfrm>
          <a:prstGeom prst="line">
            <a:avLst/>
          </a:prstGeom>
          <a:ln w="9525" cap="flat" cmpd="sng">
            <a:solidFill>
              <a:srgbClr val="A50021"/>
            </a:solidFill>
            <a:prstDash val="solid"/>
            <a:round/>
            <a:headEnd type="none" w="med" len="med"/>
            <a:tailEnd type="none" w="med" len="med"/>
          </a:ln>
        </p:spPr>
        <p:txBody>
          <a:bodyPr/>
          <a:lstStyle/>
          <a:p/>
        </p:txBody>
      </p:sp>
      <p:sp>
        <p:nvSpPr>
          <p:cNvPr id="53270" name="Line 23"/>
          <p:cNvSpPr/>
          <p:nvPr/>
        </p:nvSpPr>
        <p:spPr>
          <a:xfrm>
            <a:off x="4800600" y="21336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71" name="Line 24"/>
          <p:cNvSpPr/>
          <p:nvPr/>
        </p:nvSpPr>
        <p:spPr>
          <a:xfrm>
            <a:off x="4800600" y="8382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72" name="Line 25"/>
          <p:cNvSpPr/>
          <p:nvPr/>
        </p:nvSpPr>
        <p:spPr>
          <a:xfrm flipV="1">
            <a:off x="4800600" y="6142038"/>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73" name="Line 26"/>
          <p:cNvSpPr/>
          <p:nvPr/>
        </p:nvSpPr>
        <p:spPr>
          <a:xfrm>
            <a:off x="4800600" y="485775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74" name="Text Box 27"/>
          <p:cNvSpPr txBox="1"/>
          <p:nvPr/>
        </p:nvSpPr>
        <p:spPr>
          <a:xfrm>
            <a:off x="5105400" y="685800"/>
            <a:ext cx="914400" cy="1616075"/>
          </a:xfrm>
          <a:prstGeom prst="rect">
            <a:avLst/>
          </a:prstGeom>
          <a:noFill/>
          <a:ln w="9525">
            <a:noFill/>
          </a:ln>
        </p:spPr>
        <p:txBody>
          <a:bodyPr anchor="t" anchorCtr="0">
            <a:spAutoFit/>
          </a:bodyPr>
          <a:lstStyle/>
          <a:p>
            <a:pPr algn="ctr"/>
            <a:r>
              <a:rPr lang="zh-CN" altLang="en-US" sz="2000" b="1">
                <a:solidFill>
                  <a:srgbClr val="006600"/>
                </a:solidFill>
                <a:latin typeface="Times New Roman" panose="02020603050405020304" pitchFamily="18" charset="0"/>
                <a:ea typeface="宋体" panose="02010600030101010101" pitchFamily="2" charset="-122"/>
              </a:rPr>
              <a:t>荷 叶 荷 花 荷 香 荷 波 流 水</a:t>
            </a:r>
            <a:endParaRPr lang="zh-CN" altLang="en-US" sz="2000" b="1">
              <a:solidFill>
                <a:srgbClr val="006600"/>
              </a:solidFill>
              <a:latin typeface="Times New Roman" panose="02020603050405020304" pitchFamily="18" charset="0"/>
              <a:ea typeface="宋体" panose="02010600030101010101" pitchFamily="2" charset="-122"/>
            </a:endParaRPr>
          </a:p>
        </p:txBody>
      </p:sp>
      <p:sp>
        <p:nvSpPr>
          <p:cNvPr id="53275" name="Text Box 28"/>
          <p:cNvSpPr txBox="1"/>
          <p:nvPr/>
        </p:nvSpPr>
        <p:spPr>
          <a:xfrm>
            <a:off x="5029200" y="2286000"/>
            <a:ext cx="1206500" cy="1127125"/>
          </a:xfrm>
          <a:prstGeom prst="rect">
            <a:avLst/>
          </a:prstGeom>
          <a:noFill/>
          <a:ln w="9525">
            <a:noFill/>
          </a:ln>
        </p:spPr>
        <p:txBody>
          <a:bodyPr wrap="none" anchor="t" anchorCtr="0">
            <a:spAutoFit/>
          </a:bodyPr>
          <a:lstStyle/>
          <a:p>
            <a:pPr algn="ctr">
              <a:spcBef>
                <a:spcPct val="20000"/>
              </a:spcBef>
            </a:pPr>
            <a:r>
              <a:rPr lang="zh-CN" altLang="en-US" sz="2000" b="1">
                <a:solidFill>
                  <a:srgbClr val="006600"/>
                </a:solidFill>
                <a:latin typeface="Times New Roman" panose="02020603050405020304" pitchFamily="18" charset="0"/>
                <a:ea typeface="宋体" panose="02010600030101010101" pitchFamily="2" charset="-122"/>
              </a:rPr>
              <a:t>月光如水</a:t>
            </a:r>
            <a:endParaRPr lang="zh-CN" altLang="en-US" sz="2000" b="1">
              <a:solidFill>
                <a:srgbClr val="006600"/>
              </a:solidFill>
              <a:latin typeface="Times New Roman" panose="02020603050405020304" pitchFamily="18" charset="0"/>
              <a:ea typeface="宋体" panose="02010600030101010101" pitchFamily="2" charset="-122"/>
            </a:endParaRPr>
          </a:p>
          <a:p>
            <a:pPr algn="ctr">
              <a:spcBef>
                <a:spcPct val="20000"/>
              </a:spcBef>
            </a:pPr>
            <a:r>
              <a:rPr lang="zh-CN" altLang="en-US" sz="2000" b="1">
                <a:solidFill>
                  <a:srgbClr val="006600"/>
                </a:solidFill>
                <a:latin typeface="Times New Roman" panose="02020603050405020304" pitchFamily="18" charset="0"/>
                <a:ea typeface="宋体" panose="02010600030101010101" pitchFamily="2" charset="-122"/>
              </a:rPr>
              <a:t>薄雾似纱</a:t>
            </a:r>
            <a:endParaRPr lang="zh-CN" altLang="en-US" sz="2000" b="1">
              <a:solidFill>
                <a:srgbClr val="006600"/>
              </a:solidFill>
              <a:latin typeface="Times New Roman" panose="02020603050405020304" pitchFamily="18" charset="0"/>
              <a:ea typeface="宋体" panose="02010600030101010101" pitchFamily="2" charset="-122"/>
            </a:endParaRPr>
          </a:p>
          <a:p>
            <a:pPr algn="ctr">
              <a:spcBef>
                <a:spcPct val="20000"/>
              </a:spcBef>
            </a:pPr>
            <a:r>
              <a:rPr lang="zh-CN" altLang="en-US" sz="2000" b="1">
                <a:solidFill>
                  <a:srgbClr val="006600"/>
                </a:solidFill>
                <a:latin typeface="Times New Roman" panose="02020603050405020304" pitchFamily="18" charset="0"/>
                <a:ea typeface="宋体" panose="02010600030101010101" pitchFamily="2" charset="-122"/>
              </a:rPr>
              <a:t>花叶若梦</a:t>
            </a:r>
            <a:endParaRPr lang="zh-CN" altLang="en-US" sz="2000" b="1">
              <a:solidFill>
                <a:srgbClr val="006600"/>
              </a:solidFill>
              <a:latin typeface="Times New Roman" panose="02020603050405020304" pitchFamily="18" charset="0"/>
              <a:ea typeface="宋体" panose="02010600030101010101" pitchFamily="2" charset="-122"/>
            </a:endParaRPr>
          </a:p>
        </p:txBody>
      </p:sp>
      <p:sp>
        <p:nvSpPr>
          <p:cNvPr id="53276" name="Text Box 29"/>
          <p:cNvSpPr txBox="1"/>
          <p:nvPr/>
        </p:nvSpPr>
        <p:spPr>
          <a:xfrm>
            <a:off x="5030788" y="3429000"/>
            <a:ext cx="1203325" cy="1136650"/>
          </a:xfrm>
          <a:prstGeom prst="rect">
            <a:avLst/>
          </a:prstGeom>
          <a:noFill/>
          <a:ln w="9525">
            <a:noFill/>
          </a:ln>
        </p:spPr>
        <p:txBody>
          <a:bodyPr wrap="none" anchor="t" anchorCtr="0">
            <a:spAutoFit/>
          </a:bodyPr>
          <a:lstStyle/>
          <a:p>
            <a:pPr algn="ctr">
              <a:spcBef>
                <a:spcPct val="20000"/>
              </a:spcBef>
            </a:pPr>
            <a:r>
              <a:rPr lang="zh-CN" altLang="en-US" sz="2000" b="1">
                <a:solidFill>
                  <a:srgbClr val="006600"/>
                </a:solidFill>
                <a:latin typeface="Times New Roman" panose="02020603050405020304" pitchFamily="18" charset="0"/>
                <a:ea typeface="宋体" panose="02010600030101010101" pitchFamily="2" charset="-122"/>
              </a:rPr>
              <a:t>灌木斑驳</a:t>
            </a:r>
            <a:endParaRPr lang="zh-CN" altLang="en-US" sz="2000" b="1">
              <a:solidFill>
                <a:srgbClr val="006600"/>
              </a:solidFill>
              <a:latin typeface="Times New Roman" panose="02020603050405020304" pitchFamily="18" charset="0"/>
              <a:ea typeface="宋体" panose="02010600030101010101" pitchFamily="2" charset="-122"/>
            </a:endParaRPr>
          </a:p>
          <a:p>
            <a:pPr algn="ctr">
              <a:spcBef>
                <a:spcPct val="20000"/>
              </a:spcBef>
            </a:pPr>
            <a:r>
              <a:rPr lang="zh-CN" altLang="en-US" sz="2000" b="1">
                <a:solidFill>
                  <a:srgbClr val="006600"/>
                </a:solidFill>
                <a:latin typeface="Times New Roman" panose="02020603050405020304" pitchFamily="18" charset="0"/>
                <a:ea typeface="宋体" panose="02010600030101010101" pitchFamily="2" charset="-122"/>
              </a:rPr>
              <a:t>杨柳如画</a:t>
            </a:r>
            <a:endParaRPr lang="zh-CN" altLang="en-US" sz="2000" b="1">
              <a:solidFill>
                <a:srgbClr val="006600"/>
              </a:solidFill>
              <a:latin typeface="Times New Roman" panose="02020603050405020304" pitchFamily="18" charset="0"/>
              <a:ea typeface="宋体" panose="02010600030101010101" pitchFamily="2" charset="-122"/>
            </a:endParaRPr>
          </a:p>
          <a:p>
            <a:pPr algn="ctr">
              <a:spcBef>
                <a:spcPct val="20000"/>
              </a:spcBef>
            </a:pPr>
            <a:r>
              <a:rPr lang="zh-CN" altLang="en-US" sz="2000" b="1">
                <a:solidFill>
                  <a:srgbClr val="006600"/>
                </a:solidFill>
                <a:latin typeface="Times New Roman" panose="02020603050405020304" pitchFamily="18" charset="0"/>
                <a:ea typeface="宋体" panose="02010600030101010101" pitchFamily="2" charset="-122"/>
              </a:rPr>
              <a:t>光影似曲</a:t>
            </a:r>
            <a:endParaRPr lang="zh-CN" altLang="en-US" sz="2000" b="1">
              <a:solidFill>
                <a:srgbClr val="006600"/>
              </a:solidFill>
              <a:latin typeface="Times New Roman" panose="02020603050405020304" pitchFamily="18" charset="0"/>
              <a:ea typeface="宋体" panose="02010600030101010101" pitchFamily="2" charset="-122"/>
            </a:endParaRPr>
          </a:p>
        </p:txBody>
      </p:sp>
      <p:sp>
        <p:nvSpPr>
          <p:cNvPr id="53277" name="Line 30"/>
          <p:cNvSpPr/>
          <p:nvPr/>
        </p:nvSpPr>
        <p:spPr>
          <a:xfrm>
            <a:off x="2286000" y="3429000"/>
            <a:ext cx="533400" cy="0"/>
          </a:xfrm>
          <a:prstGeom prst="line">
            <a:avLst/>
          </a:prstGeom>
          <a:ln w="9525" cap="flat" cmpd="sng">
            <a:solidFill>
              <a:srgbClr val="A50021"/>
            </a:solidFill>
            <a:prstDash val="solid"/>
            <a:round/>
            <a:headEnd type="none" w="med" len="med"/>
            <a:tailEnd type="triangle" w="med" len="med"/>
          </a:ln>
        </p:spPr>
        <p:txBody>
          <a:bodyPr/>
          <a:lstStyle/>
          <a:p/>
        </p:txBody>
      </p:sp>
      <p:sp>
        <p:nvSpPr>
          <p:cNvPr id="53278" name="Text Box 31"/>
          <p:cNvSpPr txBox="1"/>
          <p:nvPr/>
        </p:nvSpPr>
        <p:spPr>
          <a:xfrm>
            <a:off x="6629400" y="2133600"/>
            <a:ext cx="381000" cy="1190625"/>
          </a:xfrm>
          <a:prstGeom prst="rect">
            <a:avLst/>
          </a:prstGeom>
          <a:solidFill>
            <a:srgbClr val="BFD97D"/>
          </a:solidFill>
          <a:ln w="9525">
            <a:noFill/>
          </a:ln>
        </p:spPr>
        <p:txBody>
          <a:bodyPr anchor="t" anchorCtr="0">
            <a:spAutoFit/>
          </a:bodyPr>
          <a:lstStyle/>
          <a:p>
            <a:pPr algn="ctr">
              <a:spcBef>
                <a:spcPct val="50000"/>
              </a:spcBef>
            </a:pPr>
            <a:r>
              <a:rPr lang="zh-CN" altLang="en-US" b="1">
                <a:solidFill>
                  <a:srgbClr val="A50021"/>
                </a:solidFill>
                <a:latin typeface="Times New Roman" panose="02020603050405020304" pitchFamily="18" charset="0"/>
                <a:ea typeface="楷体_GB2312" pitchFamily="49" charset="-122"/>
              </a:rPr>
              <a:t>正面写月</a:t>
            </a:r>
            <a:endParaRPr lang="zh-CN" altLang="en-US" b="1">
              <a:solidFill>
                <a:srgbClr val="A50021"/>
              </a:solidFill>
              <a:latin typeface="Times New Roman" panose="02020603050405020304" pitchFamily="18" charset="0"/>
              <a:ea typeface="楷体_GB2312" pitchFamily="49" charset="-122"/>
            </a:endParaRPr>
          </a:p>
        </p:txBody>
      </p:sp>
      <p:sp>
        <p:nvSpPr>
          <p:cNvPr id="53279" name="Text Box 32"/>
          <p:cNvSpPr txBox="1"/>
          <p:nvPr/>
        </p:nvSpPr>
        <p:spPr>
          <a:xfrm>
            <a:off x="6629400" y="3581400"/>
            <a:ext cx="381000" cy="1190625"/>
          </a:xfrm>
          <a:prstGeom prst="rect">
            <a:avLst/>
          </a:prstGeom>
          <a:solidFill>
            <a:srgbClr val="BFD97D"/>
          </a:solidFill>
          <a:ln w="9525">
            <a:noFill/>
          </a:ln>
        </p:spPr>
        <p:txBody>
          <a:bodyPr anchor="t" anchorCtr="0">
            <a:spAutoFit/>
          </a:bodyPr>
          <a:lstStyle/>
          <a:p>
            <a:pPr algn="ctr">
              <a:spcBef>
                <a:spcPct val="50000"/>
              </a:spcBef>
            </a:pPr>
            <a:r>
              <a:rPr lang="zh-CN" altLang="en-US" b="1">
                <a:solidFill>
                  <a:srgbClr val="A50021"/>
                </a:solidFill>
                <a:latin typeface="Times New Roman" panose="02020603050405020304" pitchFamily="18" charset="0"/>
                <a:ea typeface="楷体_GB2312" pitchFamily="49" charset="-122"/>
              </a:rPr>
              <a:t>侧面烘托</a:t>
            </a:r>
            <a:endParaRPr lang="zh-CN" altLang="en-US" b="1">
              <a:solidFill>
                <a:srgbClr val="A50021"/>
              </a:solidFill>
              <a:latin typeface="Times New Roman" panose="02020603050405020304" pitchFamily="18" charset="0"/>
              <a:ea typeface="楷体_GB2312" pitchFamily="49" charset="-122"/>
            </a:endParaRPr>
          </a:p>
        </p:txBody>
      </p:sp>
      <p:sp>
        <p:nvSpPr>
          <p:cNvPr id="53280" name="Line 33"/>
          <p:cNvSpPr/>
          <p:nvPr/>
        </p:nvSpPr>
        <p:spPr>
          <a:xfrm flipH="1">
            <a:off x="7315200" y="685800"/>
            <a:ext cx="0" cy="5334000"/>
          </a:xfrm>
          <a:prstGeom prst="line">
            <a:avLst/>
          </a:prstGeom>
          <a:ln w="9525" cap="flat" cmpd="sng">
            <a:solidFill>
              <a:srgbClr val="A50021"/>
            </a:solidFill>
            <a:prstDash val="solid"/>
            <a:round/>
            <a:headEnd type="none" w="med" len="med"/>
            <a:tailEnd type="none" w="med" len="med"/>
          </a:ln>
        </p:spPr>
        <p:txBody>
          <a:bodyPr/>
          <a:lstStyle/>
          <a:p/>
        </p:txBody>
      </p:sp>
      <p:sp>
        <p:nvSpPr>
          <p:cNvPr id="53281" name="Line 34"/>
          <p:cNvSpPr/>
          <p:nvPr/>
        </p:nvSpPr>
        <p:spPr>
          <a:xfrm>
            <a:off x="7086600" y="6858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82" name="Line 35"/>
          <p:cNvSpPr/>
          <p:nvPr/>
        </p:nvSpPr>
        <p:spPr>
          <a:xfrm flipH="1">
            <a:off x="7086600" y="6019800"/>
            <a:ext cx="228600" cy="0"/>
          </a:xfrm>
          <a:prstGeom prst="line">
            <a:avLst/>
          </a:prstGeom>
          <a:ln w="9525" cap="flat" cmpd="sng">
            <a:solidFill>
              <a:srgbClr val="A50021"/>
            </a:solidFill>
            <a:prstDash val="solid"/>
            <a:round/>
            <a:headEnd type="none" w="med" len="med"/>
            <a:tailEnd type="none" w="med" len="med"/>
          </a:ln>
        </p:spPr>
        <p:txBody>
          <a:bodyPr/>
          <a:lstStyle/>
          <a:p/>
        </p:txBody>
      </p:sp>
      <p:sp>
        <p:nvSpPr>
          <p:cNvPr id="53283" name="Text Box 36"/>
          <p:cNvSpPr txBox="1"/>
          <p:nvPr/>
        </p:nvSpPr>
        <p:spPr>
          <a:xfrm>
            <a:off x="7620000" y="304800"/>
            <a:ext cx="1371600" cy="396875"/>
          </a:xfrm>
          <a:prstGeom prst="rect">
            <a:avLst/>
          </a:prstGeom>
          <a:solidFill>
            <a:srgbClr val="BFD97D"/>
          </a:solid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颇不宁静</a:t>
            </a:r>
            <a:endParaRPr lang="zh-CN" altLang="en-US" sz="2000" b="1">
              <a:latin typeface="Times New Roman" panose="02020603050405020304" pitchFamily="18" charset="0"/>
              <a:ea typeface="宋体" panose="02010600030101010101" pitchFamily="2" charset="-122"/>
            </a:endParaRPr>
          </a:p>
        </p:txBody>
      </p:sp>
      <p:sp>
        <p:nvSpPr>
          <p:cNvPr id="53284" name="Text Box 37"/>
          <p:cNvSpPr txBox="1"/>
          <p:nvPr/>
        </p:nvSpPr>
        <p:spPr>
          <a:xfrm>
            <a:off x="7696200" y="3276600"/>
            <a:ext cx="1295400" cy="396875"/>
          </a:xfrm>
          <a:prstGeom prst="rect">
            <a:avLst/>
          </a:prstGeom>
          <a:solidFill>
            <a:srgbClr val="BFD97D"/>
          </a:solid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赏景排忧</a:t>
            </a:r>
            <a:endParaRPr lang="zh-CN" altLang="en-US" sz="2000" b="1">
              <a:latin typeface="Times New Roman" panose="02020603050405020304" pitchFamily="18" charset="0"/>
              <a:ea typeface="宋体" panose="02010600030101010101" pitchFamily="2" charset="-122"/>
            </a:endParaRPr>
          </a:p>
        </p:txBody>
      </p:sp>
      <p:sp>
        <p:nvSpPr>
          <p:cNvPr id="53285" name="Text Box 38"/>
          <p:cNvSpPr txBox="1"/>
          <p:nvPr/>
        </p:nvSpPr>
        <p:spPr>
          <a:xfrm>
            <a:off x="7696200" y="5943600"/>
            <a:ext cx="1219200" cy="396875"/>
          </a:xfrm>
          <a:prstGeom prst="rect">
            <a:avLst/>
          </a:prstGeom>
          <a:solidFill>
            <a:srgbClr val="BFD97D"/>
          </a:solidFill>
          <a:ln w="9525">
            <a:noFill/>
          </a:ln>
        </p:spPr>
        <p:txBody>
          <a:bodyPr anchor="t" anchorCtr="0">
            <a:spAutoFit/>
          </a:bodyPr>
          <a:lstStyle/>
          <a:p>
            <a:pPr algn="ctr">
              <a:spcBef>
                <a:spcPct val="50000"/>
              </a:spcBef>
            </a:pPr>
            <a:r>
              <a:rPr lang="zh-CN" altLang="en-US" sz="2000" b="1">
                <a:latin typeface="Times New Roman" panose="02020603050405020304" pitchFamily="18" charset="0"/>
                <a:ea typeface="宋体" panose="02010600030101010101" pitchFamily="2" charset="-122"/>
              </a:rPr>
              <a:t>无法超脱</a:t>
            </a:r>
            <a:endParaRPr lang="zh-CN" altLang="en-US" sz="2000" b="1">
              <a:latin typeface="Times New Roman" panose="02020603050405020304" pitchFamily="18" charset="0"/>
              <a:ea typeface="宋体" panose="02010600030101010101" pitchFamily="2" charset="-122"/>
            </a:endParaRPr>
          </a:p>
        </p:txBody>
      </p:sp>
      <p:sp>
        <p:nvSpPr>
          <p:cNvPr id="53286" name="Line 39"/>
          <p:cNvSpPr/>
          <p:nvPr/>
        </p:nvSpPr>
        <p:spPr>
          <a:xfrm flipH="1">
            <a:off x="8382000" y="914400"/>
            <a:ext cx="0" cy="2209800"/>
          </a:xfrm>
          <a:prstGeom prst="line">
            <a:avLst/>
          </a:prstGeom>
          <a:ln w="9525" cap="flat" cmpd="sng">
            <a:solidFill>
              <a:srgbClr val="A50021"/>
            </a:solidFill>
            <a:prstDash val="solid"/>
            <a:round/>
            <a:headEnd type="none" w="med" len="med"/>
            <a:tailEnd type="triangle" w="med" len="med"/>
          </a:ln>
        </p:spPr>
        <p:txBody>
          <a:bodyPr/>
          <a:lstStyle/>
          <a:p/>
        </p:txBody>
      </p:sp>
      <p:sp>
        <p:nvSpPr>
          <p:cNvPr id="53287" name="Line 40"/>
          <p:cNvSpPr/>
          <p:nvPr/>
        </p:nvSpPr>
        <p:spPr>
          <a:xfrm flipH="1">
            <a:off x="8382000" y="3810000"/>
            <a:ext cx="0" cy="1981200"/>
          </a:xfrm>
          <a:prstGeom prst="line">
            <a:avLst/>
          </a:prstGeom>
          <a:ln w="9525" cap="flat" cmpd="sng">
            <a:solidFill>
              <a:srgbClr val="A50021"/>
            </a:solidFill>
            <a:prstDash val="solid"/>
            <a:round/>
            <a:headEnd type="none" w="med" len="med"/>
            <a:tailEnd type="triangle" w="med" len="med"/>
          </a:ln>
        </p:spPr>
        <p:txBody>
          <a:bodyPr/>
          <a:lstStyle/>
          <a:p/>
        </p:txBody>
      </p:sp>
      <p:sp>
        <p:nvSpPr>
          <p:cNvPr id="53288" name="Line 41"/>
          <p:cNvSpPr/>
          <p:nvPr/>
        </p:nvSpPr>
        <p:spPr>
          <a:xfrm flipH="1">
            <a:off x="7467600" y="3505200"/>
            <a:ext cx="76200" cy="0"/>
          </a:xfrm>
          <a:prstGeom prst="line">
            <a:avLst/>
          </a:prstGeom>
          <a:ln w="9525" cap="flat" cmpd="sng">
            <a:solidFill>
              <a:srgbClr val="A50021"/>
            </a:solidFill>
            <a:prstDash val="solid"/>
            <a:round/>
            <a:headEnd type="none" w="med" len="med"/>
            <a:tailEnd type="triangle" w="med" len="med"/>
          </a:ln>
        </p:spPr>
        <p:txBody>
          <a:bodyPr/>
          <a:lstStyle/>
          <a:p/>
        </p:txBody>
      </p:sp>
      <p:sp>
        <p:nvSpPr>
          <p:cNvPr id="53289" name="Text Box 42"/>
          <p:cNvSpPr txBox="1"/>
          <p:nvPr/>
        </p:nvSpPr>
        <p:spPr>
          <a:xfrm>
            <a:off x="4953000" y="4978400"/>
            <a:ext cx="838200" cy="1016000"/>
          </a:xfrm>
          <a:prstGeom prst="rect">
            <a:avLst/>
          </a:prstGeom>
          <a:noFill/>
          <a:ln w="9525">
            <a:noFill/>
          </a:ln>
        </p:spPr>
        <p:txBody>
          <a:bodyPr wrap="square" anchor="t" anchorCtr="0">
            <a:spAutoFit/>
          </a:bodyPr>
          <a:lstStyle/>
          <a:p>
            <a:pPr algn="ctr" fontAlgn="ctr">
              <a:spcBef>
                <a:spcPct val="50000"/>
              </a:spcBef>
            </a:pPr>
            <a:r>
              <a:rPr lang="zh-CN" altLang="en-US" sz="2000" b="1">
                <a:solidFill>
                  <a:srgbClr val="006600"/>
                </a:solidFill>
                <a:latin typeface="Times New Roman" panose="02020603050405020304" pitchFamily="18" charset="0"/>
                <a:ea typeface="宋体" panose="02010600030101010101" pitchFamily="2" charset="-122"/>
              </a:rPr>
              <a:t>杨柳远山  路灯</a:t>
            </a:r>
            <a:endParaRPr lang="zh-CN" altLang="en-US" sz="2000" b="1">
              <a:solidFill>
                <a:srgbClr val="006600"/>
              </a:solidFill>
              <a:latin typeface="Times New Roman" panose="02020603050405020304" pitchFamily="18" charset="0"/>
              <a:ea typeface="宋体" panose="02010600030101010101" pitchFamily="2" charset="-122"/>
            </a:endParaRPr>
          </a:p>
        </p:txBody>
      </p:sp>
      <p:sp>
        <p:nvSpPr>
          <p:cNvPr id="53290" name="Text Box 43"/>
          <p:cNvSpPr txBox="1"/>
          <p:nvPr/>
        </p:nvSpPr>
        <p:spPr>
          <a:xfrm>
            <a:off x="5029200" y="4657725"/>
            <a:ext cx="1387475" cy="400050"/>
          </a:xfrm>
          <a:prstGeom prst="rect">
            <a:avLst/>
          </a:prstGeom>
          <a:noFill/>
          <a:ln w="9525">
            <a:noFill/>
          </a:ln>
        </p:spPr>
        <p:txBody>
          <a:bodyPr wrap="square" anchor="t" anchorCtr="0">
            <a:spAutoFit/>
          </a:bodyPr>
          <a:lstStyle/>
          <a:p>
            <a:pPr>
              <a:spcBef>
                <a:spcPct val="50000"/>
              </a:spcBef>
            </a:pPr>
            <a:r>
              <a:rPr lang="zh-CN" altLang="en-US" sz="2000" b="1">
                <a:solidFill>
                  <a:srgbClr val="006600"/>
                </a:solidFill>
                <a:latin typeface="Times New Roman" panose="02020603050405020304" pitchFamily="18" charset="0"/>
                <a:ea typeface="宋体" panose="02010600030101010101" pitchFamily="2" charset="-122"/>
              </a:rPr>
              <a:t>树色</a:t>
            </a:r>
            <a:endParaRPr lang="zh-CN" altLang="en-US" sz="2000" b="1">
              <a:solidFill>
                <a:srgbClr val="006600"/>
              </a:solidFill>
              <a:latin typeface="Times New Roman" panose="02020603050405020304" pitchFamily="18" charset="0"/>
              <a:ea typeface="宋体" panose="02010600030101010101" pitchFamily="2" charset="-122"/>
            </a:endParaRPr>
          </a:p>
        </p:txBody>
      </p:sp>
      <p:sp>
        <p:nvSpPr>
          <p:cNvPr id="53291" name="Text Box 44"/>
          <p:cNvSpPr txBox="1"/>
          <p:nvPr/>
        </p:nvSpPr>
        <p:spPr>
          <a:xfrm>
            <a:off x="4800600" y="5994400"/>
            <a:ext cx="1676400" cy="396875"/>
          </a:xfrm>
          <a:prstGeom prst="rect">
            <a:avLst/>
          </a:prstGeom>
          <a:noFill/>
          <a:ln w="9525">
            <a:noFill/>
          </a:ln>
        </p:spPr>
        <p:txBody>
          <a:bodyPr anchor="t" anchorCtr="0">
            <a:spAutoFit/>
          </a:bodyPr>
          <a:lstStyle/>
          <a:p>
            <a:pPr algn="ctr">
              <a:spcBef>
                <a:spcPct val="50000"/>
              </a:spcBef>
            </a:pPr>
            <a:r>
              <a:rPr lang="zh-CN" altLang="en-US" sz="2000" b="1">
                <a:solidFill>
                  <a:srgbClr val="006600"/>
                </a:solidFill>
                <a:latin typeface="Times New Roman" panose="02020603050405020304" pitchFamily="18" charset="0"/>
                <a:ea typeface="宋体" panose="02010600030101010101" pitchFamily="2" charset="-122"/>
              </a:rPr>
              <a:t>  蝉声和蛙声</a:t>
            </a:r>
            <a:endParaRPr lang="zh-CN" altLang="en-US" sz="2000" b="1">
              <a:solidFill>
                <a:srgbClr val="006600"/>
              </a:solidFill>
              <a:latin typeface="Times New Roman" panose="02020603050405020304" pitchFamily="18" charset="0"/>
              <a:ea typeface="宋体" panose="02010600030101010101" pitchFamily="2" charset="-122"/>
            </a:endParaRPr>
          </a:p>
        </p:txBody>
      </p:sp>
      <p:sp>
        <p:nvSpPr>
          <p:cNvPr id="53292" name="Line 45"/>
          <p:cNvSpPr/>
          <p:nvPr/>
        </p:nvSpPr>
        <p:spPr>
          <a:xfrm>
            <a:off x="4572000" y="2514600"/>
            <a:ext cx="457200" cy="0"/>
          </a:xfrm>
          <a:prstGeom prst="line">
            <a:avLst/>
          </a:prstGeom>
          <a:ln w="9525" cap="flat" cmpd="sng">
            <a:solidFill>
              <a:srgbClr val="A50021"/>
            </a:solidFill>
            <a:prstDash val="solid"/>
            <a:round/>
            <a:headEnd type="none" w="med" len="med"/>
            <a:tailEnd type="none" w="med" len="med"/>
          </a:ln>
        </p:spPr>
        <p:txBody>
          <a:bodyPr/>
          <a:lstStyle/>
          <a:p/>
        </p:txBody>
      </p:sp>
      <p:sp>
        <p:nvSpPr>
          <p:cNvPr id="53293" name="Line 46"/>
          <p:cNvSpPr/>
          <p:nvPr/>
        </p:nvSpPr>
        <p:spPr>
          <a:xfrm>
            <a:off x="4572000" y="2514600"/>
            <a:ext cx="1588" cy="1828800"/>
          </a:xfrm>
          <a:prstGeom prst="line">
            <a:avLst/>
          </a:prstGeom>
          <a:ln w="9525" cap="flat" cmpd="sng">
            <a:solidFill>
              <a:srgbClr val="A50021"/>
            </a:solidFill>
            <a:prstDash val="solid"/>
            <a:round/>
            <a:headEnd type="none" w="med" len="med"/>
            <a:tailEnd type="none" w="med" len="med"/>
          </a:ln>
        </p:spPr>
        <p:txBody>
          <a:bodyPr/>
          <a:lstStyle/>
          <a:p/>
        </p:txBody>
      </p:sp>
      <p:sp>
        <p:nvSpPr>
          <p:cNvPr id="53294" name="Line 47"/>
          <p:cNvSpPr/>
          <p:nvPr/>
        </p:nvSpPr>
        <p:spPr>
          <a:xfrm>
            <a:off x="4419600" y="3429000"/>
            <a:ext cx="152400" cy="0"/>
          </a:xfrm>
          <a:prstGeom prst="line">
            <a:avLst/>
          </a:prstGeom>
          <a:ln w="9525" cap="flat" cmpd="sng">
            <a:solidFill>
              <a:srgbClr val="A50021"/>
            </a:solidFill>
            <a:prstDash val="solid"/>
            <a:round/>
            <a:headEnd type="none" w="med" len="med"/>
            <a:tailEnd type="none" w="med" len="med"/>
          </a:ln>
        </p:spPr>
        <p:txBody>
          <a:bodyPr/>
          <a:lstStyle/>
          <a:p/>
        </p:txBody>
      </p:sp>
      <p:sp>
        <p:nvSpPr>
          <p:cNvPr id="53295" name="Line 48"/>
          <p:cNvSpPr/>
          <p:nvPr/>
        </p:nvSpPr>
        <p:spPr>
          <a:xfrm>
            <a:off x="7543800" y="3505200"/>
            <a:ext cx="76200" cy="0"/>
          </a:xfrm>
          <a:prstGeom prst="line">
            <a:avLst/>
          </a:prstGeom>
          <a:ln w="9525" cap="flat" cmpd="sng">
            <a:solidFill>
              <a:srgbClr val="A50021"/>
            </a:solidFill>
            <a:prstDash val="solid"/>
            <a:round/>
            <a:headEnd type="none" w="med" len="med"/>
            <a:tailEnd type="none" w="med" len="med"/>
          </a:ln>
        </p:spPr>
        <p:txBody>
          <a:bodyPr/>
          <a:lstStyle/>
          <a:p/>
        </p:txBody>
      </p:sp>
      <p:pic>
        <p:nvPicPr>
          <p:cNvPr id="53296" name="图片 6"/>
          <p:cNvPicPr>
            <a:picLocks noChangeAspect="1"/>
          </p:cNvPicPr>
          <p:nvPr/>
        </p:nvPicPr>
        <p:blipFill>
          <a:blip r:embed="rId2"/>
          <a:srcRect t="31245"/>
          <a:stretch>
            <a:fillRect/>
          </a:stretch>
        </p:blipFill>
        <p:spPr>
          <a:xfrm>
            <a:off x="152400" y="3792538"/>
            <a:ext cx="2525713" cy="1389062"/>
          </a:xfrm>
          <a:prstGeom prst="rect">
            <a:avLst/>
          </a:prstGeom>
          <a:noFill/>
          <a:ln w="9525">
            <a:noFill/>
          </a:ln>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3" name="Picture 3" descr="菏1"/>
          <p:cNvPicPr>
            <a:picLocks noGrp="1" noChangeAspect="1"/>
          </p:cNvPicPr>
          <p:nvPr>
            <p:ph sz="half" idx="1"/>
          </p:nvPr>
        </p:nvPicPr>
        <p:blipFill>
          <a:blip r:embed="rId2"/>
          <a:stretch>
            <a:fillRect/>
          </a:stretch>
        </p:blipFill>
        <p:spPr>
          <a:xfrm>
            <a:off x="6946900" y="5181600"/>
            <a:ext cx="2197100" cy="1647825"/>
          </a:xfrm>
        </p:spPr>
      </p:pic>
      <p:sp>
        <p:nvSpPr>
          <p:cNvPr id="31748" name="Text Box 4"/>
          <p:cNvSpPr txBox="1">
            <a:spLocks noChangeArrowheads="1"/>
          </p:cNvSpPr>
          <p:nvPr/>
        </p:nvSpPr>
        <p:spPr bwMode="auto">
          <a:xfrm>
            <a:off x="381000" y="0"/>
            <a:ext cx="1143000" cy="613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600" noProof="1">
                <a:effectLst>
                  <a:outerShdw blurRad="38100" dist="38100" dir="2700000">
                    <a:srgbClr val="C0C0C0"/>
                  </a:outerShdw>
                </a:effectLst>
                <a:latin typeface="文鼎荆棘体" pitchFamily="2" charset="-122"/>
                <a:ea typeface="文鼎荆棘体" pitchFamily="2" charset="-122"/>
                <a:cs typeface="+mn-cs"/>
              </a:rPr>
              <a:t>           </a:t>
            </a:r>
            <a:r>
              <a:rPr lang="zh-CN" altLang="en-US" sz="6600" b="1" noProof="1">
                <a:effectLst>
                  <a:outerShdw blurRad="38100" dist="38100" dir="2700000">
                    <a:srgbClr val="C0C0C0"/>
                  </a:outerShdw>
                </a:effectLst>
                <a:latin typeface="文鼎荆棘体" pitchFamily="2" charset="-122"/>
                <a:ea typeface="文鼎荆棘体" pitchFamily="2" charset="-122"/>
                <a:cs typeface="+mn-cs"/>
              </a:rPr>
              <a:t>荷塘</a:t>
            </a:r>
            <a:endParaRPr lang="zh-CN" altLang="en-US" sz="6600" b="1" noProof="1">
              <a:effectLst>
                <a:outerShdw blurRad="38100" dist="38100" dir="2700000">
                  <a:srgbClr val="C0C0C0"/>
                </a:outerShdw>
              </a:effectLst>
              <a:latin typeface="文鼎荆棘体" pitchFamily="2" charset="-122"/>
              <a:ea typeface="文鼎荆棘体" pitchFamily="2" charset="-122"/>
            </a:endParaRPr>
          </a:p>
          <a:p>
            <a:r>
              <a:rPr lang="zh-CN" altLang="en-US" sz="6600" b="1" noProof="1">
                <a:effectLst>
                  <a:outerShdw blurRad="38100" dist="38100" dir="2700000">
                    <a:srgbClr val="C0C0C0"/>
                  </a:outerShdw>
                </a:effectLst>
                <a:latin typeface="文鼎荆棘体" pitchFamily="2" charset="-122"/>
                <a:ea typeface="文鼎荆棘体" pitchFamily="2" charset="-122"/>
                <a:cs typeface="+mn-cs"/>
              </a:rPr>
              <a:t>月色</a:t>
            </a:r>
            <a:endParaRPr lang="zh-CN" altLang="en-US" sz="6600" b="1" noProof="1">
              <a:effectLst>
                <a:outerShdw blurRad="38100" dist="38100" dir="2700000">
                  <a:srgbClr val="C0C0C0"/>
                </a:outerShdw>
              </a:effectLst>
              <a:latin typeface="文鼎荆棘体" pitchFamily="2" charset="-122"/>
              <a:ea typeface="文鼎荆棘体" pitchFamily="2" charset="-122"/>
            </a:endParaRPr>
          </a:p>
          <a:p>
            <a:r>
              <a:rPr lang="zh-CN" altLang="en-US" sz="6600" noProof="1">
                <a:effectLst>
                  <a:outerShdw blurRad="38100" dist="38100" dir="2700000">
                    <a:srgbClr val="C0C0C0"/>
                  </a:outerShdw>
                </a:effectLst>
                <a:latin typeface="文鼎荆棘体" pitchFamily="2" charset="-122"/>
                <a:ea typeface="文鼎荆棘体" pitchFamily="2" charset="-122"/>
                <a:cs typeface="+mn-cs"/>
              </a:rPr>
              <a:t>                  </a:t>
            </a:r>
            <a:endParaRPr lang="zh-CN" altLang="en-US" sz="6600" noProof="1">
              <a:effectLst>
                <a:outerShdw blurRad="38100" dist="38100" dir="2700000">
                  <a:srgbClr val="C0C0C0"/>
                </a:outerShdw>
              </a:effectLst>
              <a:latin typeface="文鼎荆棘体" pitchFamily="2" charset="-122"/>
              <a:ea typeface="文鼎荆棘体" pitchFamily="2" charset="-122"/>
            </a:endParaRPr>
          </a:p>
        </p:txBody>
      </p:sp>
      <p:sp>
        <p:nvSpPr>
          <p:cNvPr id="31749" name="Text Box 5"/>
          <p:cNvSpPr txBox="1"/>
          <p:nvPr/>
        </p:nvSpPr>
        <p:spPr>
          <a:xfrm>
            <a:off x="2057400" y="1066800"/>
            <a:ext cx="2182813" cy="762000"/>
          </a:xfrm>
          <a:prstGeom prst="rect">
            <a:avLst/>
          </a:prstGeom>
          <a:noFill/>
          <a:ln w="9525">
            <a:noFill/>
          </a:ln>
        </p:spPr>
        <p:txBody>
          <a:bodyPr anchor="t" anchorCtr="0">
            <a:spAutoFit/>
          </a:bodyPr>
          <a:lstStyle/>
          <a:p>
            <a:r>
              <a:rPr lang="zh-CN" altLang="en-US" sz="4400">
                <a:solidFill>
                  <a:srgbClr val="FF0000"/>
                </a:solidFill>
                <a:latin typeface="Times New Roman" panose="02020603050405020304" pitchFamily="18" charset="0"/>
                <a:ea typeface="华文新魏" pitchFamily="2" charset="-122"/>
              </a:rPr>
              <a:t>画 面 是</a:t>
            </a:r>
            <a:endParaRPr lang="zh-CN" altLang="en-US" sz="4400">
              <a:solidFill>
                <a:srgbClr val="FF0000"/>
              </a:solidFill>
              <a:latin typeface="Times New Roman" panose="02020603050405020304" pitchFamily="18" charset="0"/>
              <a:ea typeface="华文新魏" pitchFamily="2" charset="-122"/>
            </a:endParaRPr>
          </a:p>
        </p:txBody>
      </p:sp>
      <p:sp>
        <p:nvSpPr>
          <p:cNvPr id="31750" name="Text Box 6"/>
          <p:cNvSpPr txBox="1"/>
          <p:nvPr/>
        </p:nvSpPr>
        <p:spPr>
          <a:xfrm>
            <a:off x="4254500" y="1066800"/>
            <a:ext cx="3441700" cy="762000"/>
          </a:xfrm>
          <a:prstGeom prst="rect">
            <a:avLst/>
          </a:prstGeom>
          <a:noFill/>
          <a:ln w="9525">
            <a:noFill/>
          </a:ln>
        </p:spPr>
        <p:txBody>
          <a:bodyPr anchor="t" anchorCtr="0">
            <a:spAutoFit/>
          </a:bodyPr>
          <a:lstStyle/>
          <a:p>
            <a:r>
              <a:rPr lang="en-US" altLang="zh-CN" sz="4400">
                <a:latin typeface="Times New Roman" panose="02020603050405020304" pitchFamily="18" charset="0"/>
                <a:ea typeface="华文新魏" pitchFamily="2" charset="-122"/>
              </a:rPr>
              <a:t>—</a:t>
            </a:r>
            <a:r>
              <a:rPr lang="zh-CN" altLang="en-US" sz="4400">
                <a:solidFill>
                  <a:srgbClr val="E9096E"/>
                </a:solidFill>
                <a:latin typeface="Times New Roman" panose="02020603050405020304" pitchFamily="18" charset="0"/>
                <a:ea typeface="华文新魏" pitchFamily="2" charset="-122"/>
              </a:rPr>
              <a:t>美丽的</a:t>
            </a:r>
            <a:endParaRPr lang="zh-CN" altLang="en-US" sz="4400">
              <a:solidFill>
                <a:srgbClr val="E9096E"/>
              </a:solidFill>
              <a:latin typeface="Times New Roman" panose="02020603050405020304" pitchFamily="18" charset="0"/>
              <a:ea typeface="华文新魏" pitchFamily="2" charset="-122"/>
            </a:endParaRPr>
          </a:p>
        </p:txBody>
      </p:sp>
      <p:sp>
        <p:nvSpPr>
          <p:cNvPr id="31751" name="Text Box 7"/>
          <p:cNvSpPr txBox="1"/>
          <p:nvPr/>
        </p:nvSpPr>
        <p:spPr>
          <a:xfrm>
            <a:off x="2057400" y="2819400"/>
            <a:ext cx="2287588" cy="762000"/>
          </a:xfrm>
          <a:prstGeom prst="rect">
            <a:avLst/>
          </a:prstGeom>
          <a:noFill/>
          <a:ln w="9525">
            <a:noFill/>
          </a:ln>
        </p:spPr>
        <p:txBody>
          <a:bodyPr anchor="t" anchorCtr="0">
            <a:spAutoFit/>
          </a:bodyPr>
          <a:lstStyle/>
          <a:p>
            <a:r>
              <a:rPr lang="zh-CN" altLang="en-US" sz="4400">
                <a:solidFill>
                  <a:srgbClr val="FF0000"/>
                </a:solidFill>
                <a:latin typeface="Times New Roman" panose="02020603050405020304" pitchFamily="18" charset="0"/>
                <a:ea typeface="华文新魏" pitchFamily="2" charset="-122"/>
              </a:rPr>
              <a:t>气 氛 是</a:t>
            </a:r>
            <a:endParaRPr lang="zh-CN" altLang="en-US" sz="4400">
              <a:solidFill>
                <a:srgbClr val="FF0000"/>
              </a:solidFill>
              <a:latin typeface="Times New Roman" panose="02020603050405020304" pitchFamily="18" charset="0"/>
              <a:ea typeface="华文新魏" pitchFamily="2" charset="-122"/>
            </a:endParaRPr>
          </a:p>
        </p:txBody>
      </p:sp>
      <p:sp>
        <p:nvSpPr>
          <p:cNvPr id="31752" name="Text Box 8"/>
          <p:cNvSpPr txBox="1"/>
          <p:nvPr/>
        </p:nvSpPr>
        <p:spPr>
          <a:xfrm>
            <a:off x="4235450" y="2743200"/>
            <a:ext cx="2497138" cy="762000"/>
          </a:xfrm>
          <a:prstGeom prst="rect">
            <a:avLst/>
          </a:prstGeom>
          <a:noFill/>
          <a:ln w="9525">
            <a:noFill/>
          </a:ln>
        </p:spPr>
        <p:txBody>
          <a:bodyPr anchor="t" anchorCtr="0">
            <a:spAutoFit/>
          </a:bodyPr>
          <a:lstStyle/>
          <a:p>
            <a:r>
              <a:rPr lang="en-US" altLang="zh-CN" sz="4400">
                <a:latin typeface="Times New Roman" panose="02020603050405020304" pitchFamily="18" charset="0"/>
                <a:ea typeface="华文新魏" pitchFamily="2" charset="-122"/>
              </a:rPr>
              <a:t>—</a:t>
            </a:r>
            <a:r>
              <a:rPr lang="zh-CN" altLang="en-US" sz="4400">
                <a:solidFill>
                  <a:srgbClr val="E9096E"/>
                </a:solidFill>
                <a:latin typeface="Times New Roman" panose="02020603050405020304" pitchFamily="18" charset="0"/>
                <a:ea typeface="华文新魏" pitchFamily="2" charset="-122"/>
              </a:rPr>
              <a:t>宁静的</a:t>
            </a:r>
            <a:endParaRPr lang="zh-CN" altLang="en-US" sz="4400">
              <a:solidFill>
                <a:srgbClr val="E9096E"/>
              </a:solidFill>
              <a:latin typeface="Times New Roman" panose="02020603050405020304" pitchFamily="18" charset="0"/>
              <a:ea typeface="华文新魏" pitchFamily="2" charset="-122"/>
            </a:endParaRPr>
          </a:p>
        </p:txBody>
      </p:sp>
      <p:sp>
        <p:nvSpPr>
          <p:cNvPr id="31753" name="Text Box 9"/>
          <p:cNvSpPr txBox="1"/>
          <p:nvPr/>
        </p:nvSpPr>
        <p:spPr>
          <a:xfrm>
            <a:off x="2133600" y="4495800"/>
            <a:ext cx="2235200" cy="762000"/>
          </a:xfrm>
          <a:prstGeom prst="rect">
            <a:avLst/>
          </a:prstGeom>
          <a:noFill/>
          <a:ln w="9525">
            <a:noFill/>
          </a:ln>
        </p:spPr>
        <p:txBody>
          <a:bodyPr anchor="t" anchorCtr="0">
            <a:spAutoFit/>
          </a:bodyPr>
          <a:lstStyle/>
          <a:p>
            <a:r>
              <a:rPr lang="zh-CN" altLang="en-US" sz="4400">
                <a:solidFill>
                  <a:srgbClr val="FF0000"/>
                </a:solidFill>
                <a:latin typeface="Times New Roman" panose="02020603050405020304" pitchFamily="18" charset="0"/>
                <a:ea typeface="华文新魏" pitchFamily="2" charset="-122"/>
              </a:rPr>
              <a:t>格 调 是</a:t>
            </a:r>
            <a:endParaRPr lang="zh-CN" altLang="en-US" sz="4400">
              <a:solidFill>
                <a:srgbClr val="FF0000"/>
              </a:solidFill>
              <a:latin typeface="Times New Roman" panose="02020603050405020304" pitchFamily="18" charset="0"/>
              <a:ea typeface="华文新魏" pitchFamily="2" charset="-122"/>
            </a:endParaRPr>
          </a:p>
        </p:txBody>
      </p:sp>
      <p:sp>
        <p:nvSpPr>
          <p:cNvPr id="31754" name="Text Box 10"/>
          <p:cNvSpPr txBox="1"/>
          <p:nvPr/>
        </p:nvSpPr>
        <p:spPr>
          <a:xfrm>
            <a:off x="4343400" y="4495800"/>
            <a:ext cx="2497138" cy="762000"/>
          </a:xfrm>
          <a:prstGeom prst="rect">
            <a:avLst/>
          </a:prstGeom>
          <a:noFill/>
          <a:ln w="9525">
            <a:noFill/>
          </a:ln>
        </p:spPr>
        <p:txBody>
          <a:bodyPr anchor="t" anchorCtr="0">
            <a:spAutoFit/>
          </a:bodyPr>
          <a:lstStyle/>
          <a:p>
            <a:r>
              <a:rPr lang="en-US" altLang="zh-CN" sz="4400" b="1">
                <a:latin typeface="Times New Roman" panose="02020603050405020304" pitchFamily="18" charset="0"/>
                <a:ea typeface="华文新魏" pitchFamily="2" charset="-122"/>
              </a:rPr>
              <a:t>—</a:t>
            </a:r>
            <a:r>
              <a:rPr lang="zh-CN" altLang="en-US" sz="4400">
                <a:solidFill>
                  <a:srgbClr val="E9096E"/>
                </a:solidFill>
                <a:latin typeface="Times New Roman" panose="02020603050405020304" pitchFamily="18" charset="0"/>
                <a:ea typeface="华文新魏" pitchFamily="2" charset="-122"/>
              </a:rPr>
              <a:t>雅致的</a:t>
            </a:r>
            <a:endParaRPr lang="zh-CN" altLang="en-US" sz="4400">
              <a:solidFill>
                <a:srgbClr val="E9096E"/>
              </a:solidFill>
              <a:latin typeface="Times New Roman" panose="02020603050405020304" pitchFamily="18" charset="0"/>
              <a:ea typeface="华文新魏" pitchFamily="2" charset="-122"/>
            </a:endParaRPr>
          </a:p>
        </p:txBody>
      </p:sp>
      <p:sp>
        <p:nvSpPr>
          <p:cNvPr id="31755" name="Text Box 11"/>
          <p:cNvSpPr txBox="1"/>
          <p:nvPr/>
        </p:nvSpPr>
        <p:spPr>
          <a:xfrm>
            <a:off x="7435850" y="1304925"/>
            <a:ext cx="1022350" cy="1098550"/>
          </a:xfrm>
          <a:prstGeom prst="rect">
            <a:avLst/>
          </a:prstGeom>
          <a:noFill/>
          <a:ln w="9525">
            <a:noFill/>
          </a:ln>
        </p:spPr>
        <p:txBody>
          <a:bodyPr wrap="none" anchor="t" anchorCtr="0">
            <a:spAutoFit/>
          </a:bodyPr>
          <a:lstStyle/>
          <a:p>
            <a:r>
              <a:rPr lang="zh-CN" altLang="en-US" sz="6600">
                <a:solidFill>
                  <a:srgbClr val="0000FF"/>
                </a:solidFill>
                <a:latin typeface="Times New Roman" panose="02020603050405020304" pitchFamily="18" charset="0"/>
                <a:ea typeface="华文隶书" pitchFamily="2" charset="-122"/>
              </a:rPr>
              <a:t>美</a:t>
            </a:r>
            <a:endParaRPr lang="zh-CN" altLang="en-US" sz="6600">
              <a:solidFill>
                <a:srgbClr val="0000FF"/>
              </a:solidFill>
              <a:latin typeface="Times New Roman" panose="02020603050405020304" pitchFamily="18" charset="0"/>
              <a:ea typeface="华文隶书" pitchFamily="2" charset="-122"/>
            </a:endParaRPr>
          </a:p>
        </p:txBody>
      </p:sp>
      <p:sp>
        <p:nvSpPr>
          <p:cNvPr id="31756" name="Text Box 12"/>
          <p:cNvSpPr txBox="1"/>
          <p:nvPr/>
        </p:nvSpPr>
        <p:spPr>
          <a:xfrm>
            <a:off x="7391400" y="2660650"/>
            <a:ext cx="1022350" cy="1098550"/>
          </a:xfrm>
          <a:prstGeom prst="rect">
            <a:avLst/>
          </a:prstGeom>
          <a:noFill/>
          <a:ln w="9525">
            <a:noFill/>
          </a:ln>
        </p:spPr>
        <p:txBody>
          <a:bodyPr wrap="none" anchor="t" anchorCtr="0">
            <a:spAutoFit/>
          </a:bodyPr>
          <a:lstStyle/>
          <a:p>
            <a:r>
              <a:rPr lang="zh-CN" altLang="en-US" sz="6600">
                <a:solidFill>
                  <a:srgbClr val="0000FF"/>
                </a:solidFill>
                <a:latin typeface="Times New Roman" panose="02020603050405020304" pitchFamily="18" charset="0"/>
                <a:ea typeface="华文隶书" pitchFamily="2" charset="-122"/>
              </a:rPr>
              <a:t>静</a:t>
            </a:r>
            <a:endParaRPr lang="zh-CN" altLang="en-US" sz="6600">
              <a:solidFill>
                <a:srgbClr val="0000FF"/>
              </a:solidFill>
              <a:latin typeface="Times New Roman" panose="02020603050405020304" pitchFamily="18" charset="0"/>
              <a:ea typeface="华文隶书" pitchFamily="2" charset="-122"/>
            </a:endParaRPr>
          </a:p>
        </p:txBody>
      </p:sp>
      <p:sp>
        <p:nvSpPr>
          <p:cNvPr id="31757" name="Text Box 13"/>
          <p:cNvSpPr txBox="1"/>
          <p:nvPr/>
        </p:nvSpPr>
        <p:spPr>
          <a:xfrm>
            <a:off x="7391400" y="4114800"/>
            <a:ext cx="990600" cy="1098550"/>
          </a:xfrm>
          <a:prstGeom prst="rect">
            <a:avLst/>
          </a:prstGeom>
          <a:noFill/>
          <a:ln w="9525">
            <a:noFill/>
          </a:ln>
        </p:spPr>
        <p:txBody>
          <a:bodyPr anchor="t" anchorCtr="0">
            <a:spAutoFit/>
          </a:bodyPr>
          <a:lstStyle/>
          <a:p>
            <a:r>
              <a:rPr lang="zh-CN" altLang="en-US" sz="6600">
                <a:solidFill>
                  <a:srgbClr val="0000FF"/>
                </a:solidFill>
                <a:latin typeface="Times New Roman" panose="02020603050405020304" pitchFamily="18" charset="0"/>
                <a:ea typeface="华文隶书" pitchFamily="2" charset="-122"/>
              </a:rPr>
              <a:t>雅</a:t>
            </a:r>
            <a:endParaRPr lang="zh-CN" altLang="en-US" sz="6600">
              <a:solidFill>
                <a:srgbClr val="0000FF"/>
              </a:solidFill>
              <a:latin typeface="Times New Roman" panose="02020603050405020304" pitchFamily="18" charset="0"/>
              <a:ea typeface="华文隶书" pitchFamily="2" charset="-122"/>
            </a:endParaRPr>
          </a:p>
        </p:txBody>
      </p:sp>
      <p:sp>
        <p:nvSpPr>
          <p:cNvPr id="31758" name="AutoShape 14"/>
          <p:cNvSpPr/>
          <p:nvPr/>
        </p:nvSpPr>
        <p:spPr>
          <a:xfrm>
            <a:off x="1676400" y="1295400"/>
            <a:ext cx="304800" cy="3657600"/>
          </a:xfrm>
          <a:prstGeom prst="leftBrace">
            <a:avLst>
              <a:gd name="adj1" fmla="val 100000"/>
              <a:gd name="adj2" fmla="val 50000"/>
            </a:avLst>
          </a:prstGeom>
          <a:noFill/>
          <a:ln w="19050" cap="flat" cmpd="sng">
            <a:solidFill>
              <a:srgbClr val="A4D42C"/>
            </a:solidFill>
            <a:prstDash val="solid"/>
            <a:round/>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1759" name="AutoShape 15"/>
          <p:cNvSpPr/>
          <p:nvPr/>
        </p:nvSpPr>
        <p:spPr>
          <a:xfrm>
            <a:off x="6858000" y="1371600"/>
            <a:ext cx="260350" cy="3657600"/>
          </a:xfrm>
          <a:prstGeom prst="rightBrace">
            <a:avLst>
              <a:gd name="adj1" fmla="val 116487"/>
              <a:gd name="adj2" fmla="val 50000"/>
            </a:avLst>
          </a:prstGeom>
          <a:noFill/>
          <a:ln w="19050" cap="flat" cmpd="sng">
            <a:solidFill>
              <a:srgbClr val="D6D64C"/>
            </a:solidFill>
            <a:prstDash val="solid"/>
            <a:round/>
            <a:headEnd type="none" w="med" len="med"/>
            <a:tailEnd type="none" w="med" len="med"/>
          </a:ln>
        </p:spPr>
        <p:txBody>
          <a:bodyPr wrap="none" anchor="ctr" anchorCtr="0"/>
          <a:lstStyle/>
          <a:p>
            <a:pPr algn="ctr"/>
            <a:endParaRPr lang="zh-CN" altLang="en-US" sz="2400">
              <a:solidFill>
                <a:srgbClr val="0000FF"/>
              </a:solidFill>
              <a:latin typeface="Times New Roman" panose="02020603050405020304" pitchFamily="18" charset="0"/>
              <a:ea typeface="宋体" panose="02010600030101010101" pitchFamily="2" charset="-122"/>
            </a:endParaRPr>
          </a:p>
        </p:txBody>
      </p:sp>
      <p:sp>
        <p:nvSpPr>
          <p:cNvPr id="31760" name="Text Box 16"/>
          <p:cNvSpPr txBox="1"/>
          <p:nvPr/>
        </p:nvSpPr>
        <p:spPr>
          <a:xfrm>
            <a:off x="1089025" y="5772150"/>
            <a:ext cx="5464175" cy="914400"/>
          </a:xfrm>
          <a:prstGeom prst="rect">
            <a:avLst/>
          </a:prstGeom>
          <a:noFill/>
          <a:ln w="9525">
            <a:noFill/>
          </a:ln>
        </p:spPr>
        <p:txBody>
          <a:bodyPr anchor="t" anchorCtr="0">
            <a:spAutoFit/>
          </a:bodyPr>
          <a:lstStyle/>
          <a:p>
            <a:r>
              <a:rPr lang="zh-CN" altLang="en-US" sz="5400" b="1">
                <a:latin typeface="Arial" panose="020b0604020202020204" pitchFamily="34" charset="0"/>
                <a:ea typeface="宋体" panose="02010600030101010101" pitchFamily="2" charset="-122"/>
              </a:rPr>
              <a:t>作者的心情是？</a:t>
            </a:r>
            <a:endParaRPr lang="zh-CN" altLang="en-US" sz="5400" b="1">
              <a:latin typeface="Arial" panose="020b0604020202020204" pitchFamily="34" charset="0"/>
              <a:ea typeface="宋体" panose="02010600030101010101" pitchFamily="2" charset="-122"/>
            </a:endParaRPr>
          </a:p>
        </p:txBody>
      </p:sp>
      <p:sp>
        <p:nvSpPr>
          <p:cNvPr id="6" name="文本框 5"/>
          <p:cNvSpPr txBox="1"/>
          <p:nvPr/>
        </p:nvSpPr>
        <p:spPr>
          <a:xfrm>
            <a:off x="609600" y="76200"/>
            <a:ext cx="6691313" cy="460375"/>
          </a:xfrm>
          <a:prstGeom prst="rect">
            <a:avLst/>
          </a:prstGeom>
          <a:noFill/>
          <a:ln w="9525">
            <a:noFill/>
          </a:ln>
        </p:spPr>
        <p:txBody>
          <a:bodyPr wrap="square" anchor="t" anchorCtr="0">
            <a:spAutoFit/>
          </a:bodyPr>
          <a:lstStyle/>
          <a:p>
            <a:pPr>
              <a:spcBef>
                <a:spcPct val="50000"/>
              </a:spcBef>
              <a:buFont typeface="Arial" panose="020b0604020202020204" pitchFamily="34" charset="0"/>
            </a:pPr>
            <a:r>
              <a:rPr lang="zh-CN" altLang="en-US" sz="2400" b="1">
                <a:latin typeface="Times New Roman" panose="02020603050405020304" pitchFamily="18" charset="0"/>
                <a:ea typeface="宋体" panose="02010600030101010101" pitchFamily="2" charset="-122"/>
                <a:sym typeface="宋体" panose="02010600030101010101" pitchFamily="2" charset="-122"/>
              </a:rPr>
              <a:t>本文的</a:t>
            </a:r>
            <a:r>
              <a:rPr lang="en-US" altLang="zh-CN" sz="2400" b="1">
                <a:latin typeface="Times New Roman" panose="02020603050405020304" pitchFamily="18" charset="0"/>
                <a:ea typeface="宋体" panose="02010600030101010101" pitchFamily="2" charset="-122"/>
                <a:sym typeface="宋体" panose="02010600030101010101" pitchFamily="2" charset="-122"/>
              </a:rPr>
              <a:t>“</a:t>
            </a:r>
            <a:r>
              <a:rPr lang="zh-CN" altLang="en-US" sz="2400" b="1">
                <a:latin typeface="Times New Roman" panose="02020603050405020304" pitchFamily="18" charset="0"/>
                <a:ea typeface="宋体" panose="02010600030101010101" pitchFamily="2" charset="-122"/>
                <a:sym typeface="宋体" panose="02010600030101010101" pitchFamily="2" charset="-122"/>
              </a:rPr>
              <a:t>三美</a:t>
            </a:r>
            <a:r>
              <a:rPr lang="en-US" altLang="zh-CN" sz="2400" b="1">
                <a:latin typeface="Times New Roman" panose="02020603050405020304" pitchFamily="18" charset="0"/>
                <a:ea typeface="宋体" panose="02010600030101010101" pitchFamily="2" charset="-122"/>
                <a:sym typeface="宋体" panose="02010600030101010101" pitchFamily="2" charset="-122"/>
              </a:rPr>
              <a:t>”</a:t>
            </a:r>
            <a:r>
              <a:rPr lang="zh-CN" altLang="en-US" sz="2400" b="1">
                <a:latin typeface="Times New Roman" panose="02020603050405020304" pitchFamily="18" charset="0"/>
                <a:ea typeface="宋体" panose="02010600030101010101" pitchFamily="2" charset="-122"/>
                <a:sym typeface="宋体" panose="02010600030101010101" pitchFamily="2" charset="-122"/>
              </a:rPr>
              <a:t>：画面美</a:t>
            </a:r>
            <a:r>
              <a:rPr lang="en-US" altLang="zh-CN" sz="2400" b="1">
                <a:latin typeface="Times New Roman" panose="02020603050405020304" pitchFamily="18" charset="0"/>
                <a:ea typeface="宋体" panose="02010600030101010101" pitchFamily="2" charset="-122"/>
                <a:sym typeface="宋体" panose="02010600030101010101" pitchFamily="2" charset="-122"/>
              </a:rPr>
              <a:t>   </a:t>
            </a:r>
            <a:r>
              <a:rPr lang="zh-CN" altLang="en-US" sz="2400" b="1">
                <a:latin typeface="Times New Roman" panose="02020603050405020304" pitchFamily="18" charset="0"/>
                <a:ea typeface="宋体" panose="02010600030101010101" pitchFamily="2" charset="-122"/>
                <a:sym typeface="宋体" panose="02010600030101010101" pitchFamily="2" charset="-122"/>
              </a:rPr>
              <a:t>语言美</a:t>
            </a:r>
            <a:r>
              <a:rPr lang="en-US" altLang="zh-CN" sz="2400" b="1">
                <a:latin typeface="Times New Roman" panose="02020603050405020304" pitchFamily="18" charset="0"/>
                <a:ea typeface="宋体" panose="02010600030101010101" pitchFamily="2" charset="-122"/>
                <a:sym typeface="宋体" panose="02010600030101010101" pitchFamily="2" charset="-122"/>
              </a:rPr>
              <a:t>  </a:t>
            </a:r>
            <a:r>
              <a:rPr lang="zh-CN" altLang="en-US" sz="2400" b="1">
                <a:latin typeface="Times New Roman" panose="02020603050405020304" pitchFamily="18" charset="0"/>
                <a:ea typeface="宋体" panose="02010600030101010101" pitchFamily="2" charset="-122"/>
                <a:sym typeface="宋体" panose="02010600030101010101" pitchFamily="2" charset="-122"/>
              </a:rPr>
              <a:t>结构美</a:t>
            </a:r>
            <a:endParaRPr lang="zh-CN" altLang="en-US" sz="2400" b="1">
              <a:latin typeface="Times New Roman" panose="02020603050405020304" pitchFamily="18" charset="0"/>
              <a:ea typeface="宋体" panose="02010600030101010101" pitchFamily="2" charset="-122"/>
              <a:sym typeface="宋体" panose="02010600030101010101" pitchFamily="2" charset="-122"/>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748"/>
                                        </p:tgtEl>
                                        <p:attrNameLst>
                                          <p:attrName>style.visibility</p:attrName>
                                        </p:attrNameLst>
                                      </p:cBhvr>
                                      <p:to>
                                        <p:strVal val="visible"/>
                                      </p:to>
                                    </p:set>
                                    <p:anim calcmode="lin" valueType="num">
                                      <p:cBhvr additive="base">
                                        <p:cTn id="12" dur="500" fill="hold"/>
                                        <p:tgtEl>
                                          <p:spTgt spid="31748"/>
                                        </p:tgtEl>
                                        <p:attrNameLst>
                                          <p:attrName>ppt_x</p:attrName>
                                        </p:attrNameLst>
                                      </p:cBhvr>
                                      <p:tavLst>
                                        <p:tav tm="0">
                                          <p:val>
                                            <p:strVal val="0-#ppt_w/2"/>
                                          </p:val>
                                        </p:tav>
                                        <p:tav tm="100000">
                                          <p:val>
                                            <p:strVal val="#ppt_x"/>
                                          </p:val>
                                        </p:tav>
                                      </p:tavLst>
                                    </p:anim>
                                    <p:anim calcmode="lin" valueType="num">
                                      <p:cBhvr additive="base">
                                        <p:cTn id="13" dur="500" fill="hold"/>
                                        <p:tgtEl>
                                          <p:spTgt spid="3174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1749"/>
                                        </p:tgtEl>
                                        <p:attrNameLst>
                                          <p:attrName>style.visibility</p:attrName>
                                        </p:attrNameLst>
                                      </p:cBhvr>
                                      <p:to>
                                        <p:strVal val="visible"/>
                                      </p:to>
                                    </p:set>
                                    <p:animEffect transition="in" filter="wipe(left)">
                                      <p:cBhvr>
                                        <p:cTn id="18" dur="500"/>
                                        <p:tgtEl>
                                          <p:spTgt spid="31749"/>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1750"/>
                                        </p:tgtEl>
                                        <p:attrNameLst>
                                          <p:attrName>style.visibility</p:attrName>
                                        </p:attrNameLst>
                                      </p:cBhvr>
                                      <p:to>
                                        <p:strVal val="visible"/>
                                      </p:to>
                                    </p:set>
                                    <p:animEffect transition="in" filter="wipe(left)">
                                      <p:cBhvr>
                                        <p:cTn id="23" dur="500"/>
                                        <p:tgtEl>
                                          <p:spTgt spid="31750"/>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31751"/>
                                        </p:tgtEl>
                                        <p:attrNameLst>
                                          <p:attrName>style.visibility</p:attrName>
                                        </p:attrNameLst>
                                      </p:cBhvr>
                                      <p:to>
                                        <p:strVal val="visible"/>
                                      </p:to>
                                    </p:set>
                                    <p:anim calcmode="lin" valueType="num">
                                      <p:cBhvr>
                                        <p:cTn id="28" dur="500" fill="hold"/>
                                        <p:tgtEl>
                                          <p:spTgt spid="31751"/>
                                        </p:tgtEl>
                                        <p:attrNameLst>
                                          <p:attrName>ppt_w</p:attrName>
                                        </p:attrNameLst>
                                      </p:cBhvr>
                                      <p:tavLst>
                                        <p:tav tm="0">
                                          <p:val>
                                            <p:fltVal val="0"/>
                                          </p:val>
                                        </p:tav>
                                        <p:tav tm="100000">
                                          <p:val>
                                            <p:strVal val="#ppt_w"/>
                                          </p:val>
                                        </p:tav>
                                      </p:tavLst>
                                    </p:anim>
                                    <p:anim calcmode="lin" valueType="num">
                                      <p:cBhvr>
                                        <p:cTn id="29" dur="500" fill="hold"/>
                                        <p:tgtEl>
                                          <p:spTgt spid="31751"/>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31752"/>
                                        </p:tgtEl>
                                        <p:attrNameLst>
                                          <p:attrName>style.visibility</p:attrName>
                                        </p:attrNameLst>
                                      </p:cBhvr>
                                      <p:to>
                                        <p:strVal val="visible"/>
                                      </p:to>
                                    </p:set>
                                    <p:anim calcmode="lin" valueType="num">
                                      <p:cBhvr>
                                        <p:cTn id="34" dur="500" fill="hold"/>
                                        <p:tgtEl>
                                          <p:spTgt spid="31752"/>
                                        </p:tgtEl>
                                        <p:attrNameLst>
                                          <p:attrName>ppt_w</p:attrName>
                                        </p:attrNameLst>
                                      </p:cBhvr>
                                      <p:tavLst>
                                        <p:tav tm="0">
                                          <p:val>
                                            <p:fltVal val="0"/>
                                          </p:val>
                                        </p:tav>
                                        <p:tav tm="100000">
                                          <p:val>
                                            <p:strVal val="#ppt_w"/>
                                          </p:val>
                                        </p:tav>
                                      </p:tavLst>
                                    </p:anim>
                                    <p:anim calcmode="lin" valueType="num">
                                      <p:cBhvr>
                                        <p:cTn id="35" dur="500" fill="hold"/>
                                        <p:tgtEl>
                                          <p:spTgt spid="31752"/>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6" presetClass="entr" presetSubtype="42" fill="hold" grpId="0" nodeType="clickEffect">
                                  <p:stCondLst>
                                    <p:cond delay="0"/>
                                  </p:stCondLst>
                                  <p:childTnLst>
                                    <p:set>
                                      <p:cBhvr>
                                        <p:cTn id="39" dur="1" fill="hold">
                                          <p:stCondLst>
                                            <p:cond delay="0"/>
                                          </p:stCondLst>
                                        </p:cTn>
                                        <p:tgtEl>
                                          <p:spTgt spid="31753"/>
                                        </p:tgtEl>
                                        <p:attrNameLst>
                                          <p:attrName>style.visibility</p:attrName>
                                        </p:attrNameLst>
                                      </p:cBhvr>
                                      <p:to>
                                        <p:strVal val="visible"/>
                                      </p:to>
                                    </p:set>
                                    <p:animEffect transition="in" filter="barn(outHorizontal)">
                                      <p:cBhvr>
                                        <p:cTn id="40" dur="500"/>
                                        <p:tgtEl>
                                          <p:spTgt spid="31753"/>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16" presetClass="entr" presetSubtype="42" fill="hold" grpId="0" nodeType="clickEffect">
                                  <p:stCondLst>
                                    <p:cond delay="0"/>
                                  </p:stCondLst>
                                  <p:childTnLst>
                                    <p:set>
                                      <p:cBhvr>
                                        <p:cTn id="44" dur="1" fill="hold">
                                          <p:stCondLst>
                                            <p:cond delay="0"/>
                                          </p:stCondLst>
                                        </p:cTn>
                                        <p:tgtEl>
                                          <p:spTgt spid="31754"/>
                                        </p:tgtEl>
                                        <p:attrNameLst>
                                          <p:attrName>style.visibility</p:attrName>
                                        </p:attrNameLst>
                                      </p:cBhvr>
                                      <p:to>
                                        <p:strVal val="visible"/>
                                      </p:to>
                                    </p:set>
                                    <p:animEffect transition="in" filter="barn(outHorizontal)">
                                      <p:cBhvr>
                                        <p:cTn id="45" dur="500"/>
                                        <p:tgtEl>
                                          <p:spTgt spid="31754"/>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1755"/>
                                        </p:tgtEl>
                                        <p:attrNameLst>
                                          <p:attrName>style.visibility</p:attrName>
                                        </p:attrNameLst>
                                      </p:cBhvr>
                                      <p:to>
                                        <p:strVal val="visible"/>
                                      </p:to>
                                    </p:set>
                                    <p:animEffect transition="in" filter="blinds(horizontal)">
                                      <p:cBhvr>
                                        <p:cTn id="50" dur="500"/>
                                        <p:tgtEl>
                                          <p:spTgt spid="31755"/>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1756"/>
                                        </p:tgtEl>
                                        <p:attrNameLst>
                                          <p:attrName>style.visibility</p:attrName>
                                        </p:attrNameLst>
                                      </p:cBhvr>
                                      <p:to>
                                        <p:strVal val="visible"/>
                                      </p:to>
                                    </p:set>
                                    <p:animEffect transition="in" filter="blinds(horizontal)">
                                      <p:cBhvr>
                                        <p:cTn id="55" dur="500"/>
                                        <p:tgtEl>
                                          <p:spTgt spid="31756"/>
                                        </p:tgtEl>
                                      </p:cBhvr>
                                    </p:animEffect>
                                  </p:childTnLst>
                                </p:cTn>
                              </p:par>
                            </p:childTnLst>
                          </p:cTn>
                        </p:par>
                      </p:childTnLst>
                    </p:cTn>
                  </p:par>
                  <p:par>
                    <p:cTn id="56" fill="hold" nodeType="clickPar">
                      <p:stCondLst>
                        <p:cond delay="indefinite"/>
                        <p:cond evt="onBegin" delay="0">
                          <p:tn val="55"/>
                        </p:cond>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1757"/>
                                        </p:tgtEl>
                                        <p:attrNameLst>
                                          <p:attrName>style.visibility</p:attrName>
                                        </p:attrNameLst>
                                      </p:cBhvr>
                                      <p:to>
                                        <p:strVal val="visible"/>
                                      </p:to>
                                    </p:set>
                                    <p:animEffect transition="in" filter="blinds(horizontal)">
                                      <p:cBhvr>
                                        <p:cTn id="60" dur="500"/>
                                        <p:tgtEl>
                                          <p:spTgt spid="31757"/>
                                        </p:tgtEl>
                                      </p:cBhvr>
                                    </p:animEffect>
                                  </p:childTnLst>
                                </p:cTn>
                              </p:par>
                            </p:childTnLst>
                          </p:cTn>
                        </p:par>
                        <p:par>
                          <p:cTn id="61" fill="hold" nodeType="afterGroup">
                            <p:stCondLst>
                              <p:cond delay="500"/>
                            </p:stCondLst>
                            <p:childTnLst>
                              <p:par>
                                <p:cTn id="62" presetID="16" presetClass="entr" presetSubtype="42" fill="hold" grpId="0" nodeType="afterEffect">
                                  <p:stCondLst>
                                    <p:cond delay="0"/>
                                  </p:stCondLst>
                                  <p:childTnLst>
                                    <p:set>
                                      <p:cBhvr>
                                        <p:cTn id="63" dur="1" fill="hold">
                                          <p:stCondLst>
                                            <p:cond delay="0"/>
                                          </p:stCondLst>
                                        </p:cTn>
                                        <p:tgtEl>
                                          <p:spTgt spid="31758"/>
                                        </p:tgtEl>
                                        <p:attrNameLst>
                                          <p:attrName>style.visibility</p:attrName>
                                        </p:attrNameLst>
                                      </p:cBhvr>
                                      <p:to>
                                        <p:strVal val="visible"/>
                                      </p:to>
                                    </p:set>
                                    <p:animEffect transition="in" filter="barn(outHorizontal)">
                                      <p:cBhvr>
                                        <p:cTn id="64" dur="500"/>
                                        <p:tgtEl>
                                          <p:spTgt spid="31758"/>
                                        </p:tgtEl>
                                      </p:cBhvr>
                                    </p:animEffect>
                                  </p:childTnLst>
                                </p:cTn>
                              </p:par>
                            </p:childTnLst>
                          </p:cTn>
                        </p:par>
                        <p:par>
                          <p:cTn id="65" fill="hold" nodeType="afterGroup">
                            <p:stCondLst>
                              <p:cond delay="1000"/>
                            </p:stCondLst>
                            <p:childTnLst>
                              <p:par>
                                <p:cTn id="66" presetID="16" presetClass="entr" presetSubtype="42" fill="hold" grpId="0" nodeType="afterEffect">
                                  <p:stCondLst>
                                    <p:cond delay="0"/>
                                  </p:stCondLst>
                                  <p:childTnLst>
                                    <p:set>
                                      <p:cBhvr>
                                        <p:cTn id="67" dur="1" fill="hold">
                                          <p:stCondLst>
                                            <p:cond delay="0"/>
                                          </p:stCondLst>
                                        </p:cTn>
                                        <p:tgtEl>
                                          <p:spTgt spid="31759"/>
                                        </p:tgtEl>
                                        <p:attrNameLst>
                                          <p:attrName>style.visibility</p:attrName>
                                        </p:attrNameLst>
                                      </p:cBhvr>
                                      <p:to>
                                        <p:strVal val="visible"/>
                                      </p:to>
                                    </p:set>
                                    <p:animEffect transition="in" filter="barn(outHorizontal)">
                                      <p:cBhvr>
                                        <p:cTn id="68" dur="500"/>
                                        <p:tgtEl>
                                          <p:spTgt spid="31759"/>
                                        </p:tgtEl>
                                      </p:cBhvr>
                                    </p:animEffec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1760"/>
                                        </p:tgtEl>
                                        <p:attrNameLst>
                                          <p:attrName>style.visibility</p:attrName>
                                        </p:attrNameLst>
                                      </p:cBhvr>
                                      <p:to>
                                        <p:strVal val="visible"/>
                                      </p:to>
                                    </p:set>
                                    <p:anim calcmode="lin" valueType="num">
                                      <p:cBhvr additive="base">
                                        <p:cTn id="73" dur="500" fill="hold"/>
                                        <p:tgtEl>
                                          <p:spTgt spid="31760"/>
                                        </p:tgtEl>
                                        <p:attrNameLst>
                                          <p:attrName>ppt_x</p:attrName>
                                        </p:attrNameLst>
                                      </p:cBhvr>
                                      <p:tavLst>
                                        <p:tav tm="0">
                                          <p:val>
                                            <p:strVal val="#ppt_x"/>
                                          </p:val>
                                        </p:tav>
                                        <p:tav tm="100000">
                                          <p:val>
                                            <p:strVal val="#ppt_x"/>
                                          </p:val>
                                        </p:tav>
                                      </p:tavLst>
                                    </p:anim>
                                    <p:anim calcmode="lin" valueType="num">
                                      <p:cBhvr additive="base">
                                        <p:cTn id="74" dur="500" fill="hold"/>
                                        <p:tgtEl>
                                          <p:spTgt spid="317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49" grpId="0"/>
      <p:bldP spid="31750" grpId="0"/>
      <p:bldP spid="31751" grpId="0"/>
      <p:bldP spid="31752" grpId="0"/>
      <p:bldP spid="31753" grpId="0"/>
      <p:bldP spid="31754" grpId="0"/>
      <p:bldP spid="31755" grpId="0"/>
      <p:bldP spid="31756" grpId="0"/>
      <p:bldP spid="31757" grpId="0"/>
      <p:bldP spid="31758" grpId="0"/>
      <p:bldP spid="31759" grpId="0"/>
      <p:bldP spid="31760" grpId="0"/>
      <p:bldP spid="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2" name="Rectangle 4"/>
          <p:cNvSpPr/>
          <p:nvPr/>
        </p:nvSpPr>
        <p:spPr>
          <a:xfrm>
            <a:off x="0" y="457200"/>
            <a:ext cx="9053513" cy="3400425"/>
          </a:xfrm>
          <a:prstGeom prst="rect">
            <a:avLst/>
          </a:prstGeom>
          <a:noFill/>
          <a:ln w="12700" cap="flat" cmpd="sng">
            <a:solidFill>
              <a:schemeClr val="tx1"/>
            </a:solidFill>
            <a:prstDash val="solid"/>
            <a:miter/>
            <a:headEnd type="none" w="med" len="med"/>
            <a:tailEnd type="none" w="med" len="med"/>
          </a:ln>
        </p:spPr>
        <p:txBody>
          <a:bodyPr wrap="square" anchor="ctr" anchorCtr="0">
            <a:spAutoFit/>
          </a:bodyPr>
          <a:lstStyle/>
          <a:p>
            <a:pPr>
              <a:lnSpc>
                <a:spcPts val="2575"/>
              </a:lnSpc>
              <a:buFontTx/>
            </a:pPr>
            <a:r>
              <a:rPr lang="en-US" altLang="zh-CN" sz="2400">
                <a:solidFill>
                  <a:schemeClr val="bg1"/>
                </a:solidFill>
                <a:latin typeface="楷体_GB2312" pitchFamily="49" charset="-122"/>
                <a:ea typeface="楷体_GB2312" pitchFamily="49" charset="-122"/>
              </a:rPr>
              <a:t>    </a:t>
            </a:r>
            <a:r>
              <a:rPr lang="zh-CN" altLang="en-US" sz="2400" b="1">
                <a:latin typeface="楷体" panose="02010609060101010101" pitchFamily="49" charset="-122"/>
                <a:ea typeface="楷体" panose="02010609060101010101" pitchFamily="49" charset="-122"/>
              </a:rPr>
              <a:t>当时，作者任清华大学中国文学教授，正值革命失败，白色恐怖笼罩着中国。摆在他面前的有三条路：</a:t>
            </a:r>
            <a:r>
              <a:rPr lang="zh-CN" altLang="en-US" sz="2400" b="1">
                <a:solidFill>
                  <a:srgbClr val="0000FF"/>
                </a:solidFill>
                <a:latin typeface="楷体" panose="02010609060101010101" pitchFamily="49" charset="-122"/>
                <a:ea typeface="楷体" panose="02010609060101010101" pitchFamily="49" charset="-122"/>
              </a:rPr>
              <a:t>参加革命、参加反革命、选择逃避。</a:t>
            </a:r>
            <a:r>
              <a:rPr lang="zh-CN" altLang="en-US" sz="2400" b="1">
                <a:latin typeface="楷体" panose="02010609060101010101" pitchFamily="49" charset="-122"/>
                <a:ea typeface="楷体" panose="02010609060101010101" pitchFamily="49" charset="-122"/>
              </a:rPr>
              <a:t>他最终选择了“暂时逃避” ，钻进中国古典文学中专门研究</a:t>
            </a:r>
            <a:r>
              <a:rPr lang="zh-CN" altLang="en-US" sz="2400" b="1">
                <a:solidFill>
                  <a:srgbClr val="0000FF"/>
                </a:solidFill>
                <a:latin typeface="楷体" panose="02010609060101010101" pitchFamily="49" charset="-122"/>
                <a:ea typeface="楷体" panose="02010609060101010101" pitchFamily="49" charset="-122"/>
              </a:rPr>
              <a:t>国学</a:t>
            </a:r>
            <a:r>
              <a:rPr lang="zh-CN" altLang="en-US" sz="2400" b="1">
                <a:latin typeface="楷体" panose="02010609060101010101" pitchFamily="49" charset="-122"/>
                <a:ea typeface="楷体" panose="02010609060101010101" pitchFamily="49" charset="-122"/>
              </a:rPr>
              <a:t>。但他毕竟是个爱国的民主者，面对现实的黑暗，又不能安心于这种“超然”。他写道：</a:t>
            </a:r>
            <a:r>
              <a:rPr lang="zh-CN" altLang="en-US" sz="2400" b="1">
                <a:solidFill>
                  <a:srgbClr val="FF0000"/>
                </a:solidFill>
                <a:latin typeface="楷体" panose="02010609060101010101" pitchFamily="49" charset="-122"/>
                <a:ea typeface="楷体" panose="02010609060101010101" pitchFamily="49" charset="-122"/>
              </a:rPr>
              <a:t>“这几天似乎有些异样，像一叶扁舟在无边的大海里，像一个猎人在无尽的森林里。心里是一团乱麻，也可以说是一团火。似乎在挣扎着，要明白什么，似乎什么也没有明白。”</a:t>
            </a:r>
            <a:r>
              <a:rPr lang="zh-CN" altLang="en-US" sz="2400" b="1">
                <a:solidFill>
                  <a:schemeClr val="bg1"/>
                </a:solidFill>
                <a:latin typeface="楷体" panose="02010609060101010101" pitchFamily="49" charset="-122"/>
                <a:ea typeface="楷体" panose="02010609060101010101" pitchFamily="49" charset="-122"/>
              </a:rPr>
              <a:t> </a:t>
            </a:r>
            <a:r>
              <a:rPr lang="zh-CN" altLang="en-US" sz="2400" b="1">
                <a:latin typeface="宋体" panose="02010600030101010101" pitchFamily="2" charset="-122"/>
                <a:ea typeface="宋体" panose="02010600030101010101" pitchFamily="2" charset="-122"/>
              </a:rPr>
              <a:t>所以虽然在欣赏荷塘美景时得到了宁静，但这只是暂时的，很快心境又回归现实，失去了宁静。</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荷塘月色</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正是作者当时生活处境和精神状态真切委婉的写照。</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55298" name="Text Box 5"/>
          <p:cNvSpPr txBox="1"/>
          <p:nvPr/>
        </p:nvSpPr>
        <p:spPr>
          <a:xfrm>
            <a:off x="76200" y="12700"/>
            <a:ext cx="1997075" cy="506413"/>
          </a:xfrm>
          <a:prstGeom prst="rect">
            <a:avLst/>
          </a:prstGeom>
          <a:noFill/>
          <a:ln w="9525">
            <a:noFill/>
          </a:ln>
        </p:spPr>
        <p:txBody>
          <a:bodyPr anchor="t" anchorCtr="0">
            <a:spAutoFit/>
          </a:bodyPr>
          <a:lstStyle/>
          <a:p>
            <a:pPr>
              <a:buFontTx/>
            </a:pPr>
            <a:r>
              <a:rPr lang="zh-CN" altLang="en-US" sz="2700" b="1">
                <a:solidFill>
                  <a:srgbClr val="0000FF"/>
                </a:solidFill>
                <a:latin typeface="Arial" panose="020b0604020202020204" pitchFamily="34" charset="0"/>
                <a:ea typeface="黑体" panose="02010609060101010101" pitchFamily="2" charset="-122"/>
              </a:rPr>
              <a:t>写作背景</a:t>
            </a:r>
            <a:endParaRPr lang="zh-CN" altLang="en-US" sz="2700" b="1">
              <a:solidFill>
                <a:srgbClr val="0000FF"/>
              </a:solidFill>
              <a:latin typeface="Arial" panose="020b0604020202020204" pitchFamily="34" charset="0"/>
              <a:ea typeface="黑体" panose="02010609060101010101" pitchFamily="2" charset="-122"/>
            </a:endParaRPr>
          </a:p>
        </p:txBody>
      </p:sp>
      <p:sp>
        <p:nvSpPr>
          <p:cNvPr id="55299" name="Text Box 3"/>
          <p:cNvSpPr txBox="1"/>
          <p:nvPr/>
        </p:nvSpPr>
        <p:spPr>
          <a:xfrm>
            <a:off x="0" y="3886200"/>
            <a:ext cx="9144000" cy="2952750"/>
          </a:xfrm>
          <a:prstGeom prst="rect">
            <a:avLst/>
          </a:prstGeom>
          <a:noFill/>
          <a:ln w="9525">
            <a:noFill/>
          </a:ln>
        </p:spPr>
        <p:txBody>
          <a:bodyPr wrap="square" anchor="t" anchorCtr="0">
            <a:spAutoFit/>
          </a:bodyPr>
          <a:lstStyle/>
          <a:p>
            <a:pPr>
              <a:lnSpc>
                <a:spcPts val="2475"/>
              </a:lnSpc>
            </a:pPr>
            <a:r>
              <a:rPr lang="zh-CN" altLang="en-US" sz="3200" b="1">
                <a:latin typeface="Arial" panose="020b0604020202020204" pitchFamily="34" charset="0"/>
                <a:ea typeface="黑体" panose="02010609060101010101" pitchFamily="2" charset="-122"/>
              </a:rPr>
              <a:t>     </a:t>
            </a:r>
            <a:r>
              <a:rPr lang="zh-CN" altLang="en-US" sz="2400" b="1">
                <a:solidFill>
                  <a:srgbClr val="FF0000"/>
                </a:solidFill>
                <a:latin typeface="Arial" panose="020b0604020202020204" pitchFamily="34" charset="0"/>
                <a:ea typeface="黑体" panose="02010609060101010101" pitchFamily="2" charset="-122"/>
              </a:rPr>
              <a:t>关于朱自清当时的思想情况，他的夫人陈竹隐女士，有过很具体的描述：</a:t>
            </a:r>
            <a:r>
              <a:rPr lang="zh-CN" altLang="en-US" sz="2400" b="1">
                <a:latin typeface="Arial" panose="020b0604020202020204" pitchFamily="34" charset="0"/>
                <a:ea typeface="黑体" panose="02010609060101010101" pitchFamily="2" charset="-122"/>
              </a:rPr>
              <a:t>“大革命失败了，蒋介石统治了全国，佩弦（朱自清，字佩弦）当时没有找到正确的出路，四顾茫然，‘觉得心上的阴影越来越大。他又在苦闷中彷徨了’ 。他知道 ‘只有参加革命或反革命，才能解决这徨徨然。’但在当时，他两条路都没有走，而是采取了逃避的办法。他先前曾经说过：‘我只有在行为上主张一种日常生活中的中和主义。’ 他还没能摆脱这种思想，又顾虑着 ‘ 妻子儿女一大家，都指我生活，’ 便觉得 ‘ 还是暂时超然的好’。”（</a:t>
            </a:r>
            <a:r>
              <a:rPr lang="en-US" altLang="zh-CN" sz="2400" b="1">
                <a:latin typeface="Arial" panose="020b0604020202020204" pitchFamily="34" charset="0"/>
                <a:ea typeface="黑体" panose="02010609060101010101" pitchFamily="2" charset="-122"/>
              </a:rPr>
              <a:t>《</a:t>
            </a:r>
            <a:r>
              <a:rPr lang="zh-CN" altLang="en-US" sz="2400" b="1">
                <a:latin typeface="Arial" panose="020b0604020202020204" pitchFamily="34" charset="0"/>
                <a:ea typeface="黑体" panose="02010609060101010101" pitchFamily="2" charset="-122"/>
              </a:rPr>
              <a:t>忆佩弦</a:t>
            </a:r>
            <a:r>
              <a:rPr lang="en-US" altLang="zh-CN" sz="2400" b="1">
                <a:latin typeface="Arial" panose="020b0604020202020204" pitchFamily="34" charset="0"/>
                <a:ea typeface="黑体" panose="02010609060101010101" pitchFamily="2" charset="-122"/>
              </a:rPr>
              <a:t>》</a:t>
            </a:r>
            <a:r>
              <a:rPr lang="zh-CN" altLang="en-US" sz="2400" b="1">
                <a:latin typeface="Arial" panose="020b0604020202020204" pitchFamily="34" charset="0"/>
                <a:ea typeface="黑体" panose="02010609060101010101" pitchFamily="2" charset="-122"/>
              </a:rPr>
              <a:t>）</a:t>
            </a:r>
            <a:endParaRPr lang="zh-CN" altLang="en-US" sz="2400" b="1">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dissolve">
                                      <p:cBhvr>
                                        <p:cTn id="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Text Box 4"/>
          <p:cNvSpPr txBox="1"/>
          <p:nvPr/>
        </p:nvSpPr>
        <p:spPr>
          <a:xfrm>
            <a:off x="1447800" y="0"/>
            <a:ext cx="5110163" cy="830263"/>
          </a:xfrm>
          <a:prstGeom prst="rect">
            <a:avLst/>
          </a:prstGeom>
          <a:noFill/>
          <a:ln w="9525">
            <a:noFill/>
          </a:ln>
        </p:spPr>
        <p:txBody>
          <a:bodyPr wrap="square" anchor="t" anchorCtr="0">
            <a:spAutoFit/>
          </a:bodyPr>
          <a:lstStyle/>
          <a:p>
            <a:pPr algn="ctr">
              <a:spcBef>
                <a:spcPct val="50000"/>
              </a:spcBef>
            </a:pPr>
            <a:r>
              <a:rPr lang="zh-CN" altLang="en-US" sz="4800" b="1">
                <a:solidFill>
                  <a:srgbClr val="FF0000"/>
                </a:solidFill>
                <a:latin typeface="Arial" panose="020b0604020202020204" pitchFamily="34" charset="0"/>
                <a:ea typeface="华文新魏" pitchFamily="2" charset="-122"/>
              </a:rPr>
              <a:t>本文主旨</a:t>
            </a:r>
            <a:endParaRPr lang="zh-CN" altLang="en-US" sz="4800" b="1">
              <a:solidFill>
                <a:srgbClr val="FF0000"/>
              </a:solidFill>
              <a:latin typeface="Arial" panose="020b0604020202020204" pitchFamily="34" charset="0"/>
              <a:ea typeface="华文新魏" pitchFamily="2" charset="-122"/>
            </a:endParaRPr>
          </a:p>
        </p:txBody>
      </p:sp>
      <p:sp>
        <p:nvSpPr>
          <p:cNvPr id="37893" name="Text Box 5"/>
          <p:cNvSpPr txBox="1"/>
          <p:nvPr/>
        </p:nvSpPr>
        <p:spPr>
          <a:xfrm>
            <a:off x="76200" y="609600"/>
            <a:ext cx="7391400" cy="644525"/>
          </a:xfrm>
          <a:prstGeom prst="rect">
            <a:avLst/>
          </a:prstGeom>
          <a:noFill/>
          <a:ln w="9525">
            <a:noFill/>
          </a:ln>
        </p:spPr>
        <p:txBody>
          <a:bodyPr anchor="t" anchorCtr="0">
            <a:spAutoFit/>
          </a:bodyPr>
          <a:lstStyle/>
          <a:p>
            <a:pPr>
              <a:spcBef>
                <a:spcPct val="50000"/>
              </a:spcBef>
            </a:pPr>
            <a:r>
              <a:rPr lang="zh-CN" altLang="en-US" sz="3600" b="1">
                <a:solidFill>
                  <a:srgbClr val="0000FF"/>
                </a:solidFill>
                <a:latin typeface="Arial" panose="020b0604020202020204" pitchFamily="34" charset="0"/>
                <a:ea typeface="黑体" panose="02010609060101010101" pitchFamily="2" charset="-122"/>
              </a:rPr>
              <a:t>有多种说法</a:t>
            </a:r>
            <a:endParaRPr lang="zh-CN" altLang="en-US" sz="3600" b="1">
              <a:solidFill>
                <a:srgbClr val="0000FF"/>
              </a:solidFill>
              <a:latin typeface="Arial" panose="020b0604020202020204" pitchFamily="34" charset="0"/>
              <a:ea typeface="黑体" panose="02010609060101010101" pitchFamily="2" charset="-122"/>
            </a:endParaRPr>
          </a:p>
        </p:txBody>
      </p:sp>
      <p:sp>
        <p:nvSpPr>
          <p:cNvPr id="43012" name="Text Box 7"/>
          <p:cNvSpPr txBox="1"/>
          <p:nvPr/>
        </p:nvSpPr>
        <p:spPr>
          <a:xfrm>
            <a:off x="0" y="1219200"/>
            <a:ext cx="7588250" cy="2954338"/>
          </a:xfrm>
          <a:prstGeom prst="rect">
            <a:avLst/>
          </a:prstGeom>
          <a:solidFill>
            <a:schemeClr val="bg1"/>
          </a:solidFill>
          <a:ln w="9525">
            <a:noFill/>
          </a:ln>
        </p:spPr>
        <p:txBody>
          <a:bodyPr wrap="square" anchor="t" anchorCtr="0">
            <a:spAutoFit/>
          </a:bodyPr>
          <a:lstStyle/>
          <a:p>
            <a:pPr>
              <a:lnSpc>
                <a:spcPct val="95000"/>
              </a:lnSpc>
            </a:pPr>
            <a:r>
              <a:rPr lang="zh-CN" altLang="en-US" sz="2800">
                <a:latin typeface="黑体" panose="02010609060101010101" pitchFamily="2" charset="-122"/>
                <a:ea typeface="黑体" panose="02010609060101010101" pitchFamily="2" charset="-122"/>
              </a:rPr>
              <a:t>第一，认为该文借景抒情，意在表现作者愁闷凄凉的心境；</a:t>
            </a:r>
            <a:endParaRPr lang="zh-CN" altLang="en-US" sz="2800">
              <a:latin typeface="黑体" panose="02010609060101010101" pitchFamily="2" charset="-122"/>
              <a:ea typeface="黑体" panose="02010609060101010101" pitchFamily="2" charset="-122"/>
            </a:endParaRPr>
          </a:p>
          <a:p>
            <a:pPr>
              <a:lnSpc>
                <a:spcPct val="95000"/>
              </a:lnSpc>
            </a:pPr>
            <a:r>
              <a:rPr lang="zh-CN" altLang="en-US" sz="2800">
                <a:latin typeface="黑体" panose="02010609060101010101" pitchFamily="2" charset="-122"/>
                <a:ea typeface="黑体" panose="02010609060101010101" pitchFamily="2" charset="-122"/>
              </a:rPr>
              <a:t>第二，认为作者沉醉于荷塘月色的美景之中，意在逃避现实，从矛盾痛苦之中得到暂时的解脱，文中流露出一种淡淡的喜悦和淡淡的哀愁；</a:t>
            </a:r>
            <a:endParaRPr lang="zh-CN" altLang="en-US" sz="2800">
              <a:latin typeface="黑体" panose="02010609060101010101" pitchFamily="2" charset="-122"/>
              <a:ea typeface="黑体" panose="02010609060101010101" pitchFamily="2" charset="-122"/>
            </a:endParaRPr>
          </a:p>
          <a:p>
            <a:pPr>
              <a:lnSpc>
                <a:spcPct val="95000"/>
              </a:lnSpc>
            </a:pPr>
            <a:r>
              <a:rPr lang="zh-CN" altLang="en-US" sz="2800">
                <a:latin typeface="黑体" panose="02010609060101010101" pitchFamily="2" charset="-122"/>
                <a:ea typeface="黑体" panose="02010609060101010101" pitchFamily="2" charset="-122"/>
              </a:rPr>
              <a:t>第三，认为是在表现作者对黑暗现实的不满和对美好生活的向往。 </a:t>
            </a:r>
            <a:endParaRPr lang="zh-CN" altLang="en-US" sz="2800">
              <a:latin typeface="黑体" panose="02010609060101010101" pitchFamily="2" charset="-122"/>
              <a:ea typeface="黑体" panose="02010609060101010101" pitchFamily="2" charset="-122"/>
            </a:endParaRPr>
          </a:p>
        </p:txBody>
      </p:sp>
      <p:pic>
        <p:nvPicPr>
          <p:cNvPr id="56324" name="图片 6"/>
          <p:cNvPicPr>
            <a:picLocks noChangeAspect="1"/>
          </p:cNvPicPr>
          <p:nvPr/>
        </p:nvPicPr>
        <p:blipFill>
          <a:blip r:embed="rId2"/>
          <a:stretch>
            <a:fillRect/>
          </a:stretch>
        </p:blipFill>
        <p:spPr>
          <a:xfrm>
            <a:off x="7239000" y="76200"/>
            <a:ext cx="1897063" cy="2143125"/>
          </a:xfrm>
          <a:prstGeom prst="rect">
            <a:avLst/>
          </a:prstGeom>
          <a:noFill/>
          <a:ln w="9525">
            <a:noFill/>
          </a:ln>
        </p:spPr>
      </p:pic>
      <p:sp>
        <p:nvSpPr>
          <p:cNvPr id="44034" name="Text Box 3"/>
          <p:cNvSpPr txBox="1"/>
          <p:nvPr/>
        </p:nvSpPr>
        <p:spPr>
          <a:xfrm>
            <a:off x="76200" y="4267200"/>
            <a:ext cx="8896350" cy="2489200"/>
          </a:xfrm>
          <a:prstGeom prst="rect">
            <a:avLst/>
          </a:prstGeom>
          <a:solidFill>
            <a:schemeClr val="bg1"/>
          </a:solidFill>
          <a:ln w="9525">
            <a:noFill/>
          </a:ln>
        </p:spPr>
        <p:txBody>
          <a:bodyPr wrap="square" anchor="t" anchorCtr="0">
            <a:spAutoFit/>
          </a:bodyPr>
          <a:lstStyle/>
          <a:p>
            <a:pPr>
              <a:lnSpc>
                <a:spcPts val="3740"/>
              </a:lnSpc>
            </a:pPr>
            <a:r>
              <a:rPr lang="zh-CN" altLang="en-US" sz="3200">
                <a:solidFill>
                  <a:srgbClr val="FF0000"/>
                </a:solidFill>
                <a:latin typeface="黑体" panose="02010609060101010101" pitchFamily="2" charset="-122"/>
                <a:ea typeface="黑体" panose="02010609060101010101" pitchFamily="2" charset="-122"/>
              </a:rPr>
              <a:t>综合说法</a:t>
            </a:r>
            <a:r>
              <a:rPr lang="en-US" altLang="zh-CN" sz="3200">
                <a:solidFill>
                  <a:srgbClr val="FF0000"/>
                </a:solidFill>
                <a:latin typeface="黑体" panose="02010609060101010101" pitchFamily="2" charset="-122"/>
                <a:ea typeface="黑体" panose="02010609060101010101" pitchFamily="2" charset="-122"/>
              </a:rPr>
              <a:t>:</a:t>
            </a:r>
            <a:endParaRPr lang="en-US" altLang="zh-CN" sz="3200">
              <a:solidFill>
                <a:srgbClr val="FF0000"/>
              </a:solidFill>
              <a:latin typeface="黑体" panose="02010609060101010101" pitchFamily="2" charset="-122"/>
              <a:ea typeface="黑体" panose="02010609060101010101" pitchFamily="2" charset="-122"/>
            </a:endParaRPr>
          </a:p>
          <a:p>
            <a:pPr>
              <a:lnSpc>
                <a:spcPts val="3740"/>
              </a:lnSpc>
            </a:pPr>
            <a:r>
              <a:rPr lang="en-US" altLang="zh-CN" sz="3200">
                <a:solidFill>
                  <a:srgbClr val="FF0000"/>
                </a:solidFill>
                <a:latin typeface="黑体" panose="02010609060101010101" pitchFamily="2" charset="-122"/>
                <a:ea typeface="黑体" panose="02010609060101010101" pitchFamily="2" charset="-122"/>
              </a:rPr>
              <a:t>   </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荷塘月色</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流露的思想感情，反映了作者对当时白色恐怖的严酷现实的</a:t>
            </a:r>
            <a:r>
              <a:rPr lang="zh-CN" altLang="en-US" sz="3200">
                <a:solidFill>
                  <a:srgbClr val="FF3300"/>
                </a:solidFill>
                <a:latin typeface="黑体" panose="02010609060101010101" pitchFamily="2" charset="-122"/>
                <a:ea typeface="黑体" panose="02010609060101010101" pitchFamily="2" charset="-122"/>
              </a:rPr>
              <a:t>不满</a:t>
            </a:r>
            <a:r>
              <a:rPr lang="zh-CN" altLang="en-US" sz="3200">
                <a:latin typeface="黑体" panose="02010609060101010101" pitchFamily="2" charset="-122"/>
                <a:ea typeface="黑体" panose="02010609060101010101" pitchFamily="2" charset="-122"/>
              </a:rPr>
              <a:t>，以及他</a:t>
            </a:r>
            <a:r>
              <a:rPr lang="zh-CN" altLang="en-US" sz="3200">
                <a:solidFill>
                  <a:srgbClr val="FF3300"/>
                </a:solidFill>
                <a:latin typeface="黑体" panose="02010609060101010101" pitchFamily="2" charset="-122"/>
                <a:ea typeface="黑体" panose="02010609060101010101" pitchFamily="2" charset="-122"/>
              </a:rPr>
              <a:t>苦闷彷徨</a:t>
            </a:r>
            <a:r>
              <a:rPr lang="zh-CN" altLang="en-US" sz="3200">
                <a:latin typeface="黑体" panose="02010609060101010101" pitchFamily="2" charset="-122"/>
                <a:ea typeface="黑体" panose="02010609060101010101" pitchFamily="2" charset="-122"/>
              </a:rPr>
              <a:t>，希望在一个幽静的环境中</a:t>
            </a:r>
            <a:r>
              <a:rPr lang="zh-CN" altLang="en-US" sz="3200">
                <a:solidFill>
                  <a:srgbClr val="FF3300"/>
                </a:solidFill>
                <a:latin typeface="黑体" panose="02010609060101010101" pitchFamily="2" charset="-122"/>
                <a:ea typeface="黑体" panose="02010609060101010101" pitchFamily="2" charset="-122"/>
              </a:rPr>
              <a:t>寻求精神上的解脱又无法解脱的矛盾心情。</a:t>
            </a:r>
            <a:endParaRPr lang="zh-CN" altLang="en-US" sz="3200">
              <a:solidFill>
                <a:srgbClr val="FF33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 calcmode="lin" valueType="num">
                                      <p:cBhvr additive="base">
                                        <p:cTn id="7" dur="500" fill="hold"/>
                                        <p:tgtEl>
                                          <p:spTgt spid="37893"/>
                                        </p:tgtEl>
                                        <p:attrNameLst>
                                          <p:attrName>ppt_x</p:attrName>
                                        </p:attrNameLst>
                                      </p:cBhvr>
                                      <p:tavLst>
                                        <p:tav tm="0">
                                          <p:val>
                                            <p:strVal val="#ppt_x"/>
                                          </p:val>
                                        </p:tav>
                                        <p:tav tm="100000">
                                          <p:val>
                                            <p:strVal val="#ppt_x"/>
                                          </p:val>
                                        </p:tav>
                                      </p:tavLst>
                                    </p:anim>
                                    <p:anim calcmode="lin" valueType="num">
                                      <p:cBhvr additive="base">
                                        <p:cTn id="8"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01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4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43012" grpId="0"/>
      <p:bldP spid="44034"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9" name="Text Box 3"/>
          <p:cNvSpPr txBox="1"/>
          <p:nvPr/>
        </p:nvSpPr>
        <p:spPr>
          <a:xfrm>
            <a:off x="539750" y="762000"/>
            <a:ext cx="1517650" cy="579438"/>
          </a:xfrm>
          <a:prstGeom prst="rect">
            <a:avLst/>
          </a:prstGeom>
          <a:noFill/>
          <a:ln w="9525">
            <a:noFill/>
          </a:ln>
        </p:spPr>
        <p:txBody>
          <a:bodyPr anchor="t" anchorCtr="0">
            <a:spAutoFit/>
          </a:bodyPr>
          <a:lstStyle/>
          <a:p>
            <a:pPr>
              <a:spcBef>
                <a:spcPct val="50000"/>
              </a:spcBef>
            </a:pPr>
            <a:r>
              <a:rPr lang="zh-CN" altLang="en-US" sz="3200" b="1">
                <a:solidFill>
                  <a:schemeClr val="tx2"/>
                </a:solidFill>
                <a:latin typeface="Times New Roman" panose="02020603050405020304" pitchFamily="18" charset="0"/>
                <a:ea typeface="宋体" panose="02010600030101010101" pitchFamily="2" charset="-122"/>
              </a:rPr>
              <a:t>文眼：</a:t>
            </a:r>
            <a:endParaRPr lang="zh-CN" altLang="en-US" sz="3200" b="1">
              <a:solidFill>
                <a:schemeClr val="tx2"/>
              </a:solidFill>
              <a:latin typeface="Times New Roman" panose="02020603050405020304" pitchFamily="18" charset="0"/>
              <a:ea typeface="宋体" panose="02010600030101010101" pitchFamily="2" charset="-122"/>
            </a:endParaRPr>
          </a:p>
        </p:txBody>
      </p:sp>
      <p:sp>
        <p:nvSpPr>
          <p:cNvPr id="39940" name="Text Box 4"/>
          <p:cNvSpPr txBox="1"/>
          <p:nvPr/>
        </p:nvSpPr>
        <p:spPr>
          <a:xfrm>
            <a:off x="533400" y="1524000"/>
            <a:ext cx="1446213"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脉络</a:t>
            </a:r>
            <a:r>
              <a:rPr lang="zh-CN" altLang="en-US" sz="2400" b="1">
                <a:latin typeface="Times New Roman" panose="02020603050405020304" pitchFamily="18" charset="0"/>
                <a:ea typeface="宋体" panose="02010600030101010101" pitchFamily="2" charset="-122"/>
              </a:rPr>
              <a:t>：</a:t>
            </a:r>
            <a:endParaRPr lang="zh-CN" altLang="en-US" sz="2400" b="1">
              <a:latin typeface="Times New Roman" panose="02020603050405020304" pitchFamily="18" charset="0"/>
              <a:ea typeface="宋体" panose="02010600030101010101" pitchFamily="2" charset="-122"/>
            </a:endParaRPr>
          </a:p>
        </p:txBody>
      </p:sp>
      <p:sp>
        <p:nvSpPr>
          <p:cNvPr id="39941" name="Text Box 5"/>
          <p:cNvSpPr txBox="1"/>
          <p:nvPr/>
        </p:nvSpPr>
        <p:spPr>
          <a:xfrm>
            <a:off x="1905000" y="1524000"/>
            <a:ext cx="2667000"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心里颇不宁静</a:t>
            </a:r>
            <a:endParaRPr lang="zh-CN" altLang="en-US" sz="3200" b="1">
              <a:latin typeface="Times New Roman" panose="02020603050405020304" pitchFamily="18" charset="0"/>
              <a:ea typeface="宋体" panose="02010600030101010101" pitchFamily="2" charset="-122"/>
            </a:endParaRPr>
          </a:p>
        </p:txBody>
      </p:sp>
      <p:sp>
        <p:nvSpPr>
          <p:cNvPr id="39942" name="AutoShape 6"/>
          <p:cNvSpPr/>
          <p:nvPr/>
        </p:nvSpPr>
        <p:spPr>
          <a:xfrm>
            <a:off x="4724400" y="1752600"/>
            <a:ext cx="533400" cy="228600"/>
          </a:xfrm>
          <a:prstGeom prst="rightArrow">
            <a:avLst>
              <a:gd name="adj1" fmla="val 50000"/>
              <a:gd name="adj2" fmla="val 58236"/>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9943" name="Text Box 7"/>
          <p:cNvSpPr txBox="1"/>
          <p:nvPr/>
        </p:nvSpPr>
        <p:spPr>
          <a:xfrm>
            <a:off x="5181600" y="1524000"/>
            <a:ext cx="3581400"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觉得是个自由的人</a:t>
            </a:r>
            <a:endParaRPr lang="zh-CN" altLang="en-US" sz="3200" b="1">
              <a:latin typeface="Times New Roman" panose="02020603050405020304" pitchFamily="18" charset="0"/>
              <a:ea typeface="宋体" panose="02010600030101010101" pitchFamily="2" charset="-122"/>
            </a:endParaRPr>
          </a:p>
        </p:txBody>
      </p:sp>
      <p:sp>
        <p:nvSpPr>
          <p:cNvPr id="39944" name="AutoShape 8"/>
          <p:cNvSpPr/>
          <p:nvPr/>
        </p:nvSpPr>
        <p:spPr>
          <a:xfrm>
            <a:off x="8610600" y="1905000"/>
            <a:ext cx="228600" cy="914400"/>
          </a:xfrm>
          <a:prstGeom prst="curvedLeftArrow">
            <a:avLst>
              <a:gd name="adj1" fmla="val 80000"/>
              <a:gd name="adj2" fmla="val 160000"/>
              <a:gd name="adj3" fmla="val 33291"/>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9945" name="Text Box 9"/>
          <p:cNvSpPr txBox="1"/>
          <p:nvPr/>
        </p:nvSpPr>
        <p:spPr>
          <a:xfrm>
            <a:off x="5715000" y="2362200"/>
            <a:ext cx="2743200"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我什么也没有</a:t>
            </a:r>
            <a:endParaRPr lang="zh-CN" altLang="en-US" sz="3200" b="1">
              <a:latin typeface="Times New Roman" panose="02020603050405020304" pitchFamily="18" charset="0"/>
              <a:ea typeface="宋体" panose="02010600030101010101" pitchFamily="2" charset="-122"/>
            </a:endParaRPr>
          </a:p>
        </p:txBody>
      </p:sp>
      <p:sp>
        <p:nvSpPr>
          <p:cNvPr id="39946" name="AutoShape 10"/>
          <p:cNvSpPr/>
          <p:nvPr/>
        </p:nvSpPr>
        <p:spPr>
          <a:xfrm>
            <a:off x="4724400" y="2590800"/>
            <a:ext cx="685800" cy="228600"/>
          </a:xfrm>
          <a:prstGeom prst="leftArrow">
            <a:avLst>
              <a:gd name="adj1" fmla="val 50000"/>
              <a:gd name="adj2" fmla="val 75000"/>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9947" name="Text Box 11"/>
          <p:cNvSpPr txBox="1"/>
          <p:nvPr/>
        </p:nvSpPr>
        <p:spPr>
          <a:xfrm>
            <a:off x="1905000" y="2362200"/>
            <a:ext cx="2667000"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想起采莲的事</a:t>
            </a:r>
            <a:endParaRPr lang="zh-CN" altLang="en-US" sz="3200" b="1">
              <a:latin typeface="Times New Roman" panose="02020603050405020304" pitchFamily="18" charset="0"/>
              <a:ea typeface="宋体" panose="02010600030101010101" pitchFamily="2" charset="-122"/>
            </a:endParaRPr>
          </a:p>
        </p:txBody>
      </p:sp>
      <p:sp>
        <p:nvSpPr>
          <p:cNvPr id="39948" name="Text Box 12"/>
          <p:cNvSpPr txBox="1"/>
          <p:nvPr/>
        </p:nvSpPr>
        <p:spPr>
          <a:xfrm>
            <a:off x="1905000" y="762000"/>
            <a:ext cx="3509963"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心里颇不宁静。</a:t>
            </a:r>
            <a:endParaRPr lang="zh-CN" altLang="en-US" sz="3200" b="1">
              <a:latin typeface="Times New Roman" panose="02020603050405020304" pitchFamily="18" charset="0"/>
              <a:ea typeface="宋体" panose="02010600030101010101" pitchFamily="2" charset="-122"/>
            </a:endParaRPr>
          </a:p>
        </p:txBody>
      </p:sp>
      <p:sp>
        <p:nvSpPr>
          <p:cNvPr id="39949" name="Text Box 13"/>
          <p:cNvSpPr txBox="1"/>
          <p:nvPr/>
        </p:nvSpPr>
        <p:spPr>
          <a:xfrm>
            <a:off x="533400" y="3200400"/>
            <a:ext cx="3233738" cy="579438"/>
          </a:xfrm>
          <a:prstGeom prst="rect">
            <a:avLst/>
          </a:prstGeom>
          <a:noFill/>
          <a:ln w="9525">
            <a:noFill/>
          </a:ln>
        </p:spPr>
        <p:txBody>
          <a:bodyPr anchor="t" anchorCtr="0">
            <a:spAutoFit/>
          </a:bodyPr>
          <a:lstStyle/>
          <a:p>
            <a:pPr>
              <a:spcBef>
                <a:spcPct val="50000"/>
              </a:spcBef>
            </a:pPr>
            <a:r>
              <a:rPr lang="zh-CN" altLang="en-US" sz="3200" b="1">
                <a:latin typeface="Times New Roman" panose="02020603050405020304" pitchFamily="18" charset="0"/>
                <a:ea typeface="宋体" panose="02010600030101010101" pitchFamily="2" charset="-122"/>
              </a:rPr>
              <a:t>分析思想感情：</a:t>
            </a:r>
            <a:endParaRPr lang="zh-CN" altLang="en-US" sz="3200" b="1">
              <a:latin typeface="Times New Roman" panose="02020603050405020304" pitchFamily="18" charset="0"/>
              <a:ea typeface="宋体" panose="02010600030101010101" pitchFamily="2" charset="-122"/>
            </a:endParaRPr>
          </a:p>
        </p:txBody>
      </p:sp>
      <p:sp>
        <p:nvSpPr>
          <p:cNvPr id="57356" name="Text Box 14"/>
          <p:cNvSpPr txBox="1"/>
          <p:nvPr/>
        </p:nvSpPr>
        <p:spPr>
          <a:xfrm>
            <a:off x="1219200" y="4495800"/>
            <a:ext cx="21336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51" name="Group 15"/>
          <p:cNvGraphicFramePr>
            <a:graphicFrameLocks noGrp="1"/>
          </p:cNvGraphicFramePr>
          <p:nvPr/>
        </p:nvGraphicFramePr>
        <p:xfrm>
          <a:off x="838200" y="4038600"/>
          <a:ext cx="1828800" cy="838200"/>
        </p:xfrm>
        <a:graphic>
          <a:graphicData uri="http://schemas.openxmlformats.org/drawingml/2006/table">
            <a:tbl>
              <a:tblPr/>
              <a:tblGrid>
                <a:gridCol w="1828800"/>
              </a:tblGrid>
              <a:tr h="83820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对黑暗现实的不满困惑</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38100"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39957" name="AutoShape 21"/>
          <p:cNvSpPr/>
          <p:nvPr/>
        </p:nvSpPr>
        <p:spPr>
          <a:xfrm>
            <a:off x="2819400" y="4267200"/>
            <a:ext cx="838200" cy="152400"/>
          </a:xfrm>
          <a:prstGeom prst="rightArrow">
            <a:avLst>
              <a:gd name="adj1" fmla="val 50000"/>
              <a:gd name="adj2" fmla="val 137500"/>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57364" name="Text Box 22"/>
          <p:cNvSpPr txBox="1"/>
          <p:nvPr/>
        </p:nvSpPr>
        <p:spPr>
          <a:xfrm>
            <a:off x="4038600" y="3962400"/>
            <a:ext cx="17526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59" name="Group 23"/>
          <p:cNvGraphicFramePr>
            <a:graphicFrameLocks noGrp="1"/>
          </p:cNvGraphicFramePr>
          <p:nvPr/>
        </p:nvGraphicFramePr>
        <p:xfrm>
          <a:off x="3657600" y="3962400"/>
          <a:ext cx="914400" cy="896112"/>
        </p:xfrm>
        <a:graphic>
          <a:graphicData uri="http://schemas.openxmlformats.org/drawingml/2006/table">
            <a:tbl>
              <a:tblPr/>
              <a:tblGrid>
                <a:gridCol w="914400"/>
              </a:tblGrid>
              <a:tr h="89535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寻求</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超脱</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38100"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57371" name="Text Box 29"/>
          <p:cNvSpPr txBox="1"/>
          <p:nvPr/>
        </p:nvSpPr>
        <p:spPr>
          <a:xfrm>
            <a:off x="7010400" y="3886200"/>
            <a:ext cx="18288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66" name="Group 30"/>
          <p:cNvGraphicFramePr>
            <a:graphicFrameLocks noGrp="1"/>
          </p:cNvGraphicFramePr>
          <p:nvPr/>
        </p:nvGraphicFramePr>
        <p:xfrm>
          <a:off x="5562600" y="3886200"/>
          <a:ext cx="838200" cy="896112"/>
        </p:xfrm>
        <a:graphic>
          <a:graphicData uri="http://schemas.openxmlformats.org/drawingml/2006/table">
            <a:tbl>
              <a:tblPr/>
              <a:tblGrid>
                <a:gridCol w="838200"/>
              </a:tblGrid>
              <a:tr h="89535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回到</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现实</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38100"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39972" name="AutoShape 36"/>
          <p:cNvSpPr/>
          <p:nvPr/>
        </p:nvSpPr>
        <p:spPr>
          <a:xfrm>
            <a:off x="4724400" y="4267200"/>
            <a:ext cx="762000" cy="152400"/>
          </a:xfrm>
          <a:prstGeom prst="rightArrow">
            <a:avLst>
              <a:gd name="adj1" fmla="val 50000"/>
              <a:gd name="adj2" fmla="val 125000"/>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39973" name="AutoShape 37"/>
          <p:cNvSpPr/>
          <p:nvPr/>
        </p:nvSpPr>
        <p:spPr>
          <a:xfrm>
            <a:off x="6477000" y="4267200"/>
            <a:ext cx="762000" cy="152400"/>
          </a:xfrm>
          <a:prstGeom prst="rightArrow">
            <a:avLst>
              <a:gd name="adj1" fmla="val 50000"/>
              <a:gd name="adj2" fmla="val 125000"/>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sp>
        <p:nvSpPr>
          <p:cNvPr id="57380" name="Text Box 38"/>
          <p:cNvSpPr txBox="1"/>
          <p:nvPr/>
        </p:nvSpPr>
        <p:spPr>
          <a:xfrm>
            <a:off x="7543800" y="3962400"/>
            <a:ext cx="13716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75" name="Group 39"/>
          <p:cNvGraphicFramePr>
            <a:graphicFrameLocks noGrp="1"/>
          </p:cNvGraphicFramePr>
          <p:nvPr/>
        </p:nvGraphicFramePr>
        <p:xfrm>
          <a:off x="7315200" y="3962400"/>
          <a:ext cx="1524000" cy="822960"/>
        </p:xfrm>
        <a:graphic>
          <a:graphicData uri="http://schemas.openxmlformats.org/drawingml/2006/table">
            <a:tbl>
              <a:tblPr/>
              <a:tblGrid>
                <a:gridCol w="1524000"/>
              </a:tblGrid>
              <a:tr h="822325">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对美好追求的寄托</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28575"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57387" name="Text Box 45"/>
          <p:cNvSpPr txBox="1"/>
          <p:nvPr/>
        </p:nvSpPr>
        <p:spPr>
          <a:xfrm>
            <a:off x="914400" y="5334000"/>
            <a:ext cx="19050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82" name="Group 46"/>
          <p:cNvGraphicFramePr>
            <a:graphicFrameLocks noGrp="1"/>
          </p:cNvGraphicFramePr>
          <p:nvPr/>
        </p:nvGraphicFramePr>
        <p:xfrm>
          <a:off x="914400" y="5334000"/>
          <a:ext cx="1828800" cy="822960"/>
        </p:xfrm>
        <a:graphic>
          <a:graphicData uri="http://schemas.openxmlformats.org/drawingml/2006/table">
            <a:tbl>
              <a:tblPr/>
              <a:tblGrid>
                <a:gridCol w="1828800"/>
              </a:tblGrid>
              <a:tr h="822325">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反映淡淡的哀愁</a:t>
                      </a:r>
                      <a:r>
                        <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38100"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57394" name="Text Box 52"/>
          <p:cNvSpPr txBox="1"/>
          <p:nvPr/>
        </p:nvSpPr>
        <p:spPr>
          <a:xfrm>
            <a:off x="3581400" y="5410200"/>
            <a:ext cx="16764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89" name="Group 53"/>
          <p:cNvGraphicFramePr>
            <a:graphicFrameLocks noGrp="1"/>
          </p:cNvGraphicFramePr>
          <p:nvPr/>
        </p:nvGraphicFramePr>
        <p:xfrm>
          <a:off x="3429000" y="5410200"/>
          <a:ext cx="1524000" cy="822960"/>
        </p:xfrm>
        <a:graphic>
          <a:graphicData uri="http://schemas.openxmlformats.org/drawingml/2006/table">
            <a:tbl>
              <a:tblPr/>
              <a:tblGrid>
                <a:gridCol w="1524000"/>
              </a:tblGrid>
              <a:tr h="822325">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得到淡淡的喜悦</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38100"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57401" name="Text Box 59"/>
          <p:cNvSpPr txBox="1"/>
          <p:nvPr/>
        </p:nvSpPr>
        <p:spPr>
          <a:xfrm>
            <a:off x="7315200" y="5257800"/>
            <a:ext cx="1447800" cy="457200"/>
          </a:xfrm>
          <a:prstGeom prst="rect">
            <a:avLst/>
          </a:prstGeom>
          <a:noFill/>
          <a:ln w="9525">
            <a:noFill/>
          </a:ln>
        </p:spPr>
        <p:txBody>
          <a:bodyPr anchor="t" anchorCtr="0">
            <a:spAutoFit/>
          </a:bodyPr>
          <a:lstStyle/>
          <a:p>
            <a:pPr>
              <a:spcBef>
                <a:spcPct val="50000"/>
              </a:spcBef>
            </a:pPr>
            <a:endParaRPr lang="zh-CN" altLang="en-US" sz="2400">
              <a:latin typeface="Times New Roman" panose="02020603050405020304" pitchFamily="18" charset="0"/>
              <a:ea typeface="宋体" panose="02010600030101010101" pitchFamily="2" charset="-122"/>
            </a:endParaRPr>
          </a:p>
        </p:txBody>
      </p:sp>
      <p:graphicFrame>
        <p:nvGraphicFramePr>
          <p:cNvPr id="39996" name="Group 60"/>
          <p:cNvGraphicFramePr>
            <a:graphicFrameLocks noGrp="1"/>
          </p:cNvGraphicFramePr>
          <p:nvPr/>
        </p:nvGraphicFramePr>
        <p:xfrm>
          <a:off x="7315200" y="5334000"/>
          <a:ext cx="1447800" cy="822960"/>
        </p:xfrm>
        <a:graphic>
          <a:graphicData uri="http://schemas.openxmlformats.org/drawingml/2006/table">
            <a:tbl>
              <a:tblPr/>
              <a:tblGrid>
                <a:gridCol w="1447800"/>
              </a:tblGrid>
              <a:tr h="822325">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仍是淡淡的哀愁</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99CCFF"/>
                      </a:solidFill>
                      <a:prstDash val="solid"/>
                      <a:round/>
                      <a:headEnd type="none" w="med" len="med"/>
                      <a:tailEnd type="none" w="med" len="med"/>
                    </a:lnL>
                    <a:lnR w="38100" cap="flat" cmpd="sng" algn="ctr">
                      <a:solidFill>
                        <a:srgbClr val="99CCFF"/>
                      </a:solidFill>
                      <a:prstDash val="solid"/>
                      <a:round/>
                      <a:headEnd type="none" w="med" len="med"/>
                      <a:tailEnd type="none" w="med" len="med"/>
                    </a:lnR>
                    <a:lnT w="38100" cap="flat" cmpd="sng" algn="ctr">
                      <a:solidFill>
                        <a:srgbClr val="99CCFF"/>
                      </a:solidFill>
                      <a:prstDash val="solid"/>
                      <a:round/>
                      <a:headEnd type="none" w="med" len="med"/>
                      <a:tailEnd type="none" w="med" len="med"/>
                    </a:lnT>
                    <a:lnB w="28575" cap="flat" cmpd="sng" algn="ctr">
                      <a:solidFill>
                        <a:srgbClr val="99CCFF"/>
                      </a:solidFill>
                      <a:prstDash val="solid"/>
                      <a:round/>
                      <a:headEnd type="none" w="med" len="med"/>
                      <a:tailEnd type="none" w="med" len="med"/>
                    </a:lnB>
                    <a:lnTlToBr>
                      <a:noFill/>
                    </a:lnTlToBr>
                    <a:lnBlToTr>
                      <a:noFill/>
                    </a:lnBlToTr>
                    <a:noFill/>
                  </a:tcPr>
                </a:tc>
              </a:tr>
            </a:tbl>
          </a:graphicData>
        </a:graphic>
      </p:graphicFrame>
      <p:sp>
        <p:nvSpPr>
          <p:cNvPr id="40002" name="AutoShape 66"/>
          <p:cNvSpPr/>
          <p:nvPr/>
        </p:nvSpPr>
        <p:spPr>
          <a:xfrm>
            <a:off x="1600200" y="4953000"/>
            <a:ext cx="152400" cy="304800"/>
          </a:xfrm>
          <a:prstGeom prst="downArrow">
            <a:avLst>
              <a:gd name="adj1" fmla="val 50000"/>
              <a:gd name="adj2" fmla="val 50000"/>
            </a:avLst>
          </a:prstGeom>
          <a:solidFill>
            <a:srgbClr val="99CCFF"/>
          </a:solidFill>
          <a:ln w="9525" cap="flat" cmpd="sng">
            <a:solidFill>
              <a:schemeClr val="tx1"/>
            </a:solidFill>
            <a:prstDash val="solid"/>
            <a:miter/>
            <a:headEnd type="none" w="med" len="med"/>
            <a:tailEnd type="none" w="med" len="med"/>
          </a:ln>
        </p:spPr>
        <p:txBody>
          <a:bodyPr vert="eaVert" wrap="none" anchor="ctr" anchorCtr="0"/>
          <a:lstStyle/>
          <a:p>
            <a:endParaRPr lang="zh-CN" altLang="en-US">
              <a:latin typeface="Arial" panose="020b0604020202020204" pitchFamily="34" charset="0"/>
              <a:ea typeface="宋体" panose="02010600030101010101" pitchFamily="2" charset="-122"/>
            </a:endParaRPr>
          </a:p>
        </p:txBody>
      </p:sp>
      <p:sp>
        <p:nvSpPr>
          <p:cNvPr id="40003" name="AutoShape 67"/>
          <p:cNvSpPr/>
          <p:nvPr/>
        </p:nvSpPr>
        <p:spPr>
          <a:xfrm>
            <a:off x="4038600" y="4953000"/>
            <a:ext cx="152400" cy="381000"/>
          </a:xfrm>
          <a:prstGeom prst="downArrow">
            <a:avLst>
              <a:gd name="adj1" fmla="val 50000"/>
              <a:gd name="adj2" fmla="val 62500"/>
            </a:avLst>
          </a:prstGeom>
          <a:solidFill>
            <a:srgbClr val="99CCFF"/>
          </a:solidFill>
          <a:ln w="9525" cap="flat" cmpd="sng">
            <a:solidFill>
              <a:schemeClr val="tx1"/>
            </a:solidFill>
            <a:prstDash val="solid"/>
            <a:miter/>
            <a:headEnd type="none" w="med" len="med"/>
            <a:tailEnd type="none" w="med" len="med"/>
          </a:ln>
        </p:spPr>
        <p:txBody>
          <a:bodyPr vert="eaVert" wrap="none" anchor="ctr" anchorCtr="0"/>
          <a:lstStyle/>
          <a:p>
            <a:endParaRPr lang="zh-CN" altLang="en-US">
              <a:latin typeface="Arial" panose="020b0604020202020204" pitchFamily="34" charset="0"/>
              <a:ea typeface="宋体" panose="02010600030101010101" pitchFamily="2" charset="-122"/>
            </a:endParaRPr>
          </a:p>
        </p:txBody>
      </p:sp>
      <p:sp>
        <p:nvSpPr>
          <p:cNvPr id="40004" name="AutoShape 68"/>
          <p:cNvSpPr/>
          <p:nvPr/>
        </p:nvSpPr>
        <p:spPr>
          <a:xfrm>
            <a:off x="8001000" y="4876800"/>
            <a:ext cx="152400" cy="381000"/>
          </a:xfrm>
          <a:prstGeom prst="downArrow">
            <a:avLst>
              <a:gd name="adj1" fmla="val 50000"/>
              <a:gd name="adj2" fmla="val 62500"/>
            </a:avLst>
          </a:prstGeom>
          <a:solidFill>
            <a:srgbClr val="99CCFF"/>
          </a:solidFill>
          <a:ln w="9525" cap="flat" cmpd="sng">
            <a:solidFill>
              <a:schemeClr val="tx1"/>
            </a:solidFill>
            <a:prstDash val="solid"/>
            <a:miter/>
            <a:headEnd type="none" w="med" len="med"/>
            <a:tailEnd type="none" w="med" len="med"/>
          </a:ln>
        </p:spPr>
        <p:txBody>
          <a:bodyPr vert="eaVert" wrap="none" anchor="ctr" anchorCtr="0"/>
          <a:lstStyle/>
          <a:p>
            <a:endParaRPr lang="zh-CN" altLang="en-US">
              <a:latin typeface="Arial" panose="020b0604020202020204" pitchFamily="34" charset="0"/>
              <a:ea typeface="宋体" panose="02010600030101010101" pitchFamily="2" charset="-122"/>
            </a:endParaRPr>
          </a:p>
        </p:txBody>
      </p:sp>
      <p:sp>
        <p:nvSpPr>
          <p:cNvPr id="40005" name="AutoShape 69"/>
          <p:cNvSpPr/>
          <p:nvPr/>
        </p:nvSpPr>
        <p:spPr>
          <a:xfrm>
            <a:off x="1981200" y="2133600"/>
            <a:ext cx="304800" cy="304800"/>
          </a:xfrm>
          <a:prstGeom prst="up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a typeface="宋体" panose="02010600030101010101" pitchFamily="2" charset="-122"/>
            </a:endParaRPr>
          </a:p>
        </p:txBody>
      </p:sp>
      <p:pic>
        <p:nvPicPr>
          <p:cNvPr id="57412" name="图片 6"/>
          <p:cNvPicPr>
            <a:picLocks noChangeAspect="1"/>
          </p:cNvPicPr>
          <p:nvPr/>
        </p:nvPicPr>
        <p:blipFill>
          <a:blip r:embed="rId2"/>
          <a:stretch>
            <a:fillRect/>
          </a:stretch>
        </p:blipFill>
        <p:spPr>
          <a:xfrm>
            <a:off x="7477125" y="19050"/>
            <a:ext cx="1411288" cy="15938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48">
                                            <p:txEl>
                                              <p:pRg st="0" end="0"/>
                                            </p:txEl>
                                          </p:spTgt>
                                        </p:tgtEl>
                                        <p:attrNameLst>
                                          <p:attrName>style.visibility</p:attrName>
                                        </p:attrNameLst>
                                      </p:cBhvr>
                                      <p:to>
                                        <p:strVal val="visible"/>
                                      </p:to>
                                    </p:set>
                                    <p:anim calcmode="lin" valueType="num">
                                      <p:cBhvr additive="base">
                                        <p:cTn id="13" dur="500" fill="hold"/>
                                        <p:tgtEl>
                                          <p:spTgt spid="39948">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94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940">
                                            <p:txEl>
                                              <p:pRg st="0" end="0"/>
                                            </p:txEl>
                                          </p:spTgt>
                                        </p:tgtEl>
                                        <p:attrNameLst>
                                          <p:attrName>style.visibility</p:attrName>
                                        </p:attrNameLst>
                                      </p:cBhvr>
                                      <p:to>
                                        <p:strVal val="visible"/>
                                      </p:to>
                                    </p:set>
                                    <p:anim calcmode="lin" valueType="num">
                                      <p:cBhvr additive="base">
                                        <p:cTn id="19" dur="500" fill="hold"/>
                                        <p:tgtEl>
                                          <p:spTgt spid="39940">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94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941">
                                            <p:txEl>
                                              <p:pRg st="0" end="0"/>
                                            </p:txEl>
                                          </p:spTgt>
                                        </p:tgtEl>
                                        <p:attrNameLst>
                                          <p:attrName>style.visibility</p:attrName>
                                        </p:attrNameLst>
                                      </p:cBhvr>
                                      <p:to>
                                        <p:strVal val="visible"/>
                                      </p:to>
                                    </p:set>
                                    <p:anim calcmode="lin" valueType="num">
                                      <p:cBhvr additive="base">
                                        <p:cTn id="25" dur="500" fill="hold"/>
                                        <p:tgtEl>
                                          <p:spTgt spid="39941">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94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942"/>
                                        </p:tgtEl>
                                        <p:attrNameLst>
                                          <p:attrName>style.visibility</p:attrName>
                                        </p:attrNameLst>
                                      </p:cBhvr>
                                      <p:to>
                                        <p:strVal val="visible"/>
                                      </p:to>
                                    </p:set>
                                    <p:anim calcmode="lin" valueType="num">
                                      <p:cBhvr additive="base">
                                        <p:cTn id="31" dur="500" fill="hold"/>
                                        <p:tgtEl>
                                          <p:spTgt spid="39942"/>
                                        </p:tgtEl>
                                        <p:attrNameLst>
                                          <p:attrName>ppt_x</p:attrName>
                                        </p:attrNameLst>
                                      </p:cBhvr>
                                      <p:tavLst>
                                        <p:tav tm="0">
                                          <p:val>
                                            <p:strVal val="0-#ppt_w/2"/>
                                          </p:val>
                                        </p:tav>
                                        <p:tav tm="100000">
                                          <p:val>
                                            <p:strVal val="#ppt_x"/>
                                          </p:val>
                                        </p:tav>
                                      </p:tavLst>
                                    </p:anim>
                                    <p:anim calcmode="lin" valueType="num">
                                      <p:cBhvr additive="base">
                                        <p:cTn id="32" dur="500" fill="hold"/>
                                        <p:tgtEl>
                                          <p:spTgt spid="39942"/>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943">
                                            <p:txEl>
                                              <p:pRg st="0" end="0"/>
                                            </p:txEl>
                                          </p:spTgt>
                                        </p:tgtEl>
                                        <p:attrNameLst>
                                          <p:attrName>style.visibility</p:attrName>
                                        </p:attrNameLst>
                                      </p:cBhvr>
                                      <p:to>
                                        <p:strVal val="visible"/>
                                      </p:to>
                                    </p:set>
                                    <p:anim calcmode="lin" valueType="num">
                                      <p:cBhvr additive="base">
                                        <p:cTn id="37" dur="500" fill="hold"/>
                                        <p:tgtEl>
                                          <p:spTgt spid="39943">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99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9944"/>
                                        </p:tgtEl>
                                        <p:attrNameLst>
                                          <p:attrName>style.visibility</p:attrName>
                                        </p:attrNameLst>
                                      </p:cBhvr>
                                      <p:to>
                                        <p:strVal val="visible"/>
                                      </p:to>
                                    </p:set>
                                    <p:anim calcmode="lin" valueType="num">
                                      <p:cBhvr additive="base">
                                        <p:cTn id="43" dur="500" fill="hold"/>
                                        <p:tgtEl>
                                          <p:spTgt spid="39944"/>
                                        </p:tgtEl>
                                        <p:attrNameLst>
                                          <p:attrName>ppt_x</p:attrName>
                                        </p:attrNameLst>
                                      </p:cBhvr>
                                      <p:tavLst>
                                        <p:tav tm="0">
                                          <p:val>
                                            <p:strVal val="0-#ppt_w/2"/>
                                          </p:val>
                                        </p:tav>
                                        <p:tav tm="100000">
                                          <p:val>
                                            <p:strVal val="#ppt_x"/>
                                          </p:val>
                                        </p:tav>
                                      </p:tavLst>
                                    </p:anim>
                                    <p:anim calcmode="lin" valueType="num">
                                      <p:cBhvr additive="base">
                                        <p:cTn id="44" dur="500" fill="hold"/>
                                        <p:tgtEl>
                                          <p:spTgt spid="3994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9945">
                                            <p:txEl>
                                              <p:pRg st="0" end="0"/>
                                            </p:txEl>
                                          </p:spTgt>
                                        </p:tgtEl>
                                        <p:attrNameLst>
                                          <p:attrName>style.visibility</p:attrName>
                                        </p:attrNameLst>
                                      </p:cBhvr>
                                      <p:to>
                                        <p:strVal val="visible"/>
                                      </p:to>
                                    </p:set>
                                    <p:anim calcmode="lin" valueType="num">
                                      <p:cBhvr additive="base">
                                        <p:cTn id="49" dur="500" fill="hold"/>
                                        <p:tgtEl>
                                          <p:spTgt spid="39945">
                                            <p:txEl>
                                              <p:pRg st="0" end="0"/>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994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9946"/>
                                        </p:tgtEl>
                                        <p:attrNameLst>
                                          <p:attrName>style.visibility</p:attrName>
                                        </p:attrNameLst>
                                      </p:cBhvr>
                                      <p:to>
                                        <p:strVal val="visible"/>
                                      </p:to>
                                    </p:set>
                                    <p:anim calcmode="lin" valueType="num">
                                      <p:cBhvr additive="base">
                                        <p:cTn id="55" dur="500" fill="hold"/>
                                        <p:tgtEl>
                                          <p:spTgt spid="39946"/>
                                        </p:tgtEl>
                                        <p:attrNameLst>
                                          <p:attrName>ppt_x</p:attrName>
                                        </p:attrNameLst>
                                      </p:cBhvr>
                                      <p:tavLst>
                                        <p:tav tm="0">
                                          <p:val>
                                            <p:strVal val="0-#ppt_w/2"/>
                                          </p:val>
                                        </p:tav>
                                        <p:tav tm="100000">
                                          <p:val>
                                            <p:strVal val="#ppt_x"/>
                                          </p:val>
                                        </p:tav>
                                      </p:tavLst>
                                    </p:anim>
                                    <p:anim calcmode="lin" valueType="num">
                                      <p:cBhvr additive="base">
                                        <p:cTn id="56" dur="500" fill="hold"/>
                                        <p:tgtEl>
                                          <p:spTgt spid="39946"/>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9947"/>
                                        </p:tgtEl>
                                        <p:attrNameLst>
                                          <p:attrName>style.visibility</p:attrName>
                                        </p:attrNameLst>
                                      </p:cBhvr>
                                      <p:to>
                                        <p:strVal val="visible"/>
                                      </p:to>
                                    </p:set>
                                    <p:anim calcmode="lin" valueType="num">
                                      <p:cBhvr additive="base">
                                        <p:cTn id="61" dur="500" fill="hold"/>
                                        <p:tgtEl>
                                          <p:spTgt spid="39947"/>
                                        </p:tgtEl>
                                        <p:attrNameLst>
                                          <p:attrName>ppt_x</p:attrName>
                                        </p:attrNameLst>
                                      </p:cBhvr>
                                      <p:tavLst>
                                        <p:tav tm="0">
                                          <p:val>
                                            <p:strVal val="0-#ppt_w/2"/>
                                          </p:val>
                                        </p:tav>
                                        <p:tav tm="100000">
                                          <p:val>
                                            <p:strVal val="#ppt_x"/>
                                          </p:val>
                                        </p:tav>
                                      </p:tavLst>
                                    </p:anim>
                                    <p:anim calcmode="lin" valueType="num">
                                      <p:cBhvr additive="base">
                                        <p:cTn id="62" dur="500" fill="hold"/>
                                        <p:tgtEl>
                                          <p:spTgt spid="39947"/>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0005"/>
                                        </p:tgtEl>
                                        <p:attrNameLst>
                                          <p:attrName>style.visibility</p:attrName>
                                        </p:attrNameLst>
                                      </p:cBhvr>
                                      <p:to>
                                        <p:strVal val="visible"/>
                                      </p:to>
                                    </p:set>
                                    <p:anim calcmode="lin" valueType="num">
                                      <p:cBhvr additive="base">
                                        <p:cTn id="67" dur="500" fill="hold"/>
                                        <p:tgtEl>
                                          <p:spTgt spid="40005"/>
                                        </p:tgtEl>
                                        <p:attrNameLst>
                                          <p:attrName>ppt_x</p:attrName>
                                        </p:attrNameLst>
                                      </p:cBhvr>
                                      <p:tavLst>
                                        <p:tav tm="0">
                                          <p:val>
                                            <p:strVal val="#ppt_x"/>
                                          </p:val>
                                        </p:tav>
                                        <p:tav tm="100000">
                                          <p:val>
                                            <p:strVal val="#ppt_x"/>
                                          </p:val>
                                        </p:tav>
                                      </p:tavLst>
                                    </p:anim>
                                    <p:anim calcmode="lin" valueType="num">
                                      <p:cBhvr additive="base">
                                        <p:cTn id="68" dur="500" fill="hold"/>
                                        <p:tgtEl>
                                          <p:spTgt spid="4000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9949"/>
                                        </p:tgtEl>
                                        <p:attrNameLst>
                                          <p:attrName>style.visibility</p:attrName>
                                        </p:attrNameLst>
                                      </p:cBhvr>
                                      <p:to>
                                        <p:strVal val="visible"/>
                                      </p:to>
                                    </p:set>
                                    <p:anim calcmode="lin" valueType="num">
                                      <p:cBhvr additive="base">
                                        <p:cTn id="73" dur="500" fill="hold"/>
                                        <p:tgtEl>
                                          <p:spTgt spid="39949"/>
                                        </p:tgtEl>
                                        <p:attrNameLst>
                                          <p:attrName>ppt_x</p:attrName>
                                        </p:attrNameLst>
                                      </p:cBhvr>
                                      <p:tavLst>
                                        <p:tav tm="0">
                                          <p:val>
                                            <p:strVal val="0-#ppt_w/2"/>
                                          </p:val>
                                        </p:tav>
                                        <p:tav tm="100000">
                                          <p:val>
                                            <p:strVal val="#ppt_x"/>
                                          </p:val>
                                        </p:tav>
                                      </p:tavLst>
                                    </p:anim>
                                    <p:anim calcmode="lin" valueType="num">
                                      <p:cBhvr additive="base">
                                        <p:cTn id="74" dur="500" fill="hold"/>
                                        <p:tgtEl>
                                          <p:spTgt spid="39949"/>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nodeType="clickEffect">
                                  <p:stCondLst>
                                    <p:cond delay="0"/>
                                  </p:stCondLst>
                                  <p:childTnLst>
                                    <p:set>
                                      <p:cBhvr>
                                        <p:cTn id="78" dur="1" fill="hold">
                                          <p:stCondLst>
                                            <p:cond delay="0"/>
                                          </p:stCondLst>
                                        </p:cTn>
                                        <p:tgtEl>
                                          <p:spTgt spid="39951"/>
                                        </p:tgtEl>
                                        <p:attrNameLst>
                                          <p:attrName>style.visibility</p:attrName>
                                        </p:attrNameLst>
                                      </p:cBhvr>
                                      <p:to>
                                        <p:strVal val="visible"/>
                                      </p:to>
                                    </p:set>
                                    <p:anim calcmode="lin" valueType="num">
                                      <p:cBhvr additive="base">
                                        <p:cTn id="79" dur="500" fill="hold"/>
                                        <p:tgtEl>
                                          <p:spTgt spid="39951"/>
                                        </p:tgtEl>
                                        <p:attrNameLst>
                                          <p:attrName>ppt_x</p:attrName>
                                        </p:attrNameLst>
                                      </p:cBhvr>
                                      <p:tavLst>
                                        <p:tav tm="0">
                                          <p:val>
                                            <p:strVal val="0-#ppt_w/2"/>
                                          </p:val>
                                        </p:tav>
                                        <p:tav tm="100000">
                                          <p:val>
                                            <p:strVal val="#ppt_x"/>
                                          </p:val>
                                        </p:tav>
                                      </p:tavLst>
                                    </p:anim>
                                    <p:anim calcmode="lin" valueType="num">
                                      <p:cBhvr additive="base">
                                        <p:cTn id="80" dur="500" fill="hold"/>
                                        <p:tgtEl>
                                          <p:spTgt spid="39951"/>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40002"/>
                                        </p:tgtEl>
                                        <p:attrNameLst>
                                          <p:attrName>style.visibility</p:attrName>
                                        </p:attrNameLst>
                                      </p:cBhvr>
                                      <p:to>
                                        <p:strVal val="visible"/>
                                      </p:to>
                                    </p:set>
                                    <p:anim calcmode="lin" valueType="num">
                                      <p:cBhvr additive="base">
                                        <p:cTn id="85" dur="500" fill="hold"/>
                                        <p:tgtEl>
                                          <p:spTgt spid="40002"/>
                                        </p:tgtEl>
                                        <p:attrNameLst>
                                          <p:attrName>ppt_x</p:attrName>
                                        </p:attrNameLst>
                                      </p:cBhvr>
                                      <p:tavLst>
                                        <p:tav tm="0">
                                          <p:val>
                                            <p:strVal val="0-#ppt_w/2"/>
                                          </p:val>
                                        </p:tav>
                                        <p:tav tm="100000">
                                          <p:val>
                                            <p:strVal val="#ppt_x"/>
                                          </p:val>
                                        </p:tav>
                                      </p:tavLst>
                                    </p:anim>
                                    <p:anim calcmode="lin" valueType="num">
                                      <p:cBhvr additive="base">
                                        <p:cTn id="86" dur="500" fill="hold"/>
                                        <p:tgtEl>
                                          <p:spTgt spid="40002"/>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39982"/>
                                        </p:tgtEl>
                                        <p:attrNameLst>
                                          <p:attrName>style.visibility</p:attrName>
                                        </p:attrNameLst>
                                      </p:cBhvr>
                                      <p:to>
                                        <p:strVal val="visible"/>
                                      </p:to>
                                    </p:set>
                                    <p:anim calcmode="lin" valueType="num">
                                      <p:cBhvr additive="base">
                                        <p:cTn id="91" dur="500" fill="hold"/>
                                        <p:tgtEl>
                                          <p:spTgt spid="39982"/>
                                        </p:tgtEl>
                                        <p:attrNameLst>
                                          <p:attrName>ppt_x</p:attrName>
                                        </p:attrNameLst>
                                      </p:cBhvr>
                                      <p:tavLst>
                                        <p:tav tm="0">
                                          <p:val>
                                            <p:strVal val="#ppt_x"/>
                                          </p:val>
                                        </p:tav>
                                        <p:tav tm="100000">
                                          <p:val>
                                            <p:strVal val="#ppt_x"/>
                                          </p:val>
                                        </p:tav>
                                      </p:tavLst>
                                    </p:anim>
                                    <p:anim calcmode="lin" valueType="num">
                                      <p:cBhvr additive="base">
                                        <p:cTn id="92" dur="500" fill="hold"/>
                                        <p:tgtEl>
                                          <p:spTgt spid="39982"/>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39957"/>
                                        </p:tgtEl>
                                        <p:attrNameLst>
                                          <p:attrName>style.visibility</p:attrName>
                                        </p:attrNameLst>
                                      </p:cBhvr>
                                      <p:to>
                                        <p:strVal val="visible"/>
                                      </p:to>
                                    </p:set>
                                    <p:anim calcmode="lin" valueType="num">
                                      <p:cBhvr additive="base">
                                        <p:cTn id="97" dur="500" fill="hold"/>
                                        <p:tgtEl>
                                          <p:spTgt spid="39957"/>
                                        </p:tgtEl>
                                        <p:attrNameLst>
                                          <p:attrName>ppt_x</p:attrName>
                                        </p:attrNameLst>
                                      </p:cBhvr>
                                      <p:tavLst>
                                        <p:tav tm="0">
                                          <p:val>
                                            <p:strVal val="0-#ppt_w/2"/>
                                          </p:val>
                                        </p:tav>
                                        <p:tav tm="100000">
                                          <p:val>
                                            <p:strVal val="#ppt_x"/>
                                          </p:val>
                                        </p:tav>
                                      </p:tavLst>
                                    </p:anim>
                                    <p:anim calcmode="lin" valueType="num">
                                      <p:cBhvr additive="base">
                                        <p:cTn id="98" dur="500" fill="hold"/>
                                        <p:tgtEl>
                                          <p:spTgt spid="39957"/>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nodeType="clickEffect">
                                  <p:stCondLst>
                                    <p:cond delay="0"/>
                                  </p:stCondLst>
                                  <p:childTnLst>
                                    <p:set>
                                      <p:cBhvr>
                                        <p:cTn id="102" dur="1" fill="hold">
                                          <p:stCondLst>
                                            <p:cond delay="0"/>
                                          </p:stCondLst>
                                        </p:cTn>
                                        <p:tgtEl>
                                          <p:spTgt spid="39959"/>
                                        </p:tgtEl>
                                        <p:attrNameLst>
                                          <p:attrName>style.visibility</p:attrName>
                                        </p:attrNameLst>
                                      </p:cBhvr>
                                      <p:to>
                                        <p:strVal val="visible"/>
                                      </p:to>
                                    </p:set>
                                    <p:anim calcmode="lin" valueType="num">
                                      <p:cBhvr additive="base">
                                        <p:cTn id="103" dur="500" fill="hold"/>
                                        <p:tgtEl>
                                          <p:spTgt spid="39959"/>
                                        </p:tgtEl>
                                        <p:attrNameLst>
                                          <p:attrName>ppt_x</p:attrName>
                                        </p:attrNameLst>
                                      </p:cBhvr>
                                      <p:tavLst>
                                        <p:tav tm="0">
                                          <p:val>
                                            <p:strVal val="0-#ppt_w/2"/>
                                          </p:val>
                                        </p:tav>
                                        <p:tav tm="100000">
                                          <p:val>
                                            <p:strVal val="#ppt_x"/>
                                          </p:val>
                                        </p:tav>
                                      </p:tavLst>
                                    </p:anim>
                                    <p:anim calcmode="lin" valueType="num">
                                      <p:cBhvr additive="base">
                                        <p:cTn id="104" dur="500" fill="hold"/>
                                        <p:tgtEl>
                                          <p:spTgt spid="39959"/>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40003"/>
                                        </p:tgtEl>
                                        <p:attrNameLst>
                                          <p:attrName>style.visibility</p:attrName>
                                        </p:attrNameLst>
                                      </p:cBhvr>
                                      <p:to>
                                        <p:strVal val="visible"/>
                                      </p:to>
                                    </p:set>
                                    <p:anim calcmode="lin" valueType="num">
                                      <p:cBhvr additive="base">
                                        <p:cTn id="109" dur="500" fill="hold"/>
                                        <p:tgtEl>
                                          <p:spTgt spid="40003"/>
                                        </p:tgtEl>
                                        <p:attrNameLst>
                                          <p:attrName>ppt_x</p:attrName>
                                        </p:attrNameLst>
                                      </p:cBhvr>
                                      <p:tavLst>
                                        <p:tav tm="0">
                                          <p:val>
                                            <p:strVal val="0-#ppt_w/2"/>
                                          </p:val>
                                        </p:tav>
                                        <p:tav tm="100000">
                                          <p:val>
                                            <p:strVal val="#ppt_x"/>
                                          </p:val>
                                        </p:tav>
                                      </p:tavLst>
                                    </p:anim>
                                    <p:anim calcmode="lin" valueType="num">
                                      <p:cBhvr additive="base">
                                        <p:cTn id="110" dur="500" fill="hold"/>
                                        <p:tgtEl>
                                          <p:spTgt spid="40003"/>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4" fill="hold" nodeType="clickEffect">
                                  <p:stCondLst>
                                    <p:cond delay="0"/>
                                  </p:stCondLst>
                                  <p:childTnLst>
                                    <p:set>
                                      <p:cBhvr>
                                        <p:cTn id="114" dur="1" fill="hold">
                                          <p:stCondLst>
                                            <p:cond delay="0"/>
                                          </p:stCondLst>
                                        </p:cTn>
                                        <p:tgtEl>
                                          <p:spTgt spid="39989"/>
                                        </p:tgtEl>
                                        <p:attrNameLst>
                                          <p:attrName>style.visibility</p:attrName>
                                        </p:attrNameLst>
                                      </p:cBhvr>
                                      <p:to>
                                        <p:strVal val="visible"/>
                                      </p:to>
                                    </p:set>
                                    <p:anim calcmode="lin" valueType="num">
                                      <p:cBhvr additive="base">
                                        <p:cTn id="115" dur="500" fill="hold"/>
                                        <p:tgtEl>
                                          <p:spTgt spid="39989"/>
                                        </p:tgtEl>
                                        <p:attrNameLst>
                                          <p:attrName>ppt_x</p:attrName>
                                        </p:attrNameLst>
                                      </p:cBhvr>
                                      <p:tavLst>
                                        <p:tav tm="0">
                                          <p:val>
                                            <p:strVal val="#ppt_x"/>
                                          </p:val>
                                        </p:tav>
                                        <p:tav tm="100000">
                                          <p:val>
                                            <p:strVal val="#ppt_x"/>
                                          </p:val>
                                        </p:tav>
                                      </p:tavLst>
                                    </p:anim>
                                    <p:anim calcmode="lin" valueType="num">
                                      <p:cBhvr additive="base">
                                        <p:cTn id="116" dur="500" fill="hold"/>
                                        <p:tgtEl>
                                          <p:spTgt spid="39989"/>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39972"/>
                                        </p:tgtEl>
                                        <p:attrNameLst>
                                          <p:attrName>style.visibility</p:attrName>
                                        </p:attrNameLst>
                                      </p:cBhvr>
                                      <p:to>
                                        <p:strVal val="visible"/>
                                      </p:to>
                                    </p:set>
                                    <p:anim calcmode="lin" valueType="num">
                                      <p:cBhvr additive="base">
                                        <p:cTn id="121" dur="500" fill="hold"/>
                                        <p:tgtEl>
                                          <p:spTgt spid="39972"/>
                                        </p:tgtEl>
                                        <p:attrNameLst>
                                          <p:attrName>ppt_x</p:attrName>
                                        </p:attrNameLst>
                                      </p:cBhvr>
                                      <p:tavLst>
                                        <p:tav tm="0">
                                          <p:val>
                                            <p:strVal val="0-#ppt_w/2"/>
                                          </p:val>
                                        </p:tav>
                                        <p:tav tm="100000">
                                          <p:val>
                                            <p:strVal val="#ppt_x"/>
                                          </p:val>
                                        </p:tav>
                                      </p:tavLst>
                                    </p:anim>
                                    <p:anim calcmode="lin" valueType="num">
                                      <p:cBhvr additive="base">
                                        <p:cTn id="122" dur="500" fill="hold"/>
                                        <p:tgtEl>
                                          <p:spTgt spid="39972"/>
                                        </p:tgtEl>
                                        <p:attrNameLst>
                                          <p:attrName>ppt_y</p:attrName>
                                        </p:attrNameLst>
                                      </p:cBhvr>
                                      <p:tavLst>
                                        <p:tav tm="0">
                                          <p:val>
                                            <p:strVal val="#ppt_y"/>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8" fill="hold" nodeType="clickEffect">
                                  <p:stCondLst>
                                    <p:cond delay="0"/>
                                  </p:stCondLst>
                                  <p:childTnLst>
                                    <p:set>
                                      <p:cBhvr>
                                        <p:cTn id="126" dur="1" fill="hold">
                                          <p:stCondLst>
                                            <p:cond delay="0"/>
                                          </p:stCondLst>
                                        </p:cTn>
                                        <p:tgtEl>
                                          <p:spTgt spid="39966"/>
                                        </p:tgtEl>
                                        <p:attrNameLst>
                                          <p:attrName>style.visibility</p:attrName>
                                        </p:attrNameLst>
                                      </p:cBhvr>
                                      <p:to>
                                        <p:strVal val="visible"/>
                                      </p:to>
                                    </p:set>
                                    <p:anim calcmode="lin" valueType="num">
                                      <p:cBhvr additive="base">
                                        <p:cTn id="127" dur="500" fill="hold"/>
                                        <p:tgtEl>
                                          <p:spTgt spid="39966"/>
                                        </p:tgtEl>
                                        <p:attrNameLst>
                                          <p:attrName>ppt_x</p:attrName>
                                        </p:attrNameLst>
                                      </p:cBhvr>
                                      <p:tavLst>
                                        <p:tav tm="0">
                                          <p:val>
                                            <p:strVal val="0-#ppt_w/2"/>
                                          </p:val>
                                        </p:tav>
                                        <p:tav tm="100000">
                                          <p:val>
                                            <p:strVal val="#ppt_x"/>
                                          </p:val>
                                        </p:tav>
                                      </p:tavLst>
                                    </p:anim>
                                    <p:anim calcmode="lin" valueType="num">
                                      <p:cBhvr additive="base">
                                        <p:cTn id="128" dur="500" fill="hold"/>
                                        <p:tgtEl>
                                          <p:spTgt spid="39966"/>
                                        </p:tgtEl>
                                        <p:attrNameLst>
                                          <p:attrName>ppt_y</p:attrName>
                                        </p:attrNameLst>
                                      </p:cBhvr>
                                      <p:tavLst>
                                        <p:tav tm="0">
                                          <p:val>
                                            <p:strVal val="#ppt_y"/>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39973"/>
                                        </p:tgtEl>
                                        <p:attrNameLst>
                                          <p:attrName>style.visibility</p:attrName>
                                        </p:attrNameLst>
                                      </p:cBhvr>
                                      <p:to>
                                        <p:strVal val="visible"/>
                                      </p:to>
                                    </p:set>
                                    <p:anim calcmode="lin" valueType="num">
                                      <p:cBhvr additive="base">
                                        <p:cTn id="133" dur="500" fill="hold"/>
                                        <p:tgtEl>
                                          <p:spTgt spid="39973"/>
                                        </p:tgtEl>
                                        <p:attrNameLst>
                                          <p:attrName>ppt_x</p:attrName>
                                        </p:attrNameLst>
                                      </p:cBhvr>
                                      <p:tavLst>
                                        <p:tav tm="0">
                                          <p:val>
                                            <p:strVal val="0-#ppt_w/2"/>
                                          </p:val>
                                        </p:tav>
                                        <p:tav tm="100000">
                                          <p:val>
                                            <p:strVal val="#ppt_x"/>
                                          </p:val>
                                        </p:tav>
                                      </p:tavLst>
                                    </p:anim>
                                    <p:anim calcmode="lin" valueType="num">
                                      <p:cBhvr additive="base">
                                        <p:cTn id="134" dur="500" fill="hold"/>
                                        <p:tgtEl>
                                          <p:spTgt spid="39973"/>
                                        </p:tgtEl>
                                        <p:attrNameLst>
                                          <p:attrName>ppt_y</p:attrName>
                                        </p:attrNameLst>
                                      </p:cBhvr>
                                      <p:tavLst>
                                        <p:tav tm="0">
                                          <p:val>
                                            <p:strVal val="#ppt_y"/>
                                          </p:val>
                                        </p:tav>
                                        <p:tav tm="100000">
                                          <p:val>
                                            <p:strVal val="#ppt_y"/>
                                          </p:val>
                                        </p:tav>
                                      </p:tavLst>
                                    </p:anim>
                                  </p:childTnLst>
                                </p:cTn>
                              </p:par>
                            </p:childTnLst>
                          </p:cTn>
                        </p:par>
                      </p:childTnLst>
                    </p:cTn>
                  </p:par>
                  <p:par>
                    <p:cTn id="135" fill="hold" nodeType="clickPar">
                      <p:stCondLst>
                        <p:cond delay="indefinite"/>
                      </p:stCondLst>
                      <p:childTnLst>
                        <p:par>
                          <p:cTn id="136" fill="hold" nodeType="afterGroup">
                            <p:stCondLst>
                              <p:cond delay="0"/>
                            </p:stCondLst>
                            <p:childTnLst>
                              <p:par>
                                <p:cTn id="137" presetID="2" presetClass="entr" presetSubtype="2" fill="hold" nodeType="clickEffect">
                                  <p:stCondLst>
                                    <p:cond delay="0"/>
                                  </p:stCondLst>
                                  <p:childTnLst>
                                    <p:set>
                                      <p:cBhvr>
                                        <p:cTn id="138" dur="1" fill="hold">
                                          <p:stCondLst>
                                            <p:cond delay="0"/>
                                          </p:stCondLst>
                                        </p:cTn>
                                        <p:tgtEl>
                                          <p:spTgt spid="39975"/>
                                        </p:tgtEl>
                                        <p:attrNameLst>
                                          <p:attrName>style.visibility</p:attrName>
                                        </p:attrNameLst>
                                      </p:cBhvr>
                                      <p:to>
                                        <p:strVal val="visible"/>
                                      </p:to>
                                    </p:set>
                                    <p:anim calcmode="lin" valueType="num">
                                      <p:cBhvr additive="base">
                                        <p:cTn id="139" dur="500" fill="hold"/>
                                        <p:tgtEl>
                                          <p:spTgt spid="39975"/>
                                        </p:tgtEl>
                                        <p:attrNameLst>
                                          <p:attrName>ppt_x</p:attrName>
                                        </p:attrNameLst>
                                      </p:cBhvr>
                                      <p:tavLst>
                                        <p:tav tm="0">
                                          <p:val>
                                            <p:strVal val="1+#ppt_w/2"/>
                                          </p:val>
                                        </p:tav>
                                        <p:tav tm="100000">
                                          <p:val>
                                            <p:strVal val="#ppt_x"/>
                                          </p:val>
                                        </p:tav>
                                      </p:tavLst>
                                    </p:anim>
                                    <p:anim calcmode="lin" valueType="num">
                                      <p:cBhvr additive="base">
                                        <p:cTn id="140" dur="500" fill="hold"/>
                                        <p:tgtEl>
                                          <p:spTgt spid="39975"/>
                                        </p:tgtEl>
                                        <p:attrNameLst>
                                          <p:attrName>ppt_y</p:attrName>
                                        </p:attrNameLst>
                                      </p:cBhvr>
                                      <p:tavLst>
                                        <p:tav tm="0">
                                          <p:val>
                                            <p:strVal val="#ppt_y"/>
                                          </p:val>
                                        </p:tav>
                                        <p:tav tm="100000">
                                          <p:val>
                                            <p:strVal val="#ppt_y"/>
                                          </p:val>
                                        </p:tav>
                                      </p:tavLst>
                                    </p:anim>
                                  </p:childTnLst>
                                </p:cTn>
                              </p:par>
                            </p:childTnLst>
                          </p:cTn>
                        </p:par>
                      </p:childTnLst>
                    </p:cTn>
                  </p:par>
                  <p:par>
                    <p:cTn id="141" fill="hold" nodeType="clickPar">
                      <p:stCondLst>
                        <p:cond delay="indefinite"/>
                      </p:stCondLst>
                      <p:childTnLst>
                        <p:par>
                          <p:cTn id="142" fill="hold" nodeType="afterGroup">
                            <p:stCondLst>
                              <p:cond delay="0"/>
                            </p:stCondLst>
                            <p:childTnLst>
                              <p:par>
                                <p:cTn id="143" presetID="2" presetClass="entr" presetSubtype="2" fill="hold" grpId="0" nodeType="clickEffect">
                                  <p:stCondLst>
                                    <p:cond delay="0"/>
                                  </p:stCondLst>
                                  <p:childTnLst>
                                    <p:set>
                                      <p:cBhvr>
                                        <p:cTn id="144" dur="1" fill="hold">
                                          <p:stCondLst>
                                            <p:cond delay="0"/>
                                          </p:stCondLst>
                                        </p:cTn>
                                        <p:tgtEl>
                                          <p:spTgt spid="40004"/>
                                        </p:tgtEl>
                                        <p:attrNameLst>
                                          <p:attrName>style.visibility</p:attrName>
                                        </p:attrNameLst>
                                      </p:cBhvr>
                                      <p:to>
                                        <p:strVal val="visible"/>
                                      </p:to>
                                    </p:set>
                                    <p:anim calcmode="lin" valueType="num">
                                      <p:cBhvr additive="base">
                                        <p:cTn id="145" dur="500" fill="hold"/>
                                        <p:tgtEl>
                                          <p:spTgt spid="40004"/>
                                        </p:tgtEl>
                                        <p:attrNameLst>
                                          <p:attrName>ppt_x</p:attrName>
                                        </p:attrNameLst>
                                      </p:cBhvr>
                                      <p:tavLst>
                                        <p:tav tm="0">
                                          <p:val>
                                            <p:strVal val="1+#ppt_w/2"/>
                                          </p:val>
                                        </p:tav>
                                        <p:tav tm="100000">
                                          <p:val>
                                            <p:strVal val="#ppt_x"/>
                                          </p:val>
                                        </p:tav>
                                      </p:tavLst>
                                    </p:anim>
                                    <p:anim calcmode="lin" valueType="num">
                                      <p:cBhvr additive="base">
                                        <p:cTn id="146" dur="500" fill="hold"/>
                                        <p:tgtEl>
                                          <p:spTgt spid="40004"/>
                                        </p:tgtEl>
                                        <p:attrNameLst>
                                          <p:attrName>ppt_y</p:attrName>
                                        </p:attrNameLst>
                                      </p:cBhvr>
                                      <p:tavLst>
                                        <p:tav tm="0">
                                          <p:val>
                                            <p:strVal val="#ppt_y"/>
                                          </p:val>
                                        </p:tav>
                                        <p:tav tm="100000">
                                          <p:val>
                                            <p:strVal val="#ppt_y"/>
                                          </p:val>
                                        </p:tav>
                                      </p:tavLst>
                                    </p:anim>
                                  </p:childTnLst>
                                </p:cTn>
                              </p:par>
                            </p:childTnLst>
                          </p:cTn>
                        </p:par>
                      </p:childTnLst>
                    </p:cTn>
                  </p:par>
                  <p:par>
                    <p:cTn id="147" fill="hold" nodeType="clickPar">
                      <p:stCondLst>
                        <p:cond delay="indefinite"/>
                      </p:stCondLst>
                      <p:childTnLst>
                        <p:par>
                          <p:cTn id="148" fill="hold" nodeType="afterGroup">
                            <p:stCondLst>
                              <p:cond delay="0"/>
                            </p:stCondLst>
                            <p:childTnLst>
                              <p:par>
                                <p:cTn id="149" presetID="2" presetClass="entr" presetSubtype="4" fill="hold" nodeType="clickEffect">
                                  <p:stCondLst>
                                    <p:cond delay="0"/>
                                  </p:stCondLst>
                                  <p:childTnLst>
                                    <p:set>
                                      <p:cBhvr>
                                        <p:cTn id="150" dur="1" fill="hold">
                                          <p:stCondLst>
                                            <p:cond delay="0"/>
                                          </p:stCondLst>
                                        </p:cTn>
                                        <p:tgtEl>
                                          <p:spTgt spid="39996"/>
                                        </p:tgtEl>
                                        <p:attrNameLst>
                                          <p:attrName>style.visibility</p:attrName>
                                        </p:attrNameLst>
                                      </p:cBhvr>
                                      <p:to>
                                        <p:strVal val="visible"/>
                                      </p:to>
                                    </p:set>
                                    <p:anim calcmode="lin" valueType="num">
                                      <p:cBhvr additive="base">
                                        <p:cTn id="151" dur="500" fill="hold"/>
                                        <p:tgtEl>
                                          <p:spTgt spid="39996"/>
                                        </p:tgtEl>
                                        <p:attrNameLst>
                                          <p:attrName>ppt_x</p:attrName>
                                        </p:attrNameLst>
                                      </p:cBhvr>
                                      <p:tavLst>
                                        <p:tav tm="0">
                                          <p:val>
                                            <p:strVal val="#ppt_x"/>
                                          </p:val>
                                        </p:tav>
                                        <p:tav tm="100000">
                                          <p:val>
                                            <p:strVal val="#ppt_x"/>
                                          </p:val>
                                        </p:tav>
                                      </p:tavLst>
                                    </p:anim>
                                    <p:anim calcmode="lin" valueType="num">
                                      <p:cBhvr additive="base">
                                        <p:cTn id="152" dur="500" fill="hold"/>
                                        <p:tgtEl>
                                          <p:spTgt spid="399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P spid="39940" grpId="0" build="p"/>
      <p:bldP spid="39941" grpId="0" build="p"/>
      <p:bldP spid="39942" grpId="0"/>
      <p:bldP spid="39943" grpId="0" build="p"/>
      <p:bldP spid="39944" grpId="0"/>
      <p:bldP spid="39945" grpId="0" build="p"/>
      <p:bldP spid="39946" grpId="0"/>
      <p:bldP spid="39947" grpId="0"/>
      <p:bldP spid="39948" grpId="0" build="p"/>
      <p:bldP spid="39949" grpId="0"/>
      <p:bldP spid="39957" grpId="0"/>
      <p:bldP spid="39972" grpId="0"/>
      <p:bldP spid="39973" grpId="0"/>
      <p:bldP spid="40002" grpId="0"/>
      <p:bldP spid="40003" grpId="0"/>
      <p:bldP spid="40004" grpId="0"/>
      <p:bldP spid="40005"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8369" name="Picture 2" descr="20100726_856316cd9f49e0ae9d4d2QM7dzKqSBCE"/>
          <p:cNvPicPr>
            <a:picLocks noChangeAspect="1"/>
          </p:cNvPicPr>
          <p:nvPr/>
        </p:nvPicPr>
        <p:blipFill>
          <a:blip r:embed="rId2">
            <a:lum bright="-12000"/>
          </a:blip>
          <a:stretch>
            <a:fillRect/>
          </a:stretch>
        </p:blipFill>
        <p:spPr>
          <a:xfrm>
            <a:off x="-466725" y="36513"/>
            <a:ext cx="10223500" cy="6851650"/>
          </a:xfrm>
          <a:prstGeom prst="rect">
            <a:avLst/>
          </a:prstGeom>
          <a:noFill/>
          <a:ln w="9525">
            <a:noFill/>
          </a:ln>
        </p:spPr>
      </p:pic>
      <p:sp>
        <p:nvSpPr>
          <p:cNvPr id="58370" name="Text Box 3"/>
          <p:cNvSpPr txBox="1"/>
          <p:nvPr/>
        </p:nvSpPr>
        <p:spPr>
          <a:xfrm>
            <a:off x="0" y="188913"/>
            <a:ext cx="9144000" cy="6497637"/>
          </a:xfrm>
          <a:prstGeom prst="rect">
            <a:avLst/>
          </a:prstGeom>
          <a:solidFill>
            <a:schemeClr val="bg1"/>
          </a:solidFill>
          <a:ln w="9525">
            <a:noFill/>
          </a:ln>
        </p:spPr>
        <p:txBody>
          <a:bodyPr anchor="t" anchorCtr="0">
            <a:spAutoFit/>
          </a:bodyPr>
          <a:lstStyle/>
          <a:p>
            <a:pPr>
              <a:spcBef>
                <a:spcPct val="50000"/>
              </a:spcBef>
            </a:pPr>
            <a:r>
              <a:rPr lang="zh-CN" altLang="en-US" sz="2800" b="1">
                <a:latin typeface="黑体" panose="02010609060101010101" pitchFamily="2" charset="-122"/>
                <a:ea typeface="黑体" panose="02010609060101010101" pitchFamily="2" charset="-122"/>
              </a:rPr>
              <a:t>    </a:t>
            </a:r>
            <a:r>
              <a:rPr lang="zh-CN" altLang="en-US" sz="2800" b="1">
                <a:solidFill>
                  <a:srgbClr val="0000FF"/>
                </a:solidFill>
                <a:latin typeface="黑体" panose="02010609060101010101" pitchFamily="2" charset="-122"/>
                <a:ea typeface="黑体" panose="02010609060101010101" pitchFamily="2" charset="-122"/>
              </a:rPr>
              <a:t>本文的感情基调，一般解读为“既有淡淡的忧愁，又有淡淡的喜悦”。它有淡淡的忧愁，作者开头写到“这几天心里颇不宁静”，于是想在夜深人静之时到月下的荷塘散步以排遣。由于心有所思，于是荷塘之景也就带上了作者的主观色彩：路是“幽僻”、“寂寞”、“阴森森的，有些怕人”；树“落下参差的斑驳的黑影，峭楞楞如鬼一般”；灯光也“没精打采的，是渴睡人的眼”。这些景语无不体现出作者那忧郁的感情。特别是作者在文中的独白，更是直接抒发了心中的苦闷：“一个人在这苍茫的月下，什么都可以想，什么都可以不想”，“白天里一定要做的事，一定要说的话，现在都可以不理”，“但热闹是他们的，我什么也没有”。再加上文中对江南生活的怀恋，可以看出作者对现实的不满而又没有勇气去抗争的惶惑、忧郁、苦闷的感情，无不一一显露。所以，我们说文中有淡淡的忧愁。</a:t>
            </a:r>
            <a:endParaRPr lang="zh-CN" altLang="en-US" sz="28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7" name="Picture 2" descr="20041108010317934"/>
          <p:cNvPicPr>
            <a:picLocks noChangeAspect="1"/>
          </p:cNvPicPr>
          <p:nvPr/>
        </p:nvPicPr>
        <p:blipFill>
          <a:blip r:embed="rId2"/>
          <a:stretch>
            <a:fillRect/>
          </a:stretch>
        </p:blipFill>
        <p:spPr>
          <a:xfrm>
            <a:off x="0" y="0"/>
            <a:ext cx="9144000" cy="6858000"/>
          </a:xfrm>
          <a:prstGeom prst="rect">
            <a:avLst/>
          </a:prstGeom>
          <a:noFill/>
          <a:ln w="9525">
            <a:noFill/>
          </a:ln>
        </p:spPr>
      </p:pic>
      <p:sp>
        <p:nvSpPr>
          <p:cNvPr id="9218" name="Text Box 3"/>
          <p:cNvSpPr txBox="1"/>
          <p:nvPr/>
        </p:nvSpPr>
        <p:spPr>
          <a:xfrm>
            <a:off x="228600" y="0"/>
            <a:ext cx="5086350" cy="823913"/>
          </a:xfrm>
          <a:prstGeom prst="rect">
            <a:avLst/>
          </a:prstGeom>
          <a:solidFill>
            <a:schemeClr val="bg1"/>
          </a:solidFill>
          <a:ln w="9525">
            <a:noFill/>
          </a:ln>
        </p:spPr>
        <p:txBody>
          <a:bodyPr wrap="none" anchor="t" anchorCtr="0">
            <a:spAutoFit/>
          </a:bodyPr>
          <a:lstStyle/>
          <a:p>
            <a:r>
              <a:rPr lang="zh-CN" altLang="en-US" sz="4800" b="1">
                <a:latin typeface="Arial" panose="020b0604020202020204" pitchFamily="34" charset="0"/>
                <a:ea typeface="华文行楷" pitchFamily="2" charset="-122"/>
              </a:rPr>
              <a:t>关于荷花的诗文：</a:t>
            </a:r>
            <a:endParaRPr lang="zh-CN" altLang="en-US" sz="4800" b="1">
              <a:latin typeface="Arial" panose="020b0604020202020204" pitchFamily="34" charset="0"/>
              <a:ea typeface="华文行楷" pitchFamily="2" charset="-122"/>
            </a:endParaRPr>
          </a:p>
        </p:txBody>
      </p:sp>
      <p:sp>
        <p:nvSpPr>
          <p:cNvPr id="9219" name="Text Box 4"/>
          <p:cNvSpPr txBox="1"/>
          <p:nvPr/>
        </p:nvSpPr>
        <p:spPr>
          <a:xfrm>
            <a:off x="0" y="1670050"/>
            <a:ext cx="1200150" cy="976313"/>
          </a:xfrm>
          <a:prstGeom prst="rect">
            <a:avLst/>
          </a:prstGeom>
          <a:noFill/>
          <a:ln w="9525">
            <a:noFill/>
          </a:ln>
        </p:spPr>
        <p:txBody>
          <a:bodyPr wrap="none" anchor="t" anchorCtr="0">
            <a:spAutoFit/>
          </a:bodyPr>
          <a:lstStyle/>
          <a:p>
            <a:r>
              <a:rPr lang="zh-CN" altLang="en-US">
                <a:solidFill>
                  <a:schemeClr val="folHlink"/>
                </a:solidFill>
                <a:latin typeface="Arial" panose="020b0604020202020204" pitchFamily="34" charset="0"/>
                <a:ea typeface="宋体" panose="02010600030101010101" pitchFamily="2" charset="-122"/>
              </a:rPr>
              <a:t>                </a:t>
            </a:r>
            <a:endParaRPr lang="zh-CN" altLang="en-US" sz="4000">
              <a:solidFill>
                <a:srgbClr val="FFCC99"/>
              </a:solidFill>
              <a:latin typeface="楷体_GB2312" pitchFamily="49" charset="-122"/>
              <a:ea typeface="楷体_GB2312" pitchFamily="49" charset="-122"/>
            </a:endParaRPr>
          </a:p>
          <a:p>
            <a:endParaRPr lang="zh-CN" altLang="en-US" sz="4000">
              <a:solidFill>
                <a:srgbClr val="FFCC99"/>
              </a:solidFill>
              <a:latin typeface="楷体_GB2312" pitchFamily="49" charset="-122"/>
              <a:ea typeface="楷体_GB2312" pitchFamily="49" charset="-122"/>
            </a:endParaRPr>
          </a:p>
        </p:txBody>
      </p:sp>
      <p:sp>
        <p:nvSpPr>
          <p:cNvPr id="7173" name="Text Box 5"/>
          <p:cNvSpPr txBox="1">
            <a:spLocks noChangeArrowheads="1"/>
          </p:cNvSpPr>
          <p:nvPr/>
        </p:nvSpPr>
        <p:spPr bwMode="auto">
          <a:xfrm>
            <a:off x="0" y="1143000"/>
            <a:ext cx="9144000" cy="4486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buClrTx/>
              <a:buSzTx/>
              <a:buFontTx/>
              <a:buNone/>
              <a:defRPr/>
            </a:pPr>
            <a:r>
              <a:rPr kumimoji="0" lang="en-US" sz="3200" b="1" kern="1200" cap="none" spc="0" normalizeH="0" baseline="0" noProof="0" smtClean="0">
                <a:latin typeface="Arial" panose="020b0604020202020204" pitchFamily="34" charset="0"/>
                <a:ea typeface="宋体" panose="02010600030101010101" pitchFamily="2" charset="-122"/>
                <a:cs typeface="+mn-cs"/>
              </a:rPr>
              <a:t>1</a:t>
            </a:r>
            <a:r>
              <a:rPr kumimoji="0" lang="zh-CN" altLang="en-US" sz="3200" b="1" kern="1200" cap="none" spc="0" normalizeH="0" baseline="0" noProof="0" smtClean="0">
                <a:latin typeface="Arial" panose="020b0604020202020204" pitchFamily="34" charset="0"/>
                <a:ea typeface="宋体" panose="02010600030101010101" pitchFamily="2" charset="-122"/>
                <a:cs typeface="+mn-cs"/>
              </a:rPr>
              <a:t> </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出淤泥而不染，濯清涟而不妖。</a:t>
            </a:r>
            <a:r>
              <a:rPr kumimoji="0" lang="en-US" sz="24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周敦颐</a:t>
            </a:r>
            <a:endParaRPr kumimoji="0" lang="zh-CN" altLang="en-US" sz="2400" b="1"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Tx/>
              <a:buNone/>
              <a:defRPr/>
            </a:pPr>
            <a:r>
              <a:rPr kumimoji="0" lang="en-US" sz="3200" b="1" kern="1200" cap="none" spc="0" normalizeH="0" baseline="0" noProof="0" smtClean="0">
                <a:latin typeface="Arial" panose="020b0604020202020204" pitchFamily="34" charset="0"/>
                <a:ea typeface="宋体" panose="02010600030101010101" pitchFamily="2" charset="-122"/>
                <a:cs typeface="+mn-cs"/>
              </a:rPr>
              <a:t>2</a:t>
            </a:r>
            <a:r>
              <a:rPr kumimoji="0" lang="zh-CN" altLang="en-US" sz="3200" b="1" kern="1200" cap="none" spc="0" normalizeH="0" baseline="0" noProof="0" smtClean="0">
                <a:latin typeface="Arial" panose="020b0604020202020204" pitchFamily="34" charset="0"/>
                <a:ea typeface="宋体" panose="02010600030101010101" pitchFamily="2" charset="-122"/>
                <a:cs typeface="+mn-cs"/>
              </a:rPr>
              <a:t> </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小荷才露尖尖角，早有蜻蜓立上头。</a:t>
            </a:r>
            <a:r>
              <a:rPr kumimoji="0" lang="en-US" sz="24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杨万里</a:t>
            </a:r>
            <a:endParaRPr kumimoji="0" lang="zh-CN" altLang="en-US" sz="2400" b="1"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Tx/>
              <a:buNone/>
              <a:defRPr/>
            </a:pPr>
            <a:r>
              <a:rPr kumimoji="0" lang="en-US" sz="3600" b="1" kern="1200" cap="none" spc="0" normalizeH="0" baseline="0" noProof="0" smtClean="0">
                <a:latin typeface="Arial" panose="020b0604020202020204" pitchFamily="34" charset="0"/>
                <a:ea typeface="宋体" panose="02010600030101010101" pitchFamily="2" charset="-122"/>
                <a:cs typeface="+mn-cs"/>
              </a:rPr>
              <a:t>3</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 接天莲叶无穷碧，映日荷花别样红。</a:t>
            </a:r>
            <a:r>
              <a:rPr kumimoji="0" lang="en-US" sz="24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杨万里</a:t>
            </a:r>
            <a:endParaRPr kumimoji="0" lang="zh-CN" altLang="en-US" sz="2400" b="1"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Tx/>
              <a:buNone/>
              <a:defRPr/>
            </a:pPr>
            <a:r>
              <a:rPr kumimoji="0" lang="en-US" sz="3600" b="1" kern="1200" cap="none" spc="0" normalizeH="0" baseline="0" noProof="0" smtClean="0">
                <a:latin typeface="Arial" panose="020b0604020202020204" pitchFamily="34" charset="0"/>
                <a:ea typeface="宋体" panose="02010600030101010101" pitchFamily="2" charset="-122"/>
                <a:cs typeface="+mn-cs"/>
              </a:rPr>
              <a:t>4</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 荷叶罗裙一色裁，芙蓉向脸两边开。</a:t>
            </a:r>
            <a:r>
              <a:rPr kumimoji="0" lang="en-US" sz="24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王昌龄</a:t>
            </a:r>
            <a:endParaRPr kumimoji="0" lang="zh-CN" altLang="en-US" sz="2400" b="1"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Tx/>
              <a:buNone/>
              <a:defRPr/>
            </a:pPr>
            <a:r>
              <a:rPr kumimoji="0" lang="en-US" sz="3600" b="1" kern="1200" cap="none" spc="0" normalizeH="0" baseline="0" noProof="0" smtClean="0">
                <a:latin typeface="Arial" panose="020b0604020202020204" pitchFamily="34" charset="0"/>
                <a:ea typeface="宋体" panose="02010600030101010101" pitchFamily="2" charset="-122"/>
                <a:cs typeface="+mn-cs"/>
              </a:rPr>
              <a:t>5</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 有风既作飘摇之态，无风亦成袅娜姿</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a:t>
            </a:r>
            <a:r>
              <a:rPr kumimoji="0" lang="en-US" sz="24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李渔                                          </a:t>
            </a:r>
            <a:endParaRPr kumimoji="0" lang="zh-CN" altLang="en-US" sz="2400" b="1"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Tx/>
              <a:buNone/>
              <a:defRPr/>
            </a:pPr>
            <a:r>
              <a:rPr kumimoji="0" lang="en-US" sz="3200" b="1" kern="1200" cap="none" spc="0" normalizeH="0" baseline="0" noProof="0" smtClean="0">
                <a:latin typeface="Arial" panose="020b0604020202020204" pitchFamily="34" charset="0"/>
                <a:ea typeface="宋体" panose="02010600030101010101" pitchFamily="2" charset="-122"/>
                <a:cs typeface="+mn-cs"/>
              </a:rPr>
              <a:t>6</a:t>
            </a:r>
            <a:r>
              <a:rPr kumimoji="0" lang="zh-CN" altLang="en-US" sz="3200" b="1" kern="1200" cap="none" spc="0" normalizeH="0" baseline="0" noProof="0" smtClean="0">
                <a:latin typeface="Arial" panose="020b0604020202020204" pitchFamily="34" charset="0"/>
                <a:ea typeface="宋体" panose="02010600030101010101" pitchFamily="2" charset="-122"/>
                <a:cs typeface="+mn-cs"/>
              </a:rPr>
              <a:t> </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清水出芙蓉，天然去雕饰。</a:t>
            </a:r>
            <a:r>
              <a:rPr kumimoji="0" lang="zh-CN" altLang="en-US" sz="3200" b="1" kern="1200" cap="none" spc="0" normalizeH="0" baseline="0" noProof="0" smtClean="0">
                <a:latin typeface="Arial" panose="020b0604020202020204" pitchFamily="34" charset="0"/>
                <a:ea typeface="宋体" panose="02010600030101010101" pitchFamily="2" charset="-122"/>
                <a:cs typeface="+mn-cs"/>
              </a:rPr>
              <a:t> </a:t>
            </a:r>
            <a:r>
              <a:rPr kumimoji="0" lang="en-US" sz="24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b="1" kern="1200" cap="none" spc="0" normalizeH="0" baseline="0" noProof="0" smtClean="0">
                <a:latin typeface="Arial" panose="020b0604020202020204" pitchFamily="34" charset="0"/>
                <a:ea typeface="宋体" panose="02010600030101010101" pitchFamily="2" charset="-122"/>
                <a:cs typeface="+mn-cs"/>
              </a:rPr>
              <a:t>李白</a:t>
            </a:r>
            <a:endParaRPr kumimoji="0" lang="zh-CN" altLang="en-US" sz="2400" b="1"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Tx/>
              <a:buNone/>
              <a:defRPr/>
            </a:pPr>
            <a:r>
              <a:rPr kumimoji="0" lang="en-US" sz="3200" b="1" kern="1200" cap="none" spc="0" normalizeH="0" baseline="0" noProof="0" smtClean="0">
                <a:latin typeface="Arial" panose="020b0604020202020204" pitchFamily="34" charset="0"/>
                <a:ea typeface="宋体" panose="02010600030101010101" pitchFamily="2" charset="-122"/>
                <a:cs typeface="+mn-cs"/>
              </a:rPr>
              <a:t>7</a:t>
            </a:r>
            <a:r>
              <a:rPr kumimoji="0" lang="zh-CN" altLang="en-US" sz="3200" b="1" kern="1200" cap="none" spc="0" normalizeH="0" baseline="0" noProof="0" smtClean="0">
                <a:latin typeface="Arial" panose="020b0604020202020204" pitchFamily="34" charset="0"/>
                <a:ea typeface="宋体" panose="02010600030101010101" pitchFamily="2" charset="-122"/>
                <a:cs typeface="+mn-cs"/>
              </a:rPr>
              <a:t> </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菡萏（</a:t>
            </a:r>
            <a:r>
              <a:rPr kumimoji="0" lang="zh-CN" altLang="en-US"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h</a:t>
            </a:r>
            <a:r>
              <a:rPr kumimoji="0" lang="en-US"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à</a:t>
            </a:r>
            <a:r>
              <a:rPr kumimoji="0" lang="zh-CN" altLang="en-US"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n d</a:t>
            </a:r>
            <a:r>
              <a:rPr kumimoji="0" lang="en-US"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à</a:t>
            </a:r>
            <a:r>
              <a:rPr kumimoji="0" lang="zh-CN" altLang="en-US"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n）</a:t>
            </a:r>
            <a:r>
              <a:rPr kumimoji="0" lang="zh-CN" altLang="en-US" sz="3600" b="1" kern="1200" cap="none" spc="0" normalizeH="0" baseline="0" noProof="0" smtClean="0">
                <a:latin typeface="Arial" panose="020b0604020202020204" pitchFamily="34" charset="0"/>
                <a:ea typeface="宋体" panose="02010600030101010101" pitchFamily="2" charset="-122"/>
                <a:cs typeface="+mn-cs"/>
              </a:rPr>
              <a:t>香销叶残，西风愁起绿波间</a:t>
            </a:r>
            <a:r>
              <a:rPr kumimoji="0" lang="zh-CN" altLang="en-US" sz="3200" b="1" kern="1200" cap="none" spc="0" normalizeH="0" baseline="0" noProof="0" smtClean="0">
                <a:latin typeface="Arial" panose="020b0604020202020204" pitchFamily="34" charset="0"/>
                <a:ea typeface="宋体" panose="02010600030101010101" pitchFamily="2" charset="-122"/>
                <a:cs typeface="+mn-cs"/>
              </a:rPr>
              <a:t>。</a:t>
            </a:r>
            <a:r>
              <a:rPr kumimoji="0" lang="zh-CN" altLang="en-US" sz="3200" kern="1200" cap="none" spc="0" normalizeH="0" baseline="0" noProof="0" smtClean="0">
                <a:latin typeface="Arial" panose="020b0604020202020204" pitchFamily="34" charset="0"/>
                <a:ea typeface="宋体" panose="02010600030101010101" pitchFamily="2" charset="-122"/>
                <a:cs typeface="+mn-cs"/>
              </a:rPr>
              <a:t>                                                     </a:t>
            </a:r>
            <a:r>
              <a:rPr kumimoji="0" lang="en-US" sz="2400" kern="1200" cap="none" spc="0" normalizeH="0" baseline="0" noProof="0" smtClean="0">
                <a:latin typeface="Arial" panose="020b0604020202020204" pitchFamily="34" charset="0"/>
                <a:ea typeface="宋体" panose="02010600030101010101" pitchFamily="2" charset="-122"/>
                <a:cs typeface="+mn-cs"/>
              </a:rPr>
              <a:t>——</a:t>
            </a:r>
            <a:r>
              <a:rPr kumimoji="0" lang="zh-CN" altLang="en-US" sz="2400" kern="1200" cap="none" spc="0" normalizeH="0" baseline="0" noProof="0" smtClean="0">
                <a:latin typeface="Arial" panose="020b0604020202020204" pitchFamily="34" charset="0"/>
                <a:ea typeface="宋体" panose="02010600030101010101" pitchFamily="2" charset="-122"/>
                <a:cs typeface="+mn-cs"/>
              </a:rPr>
              <a:t>李景</a:t>
            </a:r>
            <a:endParaRPr kumimoji="0" lang="zh-CN" altLang="en-US" sz="2400" kern="1200" cap="none" spc="0" normalizeH="0" baseline="0" noProof="0" smtClean="0">
              <a:latin typeface="Arial" panose="020b0604020202020204" pitchFamily="34" charset="0"/>
              <a:ea typeface="宋体" panose="02010600030101010101" pitchFamily="2" charset="-122"/>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box(in)">
                                      <p:cBhvr>
                                        <p:cTn id="7"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9393" name="图片 7"/>
          <p:cNvPicPr>
            <a:picLocks noChangeAspect="1"/>
          </p:cNvPicPr>
          <p:nvPr/>
        </p:nvPicPr>
        <p:blipFill>
          <a:blip r:embed="rId3"/>
          <a:stretch>
            <a:fillRect/>
          </a:stretch>
        </p:blipFill>
        <p:spPr>
          <a:xfrm>
            <a:off x="0" y="914400"/>
            <a:ext cx="1739900" cy="5703888"/>
          </a:xfrm>
          <a:prstGeom prst="rect">
            <a:avLst/>
          </a:prstGeom>
          <a:noFill/>
          <a:ln w="9525">
            <a:noFill/>
          </a:ln>
        </p:spPr>
      </p:pic>
      <p:sp>
        <p:nvSpPr>
          <p:cNvPr id="59394" name="标题 92162"/>
          <p:cNvSpPr txBox="1"/>
          <p:nvPr/>
        </p:nvSpPr>
        <p:spPr>
          <a:xfrm>
            <a:off x="76200" y="76200"/>
            <a:ext cx="9067800" cy="974725"/>
          </a:xfrm>
          <a:prstGeom prst="rect">
            <a:avLst/>
          </a:prstGeom>
          <a:solidFill>
            <a:schemeClr val="bg1"/>
          </a:solidFill>
          <a:ln w="9525">
            <a:noFill/>
          </a:ln>
        </p:spPr>
        <p:txBody>
          <a:bodyPr anchor="t" anchorCtr="0"/>
          <a:lstStyle/>
          <a:p>
            <a:pPr defTabSz="914400">
              <a:lnSpc>
                <a:spcPct val="90000"/>
              </a:lnSpc>
              <a:tabLst>
                <a:tab pos="2000250"/>
              </a:tabLst>
            </a:pPr>
            <a:r>
              <a:rPr lang="zh-CN" altLang="en-US" sz="2800" b="1">
                <a:latin typeface="Times New Roman" panose="02020603050405020304" pitchFamily="18" charset="0"/>
                <a:ea typeface="宋体" panose="02010600030101010101" pitchFamily="2" charset="-122"/>
                <a:sym typeface="宋体" panose="02010600030101010101" pitchFamily="2" charset="-122"/>
              </a:rPr>
              <a:t>一般来说，写景抒情散文，分析的时候要解决三个问题，即</a:t>
            </a:r>
            <a:r>
              <a:rPr lang="zh-CN" altLang="en-US" sz="2800" b="1">
                <a:solidFill>
                  <a:srgbClr val="FF0000"/>
                </a:solidFill>
                <a:latin typeface="Times New Roman" panose="02020603050405020304" pitchFamily="18" charset="0"/>
                <a:ea typeface="宋体" panose="02010600030101010101" pitchFamily="2" charset="-122"/>
                <a:sym typeface="宋体" panose="02010600030101010101" pitchFamily="2" charset="-122"/>
              </a:rPr>
              <a:t>写什么，怎么写，勾勒了怎样的意境？</a:t>
            </a:r>
            <a:endParaRPr lang="zh-CN" altLang="en-US" sz="2800" b="1">
              <a:solidFill>
                <a:srgbClr val="FF0000"/>
              </a:solidFill>
              <a:latin typeface="Times New Roman" panose="02020603050405020304" pitchFamily="18" charset="0"/>
              <a:ea typeface="禹卫书法行书简体" pitchFamily="2" charset="-122"/>
              <a:sym typeface="宋体" panose="02010600030101010101" pitchFamily="2" charset="-122"/>
            </a:endParaRPr>
          </a:p>
        </p:txBody>
      </p:sp>
      <p:sp>
        <p:nvSpPr>
          <p:cNvPr id="59395" name="文本框 3"/>
          <p:cNvSpPr txBox="1"/>
          <p:nvPr/>
        </p:nvSpPr>
        <p:spPr>
          <a:xfrm>
            <a:off x="2025650" y="1019175"/>
            <a:ext cx="7088188" cy="5156200"/>
          </a:xfrm>
          <a:prstGeom prst="rect">
            <a:avLst/>
          </a:prstGeom>
          <a:solidFill>
            <a:schemeClr val="bg1"/>
          </a:solidFill>
          <a:ln w="9525">
            <a:noFill/>
          </a:ln>
        </p:spPr>
        <p:txBody>
          <a:bodyPr wrap="square" anchor="t" anchorCtr="0">
            <a:spAutoFit/>
          </a:bodyPr>
          <a:lstStyle/>
          <a:p>
            <a:pPr defTabSz="914400">
              <a:tabLst>
                <a:tab pos="2000250"/>
              </a:tabLst>
            </a:pPr>
            <a:endParaRPr lang="zh-CN" altLang="en-US" sz="100">
              <a:solidFill>
                <a:srgbClr val="00CC00"/>
              </a:solidFill>
              <a:latin typeface="Arial" panose="020b0604020202020204" pitchFamily="34" charset="0"/>
              <a:ea typeface="宋体" panose="02010600030101010101" pitchFamily="2" charset="-122"/>
            </a:endParaRPr>
          </a:p>
          <a:p>
            <a:pPr defTabSz="914400">
              <a:lnSpc>
                <a:spcPts val="3575"/>
              </a:lnSpc>
              <a:tabLst>
                <a:tab pos="2000250"/>
              </a:tabLst>
            </a:pPr>
            <a:r>
              <a:rPr lang="zh-CN" altLang="en-US" sz="100">
                <a:latin typeface="Arial" panose="020b0604020202020204" pitchFamily="34" charset="0"/>
                <a:ea typeface="宋体" panose="02010600030101010101" pitchFamily="2" charset="-122"/>
                <a:sym typeface="宋体" panose="02010600030101010101" pitchFamily="2" charset="-122"/>
              </a:rPr>
              <a:t>       </a:t>
            </a:r>
            <a:r>
              <a:rPr lang="zh-CN" altLang="en-US" sz="2400">
                <a:latin typeface="Arial" panose="020b0604020202020204" pitchFamily="34" charset="0"/>
                <a:ea typeface="宋体" panose="02010600030101010101" pitchFamily="2" charset="-122"/>
                <a:sym typeface="宋体" panose="02010600030101010101" pitchFamily="2" charset="-122"/>
              </a:rPr>
              <a:t> </a:t>
            </a:r>
            <a:r>
              <a:rPr lang="en-US" altLang="zh-CN" sz="2400">
                <a:latin typeface="Arial" panose="020b0604020202020204" pitchFamily="34" charset="0"/>
                <a:ea typeface="宋体" panose="02010600030101010101" pitchFamily="2" charset="-122"/>
                <a:sym typeface="宋体" panose="02010600030101010101" pitchFamily="2" charset="-122"/>
              </a:rPr>
              <a:t>    </a:t>
            </a:r>
            <a:r>
              <a:rPr lang="zh-CN" altLang="en-US" sz="2800" b="1">
                <a:latin typeface="Arial" panose="020b0604020202020204" pitchFamily="34" charset="0"/>
                <a:ea typeface="楷体_GB2312" pitchFamily="49" charset="-122"/>
                <a:sym typeface="宋体" panose="02010600030101010101" pitchFamily="2" charset="-122"/>
              </a:rPr>
              <a:t>这篇散文以“我”夜游荷塘的行踪为线索，从“带上门出去”写起，到“推门进去”收尾。在夜游荷塘的过程中，作者时而缓步前行，时而停立凝想，一路上把荷塘周围环境、荷塘、荷叶和荷花、月光以及远远近近的树木、山色，陆续呈现在读者面前，读者仿佛跟着他一路去观赏、领略“这无边的荷香月色”。这篇散文委婉细腻地描写了荷塘月色的恬静朦胧，抒发了作者不满黑暗现实，向往自由光明的感情，同时也流露出一个正直的知识分子在那个时代里彷徨苦闷的心情。</a:t>
            </a:r>
            <a:endParaRPr lang="zh-CN" altLang="en-US" sz="2800" b="1">
              <a:solidFill>
                <a:srgbClr val="606060"/>
              </a:solidFill>
              <a:latin typeface="Times New Roman" panose="02020603050405020304" pitchFamily="18" charset="0"/>
              <a:ea typeface="禹卫书法行书简体" pitchFamily="2" charset="-122"/>
              <a:sym typeface="宋体" panose="02010600030101010101" pitchFamily="2" charset="-122"/>
            </a:endParaRPr>
          </a:p>
        </p:txBody>
      </p:sp>
    </p:spTree>
  </p:cSld>
  <p:clrMapOvr>
    <a:masterClrMapping/>
  </p:clrMapOvr>
  <p:transition spd="slow" advClick="0" advTm="2000">
    <p:fade/>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2400" y="228600"/>
            <a:ext cx="7011988" cy="3538538"/>
          </a:xfrm>
          <a:prstGeom prst="rect">
            <a:avLst/>
          </a:prstGeom>
          <a:noFill/>
          <a:ln w="9525">
            <a:noFill/>
          </a:ln>
        </p:spPr>
        <p:txBody>
          <a:bodyPr wrap="square" anchor="t" anchorCtr="0">
            <a:spAutoFit/>
          </a:bodyPr>
          <a:lstStyle/>
          <a:p>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朱自清先生的文体美，是有自己的个性特点的，有人曾将它概括为一个“清”字。我想，这个“清”字，不只是指文字的清秀、朴素，恐怕连人格的高洁、思想的纯正、感情的真挚都包含在里面才是。</a:t>
            </a:r>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sym typeface="微软雅黑" panose="020b0503020204020204" charset="-122"/>
              </a:rPr>
              <a:t> </a:t>
            </a:r>
            <a:r>
              <a:rPr lang="en-US" altLang="zh-CN" sz="3200" b="1">
                <a:latin typeface="宋体" panose="02010600030101010101" pitchFamily="2" charset="-122"/>
                <a:ea typeface="宋体" panose="02010600030101010101" pitchFamily="2" charset="-122"/>
                <a:sym typeface="微软雅黑" panose="020b0503020204020204" charset="-122"/>
              </a:rPr>
              <a:t>    </a:t>
            </a:r>
            <a:r>
              <a:rPr lang="zh-CN" altLang="en-US" sz="3200" b="1">
                <a:latin typeface="宋体" panose="02010600030101010101" pitchFamily="2" charset="-122"/>
                <a:ea typeface="宋体" panose="02010600030101010101" pitchFamily="2" charset="-122"/>
                <a:sym typeface="微软雅黑" panose="020b0503020204020204" charset="-122"/>
              </a:rPr>
              <a:t>（佘树森《中国现当代散文研究》</a:t>
            </a:r>
            <a:endParaRPr lang="zh-CN" altLang="en-US" sz="3200" b="1">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2"/>
          <a:stretch>
            <a:fillRect/>
          </a:stretch>
        </p:blipFill>
        <p:spPr>
          <a:xfrm>
            <a:off x="-76200" y="4648200"/>
            <a:ext cx="1844675" cy="2030413"/>
          </a:xfrm>
          <a:prstGeom prst="rect">
            <a:avLst/>
          </a:prstGeom>
          <a:noFill/>
          <a:ln w="9525">
            <a:noFill/>
          </a:ln>
        </p:spPr>
      </p:pic>
      <p:pic>
        <p:nvPicPr>
          <p:cNvPr id="61443" name="图片 2"/>
          <p:cNvPicPr>
            <a:picLocks noChangeAspect="1"/>
          </p:cNvPicPr>
          <p:nvPr/>
        </p:nvPicPr>
        <p:blipFill>
          <a:blip r:embed="rId3"/>
          <a:stretch>
            <a:fillRect/>
          </a:stretch>
        </p:blipFill>
        <p:spPr>
          <a:xfrm>
            <a:off x="7273925" y="-36512"/>
            <a:ext cx="1862138" cy="2103437"/>
          </a:xfrm>
          <a:prstGeom prst="rect">
            <a:avLst/>
          </a:prstGeom>
          <a:noFill/>
          <a:ln w="9525">
            <a:noFill/>
          </a:ln>
        </p:spPr>
      </p:pic>
      <p:pic>
        <p:nvPicPr>
          <p:cNvPr id="61444" name="图片 6"/>
          <p:cNvPicPr>
            <a:picLocks noChangeAspect="1"/>
          </p:cNvPicPr>
          <p:nvPr/>
        </p:nvPicPr>
        <p:blipFill>
          <a:blip r:embed="rId4">
            <a:grayscl/>
          </a:blip>
          <a:stretch>
            <a:fillRect/>
          </a:stretch>
        </p:blipFill>
        <p:spPr>
          <a:xfrm>
            <a:off x="5867400" y="3733800"/>
            <a:ext cx="3157538" cy="31210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2465" name="图片 6"/>
          <p:cNvPicPr>
            <a:picLocks noChangeAspect="1"/>
          </p:cNvPicPr>
          <p:nvPr/>
        </p:nvPicPr>
        <p:blipFill>
          <a:blip r:embed="rId2"/>
          <a:stretch>
            <a:fillRect/>
          </a:stretch>
        </p:blipFill>
        <p:spPr>
          <a:xfrm>
            <a:off x="0" y="1881188"/>
            <a:ext cx="6634163" cy="4976812"/>
          </a:xfrm>
          <a:prstGeom prst="rect">
            <a:avLst/>
          </a:prstGeom>
          <a:solidFill>
            <a:schemeClr val="bg1"/>
          </a:solidFill>
          <a:ln w="9525">
            <a:noFill/>
          </a:ln>
        </p:spPr>
      </p:pic>
      <p:sp>
        <p:nvSpPr>
          <p:cNvPr id="62466" name="矩形 1"/>
          <p:cNvSpPr/>
          <p:nvPr/>
        </p:nvSpPr>
        <p:spPr>
          <a:xfrm>
            <a:off x="2065338" y="903288"/>
            <a:ext cx="3595687" cy="554037"/>
          </a:xfrm>
          <a:prstGeom prst="rect">
            <a:avLst/>
          </a:prstGeom>
          <a:noFill/>
          <a:ln w="9525">
            <a:noFill/>
          </a:ln>
        </p:spPr>
        <p:txBody>
          <a:bodyPr wrap="none" anchor="t" anchorCtr="0">
            <a:spAutoFit/>
          </a:bodyPr>
          <a:lstStyle/>
          <a:p>
            <a:r>
              <a:rPr lang="en-US" altLang="zh-CN" sz="100">
                <a:latin typeface="Arial" panose="020b0604020202020204" pitchFamily="34" charset="0"/>
                <a:ea typeface="华文新魏" pitchFamily="2" charset="-122"/>
              </a:rPr>
              <a:t> </a:t>
            </a:r>
            <a:r>
              <a:rPr lang="en-US" altLang="zh-CN" sz="3000">
                <a:latin typeface="Arial" panose="020b0604020202020204" pitchFamily="34" charset="0"/>
                <a:ea typeface="华文新魏" pitchFamily="2" charset="-122"/>
              </a:rPr>
              <a:t>1.</a:t>
            </a:r>
            <a:r>
              <a:rPr lang="zh-CN" altLang="en-US" sz="3000">
                <a:latin typeface="Arial" panose="020b0604020202020204" pitchFamily="34" charset="0"/>
                <a:ea typeface="华文新魏" pitchFamily="2" charset="-122"/>
              </a:rPr>
              <a:t>背诵课文</a:t>
            </a:r>
            <a:r>
              <a:rPr lang="en-US" altLang="zh-CN" sz="3000">
                <a:latin typeface="Arial" panose="020b0604020202020204" pitchFamily="34" charset="0"/>
                <a:ea typeface="华文新魏" pitchFamily="2" charset="-122"/>
              </a:rPr>
              <a:t>4—6</a:t>
            </a:r>
            <a:r>
              <a:rPr lang="zh-CN" altLang="en-US" sz="3000">
                <a:latin typeface="Arial" panose="020b0604020202020204" pitchFamily="34" charset="0"/>
                <a:ea typeface="华文新魏" pitchFamily="2" charset="-122"/>
              </a:rPr>
              <a:t>段。</a:t>
            </a:r>
            <a:endParaRPr lang="zh-CN" altLang="en-US" sz="3000">
              <a:latin typeface="Arial" panose="020b0604020202020204" pitchFamily="34" charset="0"/>
              <a:ea typeface="宋体" panose="02010600030101010101" pitchFamily="2" charset="-122"/>
            </a:endParaRPr>
          </a:p>
        </p:txBody>
      </p:sp>
      <p:sp>
        <p:nvSpPr>
          <p:cNvPr id="62467" name="矩形 2"/>
          <p:cNvSpPr/>
          <p:nvPr/>
        </p:nvSpPr>
        <p:spPr>
          <a:xfrm>
            <a:off x="2667000" y="1752600"/>
            <a:ext cx="5835650" cy="552450"/>
          </a:xfrm>
          <a:prstGeom prst="rect">
            <a:avLst/>
          </a:prstGeom>
          <a:noFill/>
          <a:ln w="9525">
            <a:noFill/>
          </a:ln>
        </p:spPr>
        <p:txBody>
          <a:bodyPr wrap="none" anchor="t" anchorCtr="0">
            <a:spAutoFit/>
          </a:bodyPr>
          <a:lstStyle/>
          <a:p>
            <a:r>
              <a:rPr lang="en-US" altLang="zh-CN" sz="3000">
                <a:latin typeface="Arial" panose="020b0604020202020204" pitchFamily="34" charset="0"/>
                <a:ea typeface="华文新魏" pitchFamily="2" charset="-122"/>
              </a:rPr>
              <a:t>2.</a:t>
            </a:r>
            <a:r>
              <a:rPr lang="zh-CN" altLang="en-US" sz="3000">
                <a:latin typeface="Arial" panose="020b0604020202020204" pitchFamily="34" charset="0"/>
                <a:ea typeface="华文新魏" pitchFamily="2" charset="-122"/>
              </a:rPr>
              <a:t>仿照本文写一篇</a:t>
            </a:r>
            <a:r>
              <a:rPr lang="en-US" altLang="zh-CN" sz="3000">
                <a:latin typeface="Arial" panose="020b0604020202020204" pitchFamily="34" charset="0"/>
                <a:ea typeface="华文新魏" pitchFamily="2" charset="-122"/>
              </a:rPr>
              <a:t>《</a:t>
            </a:r>
            <a:r>
              <a:rPr lang="zh-CN" altLang="en-US" sz="3000">
                <a:latin typeface="Arial" panose="020b0604020202020204" pitchFamily="34" charset="0"/>
                <a:ea typeface="华文新魏" pitchFamily="2" charset="-122"/>
              </a:rPr>
              <a:t>都市夜色</a:t>
            </a:r>
            <a:r>
              <a:rPr lang="en-US" altLang="zh-CN" sz="3000">
                <a:latin typeface="Arial" panose="020b0604020202020204" pitchFamily="34" charset="0"/>
                <a:ea typeface="华文新魏" pitchFamily="2" charset="-122"/>
              </a:rPr>
              <a:t>》</a:t>
            </a:r>
            <a:r>
              <a:rPr lang="zh-CN" altLang="en-US" sz="3000">
                <a:latin typeface="Arial" panose="020b0604020202020204" pitchFamily="34" charset="0"/>
                <a:ea typeface="华文新魏" pitchFamily="2" charset="-122"/>
              </a:rPr>
              <a:t>。</a:t>
            </a:r>
            <a:endParaRPr lang="zh-CN" altLang="en-US" sz="3000">
              <a:latin typeface="Arial" panose="020b0604020202020204" pitchFamily="34" charset="0"/>
              <a:ea typeface="宋体" panose="02010600030101010101" pitchFamily="2" charset="-122"/>
            </a:endParaRPr>
          </a:p>
        </p:txBody>
      </p:sp>
      <p:sp>
        <p:nvSpPr>
          <p:cNvPr id="62468" name="矩形 4"/>
          <p:cNvSpPr/>
          <p:nvPr/>
        </p:nvSpPr>
        <p:spPr>
          <a:xfrm>
            <a:off x="0" y="857250"/>
            <a:ext cx="2287588" cy="600075"/>
          </a:xfrm>
          <a:prstGeom prst="rect">
            <a:avLst/>
          </a:prstGeom>
          <a:noFill/>
          <a:ln w="9525">
            <a:noFill/>
          </a:ln>
        </p:spPr>
        <p:txBody>
          <a:bodyPr wrap="none" anchor="t" anchorCtr="0">
            <a:spAutoFit/>
          </a:bodyPr>
          <a:lstStyle/>
          <a:p>
            <a:r>
              <a:rPr lang="zh-CN" altLang="en-US" sz="3300" b="1">
                <a:solidFill>
                  <a:srgbClr val="0070C0"/>
                </a:solidFill>
                <a:latin typeface="Arial" panose="020b0604020202020204" pitchFamily="34" charset="0"/>
                <a:ea typeface="宋体" panose="02010600030101010101" pitchFamily="2" charset="-122"/>
              </a:rPr>
              <a:t>布置作业：</a:t>
            </a:r>
            <a:endParaRPr lang="zh-CN" altLang="en-US" sz="3300" b="1">
              <a:solidFill>
                <a:srgbClr val="0070C0"/>
              </a:solidFill>
              <a:latin typeface="Arial" panose="020b0604020202020204" pitchFamily="34" charset="0"/>
              <a:ea typeface="宋体" panose="02010600030101010101" pitchFamily="2" charset="-122"/>
            </a:endParaRPr>
          </a:p>
        </p:txBody>
      </p:sp>
      <p:pic>
        <p:nvPicPr>
          <p:cNvPr id="62469" name="图片 3"/>
          <p:cNvPicPr>
            <a:picLocks noChangeAspect="1"/>
          </p:cNvPicPr>
          <p:nvPr/>
        </p:nvPicPr>
        <p:blipFill>
          <a:blip r:embed="rId3"/>
          <a:stretch>
            <a:fillRect/>
          </a:stretch>
        </p:blipFill>
        <p:spPr>
          <a:xfrm>
            <a:off x="7243763" y="304800"/>
            <a:ext cx="1897062" cy="2143125"/>
          </a:xfrm>
          <a:prstGeom prst="rect">
            <a:avLst/>
          </a:prstGeom>
          <a:noFill/>
          <a:ln w="9525">
            <a:noFill/>
          </a:ln>
        </p:spPr>
      </p:pic>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3489" name="图片 1"/>
          <p:cNvPicPr>
            <a:picLocks noChangeAspect="1"/>
          </p:cNvPicPr>
          <p:nvPr/>
        </p:nvPicPr>
        <p:blipFill>
          <a:blip r:embed="rId2"/>
          <a:stretch>
            <a:fillRect/>
          </a:stretch>
        </p:blipFill>
        <p:spPr>
          <a:xfrm>
            <a:off x="76200" y="57150"/>
            <a:ext cx="8905875" cy="6678613"/>
          </a:xfrm>
          <a:prstGeom prst="rect">
            <a:avLst/>
          </a:prstGeom>
          <a:noFill/>
          <a:ln w="9525">
            <a:noFill/>
          </a:ln>
        </p:spPr>
      </p:pic>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4513" name="图片 1"/>
          <p:cNvPicPr>
            <a:picLocks noChangeAspect="1"/>
          </p:cNvPicPr>
          <p:nvPr/>
        </p:nvPicPr>
        <p:blipFill>
          <a:blip r:embed="rId2"/>
          <a:stretch>
            <a:fillRect/>
          </a:stretch>
        </p:blipFill>
        <p:spPr>
          <a:xfrm>
            <a:off x="50800" y="107950"/>
            <a:ext cx="8999538" cy="6750050"/>
          </a:xfrm>
          <a:prstGeom prst="rect">
            <a:avLst/>
          </a:prstGeom>
          <a:noFill/>
          <a:ln w="9525">
            <a:noFill/>
          </a:ln>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5537" name="图片 2"/>
          <p:cNvPicPr>
            <a:picLocks noChangeAspect="1"/>
          </p:cNvPicPr>
          <p:nvPr/>
        </p:nvPicPr>
        <p:blipFill>
          <a:blip r:embed="rId2"/>
          <a:stretch>
            <a:fillRect/>
          </a:stretch>
        </p:blipFill>
        <p:spPr>
          <a:xfrm>
            <a:off x="0" y="76200"/>
            <a:ext cx="4581525" cy="6110288"/>
          </a:xfrm>
          <a:prstGeom prst="rect">
            <a:avLst/>
          </a:prstGeom>
          <a:noFill/>
          <a:ln w="9525">
            <a:noFill/>
          </a:ln>
        </p:spPr>
      </p:pic>
      <p:pic>
        <p:nvPicPr>
          <p:cNvPr id="65538" name="图片 4"/>
          <p:cNvPicPr>
            <a:picLocks noChangeAspect="1"/>
          </p:cNvPicPr>
          <p:nvPr/>
        </p:nvPicPr>
        <p:blipFill>
          <a:blip r:embed="rId3"/>
          <a:stretch>
            <a:fillRect/>
          </a:stretch>
        </p:blipFill>
        <p:spPr>
          <a:xfrm>
            <a:off x="4605338" y="76200"/>
            <a:ext cx="4448175" cy="3336925"/>
          </a:xfrm>
          <a:prstGeom prst="rect">
            <a:avLst/>
          </a:prstGeom>
          <a:noFill/>
          <a:ln w="9525">
            <a:noFill/>
          </a:ln>
        </p:spPr>
      </p:pic>
      <p:pic>
        <p:nvPicPr>
          <p:cNvPr id="65539" name="图片 5"/>
          <p:cNvPicPr>
            <a:picLocks noChangeAspect="1"/>
          </p:cNvPicPr>
          <p:nvPr/>
        </p:nvPicPr>
        <p:blipFill>
          <a:blip r:embed="rId4"/>
          <a:stretch>
            <a:fillRect/>
          </a:stretch>
        </p:blipFill>
        <p:spPr>
          <a:xfrm>
            <a:off x="4572000" y="3497263"/>
            <a:ext cx="4481513" cy="3360737"/>
          </a:xfrm>
          <a:prstGeom prst="rect">
            <a:avLst/>
          </a:prstGeom>
          <a:noFill/>
          <a:ln w="9525">
            <a:noFill/>
          </a:ln>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文本框 1"/>
          <p:cNvSpPr txBox="1"/>
          <p:nvPr/>
        </p:nvSpPr>
        <p:spPr>
          <a:xfrm>
            <a:off x="193675" y="922338"/>
            <a:ext cx="8764588" cy="4830762"/>
          </a:xfrm>
          <a:prstGeom prst="rect">
            <a:avLst/>
          </a:prstGeom>
          <a:noFill/>
          <a:ln w="9525">
            <a:noFill/>
          </a:ln>
        </p:spPr>
        <p:txBody>
          <a:bodyPr wrap="square" anchor="t" anchorCtr="0">
            <a:spAutoFit/>
          </a:bodyPr>
          <a:lstStyle/>
          <a:p>
            <a:r>
              <a:rPr lang="zh-CN" altLang="en-US" sz="3600" b="1">
                <a:latin typeface="黑体" panose="02010609060101010101" pitchFamily="2" charset="-122"/>
                <a:ea typeface="黑体" panose="02010609060101010101" pitchFamily="2" charset="-122"/>
              </a:rPr>
              <a:t>散文</a:t>
            </a:r>
            <a:r>
              <a:rPr lang="en-US" altLang="zh-CN" sz="3600" b="1">
                <a:latin typeface="黑体" panose="02010609060101010101" pitchFamily="2" charset="-122"/>
                <a:ea typeface="黑体" panose="02010609060101010101" pitchFamily="2" charset="-122"/>
              </a:rPr>
              <a:t>  </a:t>
            </a:r>
            <a:r>
              <a:rPr lang="zh-CN" altLang="en-US" sz="3600" b="1">
                <a:latin typeface="黑体" panose="02010609060101010101" pitchFamily="2" charset="-122"/>
                <a:ea typeface="黑体" panose="02010609060101010101" pitchFamily="2" charset="-122"/>
              </a:rPr>
              <a:t>阅读</a:t>
            </a:r>
            <a:r>
              <a:rPr lang="en-US" altLang="zh-CN" sz="3600" b="1">
                <a:latin typeface="黑体" panose="02010609060101010101" pitchFamily="2" charset="-122"/>
                <a:ea typeface="黑体" panose="02010609060101010101" pitchFamily="2" charset="-122"/>
              </a:rPr>
              <a:t>+</a:t>
            </a:r>
            <a:r>
              <a:rPr lang="zh-CN" altLang="en-US" sz="3600" b="1">
                <a:latin typeface="黑体" panose="02010609060101010101" pitchFamily="2" charset="-122"/>
                <a:ea typeface="黑体" panose="02010609060101010101" pitchFamily="2" charset="-122"/>
              </a:rPr>
              <a:t>读书笔记</a:t>
            </a:r>
            <a:endParaRPr lang="en-US" altLang="zh-CN" sz="3600" b="1">
              <a:latin typeface="黑体" panose="02010609060101010101" pitchFamily="2" charset="-122"/>
              <a:ea typeface="黑体" panose="02010609060101010101" pitchFamily="2" charset="-122"/>
            </a:endParaRPr>
          </a:p>
          <a:p>
            <a:endParaRPr lang="en-US" altLang="zh-CN" sz="3600" b="1">
              <a:latin typeface="黑体" panose="02010609060101010101" pitchFamily="2" charset="-122"/>
              <a:ea typeface="黑体" panose="02010609060101010101" pitchFamily="2" charset="-122"/>
            </a:endParaRPr>
          </a:p>
          <a:p>
            <a:r>
              <a:rPr lang="zh-CN" altLang="en-US" sz="3600" b="1">
                <a:latin typeface="黑体" panose="02010609060101010101" pitchFamily="2" charset="-122"/>
                <a:ea typeface="黑体" panose="02010609060101010101" pitchFamily="2" charset="-122"/>
              </a:rPr>
              <a:t>内容：</a:t>
            </a:r>
            <a:r>
              <a:rPr lang="zh-CN" altLang="en-US" sz="3200" b="1">
                <a:latin typeface="黑体" panose="02010609060101010101" pitchFamily="2" charset="-122"/>
                <a:ea typeface="黑体" panose="02010609060101010101" pitchFamily="2" charset="-122"/>
              </a:rPr>
              <a:t>散文（写人、写景、文化、哲理</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a:latin typeface="黑体" panose="02010609060101010101" pitchFamily="2" charset="-122"/>
                <a:ea typeface="黑体" panose="02010609060101010101" pitchFamily="2" charset="-122"/>
              </a:rPr>
              <a:t>     《</a:t>
            </a:r>
            <a:r>
              <a:rPr lang="zh-CN" altLang="en-US" sz="3200" b="1">
                <a:latin typeface="黑体" panose="02010609060101010101" pitchFamily="2" charset="-122"/>
                <a:ea typeface="黑体" panose="02010609060101010101" pitchFamily="2" charset="-122"/>
              </a:rPr>
              <a:t>中国现当代散文鉴赏</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自己的宝贝</a:t>
            </a:r>
            <a:endParaRPr lang="en-US" altLang="zh-CN" sz="3200" b="1">
              <a:latin typeface="黑体" panose="02010609060101010101" pitchFamily="2" charset="-122"/>
              <a:ea typeface="黑体" panose="02010609060101010101" pitchFamily="2" charset="-122"/>
            </a:endParaRPr>
          </a:p>
          <a:p>
            <a:r>
              <a:rPr lang="zh-CN" altLang="en-US" sz="3200" b="1">
                <a:solidFill>
                  <a:srgbClr val="FF0000"/>
                </a:solidFill>
                <a:latin typeface="黑体" panose="02010609060101010101" pitchFamily="2" charset="-122"/>
                <a:ea typeface="黑体" panose="02010609060101010101" pitchFamily="2" charset="-122"/>
              </a:rPr>
              <a:t>（梁实秋，梁衡，汪曾祺，余秋雨，余光中，毕淑敏，林清玄，张晓风、周国平、刘墉、野夫</a:t>
            </a:r>
            <a:r>
              <a:rPr lang="en-US" altLang="zh-CN" sz="3200" b="1">
                <a:solidFill>
                  <a:srgbClr val="FF0000"/>
                </a:solidFill>
                <a:latin typeface="黑体" panose="02010609060101010101" pitchFamily="2" charset="-122"/>
                <a:ea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rPr>
              <a:t>）</a:t>
            </a:r>
            <a:endParaRPr lang="en-US" altLang="zh-CN" sz="3600" b="1">
              <a:solidFill>
                <a:srgbClr val="FF0000"/>
              </a:solidFill>
              <a:latin typeface="黑体" panose="02010609060101010101" pitchFamily="2" charset="-122"/>
              <a:ea typeface="黑体" panose="02010609060101010101" pitchFamily="2" charset="-122"/>
            </a:endParaRPr>
          </a:p>
          <a:p>
            <a:endParaRPr lang="en-US" altLang="zh-CN" sz="3600" b="1">
              <a:latin typeface="黑体" panose="02010609060101010101" pitchFamily="2" charset="-122"/>
              <a:ea typeface="黑体" panose="02010609060101010101" pitchFamily="2" charset="-122"/>
            </a:endParaRPr>
          </a:p>
          <a:p>
            <a:r>
              <a:rPr lang="zh-CN" altLang="en-US" sz="3600" b="1">
                <a:latin typeface="黑体" panose="02010609060101010101" pitchFamily="2" charset="-122"/>
                <a:ea typeface="黑体" panose="02010609060101010101" pitchFamily="2" charset="-122"/>
              </a:rPr>
              <a:t>形式：</a:t>
            </a:r>
            <a:r>
              <a:rPr lang="zh-CN" altLang="en-US" sz="3200" b="1">
                <a:latin typeface="黑体" panose="02010609060101010101" pitchFamily="2" charset="-122"/>
                <a:ea typeface="黑体" panose="02010609060101010101" pitchFamily="2" charset="-122"/>
              </a:rPr>
              <a:t>摘抄</a:t>
            </a:r>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随感</a:t>
            </a:r>
            <a:r>
              <a:rPr lang="en-US" altLang="zh-CN" sz="3200" b="1">
                <a:latin typeface="黑体" panose="02010609060101010101" pitchFamily="2" charset="-122"/>
                <a:ea typeface="黑体" panose="02010609060101010101" pitchFamily="2" charset="-122"/>
              </a:rPr>
              <a:t> </a:t>
            </a:r>
            <a:endParaRPr lang="zh-CN" altLang="en-US" sz="3200" b="1">
              <a:latin typeface="黑体" panose="02010609060101010101" pitchFamily="2" charset="-122"/>
              <a:ea typeface="黑体" panose="02010609060101010101" pitchFamily="2" charset="-122"/>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7585" name="图片 48129" descr="图片3"/>
          <p:cNvPicPr>
            <a:picLocks noChangeAspect="1"/>
          </p:cNvPicPr>
          <p:nvPr/>
        </p:nvPicPr>
        <p:blipFill>
          <a:blip r:embed="rId2"/>
          <a:stretch>
            <a:fillRect/>
          </a:stretch>
        </p:blipFill>
        <p:spPr>
          <a:xfrm>
            <a:off x="-304800" y="0"/>
            <a:ext cx="9448800" cy="6858000"/>
          </a:xfrm>
          <a:prstGeom prst="rect">
            <a:avLst/>
          </a:prstGeom>
          <a:noFill/>
          <a:ln w="9525">
            <a:noFill/>
          </a:ln>
        </p:spPr>
      </p:pic>
      <p:sp>
        <p:nvSpPr>
          <p:cNvPr id="67586" name="文本框 48130"/>
          <p:cNvSpPr txBox="1"/>
          <p:nvPr/>
        </p:nvSpPr>
        <p:spPr>
          <a:xfrm>
            <a:off x="107950" y="163513"/>
            <a:ext cx="2995613" cy="6492875"/>
          </a:xfrm>
          <a:prstGeom prst="rect">
            <a:avLst/>
          </a:prstGeom>
          <a:noFill/>
          <a:ln w="9525">
            <a:noFill/>
          </a:ln>
        </p:spPr>
        <p:txBody>
          <a:bodyPr wrap="none" anchor="t" anchorCtr="0">
            <a:spAutoFit/>
          </a:bodyPr>
          <a:lstStyle/>
          <a:p>
            <a:r>
              <a:rPr lang="zh-CN" altLang="en-US" sz="2000" b="1">
                <a:latin typeface="Arial" panose="020b0604020202020204" pitchFamily="34" charset="0"/>
                <a:ea typeface="宋体" panose="02010600030101010101" pitchFamily="2" charset="-122"/>
              </a:rPr>
              <a:t>剪一段时光缓缓流淌</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流进了月色中微微荡漾</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弹一首小荷淡淡的香</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美丽的琴音就落在我身旁</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萤火虫点亮夜的星光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谁为我添一件梦的衣裳</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推开那扇心窗远远地望</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谁采下那一朵昨日的忧伤</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我像只鱼儿在你的荷塘</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只为和你守候那皎白月光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游过了四季 荷花依然香</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等你宛在水中央</a:t>
            </a:r>
            <a:br>
              <a:rPr lang="zh-CN" altLang="en-US" sz="2000" b="1">
                <a:latin typeface="Arial" panose="020b0604020202020204" pitchFamily="34" charset="0"/>
                <a:ea typeface="宋体" panose="02010600030101010101" pitchFamily="2" charset="-122"/>
              </a:rPr>
            </a:b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萤火虫点亮夜的星光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谁为我添一件梦的衣裳</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推开那扇心窗远远地望</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谁采下那一朵昨日的忧伤</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我像只鱼儿在你的荷塘</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只为和你守候那皎白月光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游过了四季 荷花依然香</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等你宛在水中央</a:t>
            </a:r>
            <a:endParaRPr lang="zh-CN" altLang="en-US" sz="2000" b="1">
              <a:latin typeface="Arial" panose="020b0604020202020204" pitchFamily="34" charset="0"/>
              <a:ea typeface="宋体" panose="02010600030101010101" pitchFamily="2" charset="-122"/>
            </a:endParaRPr>
          </a:p>
        </p:txBody>
      </p:sp>
      <p:sp>
        <p:nvSpPr>
          <p:cNvPr id="67587" name="文本框 48131"/>
          <p:cNvSpPr txBox="1"/>
          <p:nvPr/>
        </p:nvSpPr>
        <p:spPr>
          <a:xfrm>
            <a:off x="4067175" y="1700213"/>
            <a:ext cx="4826000" cy="5183187"/>
          </a:xfrm>
          <a:prstGeom prst="rect">
            <a:avLst/>
          </a:prstGeom>
          <a:noFill/>
          <a:ln w="9525">
            <a:noFill/>
          </a:ln>
        </p:spPr>
        <p:txBody>
          <a:bodyPr anchor="t" anchorCtr="0">
            <a:spAutoFit/>
          </a:bodyPr>
          <a:lstStyle/>
          <a:p>
            <a:r>
              <a:rPr lang="en-US" altLang="zh-CN" sz="2000" b="1">
                <a:latin typeface="Arial" panose="020b0604020202020204" pitchFamily="34" charset="0"/>
                <a:ea typeface="宋体" panose="02010600030101010101" pitchFamily="2" charset="-122"/>
              </a:rPr>
              <a:t>recite</a:t>
            </a:r>
            <a:r>
              <a:rPr lang="zh-CN" altLang="en-US" sz="2000" b="1">
                <a:latin typeface="Arial" panose="020b0604020202020204" pitchFamily="34" charset="0"/>
                <a:ea typeface="宋体" panose="02010600030101010101" pitchFamily="2" charset="-122"/>
              </a:rPr>
              <a:t>：</a:t>
            </a:r>
            <a:r>
              <a:rPr lang="zh-CN" altLang="en-US" b="1">
                <a:latin typeface="Arial" panose="020b0604020202020204" pitchFamily="34" charset="0"/>
                <a:ea typeface="宋体" panose="02010600030101010101" pitchFamily="2" charset="-122"/>
              </a:rPr>
              <a:t>那时年轻的你    和你水中的模样</a:t>
            </a:r>
            <a:br>
              <a:rPr lang="zh-CN" altLang="en-US" b="1">
                <a:latin typeface="Arial" panose="020b0604020202020204" pitchFamily="34" charset="0"/>
                <a:ea typeface="宋体" panose="02010600030101010101" pitchFamily="2" charset="-122"/>
              </a:rPr>
            </a:br>
            <a:r>
              <a:rPr lang="zh-CN" altLang="en-US" b="1">
                <a:latin typeface="Arial" panose="020b0604020202020204" pitchFamily="34" charset="0"/>
                <a:ea typeface="宋体" panose="02010600030101010101" pitchFamily="2" charset="-122"/>
              </a:rPr>
              <a:t>            依然不变的仰望 漫天迷人的星光</a:t>
            </a:r>
            <a:br>
              <a:rPr lang="zh-CN" altLang="en-US" b="1">
                <a:latin typeface="Arial" panose="020b0604020202020204" pitchFamily="34" charset="0"/>
                <a:ea typeface="宋体" panose="02010600030101010101" pitchFamily="2" charset="-122"/>
              </a:rPr>
            </a:br>
            <a:r>
              <a:rPr lang="zh-CN" altLang="en-US" b="1">
                <a:latin typeface="Arial" panose="020b0604020202020204" pitchFamily="34" charset="0"/>
                <a:ea typeface="宋体" panose="02010600030101010101" pitchFamily="2" charset="-122"/>
              </a:rPr>
              <a:t>             谁能走进你的心房 采下一朵莲</a:t>
            </a:r>
            <a:br>
              <a:rPr lang="zh-CN" altLang="en-US" b="1">
                <a:latin typeface="Arial" panose="020b0604020202020204" pitchFamily="34" charset="0"/>
                <a:ea typeface="宋体" panose="02010600030101010101" pitchFamily="2" charset="-122"/>
              </a:rPr>
            </a:br>
            <a:r>
              <a:rPr lang="zh-CN" altLang="en-US" b="1">
                <a:latin typeface="Arial" panose="020b0604020202020204" pitchFamily="34" charset="0"/>
                <a:ea typeface="宋体" panose="02010600030101010101" pitchFamily="2" charset="-122"/>
              </a:rPr>
              <a:t>             是那夜的芬芳      还是你的发香</a:t>
            </a:r>
            <a:br>
              <a:rPr lang="zh-CN" altLang="en-US"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荷塘呀荷塘 你慢慢慢慢唱哟</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月光呀月光 你慢慢慢慢听哟</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鱼儿呀鱼儿 你慢慢慢慢游哟</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淡淡的淡淡的 淡淡的月光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我像只鱼儿在你的荷塘</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只为和你守候那皎白月光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游过了四季 荷花依然香</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等你宛在水中央</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我像只鱼儿在你的荷塘</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只为和你守候那皎白月光</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游过了四季 荷花依然香</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等你宛在水中央</a:t>
            </a:r>
            <a:br>
              <a:rPr lang="zh-CN" altLang="en-US" sz="2000" b="1">
                <a:latin typeface="Arial" panose="020b0604020202020204" pitchFamily="34" charset="0"/>
                <a:ea typeface="宋体" panose="02010600030101010101" pitchFamily="2" charset="-122"/>
              </a:rPr>
            </a:br>
            <a:r>
              <a:rPr lang="zh-CN" altLang="en-US" sz="2000" b="1">
                <a:latin typeface="Arial" panose="020b0604020202020204" pitchFamily="34" charset="0"/>
                <a:ea typeface="宋体" panose="02010600030101010101" pitchFamily="2" charset="-122"/>
              </a:rPr>
              <a:t>等你宛在水中央 </a:t>
            </a:r>
            <a:endParaRPr lang="zh-CN" altLang="en-US" sz="2000" b="1">
              <a:latin typeface="Arial" panose="020b0604020202020204" pitchFamily="34" charset="0"/>
              <a:ea typeface="宋体" panose="02010600030101010101" pitchFamily="2" charset="-122"/>
            </a:endParaRPr>
          </a:p>
        </p:txBody>
      </p:sp>
      <p:sp>
        <p:nvSpPr>
          <p:cNvPr id="67588" name="WordArt 5"/>
          <p:cNvSpPr>
            <a:spLocks noTextEdit="1"/>
          </p:cNvSpPr>
          <p:nvPr/>
        </p:nvSpPr>
        <p:spPr>
          <a:xfrm>
            <a:off x="2771775" y="115888"/>
            <a:ext cx="6372225" cy="1512887"/>
          </a:xfrm>
          <a:prstGeom prst="rect">
            <a:avLst/>
          </a:prstGeom>
        </p:spPr>
        <p:txBody>
          <a:bodyPr wrap="none" fromWordArt="1">
            <a:prstTxWarp prst="textFadeUp">
              <a:avLst>
                <a:gd name="adj" fmla="val 17338"/>
              </a:avLst>
            </a:prstTxWarp>
            <a:normAutofit/>
          </a:bodyPr>
          <a:lstStyle/>
          <a:p>
            <a:pPr algn="ctr"/>
            <a:r>
              <a:rPr lang="zh-CN" altLang="en-US" sz="3600">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荷塘月色</a:t>
            </a:r>
            <a:endParaRPr lang="zh-CN" altLang="en-US" sz="3600">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endParaRPr>
          </a:p>
        </p:txBody>
      </p:sp>
      <p:pic>
        <p:nvPicPr>
          <p:cNvPr id="67589" name="图片 48133" descr="046">
            <a:hlinkClick r:id="rId4" action="ppaction://hlinkfile"/>
          </p:cNvPr>
          <p:cNvPicPr>
            <a:picLocks noChangeAspect="1"/>
          </p:cNvPicPr>
          <p:nvPr/>
        </p:nvPicPr>
        <p:blipFill>
          <a:blip r:embed="rId3"/>
          <a:stretch>
            <a:fillRect/>
          </a:stretch>
        </p:blipFill>
        <p:spPr>
          <a:xfrm>
            <a:off x="6443663" y="5876925"/>
            <a:ext cx="2700337" cy="865188"/>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Text Box 5"/>
          <p:cNvSpPr txBox="1"/>
          <p:nvPr/>
        </p:nvSpPr>
        <p:spPr>
          <a:xfrm>
            <a:off x="0" y="0"/>
            <a:ext cx="7153275" cy="768350"/>
          </a:xfrm>
          <a:prstGeom prst="rect">
            <a:avLst/>
          </a:prstGeom>
          <a:noFill/>
          <a:ln w="9525">
            <a:noFill/>
          </a:ln>
        </p:spPr>
        <p:txBody>
          <a:bodyPr wrap="square" anchor="t" anchorCtr="0">
            <a:spAutoFit/>
          </a:bodyPr>
          <a:lstStyle/>
          <a:p>
            <a:r>
              <a:rPr lang="zh-CN" altLang="en-US" sz="4400">
                <a:solidFill>
                  <a:srgbClr val="FF3300"/>
                </a:solidFill>
                <a:latin typeface="Arial" panose="020b0604020202020204" pitchFamily="34" charset="0"/>
                <a:ea typeface="华文行楷" pitchFamily="2" charset="-122"/>
              </a:rPr>
              <a:t>关于月亮的诗文</a:t>
            </a:r>
            <a:r>
              <a:rPr lang="zh-CN" altLang="en-US" b="1">
                <a:latin typeface="Times New Roman" panose="02020603050405020304" pitchFamily="18" charset="0"/>
                <a:ea typeface="宋体" panose="02010600030101010101" pitchFamily="2" charset="-122"/>
              </a:rPr>
              <a:t>那就更多了</a:t>
            </a:r>
            <a:r>
              <a:rPr lang="en-US" altLang="zh-CN">
                <a:solidFill>
                  <a:schemeClr val="bg1"/>
                </a:solidFill>
                <a:latin typeface="Arial" panose="020b0604020202020204" pitchFamily="34" charset="0"/>
                <a:ea typeface="宋体" panose="02010600030101010101" pitchFamily="2" charset="-122"/>
              </a:rPr>
              <a:t>:</a:t>
            </a:r>
            <a:endParaRPr lang="en-US" altLang="zh-CN">
              <a:solidFill>
                <a:schemeClr val="bg1"/>
              </a:solidFill>
              <a:latin typeface="Arial" panose="020b0604020202020204" pitchFamily="34" charset="0"/>
              <a:ea typeface="宋体" panose="02010600030101010101" pitchFamily="2" charset="-122"/>
            </a:endParaRPr>
          </a:p>
        </p:txBody>
      </p:sp>
      <p:sp>
        <p:nvSpPr>
          <p:cNvPr id="8198" name="Text Box 6"/>
          <p:cNvSpPr txBox="1"/>
          <p:nvPr/>
        </p:nvSpPr>
        <p:spPr>
          <a:xfrm>
            <a:off x="0" y="685800"/>
            <a:ext cx="8229600" cy="584200"/>
          </a:xfrm>
          <a:prstGeom prst="rect">
            <a:avLst/>
          </a:prstGeom>
          <a:noFill/>
          <a:ln w="9525">
            <a:noFill/>
          </a:ln>
        </p:spPr>
        <p:txBody>
          <a:bodyPr anchor="t" anchorCtr="0">
            <a:spAutoFit/>
          </a:bodyPr>
          <a:lstStyle/>
          <a:p>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举头望明月，低头思故乡。</a:t>
            </a:r>
            <a:r>
              <a:rPr lang="zh-CN" altLang="en-US" sz="3200" b="1">
                <a:solidFill>
                  <a:schemeClr val="bg1"/>
                </a:solidFill>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    </a:t>
            </a:r>
            <a:r>
              <a:rPr lang="zh-CN" altLang="en-US" sz="3200" b="1">
                <a:solidFill>
                  <a:srgbClr val="FF3300"/>
                </a:solidFill>
                <a:latin typeface="宋体" panose="02010600030101010101" pitchFamily="2" charset="-122"/>
                <a:ea typeface="宋体" panose="02010600030101010101" pitchFamily="2" charset="-122"/>
              </a:rPr>
              <a:t>李白</a:t>
            </a:r>
            <a:endParaRPr lang="zh-CN" altLang="en-US" sz="3200" b="1">
              <a:solidFill>
                <a:srgbClr val="FF3300"/>
              </a:solidFill>
              <a:latin typeface="宋体" panose="02010600030101010101" pitchFamily="2" charset="-122"/>
              <a:ea typeface="宋体" panose="02010600030101010101" pitchFamily="2" charset="-122"/>
            </a:endParaRPr>
          </a:p>
        </p:txBody>
      </p:sp>
      <p:sp>
        <p:nvSpPr>
          <p:cNvPr id="8199" name="Text Box 7"/>
          <p:cNvSpPr txBox="1"/>
          <p:nvPr/>
        </p:nvSpPr>
        <p:spPr>
          <a:xfrm>
            <a:off x="17463" y="1158875"/>
            <a:ext cx="9144000" cy="582613"/>
          </a:xfrm>
          <a:prstGeom prst="rect">
            <a:avLst/>
          </a:prstGeom>
          <a:noFill/>
          <a:ln w="9525">
            <a:noFill/>
          </a:ln>
        </p:spPr>
        <p:txBody>
          <a:bodyPr anchor="t" anchorCtr="0">
            <a:spAutoFit/>
          </a:bodyPr>
          <a:lstStyle/>
          <a:p>
            <a:r>
              <a:rPr lang="en-US" altLang="zh-CN" sz="3200" b="1">
                <a:latin typeface="Arial" panose="020b0604020202020204" pitchFamily="34" charset="0"/>
                <a:ea typeface="宋体" panose="02010600030101010101" pitchFamily="2" charset="-122"/>
              </a:rPr>
              <a:t>2. </a:t>
            </a:r>
            <a:r>
              <a:rPr lang="zh-CN" altLang="en-US" sz="3200" b="1">
                <a:latin typeface="Arial" panose="020b0604020202020204" pitchFamily="34" charset="0"/>
                <a:ea typeface="宋体" panose="02010600030101010101" pitchFamily="2" charset="-122"/>
              </a:rPr>
              <a:t>峨嵋山月半轮秋，影入平羌江水流。 </a:t>
            </a:r>
            <a:r>
              <a:rPr lang="zh-CN" altLang="en-US" sz="3200" b="1">
                <a:solidFill>
                  <a:srgbClr val="FF3300"/>
                </a:solidFill>
                <a:latin typeface="Arial" panose="020b0604020202020204" pitchFamily="34" charset="0"/>
                <a:ea typeface="宋体" panose="02010600030101010101" pitchFamily="2" charset="-122"/>
              </a:rPr>
              <a:t>李白</a:t>
            </a:r>
            <a:r>
              <a:rPr lang="zh-CN" altLang="en-US" sz="3200" b="1">
                <a:latin typeface="Arial" panose="020b0604020202020204" pitchFamily="34" charset="0"/>
                <a:ea typeface="宋体" panose="02010600030101010101" pitchFamily="2" charset="-122"/>
              </a:rPr>
              <a:t> </a:t>
            </a:r>
            <a:endParaRPr lang="zh-CN" altLang="en-US" sz="3200" b="1">
              <a:latin typeface="Arial" panose="020b0604020202020204" pitchFamily="34" charset="0"/>
              <a:ea typeface="宋体" panose="02010600030101010101" pitchFamily="2" charset="-122"/>
            </a:endParaRPr>
          </a:p>
        </p:txBody>
      </p:sp>
      <p:sp>
        <p:nvSpPr>
          <p:cNvPr id="10244" name="Text Box 8"/>
          <p:cNvSpPr txBox="1"/>
          <p:nvPr/>
        </p:nvSpPr>
        <p:spPr>
          <a:xfrm>
            <a:off x="808038" y="4225925"/>
            <a:ext cx="184150" cy="366713"/>
          </a:xfrm>
          <a:prstGeom prst="rect">
            <a:avLst/>
          </a:prstGeom>
          <a:noFill/>
          <a:ln w="9525">
            <a:noFill/>
          </a:ln>
        </p:spPr>
        <p:txBody>
          <a:bodyPr wrap="none" anchor="t" anchorCtr="0">
            <a:spAutoFit/>
          </a:bodyPr>
          <a:lstStyle/>
          <a:p>
            <a:endParaRPr lang="zh-CN" altLang="en-US">
              <a:latin typeface="Arial" panose="020b0604020202020204" pitchFamily="34" charset="0"/>
              <a:ea typeface="宋体" panose="02010600030101010101" pitchFamily="2" charset="-122"/>
            </a:endParaRPr>
          </a:p>
        </p:txBody>
      </p:sp>
      <p:sp>
        <p:nvSpPr>
          <p:cNvPr id="8201" name="Text Box 9"/>
          <p:cNvSpPr txBox="1"/>
          <p:nvPr/>
        </p:nvSpPr>
        <p:spPr>
          <a:xfrm>
            <a:off x="17463" y="1689100"/>
            <a:ext cx="9144000" cy="582613"/>
          </a:xfrm>
          <a:prstGeom prst="rect">
            <a:avLst/>
          </a:prstGeom>
          <a:noFill/>
          <a:ln w="9525">
            <a:noFill/>
          </a:ln>
        </p:spPr>
        <p:txBody>
          <a:bodyPr anchor="t" anchorCtr="0">
            <a:spAutoFit/>
          </a:bodyPr>
          <a:lstStyle/>
          <a:p>
            <a:r>
              <a:rPr lang="en-US" altLang="zh-CN" sz="3200" b="1">
                <a:latin typeface="宋体" panose="02010600030101010101" pitchFamily="2" charset="-122"/>
                <a:ea typeface="宋体" panose="02010600030101010101" pitchFamily="2" charset="-122"/>
              </a:rPr>
              <a:t>3.</a:t>
            </a:r>
            <a:r>
              <a:rPr lang="zh-CN" altLang="en-US" sz="3200" b="1">
                <a:latin typeface="宋体" panose="02010600030101010101" pitchFamily="2" charset="-122"/>
                <a:ea typeface="宋体" panose="02010600030101010101" pitchFamily="2" charset="-122"/>
              </a:rPr>
              <a:t>我寄愁心与明月</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随风直到夜郎西。</a:t>
            </a:r>
            <a:r>
              <a:rPr lang="zh-CN" altLang="en-US" sz="3200" b="1">
                <a:solidFill>
                  <a:srgbClr val="FFFF00"/>
                </a:solidFill>
                <a:latin typeface="华文行楷" pitchFamily="2" charset="-122"/>
                <a:ea typeface="华文行楷" pitchFamily="2" charset="-122"/>
              </a:rPr>
              <a:t>  </a:t>
            </a:r>
            <a:r>
              <a:rPr lang="zh-CN" altLang="en-US" sz="3200" b="1">
                <a:solidFill>
                  <a:srgbClr val="FF3300"/>
                </a:solidFill>
                <a:latin typeface="宋体" panose="02010600030101010101" pitchFamily="2" charset="-122"/>
                <a:ea typeface="宋体" panose="02010600030101010101" pitchFamily="2" charset="-122"/>
              </a:rPr>
              <a:t>李白</a:t>
            </a:r>
            <a:endParaRPr lang="zh-CN" altLang="en-US" sz="3200" b="1">
              <a:solidFill>
                <a:srgbClr val="FF3300"/>
              </a:solidFill>
              <a:latin typeface="宋体" panose="02010600030101010101" pitchFamily="2" charset="-122"/>
              <a:ea typeface="宋体" panose="02010600030101010101" pitchFamily="2" charset="-122"/>
            </a:endParaRPr>
          </a:p>
        </p:txBody>
      </p:sp>
      <p:sp>
        <p:nvSpPr>
          <p:cNvPr id="8202" name="Text Box 10"/>
          <p:cNvSpPr txBox="1"/>
          <p:nvPr/>
        </p:nvSpPr>
        <p:spPr>
          <a:xfrm>
            <a:off x="76200" y="2643188"/>
            <a:ext cx="8915400" cy="584200"/>
          </a:xfrm>
          <a:prstGeom prst="rect">
            <a:avLst/>
          </a:prstGeom>
          <a:noFill/>
          <a:ln w="9525">
            <a:noFill/>
          </a:ln>
        </p:spPr>
        <p:txBody>
          <a:bodyPr anchor="t" anchorCtr="0">
            <a:spAutoFit/>
          </a:bodyPr>
          <a:lstStyle/>
          <a:p>
            <a:pPr>
              <a:spcBef>
                <a:spcPct val="50000"/>
              </a:spcBef>
            </a:pPr>
            <a:r>
              <a:rPr lang="en-US" altLang="zh-CN" sz="3200">
                <a:latin typeface="Arial" panose="020b0604020202020204" pitchFamily="34" charset="0"/>
                <a:ea typeface="宋体" panose="02010600030101010101" pitchFamily="2" charset="-122"/>
              </a:rPr>
              <a:t>5. </a:t>
            </a:r>
            <a:r>
              <a:rPr lang="zh-CN" altLang="en-US" sz="3200" b="1">
                <a:latin typeface="Arial" panose="020b0604020202020204" pitchFamily="34" charset="0"/>
                <a:ea typeface="宋体" panose="02010600030101010101" pitchFamily="2" charset="-122"/>
              </a:rPr>
              <a:t>野旷天低树，江清月近人。        </a:t>
            </a:r>
            <a:r>
              <a:rPr lang="zh-CN" altLang="en-US" sz="3200" b="1">
                <a:solidFill>
                  <a:srgbClr val="FF3300"/>
                </a:solidFill>
                <a:latin typeface="Arial" panose="020b0604020202020204" pitchFamily="34" charset="0"/>
                <a:ea typeface="宋体" panose="02010600030101010101" pitchFamily="2" charset="-122"/>
              </a:rPr>
              <a:t>孟浩然 </a:t>
            </a:r>
            <a:endParaRPr lang="zh-CN" altLang="en-US" sz="3200" b="1">
              <a:latin typeface="Arial" panose="020b0604020202020204" pitchFamily="34" charset="0"/>
              <a:ea typeface="宋体" panose="02010600030101010101" pitchFamily="2" charset="-122"/>
            </a:endParaRPr>
          </a:p>
        </p:txBody>
      </p:sp>
      <p:sp>
        <p:nvSpPr>
          <p:cNvPr id="8203" name="Text Box 11"/>
          <p:cNvSpPr txBox="1"/>
          <p:nvPr/>
        </p:nvSpPr>
        <p:spPr>
          <a:xfrm>
            <a:off x="17463" y="3140075"/>
            <a:ext cx="9296400" cy="582613"/>
          </a:xfrm>
          <a:prstGeom prst="rect">
            <a:avLst/>
          </a:prstGeom>
          <a:noFill/>
          <a:ln w="9525">
            <a:noFill/>
          </a:ln>
        </p:spPr>
        <p:txBody>
          <a:bodyPr anchor="t" anchorCtr="0">
            <a:spAutoFit/>
          </a:bodyPr>
          <a:lstStyle/>
          <a:p>
            <a:pPr>
              <a:spcBef>
                <a:spcPct val="50000"/>
              </a:spcBef>
            </a:pPr>
            <a:r>
              <a:rPr lang="en-US" altLang="zh-CN" sz="3200" b="1">
                <a:latin typeface="Arial" panose="020b0604020202020204" pitchFamily="34" charset="0"/>
                <a:ea typeface="宋体" panose="02010600030101010101" pitchFamily="2" charset="-122"/>
              </a:rPr>
              <a:t>6. </a:t>
            </a:r>
            <a:r>
              <a:rPr lang="zh-CN" altLang="en-US" sz="3200" b="1">
                <a:latin typeface="Arial" panose="020b0604020202020204" pitchFamily="34" charset="0"/>
                <a:ea typeface="宋体" panose="02010600030101010101" pitchFamily="2" charset="-122"/>
              </a:rPr>
              <a:t>海上生明月，天涯共此时。        </a:t>
            </a:r>
            <a:r>
              <a:rPr lang="zh-CN" altLang="en-US">
                <a:latin typeface="Arial" panose="020b0604020202020204" pitchFamily="34" charset="0"/>
                <a:ea typeface="宋体" panose="02010600030101010101" pitchFamily="2" charset="-122"/>
              </a:rPr>
              <a:t> </a:t>
            </a:r>
            <a:r>
              <a:rPr lang="zh-CN" altLang="en-US" sz="3200" b="1">
                <a:solidFill>
                  <a:srgbClr val="FF3300"/>
                </a:solidFill>
                <a:latin typeface="Arial" panose="020b0604020202020204" pitchFamily="34" charset="0"/>
                <a:ea typeface="宋体" panose="02010600030101010101" pitchFamily="2" charset="-122"/>
              </a:rPr>
              <a:t>张九龄</a:t>
            </a:r>
            <a:r>
              <a:rPr lang="zh-CN" altLang="en-US" sz="2400" b="1">
                <a:latin typeface="Arial" panose="020b0604020202020204" pitchFamily="34" charset="0"/>
                <a:ea typeface="宋体" panose="02010600030101010101" pitchFamily="2" charset="-122"/>
              </a:rPr>
              <a:t> </a:t>
            </a:r>
            <a:endParaRPr lang="zh-CN" altLang="en-US" sz="2400" b="1">
              <a:latin typeface="Arial" panose="020b0604020202020204" pitchFamily="34" charset="0"/>
              <a:ea typeface="宋体" panose="02010600030101010101" pitchFamily="2" charset="-122"/>
            </a:endParaRPr>
          </a:p>
        </p:txBody>
      </p:sp>
      <p:sp>
        <p:nvSpPr>
          <p:cNvPr id="8204" name="Text Box 12"/>
          <p:cNvSpPr txBox="1"/>
          <p:nvPr/>
        </p:nvSpPr>
        <p:spPr>
          <a:xfrm>
            <a:off x="76200" y="5248275"/>
            <a:ext cx="4949825" cy="1568450"/>
          </a:xfrm>
          <a:prstGeom prst="rect">
            <a:avLst/>
          </a:prstGeom>
          <a:noFill/>
          <a:ln w="9525">
            <a:noFill/>
          </a:ln>
        </p:spPr>
        <p:txBody>
          <a:bodyPr wrap="square" anchor="t" anchorCtr="0">
            <a:spAutoFit/>
          </a:bodyPr>
          <a:lstStyle/>
          <a:p>
            <a:pPr>
              <a:spcBef>
                <a:spcPct val="50000"/>
              </a:spcBef>
            </a:pPr>
            <a:r>
              <a:rPr lang="en-US" altLang="zh-CN" sz="3200" b="1">
                <a:latin typeface="Arial" panose="020b0604020202020204" pitchFamily="34" charset="0"/>
                <a:ea typeface="宋体" panose="02010600030101010101" pitchFamily="2" charset="-122"/>
              </a:rPr>
              <a:t>10.</a:t>
            </a:r>
            <a:r>
              <a:rPr lang="zh-CN" altLang="en-US" sz="3200" b="1">
                <a:latin typeface="Arial" panose="020b0604020202020204" pitchFamily="34" charset="0"/>
                <a:ea typeface="宋体" panose="02010600030101010101" pitchFamily="2" charset="-122"/>
              </a:rPr>
              <a:t>人有悲欢离合</a:t>
            </a:r>
            <a:r>
              <a:rPr lang="en-US" altLang="zh-CN"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月有阴晴圆缺</a:t>
            </a:r>
            <a:r>
              <a:rPr lang="en-US" altLang="zh-CN"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此事古难全。但愿人长久</a:t>
            </a:r>
            <a:r>
              <a:rPr lang="en-US" altLang="zh-CN"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千里共婵娟 。 </a:t>
            </a:r>
            <a:r>
              <a:rPr lang="zh-CN" altLang="en-US" sz="3200" b="1">
                <a:solidFill>
                  <a:srgbClr val="FF3300"/>
                </a:solidFill>
                <a:latin typeface="Arial" panose="020b0604020202020204" pitchFamily="34" charset="0"/>
                <a:ea typeface="宋体" panose="02010600030101010101" pitchFamily="2" charset="-122"/>
              </a:rPr>
              <a:t>苏轼</a:t>
            </a:r>
            <a:endParaRPr lang="zh-CN" altLang="en-US" sz="3200" b="1">
              <a:latin typeface="Arial" panose="020b0604020202020204" pitchFamily="34" charset="0"/>
              <a:ea typeface="宋体" panose="02010600030101010101" pitchFamily="2" charset="-122"/>
            </a:endParaRPr>
          </a:p>
        </p:txBody>
      </p:sp>
      <p:sp>
        <p:nvSpPr>
          <p:cNvPr id="8205" name="Text Box 13"/>
          <p:cNvSpPr txBox="1"/>
          <p:nvPr/>
        </p:nvSpPr>
        <p:spPr>
          <a:xfrm>
            <a:off x="17463" y="4130675"/>
            <a:ext cx="7391400" cy="582613"/>
          </a:xfrm>
          <a:prstGeom prst="rect">
            <a:avLst/>
          </a:prstGeom>
          <a:noFill/>
          <a:ln w="9525">
            <a:noFill/>
          </a:ln>
        </p:spPr>
        <p:txBody>
          <a:bodyPr anchor="t" anchorCtr="0">
            <a:spAutoFit/>
          </a:bodyPr>
          <a:lstStyle/>
          <a:p>
            <a:pPr>
              <a:spcBef>
                <a:spcPct val="50000"/>
              </a:spcBef>
            </a:pPr>
            <a:r>
              <a:rPr lang="en-US" altLang="zh-CN" sz="3200" b="1">
                <a:latin typeface="Arial" panose="020b0604020202020204" pitchFamily="34" charset="0"/>
                <a:ea typeface="宋体" panose="02010600030101010101" pitchFamily="2" charset="-122"/>
              </a:rPr>
              <a:t>8. </a:t>
            </a:r>
            <a:r>
              <a:rPr lang="zh-CN" altLang="en-US" sz="3200" b="1">
                <a:latin typeface="Arial" panose="020b0604020202020204" pitchFamily="34" charset="0"/>
                <a:ea typeface="宋体" panose="02010600030101010101" pitchFamily="2" charset="-122"/>
              </a:rPr>
              <a:t>明月松间照，清泉石上流。</a:t>
            </a:r>
            <a:r>
              <a:rPr lang="zh-CN" altLang="en-US" sz="3200" b="1">
                <a:solidFill>
                  <a:srgbClr val="FF3300"/>
                </a:solidFill>
                <a:latin typeface="Arial" panose="020b0604020202020204" pitchFamily="34" charset="0"/>
                <a:ea typeface="宋体" panose="02010600030101010101" pitchFamily="2" charset="-122"/>
              </a:rPr>
              <a:t>         王维 </a:t>
            </a:r>
            <a:endParaRPr lang="zh-CN" altLang="en-US" sz="3200" b="1">
              <a:solidFill>
                <a:srgbClr val="FF3300"/>
              </a:solidFill>
              <a:latin typeface="Arial" panose="020b0604020202020204" pitchFamily="34" charset="0"/>
              <a:ea typeface="宋体" panose="02010600030101010101" pitchFamily="2" charset="-122"/>
            </a:endParaRPr>
          </a:p>
        </p:txBody>
      </p:sp>
      <p:sp>
        <p:nvSpPr>
          <p:cNvPr id="8206" name="Text Box 14"/>
          <p:cNvSpPr txBox="1"/>
          <p:nvPr/>
        </p:nvSpPr>
        <p:spPr>
          <a:xfrm>
            <a:off x="17463" y="3611563"/>
            <a:ext cx="8077200" cy="584200"/>
          </a:xfrm>
          <a:prstGeom prst="rect">
            <a:avLst/>
          </a:prstGeom>
          <a:noFill/>
          <a:ln w="9525">
            <a:noFill/>
          </a:ln>
        </p:spPr>
        <p:txBody>
          <a:bodyPr anchor="t" anchorCtr="0">
            <a:spAutoFit/>
          </a:bodyPr>
          <a:lstStyle/>
          <a:p>
            <a:pPr>
              <a:spcBef>
                <a:spcPct val="50000"/>
              </a:spcBef>
            </a:pPr>
            <a:r>
              <a:rPr lang="en-US" altLang="zh-CN" sz="3200" b="1">
                <a:latin typeface="Arial" panose="020b0604020202020204" pitchFamily="34" charset="0"/>
                <a:ea typeface="宋体" panose="02010600030101010101" pitchFamily="2" charset="-122"/>
              </a:rPr>
              <a:t>7. </a:t>
            </a:r>
            <a:r>
              <a:rPr lang="zh-CN" altLang="en-US" sz="3200" b="1">
                <a:latin typeface="Arial" panose="020b0604020202020204" pitchFamily="34" charset="0"/>
                <a:ea typeface="宋体" panose="02010600030101010101" pitchFamily="2" charset="-122"/>
              </a:rPr>
              <a:t>无言独上西楼，月如钩。            </a:t>
            </a:r>
            <a:r>
              <a:rPr lang="zh-CN" altLang="en-US" sz="3200" b="1">
                <a:solidFill>
                  <a:srgbClr val="FF3300"/>
                </a:solidFill>
                <a:latin typeface="Arial" panose="020b0604020202020204" pitchFamily="34" charset="0"/>
                <a:ea typeface="宋体" panose="02010600030101010101" pitchFamily="2" charset="-122"/>
              </a:rPr>
              <a:t>李煜 </a:t>
            </a:r>
            <a:endParaRPr lang="zh-CN" altLang="en-US" sz="3200" b="1">
              <a:solidFill>
                <a:srgbClr val="FF3300"/>
              </a:solidFill>
              <a:latin typeface="Arial" panose="020b0604020202020204" pitchFamily="34" charset="0"/>
              <a:ea typeface="宋体" panose="02010600030101010101" pitchFamily="2" charset="-122"/>
            </a:endParaRPr>
          </a:p>
        </p:txBody>
      </p:sp>
      <p:sp>
        <p:nvSpPr>
          <p:cNvPr id="8207" name="Text Box 15"/>
          <p:cNvSpPr txBox="1"/>
          <p:nvPr/>
        </p:nvSpPr>
        <p:spPr>
          <a:xfrm>
            <a:off x="17463" y="2149475"/>
            <a:ext cx="9144000" cy="582613"/>
          </a:xfrm>
          <a:prstGeom prst="rect">
            <a:avLst/>
          </a:prstGeom>
          <a:noFill/>
          <a:ln w="9525">
            <a:noFill/>
          </a:ln>
        </p:spPr>
        <p:txBody>
          <a:bodyPr anchor="t" anchorCtr="0">
            <a:spAutoFit/>
          </a:bodyPr>
          <a:lstStyle/>
          <a:p>
            <a:pPr>
              <a:spcBef>
                <a:spcPct val="50000"/>
              </a:spcBef>
            </a:pPr>
            <a:r>
              <a:rPr lang="en-US" altLang="zh-CN" sz="3200" b="1">
                <a:latin typeface="Arial" panose="020b0604020202020204" pitchFamily="34" charset="0"/>
                <a:ea typeface="宋体" panose="02010600030101010101" pitchFamily="2" charset="-122"/>
              </a:rPr>
              <a:t>4. </a:t>
            </a:r>
            <a:r>
              <a:rPr lang="zh-CN" altLang="en-US" sz="3200" b="1">
                <a:latin typeface="Arial" panose="020b0604020202020204" pitchFamily="34" charset="0"/>
                <a:ea typeface="宋体" panose="02010600030101010101" pitchFamily="2" charset="-122"/>
              </a:rPr>
              <a:t>可怜九月初三夜，露似珍珠月似弓。 </a:t>
            </a:r>
            <a:r>
              <a:rPr lang="zh-CN" altLang="en-US" sz="3200" b="1">
                <a:solidFill>
                  <a:srgbClr val="FF3300"/>
                </a:solidFill>
                <a:latin typeface="Arial" panose="020b0604020202020204" pitchFamily="34" charset="0"/>
                <a:ea typeface="宋体" panose="02010600030101010101" pitchFamily="2" charset="-122"/>
              </a:rPr>
              <a:t>白居易 </a:t>
            </a:r>
            <a:endParaRPr lang="zh-CN" altLang="en-US" sz="3200" b="1">
              <a:solidFill>
                <a:srgbClr val="FF3300"/>
              </a:solidFill>
              <a:latin typeface="Arial" panose="020b0604020202020204" pitchFamily="34" charset="0"/>
              <a:ea typeface="宋体" panose="02010600030101010101" pitchFamily="2" charset="-122"/>
            </a:endParaRPr>
          </a:p>
        </p:txBody>
      </p:sp>
      <p:sp>
        <p:nvSpPr>
          <p:cNvPr id="206854" name="文本框 206853"/>
          <p:cNvSpPr txBox="1"/>
          <p:nvPr/>
        </p:nvSpPr>
        <p:spPr>
          <a:xfrm>
            <a:off x="17463" y="4664075"/>
            <a:ext cx="8769350" cy="584200"/>
          </a:xfrm>
          <a:prstGeom prst="rect">
            <a:avLst/>
          </a:prstGeom>
          <a:noFill/>
          <a:ln w="9525">
            <a:noFill/>
          </a:ln>
        </p:spPr>
        <p:txBody>
          <a:bodyPr wrap="square" anchor="t" anchorCtr="0">
            <a:spAutoFit/>
          </a:bodyPr>
          <a:lstStyle/>
          <a:p>
            <a:pPr eaLnBrk="0" hangingPunct="0"/>
            <a:r>
              <a:rPr lang="en-US" altLang="zh-CN" sz="3200" b="1">
                <a:latin typeface="宋体" panose="02010600030101010101" pitchFamily="2" charset="-122"/>
                <a:ea typeface="宋体" panose="02010600030101010101" pitchFamily="2" charset="-122"/>
              </a:rPr>
              <a:t>9.</a:t>
            </a:r>
            <a:r>
              <a:rPr lang="zh-CN" altLang="en-US" sz="3200" b="1">
                <a:latin typeface="宋体" panose="02010600030101010101" pitchFamily="2" charset="-122"/>
                <a:ea typeface="宋体" panose="02010600030101010101" pitchFamily="2" charset="-122"/>
              </a:rPr>
              <a:t>露从今夜白，月是故乡明。</a:t>
            </a:r>
            <a:r>
              <a:rPr lang="zh-CN" altLang="en-US" sz="3200" b="1">
                <a:latin typeface="宋体" panose="02010600030101010101" pitchFamily="2" charset="-122"/>
                <a:ea typeface="宋体" panose="02010600030101010101" pitchFamily="2" charset="-122"/>
                <a:sym typeface="宋体" panose="02010600030101010101" pitchFamily="2" charset="-122"/>
              </a:rPr>
              <a:t> </a:t>
            </a:r>
            <a:r>
              <a:rPr lang="en-US" altLang="zh-CN" sz="3200" b="1">
                <a:latin typeface="宋体" panose="02010600030101010101" pitchFamily="2" charset="-122"/>
                <a:ea typeface="宋体" panose="02010600030101010101" pitchFamily="2" charset="-122"/>
                <a:sym typeface="宋体" panose="02010600030101010101" pitchFamily="2" charset="-122"/>
              </a:rPr>
              <a:t>    </a:t>
            </a:r>
            <a:r>
              <a:rPr lang="zh-CN" altLang="en-US" sz="3200" b="1">
                <a:solidFill>
                  <a:srgbClr val="FF3300"/>
                </a:solidFill>
                <a:latin typeface="宋体" panose="02010600030101010101" pitchFamily="2" charset="-122"/>
                <a:ea typeface="宋体" panose="02010600030101010101" pitchFamily="2" charset="-122"/>
                <a:sym typeface="宋体" panose="02010600030101010101" pitchFamily="2" charset="-122"/>
              </a:rPr>
              <a:t>杜甫</a:t>
            </a:r>
            <a:endParaRPr lang="zh-CN" altLang="en-US" sz="3200" b="1">
              <a:solidFill>
                <a:srgbClr val="FF3300"/>
              </a:solidFill>
              <a:latin typeface="宋体" panose="02010600030101010101" pitchFamily="2" charset="-122"/>
              <a:ea typeface="宋体" panose="02010600030101010101" pitchFamily="2" charset="-122"/>
              <a:sym typeface="宋体" panose="02010600030101010101" pitchFamily="2" charset="-122"/>
            </a:endParaRPr>
          </a:p>
        </p:txBody>
      </p:sp>
      <p:pic>
        <p:nvPicPr>
          <p:cNvPr id="10253" name="Picture 2" descr="20041108010316254"/>
          <p:cNvPicPr>
            <a:picLocks noChangeAspect="1"/>
          </p:cNvPicPr>
          <p:nvPr/>
        </p:nvPicPr>
        <p:blipFill>
          <a:blip r:embed="rId2"/>
          <a:stretch>
            <a:fillRect/>
          </a:stretch>
        </p:blipFill>
        <p:spPr>
          <a:xfrm>
            <a:off x="4960938" y="5318125"/>
            <a:ext cx="3954462" cy="1516063"/>
          </a:xfrm>
          <a:prstGeom prst="rect">
            <a:avLst/>
          </a:prstGeom>
          <a:noFill/>
          <a:ln w="9525">
            <a:noFill/>
          </a:ln>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p:cTn id="7" dur="500" fill="hold"/>
                                        <p:tgtEl>
                                          <p:spTgt spid="8198"/>
                                        </p:tgtEl>
                                        <p:attrNameLst>
                                          <p:attrName>ppt_x</p:attrName>
                                        </p:attrNameLst>
                                      </p:cBhvr>
                                      <p:tavLst>
                                        <p:tav tm="0">
                                          <p:val>
                                            <p:strVal val="#ppt_x"/>
                                          </p:val>
                                        </p:tav>
                                        <p:tav tm="100000">
                                          <p:val>
                                            <p:strVal val="#ppt_x"/>
                                          </p:val>
                                        </p:tav>
                                      </p:tavLst>
                                    </p:anim>
                                    <p:anim calcmode="lin" valueType="num">
                                      <p:cBhvr>
                                        <p:cTn id="8" dur="500" fill="hold"/>
                                        <p:tgtEl>
                                          <p:spTgt spid="819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199"/>
                                        </p:tgtEl>
                                        <p:attrNameLst>
                                          <p:attrName>style.visibility</p:attrName>
                                        </p:attrNameLst>
                                      </p:cBhvr>
                                      <p:to>
                                        <p:strVal val="visible"/>
                                      </p:to>
                                    </p:set>
                                    <p:anim calcmode="lin" valueType="num">
                                      <p:cBhvr>
                                        <p:cTn id="11" dur="500" fill="hold"/>
                                        <p:tgtEl>
                                          <p:spTgt spid="8199"/>
                                        </p:tgtEl>
                                        <p:attrNameLst>
                                          <p:attrName>ppt_x</p:attrName>
                                        </p:attrNameLst>
                                      </p:cBhvr>
                                      <p:tavLst>
                                        <p:tav tm="0">
                                          <p:val>
                                            <p:strVal val="#ppt_x"/>
                                          </p:val>
                                        </p:tav>
                                        <p:tav tm="100000">
                                          <p:val>
                                            <p:strVal val="#ppt_x"/>
                                          </p:val>
                                        </p:tav>
                                      </p:tavLst>
                                    </p:anim>
                                    <p:anim calcmode="lin" valueType="num">
                                      <p:cBhvr>
                                        <p:cTn id="12" dur="500" fill="hold"/>
                                        <p:tgtEl>
                                          <p:spTgt spid="819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201"/>
                                        </p:tgtEl>
                                        <p:attrNameLst>
                                          <p:attrName>style.visibility</p:attrName>
                                        </p:attrNameLst>
                                      </p:cBhvr>
                                      <p:to>
                                        <p:strVal val="visible"/>
                                      </p:to>
                                    </p:set>
                                    <p:anim calcmode="lin" valueType="num">
                                      <p:cBhvr>
                                        <p:cTn id="15" dur="500" fill="hold"/>
                                        <p:tgtEl>
                                          <p:spTgt spid="8201"/>
                                        </p:tgtEl>
                                        <p:attrNameLst>
                                          <p:attrName>ppt_x</p:attrName>
                                        </p:attrNameLst>
                                      </p:cBhvr>
                                      <p:tavLst>
                                        <p:tav tm="0">
                                          <p:val>
                                            <p:strVal val="#ppt_x"/>
                                          </p:val>
                                        </p:tav>
                                        <p:tav tm="100000">
                                          <p:val>
                                            <p:strVal val="#ppt_x"/>
                                          </p:val>
                                        </p:tav>
                                      </p:tavLst>
                                    </p:anim>
                                    <p:anim calcmode="lin" valueType="num">
                                      <p:cBhvr>
                                        <p:cTn id="16" dur="500" fill="hold"/>
                                        <p:tgtEl>
                                          <p:spTgt spid="820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07"/>
                                        </p:tgtEl>
                                        <p:attrNameLst>
                                          <p:attrName>style.visibility</p:attrName>
                                        </p:attrNameLst>
                                      </p:cBhvr>
                                      <p:to>
                                        <p:strVal val="visible"/>
                                      </p:to>
                                    </p:set>
                                    <p:anim calcmode="lin" valueType="num">
                                      <p:cBhvr>
                                        <p:cTn id="19" dur="500" fill="hold"/>
                                        <p:tgtEl>
                                          <p:spTgt spid="8207"/>
                                        </p:tgtEl>
                                        <p:attrNameLst>
                                          <p:attrName>ppt_x</p:attrName>
                                        </p:attrNameLst>
                                      </p:cBhvr>
                                      <p:tavLst>
                                        <p:tav tm="0">
                                          <p:val>
                                            <p:strVal val="#ppt_x"/>
                                          </p:val>
                                        </p:tav>
                                        <p:tav tm="100000">
                                          <p:val>
                                            <p:strVal val="#ppt_x"/>
                                          </p:val>
                                        </p:tav>
                                      </p:tavLst>
                                    </p:anim>
                                    <p:anim calcmode="lin" valueType="num">
                                      <p:cBhvr>
                                        <p:cTn id="20" dur="500" fill="hold"/>
                                        <p:tgtEl>
                                          <p:spTgt spid="820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202"/>
                                        </p:tgtEl>
                                        <p:attrNameLst>
                                          <p:attrName>style.visibility</p:attrName>
                                        </p:attrNameLst>
                                      </p:cBhvr>
                                      <p:to>
                                        <p:strVal val="visible"/>
                                      </p:to>
                                    </p:set>
                                    <p:anim calcmode="lin" valueType="num">
                                      <p:cBhvr>
                                        <p:cTn id="23" dur="500" fill="hold"/>
                                        <p:tgtEl>
                                          <p:spTgt spid="8202"/>
                                        </p:tgtEl>
                                        <p:attrNameLst>
                                          <p:attrName>ppt_x</p:attrName>
                                        </p:attrNameLst>
                                      </p:cBhvr>
                                      <p:tavLst>
                                        <p:tav tm="0">
                                          <p:val>
                                            <p:strVal val="#ppt_x"/>
                                          </p:val>
                                        </p:tav>
                                        <p:tav tm="100000">
                                          <p:val>
                                            <p:strVal val="#ppt_x"/>
                                          </p:val>
                                        </p:tav>
                                      </p:tavLst>
                                    </p:anim>
                                    <p:anim calcmode="lin" valueType="num">
                                      <p:cBhvr>
                                        <p:cTn id="24" dur="500" fill="hold"/>
                                        <p:tgtEl>
                                          <p:spTgt spid="820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203"/>
                                        </p:tgtEl>
                                        <p:attrNameLst>
                                          <p:attrName>style.visibility</p:attrName>
                                        </p:attrNameLst>
                                      </p:cBhvr>
                                      <p:to>
                                        <p:strVal val="visible"/>
                                      </p:to>
                                    </p:set>
                                    <p:anim calcmode="lin" valueType="num">
                                      <p:cBhvr>
                                        <p:cTn id="27" dur="500" fill="hold"/>
                                        <p:tgtEl>
                                          <p:spTgt spid="8203"/>
                                        </p:tgtEl>
                                        <p:attrNameLst>
                                          <p:attrName>ppt_x</p:attrName>
                                        </p:attrNameLst>
                                      </p:cBhvr>
                                      <p:tavLst>
                                        <p:tav tm="0">
                                          <p:val>
                                            <p:strVal val="#ppt_x"/>
                                          </p:val>
                                        </p:tav>
                                        <p:tav tm="100000">
                                          <p:val>
                                            <p:strVal val="#ppt_x"/>
                                          </p:val>
                                        </p:tav>
                                      </p:tavLst>
                                    </p:anim>
                                    <p:anim calcmode="lin" valueType="num">
                                      <p:cBhvr>
                                        <p:cTn id="28" dur="500" fill="hold"/>
                                        <p:tgtEl>
                                          <p:spTgt spid="820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206"/>
                                        </p:tgtEl>
                                        <p:attrNameLst>
                                          <p:attrName>style.visibility</p:attrName>
                                        </p:attrNameLst>
                                      </p:cBhvr>
                                      <p:to>
                                        <p:strVal val="visible"/>
                                      </p:to>
                                    </p:set>
                                    <p:anim calcmode="lin" valueType="num">
                                      <p:cBhvr>
                                        <p:cTn id="31" dur="500" fill="hold"/>
                                        <p:tgtEl>
                                          <p:spTgt spid="8206"/>
                                        </p:tgtEl>
                                        <p:attrNameLst>
                                          <p:attrName>ppt_x</p:attrName>
                                        </p:attrNameLst>
                                      </p:cBhvr>
                                      <p:tavLst>
                                        <p:tav tm="0">
                                          <p:val>
                                            <p:strVal val="#ppt_x"/>
                                          </p:val>
                                        </p:tav>
                                        <p:tav tm="100000">
                                          <p:val>
                                            <p:strVal val="#ppt_x"/>
                                          </p:val>
                                        </p:tav>
                                      </p:tavLst>
                                    </p:anim>
                                    <p:anim calcmode="lin" valueType="num">
                                      <p:cBhvr>
                                        <p:cTn id="32" dur="500" fill="hold"/>
                                        <p:tgtEl>
                                          <p:spTgt spid="820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205"/>
                                        </p:tgtEl>
                                        <p:attrNameLst>
                                          <p:attrName>style.visibility</p:attrName>
                                        </p:attrNameLst>
                                      </p:cBhvr>
                                      <p:to>
                                        <p:strVal val="visible"/>
                                      </p:to>
                                    </p:set>
                                    <p:anim calcmode="lin" valueType="num">
                                      <p:cBhvr>
                                        <p:cTn id="35" dur="500" fill="hold"/>
                                        <p:tgtEl>
                                          <p:spTgt spid="8205"/>
                                        </p:tgtEl>
                                        <p:attrNameLst>
                                          <p:attrName>ppt_x</p:attrName>
                                        </p:attrNameLst>
                                      </p:cBhvr>
                                      <p:tavLst>
                                        <p:tav tm="0">
                                          <p:val>
                                            <p:strVal val="#ppt_x"/>
                                          </p:val>
                                        </p:tav>
                                        <p:tav tm="100000">
                                          <p:val>
                                            <p:strVal val="#ppt_x"/>
                                          </p:val>
                                        </p:tav>
                                      </p:tavLst>
                                    </p:anim>
                                    <p:anim calcmode="lin" valueType="num">
                                      <p:cBhvr>
                                        <p:cTn id="36" dur="500" fill="hold"/>
                                        <p:tgtEl>
                                          <p:spTgt spid="820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204"/>
                                        </p:tgtEl>
                                        <p:attrNameLst>
                                          <p:attrName>style.visibility</p:attrName>
                                        </p:attrNameLst>
                                      </p:cBhvr>
                                      <p:to>
                                        <p:strVal val="visible"/>
                                      </p:to>
                                    </p:set>
                                    <p:anim calcmode="lin" valueType="num">
                                      <p:cBhvr>
                                        <p:cTn id="39" dur="500" fill="hold"/>
                                        <p:tgtEl>
                                          <p:spTgt spid="8204"/>
                                        </p:tgtEl>
                                        <p:attrNameLst>
                                          <p:attrName>ppt_x</p:attrName>
                                        </p:attrNameLst>
                                      </p:cBhvr>
                                      <p:tavLst>
                                        <p:tav tm="0">
                                          <p:val>
                                            <p:strVal val="#ppt_x"/>
                                          </p:val>
                                        </p:tav>
                                        <p:tav tm="100000">
                                          <p:val>
                                            <p:strVal val="#ppt_x"/>
                                          </p:val>
                                        </p:tav>
                                      </p:tavLst>
                                    </p:anim>
                                    <p:anim calcmode="lin" valueType="num">
                                      <p:cBhvr>
                                        <p:cTn id="40" dur="500" fill="hold"/>
                                        <p:tgtEl>
                                          <p:spTgt spid="8204"/>
                                        </p:tgtEl>
                                        <p:attrNameLst>
                                          <p:attrName>ppt_y</p:attrName>
                                        </p:attrNameLst>
                                      </p:cBhvr>
                                      <p:tavLst>
                                        <p:tav tm="0">
                                          <p:val>
                                            <p:strVal val="1+#ppt_h/2"/>
                                          </p:val>
                                        </p:tav>
                                        <p:tav tm="100000">
                                          <p:val>
                                            <p:strVal val="#ppt_y"/>
                                          </p:val>
                                        </p:tav>
                                      </p:tavLst>
                                    </p:anim>
                                  </p:childTnLst>
                                </p:cTn>
                              </p:par>
                              <p:par>
                                <p:cTn id="41" presetID="1" presetClass="entr" presetSubtype="0" fill="hold" grpId="0" nodeType="withEffect">
                                  <p:stCondLst>
                                    <p:cond delay="0"/>
                                  </p:stCondLst>
                                  <p:childTnLst>
                                    <p:set>
                                      <p:cBhvr>
                                        <p:cTn id="42" dur="1" fill="hold">
                                          <p:stCondLst>
                                            <p:cond delay="0"/>
                                          </p:stCondLst>
                                        </p:cTn>
                                        <p:tgtEl>
                                          <p:spTgt spid="2068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P spid="8199" grpId="0"/>
      <p:bldP spid="8201" grpId="0"/>
      <p:bldP spid="8202" grpId="0"/>
      <p:bldP spid="8203" grpId="0"/>
      <p:bldP spid="8204" grpId="0"/>
      <p:bldP spid="8205" grpId="0"/>
      <p:bldP spid="8206" grpId="0"/>
      <p:bldP spid="8207" grpId="0"/>
      <p:bldP spid="20685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5" name="Picture 2" descr="MTE5NTI1LHhpaGV5ZWhl_medium"/>
          <p:cNvPicPr>
            <a:picLocks noChangeAspect="1"/>
          </p:cNvPicPr>
          <p:nvPr/>
        </p:nvPicPr>
        <p:blipFill>
          <a:blip r:embed="rId2"/>
          <a:srcRect b="5556"/>
          <a:stretch>
            <a:fillRect/>
          </a:stretch>
        </p:blipFill>
        <p:spPr>
          <a:xfrm>
            <a:off x="0" y="-295275"/>
            <a:ext cx="9144000" cy="7153275"/>
          </a:xfrm>
          <a:prstGeom prst="rect">
            <a:avLst/>
          </a:prstGeom>
          <a:noFill/>
          <a:ln w="9525">
            <a:noFill/>
          </a:ln>
        </p:spPr>
      </p:pic>
      <p:sp>
        <p:nvSpPr>
          <p:cNvPr id="11266" name="Text Box 3"/>
          <p:cNvSpPr txBox="1"/>
          <p:nvPr/>
        </p:nvSpPr>
        <p:spPr>
          <a:xfrm>
            <a:off x="1676400" y="609600"/>
            <a:ext cx="6858000" cy="1555750"/>
          </a:xfrm>
          <a:prstGeom prst="rect">
            <a:avLst/>
          </a:prstGeom>
          <a:noFill/>
          <a:ln w="9525">
            <a:noFill/>
          </a:ln>
        </p:spPr>
        <p:txBody>
          <a:bodyPr anchor="t" anchorCtr="0">
            <a:spAutoFit/>
          </a:bodyPr>
          <a:lstStyle/>
          <a:p>
            <a:r>
              <a:rPr lang="zh-CN" altLang="en-US" sz="9600" b="1">
                <a:solidFill>
                  <a:srgbClr val="FFFFCC"/>
                </a:solidFill>
                <a:latin typeface="Arial" panose="020b0604020202020204" pitchFamily="34" charset="0"/>
                <a:ea typeface="宋体" panose="02010600030101010101" pitchFamily="2" charset="-122"/>
              </a:rPr>
              <a:t>荷塘月色</a:t>
            </a:r>
            <a:endParaRPr lang="zh-CN" altLang="en-US" sz="9600" b="1">
              <a:latin typeface="Arial" panose="020b0604020202020204" pitchFamily="34" charset="0"/>
              <a:ea typeface="宋体" panose="02010600030101010101" pitchFamily="2" charset="-122"/>
            </a:endParaRPr>
          </a:p>
        </p:txBody>
      </p:sp>
      <p:sp>
        <p:nvSpPr>
          <p:cNvPr id="11267" name="Rectangle 4"/>
          <p:cNvSpPr/>
          <p:nvPr/>
        </p:nvSpPr>
        <p:spPr>
          <a:xfrm>
            <a:off x="2590800" y="2438400"/>
            <a:ext cx="2971800" cy="1006475"/>
          </a:xfrm>
          <a:prstGeom prst="rect">
            <a:avLst/>
          </a:prstGeom>
          <a:noFill/>
          <a:ln w="9525">
            <a:noFill/>
          </a:ln>
        </p:spPr>
        <p:txBody>
          <a:bodyPr anchor="t" anchorCtr="0">
            <a:spAutoFit/>
          </a:bodyPr>
          <a:lstStyle/>
          <a:p>
            <a:r>
              <a:rPr lang="zh-CN" altLang="en-US" sz="6000" b="1">
                <a:solidFill>
                  <a:srgbClr val="FFFFCC"/>
                </a:solidFill>
                <a:latin typeface="Arial" panose="020b0604020202020204" pitchFamily="34" charset="0"/>
                <a:ea typeface="宋体" panose="02010600030101010101" pitchFamily="2" charset="-122"/>
              </a:rPr>
              <a:t>朱自清</a:t>
            </a:r>
            <a:endParaRPr lang="zh-CN" altLang="en-US" sz="6000" b="1">
              <a:solidFill>
                <a:srgbClr val="FFFFCC"/>
              </a:solidFill>
              <a:latin typeface="Arial" panose="020b0604020202020204" pitchFamily="34" charset="0"/>
              <a:ea typeface="宋体" panose="02010600030101010101" pitchFamily="2" charset="-122"/>
            </a:endParaRPr>
          </a:p>
        </p:txBody>
      </p:sp>
      <p:sp>
        <p:nvSpPr>
          <p:cNvPr id="2" name="文本框 1"/>
          <p:cNvSpPr txBox="1"/>
          <p:nvPr/>
        </p:nvSpPr>
        <p:spPr>
          <a:xfrm>
            <a:off x="2058035" y="6172200"/>
            <a:ext cx="5460365" cy="521970"/>
          </a:xfrm>
          <a:prstGeom prst="rect">
            <a:avLst/>
          </a:prstGeom>
          <a:noFill/>
        </p:spPr>
        <p:txBody>
          <a:bodyPr wrap="square" rtlCol="0">
            <a:spAutoFit/>
          </a:bodyPr>
          <a:lstStyle/>
          <a:p>
            <a:r>
              <a:rPr lang="zh-CN" altLang="en-US" sz="2800">
                <a:solidFill>
                  <a:schemeClr val="bg1"/>
                </a:solidFill>
              </a:rPr>
              <a:t>四川省仁寿第一中学校</a:t>
            </a:r>
            <a:r>
              <a:rPr lang="en-US" altLang="zh-CN" sz="2800">
                <a:solidFill>
                  <a:schemeClr val="bg1"/>
                </a:solidFill>
              </a:rPr>
              <a:t>     </a:t>
            </a:r>
            <a:r>
              <a:rPr lang="zh-CN" altLang="en-US" sz="2800">
                <a:solidFill>
                  <a:schemeClr val="bg1"/>
                </a:solidFill>
              </a:rPr>
              <a:t>刘慧</a:t>
            </a:r>
            <a:endParaRPr lang="zh-CN" altLang="en-US" sz="2800">
              <a:solidFill>
                <a:schemeClr val="bg1"/>
              </a:solidFill>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89" name="图片 7"/>
          <p:cNvPicPr>
            <a:picLocks noChangeAspect="1"/>
          </p:cNvPicPr>
          <p:nvPr/>
        </p:nvPicPr>
        <p:blipFill>
          <a:blip r:embed="rId3"/>
          <a:stretch>
            <a:fillRect/>
          </a:stretch>
        </p:blipFill>
        <p:spPr>
          <a:xfrm>
            <a:off x="7918450" y="4883150"/>
            <a:ext cx="1179513" cy="1949450"/>
          </a:xfrm>
          <a:prstGeom prst="rect">
            <a:avLst/>
          </a:prstGeom>
          <a:noFill/>
          <a:ln w="9525">
            <a:noFill/>
          </a:ln>
        </p:spPr>
      </p:pic>
      <p:pic>
        <p:nvPicPr>
          <p:cNvPr id="12290" name="图片 6"/>
          <p:cNvPicPr>
            <a:picLocks noChangeAspect="1"/>
          </p:cNvPicPr>
          <p:nvPr/>
        </p:nvPicPr>
        <p:blipFill>
          <a:blip r:embed="rId4">
            <a:grayscl/>
          </a:blip>
          <a:stretch>
            <a:fillRect/>
          </a:stretch>
        </p:blipFill>
        <p:spPr>
          <a:xfrm>
            <a:off x="152400" y="2895600"/>
            <a:ext cx="3975100" cy="3929063"/>
          </a:xfrm>
          <a:prstGeom prst="rect">
            <a:avLst/>
          </a:prstGeom>
          <a:noFill/>
          <a:ln w="9525">
            <a:noFill/>
          </a:ln>
        </p:spPr>
      </p:pic>
      <p:pic>
        <p:nvPicPr>
          <p:cNvPr id="9221" name="Picture 5" descr="江泽民同志为纪念朱自清逝世四十周年题词t"/>
          <p:cNvPicPr>
            <a:picLocks noChangeAspect="1"/>
          </p:cNvPicPr>
          <p:nvPr/>
        </p:nvPicPr>
        <p:blipFill>
          <a:blip r:embed="rId5"/>
          <a:stretch>
            <a:fillRect/>
          </a:stretch>
        </p:blipFill>
        <p:spPr>
          <a:xfrm>
            <a:off x="2963863" y="76200"/>
            <a:ext cx="2979737" cy="4932363"/>
          </a:xfrm>
          <a:prstGeom prst="rect">
            <a:avLst/>
          </a:prstGeom>
          <a:noFill/>
          <a:ln w="9525" cap="flat" cmpd="sng">
            <a:solidFill>
              <a:srgbClr val="006666"/>
            </a:solidFill>
            <a:prstDash val="solid"/>
            <a:miter/>
            <a:headEnd type="none" w="med" len="med"/>
            <a:tailEnd type="none" w="med" len="med"/>
          </a:ln>
        </p:spPr>
      </p:pic>
      <p:sp>
        <p:nvSpPr>
          <p:cNvPr id="4" name="文本框 3"/>
          <p:cNvSpPr txBox="1"/>
          <p:nvPr/>
        </p:nvSpPr>
        <p:spPr>
          <a:xfrm>
            <a:off x="58738" y="76200"/>
            <a:ext cx="2779712" cy="5076825"/>
          </a:xfrm>
          <a:prstGeom prst="rect">
            <a:avLst/>
          </a:prstGeom>
          <a:noFill/>
          <a:ln w="9525" cap="flat" cmpd="sng">
            <a:solidFill>
              <a:srgbClr val="206D51"/>
            </a:solidFill>
            <a:prstDash val="solid"/>
            <a:round/>
            <a:headEnd type="none" w="med" len="med"/>
            <a:tailEnd type="none" w="med" len="med"/>
          </a:ln>
        </p:spPr>
        <p:txBody>
          <a:bodyPr wrap="square" anchor="t" anchorCtr="0">
            <a:spAutoFit/>
          </a:bodyPr>
          <a:lstStyle/>
          <a:p>
            <a:r>
              <a:rPr lang="en-US" altLang="zh-CN" sz="2800" b="1">
                <a:latin typeface="Arial" panose="020b0604020202020204" pitchFamily="34" charset="0"/>
                <a:ea typeface="楷体_GB2312" pitchFamily="49" charset="-122"/>
                <a:sym typeface="宋体" panose="02010600030101010101" pitchFamily="2" charset="-122"/>
              </a:rPr>
              <a:t>“</a:t>
            </a:r>
            <a:r>
              <a:rPr lang="zh-CN" altLang="en-US" sz="2800" b="1">
                <a:latin typeface="楷体_GB2312" pitchFamily="49" charset="-122"/>
                <a:ea typeface="楷体_GB2312" pitchFamily="49" charset="-122"/>
                <a:sym typeface="宋体" panose="02010600030101010101" pitchFamily="2" charset="-122"/>
              </a:rPr>
              <a:t>我们中国人是有骨气的，</a:t>
            </a:r>
            <a:r>
              <a:rPr lang="en-US" altLang="zh-CN" sz="2800" b="1">
                <a:latin typeface="Arial" panose="020b0604020202020204" pitchFamily="34" charset="0"/>
                <a:ea typeface="楷体_GB2312" pitchFamily="49" charset="-122"/>
                <a:sym typeface="宋体" panose="02010600030101010101" pitchFamily="2" charset="-122"/>
              </a:rPr>
              <a:t>……</a:t>
            </a:r>
            <a:r>
              <a:rPr lang="zh-CN" altLang="en-US" sz="2800" b="1">
                <a:latin typeface="楷体_GB2312" pitchFamily="49" charset="-122"/>
                <a:ea typeface="楷体_GB2312" pitchFamily="49" charset="-122"/>
                <a:sym typeface="宋体" panose="02010600030101010101" pitchFamily="2" charset="-122"/>
              </a:rPr>
              <a:t>朱自清一身重病，宁可饿死，不领美国的救济粮</a:t>
            </a:r>
            <a:r>
              <a:rPr lang="en-US" altLang="zh-CN" sz="2800" b="1">
                <a:latin typeface="Arial" panose="020b0604020202020204" pitchFamily="34" charset="0"/>
                <a:ea typeface="楷体_GB2312" pitchFamily="49" charset="-122"/>
                <a:sym typeface="宋体" panose="02010600030101010101" pitchFamily="2" charset="-122"/>
              </a:rPr>
              <a:t>……</a:t>
            </a:r>
            <a:r>
              <a:rPr lang="zh-CN" altLang="en-US" sz="2800" b="1">
                <a:latin typeface="楷体_GB2312" pitchFamily="49" charset="-122"/>
                <a:ea typeface="楷体_GB2312" pitchFamily="49" charset="-122"/>
                <a:sym typeface="宋体" panose="02010600030101010101" pitchFamily="2" charset="-122"/>
              </a:rPr>
              <a:t>我们应当写闻一多颂，写朱自清颂，他们表现了我们民族的英雄气概</a:t>
            </a:r>
            <a:r>
              <a:rPr lang="zh-CN" altLang="en-US" sz="2800" b="1">
                <a:latin typeface="Arial" panose="020b0604020202020204" pitchFamily="34" charset="0"/>
                <a:ea typeface="楷体_GB2312" pitchFamily="49" charset="-122"/>
                <a:sym typeface="宋体" panose="02010600030101010101" pitchFamily="2" charset="-122"/>
              </a:rPr>
              <a:t>”</a:t>
            </a:r>
            <a:r>
              <a:rPr lang="zh-CN" altLang="en-US" sz="2800" b="1">
                <a:latin typeface="楷体_GB2312" pitchFamily="49" charset="-122"/>
                <a:ea typeface="楷体_GB2312" pitchFamily="49" charset="-122"/>
                <a:sym typeface="宋体" panose="02010600030101010101" pitchFamily="2" charset="-122"/>
              </a:rPr>
              <a:t>。 </a:t>
            </a:r>
            <a:endParaRPr lang="zh-CN" altLang="en-US" sz="2800" b="1">
              <a:latin typeface="楷体_GB2312" pitchFamily="49" charset="-122"/>
              <a:ea typeface="楷体_GB2312" pitchFamily="49" charset="-122"/>
            </a:endParaRPr>
          </a:p>
          <a:p>
            <a:r>
              <a:rPr lang="zh-CN" altLang="en-US" sz="2400" b="1">
                <a:latin typeface="楷体_GB2312" pitchFamily="49" charset="-122"/>
                <a:ea typeface="楷体_GB2312" pitchFamily="49" charset="-122"/>
                <a:sym typeface="宋体" panose="02010600030101010101" pitchFamily="2" charset="-122"/>
              </a:rPr>
              <a:t> </a:t>
            </a:r>
            <a:r>
              <a:rPr lang="en-US" altLang="zh-CN" sz="2400" b="1">
                <a:latin typeface="Arial" panose="020b0604020202020204" pitchFamily="34" charset="0"/>
                <a:ea typeface="楷体_GB2312" pitchFamily="49" charset="-122"/>
                <a:sym typeface="宋体" panose="02010600030101010101" pitchFamily="2" charset="-122"/>
              </a:rPr>
              <a:t>——</a:t>
            </a:r>
            <a:r>
              <a:rPr lang="zh-CN" altLang="en-US" sz="2400" b="1">
                <a:latin typeface="楷体_GB2312" pitchFamily="49" charset="-122"/>
                <a:ea typeface="楷体_GB2312" pitchFamily="49" charset="-122"/>
                <a:sym typeface="宋体" panose="02010600030101010101" pitchFamily="2" charset="-122"/>
              </a:rPr>
              <a:t>毛泽东</a:t>
            </a:r>
            <a:r>
              <a:rPr lang="en-US" altLang="zh-CN" sz="2000" b="1">
                <a:latin typeface="楷体_GB2312" pitchFamily="49" charset="-122"/>
                <a:ea typeface="楷体_GB2312" pitchFamily="49" charset="-122"/>
                <a:sym typeface="宋体" panose="02010600030101010101" pitchFamily="2" charset="-122"/>
              </a:rPr>
              <a:t>《</a:t>
            </a:r>
            <a:r>
              <a:rPr lang="zh-CN" altLang="en-US" sz="2000" b="1">
                <a:latin typeface="楷体_GB2312" pitchFamily="49" charset="-122"/>
                <a:ea typeface="楷体_GB2312" pitchFamily="49" charset="-122"/>
                <a:sym typeface="宋体" panose="02010600030101010101" pitchFamily="2" charset="-122"/>
              </a:rPr>
              <a:t>别了，司徒雷登 </a:t>
            </a:r>
            <a:r>
              <a:rPr lang="en-US" altLang="zh-CN" sz="2000" b="1">
                <a:latin typeface="楷体_GB2312" pitchFamily="49" charset="-122"/>
                <a:ea typeface="楷体_GB2312" pitchFamily="49" charset="-122"/>
                <a:sym typeface="宋体" panose="02010600030101010101" pitchFamily="2" charset="-122"/>
              </a:rPr>
              <a:t>》</a:t>
            </a:r>
            <a:endParaRPr lang="en-US" altLang="zh-CN" sz="2000" b="1">
              <a:latin typeface="楷体_GB2312" pitchFamily="49" charset="-122"/>
              <a:ea typeface="楷体_GB2312" pitchFamily="49" charset="-122"/>
              <a:sym typeface="宋体" panose="02010600030101010101" pitchFamily="2" charset="-122"/>
            </a:endParaRPr>
          </a:p>
        </p:txBody>
      </p:sp>
      <p:sp>
        <p:nvSpPr>
          <p:cNvPr id="9" name="文本框 8"/>
          <p:cNvSpPr txBox="1"/>
          <p:nvPr/>
        </p:nvSpPr>
        <p:spPr>
          <a:xfrm>
            <a:off x="2971800" y="5105400"/>
            <a:ext cx="2652713" cy="830263"/>
          </a:xfrm>
          <a:prstGeom prst="rect">
            <a:avLst/>
          </a:prstGeom>
          <a:solidFill>
            <a:schemeClr val="bg1"/>
          </a:solidFill>
          <a:ln w="9525">
            <a:noFill/>
          </a:ln>
        </p:spPr>
        <p:txBody>
          <a:bodyPr wrap="square" anchor="t" anchorCtr="0">
            <a:spAutoFit/>
          </a:bodyPr>
          <a:lstStyle/>
          <a:p>
            <a:r>
              <a:rPr lang="zh-CN" altLang="en-US" sz="2400" b="1">
                <a:latin typeface="Arial" panose="020b0604020202020204" pitchFamily="34" charset="0"/>
                <a:ea typeface="宋体" panose="02010600030101010101" pitchFamily="2" charset="-122"/>
              </a:rPr>
              <a:t>江泽民纪念朱自清逝世四十周年题词</a:t>
            </a:r>
            <a:endParaRPr lang="zh-CN" altLang="en-US" sz="2400" b="1">
              <a:latin typeface="Arial" panose="020b0604020202020204" pitchFamily="34" charset="0"/>
              <a:ea typeface="宋体" panose="02010600030101010101" pitchFamily="2" charset="-122"/>
            </a:endParaRPr>
          </a:p>
        </p:txBody>
      </p:sp>
      <p:sp>
        <p:nvSpPr>
          <p:cNvPr id="3075" name="Text Box 3"/>
          <p:cNvSpPr txBox="1"/>
          <p:nvPr/>
        </p:nvSpPr>
        <p:spPr>
          <a:xfrm>
            <a:off x="6067425" y="228600"/>
            <a:ext cx="3038475" cy="5016500"/>
          </a:xfrm>
          <a:prstGeom prst="rect">
            <a:avLst/>
          </a:prstGeom>
          <a:noFill/>
          <a:ln w="9525">
            <a:noFill/>
          </a:ln>
        </p:spPr>
        <p:txBody>
          <a:bodyPr wrap="square" anchor="t" anchorCtr="0">
            <a:spAutoFit/>
          </a:bodyPr>
          <a:lstStyle/>
          <a:p>
            <a:r>
              <a:rPr lang="zh-CN" altLang="en-US" sz="2800" b="1">
                <a:solidFill>
                  <a:srgbClr val="03010F"/>
                </a:solidFill>
                <a:latin typeface="Times New Roman" panose="02020603050405020304" pitchFamily="18" charset="0"/>
                <a:ea typeface="宋体" panose="02010600030101010101" pitchFamily="2" charset="-122"/>
              </a:rPr>
              <a:t>晨鸣共北门，</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谈笑少时情。</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背影秦淮绿，</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荷塘月色明。</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高风凝铁骨，</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正气养德行。</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 清淡传香远，</a:t>
            </a:r>
            <a:endParaRPr lang="zh-CN" altLang="en-US" sz="2800" b="1">
              <a:solidFill>
                <a:srgbClr val="03010F"/>
              </a:solidFill>
              <a:latin typeface="Times New Roman" panose="02020603050405020304" pitchFamily="18" charset="0"/>
              <a:ea typeface="宋体" panose="02010600030101010101" pitchFamily="2" charset="-122"/>
            </a:endParaRPr>
          </a:p>
          <a:p>
            <a:r>
              <a:rPr lang="zh-CN" altLang="en-US" sz="2800" b="1">
                <a:solidFill>
                  <a:srgbClr val="03010F"/>
                </a:solidFill>
                <a:latin typeface="Times New Roman" panose="02020603050405020304" pitchFamily="18" charset="0"/>
                <a:ea typeface="宋体" panose="02010600030101010101" pitchFamily="2" charset="-122"/>
              </a:rPr>
              <a:t>文章百代名。</a:t>
            </a:r>
            <a:endParaRPr lang="zh-CN" altLang="en-US" sz="2800" b="1">
              <a:solidFill>
                <a:srgbClr val="03010F"/>
              </a:solidFill>
              <a:latin typeface="Times New Roman" panose="02020603050405020304" pitchFamily="18" charset="0"/>
              <a:ea typeface="宋体" panose="02010600030101010101" pitchFamily="2" charset="-122"/>
            </a:endParaRPr>
          </a:p>
          <a:p>
            <a:endParaRPr lang="zh-CN" altLang="en-US" sz="2400" b="1">
              <a:solidFill>
                <a:srgbClr val="03010F"/>
              </a:solidFill>
              <a:latin typeface="Times New Roman" panose="02020603050405020304" pitchFamily="18" charset="0"/>
              <a:ea typeface="宋体" panose="02010600030101010101" pitchFamily="2" charset="-122"/>
            </a:endParaRPr>
          </a:p>
          <a:p>
            <a:r>
              <a:rPr lang="zh-CN" altLang="en-US" sz="2400" b="1">
                <a:solidFill>
                  <a:srgbClr val="03010F"/>
                </a:solidFill>
                <a:latin typeface="Times New Roman" panose="02020603050405020304" pitchFamily="18" charset="0"/>
                <a:ea typeface="宋体" panose="02010600030101010101" pitchFamily="2" charset="-122"/>
              </a:rPr>
              <a:t>（江泽民同志为纪念朱自清诞辰一百周年题诗）</a:t>
            </a:r>
            <a:endParaRPr lang="zh-CN" altLang="en-US" b="1">
              <a:solidFill>
                <a:srgbClr val="03010F"/>
              </a:solidFill>
              <a:latin typeface="Times New Roman" panose="02020603050405020304" pitchFamily="18" charset="0"/>
              <a:ea typeface="宋体" panose="02010600030101010101" pitchFamily="2" charset="-122"/>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p:cTn id="13" dur="500" fill="hold"/>
                                        <p:tgtEl>
                                          <p:spTgt spid="9221"/>
                                        </p:tgtEl>
                                        <p:attrNameLst>
                                          <p:attrName>ppt_x</p:attrName>
                                        </p:attrNameLst>
                                      </p:cBhvr>
                                      <p:tavLst>
                                        <p:tav tm="0">
                                          <p:val>
                                            <p:strVal val="#ppt_x"/>
                                          </p:val>
                                        </p:tav>
                                        <p:tav tm="100000">
                                          <p:val>
                                            <p:strVal val="#ppt_x"/>
                                          </p:val>
                                        </p:tav>
                                      </p:tavLst>
                                    </p:anim>
                                    <p:anim calcmode="lin" valueType="num">
                                      <p:cBhvr>
                                        <p:cTn id="14" dur="500" fill="hold"/>
                                        <p:tgtEl>
                                          <p:spTgt spid="922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075"/>
                                        </p:tgtEl>
                                        <p:attrNameLst>
                                          <p:attrName>style.visibility</p:attrName>
                                        </p:attrNameLst>
                                      </p:cBhvr>
                                      <p:to>
                                        <p:strVal val="visible"/>
                                      </p:to>
                                    </p:set>
                                    <p:anim by="(-#ppt_w*2)" calcmode="lin" valueType="num">
                                      <p:cBhvr rctx="PPT">
                                        <p:cTn id="23" dur="500" autoRev="1" fill="hold">
                                          <p:stCondLst>
                                            <p:cond delay="0"/>
                                          </p:stCondLst>
                                        </p:cTn>
                                        <p:tgtEl>
                                          <p:spTgt spid="3075"/>
                                        </p:tgtEl>
                                        <p:attrNameLst>
                                          <p:attrName>ppt_w</p:attrName>
                                        </p:attrNameLst>
                                      </p:cBhvr>
                                    </p:anim>
                                    <p:anim by="(#ppt_w*0.50)" calcmode="lin" valueType="num">
                                      <p:cBhvr>
                                        <p:cTn id="24" dur="500" decel="50000" autoRev="1" fill="hold">
                                          <p:stCondLst>
                                            <p:cond delay="0"/>
                                          </p:stCondLst>
                                        </p:cTn>
                                        <p:tgtEl>
                                          <p:spTgt spid="3075"/>
                                        </p:tgtEl>
                                        <p:attrNameLst>
                                          <p:attrName>ppt_x</p:attrName>
                                        </p:attrNameLst>
                                      </p:cBhvr>
                                    </p:anim>
                                    <p:anim from="(-#ppt_h/2)" to="(#ppt_y)" calcmode="lin" valueType="num">
                                      <p:cBhvr>
                                        <p:cTn id="25" dur="1000" fill="hold">
                                          <p:stCondLst>
                                            <p:cond delay="0"/>
                                          </p:stCondLst>
                                        </p:cTn>
                                        <p:tgtEl>
                                          <p:spTgt spid="3075"/>
                                        </p:tgtEl>
                                        <p:attrNameLst>
                                          <p:attrName>ppt_y</p:attrName>
                                        </p:attrNameLst>
                                      </p:cBhvr>
                                    </p:anim>
                                    <p:animRot by="21600000">
                                      <p:cBhvr>
                                        <p:cTn id="26" dur="1000" fill="hold">
                                          <p:stCondLst>
                                            <p:cond delay="0"/>
                                          </p:stCondLst>
                                        </p:cTn>
                                        <p:tgtEl>
                                          <p:spTgt spid="307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307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Text Box 3"/>
          <p:cNvSpPr txBox="1"/>
          <p:nvPr/>
        </p:nvSpPr>
        <p:spPr>
          <a:xfrm>
            <a:off x="3352800" y="0"/>
            <a:ext cx="5791200" cy="6623050"/>
          </a:xfrm>
          <a:prstGeom prst="rect">
            <a:avLst/>
          </a:prstGeom>
          <a:noFill/>
          <a:ln w="9525">
            <a:noFill/>
          </a:ln>
        </p:spPr>
        <p:txBody>
          <a:bodyPr anchor="t" anchorCtr="0">
            <a:spAutoFit/>
          </a:bodyPr>
          <a:lstStyle/>
          <a:p>
            <a:pPr>
              <a:lnSpc>
                <a:spcPct val="90000"/>
              </a:lnSpc>
            </a:pPr>
            <a:r>
              <a:rPr lang="zh-CN" altLang="en-US" sz="2800">
                <a:latin typeface="Arial" panose="020b0604020202020204" pitchFamily="34" charset="0"/>
                <a:ea typeface="宋体" panose="02010600030101010101" pitchFamily="2" charset="-122"/>
              </a:rPr>
              <a:t>   </a:t>
            </a:r>
            <a:r>
              <a:rPr lang="zh-CN" altLang="en-US" sz="2800" b="1">
                <a:latin typeface="宋体" panose="02010600030101010101" pitchFamily="2" charset="-122"/>
                <a:ea typeface="宋体" panose="02010600030101010101" pitchFamily="2" charset="-122"/>
              </a:rPr>
              <a:t>朱自清，生于光绪二十四年十月初九</a:t>
            </a:r>
            <a:r>
              <a:rPr lang="en-US" altLang="zh-CN" sz="2800" b="1">
                <a:latin typeface="宋体" panose="02010600030101010101" pitchFamily="2" charset="-122"/>
                <a:ea typeface="宋体" panose="02010600030101010101" pitchFamily="2" charset="-122"/>
              </a:rPr>
              <a:t>( 1898</a:t>
            </a:r>
            <a:r>
              <a:rPr lang="zh-CN" altLang="en-US" sz="2800" b="1">
                <a:latin typeface="宋体" panose="02010600030101010101" pitchFamily="2" charset="-122"/>
                <a:ea typeface="宋体" panose="02010600030101010101" pitchFamily="2" charset="-122"/>
              </a:rPr>
              <a:t>年</a:t>
            </a:r>
            <a:r>
              <a:rPr lang="en-US" altLang="zh-CN" sz="2800" b="1">
                <a:latin typeface="宋体" panose="02010600030101010101" pitchFamily="2" charset="-122"/>
                <a:ea typeface="宋体" panose="02010600030101010101" pitchFamily="2" charset="-122"/>
              </a:rPr>
              <a:t>11</a:t>
            </a:r>
            <a:r>
              <a:rPr lang="zh-CN" altLang="en-US" sz="2800" b="1">
                <a:latin typeface="宋体" panose="02010600030101010101" pitchFamily="2" charset="-122"/>
                <a:ea typeface="宋体" panose="02010600030101010101" pitchFamily="2" charset="-122"/>
              </a:rPr>
              <a:t>月</a:t>
            </a:r>
            <a:r>
              <a:rPr lang="en-US" altLang="zh-CN" sz="2800" b="1">
                <a:latin typeface="宋体" panose="02010600030101010101" pitchFamily="2" charset="-122"/>
                <a:ea typeface="宋体" panose="02010600030101010101" pitchFamily="2" charset="-122"/>
              </a:rPr>
              <a:t>22</a:t>
            </a:r>
            <a:r>
              <a:rPr lang="zh-CN" altLang="en-US" sz="2800" b="1">
                <a:latin typeface="宋体" panose="02010600030101010101" pitchFamily="2" charset="-122"/>
                <a:ea typeface="宋体" panose="02010600030101010101" pitchFamily="2" charset="-122"/>
              </a:rPr>
              <a:t>日</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，卒于</a:t>
            </a:r>
            <a:r>
              <a:rPr lang="en-US" altLang="zh-CN" sz="2800" b="1">
                <a:latin typeface="宋体" panose="02010600030101010101" pitchFamily="2" charset="-122"/>
                <a:ea typeface="宋体" panose="02010600030101010101" pitchFamily="2" charset="-122"/>
              </a:rPr>
              <a:t>1948</a:t>
            </a:r>
            <a:r>
              <a:rPr lang="zh-CN" altLang="en-US" sz="2800" b="1">
                <a:latin typeface="宋体" panose="02010600030101010101" pitchFamily="2" charset="-122"/>
                <a:ea typeface="宋体" panose="02010600030101010101" pitchFamily="2" charset="-122"/>
              </a:rPr>
              <a:t>年</a:t>
            </a:r>
            <a:r>
              <a:rPr lang="en-US" altLang="zh-CN" sz="2800" b="1">
                <a:latin typeface="宋体" panose="02010600030101010101" pitchFamily="2" charset="-122"/>
                <a:ea typeface="宋体" panose="02010600030101010101" pitchFamily="2" charset="-122"/>
              </a:rPr>
              <a:t>8</a:t>
            </a:r>
            <a:r>
              <a:rPr lang="zh-CN" altLang="en-US" sz="2800" b="1">
                <a:latin typeface="宋体" panose="02010600030101010101" pitchFamily="2" charset="-122"/>
                <a:ea typeface="宋体" panose="02010600030101010101" pitchFamily="2" charset="-122"/>
              </a:rPr>
              <a:t>月</a:t>
            </a:r>
            <a:r>
              <a:rPr lang="en-US" altLang="zh-CN" sz="2800" b="1">
                <a:latin typeface="宋体" panose="02010600030101010101" pitchFamily="2" charset="-122"/>
                <a:ea typeface="宋体" panose="02010600030101010101" pitchFamily="2" charset="-122"/>
              </a:rPr>
              <a:t>12</a:t>
            </a:r>
            <a:r>
              <a:rPr lang="zh-CN" altLang="en-US" sz="2800" b="1">
                <a:latin typeface="宋体" panose="02010600030101010101" pitchFamily="2" charset="-122"/>
                <a:ea typeface="宋体" panose="02010600030101010101" pitchFamily="2" charset="-122"/>
              </a:rPr>
              <a:t>日。原名自华，号秋实，取“春华秋实”之意，后为勉励自己在困境中不丧志、不灰心、保持清白、不与坏人同流合污，便取</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楚辞</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卜居</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宁廉洁正直以自清”中“自清”二字，改名“朱自清”，字“佩弦”。原籍浙江绍兴。因三代人定居扬州，自己又毕业于当时设在扬州的江苏第八中学高中，且在扬州做过教师，故自称“扬州人”。他是诗人、散文家、学者，又是民主战士、爱国知识分子。毛泽东称他“表现了我们民族的英雄气概”，著作有</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朱自清全集</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
        <p:nvSpPr>
          <p:cNvPr id="14338" name="Text Box 4"/>
          <p:cNvSpPr txBox="1"/>
          <p:nvPr/>
        </p:nvSpPr>
        <p:spPr>
          <a:xfrm>
            <a:off x="609600" y="5638800"/>
            <a:ext cx="2438400" cy="366713"/>
          </a:xfrm>
          <a:prstGeom prst="rect">
            <a:avLst/>
          </a:prstGeom>
          <a:noFill/>
          <a:ln w="9525">
            <a:noFill/>
          </a:ln>
        </p:spPr>
        <p:txBody>
          <a:bodyPr anchor="t" anchorCtr="0">
            <a:spAutoFit/>
          </a:bodyPr>
          <a:lstStyle/>
          <a:p>
            <a:pPr>
              <a:spcBef>
                <a:spcPct val="50000"/>
              </a:spcBef>
            </a:pPr>
            <a:endParaRPr lang="zh-CN" altLang="en-US">
              <a:latin typeface="Arial" panose="020b0604020202020204" pitchFamily="34" charset="0"/>
              <a:ea typeface="宋体" panose="02010600030101010101" pitchFamily="2" charset="-122"/>
            </a:endParaRPr>
          </a:p>
        </p:txBody>
      </p:sp>
      <p:sp>
        <p:nvSpPr>
          <p:cNvPr id="14339" name="Text Box 5"/>
          <p:cNvSpPr txBox="1"/>
          <p:nvPr/>
        </p:nvSpPr>
        <p:spPr>
          <a:xfrm>
            <a:off x="304800" y="5730875"/>
            <a:ext cx="3352800" cy="1127125"/>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宋体" panose="02010600030101010101" pitchFamily="2" charset="-122"/>
              </a:rPr>
              <a:t>        朱自清</a:t>
            </a:r>
            <a:endParaRPr lang="zh-CN" altLang="en-US" sz="3200" b="1">
              <a:latin typeface="Arial" panose="020b0604020202020204" pitchFamily="34" charset="0"/>
              <a:ea typeface="宋体" panose="02010600030101010101" pitchFamily="2" charset="-122"/>
            </a:endParaRPr>
          </a:p>
          <a:p>
            <a:pPr>
              <a:spcBef>
                <a:spcPct val="50000"/>
              </a:spcBef>
            </a:pPr>
            <a:r>
              <a:rPr lang="zh-CN" altLang="en-US" sz="2400" b="1">
                <a:latin typeface="Arial" panose="020b0604020202020204" pitchFamily="34" charset="0"/>
                <a:ea typeface="宋体" panose="02010600030101010101" pitchFamily="2" charset="-122"/>
              </a:rPr>
              <a:t>   （</a:t>
            </a:r>
            <a:r>
              <a:rPr lang="en-US" altLang="zh-CN" sz="2400" b="1">
                <a:latin typeface="Arial" panose="020b0604020202020204" pitchFamily="34" charset="0"/>
                <a:ea typeface="宋体" panose="02010600030101010101" pitchFamily="2" charset="-122"/>
              </a:rPr>
              <a:t>1898——1948</a:t>
            </a:r>
            <a:r>
              <a:rPr lang="zh-CN" altLang="en-US" sz="2400" b="1">
                <a:latin typeface="Arial" panose="020b0604020202020204" pitchFamily="34" charset="0"/>
                <a:ea typeface="宋体" panose="02010600030101010101" pitchFamily="2" charset="-122"/>
              </a:rPr>
              <a:t>）</a:t>
            </a:r>
            <a:endParaRPr lang="zh-CN" altLang="en-US" sz="2400" b="1">
              <a:latin typeface="Arial" panose="020b0604020202020204" pitchFamily="34" charset="0"/>
              <a:ea typeface="宋体" panose="02010600030101010101" pitchFamily="2" charset="-122"/>
            </a:endParaRPr>
          </a:p>
        </p:txBody>
      </p:sp>
      <p:pic>
        <p:nvPicPr>
          <p:cNvPr id="14340" name="Picture 6" descr="3">
            <a:hlinkClick r:id="rId3"/>
          </p:cNvPr>
          <p:cNvPicPr>
            <a:picLocks noChangeAspect="1"/>
          </p:cNvPicPr>
          <p:nvPr/>
        </p:nvPicPr>
        <p:blipFill>
          <a:blip r:embed="rId2"/>
          <a:stretch>
            <a:fillRect/>
          </a:stretch>
        </p:blipFill>
        <p:spPr>
          <a:xfrm>
            <a:off x="0" y="2133600"/>
            <a:ext cx="3201988" cy="4724400"/>
          </a:xfrm>
          <a:prstGeom prst="rect">
            <a:avLst/>
          </a:prstGeom>
          <a:noFill/>
          <a:ln w="9525">
            <a:noFill/>
          </a:ln>
        </p:spPr>
      </p:pic>
      <p:pic>
        <p:nvPicPr>
          <p:cNvPr id="14341" name="Picture 7" descr="1">
            <a:hlinkClick r:id="rId5"/>
          </p:cNvPr>
          <p:cNvPicPr>
            <a:picLocks noChangeAspect="1"/>
          </p:cNvPicPr>
          <p:nvPr/>
        </p:nvPicPr>
        <p:blipFill>
          <a:blip r:embed="rId4"/>
          <a:stretch>
            <a:fillRect/>
          </a:stretch>
        </p:blipFill>
        <p:spPr>
          <a:xfrm>
            <a:off x="0" y="0"/>
            <a:ext cx="1619250" cy="2133600"/>
          </a:xfrm>
          <a:prstGeom prst="rect">
            <a:avLst/>
          </a:prstGeom>
          <a:noFill/>
          <a:ln w="9525">
            <a:noFill/>
          </a:ln>
        </p:spPr>
      </p:pic>
      <p:pic>
        <p:nvPicPr>
          <p:cNvPr id="14342" name="Picture 8" descr="zzq"/>
          <p:cNvPicPr>
            <a:picLocks noChangeAspect="1"/>
          </p:cNvPicPr>
          <p:nvPr/>
        </p:nvPicPr>
        <p:blipFill>
          <a:blip r:embed="rId6"/>
          <a:stretch>
            <a:fillRect/>
          </a:stretch>
        </p:blipFill>
        <p:spPr>
          <a:xfrm>
            <a:off x="1600200" y="0"/>
            <a:ext cx="1677988" cy="2133600"/>
          </a:xfrm>
          <a:prstGeom prst="rect">
            <a:avLst/>
          </a:prstGeom>
          <a:noFill/>
          <a:ln w="9525">
            <a:noFill/>
          </a:ln>
        </p:spPr>
      </p:pic>
    </p:spTree>
  </p:cSld>
  <p:clrMapOvr>
    <a:masterClrMapping/>
  </p:clrMapOvr>
  <p:transition>
    <p:pull dir="d"/>
  </p:transition>
  <p:timing/>
</p:sld>
</file>

<file path=ppt/tags/tag1.xml><?xml version="1.0" encoding="utf-8"?>
<p:tagLst xmlns:p="http://schemas.openxmlformats.org/presentationml/2006/main">
  <p:tag name="KSO_WM_UNIT_PLACING_PICTURE_USER_VIEWPORT" val="{&quot;height&quot;:8100,&quot;width&quot;:14400}"/>
</p:tagLst>
</file>

<file path=ppt/tags/tag2.xml><?xml version="1.0" encoding="utf-8"?>
<p:tagLst xmlns:p="http://schemas.openxmlformats.org/presentationml/2006/main">
  <p:tag name="KSO_WM_UNIT_PLACING_PICTURE_USER_VIEWPORT" val="{&quot;height&quot;:4657.499212598425,&quot;width&quot;:4170}"/>
</p:tagLst>
</file>

<file path=ppt/tags/tag3.xml><?xml version="1.0" encoding="utf-8"?>
<p:tagLst xmlns:p="http://schemas.openxmlformats.org/presentationml/2006/main">
  <p:tag name="KSO_WM_UNIT_PLACING_PICTURE_USER_VIEWPORT" val="{&quot;height&quot;:9525,&quot;width&quot;:10772.500787401576}"/>
</p:tagLst>
</file>

<file path=ppt/tags/tag4.xml><?xml version="1.0" encoding="utf-8"?>
<p:tagLst xmlns:p="http://schemas.openxmlformats.org/presentationml/2006/main">
  <p:tag name="KSO_WM_UNIT_PLACING_PICTURE_USER_VIEWPORT" val="{&quot;height&quot;:4005,&quot;width&quot;:3542.5007874015746}"/>
</p:tagLst>
</file>

<file path=ppt/tags/tag5.xml><?xml version="1.0" encoding="utf-8"?>
<p:tagLst xmlns:p="http://schemas.openxmlformats.org/presentationml/2006/main">
  <p:tag name="KSO_WM_UNIT_PLACING_PICTURE_USER_VIEWPORT" val="{&quot;height&quot;:4657.500787401575,&quot;width&quot;:4170}"/>
</p:tagLst>
</file>

<file path=ppt/tags/tag6.xml><?xml version="1.0" encoding="utf-8"?>
<p:tagLst xmlns:p="http://schemas.openxmlformats.org/presentationml/2006/main">
  <p:tag name="KSO_WM_UNIT_PLACING_PICTURE_USER_VIEWPORT" val="{&quot;height&quot;:6187.500787401575,&quot;width&quot;:6260}"/>
</p:tagLst>
</file>

<file path=ppt/tags/tag7.xml><?xml version="1.0" encoding="utf-8"?>
<p:tagLst xmlns:p="http://schemas.openxmlformats.org/presentationml/2006/main">
  <p:tag name="AS_OS" val="Unix 3.10 unknown"/>
  <p:tag name="AS_RELEASE_DATE" val="2020.11.30"/>
  <p:tag name="AS_TITLE" val="Aspose.Slides for Java"/>
  <p:tag name="AS_VERSION" val="20.11"/>
  <p:tag name="COMMONDATA" val="eyJoZGlkIjoiYjNmM2E3MjNmNWY0MTE4MzBlYzUyNDI5ZjAwNTJlODQifQ=="/>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367</Paragraphs>
  <Slides>57</Slides>
  <Notes>5</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57</vt:i4>
      </vt:variant>
    </vt:vector>
  </HeadingPairs>
  <TitlesOfParts>
    <vt:vector baseType="lpstr" size="77">
      <vt:lpstr>Arial</vt:lpstr>
      <vt:lpstr>宋体</vt:lpstr>
      <vt:lpstr>Calibri</vt:lpstr>
      <vt:lpstr>微软雅黑</vt:lpstr>
      <vt:lpstr>Times New Roman</vt:lpstr>
      <vt:lpstr>华文行楷</vt:lpstr>
      <vt:lpstr>楷体_GB2312</vt:lpstr>
      <vt:lpstr>黑体</vt:lpstr>
      <vt:lpstr>南宋书局体</vt:lpstr>
      <vt:lpstr>Wingdings</vt:lpstr>
      <vt:lpstr>华文新魏</vt:lpstr>
      <vt:lpstr>楷体</vt:lpstr>
      <vt:lpstr>仿宋</vt:lpstr>
      <vt:lpstr>微软简隶书</vt:lpstr>
      <vt:lpstr>华文中宋</vt:lpstr>
      <vt:lpstr>隶书</vt:lpstr>
      <vt:lpstr>文鼎荆棘体</vt:lpstr>
      <vt:lpstr>华文隶书</vt:lpstr>
      <vt:lpstr>禹卫书法行书简体</vt:lpstr>
      <vt:lpstr>默认设计模板</vt:lpstr>
      <vt:lpstr>剪一段时光缓缓流淌流进了月色中微微荡漾弹一首小荷淡淡的香美丽的琴音就落在我身旁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人生亮点和作品</vt:lpstr>
      <vt:lpstr>PowerPoint Presentation</vt:lpstr>
      <vt:lpstr>PowerPoint Presentation</vt:lpstr>
      <vt:lpstr>朗读课文,整体感知</vt:lpstr>
      <vt:lpstr>朗读课文,整体感知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2022-09-08T11:34:39.857</cp:lastPrinted>
  <dcterms:created xsi:type="dcterms:W3CDTF">2022-09-08T11:34:39Z</dcterms:created>
  <dcterms:modified xsi:type="dcterms:W3CDTF">2022-09-08T03:34:45Z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