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2" r:id="rId3"/>
    <p:sldMasterId id="2147483667" r:id="rId4"/>
  </p:sldMasterIdLst>
  <p:notesMasterIdLst>
    <p:notesMasterId r:id="rId5"/>
  </p:notesMasterIdLst>
  <p:sldIdLst>
    <p:sldId id="909" r:id="rId6"/>
    <p:sldId id="912" r:id="rId7"/>
    <p:sldId id="1008" r:id="rId8"/>
    <p:sldId id="967" r:id="rId9"/>
    <p:sldId id="971" r:id="rId10"/>
    <p:sldId id="968" r:id="rId11"/>
    <p:sldId id="1046" r:id="rId12"/>
    <p:sldId id="1047" r:id="rId13"/>
    <p:sldId id="648" r:id="rId14"/>
    <p:sldId id="977" r:id="rId15"/>
    <p:sldId id="976" r:id="rId16"/>
    <p:sldId id="917" r:id="rId17"/>
    <p:sldId id="975" r:id="rId18"/>
    <p:sldId id="674" r:id="rId19"/>
    <p:sldId id="973" r:id="rId20"/>
    <p:sldId id="922" r:id="rId21"/>
    <p:sldId id="923" r:id="rId22"/>
    <p:sldId id="704" r:id="rId23"/>
    <p:sldId id="735" r:id="rId24"/>
    <p:sldId id="736" r:id="rId25"/>
    <p:sldId id="926" r:id="rId26"/>
    <p:sldId id="927" r:id="rId27"/>
    <p:sldId id="869" r:id="rId28"/>
    <p:sldId id="928" r:id="rId29"/>
    <p:sldId id="929" r:id="rId30"/>
    <p:sldId id="931" r:id="rId31"/>
    <p:sldId id="778" r:id="rId32"/>
    <p:sldId id="932" r:id="rId33"/>
    <p:sldId id="935" r:id="rId34"/>
    <p:sldId id="936" r:id="rId35"/>
    <p:sldId id="782" r:id="rId36"/>
    <p:sldId id="785" r:id="rId37"/>
    <p:sldId id="724" r:id="rId38"/>
    <p:sldId id="937" r:id="rId39"/>
    <p:sldId id="940" r:id="rId40"/>
    <p:sldId id="941" r:id="rId41"/>
    <p:sldId id="787" r:id="rId42"/>
    <p:sldId id="963" r:id="rId43"/>
    <p:sldId id="964" r:id="rId44"/>
    <p:sldId id="1079" r:id="rId45"/>
    <p:sldId id="1080"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MC SYSTEM" initials="M" lastIdx="0" clrIdx="0"/>
  <p:cmAuthor id="2" name="作者" initials="A" lastIdx="0" clrIdx="1"/>
  <p:cmAuthor id="3" name="Author" initials="A" lastIdx="0" clrIdx="2"/>
  <p:cmAuthor id="0" name="杜B格小生" initials="杜B格小生"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fill>
          <a:solidFill>
            <a:schemeClr val="accent3">
              <a:tint val="40000"/>
            </a:schemeClr>
          </a:solidFill>
        </a:fill>
      </a:tcStyle>
    </a:band1H>
    <a:band1V>
      <a:tcStyle>
        <a:fill>
          <a:solidFill>
            <a:schemeClr val="accent3">
              <a:tint val="40000"/>
            </a:schemeClr>
          </a:solidFill>
        </a:fill>
      </a:tcStyle>
    </a:band1V>
    <a:lastCol>
      <a:tcTxStyle b="on"/>
    </a:lastCol>
    <a:firstCol>
      <a:tcTxStyle b="on"/>
    </a:firstCol>
    <a:lastRow>
      <a:tcTxStyle b="on"/>
      <a:tcStyle>
        <a:tcBdr>
          <a:top>
            <a:ln w="25400" cmpd="sng">
              <a:solidFill>
                <a:schemeClr val="accent3"/>
              </a:solidFill>
            </a:ln>
          </a:top>
        </a:tcBdr>
        <a:fill>
          <a:solidFill>
            <a:schemeClr val="accent3">
              <a:tint val="20000"/>
            </a:schemeClr>
          </a:solidFill>
        </a:fill>
      </a:tcStyle>
    </a:lastRow>
    <a:firstRow>
      <a:tcTxStyle b="on"/>
      <a:tcStyle>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294" autoAdjust="0"/>
    <p:restoredTop sz="94660"/>
  </p:normalViewPr>
  <p:slideViewPr>
    <p:cSldViewPr snapToGrid="0">
      <p:cViewPr varScale="1">
        <p:scale>
          <a:sx n="75" d="100"/>
          <a:sy n="75" d="100"/>
        </p:scale>
        <p:origin x="72" y="390"/>
      </p:cViewPr>
      <p:guideLst>
        <p:guide orient="horz" pos="2160"/>
        <p:guide pos="3862"/>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slide" Target="slides/slide41.xml" /><Relationship Id="rId47" Type="http://schemas.openxmlformats.org/officeDocument/2006/relationships/tags" Target="tags/tag498.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notesMaster" Target="notesMasters/notesMaster1.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lvl1pPr>
          </a:lstStyle>
          <a:p>
            <a:fld id="{2C7B9631-50A9-40C7-ADE6-DFAF76DA7EFD}"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lvl1pPr algn="r">
              <a:defRPr sz="1200"/>
            </a:lvl1pPr>
          </a:lstStyle>
          <a:p>
            <a:fld id="{D52D2A91-0EBC-4C05-91B7-8B479E25EDBE}"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233.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BED6163D-2FD6-4054-A0BA-384A60758B8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image" Target="../media/image1.png"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image" Target="../media/image2.png" /><Relationship Id="rId6" Type="http://schemas.openxmlformats.org/officeDocument/2006/relationships/tags" Target="../tags/tag79.xml" /><Relationship Id="rId7"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image" Target="../media/image1.png"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image" Target="../media/image2.png" /><Relationship Id="rId6" Type="http://schemas.openxmlformats.org/officeDocument/2006/relationships/tags" Target="../tags/tag107.xml" /><Relationship Id="rId7"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slideMaster" Target="../slideMasters/slideMaster3.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slideMaster" Target="../slideMasters/slideMaster3.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slideMaster" Target="../slideMasters/slideMaster3.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slideMaster" Target="../slideMasters/slideMaster3.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slideMaster" Target="../slideMasters/slideMaster3.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0.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4.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0.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custDataLst>
              <p:tags r:id="rId5"/>
            </p:custDataLst>
          </p:nvPr>
        </p:nvSpPr>
        <p:spPr/>
        <p:txBody>
          <a:bodyPr/>
          <a:lstStyle/>
          <a:p>
            <a:pPr lvl="0"/>
            <a:endParaRPr lang="en-US">
              <a:ea typeface="宋体" panose="02010600030101010101" pitchFamily="2" charset="-122"/>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custDataLst>
              <p:tags r:id="rId5"/>
            </p:custDataLst>
          </p:nvPr>
        </p:nvSpPr>
        <p:spPr/>
        <p:txBody>
          <a:bodyPr/>
          <a:lstStyle/>
          <a:p>
            <a:pPr lvl="0"/>
            <a:endParaRPr lang="en-US">
              <a:ea typeface="宋体" panose="02010600030101010101" pitchFamily="2" charset="-122"/>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90000" y="381000"/>
            <a:ext cx="269240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12800" y="381000"/>
            <a:ext cx="7921119"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custDataLst>
              <p:tags r:id="rId5"/>
            </p:custDataLst>
          </p:nvPr>
        </p:nvSpPr>
        <p:spPr/>
        <p:txBody>
          <a:bodyPr/>
          <a:lstStyle/>
          <a:p>
            <a:pPr lvl="0"/>
            <a:endParaRPr lang="en-US">
              <a:ea typeface="宋体" panose="02010600030101010101" pitchFamily="2" charset="-122"/>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reserve="1">
  <p:cSld name="标题和表格">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custDataLst>
              <p:tags r:id="rId3"/>
            </p:custDataLst>
          </p:nvPr>
        </p:nvSpPr>
        <p:spPr/>
        <p:txBody>
          <a:bodyPr/>
          <a:lstStyle/>
          <a:p>
            <a:endParaRPr lang="zh-CN" altLang="en-US"/>
          </a:p>
        </p:txBody>
      </p:sp>
      <p:sp>
        <p:nvSpPr>
          <p:cNvPr id="4" name="日期占位符 3"/>
          <p:cNvSpPr>
            <a:spLocks noGrp="1"/>
          </p:cNvSpPr>
          <p:nvPr>
            <p:ph type="dt" sz="half" idx="10"/>
            <p:custDataLst>
              <p:tags r:id="rId4"/>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custDataLst>
              <p:tags r:id="rId5"/>
            </p:custDataLst>
          </p:nvPr>
        </p:nvSpPr>
        <p:spPr/>
        <p:txBody>
          <a:bodyPr/>
          <a:lstStyle/>
          <a:p>
            <a:pPr lvl="0"/>
            <a:endParaRPr lang="en-US">
              <a:ea typeface="宋体" panose="02010600030101010101" pitchFamily="2" charset="-122"/>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pic>
        <p:nvPicPr>
          <p:cNvPr id="6" name="图片 15"/>
          <p:cNvPicPr>
            <a:picLocks noChangeAspect="1" noChangeArrowheads="1"/>
          </p:cNvPicPr>
          <p:nvPr userDrawn="1">
            <p:custDataLst>
              <p:tags r:id="rId3"/>
            </p:custDataLst>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0" y="-28575"/>
            <a:ext cx="12199938"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userDrawn="1">
            <p:custDataLst>
              <p:tags r:id="rId4"/>
            </p:custDataLst>
          </p:nvPr>
        </p:nvSpPr>
        <p:spPr>
          <a:xfrm>
            <a:off x="79360" y="78680"/>
            <a:ext cx="12024000" cy="66960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userDrawn="1">
            <p:custDataLst>
              <p:tags r:id="rId6"/>
            </p:custDataLst>
          </p:nvPr>
        </p:nvPicPr>
        <p:blipFill>
          <a:blip r:embed="rId5"/>
          <a:stretch>
            <a:fillRect/>
          </a:stretch>
        </p:blipFill>
        <p:spPr>
          <a:xfrm>
            <a:off x="112573" y="94985"/>
            <a:ext cx="939022" cy="1291988"/>
          </a:xfrm>
          <a:prstGeom prst="rect">
            <a:avLst/>
          </a:prstGeom>
        </p:spPr>
      </p:pic>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392912-BFF0-487B-9413-EFBEE46BFF6D}"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CB53AF17-E688-4D2D-AD8D-3C5FD7E2AE58}" type="slidenum">
              <a:rPr lang="zh-CN" altLang="en-US" smtClean="0"/>
              <a:t/>
            </a:fld>
            <a:endParaRPr lang="zh-CN" altLang="en-US"/>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pic>
        <p:nvPicPr>
          <p:cNvPr id="6" name="图片 15"/>
          <p:cNvPicPr>
            <a:picLocks noChangeAspect="1" noChangeArrowheads="1"/>
          </p:cNvPicPr>
          <p:nvPr userDrawn="1">
            <p:custDataLst>
              <p:tags r:id="rId3"/>
            </p:custDataLst>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0" y="-28575"/>
            <a:ext cx="12199938"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userDrawn="1">
            <p:custDataLst>
              <p:tags r:id="rId4"/>
            </p:custDataLst>
          </p:nvPr>
        </p:nvSpPr>
        <p:spPr>
          <a:xfrm>
            <a:off x="79360" y="78680"/>
            <a:ext cx="12024000" cy="66960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userDrawn="1">
            <p:custDataLst>
              <p:tags r:id="rId6"/>
            </p:custDataLst>
          </p:nvPr>
        </p:nvPicPr>
        <p:blipFill>
          <a:blip r:embed="rId5"/>
          <a:stretch>
            <a:fillRect/>
          </a:stretch>
        </p:blipFill>
        <p:spPr>
          <a:xfrm>
            <a:off x="112573" y="94985"/>
            <a:ext cx="939022" cy="1291988"/>
          </a:xfrm>
          <a:prstGeom prst="rect">
            <a:avLst/>
          </a:prstGeom>
        </p:spPr>
      </p:pic>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custDataLst>
              <p:tags r:id="rId5"/>
            </p:custDataLst>
          </p:nvPr>
        </p:nvSpPr>
        <p:spPr/>
        <p:txBody>
          <a:bodyPr/>
          <a:lstStyle/>
          <a:p>
            <a:pPr lvl="0"/>
            <a:endParaRPr lang="en-US">
              <a:ea typeface="宋体" panose="02010600030101010101" pitchFamily="2" charset="-122"/>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5" name="页脚占位符 4"/>
          <p:cNvSpPr>
            <a:spLocks noGrp="1"/>
          </p:cNvSpPr>
          <p:nvPr>
            <p:ph type="ftr" sz="quarter" idx="11"/>
            <p:custDataLst>
              <p:tags r:id="rId5"/>
            </p:custDataLst>
          </p:nvPr>
        </p:nvSpPr>
        <p:spPr/>
        <p:txBody>
          <a:bodyPr/>
          <a:lstStyle/>
          <a:p>
            <a:pPr lvl="0"/>
            <a:endParaRPr lang="en-US">
              <a:ea typeface="宋体" panose="02010600030101010101" pitchFamily="2" charset="-122"/>
            </a:endParaRPr>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12800" y="1447800"/>
            <a:ext cx="5277104" cy="464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305296" y="1447800"/>
            <a:ext cx="5277104" cy="4648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custDataLst>
              <p:tags r:id="rId6"/>
            </p:custDataLst>
          </p:nvPr>
        </p:nvSpPr>
        <p:spPr/>
        <p:txBody>
          <a:bodyPr/>
          <a:lstStyle/>
          <a:p>
            <a:pPr lvl="0"/>
            <a:endParaRPr lang="en-US">
              <a:ea typeface="宋体" panose="02010600030101010101" pitchFamily="2" charset="-122"/>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8" name="页脚占位符 7"/>
          <p:cNvSpPr>
            <a:spLocks noGrp="1"/>
          </p:cNvSpPr>
          <p:nvPr>
            <p:ph type="ftr" sz="quarter" idx="11"/>
            <p:custDataLst>
              <p:tags r:id="rId8"/>
            </p:custDataLst>
          </p:nvPr>
        </p:nvSpPr>
        <p:spPr/>
        <p:txBody>
          <a:bodyPr/>
          <a:lstStyle/>
          <a:p>
            <a:pPr lvl="0"/>
            <a:endParaRPr lang="en-US">
              <a:ea typeface="宋体" panose="02010600030101010101" pitchFamily="2" charset="-122"/>
            </a:endParaRPr>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custDataLst>
              <p:tags r:id="rId4"/>
            </p:custDataLst>
          </p:nvPr>
        </p:nvSpPr>
        <p:spPr/>
        <p:txBody>
          <a:bodyPr/>
          <a:lstStyle/>
          <a:p>
            <a:pPr lvl="0"/>
            <a:endParaRPr lang="en-US">
              <a:ea typeface="宋体" panose="02010600030101010101" pitchFamily="2" charset="-122"/>
            </a:endParaRPr>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3" name="页脚占位符 2"/>
          <p:cNvSpPr>
            <a:spLocks noGrp="1"/>
          </p:cNvSpPr>
          <p:nvPr>
            <p:ph type="ftr" sz="quarter" idx="11"/>
            <p:custDataLst>
              <p:tags r:id="rId3"/>
            </p:custDataLst>
          </p:nvPr>
        </p:nvSpPr>
        <p:spPr/>
        <p:txBody>
          <a:bodyPr/>
          <a:lstStyle/>
          <a:p>
            <a:pPr lvl="0"/>
            <a:endParaRPr lang="en-US">
              <a:ea typeface="宋体" panose="02010600030101010101" pitchFamily="2" charset="-122"/>
            </a:endParaRPr>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custDataLst>
              <p:tags r:id="rId6"/>
            </p:custDataLst>
          </p:nvPr>
        </p:nvSpPr>
        <p:spPr/>
        <p:txBody>
          <a:bodyPr/>
          <a:lstStyle/>
          <a:p>
            <a:pPr lvl="0"/>
            <a:endParaRPr lang="en-US">
              <a:ea typeface="宋体" panose="02010600030101010101" pitchFamily="2" charset="-122"/>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lvl="0"/>
            <a:endParaRPr lang="en-US">
              <a:latin typeface="Arial" panose="020b0604020202020204" pitchFamily="34" charset="0"/>
              <a:ea typeface="宋体" panose="02010600030101010101" pitchFamily="2" charset="-122"/>
            </a:endParaRPr>
          </a:p>
        </p:txBody>
      </p:sp>
      <p:sp>
        <p:nvSpPr>
          <p:cNvPr id="6" name="页脚占位符 5"/>
          <p:cNvSpPr>
            <a:spLocks noGrp="1"/>
          </p:cNvSpPr>
          <p:nvPr>
            <p:ph type="ftr" sz="quarter" idx="11"/>
            <p:custDataLst>
              <p:tags r:id="rId6"/>
            </p:custDataLst>
          </p:nvPr>
        </p:nvSpPr>
        <p:spPr/>
        <p:txBody>
          <a:bodyPr/>
          <a:lstStyle/>
          <a:p>
            <a:pPr lvl="0"/>
            <a:endParaRPr lang="en-US">
              <a:ea typeface="宋体" panose="02010600030101010101" pitchFamily="2" charset="-122"/>
            </a:endParaRPr>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80.xml" /><Relationship Id="rId15" Type="http://schemas.openxmlformats.org/officeDocument/2006/relationships/tags" Target="../tags/tag81.xml" /><Relationship Id="rId16" Type="http://schemas.openxmlformats.org/officeDocument/2006/relationships/tags" Target="../tags/tag82.xml" /><Relationship Id="rId17" Type="http://schemas.openxmlformats.org/officeDocument/2006/relationships/tags" Target="../tags/tag83.xml" /><Relationship Id="rId18" Type="http://schemas.openxmlformats.org/officeDocument/2006/relationships/tags" Target="../tags/tag84.xml" /><Relationship Id="rId19" Type="http://schemas.openxmlformats.org/officeDocument/2006/relationships/tags" Target="../tags/tag85.xml" /><Relationship Id="rId2" Type="http://schemas.openxmlformats.org/officeDocument/2006/relationships/slideLayout" Target="../slideLayouts/slideLayout2.xml" /><Relationship Id="rId20" Type="http://schemas.openxmlformats.org/officeDocument/2006/relationships/image" Target="file:///D:\qq&#25991;&#20214;\712321467\Image\C2C\Image2\%7b75232B38-A165-1FB7-499C-2E1C792CACB5%7d.png" TargetMode="External" /><Relationship Id="rId21" Type="http://schemas.openxmlformats.org/officeDocument/2006/relationships/image" Target="../media/image3.png" /><Relationship Id="rId22" Type="http://schemas.openxmlformats.org/officeDocument/2006/relationships/tags" Target="../tags/tag86.xml" /><Relationship Id="rId23" Type="http://schemas.openxmlformats.org/officeDocument/2006/relationships/tags" Target="../tags/tag87.xml" /><Relationship Id="rId24" Type="http://schemas.openxmlformats.org/officeDocument/2006/relationships/image" Target="../media/image4.jpeg"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113.xml" /><Relationship Id="rId11" Type="http://schemas.openxmlformats.org/officeDocument/2006/relationships/image" Target="file:///D:\qq&#25991;&#20214;\712321467\Image\C2C\Image2\%7b75232B38-A165-1FB7-499C-2E1C792CACB5%7d.png" TargetMode="External" /><Relationship Id="rId12" Type="http://schemas.openxmlformats.org/officeDocument/2006/relationships/image" Target="../media/image3.png"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image" Target="../media/image5.png" /><Relationship Id="rId16" Type="http://schemas.openxmlformats.org/officeDocument/2006/relationships/tags" Target="../tags/tag116.xml" /><Relationship Id="rId17" Type="http://schemas.openxmlformats.org/officeDocument/2006/relationships/theme" Target="../theme/theme2.xml" /><Relationship Id="rId2" Type="http://schemas.openxmlformats.org/officeDocument/2006/relationships/slideLayout" Target="../slideLayouts/slideLayout15.xml" /><Relationship Id="rId3" Type="http://schemas.openxmlformats.org/officeDocument/2006/relationships/slideLayout" Target="../slideLayouts/slideLayout16.xml" /><Relationship Id="rId4" Type="http://schemas.openxmlformats.org/officeDocument/2006/relationships/slideLayout" Target="../slideLayouts/slideLayout1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slideLayout" Target="../slideLayouts/slideLayout27.xml" /><Relationship Id="rId11" Type="http://schemas.openxmlformats.org/officeDocument/2006/relationships/slideLayout" Target="../slideLayouts/slideLayout28.xml" /><Relationship Id="rId12" Type="http://schemas.openxmlformats.org/officeDocument/2006/relationships/tags" Target="../tags/tag186.xml" /><Relationship Id="rId13" Type="http://schemas.openxmlformats.org/officeDocument/2006/relationships/tags" Target="../tags/tag187.xml" /><Relationship Id="rId14" Type="http://schemas.openxmlformats.org/officeDocument/2006/relationships/tags" Target="../tags/tag188.xml" /><Relationship Id="rId15" Type="http://schemas.openxmlformats.org/officeDocument/2006/relationships/tags" Target="../tags/tag189.xml" /><Relationship Id="rId16" Type="http://schemas.openxmlformats.org/officeDocument/2006/relationships/tags" Target="../tags/tag190.xml" /><Relationship Id="rId17" Type="http://schemas.openxmlformats.org/officeDocument/2006/relationships/tags" Target="../tags/tag19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3.png" /><Relationship Id="rId2" Type="http://schemas.openxmlformats.org/officeDocument/2006/relationships/slideLayout" Target="../slideLayouts/slideLayout19.xml" /><Relationship Id="rId20" Type="http://schemas.openxmlformats.org/officeDocument/2006/relationships/tags" Target="../tags/tag192.xml" /><Relationship Id="rId21" Type="http://schemas.openxmlformats.org/officeDocument/2006/relationships/tags" Target="../tags/tag193.xml" /><Relationship Id="rId22" Type="http://schemas.openxmlformats.org/officeDocument/2006/relationships/theme" Target="../theme/theme3.xml" /><Relationship Id="rId3" Type="http://schemas.openxmlformats.org/officeDocument/2006/relationships/slideLayout" Target="../slideLayouts/slideLayout20.xml" /><Relationship Id="rId4" Type="http://schemas.openxmlformats.org/officeDocument/2006/relationships/slideLayout" Target="../slideLayouts/slideLayout21.xml" /><Relationship Id="rId5" Type="http://schemas.openxmlformats.org/officeDocument/2006/relationships/slideLayout" Target="../slideLayouts/slideLayout22.xml" /><Relationship Id="rId6" Type="http://schemas.openxmlformats.org/officeDocument/2006/relationships/slideLayout" Target="../slideLayouts/slideLayout23.xml" /><Relationship Id="rId7" Type="http://schemas.openxmlformats.org/officeDocument/2006/relationships/slideLayout" Target="../slideLayouts/slideLayout24.xml" /><Relationship Id="rId8" Type="http://schemas.openxmlformats.org/officeDocument/2006/relationships/slideLayout" Target="../slideLayouts/slideLayout25.xml" /><Relationship Id="rId9" Type="http://schemas.openxmlformats.org/officeDocument/2006/relationships/slideLayout" Target="../slideLayouts/slideLayout2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4"/>
          <a:stretch>
            <a:fillRect/>
          </a:stretch>
        </a:blipFill>
        <a:effectLst/>
      </p:bgPr>
    </p:bg>
    <p:spTree>
      <p:nvGrpSpPr>
        <p:cNvPr id="1" name=""/>
        <p:cNvGrpSpPr/>
        <p:nvPr>
          <p:custDataLst>
            <p:tags r:id="rId14"/>
          </p:custDataLst>
        </p:nvPr>
      </p:nvGrpSpPr>
      <p:grpSpPr>
        <a:xfrm>
          <a:off x="0" y="0"/>
          <a:ext cx="0" cy="0"/>
        </a:xfrm>
      </p:grpSpPr>
      <p:sp>
        <p:nvSpPr>
          <p:cNvPr id="15362" name="标题 15361"/>
          <p:cNvSpPr>
            <a:spLocks noGrp="1"/>
          </p:cNvSpPr>
          <p:nvPr>
            <p:ph type="title"/>
            <p:custDataLst>
              <p:tags r:id="rId15"/>
            </p:custDataLst>
          </p:nvPr>
        </p:nvSpPr>
        <p:spPr>
          <a:xfrm>
            <a:off x="1016000" y="381000"/>
            <a:ext cx="8331200" cy="838200"/>
          </a:xfrm>
          <a:prstGeom prst="rect">
            <a:avLst/>
          </a:prstGeom>
          <a:noFill/>
          <a:ln w="9525">
            <a:noFill/>
          </a:ln>
        </p:spPr>
        <p:txBody>
          <a:bodyPr anchor="ctr"/>
          <a:lstStyle/>
          <a:p>
            <a:pPr lvl="0"/>
            <a:r>
              <a:rPr lang="zh-CN" altLang="en-US"/>
              <a:t>单击此处编辑母版标题样式</a:t>
            </a:r>
            <a:endParaRPr lang="zh-CN" altLang="en-US"/>
          </a:p>
        </p:txBody>
      </p:sp>
      <p:sp>
        <p:nvSpPr>
          <p:cNvPr id="15363" name="文本占位符 15362"/>
          <p:cNvSpPr>
            <a:spLocks noGrp="1"/>
          </p:cNvSpPr>
          <p:nvPr>
            <p:ph type="body" idx="1"/>
            <p:custDataLst>
              <p:tags r:id="rId16"/>
            </p:custDataLst>
          </p:nvPr>
        </p:nvSpPr>
        <p:spPr>
          <a:xfrm>
            <a:off x="812800" y="1447800"/>
            <a:ext cx="10769600" cy="4648200"/>
          </a:xfrm>
          <a:prstGeom prst="rect">
            <a:avLst/>
          </a:prstGeom>
          <a:noFill/>
          <a:ln w="9525">
            <a:noFill/>
          </a:ln>
        </p:spPr>
        <p:txBody>
          <a:bodyPr/>
          <a:lstStyle/>
          <a:p>
            <a:pPr lvl="0"/>
            <a:r>
              <a:rPr lang="zh-CN" altLang="en-US"/>
              <a:t>单击此处编辑母版文本样式</a:t>
            </a:r>
            <a:endParaRPr lang="zh-CN" altLang="en-US"/>
          </a:p>
        </p:txBody>
      </p:sp>
      <p:sp>
        <p:nvSpPr>
          <p:cNvPr id="15364" name="日期占位符 15363"/>
          <p:cNvSpPr>
            <a:spLocks noGrp="1"/>
          </p:cNvSpPr>
          <p:nvPr>
            <p:ph type="dt" sz="half" idx="2"/>
            <p:custDataLst>
              <p:tags r:id="rId17"/>
            </p:custDataLst>
          </p:nvPr>
        </p:nvSpPr>
        <p:spPr>
          <a:xfrm>
            <a:off x="914400" y="6248400"/>
            <a:ext cx="2540000" cy="457200"/>
          </a:xfrm>
          <a:prstGeom prst="rect">
            <a:avLst/>
          </a:prstGeom>
          <a:noFill/>
          <a:ln w="9525">
            <a:noFill/>
          </a:ln>
        </p:spPr>
        <p:txBody>
          <a:bodyPr/>
          <a:lstStyle>
            <a:lvl1pPr>
              <a:defRPr sz="1400" b="0">
                <a:latin typeface="Times New Roman" panose="02020603050405020304" pitchFamily="18" charset="0"/>
              </a:defRPr>
            </a:lvl1pPr>
          </a:lstStyle>
          <a:p>
            <a:pPr lvl="0"/>
            <a:endParaRPr lang="en-US">
              <a:latin typeface="Arial" panose="020b0604020202020204" pitchFamily="34" charset="0"/>
              <a:ea typeface="宋体" panose="02010600030101010101" pitchFamily="2" charset="-122"/>
            </a:endParaRPr>
          </a:p>
        </p:txBody>
      </p:sp>
      <p:sp>
        <p:nvSpPr>
          <p:cNvPr id="15365" name="页脚占位符 15364"/>
          <p:cNvSpPr>
            <a:spLocks noGrp="1"/>
          </p:cNvSpPr>
          <p:nvPr>
            <p:ph type="ftr" sz="quarter" idx="3"/>
            <p:custDataLst>
              <p:tags r:id="rId18"/>
            </p:custDataLst>
          </p:nvPr>
        </p:nvSpPr>
        <p:spPr>
          <a:xfrm>
            <a:off x="4165600" y="6248400"/>
            <a:ext cx="3860800" cy="457200"/>
          </a:xfrm>
          <a:prstGeom prst="rect">
            <a:avLst/>
          </a:prstGeom>
          <a:noFill/>
          <a:ln w="9525">
            <a:noFill/>
          </a:ln>
        </p:spPr>
        <p:txBody>
          <a:bodyPr/>
          <a:lstStyle>
            <a:lvl1pPr algn="ctr">
              <a:defRPr sz="1400" b="0">
                <a:latin typeface="Times New Roman" panose="02020603050405020304" pitchFamily="18" charset="0"/>
              </a:defRPr>
            </a:lvl1pPr>
          </a:lstStyle>
          <a:p>
            <a:pPr lvl="0"/>
            <a:endParaRPr lang="en-US">
              <a:ea typeface="宋体" panose="02010600030101010101" pitchFamily="2" charset="-122"/>
            </a:endParaRPr>
          </a:p>
        </p:txBody>
      </p:sp>
      <p:sp>
        <p:nvSpPr>
          <p:cNvPr id="15366" name="灯片编号占位符 15365"/>
          <p:cNvSpPr>
            <a:spLocks noGrp="1"/>
          </p:cNvSpPr>
          <p:nvPr>
            <p:ph type="sldNum" sz="quarter" idx="4"/>
            <p:custDataLst>
              <p:tags r:id="rId19"/>
            </p:custDataLst>
          </p:nvPr>
        </p:nvSpPr>
        <p:spPr>
          <a:xfrm>
            <a:off x="8737600" y="6248400"/>
            <a:ext cx="2540000" cy="457200"/>
          </a:xfrm>
          <a:prstGeom prst="rect">
            <a:avLst/>
          </a:prstGeom>
          <a:noFill/>
          <a:ln w="9525">
            <a:noFill/>
          </a:ln>
        </p:spPr>
        <p:txBody>
          <a:bodyPr/>
          <a:lstStyle>
            <a:lvl1pPr algn="r">
              <a:defRPr sz="1400" b="0">
                <a:latin typeface="Times New Roman" panose="02020603050405020304" pitchFamily="18" charset="0"/>
              </a:defRPr>
            </a:lvl1pPr>
          </a:lstStyle>
          <a:p>
            <a:pPr lvl="0"/>
            <a:fld id="{9A0DB2DC-4C9A-4742-B13C-FB6460FD3503}" type="slidenum">
              <a:rPr lang="en-US">
                <a:ea typeface="宋体" panose="02010600030101010101" pitchFamily="2" charset="-122"/>
              </a:rPr>
              <a:t/>
            </a:fld>
            <a:endParaRPr lang="en-US">
              <a:latin typeface="Arial" panose="020b0604020202020204" pitchFamily="34" charset="0"/>
              <a:ea typeface="宋体" panose="02010600030101010101" pitchFamily="2" charset="-122"/>
            </a:endParaRPr>
          </a:p>
        </p:txBody>
      </p:sp>
      <p:pic>
        <p:nvPicPr>
          <p:cNvPr id="15367" name="图片 1073743875" descr="学科网 zxxk.com"/>
          <p:cNvPicPr>
            <a:picLocks noChangeAspect="1"/>
          </p:cNvPicPr>
          <p:nvPr>
            <p:custDataLst>
              <p:tags r:id="rId22"/>
            </p:custDataLst>
          </p:nvPr>
        </p:nvPicPr>
        <p:blipFill>
          <a:blip r:embed="rId21" r:link="rId20"/>
          <a:stretch>
            <a:fillRect/>
          </a:stretch>
        </p:blipFill>
        <p:spPr>
          <a:xfrm>
            <a:off x="838200" y="365125"/>
            <a:ext cx="9525" cy="9525"/>
          </a:xfrm>
          <a:prstGeom prst="rect">
            <a:avLst/>
          </a:prstGeom>
          <a:noFill/>
          <a:ln>
            <a:noFill/>
            <a:miter lim="800000"/>
          </a:ln>
        </p:spPr>
      </p:pic>
      <p:pic>
        <p:nvPicPr>
          <p:cNvPr id="15368" name="图片 1073743875" descr="学科网 zxxk.com"/>
          <p:cNvPicPr>
            <a:picLocks noChangeAspect="1"/>
          </p:cNvPicPr>
          <p:nvPr>
            <p:custDataLst>
              <p:tags r:id="rId23"/>
            </p:custDataLst>
          </p:nvPr>
        </p:nvPicPr>
        <p:blipFill>
          <a:blip r:embed="rId21" r:link="rId2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xmlns:p14="http://schemas.microsoft.com/office/powerpoint/2010/main" Requires="p14">
      <p:transition spd="med" p14:dur="750">
        <p:random/>
      </p:transition>
    </mc:Choice>
    <mc:Fallback>
      <p:transition spd="med">
        <p:random/>
      </p:transition>
    </mc:Fallback>
  </mc:AlternateContent>
  <p:timing/>
  <p:txStyles>
    <p:titleStyle>
      <a:lvl1pPr marL="0" lvl="0" indent="0" algn="ctr" defTabSz="914400" rtl="0" eaLnBrk="1" fontAlgn="base" latinLnBrk="0" hangingPunct="1">
        <a:lnSpc>
          <a:spcPct val="100000"/>
        </a:lnSpc>
        <a:spcBef>
          <a:spcPct val="0"/>
        </a:spcBef>
        <a:spcAft>
          <a:spcPct val="0"/>
        </a:spcAft>
        <a:buNone/>
        <a:defRPr sz="3600" b="1"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None/>
        <a:defRPr sz="2800" b="1" i="0" u="none" kern="1200" baseline="0">
          <a:solidFill>
            <a:srgbClr val="0000FF"/>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宋体" panose="02010600030101010101" pitchFamily="2" charset="-122"/>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宋体" panose="02010600030101010101" pitchFamily="2" charset="-122"/>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宋体" panose="02010600030101010101" pitchFamily="2" charset="-122"/>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3600" b="1" i="0" u="none" kern="1200" baseline="0">
          <a:solidFill>
            <a:srgbClr val="0000FF"/>
          </a:solidFill>
          <a:latin typeface="黑体" panose="02010609060101010101" pitchFamily="2" charset="-122"/>
          <a:ea typeface="黑体" panose="0201060906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5"/>
          <a:stretch>
            <a:fillRect/>
          </a:stretch>
        </a:blipFill>
        <a:effectLst/>
      </p:bgPr>
    </p:bg>
    <p:spTree>
      <p:nvGrpSpPr>
        <p:cNvPr id="1" name=""/>
        <p:cNvGrpSpPr/>
        <p:nvPr>
          <p:custDataLst>
            <p:tags r:id="rId5"/>
          </p:custDataLst>
        </p:nvPr>
      </p:nvGrpSpPr>
      <p:grpSpPr>
        <a:xfrm>
          <a:off x="0" y="0"/>
          <a:ext cx="0" cy="0"/>
        </a:xfrm>
      </p:grpSpPr>
      <p:sp>
        <p:nvSpPr>
          <p:cNvPr id="2" name="标题占位符 1"/>
          <p:cNvSpPr>
            <a:spLocks noGrp="1"/>
          </p:cNvSpPr>
          <p:nvPr>
            <p:ph type="title"/>
            <p:custDataLst>
              <p:tags r:id="rId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13"/>
            </p:custDataLst>
          </p:nvPr>
        </p:nvPicPr>
        <p:blipFill>
          <a:blip r:embed="rId12" r:link="rId11"/>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14"/>
            </p:custDataLst>
          </p:nvPr>
        </p:nvPicPr>
        <p:blipFill>
          <a:blip r:embed="rId12" r:link="rId11"/>
          <a:stretch>
            <a:fillRect/>
          </a:stretch>
        </p:blipFill>
        <p:spPr>
          <a:xfrm>
            <a:off x="838200" y="365125"/>
            <a:ext cx="9525" cy="9525"/>
          </a:xfrm>
          <a:prstGeom prst="rect">
            <a:avLst/>
          </a:prstGeom>
          <a:noFill/>
          <a:ln>
            <a:noFill/>
            <a:miter lim="800000"/>
          </a:ln>
        </p:spPr>
      </p:pic>
    </p:spTree>
    <p:custDataLst>
      <p:tags r:id="rId16"/>
    </p:custData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Lst>
  <mc:AlternateContent>
    <mc:Choice xmlns:p14="http://schemas.microsoft.com/office/powerpoint/2010/main" Requires="p14">
      <p:transition spd="med" p14:dur="750">
        <p:random/>
      </p:transition>
    </mc:Choice>
    <mc:Fallback>
      <p:transition spd="med">
        <p:random/>
      </p:transition>
    </mc:Fallback>
  </mc:AlternateContent>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pic>
        <p:nvPicPr>
          <p:cNvPr id="8" name="图片 1073743875" descr="学科网 zxxk.com"/>
          <p:cNvPicPr>
            <a:picLocks noChangeAspect="1"/>
          </p:cNvPicPr>
          <p:nvPr>
            <p:custDataLst>
              <p:tags r:id="rId21"/>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08.xml" /><Relationship Id="rId11" Type="http://schemas.openxmlformats.org/officeDocument/2006/relationships/tags" Target="../tags/tag209.xml" /><Relationship Id="rId12" Type="http://schemas.openxmlformats.org/officeDocument/2006/relationships/tags" Target="../tags/tag210.xml" /><Relationship Id="rId13" Type="http://schemas.openxmlformats.org/officeDocument/2006/relationships/tags" Target="../tags/tag211.xml" /><Relationship Id="rId14" Type="http://schemas.openxmlformats.org/officeDocument/2006/relationships/tags" Target="../tags/tag212.xml" /><Relationship Id="rId15" Type="http://schemas.openxmlformats.org/officeDocument/2006/relationships/tags" Target="../tags/tag213.xml" /><Relationship Id="rId16" Type="http://schemas.openxmlformats.org/officeDocument/2006/relationships/tags" Target="../tags/tag214.xml" /><Relationship Id="rId17" Type="http://schemas.openxmlformats.org/officeDocument/2006/relationships/tags" Target="../tags/tag215.xml" /><Relationship Id="rId18" Type="http://schemas.openxmlformats.org/officeDocument/2006/relationships/tags" Target="../tags/tag216.xml" /><Relationship Id="rId19" Type="http://schemas.openxmlformats.org/officeDocument/2006/relationships/tags" Target="../tags/tag217.xml" /><Relationship Id="rId2" Type="http://schemas.openxmlformats.org/officeDocument/2006/relationships/tags" Target="../tags/tag201.xml" /><Relationship Id="rId20" Type="http://schemas.openxmlformats.org/officeDocument/2006/relationships/tags" Target="../tags/tag218.xml" /><Relationship Id="rId21" Type="http://schemas.openxmlformats.org/officeDocument/2006/relationships/tags" Target="../tags/tag219.xml" /><Relationship Id="rId22" Type="http://schemas.openxmlformats.org/officeDocument/2006/relationships/tags" Target="../tags/tag220.xml" /><Relationship Id="rId23" Type="http://schemas.openxmlformats.org/officeDocument/2006/relationships/tags" Target="../tags/tag221.xml" /><Relationship Id="rId24" Type="http://schemas.openxmlformats.org/officeDocument/2006/relationships/tags" Target="../tags/tag222.xml" /><Relationship Id="rId25" Type="http://schemas.openxmlformats.org/officeDocument/2006/relationships/tags" Target="../tags/tag223.xml" /><Relationship Id="rId26" Type="http://schemas.openxmlformats.org/officeDocument/2006/relationships/tags" Target="../tags/tag224.xml" /><Relationship Id="rId27" Type="http://schemas.openxmlformats.org/officeDocument/2006/relationships/tags" Target="../tags/tag225.xml" /><Relationship Id="rId28" Type="http://schemas.openxmlformats.org/officeDocument/2006/relationships/tags" Target="../tags/tag226.xml" /><Relationship Id="rId29" Type="http://schemas.openxmlformats.org/officeDocument/2006/relationships/image" Target="../media/image7.png" /><Relationship Id="rId3" Type="http://schemas.openxmlformats.org/officeDocument/2006/relationships/image" Target="../media/image6.png" /><Relationship Id="rId30" Type="http://schemas.openxmlformats.org/officeDocument/2006/relationships/tags" Target="../tags/tag227.xml" /><Relationship Id="rId31" Type="http://schemas.openxmlformats.org/officeDocument/2006/relationships/tags" Target="../tags/tag228.xml" /><Relationship Id="rId32" Type="http://schemas.openxmlformats.org/officeDocument/2006/relationships/tags" Target="../tags/tag229.xml" /><Relationship Id="rId33" Type="http://schemas.openxmlformats.org/officeDocument/2006/relationships/image" Target="../media/image8.png" /><Relationship Id="rId34" Type="http://schemas.openxmlformats.org/officeDocument/2006/relationships/tags" Target="../tags/tag230.xml" /><Relationship Id="rId35" Type="http://schemas.openxmlformats.org/officeDocument/2006/relationships/image" Target="../media/image9.png" /><Relationship Id="rId36" Type="http://schemas.openxmlformats.org/officeDocument/2006/relationships/tags" Target="../tags/tag231.xml" /><Relationship Id="rId37" Type="http://schemas.openxmlformats.org/officeDocument/2006/relationships/tags" Target="../tags/tag232.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tags" Target="../tags/tag20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275.xml" /><Relationship Id="rId11" Type="http://schemas.openxmlformats.org/officeDocument/2006/relationships/tags" Target="../tags/tag276.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image" Target="../media/image13.png"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image" Target="../media/image10.png" /><Relationship Id="rId9" Type="http://schemas.microsoft.com/office/2007/relationships/hdphoto" Target="../media/image11.wdp"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91.xml" /><Relationship Id="rId11" Type="http://schemas.openxmlformats.org/officeDocument/2006/relationships/tags" Target="../tags/tag292.xml" /><Relationship Id="rId2" Type="http://schemas.openxmlformats.org/officeDocument/2006/relationships/notesSlide" Target="../notesSlides/notesSlide2.xml" /><Relationship Id="rId3" Type="http://schemas.openxmlformats.org/officeDocument/2006/relationships/tags" Target="../tags/tag285.xml"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image" Target="../media/image14.png" /><Relationship Id="rId9" Type="http://schemas.openxmlformats.org/officeDocument/2006/relationships/tags" Target="../tags/tag29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image" Target="../media/image15.jpeg" /><Relationship Id="rId5" Type="http://schemas.openxmlformats.org/officeDocument/2006/relationships/tags" Target="../tags/tag295.xml" /><Relationship Id="rId6" Type="http://schemas.openxmlformats.org/officeDocument/2006/relationships/tags" Target="../tags/tag29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4.xml" /><Relationship Id="rId11" Type="http://schemas.openxmlformats.org/officeDocument/2006/relationships/tags" Target="../tags/tag305.xml" /><Relationship Id="rId12" Type="http://schemas.openxmlformats.org/officeDocument/2006/relationships/tags" Target="../tags/tag306.xml" /><Relationship Id="rId13" Type="http://schemas.openxmlformats.org/officeDocument/2006/relationships/tags" Target="../tags/tag307.xml" /><Relationship Id="rId14" Type="http://schemas.openxmlformats.org/officeDocument/2006/relationships/tags" Target="../tags/tag308.xml" /><Relationship Id="rId15" Type="http://schemas.openxmlformats.org/officeDocument/2006/relationships/tags" Target="../tags/tag309.xml" /><Relationship Id="rId16" Type="http://schemas.openxmlformats.org/officeDocument/2006/relationships/tags" Target="../tags/tag310.xml" /><Relationship Id="rId17" Type="http://schemas.openxmlformats.org/officeDocument/2006/relationships/tags" Target="../tags/tag311.xml" /><Relationship Id="rId18" Type="http://schemas.openxmlformats.org/officeDocument/2006/relationships/tags" Target="../tags/tag312.xml" /><Relationship Id="rId19" Type="http://schemas.openxmlformats.org/officeDocument/2006/relationships/tags" Target="../tags/tag313.xml" /><Relationship Id="rId2" Type="http://schemas.openxmlformats.org/officeDocument/2006/relationships/tags" Target="../tags/tag297.xml" /><Relationship Id="rId20" Type="http://schemas.openxmlformats.org/officeDocument/2006/relationships/tags" Target="../tags/tag314.xml" /><Relationship Id="rId21" Type="http://schemas.openxmlformats.org/officeDocument/2006/relationships/tags" Target="../tags/tag315.xml" /><Relationship Id="rId22" Type="http://schemas.openxmlformats.org/officeDocument/2006/relationships/tags" Target="../tags/tag316.xml" /><Relationship Id="rId23" Type="http://schemas.openxmlformats.org/officeDocument/2006/relationships/tags" Target="../tags/tag317.xml" /><Relationship Id="rId24" Type="http://schemas.openxmlformats.org/officeDocument/2006/relationships/tags" Target="../tags/tag318.xml" /><Relationship Id="rId25" Type="http://schemas.openxmlformats.org/officeDocument/2006/relationships/tags" Target="../tags/tag319.xml" /><Relationship Id="rId26" Type="http://schemas.openxmlformats.org/officeDocument/2006/relationships/tags" Target="../tags/tag320.xml" /><Relationship Id="rId27" Type="http://schemas.openxmlformats.org/officeDocument/2006/relationships/tags" Target="../tags/tag321.xml" /><Relationship Id="rId28" Type="http://schemas.openxmlformats.org/officeDocument/2006/relationships/tags" Target="../tags/tag322.xml" /><Relationship Id="rId29" Type="http://schemas.openxmlformats.org/officeDocument/2006/relationships/tags" Target="../tags/tag323.xml" /><Relationship Id="rId3" Type="http://schemas.openxmlformats.org/officeDocument/2006/relationships/image" Target="../media/image16.png" /><Relationship Id="rId30" Type="http://schemas.openxmlformats.org/officeDocument/2006/relationships/tags" Target="../tags/tag324.xml" /><Relationship Id="rId31" Type="http://schemas.openxmlformats.org/officeDocument/2006/relationships/tags" Target="../tags/tag325.xml" /><Relationship Id="rId32" Type="http://schemas.openxmlformats.org/officeDocument/2006/relationships/tags" Target="../tags/tag326.xml" /><Relationship Id="rId33" Type="http://schemas.openxmlformats.org/officeDocument/2006/relationships/tags" Target="../tags/tag327.xml" /><Relationship Id="rId34" Type="http://schemas.openxmlformats.org/officeDocument/2006/relationships/tags" Target="../tags/tag328.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36.xml" /><Relationship Id="rId11" Type="http://schemas.openxmlformats.org/officeDocument/2006/relationships/tags" Target="../tags/tag337.xml" /><Relationship Id="rId12" Type="http://schemas.openxmlformats.org/officeDocument/2006/relationships/tags" Target="../tags/tag338.xml" /><Relationship Id="rId13" Type="http://schemas.openxmlformats.org/officeDocument/2006/relationships/tags" Target="../tags/tag339.xml" /><Relationship Id="rId14" Type="http://schemas.openxmlformats.org/officeDocument/2006/relationships/tags" Target="../tags/tag340.xml" /><Relationship Id="rId15" Type="http://schemas.openxmlformats.org/officeDocument/2006/relationships/tags" Target="../tags/tag341.xml" /><Relationship Id="rId16" Type="http://schemas.openxmlformats.org/officeDocument/2006/relationships/tags" Target="../tags/tag342.xml" /><Relationship Id="rId17" Type="http://schemas.openxmlformats.org/officeDocument/2006/relationships/tags" Target="../tags/tag343.xml" /><Relationship Id="rId18" Type="http://schemas.openxmlformats.org/officeDocument/2006/relationships/tags" Target="../tags/tag344.xml" /><Relationship Id="rId19" Type="http://schemas.openxmlformats.org/officeDocument/2006/relationships/tags" Target="../tags/tag345.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image" Target="../media/image15.jpeg" /><Relationship Id="rId5" Type="http://schemas.openxmlformats.org/officeDocument/2006/relationships/tags" Target="../tags/tag331.xml" /><Relationship Id="rId6" Type="http://schemas.openxmlformats.org/officeDocument/2006/relationships/tags" Target="../tags/tag332.xml" /><Relationship Id="rId7" Type="http://schemas.openxmlformats.org/officeDocument/2006/relationships/tags" Target="../tags/tag333.xml" /><Relationship Id="rId8" Type="http://schemas.openxmlformats.org/officeDocument/2006/relationships/tags" Target="../tags/tag334.xml" /><Relationship Id="rId9" Type="http://schemas.openxmlformats.org/officeDocument/2006/relationships/tags" Target="../tags/tag33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tags" Target="../tags/tag35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56.xml"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 Id="rId8" Type="http://schemas.openxmlformats.org/officeDocument/2006/relationships/tags" Target="../tags/tag36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1.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 Id="rId5" Type="http://schemas.openxmlformats.org/officeDocument/2006/relationships/tags" Target="../tags/tag371.xml" /><Relationship Id="rId6" Type="http://schemas.openxmlformats.org/officeDocument/2006/relationships/tags" Target="../tags/tag372.xml" /><Relationship Id="rId7" Type="http://schemas.openxmlformats.org/officeDocument/2006/relationships/tags" Target="../tags/tag373.xml" /><Relationship Id="rId8" Type="http://schemas.openxmlformats.org/officeDocument/2006/relationships/tags" Target="../tags/tag37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 Id="rId7" Type="http://schemas.openxmlformats.org/officeDocument/2006/relationships/tags" Target="../tags/tag38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81.xml" /><Relationship Id="rId3" Type="http://schemas.openxmlformats.org/officeDocument/2006/relationships/tags" Target="../tags/tag382.xml"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 Id="rId7" Type="http://schemas.openxmlformats.org/officeDocument/2006/relationships/tags" Target="../tags/tag39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92.xml" /><Relationship Id="rId3" Type="http://schemas.openxmlformats.org/officeDocument/2006/relationships/tags" Target="../tags/tag393.xml" /><Relationship Id="rId4" Type="http://schemas.openxmlformats.org/officeDocument/2006/relationships/tags" Target="../tags/tag39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tags" Target="../tags/tag39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398.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11.xml" /><Relationship Id="rId11" Type="http://schemas.openxmlformats.org/officeDocument/2006/relationships/tags" Target="../tags/tag412.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 Id="rId7" Type="http://schemas.openxmlformats.org/officeDocument/2006/relationships/tags" Target="../tags/tag408.xml" /><Relationship Id="rId8" Type="http://schemas.openxmlformats.org/officeDocument/2006/relationships/tags" Target="../tags/tag409.xml" /><Relationship Id="rId9" Type="http://schemas.openxmlformats.org/officeDocument/2006/relationships/tags" Target="../tags/tag41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16.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tags" Target="../tags/tag419.xml" /><Relationship Id="rId6" Type="http://schemas.openxmlformats.org/officeDocument/2006/relationships/tags" Target="../tags/tag42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21.xml" /><Relationship Id="rId3" Type="http://schemas.openxmlformats.org/officeDocument/2006/relationships/tags" Target="../tags/tag422.xml" /><Relationship Id="rId4" Type="http://schemas.openxmlformats.org/officeDocument/2006/relationships/tags" Target="../tags/tag423.xml" /><Relationship Id="rId5" Type="http://schemas.openxmlformats.org/officeDocument/2006/relationships/tags" Target="../tags/tag424.xml" /><Relationship Id="rId6" Type="http://schemas.openxmlformats.org/officeDocument/2006/relationships/tags" Target="../tags/tag42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26.xml" /><Relationship Id="rId3" Type="http://schemas.openxmlformats.org/officeDocument/2006/relationships/image" Target="../media/image17.png"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tags" Target="../tags/tag430.xml" /><Relationship Id="rId8" Type="http://schemas.openxmlformats.org/officeDocument/2006/relationships/tags" Target="../tags/tag4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32.xml" /><Relationship Id="rId3" Type="http://schemas.openxmlformats.org/officeDocument/2006/relationships/tags" Target="../tags/tag433.xml" /><Relationship Id="rId4" Type="http://schemas.openxmlformats.org/officeDocument/2006/relationships/tags" Target="../tags/tag434.xml" /><Relationship Id="rId5" Type="http://schemas.openxmlformats.org/officeDocument/2006/relationships/tags" Target="../tags/tag43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 Id="rId5" Type="http://schemas.openxmlformats.org/officeDocument/2006/relationships/tags" Target="../tags/tag439.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40.xml" /><Relationship Id="rId3" Type="http://schemas.openxmlformats.org/officeDocument/2006/relationships/tags" Target="../tags/tag441.xml" /><Relationship Id="rId4" Type="http://schemas.openxmlformats.org/officeDocument/2006/relationships/tags" Target="../tags/tag44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43.xml" /><Relationship Id="rId3" Type="http://schemas.openxmlformats.org/officeDocument/2006/relationships/tags" Target="../tags/tag444.xml" /><Relationship Id="rId4" Type="http://schemas.openxmlformats.org/officeDocument/2006/relationships/tags" Target="../tags/tag445.xml" /><Relationship Id="rId5" Type="http://schemas.openxmlformats.org/officeDocument/2006/relationships/tags" Target="../tags/tag446.xml" /><Relationship Id="rId6" Type="http://schemas.openxmlformats.org/officeDocument/2006/relationships/tags" Target="../tags/tag44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tags" Target="../tags/tag448.xml" /><Relationship Id="rId3" Type="http://schemas.openxmlformats.org/officeDocument/2006/relationships/tags" Target="../tags/tag449.xml" /><Relationship Id="rId4" Type="http://schemas.openxmlformats.org/officeDocument/2006/relationships/tags" Target="../tags/tag450.xml" /><Relationship Id="rId5" Type="http://schemas.openxmlformats.org/officeDocument/2006/relationships/tags" Target="../tags/tag451.xml" /><Relationship Id="rId6" Type="http://schemas.openxmlformats.org/officeDocument/2006/relationships/tags" Target="../tags/tag45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53.xml" /><Relationship Id="rId3" Type="http://schemas.openxmlformats.org/officeDocument/2006/relationships/tags" Target="../tags/tag454.xml" /><Relationship Id="rId4" Type="http://schemas.openxmlformats.org/officeDocument/2006/relationships/tags" Target="../tags/tag455.xml" /><Relationship Id="rId5" Type="http://schemas.openxmlformats.org/officeDocument/2006/relationships/tags" Target="../tags/tag456.xml" /><Relationship Id="rId6" Type="http://schemas.openxmlformats.org/officeDocument/2006/relationships/tags" Target="../tags/tag457.xml" /><Relationship Id="rId7" Type="http://schemas.openxmlformats.org/officeDocument/2006/relationships/tags" Target="../tags/tag45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59.xml" /><Relationship Id="rId3" Type="http://schemas.openxmlformats.org/officeDocument/2006/relationships/tags" Target="../tags/tag460.xml" /><Relationship Id="rId4" Type="http://schemas.openxmlformats.org/officeDocument/2006/relationships/tags" Target="../tags/tag46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70.xml" /><Relationship Id="rId11" Type="http://schemas.openxmlformats.org/officeDocument/2006/relationships/tags" Target="../tags/tag471.xml" /><Relationship Id="rId12" Type="http://schemas.openxmlformats.org/officeDocument/2006/relationships/tags" Target="../tags/tag472.xml" /><Relationship Id="rId13" Type="http://schemas.openxmlformats.org/officeDocument/2006/relationships/tags" Target="../tags/tag473.xml" /><Relationship Id="rId14" Type="http://schemas.openxmlformats.org/officeDocument/2006/relationships/tags" Target="../tags/tag474.xml" /><Relationship Id="rId15" Type="http://schemas.openxmlformats.org/officeDocument/2006/relationships/tags" Target="../tags/tag475.xml" /><Relationship Id="rId16" Type="http://schemas.openxmlformats.org/officeDocument/2006/relationships/tags" Target="../tags/tag476.xml" /><Relationship Id="rId17" Type="http://schemas.openxmlformats.org/officeDocument/2006/relationships/tags" Target="../tags/tag477.xml" /><Relationship Id="rId18" Type="http://schemas.openxmlformats.org/officeDocument/2006/relationships/tags" Target="../tags/tag478.xml" /><Relationship Id="rId19" Type="http://schemas.openxmlformats.org/officeDocument/2006/relationships/tags" Target="../tags/tag479.xml" /><Relationship Id="rId2" Type="http://schemas.openxmlformats.org/officeDocument/2006/relationships/tags" Target="../tags/tag462.xml" /><Relationship Id="rId20" Type="http://schemas.openxmlformats.org/officeDocument/2006/relationships/tags" Target="../tags/tag480.xml" /><Relationship Id="rId21" Type="http://schemas.openxmlformats.org/officeDocument/2006/relationships/image" Target="../media/image18.png" /><Relationship Id="rId22" Type="http://schemas.openxmlformats.org/officeDocument/2006/relationships/tags" Target="../tags/tag481.xml" /><Relationship Id="rId3" Type="http://schemas.openxmlformats.org/officeDocument/2006/relationships/tags" Target="../tags/tag463.xml"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 Id="rId7" Type="http://schemas.openxmlformats.org/officeDocument/2006/relationships/tags" Target="../tags/tag467.xml" /><Relationship Id="rId8" Type="http://schemas.openxmlformats.org/officeDocument/2006/relationships/tags" Target="../tags/tag468.xml" /><Relationship Id="rId9" Type="http://schemas.openxmlformats.org/officeDocument/2006/relationships/tags" Target="../tags/tag46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82.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tags" Target="../tags/tag485.xml" /><Relationship Id="rId6" Type="http://schemas.openxmlformats.org/officeDocument/2006/relationships/tags" Target="../tags/tag486.xml" /><Relationship Id="rId7" Type="http://schemas.openxmlformats.org/officeDocument/2006/relationships/tags" Target="../tags/tag487.xml" /><Relationship Id="rId8" Type="http://schemas.openxmlformats.org/officeDocument/2006/relationships/tags" Target="../tags/tag488.xml" /><Relationship Id="rId9" Type="http://schemas.openxmlformats.org/officeDocument/2006/relationships/tags" Target="../tags/tag48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97.xml" /><Relationship Id="rId2" Type="http://schemas.openxmlformats.org/officeDocument/2006/relationships/tags" Target="../tags/tag490.xml" /><Relationship Id="rId3" Type="http://schemas.openxmlformats.org/officeDocument/2006/relationships/tags" Target="../tags/tag491.xml" /><Relationship Id="rId4" Type="http://schemas.openxmlformats.org/officeDocument/2006/relationships/tags" Target="../tags/tag492.xml" /><Relationship Id="rId5" Type="http://schemas.openxmlformats.org/officeDocument/2006/relationships/tags" Target="../tags/tag493.xml" /><Relationship Id="rId6" Type="http://schemas.openxmlformats.org/officeDocument/2006/relationships/tags" Target="../tags/tag494.xml" /><Relationship Id="rId7" Type="http://schemas.openxmlformats.org/officeDocument/2006/relationships/tags" Target="../tags/tag495.xml" /><Relationship Id="rId8" Type="http://schemas.openxmlformats.org/officeDocument/2006/relationships/tags" Target="../tags/tag496.xml" /><Relationship Id="rId9" Type="http://schemas.openxmlformats.org/officeDocument/2006/relationships/image" Target="../media/image1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7.xml" /><Relationship Id="rId3" Type="http://schemas.openxmlformats.org/officeDocument/2006/relationships/image" Target="../media/image10.png" /><Relationship Id="rId4" Type="http://schemas.microsoft.com/office/2007/relationships/hdphoto" Target="../media/image11.wdp" /><Relationship Id="rId5" Type="http://schemas.openxmlformats.org/officeDocument/2006/relationships/tags" Target="../tags/tag248.xml" /><Relationship Id="rId6" Type="http://schemas.openxmlformats.org/officeDocument/2006/relationships/tags" Target="../tags/tag24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custDataLst>
            <p:tags r:id="rId2"/>
          </p:custDataLst>
        </p:nvPr>
      </p:nvGrpSpPr>
      <p:grpSpPr>
        <a:xfrm>
          <a:off x="0" y="0"/>
          <a:ext cx="0" cy="0"/>
        </a:xfrm>
      </p:grpSpPr>
      <p:pic>
        <p:nvPicPr>
          <p:cNvPr id="41" name="图片 40"/>
          <p:cNvPicPr>
            <a:picLocks noChangeAspect="1"/>
          </p:cNvPicPr>
          <p:nvPr>
            <p:custDataLst>
              <p:tags r:id="rId4"/>
            </p:custDataLst>
          </p:nvPr>
        </p:nvPicPr>
        <p:blipFill>
          <a:blip r:embed="rId3"/>
          <a:srcRect r="23714"/>
          <a:stretch>
            <a:fillRect/>
          </a:stretch>
        </p:blipFill>
        <p:spPr>
          <a:xfrm>
            <a:off x="567055" y="373380"/>
            <a:ext cx="6955790" cy="2379980"/>
          </a:xfrm>
          <a:prstGeom prst="rect">
            <a:avLst/>
          </a:prstGeom>
        </p:spPr>
      </p:pic>
      <p:sp>
        <p:nvSpPr>
          <p:cNvPr id="7" name="文本框 6"/>
          <p:cNvSpPr txBox="1"/>
          <p:nvPr>
            <p:custDataLst>
              <p:tags r:id="rId5"/>
            </p:custDataLst>
          </p:nvPr>
        </p:nvSpPr>
        <p:spPr>
          <a:xfrm>
            <a:off x="5578475" y="1292860"/>
            <a:ext cx="1106170" cy="4730750"/>
          </a:xfrm>
          <a:prstGeom prst="rect">
            <a:avLst/>
          </a:prstGeom>
          <a:noFill/>
        </p:spPr>
        <p:txBody>
          <a:bodyPr vert="eaVert" wrap="square" rtlCol="0">
            <a:spAutoFit/>
          </a:bodyPr>
          <a:lstStyle/>
          <a:p>
            <a:r>
              <a:rPr lang="zh-CN" altLang="en-US" sz="6000" b="1">
                <a:solidFill>
                  <a:schemeClr val="tx1"/>
                </a:solidFill>
                <a:latin typeface="隶书" panose="02010509060101010101" pitchFamily="49" charset="-122"/>
                <a:ea typeface="隶书" panose="02010509060101010101" pitchFamily="49" charset="-122"/>
                <a:cs typeface="华康瘦金体W3" panose="03000309000000000000" charset="-122"/>
                <a:sym typeface="微软雅黑" panose="020b0503020204020204" charset="-122"/>
              </a:rPr>
              <a:t>春江花月夜</a:t>
            </a:r>
            <a:endParaRPr lang="zh-CN" altLang="en-US" sz="6000" b="1">
              <a:solidFill>
                <a:schemeClr val="tx1"/>
              </a:solidFill>
              <a:latin typeface="隶书" panose="02010509060101010101" pitchFamily="49" charset="-122"/>
              <a:ea typeface="隶书" panose="02010509060101010101" pitchFamily="49" charset="-122"/>
              <a:cs typeface="华康瘦金体W3" panose="03000309000000000000" charset="-122"/>
              <a:sym typeface="微软雅黑" panose="020b0503020204020204" charset="-122"/>
            </a:endParaRPr>
          </a:p>
        </p:txBody>
      </p:sp>
      <p:cxnSp>
        <p:nvCxnSpPr>
          <p:cNvPr id="9" name="直接连接符 8"/>
          <p:cNvCxnSpPr/>
          <p:nvPr>
            <p:custDataLst>
              <p:tags r:id="rId6"/>
            </p:custDataLst>
          </p:nvPr>
        </p:nvCxnSpPr>
        <p:spPr>
          <a:xfrm flipV="1">
            <a:off x="6753225" y="1292860"/>
            <a:ext cx="622935" cy="681990"/>
          </a:xfrm>
          <a:prstGeom prst="line">
            <a:avLst/>
          </a:prstGeom>
          <a:ln w="9525">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7"/>
            </p:custDataLst>
          </p:nvPr>
        </p:nvCxnSpPr>
        <p:spPr>
          <a:xfrm flipV="1">
            <a:off x="7325995" y="845820"/>
            <a:ext cx="622935" cy="681990"/>
          </a:xfrm>
          <a:prstGeom prst="line">
            <a:avLst/>
          </a:prstGeom>
          <a:ln w="9525">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flipV="1">
            <a:off x="5301615" y="5015230"/>
            <a:ext cx="622935" cy="681990"/>
          </a:xfrm>
          <a:prstGeom prst="line">
            <a:avLst/>
          </a:prstGeom>
          <a:ln w="9525">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flipV="1">
            <a:off x="5924550" y="4737735"/>
            <a:ext cx="631825" cy="707390"/>
          </a:xfrm>
          <a:prstGeom prst="line">
            <a:avLst/>
          </a:prstGeom>
          <a:ln w="9525">
            <a:solidFill>
              <a:schemeClr val="bg1"/>
            </a:solidFill>
            <a:headEnd type="oval"/>
          </a:ln>
        </p:spPr>
        <p:style>
          <a:lnRef idx="1">
            <a:schemeClr val="accent1"/>
          </a:lnRef>
          <a:fillRef idx="0">
            <a:schemeClr val="accent1"/>
          </a:fillRef>
          <a:effectRef idx="0">
            <a:schemeClr val="accent1"/>
          </a:effectRef>
          <a:fontRef idx="minor">
            <a:schemeClr val="tx1"/>
          </a:fontRef>
        </p:style>
      </p:cxnSp>
      <p:grpSp>
        <p:nvGrpSpPr>
          <p:cNvPr id="13" name="组合 12"/>
          <p:cNvGrpSpPr/>
          <p:nvPr>
            <p:custDataLst>
              <p:tags r:id="rId10"/>
            </p:custDataLst>
          </p:nvPr>
        </p:nvGrpSpPr>
        <p:grpSpPr>
          <a:xfrm flipH="1">
            <a:off x="5185410" y="846455"/>
            <a:ext cx="1370965" cy="4653915"/>
            <a:chOff x="11078" y="2522"/>
            <a:chExt cx="2189" cy="3677"/>
          </a:xfrm>
        </p:grpSpPr>
        <p:cxnSp>
          <p:nvCxnSpPr>
            <p:cNvPr id="14" name="直接连接符 13"/>
            <p:cNvCxnSpPr/>
            <p:nvPr>
              <p:custDataLst>
                <p:tags r:id="rId11"/>
              </p:custDataLst>
            </p:nvPr>
          </p:nvCxnSpPr>
          <p:spPr>
            <a:xfrm>
              <a:off x="11078" y="2522"/>
              <a:ext cx="218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2"/>
              </p:custDataLst>
            </p:nvPr>
          </p:nvCxnSpPr>
          <p:spPr>
            <a:xfrm>
              <a:off x="11078" y="6199"/>
              <a:ext cx="218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3"/>
              </p:custDataLst>
            </p:nvPr>
          </p:nvCxnSpPr>
          <p:spPr>
            <a:xfrm flipH="1">
              <a:off x="13267" y="2531"/>
              <a:ext cx="0" cy="366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custDataLst>
              <p:tags r:id="rId14"/>
            </p:custDataLst>
          </p:nvPr>
        </p:nvGrpSpPr>
        <p:grpSpPr>
          <a:xfrm>
            <a:off x="5899785" y="1169035"/>
            <a:ext cx="1321435" cy="4187190"/>
            <a:chOff x="11078" y="2522"/>
            <a:chExt cx="2189" cy="3677"/>
          </a:xfrm>
        </p:grpSpPr>
        <p:cxnSp>
          <p:nvCxnSpPr>
            <p:cNvPr id="29" name="直接连接符 28"/>
            <p:cNvCxnSpPr/>
            <p:nvPr>
              <p:custDataLst>
                <p:tags r:id="rId15"/>
              </p:custDataLst>
            </p:nvPr>
          </p:nvCxnSpPr>
          <p:spPr>
            <a:xfrm>
              <a:off x="11078" y="2522"/>
              <a:ext cx="218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16"/>
              </p:custDataLst>
            </p:nvPr>
          </p:nvCxnSpPr>
          <p:spPr>
            <a:xfrm>
              <a:off x="11078" y="6199"/>
              <a:ext cx="218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17"/>
              </p:custDataLst>
            </p:nvPr>
          </p:nvCxnSpPr>
          <p:spPr>
            <a:xfrm flipH="1">
              <a:off x="13267" y="2531"/>
              <a:ext cx="0" cy="366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3" name="文本框 32"/>
          <p:cNvSpPr txBox="1"/>
          <p:nvPr>
            <p:custDataLst>
              <p:tags r:id="rId18"/>
            </p:custDataLst>
          </p:nvPr>
        </p:nvSpPr>
        <p:spPr>
          <a:xfrm>
            <a:off x="7522845" y="2800350"/>
            <a:ext cx="736600" cy="2555875"/>
          </a:xfrm>
          <a:prstGeom prst="rect">
            <a:avLst/>
          </a:prstGeom>
          <a:noFill/>
        </p:spPr>
        <p:txBody>
          <a:bodyPr vert="eaVert" wrap="square" rtlCol="0">
            <a:spAutoFit/>
          </a:bodyPr>
          <a:lstStyle/>
          <a:p>
            <a:r>
              <a:rPr lang="zh-CN" altLang="en-US" sz="3600" b="1">
                <a:solidFill>
                  <a:srgbClr val="FF0000"/>
                </a:solidFill>
                <a:latin typeface="华康瘦金体W3" panose="03000309000000000000" charset="-122"/>
                <a:ea typeface="华康瘦金体W3" panose="03000309000000000000" charset="-122"/>
                <a:cs typeface="华康瘦金体W3" panose="03000309000000000000" charset="-122"/>
                <a:sym typeface="微软雅黑" panose="020b0503020204020204" charset="-122"/>
              </a:rPr>
              <a:t>张若虚</a:t>
            </a:r>
            <a:r>
              <a:rPr lang="en-US" altLang="zh-CN" sz="3600" b="1">
                <a:solidFill>
                  <a:srgbClr val="FF0000"/>
                </a:solidFill>
                <a:latin typeface="华康瘦金体W3" panose="03000309000000000000" charset="-122"/>
                <a:ea typeface="华康瘦金体W3" panose="03000309000000000000" charset="-122"/>
                <a:cs typeface="华康瘦金体W3" panose="03000309000000000000" charset="-122"/>
                <a:sym typeface="微软雅黑" panose="020b0503020204020204" charset="-122"/>
              </a:rPr>
              <a:t>·</a:t>
            </a:r>
            <a:r>
              <a:rPr lang="zh-CN" altLang="en-US" sz="3600" b="1">
                <a:solidFill>
                  <a:srgbClr val="FF0000"/>
                </a:solidFill>
                <a:latin typeface="华康瘦金体W3" panose="03000309000000000000" charset="-122"/>
                <a:ea typeface="华康瘦金体W3" panose="03000309000000000000" charset="-122"/>
                <a:cs typeface="华康瘦金体W3" panose="03000309000000000000" charset="-122"/>
                <a:sym typeface="微软雅黑" panose="020b0503020204020204" charset="-122"/>
              </a:rPr>
              <a:t>唐</a:t>
            </a:r>
            <a:endParaRPr lang="zh-CN" altLang="en-US" sz="3600" b="1">
              <a:solidFill>
                <a:srgbClr val="FF0000"/>
              </a:solidFill>
              <a:latin typeface="华康瘦金体W3" panose="03000309000000000000" charset="-122"/>
              <a:ea typeface="华康瘦金体W3" panose="03000309000000000000" charset="-122"/>
              <a:cs typeface="华康瘦金体W3" panose="03000309000000000000" charset="-122"/>
              <a:sym typeface="微软雅黑" panose="020b0503020204020204" charset="-122"/>
            </a:endParaRPr>
          </a:p>
        </p:txBody>
      </p:sp>
      <p:grpSp>
        <p:nvGrpSpPr>
          <p:cNvPr id="6" name="组合 5"/>
          <p:cNvGrpSpPr/>
          <p:nvPr>
            <p:custDataLst>
              <p:tags r:id="rId19"/>
            </p:custDataLst>
          </p:nvPr>
        </p:nvGrpSpPr>
        <p:grpSpPr>
          <a:xfrm>
            <a:off x="8644255" y="541154"/>
            <a:ext cx="2546517" cy="1696586"/>
            <a:chOff x="13492" y="1063"/>
            <a:chExt cx="4716" cy="3148"/>
          </a:xfrm>
        </p:grpSpPr>
        <p:grpSp>
          <p:nvGrpSpPr>
            <p:cNvPr id="5" name="组合 4"/>
            <p:cNvGrpSpPr/>
            <p:nvPr>
              <p:custDataLst>
                <p:tags r:id="rId20"/>
              </p:custDataLst>
            </p:nvPr>
          </p:nvGrpSpPr>
          <p:grpSpPr>
            <a:xfrm>
              <a:off x="13871" y="1063"/>
              <a:ext cx="4337" cy="3148"/>
              <a:chOff x="6811" y="2411"/>
              <a:chExt cx="7627" cy="5414"/>
            </a:xfrm>
          </p:grpSpPr>
          <p:sp>
            <p:nvSpPr>
              <p:cNvPr id="4" name="椭圆 3"/>
              <p:cNvSpPr/>
              <p:nvPr>
                <p:custDataLst>
                  <p:tags r:id="rId21"/>
                </p:custDataLst>
              </p:nvPr>
            </p:nvSpPr>
            <p:spPr>
              <a:xfrm>
                <a:off x="6811" y="2573"/>
                <a:ext cx="5407" cy="5252"/>
              </a:xfrm>
              <a:prstGeom prst="ellipse">
                <a:avLst/>
              </a:prstGeom>
              <a:solidFill>
                <a:schemeClr val="accent4">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Freeform 239"/>
              <p:cNvSpPr>
                <a:spLocks noEditPoints="1"/>
              </p:cNvSpPr>
              <p:nvPr>
                <p:custDataLst>
                  <p:tags r:id="rId22"/>
                </p:custDataLst>
              </p:nvPr>
            </p:nvSpPr>
            <p:spPr bwMode="auto">
              <a:xfrm>
                <a:off x="8800" y="2411"/>
                <a:ext cx="5638" cy="3295"/>
              </a:xfrm>
              <a:custGeom>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custDataLst>
                <p:tags r:id="rId23"/>
              </p:custDataLst>
            </p:nvPr>
          </p:nvGrpSpPr>
          <p:grpSpPr>
            <a:xfrm>
              <a:off x="13492" y="3506"/>
              <a:ext cx="1510" cy="440"/>
              <a:chOff x="6496050" y="4775201"/>
              <a:chExt cx="2495551" cy="727075"/>
            </a:xfrm>
            <a:solidFill>
              <a:schemeClr val="accent4"/>
            </a:solidFill>
          </p:grpSpPr>
          <p:sp>
            <p:nvSpPr>
              <p:cNvPr id="15" name="Freeform 9"/>
              <p:cNvSpPr>
                <a:spLocks noEditPoints="1"/>
              </p:cNvSpPr>
              <p:nvPr>
                <p:custDataLst>
                  <p:tags r:id="rId24"/>
                </p:custDataLst>
              </p:nvPr>
            </p:nvSpPr>
            <p:spPr bwMode="auto">
              <a:xfrm>
                <a:off x="6538913" y="4921251"/>
                <a:ext cx="2452688" cy="581025"/>
              </a:xfrm>
              <a:custGeom>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custDataLst>
                  <p:tags r:id="rId25"/>
                </p:custDataLst>
              </p:nvPr>
            </p:nvSpPr>
            <p:spPr bwMode="auto">
              <a:xfrm flipH="1">
                <a:off x="6865938" y="5400676"/>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custDataLst>
                  <p:tags r:id="rId26"/>
                </p:custDataLst>
              </p:nvPr>
            </p:nvSpPr>
            <p:spPr bwMode="auto">
              <a:xfrm>
                <a:off x="6496050" y="4949826"/>
                <a:ext cx="784225" cy="552450"/>
              </a:xfrm>
              <a:custGeom>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custDataLst>
                  <p:tags r:id="rId27"/>
                </p:custDataLst>
              </p:nvPr>
            </p:nvSpPr>
            <p:spPr bwMode="auto">
              <a:xfrm>
                <a:off x="7694613" y="5327651"/>
                <a:ext cx="28575" cy="14288"/>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custDataLst>
                  <p:tags r:id="rId28"/>
                </p:custDataLst>
              </p:nvPr>
            </p:nvSpPr>
            <p:spPr bwMode="auto">
              <a:xfrm>
                <a:off x="7123113" y="4775201"/>
                <a:ext cx="1570038" cy="684213"/>
              </a:xfrm>
              <a:custGeom>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 name="图片 1"/>
            <p:cNvPicPr>
              <a:picLocks noChangeAspect="1"/>
            </p:cNvPicPr>
            <p:nvPr>
              <p:custDataLst>
                <p:tags r:id="rId30"/>
              </p:custDataLst>
            </p:nvPr>
          </p:nvPicPr>
          <p:blipFill>
            <a:blip r:embed="rId29"/>
            <a:stretch>
              <a:fillRect/>
            </a:stretch>
          </p:blipFill>
          <p:spPr>
            <a:xfrm>
              <a:off x="15002" y="3920"/>
              <a:ext cx="285" cy="135"/>
            </a:xfrm>
            <a:prstGeom prst="rect">
              <a:avLst/>
            </a:prstGeom>
          </p:spPr>
        </p:pic>
        <p:pic>
          <p:nvPicPr>
            <p:cNvPr id="3" name="图片 2"/>
            <p:cNvPicPr>
              <a:picLocks noChangeAspect="1"/>
            </p:cNvPicPr>
            <p:nvPr>
              <p:custDataLst>
                <p:tags r:id="rId31"/>
              </p:custDataLst>
            </p:nvPr>
          </p:nvPicPr>
          <p:blipFill>
            <a:blip r:embed="rId29"/>
            <a:stretch>
              <a:fillRect/>
            </a:stretch>
          </p:blipFill>
          <p:spPr>
            <a:xfrm rot="20040000">
              <a:off x="15637" y="4021"/>
              <a:ext cx="285" cy="135"/>
            </a:xfrm>
            <a:prstGeom prst="rect">
              <a:avLst/>
            </a:prstGeom>
          </p:spPr>
        </p:pic>
      </p:grpSp>
      <p:grpSp>
        <p:nvGrpSpPr>
          <p:cNvPr id="21" name="组合 20"/>
          <p:cNvGrpSpPr/>
          <p:nvPr>
            <p:custDataLst>
              <p:tags r:id="rId32"/>
            </p:custDataLst>
          </p:nvPr>
        </p:nvGrpSpPr>
        <p:grpSpPr>
          <a:xfrm>
            <a:off x="0" y="3822065"/>
            <a:ext cx="2170430" cy="2905760"/>
            <a:chOff x="0" y="6019"/>
            <a:chExt cx="3418" cy="4576"/>
          </a:xfrm>
        </p:grpSpPr>
        <p:pic>
          <p:nvPicPr>
            <p:cNvPr id="20" name="图片 19"/>
            <p:cNvPicPr>
              <a:picLocks noChangeAspect="1"/>
            </p:cNvPicPr>
            <p:nvPr>
              <p:custDataLst>
                <p:tags r:id="rId34"/>
              </p:custDataLst>
            </p:nvPr>
          </p:nvPicPr>
          <p:blipFill>
            <a:blip r:embed="rId33"/>
            <a:stretch>
              <a:fillRect/>
            </a:stretch>
          </p:blipFill>
          <p:spPr>
            <a:xfrm>
              <a:off x="0" y="6019"/>
              <a:ext cx="3418" cy="2736"/>
            </a:xfrm>
            <a:prstGeom prst="rect">
              <a:avLst/>
            </a:prstGeom>
          </p:spPr>
        </p:pic>
        <p:pic>
          <p:nvPicPr>
            <p:cNvPr id="33795" name="图片 3"/>
            <p:cNvPicPr>
              <a:picLocks noChangeAspect="1"/>
            </p:cNvPicPr>
            <p:nvPr>
              <p:custDataLst>
                <p:tags r:id="rId36"/>
              </p:custDataLst>
            </p:nvPr>
          </p:nvPicPr>
          <p:blipFill>
            <a:blip r:embed="rId35"/>
            <a:stretch>
              <a:fillRect/>
            </a:stretch>
          </p:blipFill>
          <p:spPr>
            <a:xfrm flipH="1">
              <a:off x="1264" y="8527"/>
              <a:ext cx="988" cy="2069"/>
            </a:xfrm>
            <a:prstGeom prst="rect">
              <a:avLst/>
            </a:prstGeom>
            <a:noFill/>
            <a:ln w="9525">
              <a:noFill/>
            </a:ln>
          </p:spPr>
        </p:pic>
      </p:grpSp>
    </p:spTree>
    <p:custDataLst>
      <p:tags r:id="rId37"/>
    </p:custDataLst>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8" name="文本框 15361"/>
          <p:cNvSpPr txBox="1">
            <a:spLocks noChangeArrowheads="1"/>
          </p:cNvSpPr>
          <p:nvPr>
            <p:custDataLst>
              <p:tags r:id="rId3"/>
            </p:custDataLst>
          </p:nvPr>
        </p:nvSpPr>
        <p:spPr bwMode="auto">
          <a:xfrm>
            <a:off x="5065395" y="0"/>
            <a:ext cx="7063740" cy="606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457200" indent="-457200">
              <a:lnSpc>
                <a:spcPct val="150000"/>
              </a:lnSpc>
              <a:spcBef>
                <a:spcPct val="0"/>
              </a:spcBef>
              <a:buFont typeface="Wingdings" panose="05000000000000000000" pitchFamily="2" charset="2"/>
              <a:buChar char="u"/>
              <a:defRPr sz="3200" b="1">
                <a:latin typeface="微软雅黑" panose="020b0503020204020204" charset="-122"/>
                <a:ea typeface="微软雅黑" panose="020b0503020204020204" charset="-122"/>
              </a:defRPr>
            </a:lvl1pPr>
            <a:lvl2pPr marL="742950" indent="-285750" eaLnBrk="0" hangingPunct="0">
              <a:defRPr b="1">
                <a:solidFill>
                  <a:srgbClr val="CC0099"/>
                </a:solidFill>
                <a:latin typeface="Times New Roman" panose="02020603050405020304" pitchFamily="18" charset="0"/>
                <a:ea typeface="宋体" panose="02010600030101010101" pitchFamily="2" charset="-122"/>
              </a:defRPr>
            </a:lvl2pPr>
            <a:lvl3pPr marL="1143000" indent="-228600" eaLnBrk="0" hangingPunct="0">
              <a:defRPr b="1">
                <a:solidFill>
                  <a:srgbClr val="CC0099"/>
                </a:solidFill>
                <a:latin typeface="Times New Roman" panose="02020603050405020304" pitchFamily="18" charset="0"/>
                <a:ea typeface="宋体" panose="02010600030101010101" pitchFamily="2" charset="-122"/>
              </a:defRPr>
            </a:lvl3pPr>
            <a:lvl4pPr marL="1600200" indent="-228600" eaLnBrk="0" hangingPunct="0">
              <a:defRPr b="1">
                <a:solidFill>
                  <a:srgbClr val="CC0099"/>
                </a:solidFill>
                <a:latin typeface="Times New Roman" panose="02020603050405020304" pitchFamily="18" charset="0"/>
                <a:ea typeface="宋体" panose="02010600030101010101" pitchFamily="2" charset="-122"/>
              </a:defRPr>
            </a:lvl4pPr>
            <a:lvl5pPr marL="2057400" indent="-228600" eaLnBrk="0" hangingPunct="0">
              <a:defRPr b="1">
                <a:solidFill>
                  <a:srgbClr val="CC0099"/>
                </a:solidFill>
                <a:latin typeface="Times New Roman" panose="02020603050405020304" pitchFamily="18" charset="0"/>
                <a:ea typeface="宋体" panose="02010600030101010101" pitchFamily="2" charset="-122"/>
              </a:defRPr>
            </a:lvl5pPr>
            <a:lvl6pPr marL="25146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6pPr>
            <a:lvl7pPr marL="29718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7pPr>
            <a:lvl8pPr marL="34290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8pPr>
            <a:lvl9pPr marL="38862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9pPr>
          </a:lstStyle>
          <a:p>
            <a:pPr marL="0">
              <a:lnSpc>
                <a:spcPct val="120000"/>
              </a:lnSpc>
            </a:pPr>
            <a:r>
              <a:rPr lang="en-US" altLang="zh-CN" sz="3600"/>
              <a:t>《</a:t>
            </a:r>
            <a:r>
              <a:rPr lang="zh-CN" altLang="zh-CN" sz="3600"/>
              <a:t>春江花月夜》</a:t>
            </a:r>
            <a:r>
              <a:rPr lang="zh-CN" altLang="en-US" sz="3600"/>
              <a:t>一诗：</a:t>
            </a:r>
            <a:endParaRPr lang="en-US" altLang="zh-CN" sz="3600"/>
          </a:p>
          <a:p>
            <a:pPr marL="0" indent="0" algn="ctr">
              <a:lnSpc>
                <a:spcPct val="120000"/>
              </a:lnSpc>
              <a:buNone/>
            </a:pPr>
            <a:r>
              <a:rPr lang="zh-CN" altLang="en-US" sz="3600">
                <a:solidFill>
                  <a:srgbClr val="FF0000"/>
                </a:solidFill>
                <a:latin typeface="楷体" panose="02010609060101010101" charset="-122"/>
                <a:ea typeface="楷体" panose="02010609060101010101" charset="-122"/>
              </a:rPr>
              <a:t>“孤篇盖全唐”</a:t>
            </a:r>
            <a:endParaRPr lang="en-US" altLang="zh-CN" sz="3600">
              <a:solidFill>
                <a:srgbClr val="FF0000"/>
              </a:solidFill>
              <a:latin typeface="楷体" panose="02010609060101010101" charset="-122"/>
              <a:ea typeface="楷体" panose="02010609060101010101" charset="-122"/>
            </a:endParaRPr>
          </a:p>
          <a:p>
            <a:pPr marL="0" indent="0" algn="ctr">
              <a:lnSpc>
                <a:spcPct val="120000"/>
              </a:lnSpc>
              <a:buNone/>
            </a:pPr>
            <a:r>
              <a:rPr lang="zh-CN" altLang="en-US" sz="3600">
                <a:solidFill>
                  <a:srgbClr val="FF0000"/>
                </a:solidFill>
                <a:latin typeface="楷体" panose="02010609060101010101" charset="-122"/>
                <a:ea typeface="楷体" panose="02010609060101010101" charset="-122"/>
              </a:rPr>
              <a:t>“盛唐第一诗” </a:t>
            </a:r>
            <a:endParaRPr lang="en-US" altLang="zh-CN" sz="3600">
              <a:solidFill>
                <a:srgbClr val="FF0000"/>
              </a:solidFill>
              <a:latin typeface="楷体" panose="02010609060101010101" charset="-122"/>
              <a:ea typeface="楷体" panose="02010609060101010101" charset="-122"/>
            </a:endParaRPr>
          </a:p>
          <a:p>
            <a:pPr marL="0" indent="0" algn="ctr">
              <a:lnSpc>
                <a:spcPct val="120000"/>
              </a:lnSpc>
              <a:buNone/>
            </a:pPr>
            <a:r>
              <a:rPr lang="zh-CN" altLang="en-US" sz="3600">
                <a:solidFill>
                  <a:srgbClr val="FF0000"/>
                </a:solidFill>
                <a:latin typeface="楷体" panose="02010609060101010101" charset="-122"/>
                <a:ea typeface="楷体" panose="02010609060101010101" charset="-122"/>
              </a:rPr>
              <a:t>“春风第一花” </a:t>
            </a:r>
            <a:endParaRPr lang="en-US" altLang="zh-CN" sz="3600">
              <a:solidFill>
                <a:srgbClr val="FF0000"/>
              </a:solidFill>
              <a:latin typeface="楷体" panose="02010609060101010101" charset="-122"/>
              <a:ea typeface="楷体" panose="02010609060101010101" charset="-122"/>
            </a:endParaRPr>
          </a:p>
          <a:p>
            <a:pPr marL="0" indent="0" algn="ctr">
              <a:lnSpc>
                <a:spcPct val="120000"/>
              </a:lnSpc>
              <a:buNone/>
            </a:pPr>
            <a:r>
              <a:rPr lang="zh-CN" altLang="en-US" sz="3600">
                <a:solidFill>
                  <a:srgbClr val="FF0000"/>
                </a:solidFill>
                <a:latin typeface="楷体" panose="02010609060101010101" charset="-122"/>
                <a:ea typeface="楷体" panose="02010609060101010101" charset="-122"/>
              </a:rPr>
              <a:t>“孤篇横绝，竟为大家”</a:t>
            </a:r>
            <a:endParaRPr lang="en-US" altLang="zh-CN" sz="3600">
              <a:solidFill>
                <a:srgbClr val="FF0000"/>
              </a:solidFill>
              <a:latin typeface="楷体" panose="02010609060101010101" charset="-122"/>
              <a:ea typeface="楷体" panose="02010609060101010101" charset="-122"/>
            </a:endParaRPr>
          </a:p>
          <a:p>
            <a:pPr marL="0">
              <a:lnSpc>
                <a:spcPct val="120000"/>
              </a:lnSpc>
            </a:pPr>
            <a:r>
              <a:rPr lang="zh-CN" altLang="en-US" sz="3600"/>
              <a:t>闻一多先生赞誉：</a:t>
            </a:r>
            <a:endParaRPr lang="en-US" altLang="zh-CN" sz="3600"/>
          </a:p>
          <a:p>
            <a:pPr marL="0" indent="0">
              <a:lnSpc>
                <a:spcPct val="120000"/>
              </a:lnSpc>
              <a:buNone/>
            </a:pPr>
            <a:r>
              <a:rPr lang="zh-CN" altLang="en-US" sz="3600">
                <a:solidFill>
                  <a:srgbClr val="FF0000"/>
                </a:solidFill>
                <a:latin typeface="楷体" panose="02010609060101010101" charset="-122"/>
                <a:ea typeface="楷体" panose="02010609060101010101" charset="-122"/>
                <a:sym typeface="Wingdings" panose="05000000000000000000" charset="0"/>
              </a:rPr>
              <a:t>“在这种诗面前，一切的赞叹是饶舌，几乎是亵渎。”</a:t>
            </a:r>
            <a:endParaRPr lang="zh-CN" altLang="en-US" sz="3600">
              <a:solidFill>
                <a:srgbClr val="FF0000"/>
              </a:solidFill>
              <a:latin typeface="楷体" panose="02010609060101010101" charset="-122"/>
              <a:ea typeface="楷体" panose="02010609060101010101" charset="-122"/>
              <a:sym typeface="Wingdings" panose="05000000000000000000" charset="0"/>
            </a:endParaRPr>
          </a:p>
          <a:p>
            <a:pPr marL="0" indent="0">
              <a:lnSpc>
                <a:spcPct val="120000"/>
              </a:lnSpc>
              <a:buNone/>
            </a:pPr>
            <a:r>
              <a:rPr lang="zh-CN" altLang="en-US" sz="3600">
                <a:solidFill>
                  <a:srgbClr val="FF0000"/>
                </a:solidFill>
                <a:latin typeface="楷体" panose="02010609060101010101" charset="-122"/>
                <a:ea typeface="楷体" panose="02010609060101010101" charset="-122"/>
              </a:rPr>
              <a:t>“诗中的诗，顶峰上的顶峰”</a:t>
            </a:r>
            <a:endParaRPr lang="zh-CN" altLang="en-US" sz="3600">
              <a:solidFill>
                <a:srgbClr val="FF0000"/>
              </a:solidFill>
              <a:latin typeface="楷体" panose="02010609060101010101" charset="-122"/>
              <a:ea typeface="楷体" panose="02010609060101010101" charset="-122"/>
            </a:endParaRPr>
          </a:p>
        </p:txBody>
      </p:sp>
      <p:grpSp>
        <p:nvGrpSpPr>
          <p:cNvPr id="9" name="组合 3"/>
          <p:cNvGrpSpPr/>
          <p:nvPr>
            <p:custDataLst>
              <p:tags r:id="rId4"/>
            </p:custDataLst>
          </p:nvPr>
        </p:nvGrpSpPr>
        <p:grpSpPr>
          <a:xfrm>
            <a:off x="1090425" y="122198"/>
            <a:ext cx="4531664" cy="1010429"/>
            <a:chOff x="201757" y="263543"/>
            <a:chExt cx="5461267" cy="1217846"/>
          </a:xfrm>
        </p:grpSpPr>
        <p:pic>
          <p:nvPicPr>
            <p:cNvPr id="10" name="Picture 9" descr="F:\ppt素材\图标\我收集的图标\字体\3.png"/>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rot="5400000">
              <a:off x="2323467" y="-1858168"/>
              <a:ext cx="1217846" cy="5461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
            <p:cNvSpPr txBox="1">
              <a:spLocks noChangeArrowheads="1"/>
            </p:cNvSpPr>
            <p:nvPr>
              <p:custDataLst>
                <p:tags r:id="rId7"/>
              </p:custDataLst>
            </p:nvPr>
          </p:nvSpPr>
          <p:spPr bwMode="auto">
            <a:xfrm>
              <a:off x="689217" y="608665"/>
              <a:ext cx="3421236" cy="77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3600" b="1">
                  <a:solidFill>
                    <a:srgbClr val="FF0000"/>
                  </a:solidFill>
                  <a:latin typeface="楷体" panose="02010609060101010101" charset="-122"/>
                  <a:ea typeface="楷体" panose="02010609060101010101" charset="-122"/>
                </a:rPr>
                <a:t>作品简介</a:t>
              </a:r>
              <a:endParaRPr lang="zh-CN" altLang="en-US" sz="3600" b="1">
                <a:solidFill>
                  <a:srgbClr val="FF0000"/>
                </a:solidFill>
                <a:latin typeface="楷体" panose="02010609060101010101" charset="-122"/>
                <a:ea typeface="楷体" panose="02010609060101010101" charset="-122"/>
              </a:endParaRPr>
            </a:p>
          </p:txBody>
        </p:sp>
      </p:grpSp>
      <p:pic>
        <p:nvPicPr>
          <p:cNvPr id="5124" name="Picture 4"/>
          <p:cNvPicPr>
            <a:picLocks noChangeAspect="1" noChangeArrowheads="1"/>
          </p:cNvPicPr>
          <p:nvPr>
            <p:custDataLst>
              <p:tags r:id="rId10"/>
            </p:custDataLst>
          </p:nvPr>
        </p:nvPicPr>
        <p:blipFill>
          <a:blip r:embed="rId8">
            <a:extLst>
              <a:ext uri="{BEBA8EAE-BF5A-486C-A8C5-ECC9F3942E4B}">
                <a14:imgProps xmlns:a14="http://schemas.microsoft.com/office/drawing/2010/main">
                  <a14:imgLayer r:embed="rId9">
                    <a14:imgEffect>
                      <a14:backgroundRemoval t="2143" b="96857" l="2143" r="96143"/>
                    </a14:imgEffect>
                  </a14:imgLayer>
                </a14:imgProps>
              </a:ext>
              <a:ext uri="{28A0092B-C50C-407E-A947-70E740481C1C}">
                <a14:useLocalDpi xmlns:a14="http://schemas.microsoft.com/office/drawing/2010/main" val="0"/>
              </a:ext>
            </a:extLst>
          </a:blip>
          <a:stretch>
            <a:fillRect/>
          </a:stretch>
        </p:blipFill>
        <p:spPr bwMode="auto">
          <a:xfrm>
            <a:off x="234315" y="1417320"/>
            <a:ext cx="4474210" cy="429069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custDataLst>
              <p:tags r:id="rId11"/>
            </p:custDataLst>
          </p:nvPr>
        </p:nvSpPr>
        <p:spPr>
          <a:xfrm>
            <a:off x="1238885" y="6069965"/>
            <a:ext cx="10953115" cy="583565"/>
          </a:xfrm>
          <a:prstGeom prst="rect">
            <a:avLst/>
          </a:prstGeom>
          <a:noFill/>
        </p:spPr>
        <p:txBody>
          <a:bodyPr wrap="square" rtlCol="0" anchor="t">
            <a:spAutoFit/>
          </a:bodyPr>
          <a:lstStyle/>
          <a:p>
            <a:r>
              <a:rPr lang="zh-CN" altLang="en-US" sz="3200">
                <a:solidFill>
                  <a:srgbClr val="00B050"/>
                </a:solidFill>
              </a:rPr>
              <a:t>把大唐引进诗歌朝代的，正是张若虚与他的</a:t>
            </a:r>
            <a:r>
              <a:rPr lang="zh-CN" altLang="en-US" sz="3200" b="1">
                <a:solidFill>
                  <a:schemeClr val="accent6">
                    <a:lumMod val="50000"/>
                  </a:schemeClr>
                </a:solidFill>
              </a:rPr>
              <a:t>《春江花月夜》</a:t>
            </a:r>
            <a:r>
              <a:rPr lang="zh-CN" altLang="en-US" sz="3200">
                <a:solidFill>
                  <a:schemeClr val="bg1"/>
                </a:solidFill>
              </a:rPr>
              <a:t>。</a:t>
            </a:r>
            <a:endParaRPr lang="zh-CN" altLang="en-US" sz="32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32771" name="矩形 216067"/>
          <p:cNvSpPr>
            <a:spLocks noRot="1"/>
          </p:cNvSpPr>
          <p:nvPr>
            <p:custDataLst>
              <p:tags r:id="rId3"/>
            </p:custDataLst>
          </p:nvPr>
        </p:nvSpPr>
        <p:spPr>
          <a:xfrm>
            <a:off x="1326718" y="2232747"/>
            <a:ext cx="10297246" cy="2819400"/>
          </a:xfrm>
          <a:prstGeom prst="rect">
            <a:avLst/>
          </a:prstGeom>
          <a:noFill/>
          <a:ln>
            <a:noFill/>
            <a:miter lim="800000"/>
          </a:ln>
        </p:spPr>
        <p:txBody>
          <a:bodyPr/>
          <a:lstStyle>
            <a:defPPr>
              <a:defRPr lang="zh-CN"/>
            </a:defPPr>
            <a:lvl1pPr marL="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a:lnSpc>
                <a:spcPct val="150000"/>
              </a:lnSpc>
              <a:spcBef>
                <a:spcPct val="0"/>
              </a:spcBef>
              <a:buClr>
                <a:srgbClr val="009999"/>
              </a:buClr>
              <a:buSzPct val="75000"/>
              <a:buFont typeface="Wingdings" panose="05000000000000000000" pitchFamily="2" charset="2"/>
              <a:buNone/>
            </a:pPr>
            <a:r>
              <a:rPr lang="en-US" altLang="zh-CN"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    </a:t>
            </a:r>
            <a:r>
              <a:rPr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“这诗是有憧憬和悲伤的，但它是一种少年时代的憧憬和悲伤，一种‘独上高楼，望断天涯路’的憧憬和悲伤。所以，</a:t>
            </a:r>
            <a:r>
              <a:rPr sz="3200" b="1">
                <a:ln w="9525" cap="flat" cmpd="sng" algn="ctr">
                  <a:noFill/>
                  <a:prstDash val="solid"/>
                  <a:round/>
                  <a:headEnd type="none" w="med" len="med"/>
                  <a:tailEnd type="none" w="med" len="med"/>
                </a:ln>
                <a:solidFill>
                  <a:srgbClr val="C00000"/>
                </a:solidFill>
                <a:latin typeface="微软雅黑" panose="020b0503020204020204" charset="-122"/>
                <a:ea typeface="微软雅黑" panose="020b0503020204020204" charset="-122"/>
                <a:sym typeface="Wingdings" panose="05000000000000000000" charset="0"/>
              </a:rPr>
              <a:t>尽管悲伤，仍然轻快，虽然叹息，总是轻盈”，“依然是一语百媚，轻快甜蜜的”。</a:t>
            </a:r>
            <a:endParaRPr sz="3200" b="1">
              <a:ln w="9525" cap="flat" cmpd="sng" algn="ctr">
                <a:noFill/>
                <a:prstDash val="solid"/>
                <a:round/>
                <a:headEnd type="none" w="med" len="med"/>
                <a:tailEnd type="none" w="med" len="med"/>
              </a:ln>
              <a:solidFill>
                <a:srgbClr val="C00000"/>
              </a:solidFill>
              <a:latin typeface="微软雅黑" panose="020b0503020204020204" charset="-122"/>
              <a:ea typeface="微软雅黑" panose="020b0503020204020204" charset="-122"/>
              <a:sym typeface="Wingdings" panose="05000000000000000000" charset="0"/>
            </a:endParaRPr>
          </a:p>
          <a:p>
            <a:pPr algn="r">
              <a:lnSpc>
                <a:spcPct val="150000"/>
              </a:lnSpc>
              <a:spcBef>
                <a:spcPct val="0"/>
              </a:spcBef>
              <a:buClr>
                <a:srgbClr val="009999"/>
              </a:buClr>
              <a:buSzPct val="75000"/>
              <a:buFont typeface="Wingdings" panose="05000000000000000000" pitchFamily="2" charset="2"/>
              <a:buNone/>
            </a:pPr>
            <a:r>
              <a:rPr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        </a:t>
            </a:r>
            <a:r>
              <a:rPr lang="en-US" altLang="zh-CN"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a:t>
            </a:r>
            <a:r>
              <a:rPr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李泽厚（</a:t>
            </a:r>
            <a:r>
              <a:rPr lang="en-US" altLang="zh-CN"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a:t>
            </a:r>
            <a:r>
              <a:rPr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美的历程</a:t>
            </a:r>
            <a:r>
              <a:rPr lang="en-US" altLang="zh-CN"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a:t>
            </a:r>
            <a:r>
              <a:rPr sz="3200" b="1">
                <a:ln w="9525" cap="flat" cmpd="sng" algn="ctr">
                  <a:noFill/>
                  <a:prstDash val="solid"/>
                  <a:round/>
                  <a:headEnd type="none" w="med" len="med"/>
                  <a:tailEnd type="none" w="med" len="med"/>
                </a:ln>
                <a:solidFill>
                  <a:srgbClr val="000000"/>
                </a:solidFill>
                <a:latin typeface="微软雅黑" panose="020b0503020204020204" charset="-122"/>
                <a:ea typeface="微软雅黑" panose="020b0503020204020204" charset="-122"/>
                <a:sym typeface="Wingdings" panose="05000000000000000000" charset="0"/>
              </a:rPr>
              <a:t>）</a:t>
            </a:r>
            <a:endParaRPr sz="3200" b="1">
              <a:solidFill>
                <a:srgbClr val="000000"/>
              </a:solidFill>
              <a:latin typeface="微软雅黑" panose="020b0503020204020204" charset="-122"/>
              <a:ea typeface="微软雅黑" panose="020b0503020204020204" charset="-122"/>
            </a:endParaRPr>
          </a:p>
        </p:txBody>
      </p:sp>
      <p:sp>
        <p:nvSpPr>
          <p:cNvPr id="32772" name="文本框 1"/>
          <p:cNvSpPr/>
          <p:nvPr>
            <p:custDataLst>
              <p:tags r:id="rId4"/>
            </p:custDataLst>
          </p:nvPr>
        </p:nvSpPr>
        <p:spPr>
          <a:xfrm>
            <a:off x="5357086" y="1147345"/>
            <a:ext cx="2236510" cy="584775"/>
          </a:xfrm>
          <a:prstGeom prst="rect">
            <a:avLst/>
          </a:prstGeom>
          <a:noFill/>
          <a:ln>
            <a:noFill/>
            <a:miter lim="800000"/>
          </a:ln>
        </p:spPr>
        <p:txBody>
          <a:bodyPr wrap="none">
            <a:spAutoFit/>
          </a:bodyPr>
          <a:lstStyle>
            <a:defPPr>
              <a:defRPr lang="zh-CN"/>
            </a:defPPr>
            <a:lvl1pPr marL="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 typeface="Arial"/>
              <a:buNone/>
              <a:defRPr kumimoji="0" lang="zh-CN" altLang="en-US" sz="1800" b="0" i="0" u="none" baseline="0">
                <a:solidFill>
                  <a:schemeClr val="tx1"/>
                </a:solidFill>
                <a:effectLst/>
                <a:latin typeface="Arial"/>
                <a:ea typeface="宋体" panose="02010600030101010101" pitchFamily="2" charset="-122"/>
              </a:defRPr>
            </a:lvl5pPr>
          </a:lstStyle>
          <a:p>
            <a:pPr>
              <a:lnSpc>
                <a:spcPct val="80000"/>
              </a:lnSpc>
            </a:pPr>
            <a:r>
              <a:rPr sz="4000">
                <a:ln w="9525" cap="flat" cmpd="sng" algn="ctr">
                  <a:noFill/>
                  <a:prstDash val="solid"/>
                  <a:round/>
                  <a:headEnd type="none" w="med" len="med"/>
                  <a:tailEnd type="none" w="med" len="med"/>
                </a:ln>
                <a:solidFill>
                  <a:srgbClr val="00B050"/>
                </a:solidFill>
                <a:latin typeface="微软雅黑" panose="020b0503020204020204" charset="-122"/>
                <a:ea typeface="微软雅黑" panose="020b0503020204020204" charset="-122"/>
                <a:sym typeface="Wingdings" panose="05000000000000000000" charset="0"/>
              </a:rPr>
              <a:t>哀而不伤</a:t>
            </a:r>
            <a:endParaRPr sz="4000">
              <a:ln w="9525" cap="flat" cmpd="sng" algn="ctr">
                <a:noFill/>
                <a:prstDash val="solid"/>
                <a:round/>
                <a:headEnd type="none" w="med" len="med"/>
                <a:tailEnd type="none" w="med" len="med"/>
              </a:ln>
              <a:solidFill>
                <a:srgbClr val="00B050"/>
              </a:solidFill>
              <a:latin typeface="微软雅黑" panose="020b0503020204020204" charset="-122"/>
              <a:ea typeface="微软雅黑" panose="020b0503020204020204" charset="-122"/>
              <a:sym typeface="Wingdings" panose="05000000000000000000" charset="0"/>
            </a:endParaRPr>
          </a:p>
        </p:txBody>
      </p:sp>
      <p:sp>
        <p:nvSpPr>
          <p:cNvPr id="6" name="文本占位符 7"/>
          <p:cNvSpPr txBox="1"/>
          <p:nvPr>
            <p:custDataLst>
              <p:tags r:id="rId5"/>
            </p:custDataLst>
          </p:nvPr>
        </p:nvSpPr>
        <p:spPr>
          <a:xfrm>
            <a:off x="182462" y="204639"/>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solidFill>
                  <a:srgbClr val="FF0000"/>
                </a:solidFill>
                <a:latin typeface="隶书" panose="02010509060101010101" pitchFamily="49" charset="-122"/>
                <a:ea typeface="隶书" panose="02010509060101010101" pitchFamily="49" charset="-122"/>
              </a:rPr>
              <a:t>感情基调</a:t>
            </a:r>
            <a:endParaRPr lang="zh-CN" altLang="en-US">
              <a:solidFill>
                <a:srgbClr val="FF0000"/>
              </a:solidFill>
              <a:latin typeface="隶书" panose="02010509060101010101" pitchFamily="49" charset="-122"/>
              <a:ea typeface="隶书" panose="02010509060101010101" pitchFamily="49" charset="-122"/>
            </a:endParaRPr>
          </a:p>
        </p:txBody>
      </p:sp>
    </p:spTree>
  </p:cSld>
  <p:clrMapOvr>
    <a:masterClrMapping/>
  </p:clrMapOvr>
  <p:transition>
    <p:fade/>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3"/>
          </p:custDataLst>
        </p:nvPr>
      </p:nvGrpSpPr>
      <p:grpSpPr>
        <a:xfrm>
          <a:off x="0" y="0"/>
          <a:ext cx="0" cy="0"/>
        </a:xfrm>
      </p:grpSpPr>
      <p:sp>
        <p:nvSpPr>
          <p:cNvPr id="3" name="文本框 2"/>
          <p:cNvSpPr txBox="1"/>
          <p:nvPr>
            <p:custDataLst>
              <p:tags r:id="rId4"/>
            </p:custDataLst>
          </p:nvPr>
        </p:nvSpPr>
        <p:spPr>
          <a:xfrm>
            <a:off x="799465" y="1883410"/>
            <a:ext cx="1014539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srgbClr val="FF0000"/>
                </a:solidFill>
                <a:effectLst/>
                <a:uLnTx/>
                <a:uFillTx/>
                <a:latin typeface="华文新魏" panose="02010800040101010101" charset="-122"/>
                <a:ea typeface="华文新魏"/>
                <a:cs typeface="+mn-cs"/>
              </a:rPr>
              <a:t>赏读全文，寻找诗景</a:t>
            </a:r>
            <a:endParaRPr kumimoji="0" lang="zh-CN" altLang="en-US" sz="4000" b="0" i="0" u="none" strike="noStrike" kern="1200" cap="none" spc="0" normalizeH="0" baseline="0" noProof="0">
              <a:ln>
                <a:noFill/>
              </a:ln>
              <a:solidFill>
                <a:srgbClr val="FF0000"/>
              </a:solidFill>
              <a:effectLst/>
              <a:uLnTx/>
              <a:uFillTx/>
              <a:latin typeface="华文新魏" panose="02010800040101010101" charset="-122"/>
              <a:ea typeface="华文新魏"/>
              <a:cs typeface="+mn-cs"/>
            </a:endParaRPr>
          </a:p>
        </p:txBody>
      </p:sp>
      <p:sp>
        <p:nvSpPr>
          <p:cNvPr id="4" name="文本框 3"/>
          <p:cNvSpPr txBox="1"/>
          <p:nvPr>
            <p:custDataLst>
              <p:tags r:id="rId5"/>
            </p:custDataLst>
          </p:nvPr>
        </p:nvSpPr>
        <p:spPr>
          <a:xfrm>
            <a:off x="641350" y="3075940"/>
            <a:ext cx="11285855" cy="2306955"/>
          </a:xfrm>
          <a:prstGeom prst="rect">
            <a:avLst/>
          </a:prstGeom>
          <a:noFill/>
        </p:spPr>
        <p:txBody>
          <a:bodyPr wrap="square" rtlCol="0">
            <a:spAutoFit/>
          </a:bodyPr>
          <a:lstStyle/>
          <a:p>
            <a:pPr marL="0" marR="0" lvl="0" indent="0" algn="l" defTabSz="914400" rtl="0" eaLnBrk="1" fontAlgn="auto" latinLnBrk="0" hangingPunct="1">
              <a:lnSpc>
                <a:spcPct val="200000"/>
              </a:lnSpc>
              <a:spcBef>
                <a:spcPct val="0"/>
              </a:spcBef>
              <a:spcAft>
                <a:spcPct val="0"/>
              </a:spcAft>
              <a:buClrTx/>
              <a:buSzTx/>
              <a:buFontTx/>
              <a:buNone/>
              <a:defRPr/>
            </a:pPr>
            <a:r>
              <a:rPr lang="zh-CN" altLang="en-US" sz="3600">
                <a:solidFill>
                  <a:srgbClr val="0070C0"/>
                </a:solidFill>
                <a:latin typeface="华文新魏" panose="02010800040101010101" charset="-122"/>
                <a:ea typeface="华文新魏"/>
                <a:sym typeface="+mn-ea"/>
              </a:rPr>
              <a:t>诗题五景“春”“江”“花”“月”“夜”即为本诗所着力咏叹的诗景。</a:t>
            </a:r>
            <a:endParaRPr lang="zh-CN" altLang="en-US" sz="3600">
              <a:solidFill>
                <a:srgbClr val="0070C0"/>
              </a:solidFill>
              <a:latin typeface="华文新魏" panose="02010800040101010101" charset="-122"/>
              <a:ea typeface="华文新魏"/>
              <a:sym typeface="+mn-ea"/>
            </a:endParaRPr>
          </a:p>
        </p:txBody>
      </p:sp>
      <p:sp>
        <p:nvSpPr>
          <p:cNvPr id="34" name="文本框 33"/>
          <p:cNvSpPr txBox="1"/>
          <p:nvPr>
            <p:custDataLst>
              <p:tags r:id="rId6"/>
            </p:custDataLst>
          </p:nvPr>
        </p:nvSpPr>
        <p:spPr>
          <a:xfrm>
            <a:off x="2040255" y="629285"/>
            <a:ext cx="4859020" cy="768350"/>
          </a:xfrm>
          <a:prstGeom prst="rect">
            <a:avLst/>
          </a:prstGeom>
          <a:noFill/>
        </p:spPr>
        <p:txBody>
          <a:bodyPr wrap="square" rtlCol="0" anchor="t">
            <a:spAutoFit/>
          </a:bodyPr>
          <a:lstStyle/>
          <a:p>
            <a:r>
              <a:rPr lang="zh-CN" altLang="en-US" sz="4400">
                <a:solidFill>
                  <a:schemeClr val="bg1"/>
                </a:solidFill>
                <a:latin typeface="黑体" panose="02010609060101010101" pitchFamily="2" charset="-122"/>
                <a:ea typeface="黑体" panose="02010609060101010101" pitchFamily="2" charset="-122"/>
                <a:cs typeface="黑体" panose="02010609060101010101" pitchFamily="2" charset="-122"/>
              </a:rPr>
              <a:t>总 体 感 知</a:t>
            </a:r>
            <a:endParaRPr lang="zh-CN" altLang="en-US" sz="4400">
              <a:solidFill>
                <a:schemeClr val="bg1"/>
              </a:solidFill>
              <a:latin typeface="黑体" panose="02010609060101010101" pitchFamily="2" charset="-122"/>
              <a:ea typeface="黑体" panose="02010609060101010101" pitchFamily="2" charset="-122"/>
              <a:cs typeface="黑体" panose="02010609060101010101" pitchFamily="2" charset="-122"/>
            </a:endParaRPr>
          </a:p>
        </p:txBody>
      </p:sp>
      <p:grpSp>
        <p:nvGrpSpPr>
          <p:cNvPr id="5" name="组合 4"/>
          <p:cNvGrpSpPr/>
          <p:nvPr>
            <p:custDataLst>
              <p:tags r:id="rId7"/>
            </p:custDataLst>
          </p:nvPr>
        </p:nvGrpSpPr>
        <p:grpSpPr>
          <a:xfrm>
            <a:off x="8936990" y="502920"/>
            <a:ext cx="2124648" cy="2214648"/>
            <a:chOff x="14598" y="1905"/>
            <a:chExt cx="3346" cy="3488"/>
          </a:xfrm>
        </p:grpSpPr>
        <p:pic>
          <p:nvPicPr>
            <p:cNvPr id="12" name="图片 11"/>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14598" y="1905"/>
              <a:ext cx="3346" cy="3488"/>
            </a:xfrm>
            <a:prstGeom prst="rect">
              <a:avLst/>
            </a:prstGeom>
          </p:spPr>
        </p:pic>
        <p:sp>
          <p:nvSpPr>
            <p:cNvPr id="8195" name="Text Box 3"/>
            <p:cNvSpPr txBox="1">
              <a:spLocks noChangeArrowheads="1"/>
            </p:cNvSpPr>
            <p:nvPr>
              <p:custDataLst>
                <p:tags r:id="rId10"/>
              </p:custDataLst>
            </p:nvPr>
          </p:nvSpPr>
          <p:spPr bwMode="auto">
            <a:xfrm>
              <a:off x="15501" y="2705"/>
              <a:ext cx="1084" cy="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7200" b="1">
                  <a:solidFill>
                    <a:srgbClr val="FFFF00"/>
                  </a:solidFill>
                  <a:latin typeface="庞门正道标题体" panose="02010600030101010101" pitchFamily="2" charset="-122"/>
                  <a:ea typeface="庞门正道标题体" panose="02010600030101010101" pitchFamily="2" charset="-122"/>
                </a:rPr>
                <a:t>月</a:t>
              </a:r>
              <a:endParaRPr lang="zh-CN" altLang="en-US" sz="7200" b="1">
                <a:solidFill>
                  <a:srgbClr val="FFFF00"/>
                </a:solidFill>
                <a:latin typeface="庞门正道标题体" panose="02010600030101010101" pitchFamily="2" charset="-122"/>
                <a:ea typeface="庞门正道标题体" panose="02010600030101010101" pitchFamily="2" charset="-122"/>
              </a:endParaRPr>
            </a:p>
          </p:txBody>
        </p:sp>
      </p:grpSp>
      <p:sp>
        <p:nvSpPr>
          <p:cNvPr id="26630" name="文本框 26629"/>
          <p:cNvSpPr txBox="1"/>
          <p:nvPr>
            <p:custDataLst>
              <p:tags r:id="rId11"/>
            </p:custDataLst>
          </p:nvPr>
        </p:nvSpPr>
        <p:spPr>
          <a:xfrm>
            <a:off x="4410710" y="2717800"/>
            <a:ext cx="8348345" cy="706755"/>
          </a:xfrm>
          <a:prstGeom prst="rect">
            <a:avLst/>
          </a:prstGeom>
          <a:noFill/>
          <a:ln w="9525">
            <a:noFill/>
          </a:ln>
        </p:spPr>
        <p:txBody>
          <a:bodyPr wrap="square">
            <a:spAutoFit/>
          </a:bodyPr>
          <a:lstStyle/>
          <a:p>
            <a:r>
              <a:rPr lang="en-US" altLang="zh-CN" sz="4000" b="1">
                <a:solidFill>
                  <a:srgbClr val="FF0000"/>
                </a:solidFill>
                <a:latin typeface="Times New Roman" panose="02020603050405020304" pitchFamily="18" charset="0"/>
              </a:rPr>
              <a:t>——   </a:t>
            </a:r>
            <a:r>
              <a:rPr lang="zh-CN" altLang="en-US" sz="4000" b="1">
                <a:solidFill>
                  <a:srgbClr val="FF0000"/>
                </a:solidFill>
                <a:latin typeface="Times New Roman" panose="02020603050405020304" pitchFamily="18" charset="0"/>
              </a:rPr>
              <a:t>贯穿全诗，是全诗的纽带。</a:t>
            </a:r>
            <a:r>
              <a:rPr lang="en-US" altLang="zh-CN" sz="4000" b="1">
                <a:solidFill>
                  <a:srgbClr val="FF0000"/>
                </a:solidFill>
                <a:latin typeface="Times New Roman" panose="02020603050405020304" pitchFamily="18" charset="0"/>
              </a:rPr>
              <a:t> </a:t>
            </a:r>
            <a:endParaRPr lang="en-US" altLang="zh-CN" sz="4000" b="1">
              <a:solidFill>
                <a:srgbClr val="FF0000"/>
              </a:solidFill>
              <a:latin typeface="Times New Roman" panose="02020603050405020304" pitchFamily="18" charset="0"/>
              <a:ea typeface="楷体_GB2312"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26630">
                                            <p:txEl>
                                              <p:pRg st="0" end="0"/>
                                            </p:txEl>
                                          </p:spTgt>
                                        </p:tgtEl>
                                        <p:attrNameLst>
                                          <p:attrName>style.visibility</p:attrName>
                                        </p:attrNameLst>
                                      </p:cBhvr>
                                      <p:to>
                                        <p:strVal val="visible"/>
                                      </p:to>
                                    </p:set>
                                    <p:anim calcmode="lin" valueType="num">
                                      <p:cBhvr additive="base">
                                        <p:cTn id="20" dur="500" fill="hold"/>
                                        <p:tgtEl>
                                          <p:spTgt spid="26630">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66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custDataLst>
            <p:tags r:id="rId2"/>
          </p:custDataLst>
        </p:nvPr>
      </p:nvGrpSpPr>
      <p:grpSpPr>
        <a:xfrm>
          <a:off x="0" y="0"/>
          <a:ext cx="0" cy="0"/>
        </a:xfrm>
      </p:grpSpPr>
      <p:sp>
        <p:nvSpPr>
          <p:cNvPr id="4" name="文本占位符 7"/>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solidFill>
                  <a:srgbClr val="FF0000"/>
                </a:solidFill>
                <a:latin typeface="隶书" panose="02010509060101010101" pitchFamily="49" charset="-122"/>
                <a:ea typeface="隶书" panose="02010509060101010101" pitchFamily="49" charset="-122"/>
              </a:rPr>
              <a:t>初读文本</a:t>
            </a:r>
            <a:endParaRPr lang="zh-CN" altLang="en-US">
              <a:solidFill>
                <a:srgbClr val="FF0000"/>
              </a:solidFill>
              <a:latin typeface="隶书" panose="02010509060101010101" pitchFamily="49" charset="-122"/>
              <a:ea typeface="隶书" panose="02010509060101010101" pitchFamily="49" charset="-122"/>
            </a:endParaRPr>
          </a:p>
        </p:txBody>
      </p:sp>
      <p:pic>
        <p:nvPicPr>
          <p:cNvPr id="3074"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0105" y="1738313"/>
            <a:ext cx="3206523" cy="4231502"/>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custDataLst>
              <p:tags r:id="rId6"/>
            </p:custDataLst>
          </p:nvPr>
        </p:nvSpPr>
        <p:spPr>
          <a:xfrm>
            <a:off x="3962400" y="608880"/>
            <a:ext cx="7924800" cy="6490367"/>
          </a:xfrm>
          <a:prstGeom prst="rect">
            <a:avLst/>
          </a:prstGeom>
          <a:noFill/>
        </p:spPr>
        <p:txBody>
          <a:bodyPr wrap="square" rtlCol="0">
            <a:spAutoFit/>
          </a:bodyPr>
          <a:lstStyle/>
          <a:p>
            <a:pPr>
              <a:lnSpc>
                <a:spcPct val="150000"/>
              </a:lnSpc>
            </a:pPr>
            <a:r>
              <a:rPr lang="zh-CN" altLang="en-US" sz="3200" b="1">
                <a:latin typeface="微软雅黑" panose="020b0503020204020204" charset="-122"/>
                <a:ea typeface="微软雅黑" panose="020b0503020204020204" charset="-122"/>
                <a:sym typeface="+mn-ea"/>
              </a:rPr>
              <a:t>在诗题的五个意象中重点强调哪一个意象？请欣赏全诗，并思考课文写了它的哪几种状态</a:t>
            </a:r>
            <a:r>
              <a:rPr lang="en-US" altLang="zh-CN" sz="3200" b="1">
                <a:latin typeface="微软雅黑" panose="020b0503020204020204" charset="-122"/>
                <a:ea typeface="微软雅黑" panose="020b0503020204020204" charset="-122"/>
                <a:sym typeface="+mn-ea"/>
              </a:rPr>
              <a:t>?</a:t>
            </a:r>
            <a:endParaRPr lang="en-US" altLang="zh-CN" sz="3200" b="1">
              <a:latin typeface="微软雅黑" panose="020b0503020204020204" charset="-122"/>
              <a:ea typeface="微软雅黑" panose="020b0503020204020204" charset="-122"/>
              <a:sym typeface="+mn-ea"/>
            </a:endParaRPr>
          </a:p>
          <a:p>
            <a:pPr>
              <a:lnSpc>
                <a:spcPct val="150000"/>
              </a:lnSpc>
            </a:pPr>
            <a:r>
              <a:rPr lang="zh-CN" altLang="en-US" sz="3200" b="1">
                <a:latin typeface="楷体" panose="02010609060101010101" charset="-122"/>
                <a:ea typeface="楷体" panose="02010609060101010101" charset="-122"/>
              </a:rPr>
              <a:t>①重点强调：月</a:t>
            </a:r>
            <a:endParaRPr lang="zh-CN" altLang="en-US" sz="3200" b="1">
              <a:latin typeface="楷体" panose="02010609060101010101" charset="-122"/>
              <a:ea typeface="楷体" panose="02010609060101010101" charset="-122"/>
            </a:endParaRPr>
          </a:p>
          <a:p>
            <a:pPr>
              <a:lnSpc>
                <a:spcPct val="150000"/>
              </a:lnSpc>
            </a:pPr>
            <a:r>
              <a:rPr lang="zh-CN" altLang="en-US" sz="3200" b="1">
                <a:latin typeface="楷体" panose="02010609060101010101" charset="-122"/>
                <a:ea typeface="楷体" panose="02010609060101010101" charset="-122"/>
              </a:rPr>
              <a:t>②以“</a:t>
            </a:r>
            <a:r>
              <a:rPr lang="zh-CN" altLang="en-US" sz="3200" b="1">
                <a:solidFill>
                  <a:schemeClr val="accent2">
                    <a:lumMod val="75000"/>
                  </a:schemeClr>
                </a:solidFill>
                <a:latin typeface="楷体" panose="02010609060101010101" charset="-122"/>
                <a:ea typeface="楷体" panose="02010609060101010101" charset="-122"/>
              </a:rPr>
              <a:t>月生</a:t>
            </a:r>
            <a:r>
              <a:rPr lang="en-US" altLang="zh-CN" sz="3200" b="1">
                <a:solidFill>
                  <a:schemeClr val="accent2">
                    <a:lumMod val="75000"/>
                  </a:schemeClr>
                </a:solidFill>
                <a:latin typeface="楷体" panose="02010609060101010101" charset="-122"/>
                <a:ea typeface="楷体" panose="02010609060101010101" charset="-122"/>
              </a:rPr>
              <a:t>——</a:t>
            </a:r>
            <a:r>
              <a:rPr lang="zh-CN" altLang="en-US" sz="3200" b="1">
                <a:solidFill>
                  <a:schemeClr val="accent2">
                    <a:lumMod val="75000"/>
                  </a:schemeClr>
                </a:solidFill>
                <a:latin typeface="楷体" panose="02010609060101010101" charset="-122"/>
                <a:ea typeface="楷体" panose="02010609060101010101" charset="-122"/>
              </a:rPr>
              <a:t>月照</a:t>
            </a:r>
            <a:r>
              <a:rPr lang="en-US" altLang="zh-CN" sz="3200" b="1">
                <a:solidFill>
                  <a:schemeClr val="accent2">
                    <a:lumMod val="75000"/>
                  </a:schemeClr>
                </a:solidFill>
                <a:latin typeface="楷体" panose="02010609060101010101" charset="-122"/>
                <a:ea typeface="楷体" panose="02010609060101010101" charset="-122"/>
              </a:rPr>
              <a:t>——</a:t>
            </a:r>
            <a:r>
              <a:rPr lang="zh-CN" altLang="en-US" sz="3200" b="1">
                <a:solidFill>
                  <a:schemeClr val="accent2">
                    <a:lumMod val="75000"/>
                  </a:schemeClr>
                </a:solidFill>
                <a:latin typeface="楷体" panose="02010609060101010101" charset="-122"/>
                <a:ea typeface="楷体" panose="02010609060101010101" charset="-122"/>
              </a:rPr>
              <a:t>月斜</a:t>
            </a:r>
            <a:r>
              <a:rPr lang="en-US" altLang="zh-CN" sz="3200" b="1">
                <a:solidFill>
                  <a:schemeClr val="accent2">
                    <a:lumMod val="75000"/>
                  </a:schemeClr>
                </a:solidFill>
                <a:latin typeface="楷体" panose="02010609060101010101" charset="-122"/>
                <a:ea typeface="楷体" panose="02010609060101010101" charset="-122"/>
              </a:rPr>
              <a:t>——</a:t>
            </a:r>
            <a:r>
              <a:rPr lang="zh-CN" altLang="en-US" sz="3200" b="1">
                <a:solidFill>
                  <a:schemeClr val="accent2">
                    <a:lumMod val="75000"/>
                  </a:schemeClr>
                </a:solidFill>
                <a:latin typeface="楷体" panose="02010609060101010101" charset="-122"/>
                <a:ea typeface="楷体" panose="02010609060101010101" charset="-122"/>
              </a:rPr>
              <a:t>月落</a:t>
            </a:r>
            <a:r>
              <a:rPr lang="zh-CN" altLang="en-US" sz="3200" b="1">
                <a:latin typeface="楷体" panose="02010609060101010101" charset="-122"/>
                <a:ea typeface="楷体" panose="02010609060101010101" charset="-122"/>
              </a:rPr>
              <a:t>”为外在线索，</a:t>
            </a:r>
            <a:endParaRPr lang="zh-CN" altLang="en-US" sz="3200" b="1">
              <a:latin typeface="楷体" panose="02010609060101010101" charset="-122"/>
              <a:ea typeface="楷体" panose="02010609060101010101" charset="-122"/>
            </a:endParaRPr>
          </a:p>
          <a:p>
            <a:pPr>
              <a:lnSpc>
                <a:spcPct val="150000"/>
              </a:lnSpc>
            </a:pPr>
            <a:r>
              <a:rPr lang="zh-CN" altLang="en-US" sz="3200" b="1">
                <a:latin typeface="楷体" panose="02010609060101010101" charset="-122"/>
                <a:ea typeface="楷体" panose="02010609060101010101" charset="-122"/>
              </a:rPr>
              <a:t>呈现出月下静谧、朦胧、纯净、澄澈的优美意境。</a:t>
            </a:r>
            <a:endParaRPr lang="zh-CN" altLang="en-US" sz="3200" b="1">
              <a:latin typeface="楷体" panose="02010609060101010101" charset="-122"/>
              <a:ea typeface="楷体" panose="02010609060101010101" charset="-122"/>
            </a:endParaRPr>
          </a:p>
          <a:p>
            <a:pPr>
              <a:lnSpc>
                <a:spcPct val="150000"/>
              </a:lnSpc>
            </a:pPr>
            <a:endParaRPr lang="zh-CN" altLang="en-US" sz="24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0" y="94615"/>
            <a:ext cx="3031490" cy="6625590"/>
          </a:xfrm>
          <a:prstGeom prst="rect">
            <a:avLst/>
          </a:prstGeom>
        </p:spPr>
      </p:pic>
      <p:sp>
        <p:nvSpPr>
          <p:cNvPr id="4" name="燕尾形 3"/>
          <p:cNvSpPr/>
          <p:nvPr>
            <p:custDataLst>
              <p:tags r:id="rId5"/>
            </p:custDataLst>
          </p:nvPr>
        </p:nvSpPr>
        <p:spPr>
          <a:xfrm>
            <a:off x="3128645" y="94615"/>
            <a:ext cx="485775" cy="485775"/>
          </a:xfrm>
          <a:prstGeom prst="chevron">
            <a:avLst/>
          </a:prstGeom>
          <a:gradFill>
            <a:gsLst>
              <a:gs pos="0">
                <a:srgbClr val="7B32B2"/>
              </a:gs>
              <a:gs pos="100000">
                <a:srgbClr val="401A5D"/>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燕尾形 4"/>
          <p:cNvSpPr/>
          <p:nvPr>
            <p:custDataLst>
              <p:tags r:id="rId6"/>
            </p:custDataLst>
          </p:nvPr>
        </p:nvSpPr>
        <p:spPr>
          <a:xfrm>
            <a:off x="3614420"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燕尾形 6"/>
          <p:cNvSpPr/>
          <p:nvPr>
            <p:custDataLst>
              <p:tags r:id="rId7"/>
            </p:custDataLst>
          </p:nvPr>
        </p:nvSpPr>
        <p:spPr>
          <a:xfrm>
            <a:off x="4100195"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燕尾形 7"/>
          <p:cNvSpPr/>
          <p:nvPr>
            <p:custDataLst>
              <p:tags r:id="rId8"/>
            </p:custDataLst>
          </p:nvPr>
        </p:nvSpPr>
        <p:spPr>
          <a:xfrm>
            <a:off x="5071745"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燕尾形 8"/>
          <p:cNvSpPr/>
          <p:nvPr>
            <p:custDataLst>
              <p:tags r:id="rId9"/>
            </p:custDataLst>
          </p:nvPr>
        </p:nvSpPr>
        <p:spPr>
          <a:xfrm>
            <a:off x="4585970"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燕尾形 9"/>
          <p:cNvSpPr/>
          <p:nvPr>
            <p:custDataLst>
              <p:tags r:id="rId10"/>
            </p:custDataLst>
          </p:nvPr>
        </p:nvSpPr>
        <p:spPr>
          <a:xfrm>
            <a:off x="5557520"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 10"/>
          <p:cNvSpPr/>
          <p:nvPr>
            <p:custDataLst>
              <p:tags r:id="rId11"/>
            </p:custDataLst>
          </p:nvPr>
        </p:nvSpPr>
        <p:spPr>
          <a:xfrm>
            <a:off x="6043295"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燕尾形 11"/>
          <p:cNvSpPr/>
          <p:nvPr>
            <p:custDataLst>
              <p:tags r:id="rId12"/>
            </p:custDataLst>
          </p:nvPr>
        </p:nvSpPr>
        <p:spPr>
          <a:xfrm>
            <a:off x="7500620"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燕尾形 12"/>
          <p:cNvSpPr/>
          <p:nvPr>
            <p:custDataLst>
              <p:tags r:id="rId13"/>
            </p:custDataLst>
          </p:nvPr>
        </p:nvSpPr>
        <p:spPr>
          <a:xfrm>
            <a:off x="6529070"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燕尾形 13"/>
          <p:cNvSpPr/>
          <p:nvPr>
            <p:custDataLst>
              <p:tags r:id="rId14"/>
            </p:custDataLst>
          </p:nvPr>
        </p:nvSpPr>
        <p:spPr>
          <a:xfrm>
            <a:off x="7034530"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4"/>
          <p:cNvSpPr/>
          <p:nvPr>
            <p:custDataLst>
              <p:tags r:id="rId15"/>
            </p:custDataLst>
          </p:nvPr>
        </p:nvSpPr>
        <p:spPr>
          <a:xfrm>
            <a:off x="7986395" y="94615"/>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燕尾形 15"/>
          <p:cNvSpPr/>
          <p:nvPr>
            <p:custDataLst>
              <p:tags r:id="rId16"/>
            </p:custDataLst>
          </p:nvPr>
        </p:nvSpPr>
        <p:spPr>
          <a:xfrm rot="10800000">
            <a:off x="6848475"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燕尾形 17"/>
          <p:cNvSpPr/>
          <p:nvPr>
            <p:custDataLst>
              <p:tags r:id="rId17"/>
            </p:custDataLst>
          </p:nvPr>
        </p:nvSpPr>
        <p:spPr>
          <a:xfrm rot="10800000">
            <a:off x="7334250"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燕尾形 18"/>
          <p:cNvSpPr/>
          <p:nvPr>
            <p:custDataLst>
              <p:tags r:id="rId18"/>
            </p:custDataLst>
          </p:nvPr>
        </p:nvSpPr>
        <p:spPr>
          <a:xfrm rot="10800000">
            <a:off x="7820025"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燕尾形 19"/>
          <p:cNvSpPr/>
          <p:nvPr>
            <p:custDataLst>
              <p:tags r:id="rId19"/>
            </p:custDataLst>
          </p:nvPr>
        </p:nvSpPr>
        <p:spPr>
          <a:xfrm rot="10800000">
            <a:off x="8305800"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燕尾形 20"/>
          <p:cNvSpPr/>
          <p:nvPr>
            <p:custDataLst>
              <p:tags r:id="rId20"/>
            </p:custDataLst>
          </p:nvPr>
        </p:nvSpPr>
        <p:spPr>
          <a:xfrm rot="10800000">
            <a:off x="8791575"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燕尾形 21"/>
          <p:cNvSpPr/>
          <p:nvPr>
            <p:custDataLst>
              <p:tags r:id="rId21"/>
            </p:custDataLst>
          </p:nvPr>
        </p:nvSpPr>
        <p:spPr>
          <a:xfrm rot="10800000">
            <a:off x="9277350"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燕尾形 22"/>
          <p:cNvSpPr/>
          <p:nvPr>
            <p:custDataLst>
              <p:tags r:id="rId22"/>
            </p:custDataLst>
          </p:nvPr>
        </p:nvSpPr>
        <p:spPr>
          <a:xfrm rot="10800000">
            <a:off x="9763125"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燕尾形 23"/>
          <p:cNvSpPr/>
          <p:nvPr>
            <p:custDataLst>
              <p:tags r:id="rId23"/>
            </p:custDataLst>
          </p:nvPr>
        </p:nvSpPr>
        <p:spPr>
          <a:xfrm rot="10800000">
            <a:off x="10248900"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燕尾形 24"/>
          <p:cNvSpPr/>
          <p:nvPr>
            <p:custDataLst>
              <p:tags r:id="rId24"/>
            </p:custDataLst>
          </p:nvPr>
        </p:nvSpPr>
        <p:spPr>
          <a:xfrm rot="10800000">
            <a:off x="11220450"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燕尾形 25"/>
          <p:cNvSpPr/>
          <p:nvPr>
            <p:custDataLst>
              <p:tags r:id="rId25"/>
            </p:custDataLst>
          </p:nvPr>
        </p:nvSpPr>
        <p:spPr>
          <a:xfrm rot="10800000">
            <a:off x="11706225"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燕尾形 26"/>
          <p:cNvSpPr/>
          <p:nvPr>
            <p:custDataLst>
              <p:tags r:id="rId26"/>
            </p:custDataLst>
          </p:nvPr>
        </p:nvSpPr>
        <p:spPr>
          <a:xfrm rot="10800000">
            <a:off x="10734675" y="6234430"/>
            <a:ext cx="485775" cy="485775"/>
          </a:xfrm>
          <a:prstGeom prst="chevron">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custDataLst>
              <p:tags r:id="rId27"/>
            </p:custDataLst>
          </p:nvPr>
        </p:nvSpPr>
        <p:spPr>
          <a:xfrm>
            <a:off x="4835525" y="1066165"/>
            <a:ext cx="6768465" cy="914400"/>
          </a:xfrm>
          <a:prstGeom prst="rect">
            <a:avLst/>
          </a:prstGeom>
          <a:gradFill>
            <a:gsLst>
              <a:gs pos="0">
                <a:srgbClr val="FBFB11"/>
              </a:gs>
              <a:gs pos="100000">
                <a:srgbClr val="838309"/>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200">
                <a:solidFill>
                  <a:schemeClr val="tx1"/>
                </a:solidFill>
                <a:latin typeface="楷体" panose="02010609060101010101" charset="-122"/>
                <a:ea typeface="楷体" panose="02010609060101010101" charset="-122"/>
                <a:cs typeface="楷体" panose="02010609060101010101" charset="-122"/>
              </a:rPr>
              <a:t>春江潮水连海平, 海上明月共潮生。</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
        <p:nvSpPr>
          <p:cNvPr id="29" name="矩形 28"/>
          <p:cNvSpPr/>
          <p:nvPr>
            <p:custDataLst>
              <p:tags r:id="rId28"/>
            </p:custDataLst>
          </p:nvPr>
        </p:nvSpPr>
        <p:spPr>
          <a:xfrm>
            <a:off x="4834890" y="2421890"/>
            <a:ext cx="6769100" cy="914400"/>
          </a:xfrm>
          <a:prstGeom prst="rect">
            <a:avLst/>
          </a:prstGeom>
          <a:gradFill>
            <a:gsLst>
              <a:gs pos="0">
                <a:srgbClr val="FBFB11"/>
              </a:gs>
              <a:gs pos="100000">
                <a:srgbClr val="838309"/>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sz="3200">
                <a:solidFill>
                  <a:schemeClr val="tx1"/>
                </a:solidFill>
                <a:latin typeface="楷体" panose="02010609060101010101" charset="-122"/>
                <a:ea typeface="楷体" panose="02010609060101010101" charset="-122"/>
                <a:cs typeface="楷体" panose="02010609060101010101" charset="-122"/>
              </a:rPr>
              <a:t>江天一色无纤尘，皎皎空中孤月轮。可怜楼上月徘徊, 应照离人妆镜台。 </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
        <p:nvSpPr>
          <p:cNvPr id="30" name="矩形 29"/>
          <p:cNvSpPr/>
          <p:nvPr>
            <p:custDataLst>
              <p:tags r:id="rId29"/>
            </p:custDataLst>
          </p:nvPr>
        </p:nvSpPr>
        <p:spPr>
          <a:xfrm>
            <a:off x="4845050" y="3715385"/>
            <a:ext cx="6769100" cy="914400"/>
          </a:xfrm>
          <a:prstGeom prst="rect">
            <a:avLst/>
          </a:prstGeom>
          <a:gradFill>
            <a:gsLst>
              <a:gs pos="0">
                <a:srgbClr val="FBFB11"/>
              </a:gs>
              <a:gs pos="100000">
                <a:srgbClr val="838309"/>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楷体" panose="02010609060101010101" charset="-122"/>
                <a:ea typeface="楷体" panose="02010609060101010101" charset="-122"/>
                <a:cs typeface="楷体" panose="02010609060101010101" charset="-122"/>
              </a:rPr>
              <a:t>江水流春去欲尽, 江潭落月复西斜。</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
        <p:nvSpPr>
          <p:cNvPr id="31" name="矩形 30"/>
          <p:cNvSpPr/>
          <p:nvPr>
            <p:custDataLst>
              <p:tags r:id="rId30"/>
            </p:custDataLst>
          </p:nvPr>
        </p:nvSpPr>
        <p:spPr>
          <a:xfrm>
            <a:off x="4845050" y="5008880"/>
            <a:ext cx="6769100" cy="914400"/>
          </a:xfrm>
          <a:prstGeom prst="rect">
            <a:avLst/>
          </a:prstGeom>
          <a:gradFill>
            <a:gsLst>
              <a:gs pos="0">
                <a:srgbClr val="FBFB11"/>
              </a:gs>
              <a:gs pos="100000">
                <a:srgbClr val="838309"/>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tx1"/>
                </a:solidFill>
                <a:latin typeface="楷体" panose="02010609060101010101" charset="-122"/>
                <a:ea typeface="楷体" panose="02010609060101010101" charset="-122"/>
                <a:cs typeface="楷体" panose="02010609060101010101" charset="-122"/>
              </a:rPr>
              <a:t>斜月沉沉藏海雾, 碣石潇湘无限路。</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sp>
        <p:nvSpPr>
          <p:cNvPr id="32" name="波形 31"/>
          <p:cNvSpPr/>
          <p:nvPr>
            <p:custDataLst>
              <p:tags r:id="rId31"/>
            </p:custDataLst>
          </p:nvPr>
        </p:nvSpPr>
        <p:spPr>
          <a:xfrm>
            <a:off x="3126740" y="1066165"/>
            <a:ext cx="1596390" cy="914400"/>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accent2"/>
                </a:solidFill>
              </a:rPr>
              <a:t>明月初升</a:t>
            </a:r>
            <a:endParaRPr lang="zh-CN" altLang="en-US" sz="2400" b="1">
              <a:solidFill>
                <a:schemeClr val="accent2"/>
              </a:solidFill>
            </a:endParaRPr>
          </a:p>
        </p:txBody>
      </p:sp>
      <p:sp>
        <p:nvSpPr>
          <p:cNvPr id="34" name="波形 33"/>
          <p:cNvSpPr/>
          <p:nvPr>
            <p:custDataLst>
              <p:tags r:id="rId32"/>
            </p:custDataLst>
          </p:nvPr>
        </p:nvSpPr>
        <p:spPr>
          <a:xfrm>
            <a:off x="3128645" y="2421890"/>
            <a:ext cx="1597660" cy="914400"/>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400" b="1">
                <a:solidFill>
                  <a:schemeClr val="accent2"/>
                </a:solidFill>
              </a:rPr>
              <a:t>月上中天</a:t>
            </a:r>
            <a:endParaRPr lang="zh-CN" altLang="en-US" sz="2400" b="1">
              <a:solidFill>
                <a:schemeClr val="accent2"/>
              </a:solidFill>
            </a:endParaRPr>
          </a:p>
        </p:txBody>
      </p:sp>
      <p:sp>
        <p:nvSpPr>
          <p:cNvPr id="35" name="波形 34"/>
          <p:cNvSpPr/>
          <p:nvPr>
            <p:custDataLst>
              <p:tags r:id="rId33"/>
            </p:custDataLst>
          </p:nvPr>
        </p:nvSpPr>
        <p:spPr>
          <a:xfrm>
            <a:off x="3128010" y="3655060"/>
            <a:ext cx="1598295" cy="914400"/>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400" b="1">
                <a:solidFill>
                  <a:schemeClr val="accent2"/>
                </a:solidFill>
              </a:rPr>
              <a:t>月渐西落</a:t>
            </a:r>
            <a:endParaRPr lang="zh-CN" altLang="en-US" sz="2400" b="1">
              <a:solidFill>
                <a:schemeClr val="accent2"/>
              </a:solidFill>
            </a:endParaRPr>
          </a:p>
        </p:txBody>
      </p:sp>
      <p:sp>
        <p:nvSpPr>
          <p:cNvPr id="36" name="波形 35"/>
          <p:cNvSpPr/>
          <p:nvPr>
            <p:custDataLst>
              <p:tags r:id="rId34"/>
            </p:custDataLst>
          </p:nvPr>
        </p:nvSpPr>
        <p:spPr>
          <a:xfrm>
            <a:off x="3128645" y="5008880"/>
            <a:ext cx="1595755" cy="914400"/>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2400" b="1">
                <a:solidFill>
                  <a:schemeClr val="accent2"/>
                </a:solidFill>
              </a:rPr>
              <a:t>月沉江海</a:t>
            </a:r>
            <a:endParaRPr lang="zh-CN" altLang="en-US" sz="2400" b="1">
              <a:solidFill>
                <a:schemeClr val="accent2"/>
              </a:solidFill>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2">
                                            <p:bg/>
                                          </p:spTgt>
                                        </p:tgtEl>
                                        <p:attrNameLst>
                                          <p:attrName>style.visibility</p:attrName>
                                        </p:attrNameLst>
                                      </p:cBhvr>
                                      <p:to>
                                        <p:strVal val="visible"/>
                                      </p:to>
                                    </p:set>
                                    <p:animEffect transition="in" filter="wedge">
                                      <p:cBhvr>
                                        <p:cTn id="7" dur="2000"/>
                                        <p:tgtEl>
                                          <p:spTgt spid="32">
                                            <p:bg/>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xEl>
                                              <p:pRg st="0" end="0"/>
                                            </p:txEl>
                                          </p:spTgt>
                                        </p:tgtEl>
                                        <p:attrNameLst>
                                          <p:attrName>style.visibility</p:attrName>
                                        </p:attrNameLst>
                                      </p:cBhvr>
                                      <p:to>
                                        <p:strVal val="visible"/>
                                      </p:to>
                                    </p:set>
                                    <p:animEffect transition="in" filter="wedge">
                                      <p:cBhvr>
                                        <p:cTn id="10" dur="2000"/>
                                        <p:tgtEl>
                                          <p:spTgt spid="32">
                                            <p:txEl>
                                              <p:pRg st="0" end="0"/>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circle(in)">
                                      <p:cBhvr>
                                        <p:cTn id="15" dur="2000"/>
                                        <p:tgtEl>
                                          <p:spTgt spid="2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34">
                                            <p:bg/>
                                          </p:spTgt>
                                        </p:tgtEl>
                                        <p:attrNameLst>
                                          <p:attrName>style.visibility</p:attrName>
                                        </p:attrNameLst>
                                      </p:cBhvr>
                                      <p:to>
                                        <p:strVal val="visible"/>
                                      </p:to>
                                    </p:set>
                                    <p:animEffect transition="in" filter="wedge">
                                      <p:cBhvr>
                                        <p:cTn id="20" dur="2000"/>
                                        <p:tgtEl>
                                          <p:spTgt spid="34">
                                            <p:bg/>
                                          </p:spTgt>
                                        </p:tgtEl>
                                      </p:cBhvr>
                                    </p:animEffect>
                                  </p:childTnLst>
                                </p:cTn>
                              </p:par>
                              <p:par>
                                <p:cTn id="21" presetID="20" presetClass="entr" presetSubtype="0" fill="hold" grpId="0" nodeType="withEffect">
                                  <p:stCondLst>
                                    <p:cond delay="0"/>
                                  </p:stCondLst>
                                  <p:childTnLst>
                                    <p:set>
                                      <p:cBhvr>
                                        <p:cTn id="22" dur="1" fill="hold">
                                          <p:stCondLst>
                                            <p:cond delay="0"/>
                                          </p:stCondLst>
                                        </p:cTn>
                                        <p:tgtEl>
                                          <p:spTgt spid="34">
                                            <p:txEl>
                                              <p:pRg st="0" end="0"/>
                                            </p:txEl>
                                          </p:spTgt>
                                        </p:tgtEl>
                                        <p:attrNameLst>
                                          <p:attrName>style.visibility</p:attrName>
                                        </p:attrNameLst>
                                      </p:cBhvr>
                                      <p:to>
                                        <p:strVal val="visible"/>
                                      </p:to>
                                    </p:set>
                                    <p:animEffect transition="in" filter="wedge">
                                      <p:cBhvr>
                                        <p:cTn id="23" dur="2000"/>
                                        <p:tgtEl>
                                          <p:spTgt spid="34">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circle(in)">
                                      <p:cBhvr>
                                        <p:cTn id="28" dur="2000"/>
                                        <p:tgtEl>
                                          <p:spTgt spid="29"/>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35">
                                            <p:bg/>
                                          </p:spTgt>
                                        </p:tgtEl>
                                        <p:attrNameLst>
                                          <p:attrName>style.visibility</p:attrName>
                                        </p:attrNameLst>
                                      </p:cBhvr>
                                      <p:to>
                                        <p:strVal val="visible"/>
                                      </p:to>
                                    </p:set>
                                    <p:animEffect transition="in" filter="wedge">
                                      <p:cBhvr>
                                        <p:cTn id="33" dur="2000"/>
                                        <p:tgtEl>
                                          <p:spTgt spid="35">
                                            <p:bg/>
                                          </p:spTgt>
                                        </p:tgtEl>
                                      </p:cBhvr>
                                    </p:animEffect>
                                  </p:childTnLst>
                                </p:cTn>
                              </p:par>
                              <p:par>
                                <p:cTn id="34" presetID="20" presetClass="entr" presetSubtype="0" fill="hold" grpId="0" nodeType="withEffect">
                                  <p:stCondLst>
                                    <p:cond delay="0"/>
                                  </p:stCondLst>
                                  <p:childTnLst>
                                    <p:set>
                                      <p:cBhvr>
                                        <p:cTn id="35" dur="1" fill="hold">
                                          <p:stCondLst>
                                            <p:cond delay="0"/>
                                          </p:stCondLst>
                                        </p:cTn>
                                        <p:tgtEl>
                                          <p:spTgt spid="35">
                                            <p:txEl>
                                              <p:pRg st="0" end="0"/>
                                            </p:txEl>
                                          </p:spTgt>
                                        </p:tgtEl>
                                        <p:attrNameLst>
                                          <p:attrName>style.visibility</p:attrName>
                                        </p:attrNameLst>
                                      </p:cBhvr>
                                      <p:to>
                                        <p:strVal val="visible"/>
                                      </p:to>
                                    </p:set>
                                    <p:animEffect transition="in" filter="wedge">
                                      <p:cBhvr>
                                        <p:cTn id="36" dur="2000"/>
                                        <p:tgtEl>
                                          <p:spTgt spid="35">
                                            <p:txEl>
                                              <p:pRg st="0" end="0"/>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circle(in)">
                                      <p:cBhvr>
                                        <p:cTn id="41" dur="2000"/>
                                        <p:tgtEl>
                                          <p:spTgt spid="30"/>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0" presetClass="entr" presetSubtype="0" fill="hold" grpId="0" nodeType="click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edge">
                                      <p:cBhvr>
                                        <p:cTn id="46" dur="2000"/>
                                        <p:tgtEl>
                                          <p:spTgt spid="36"/>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circle(in)">
                                      <p:cBhvr>
                                        <p:cTn id="51"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uiExpand="1" build="allAtOnce" animBg="1"/>
      <p:bldP spid="34" grpId="0" uiExpand="1" build="allAtOnce" animBg="1"/>
      <p:bldP spid="35" grpId="0" uiExpand="1" build="allAtOnce" animBg="1"/>
      <p:bldP spid="3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4" name="文本占位符 7"/>
          <p:cNvSpPr txBox="1"/>
          <p:nvPr>
            <p:custDataLst>
              <p:tags r:id="rId3"/>
            </p:custDataLst>
          </p:nvPr>
        </p:nvSpPr>
        <p:spPr>
          <a:xfrm>
            <a:off x="920332" y="70654"/>
            <a:ext cx="1983818"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zh-CN" altLang="en-US">
                <a:solidFill>
                  <a:srgbClr val="FF0000"/>
                </a:solidFill>
                <a:latin typeface="隶书" panose="02010509060101010101" pitchFamily="49" charset="-122"/>
                <a:ea typeface="隶书" panose="02010509060101010101" pitchFamily="49" charset="-122"/>
              </a:rPr>
              <a:t>初读文本</a:t>
            </a:r>
            <a:endParaRPr lang="zh-CN" altLang="en-US">
              <a:solidFill>
                <a:srgbClr val="FF0000"/>
              </a:solidFill>
              <a:latin typeface="隶书" panose="02010509060101010101" pitchFamily="49" charset="-122"/>
              <a:ea typeface="隶书" panose="02010509060101010101" pitchFamily="49" charset="-122"/>
            </a:endParaRPr>
          </a:p>
        </p:txBody>
      </p:sp>
      <p:pic>
        <p:nvPicPr>
          <p:cNvPr id="3074"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0105" y="1738313"/>
            <a:ext cx="3206523" cy="4231502"/>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custDataLst>
              <p:tags r:id="rId6"/>
            </p:custDataLst>
          </p:nvPr>
        </p:nvSpPr>
        <p:spPr>
          <a:xfrm>
            <a:off x="3918857" y="358686"/>
            <a:ext cx="7793038" cy="4366708"/>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36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sym typeface="+mn-ea"/>
              </a:rPr>
              <a:t>全诗可以分为几个层次？</a:t>
            </a:r>
            <a:endParaRPr kumimoji="0" lang="en-US" altLang="zh-CN" sz="36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sym typeface="+mn-ea"/>
            </a:endParaRPr>
          </a:p>
          <a:p>
            <a:pPr marL="342900" marR="0" lvl="0" indent="-342900" algn="l" defTabSz="914400" rtl="0" eaLnBrk="1" fontAlgn="auto" latinLnBrk="0" hangingPunct="1">
              <a:lnSpc>
                <a:spcPct val="120000"/>
              </a:lnSpc>
              <a:spcBef>
                <a:spcPct val="0"/>
              </a:spcBef>
              <a:spcAft>
                <a:spcPct val="0"/>
              </a:spcAft>
              <a:buClrTx/>
              <a:buSzTx/>
              <a:buFont typeface="Arial" panose="020b0604020202020204" pitchFamily="34" charset="0"/>
              <a:buChar char="•"/>
              <a:defRPr/>
            </a:pPr>
            <a:r>
              <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rPr>
              <a:t>春江花月夜</a:t>
            </a:r>
            <a:r>
              <a:rPr kumimoji="0" lang="en-US" altLang="zh-CN"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rPr>
              <a:t>》</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rPr>
              <a:t>全诗四句一韵，凡九韵（九段），每一韵构成一小段，思想变化可谓“</a:t>
            </a:r>
            <a:r>
              <a:rPr kumimoji="0" lang="zh-CN" altLang="en-US" sz="3200" b="1" i="0" u="none" strike="noStrike" kern="1200" cap="none" spc="0" normalizeH="0" baseline="0" noProof="0">
                <a:ln>
                  <a:noFill/>
                </a:ln>
                <a:solidFill>
                  <a:srgbClr val="FF0000"/>
                </a:solidFill>
                <a:effectLst/>
                <a:uLnTx/>
                <a:uFillTx/>
                <a:latin typeface="楷体" panose="02010609060101010101" charset="-122"/>
                <a:ea typeface="楷体" panose="02010609060101010101" charset="-122"/>
              </a:rPr>
              <a:t>思接千载，视通万里</a:t>
            </a: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rPr>
              <a:t>”。</a:t>
            </a:r>
            <a:endPar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endParaRPr>
          </a:p>
          <a:p>
            <a:pPr marL="342900" marR="0" lvl="0" indent="-342900" algn="l" defTabSz="914400" rtl="0" eaLnBrk="1" fontAlgn="auto" latinLnBrk="0" hangingPunct="1">
              <a:lnSpc>
                <a:spcPct val="120000"/>
              </a:lnSpc>
              <a:spcBef>
                <a:spcPct val="0"/>
              </a:spcBef>
              <a:spcAft>
                <a:spcPct val="0"/>
              </a:spcAft>
              <a:buClrTx/>
              <a:buSzTx/>
              <a:buFont typeface="Arial" panose="020b0604020202020204" pitchFamily="34" charset="0"/>
              <a:buChar char="•"/>
              <a:defRPr/>
            </a:pPr>
            <a:r>
              <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rPr>
              <a:t>全诗从月出写起到月落结束，可分为三大层次。</a:t>
            </a:r>
            <a:endParaRPr kumimoji="0" lang="zh-CN" altLang="en-US" sz="3200" b="1" i="0" u="none" strike="noStrike" kern="1200" cap="none" spc="0" normalizeH="0" baseline="0" noProof="0">
              <a:ln>
                <a:noFill/>
              </a:ln>
              <a:solidFill>
                <a:prstClr val="black"/>
              </a:solidFill>
              <a:effectLst/>
              <a:uLnTx/>
              <a:uFillTx/>
              <a:latin typeface="楷体" panose="02010609060101010101" charset="-122"/>
              <a:ea typeface="楷体" panose="02010609060101010101" charset="-122"/>
            </a:endParaRPr>
          </a:p>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24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aphicFrame>
        <p:nvGraphicFramePr>
          <p:cNvPr id="7" name="表格 6"/>
          <p:cNvGraphicFramePr>
            <a:graphicFrameLocks noGrp="1"/>
          </p:cNvGraphicFramePr>
          <p:nvPr>
            <p:custDataLst>
              <p:tags r:id="rId7"/>
            </p:custDataLst>
          </p:nvPr>
        </p:nvGraphicFramePr>
        <p:xfrm>
          <a:off x="3918857" y="4098169"/>
          <a:ext cx="7885216" cy="2555288"/>
        </p:xfrm>
        <a:graphic>
          <a:graphicData uri="http://schemas.openxmlformats.org/drawingml/2006/table">
            <a:tbl>
              <a:tblPr firstRow="1" firstCol="1" bandRow="1">
                <a:tableStyleId>{0505E3EF-67EA-436B-97B2-0124C06EBD24}</a:tableStyleId>
              </a:tblPr>
              <a:tblGrid>
                <a:gridCol w="991947"/>
                <a:gridCol w="1414746"/>
                <a:gridCol w="2388959"/>
                <a:gridCol w="1620982"/>
                <a:gridCol w="1468582"/>
              </a:tblGrid>
              <a:tr h="908678">
                <a:tc rowSpan="3">
                  <a:txBody>
                    <a:bodyPr vert="eaVert" wrap="square"/>
                    <a:lstStyle/>
                    <a:p>
                      <a:pPr marL="71755" marR="71755" algn="ctr">
                        <a:lnSpc>
                          <a:spcPct val="150000"/>
                        </a:lnSpc>
                        <a:spcAft>
                          <a:spcPct val="0"/>
                        </a:spcAft>
                      </a:pPr>
                      <a:r>
                        <a:rPr lang="zh-CN" sz="2800" kern="100">
                          <a:effectLst/>
                          <a:latin typeface="微软雅黑" panose="020b0503020204020204" charset="-122"/>
                          <a:ea typeface="微软雅黑" panose="020b0503020204020204" charset="-122"/>
                        </a:rPr>
                        <a:t>春 江 花 月 夜</a:t>
                      </a:r>
                      <a:endParaRPr lang="zh-CN" sz="2000" kern="100">
                        <a:effectLst/>
                        <a:latin typeface="微软雅黑" panose="020b0503020204020204" charset="-122"/>
                        <a:ea typeface="微软雅黑" panose="020b0503020204020204" charset="-122"/>
                        <a:cs typeface="Times New Roman" panose="02020603050405020304" pitchFamily="18" charset="0"/>
                      </a:endParaRPr>
                    </a:p>
                  </a:txBody>
                  <a:tcPr marL="68580" marR="68580" marT="0" marB="0" vert="eaVert" anchor="ctr"/>
                </a:tc>
                <a:tc>
                  <a:txBody>
                    <a:bodyPr vert="horz" wrap="square"/>
                    <a:lstStyle/>
                    <a:p>
                      <a:pPr algn="ctr">
                        <a:lnSpc>
                          <a:spcPct val="150000"/>
                        </a:lnSpc>
                      </a:pPr>
                      <a:endParaRPr lang="zh-CN" sz="1600"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kern="100">
                        <a:solidFill>
                          <a:schemeClr val="accent6">
                            <a:lumMod val="50000"/>
                          </a:schemeClr>
                        </a:solidFill>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r>
              <a:tr h="824286">
                <a:tc vMerge="1">
                  <a:txBody>
                    <a:bodyPr vert="horz" wrap="square"/>
                    <a:lstStyle/>
                    <a:p/>
                  </a:txBody>
                  <a:tcPr/>
                </a:tc>
                <a:tc>
                  <a:txBody>
                    <a:bodyPr vert="horz" wrap="square"/>
                    <a:lstStyle/>
                    <a:p>
                      <a:pPr algn="ctr">
                        <a:lnSpc>
                          <a:spcPct val="150000"/>
                        </a:lnSpc>
                      </a:pPr>
                      <a:endParaRPr lang="zh-CN" sz="1600" b="1"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b="1"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b="1"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b="1" kern="100">
                        <a:solidFill>
                          <a:schemeClr val="accent6">
                            <a:lumMod val="50000"/>
                          </a:schemeClr>
                        </a:solidFill>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r>
              <a:tr h="822324">
                <a:tc vMerge="1">
                  <a:txBody>
                    <a:bodyPr vert="horz" wrap="square"/>
                    <a:lstStyle/>
                    <a:p/>
                  </a:txBody>
                  <a:tcPr/>
                </a:tc>
                <a:tc>
                  <a:txBody>
                    <a:bodyPr vert="horz" wrap="square"/>
                    <a:lstStyle/>
                    <a:p>
                      <a:pPr algn="ctr">
                        <a:lnSpc>
                          <a:spcPct val="150000"/>
                        </a:lnSpc>
                      </a:pPr>
                      <a:endParaRPr lang="zh-CN" sz="1600" b="1"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b="1"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b="1" kern="100">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c>
                  <a:txBody>
                    <a:bodyPr vert="horz" wrap="square"/>
                    <a:lstStyle/>
                    <a:p>
                      <a:pPr algn="ctr">
                        <a:lnSpc>
                          <a:spcPct val="150000"/>
                        </a:lnSpc>
                      </a:pPr>
                      <a:endParaRPr lang="zh-CN" sz="1600" b="1" kern="100">
                        <a:solidFill>
                          <a:schemeClr val="accent6">
                            <a:lumMod val="50000"/>
                          </a:schemeClr>
                        </a:solidFill>
                        <a:effectLst/>
                        <a:latin typeface="楷体" panose="02010609060101010101" charset="-122"/>
                        <a:ea typeface="楷体" panose="02010609060101010101" charset="-122"/>
                        <a:cs typeface="Times New Roman" panose="02020603050405020304" pitchFamily="18" charset="0"/>
                      </a:endParaRPr>
                    </a:p>
                  </a:txBody>
                  <a:tcPr marL="68580" marR="68580" marT="0" marB="0" anchor="ctr"/>
                </a:tc>
              </a:tr>
            </a:tbl>
          </a:graphicData>
        </a:graphic>
      </p:graphicFrame>
      <p:sp>
        <p:nvSpPr>
          <p:cNvPr id="2" name="矩形 1"/>
          <p:cNvSpPr/>
          <p:nvPr>
            <p:custDataLst>
              <p:tags r:id="rId8"/>
            </p:custDataLst>
          </p:nvPr>
        </p:nvSpPr>
        <p:spPr>
          <a:xfrm>
            <a:off x="4794864" y="4058999"/>
            <a:ext cx="1618125" cy="932243"/>
          </a:xfrm>
          <a:prstGeom prst="rect">
            <a:avLst/>
          </a:prstGeom>
        </p:spPr>
        <p:txBody>
          <a:bodyPr wrap="square">
            <a:spAutoFit/>
          </a:bodyPr>
          <a:lstStyle/>
          <a:p>
            <a:pPr algn="ctr">
              <a:lnSpc>
                <a:spcPct val="130000"/>
              </a:lnSpc>
            </a:pPr>
            <a:r>
              <a:rPr lang="zh-CN" altLang="zh-CN" sz="2200" b="1" kern="100">
                <a:solidFill>
                  <a:schemeClr val="accent2">
                    <a:lumMod val="75000"/>
                  </a:schemeClr>
                </a:solidFill>
                <a:latin typeface="楷体" panose="02010609060101010101" charset="-122"/>
                <a:ea typeface="楷体" panose="02010609060101010101" charset="-122"/>
              </a:rPr>
              <a:t>月下之景</a:t>
            </a:r>
            <a:endParaRPr lang="zh-CN" altLang="zh-CN" sz="2200" b="1" kern="100">
              <a:solidFill>
                <a:schemeClr val="accent2">
                  <a:lumMod val="75000"/>
                </a:schemeClr>
              </a:solidFill>
              <a:latin typeface="楷体" panose="02010609060101010101" charset="-122"/>
              <a:ea typeface="楷体" panose="02010609060101010101" charset="-122"/>
            </a:endParaRPr>
          </a:p>
          <a:p>
            <a:pPr algn="ctr">
              <a:lnSpc>
                <a:spcPct val="130000"/>
              </a:lnSpc>
            </a:pPr>
            <a:r>
              <a:rPr lang="zh-CN" altLang="zh-CN" sz="2200" b="1" kern="100">
                <a:latin typeface="楷体" panose="02010609060101010101" charset="-122"/>
                <a:ea typeface="楷体" panose="02010609060101010101" charset="-122"/>
              </a:rPr>
              <a:t>（</a:t>
            </a:r>
            <a:r>
              <a:rPr lang="en-US" altLang="zh-CN" sz="2200" b="1" kern="100">
                <a:latin typeface="楷体" panose="02010609060101010101" charset="-122"/>
                <a:ea typeface="楷体" panose="02010609060101010101" charset="-122"/>
              </a:rPr>
              <a:t>1</a:t>
            </a:r>
            <a:r>
              <a:rPr lang="zh-CN" altLang="zh-CN" sz="2200" b="1" kern="100">
                <a:latin typeface="楷体" panose="02010609060101010101" charset="-122"/>
                <a:ea typeface="楷体" panose="02010609060101010101" charset="-122"/>
              </a:rPr>
              <a:t>—</a:t>
            </a:r>
            <a:r>
              <a:rPr lang="en-US" altLang="zh-CN" sz="2200" b="1" kern="100">
                <a:latin typeface="楷体" panose="02010609060101010101" charset="-122"/>
                <a:ea typeface="楷体" panose="02010609060101010101" charset="-122"/>
              </a:rPr>
              <a:t>8</a:t>
            </a:r>
            <a:r>
              <a:rPr lang="zh-CN" altLang="zh-CN" sz="2200" b="1" kern="100">
                <a:latin typeface="楷体" panose="02010609060101010101" charset="-122"/>
                <a:ea typeface="楷体" panose="02010609060101010101" charset="-122"/>
              </a:rPr>
              <a:t>句）</a:t>
            </a:r>
            <a:endParaRPr lang="zh-CN" altLang="en-US" sz="2200" b="1"/>
          </a:p>
        </p:txBody>
      </p:sp>
      <p:sp>
        <p:nvSpPr>
          <p:cNvPr id="3" name="矩形 2"/>
          <p:cNvSpPr/>
          <p:nvPr>
            <p:custDataLst>
              <p:tags r:id="rId9"/>
            </p:custDataLst>
          </p:nvPr>
        </p:nvSpPr>
        <p:spPr>
          <a:xfrm>
            <a:off x="4703241" y="4902730"/>
            <a:ext cx="1842655" cy="970915"/>
          </a:xfrm>
          <a:prstGeom prst="rect">
            <a:avLst/>
          </a:prstGeom>
        </p:spPr>
        <p:txBody>
          <a:bodyPr wrap="square">
            <a:spAutoFit/>
          </a:bodyPr>
          <a:lstStyle/>
          <a:p>
            <a:pPr algn="ctr">
              <a:lnSpc>
                <a:spcPct val="130000"/>
              </a:lnSpc>
            </a:pPr>
            <a:r>
              <a:rPr lang="zh-CN" altLang="zh-CN" sz="2200" b="1" kern="100">
                <a:solidFill>
                  <a:schemeClr val="accent2">
                    <a:lumMod val="75000"/>
                  </a:schemeClr>
                </a:solidFill>
                <a:latin typeface="楷体" panose="02010609060101010101" charset="-122"/>
                <a:ea typeface="楷体" panose="02010609060101010101" charset="-122"/>
              </a:rPr>
              <a:t>月下之理</a:t>
            </a:r>
            <a:endParaRPr lang="zh-CN" altLang="zh-CN" sz="2200" b="1" kern="100">
              <a:solidFill>
                <a:schemeClr val="accent2">
                  <a:lumMod val="75000"/>
                </a:schemeClr>
              </a:solidFill>
              <a:latin typeface="楷体" panose="02010609060101010101" charset="-122"/>
              <a:ea typeface="楷体" panose="02010609060101010101" charset="-122"/>
            </a:endParaRPr>
          </a:p>
          <a:p>
            <a:pPr algn="ctr">
              <a:lnSpc>
                <a:spcPct val="130000"/>
              </a:lnSpc>
            </a:pPr>
            <a:r>
              <a:rPr lang="zh-CN" altLang="zh-CN" sz="2200" b="1" kern="100">
                <a:latin typeface="楷体" panose="02010609060101010101" charset="-122"/>
                <a:ea typeface="楷体" panose="02010609060101010101" charset="-122"/>
              </a:rPr>
              <a:t>（</a:t>
            </a:r>
            <a:r>
              <a:rPr lang="en-US" altLang="zh-CN" sz="2200" b="1" kern="100">
                <a:latin typeface="楷体" panose="02010609060101010101" charset="-122"/>
                <a:ea typeface="楷体" panose="02010609060101010101" charset="-122"/>
              </a:rPr>
              <a:t>9</a:t>
            </a:r>
            <a:r>
              <a:rPr lang="zh-CN" altLang="zh-CN" sz="2200" b="1" kern="100">
                <a:latin typeface="楷体" panose="02010609060101010101" charset="-122"/>
                <a:ea typeface="楷体" panose="02010609060101010101" charset="-122"/>
              </a:rPr>
              <a:t>—</a:t>
            </a:r>
            <a:r>
              <a:rPr lang="en-US" altLang="zh-CN" sz="2200" b="1" kern="100">
                <a:latin typeface="楷体" panose="02010609060101010101" charset="-122"/>
                <a:ea typeface="楷体" panose="02010609060101010101" charset="-122"/>
              </a:rPr>
              <a:t>16</a:t>
            </a:r>
            <a:r>
              <a:rPr lang="zh-CN" altLang="zh-CN" sz="2200" b="1" kern="100">
                <a:latin typeface="楷体" panose="02010609060101010101" charset="-122"/>
                <a:ea typeface="楷体" panose="02010609060101010101" charset="-122"/>
              </a:rPr>
              <a:t>句）</a:t>
            </a:r>
            <a:endParaRPr lang="zh-CN" altLang="zh-CN" sz="2200" b="1" kern="100">
              <a:latin typeface="楷体" panose="02010609060101010101" charset="-122"/>
              <a:ea typeface="楷体" panose="02010609060101010101" charset="-122"/>
              <a:cs typeface="Times New Roman" panose="02020603050405020304" pitchFamily="18" charset="0"/>
            </a:endParaRPr>
          </a:p>
        </p:txBody>
      </p:sp>
      <p:sp>
        <p:nvSpPr>
          <p:cNvPr id="8" name="矩形 7"/>
          <p:cNvSpPr/>
          <p:nvPr>
            <p:custDataLst>
              <p:tags r:id="rId10"/>
            </p:custDataLst>
          </p:nvPr>
        </p:nvSpPr>
        <p:spPr>
          <a:xfrm>
            <a:off x="4592404" y="5732186"/>
            <a:ext cx="2064327" cy="910186"/>
          </a:xfrm>
          <a:prstGeom prst="rect">
            <a:avLst/>
          </a:prstGeom>
        </p:spPr>
        <p:txBody>
          <a:bodyPr wrap="square">
            <a:spAutoFit/>
          </a:bodyPr>
          <a:lstStyle/>
          <a:p>
            <a:pPr algn="ctr">
              <a:lnSpc>
                <a:spcPct val="130000"/>
              </a:lnSpc>
            </a:pPr>
            <a:r>
              <a:rPr lang="zh-CN" altLang="zh-CN" sz="2200" b="1" kern="100">
                <a:solidFill>
                  <a:schemeClr val="accent2">
                    <a:lumMod val="75000"/>
                  </a:schemeClr>
                </a:solidFill>
                <a:latin typeface="楷体" panose="02010609060101010101" charset="-122"/>
                <a:ea typeface="楷体" panose="02010609060101010101" charset="-122"/>
              </a:rPr>
              <a:t>月下之情</a:t>
            </a:r>
            <a:endParaRPr lang="zh-CN" altLang="zh-CN" sz="2200" b="1" kern="100">
              <a:solidFill>
                <a:schemeClr val="accent2">
                  <a:lumMod val="75000"/>
                </a:schemeClr>
              </a:solidFill>
              <a:latin typeface="楷体" panose="02010609060101010101" charset="-122"/>
              <a:ea typeface="楷体" panose="02010609060101010101" charset="-122"/>
            </a:endParaRPr>
          </a:p>
          <a:p>
            <a:pPr algn="ctr">
              <a:lnSpc>
                <a:spcPct val="130000"/>
              </a:lnSpc>
            </a:pPr>
            <a:r>
              <a:rPr lang="zh-CN" altLang="zh-CN" sz="2200" b="1" kern="100">
                <a:latin typeface="楷体" panose="02010609060101010101" charset="-122"/>
                <a:ea typeface="楷体" panose="02010609060101010101" charset="-122"/>
              </a:rPr>
              <a:t>（</a:t>
            </a:r>
            <a:r>
              <a:rPr lang="en-US" altLang="zh-CN" sz="2200" b="1" kern="100">
                <a:latin typeface="楷体" panose="02010609060101010101" charset="-122"/>
                <a:ea typeface="楷体" panose="02010609060101010101" charset="-122"/>
              </a:rPr>
              <a:t>17</a:t>
            </a:r>
            <a:r>
              <a:rPr lang="zh-CN" altLang="zh-CN" sz="2200" b="1" kern="100">
                <a:latin typeface="楷体" panose="02010609060101010101" charset="-122"/>
                <a:ea typeface="楷体" panose="02010609060101010101" charset="-122"/>
              </a:rPr>
              <a:t>—</a:t>
            </a:r>
            <a:r>
              <a:rPr lang="en-US" altLang="zh-CN" sz="2200" b="1" kern="100">
                <a:latin typeface="楷体" panose="02010609060101010101" charset="-122"/>
                <a:ea typeface="楷体" panose="02010609060101010101" charset="-122"/>
              </a:rPr>
              <a:t>36</a:t>
            </a:r>
            <a:r>
              <a:rPr lang="zh-CN" altLang="zh-CN" sz="2200" b="1" kern="100">
                <a:latin typeface="楷体" panose="02010609060101010101" charset="-122"/>
                <a:ea typeface="楷体" panose="02010609060101010101" charset="-122"/>
              </a:rPr>
              <a:t>句）</a:t>
            </a:r>
            <a:endParaRPr lang="zh-CN" altLang="zh-CN" sz="2200" b="1" kern="100">
              <a:latin typeface="楷体" panose="02010609060101010101" charset="-122"/>
              <a:ea typeface="楷体" panose="02010609060101010101" charset="-122"/>
              <a:cs typeface="Times New Roman" panose="02020603050405020304" pitchFamily="18" charset="0"/>
            </a:endParaRPr>
          </a:p>
        </p:txBody>
      </p:sp>
      <p:sp>
        <p:nvSpPr>
          <p:cNvPr id="9" name="矩形 8"/>
          <p:cNvSpPr/>
          <p:nvPr>
            <p:custDataLst>
              <p:tags r:id="rId11"/>
            </p:custDataLst>
          </p:nvPr>
        </p:nvSpPr>
        <p:spPr>
          <a:xfrm>
            <a:off x="8678081" y="4053916"/>
            <a:ext cx="1618126" cy="932243"/>
          </a:xfrm>
          <a:prstGeom prst="rect">
            <a:avLst/>
          </a:prstGeom>
        </p:spPr>
        <p:txBody>
          <a:bodyPr wrap="square">
            <a:spAutoFit/>
          </a:bodyPr>
          <a:lstStyle/>
          <a:p>
            <a:pPr algn="ctr">
              <a:lnSpc>
                <a:spcPct val="130000"/>
              </a:lnSpc>
            </a:pPr>
            <a:r>
              <a:rPr lang="zh-CN" altLang="zh-CN" sz="2200" b="1" kern="100">
                <a:latin typeface="楷体" panose="02010609060101010101" charset="-122"/>
                <a:ea typeface="楷体" panose="02010609060101010101" charset="-122"/>
              </a:rPr>
              <a:t>月色无垠</a:t>
            </a:r>
            <a:endParaRPr lang="zh-CN" altLang="zh-CN" sz="2200" b="1" kern="100">
              <a:latin typeface="楷体" panose="02010609060101010101" charset="-122"/>
              <a:ea typeface="楷体" panose="02010609060101010101" charset="-122"/>
            </a:endParaRPr>
          </a:p>
          <a:p>
            <a:pPr algn="ctr">
              <a:lnSpc>
                <a:spcPct val="130000"/>
              </a:lnSpc>
            </a:pPr>
            <a:r>
              <a:rPr lang="zh-CN" altLang="zh-CN" sz="2200" b="1" kern="100">
                <a:latin typeface="楷体" panose="02010609060101010101" charset="-122"/>
                <a:ea typeface="楷体" panose="02010609060101010101" charset="-122"/>
              </a:rPr>
              <a:t>月色纯净</a:t>
            </a:r>
            <a:endParaRPr lang="zh-CN" altLang="en-US" sz="2200" b="1"/>
          </a:p>
        </p:txBody>
      </p:sp>
      <p:sp>
        <p:nvSpPr>
          <p:cNvPr id="10" name="矩形 9"/>
          <p:cNvSpPr/>
          <p:nvPr>
            <p:custDataLst>
              <p:tags r:id="rId12"/>
            </p:custDataLst>
          </p:nvPr>
        </p:nvSpPr>
        <p:spPr>
          <a:xfrm>
            <a:off x="8678081" y="4927506"/>
            <a:ext cx="1662619" cy="932243"/>
          </a:xfrm>
          <a:prstGeom prst="rect">
            <a:avLst/>
          </a:prstGeom>
        </p:spPr>
        <p:txBody>
          <a:bodyPr wrap="square">
            <a:spAutoFit/>
          </a:bodyPr>
          <a:lstStyle/>
          <a:p>
            <a:pPr algn="ctr">
              <a:lnSpc>
                <a:spcPct val="130000"/>
              </a:lnSpc>
            </a:pPr>
            <a:r>
              <a:rPr lang="zh-CN" altLang="zh-CN" sz="2200" b="1" kern="100">
                <a:latin typeface="楷体" panose="02010609060101010101" charset="-122"/>
                <a:ea typeface="楷体" panose="02010609060101010101" charset="-122"/>
              </a:rPr>
              <a:t>人生无尽</a:t>
            </a:r>
            <a:endParaRPr lang="zh-CN" altLang="zh-CN" sz="2200" b="1" kern="100">
              <a:latin typeface="楷体" panose="02010609060101010101" charset="-122"/>
              <a:ea typeface="楷体" panose="02010609060101010101" charset="-122"/>
            </a:endParaRPr>
          </a:p>
          <a:p>
            <a:pPr algn="ctr">
              <a:lnSpc>
                <a:spcPct val="130000"/>
              </a:lnSpc>
            </a:pPr>
            <a:r>
              <a:rPr lang="zh-CN" altLang="zh-CN" sz="2200" b="1" kern="100">
                <a:latin typeface="楷体" panose="02010609060101010101" charset="-122"/>
                <a:ea typeface="楷体" panose="02010609060101010101" charset="-122"/>
              </a:rPr>
              <a:t>宇宙永恒</a:t>
            </a:r>
            <a:endParaRPr lang="zh-CN" altLang="en-US" sz="2200" b="1" kern="100">
              <a:latin typeface="楷体" panose="02010609060101010101" charset="-122"/>
              <a:ea typeface="楷体" panose="02010609060101010101" charset="-122"/>
            </a:endParaRPr>
          </a:p>
        </p:txBody>
      </p:sp>
      <p:sp>
        <p:nvSpPr>
          <p:cNvPr id="11" name="矩形 10"/>
          <p:cNvSpPr/>
          <p:nvPr>
            <p:custDataLst>
              <p:tags r:id="rId13"/>
            </p:custDataLst>
          </p:nvPr>
        </p:nvSpPr>
        <p:spPr>
          <a:xfrm>
            <a:off x="8678081" y="5788943"/>
            <a:ext cx="1555952" cy="932243"/>
          </a:xfrm>
          <a:prstGeom prst="rect">
            <a:avLst/>
          </a:prstGeom>
        </p:spPr>
        <p:txBody>
          <a:bodyPr wrap="square">
            <a:spAutoFit/>
          </a:bodyPr>
          <a:lstStyle/>
          <a:p>
            <a:pPr algn="ctr">
              <a:lnSpc>
                <a:spcPct val="130000"/>
              </a:lnSpc>
            </a:pPr>
            <a:r>
              <a:rPr lang="zh-CN" altLang="zh-CN" sz="2200" b="1" kern="100">
                <a:latin typeface="楷体" panose="02010609060101010101" charset="-122"/>
                <a:ea typeface="楷体" panose="02010609060101010101" charset="-122"/>
              </a:rPr>
              <a:t>思妇怀远</a:t>
            </a:r>
            <a:endParaRPr lang="zh-CN" altLang="zh-CN" sz="2200" b="1" kern="100">
              <a:latin typeface="楷体" panose="02010609060101010101" charset="-122"/>
              <a:ea typeface="楷体" panose="02010609060101010101" charset="-122"/>
            </a:endParaRPr>
          </a:p>
          <a:p>
            <a:pPr algn="ctr">
              <a:lnSpc>
                <a:spcPct val="130000"/>
              </a:lnSpc>
            </a:pPr>
            <a:r>
              <a:rPr lang="zh-CN" altLang="zh-CN" sz="2200" b="1" kern="100">
                <a:latin typeface="楷体" panose="02010609060101010101" charset="-122"/>
                <a:ea typeface="楷体" panose="02010609060101010101" charset="-122"/>
              </a:rPr>
              <a:t>游子思归</a:t>
            </a:r>
            <a:endParaRPr lang="zh-CN" altLang="en-US" sz="2200" b="1" kern="100">
              <a:latin typeface="楷体" panose="02010609060101010101" charset="-122"/>
              <a:ea typeface="楷体" panose="02010609060101010101" charset="-122"/>
            </a:endParaRPr>
          </a:p>
        </p:txBody>
      </p:sp>
      <p:sp>
        <p:nvSpPr>
          <p:cNvPr id="12" name="矩形 11"/>
          <p:cNvSpPr/>
          <p:nvPr>
            <p:custDataLst>
              <p:tags r:id="rId14"/>
            </p:custDataLst>
          </p:nvPr>
        </p:nvSpPr>
        <p:spPr>
          <a:xfrm>
            <a:off x="10340700" y="4198956"/>
            <a:ext cx="1266693" cy="637675"/>
          </a:xfrm>
          <a:prstGeom prst="rect">
            <a:avLst/>
          </a:prstGeom>
        </p:spPr>
        <p:txBody>
          <a:bodyPr wrap="none">
            <a:spAutoFit/>
          </a:bodyPr>
          <a:lstStyle/>
          <a:p>
            <a:pPr algn="ctr">
              <a:lnSpc>
                <a:spcPct val="150000"/>
              </a:lnSpc>
            </a:pPr>
            <a:r>
              <a:rPr lang="zh-CN" altLang="zh-CN" sz="2800" b="1" kern="100">
                <a:solidFill>
                  <a:srgbClr val="C00000"/>
                </a:solidFill>
                <a:latin typeface="楷体" panose="02010609060101010101" charset="-122"/>
                <a:ea typeface="楷体" panose="02010609060101010101" charset="-122"/>
              </a:rPr>
              <a:t>景物美</a:t>
            </a:r>
            <a:endParaRPr lang="zh-CN" altLang="zh-CN" sz="2000" b="1" kern="100">
              <a:solidFill>
                <a:srgbClr val="C00000"/>
              </a:solidFill>
              <a:latin typeface="楷体" panose="02010609060101010101" charset="-122"/>
              <a:ea typeface="楷体" panose="02010609060101010101" charset="-122"/>
              <a:cs typeface="Times New Roman" panose="02020603050405020304" pitchFamily="18" charset="0"/>
            </a:endParaRPr>
          </a:p>
        </p:txBody>
      </p:sp>
      <p:sp>
        <p:nvSpPr>
          <p:cNvPr id="13" name="矩形 12"/>
          <p:cNvSpPr/>
          <p:nvPr>
            <p:custDataLst>
              <p:tags r:id="rId15"/>
            </p:custDataLst>
          </p:nvPr>
        </p:nvSpPr>
        <p:spPr>
          <a:xfrm>
            <a:off x="10340700" y="5025329"/>
            <a:ext cx="1266693" cy="637675"/>
          </a:xfrm>
          <a:prstGeom prst="rect">
            <a:avLst/>
          </a:prstGeom>
        </p:spPr>
        <p:txBody>
          <a:bodyPr wrap="none">
            <a:spAutoFit/>
          </a:bodyPr>
          <a:lstStyle/>
          <a:p>
            <a:pPr algn="ctr">
              <a:lnSpc>
                <a:spcPct val="150000"/>
              </a:lnSpc>
            </a:pPr>
            <a:r>
              <a:rPr lang="zh-CN" altLang="zh-CN" sz="2800" b="1" kern="100">
                <a:solidFill>
                  <a:srgbClr val="C00000"/>
                </a:solidFill>
                <a:latin typeface="楷体" panose="02010609060101010101" charset="-122"/>
                <a:ea typeface="楷体" panose="02010609060101010101" charset="-122"/>
              </a:rPr>
              <a:t>哲理美</a:t>
            </a:r>
            <a:endParaRPr lang="zh-CN" altLang="zh-CN" sz="2000" b="1" kern="100">
              <a:solidFill>
                <a:srgbClr val="C00000"/>
              </a:solidFill>
              <a:latin typeface="楷体" panose="02010609060101010101" charset="-122"/>
              <a:ea typeface="楷体" panose="02010609060101010101" charset="-122"/>
              <a:cs typeface="Times New Roman" panose="02020603050405020304" pitchFamily="18" charset="0"/>
            </a:endParaRPr>
          </a:p>
        </p:txBody>
      </p:sp>
      <p:sp>
        <p:nvSpPr>
          <p:cNvPr id="14" name="矩形 13"/>
          <p:cNvSpPr/>
          <p:nvPr>
            <p:custDataLst>
              <p:tags r:id="rId16"/>
            </p:custDataLst>
          </p:nvPr>
        </p:nvSpPr>
        <p:spPr>
          <a:xfrm>
            <a:off x="10340700" y="5851703"/>
            <a:ext cx="1266693" cy="637675"/>
          </a:xfrm>
          <a:prstGeom prst="rect">
            <a:avLst/>
          </a:prstGeom>
        </p:spPr>
        <p:txBody>
          <a:bodyPr wrap="none">
            <a:spAutoFit/>
          </a:bodyPr>
          <a:lstStyle/>
          <a:p>
            <a:pPr algn="ctr">
              <a:lnSpc>
                <a:spcPct val="150000"/>
              </a:lnSpc>
            </a:pPr>
            <a:r>
              <a:rPr lang="zh-CN" altLang="zh-CN" sz="2800" b="1" kern="100">
                <a:solidFill>
                  <a:srgbClr val="C00000"/>
                </a:solidFill>
                <a:latin typeface="楷体" panose="02010609060101010101" charset="-122"/>
                <a:ea typeface="楷体" panose="02010609060101010101" charset="-122"/>
              </a:rPr>
              <a:t>情感美</a:t>
            </a:r>
            <a:endParaRPr lang="zh-CN" altLang="zh-CN" sz="2000" b="1" kern="100">
              <a:solidFill>
                <a:srgbClr val="C00000"/>
              </a:solidFill>
              <a:latin typeface="楷体" panose="02010609060101010101" charset="-122"/>
              <a:ea typeface="楷体" panose="02010609060101010101" charset="-122"/>
              <a:cs typeface="Times New Roman" panose="02020603050405020304" pitchFamily="18" charset="0"/>
            </a:endParaRPr>
          </a:p>
        </p:txBody>
      </p:sp>
      <p:sp>
        <p:nvSpPr>
          <p:cNvPr id="16" name="矩形 15"/>
          <p:cNvSpPr/>
          <p:nvPr>
            <p:custDataLst>
              <p:tags r:id="rId17"/>
            </p:custDataLst>
          </p:nvPr>
        </p:nvSpPr>
        <p:spPr>
          <a:xfrm>
            <a:off x="6222466" y="4089334"/>
            <a:ext cx="2549236" cy="932243"/>
          </a:xfrm>
          <a:prstGeom prst="rect">
            <a:avLst/>
          </a:prstGeom>
        </p:spPr>
        <p:txBody>
          <a:bodyPr wrap="square">
            <a:spAutoFit/>
          </a:bodyPr>
          <a:lstStyle/>
          <a:p>
            <a:pPr algn="ctr">
              <a:lnSpc>
                <a:spcPct val="130000"/>
              </a:lnSpc>
            </a:pPr>
            <a:r>
              <a:rPr lang="zh-CN" altLang="en-US" sz="2200" b="1" kern="100">
                <a:latin typeface="楷体" panose="02010609060101010101" charset="-122"/>
                <a:ea typeface="楷体" panose="02010609060101010101" charset="-122"/>
              </a:rPr>
              <a:t>关于春、江、花、月、夜美景的描绘</a:t>
            </a:r>
            <a:endParaRPr lang="zh-CN" altLang="en-US" sz="2200" b="1"/>
          </a:p>
        </p:txBody>
      </p:sp>
      <p:sp>
        <p:nvSpPr>
          <p:cNvPr id="17" name="矩形 16"/>
          <p:cNvSpPr/>
          <p:nvPr>
            <p:custDataLst>
              <p:tags r:id="rId18"/>
            </p:custDataLst>
          </p:nvPr>
        </p:nvSpPr>
        <p:spPr>
          <a:xfrm>
            <a:off x="6222466" y="4920322"/>
            <a:ext cx="2549236" cy="937949"/>
          </a:xfrm>
          <a:prstGeom prst="rect">
            <a:avLst/>
          </a:prstGeom>
        </p:spPr>
        <p:txBody>
          <a:bodyPr wrap="square">
            <a:spAutoFit/>
          </a:bodyPr>
          <a:lstStyle/>
          <a:p>
            <a:pPr algn="ctr">
              <a:lnSpc>
                <a:spcPct val="130000"/>
              </a:lnSpc>
            </a:pPr>
            <a:r>
              <a:rPr lang="zh-CN" altLang="en-US" sz="2200" b="1" kern="100">
                <a:latin typeface="楷体" panose="02010609060101010101" charset="-122"/>
                <a:ea typeface="楷体" panose="02010609060101010101" charset="-122"/>
              </a:rPr>
              <a:t>由景引发的对宇宙人生的哲理思考</a:t>
            </a:r>
            <a:endParaRPr lang="zh-CN" altLang="en-US" sz="2200" b="1" kern="100">
              <a:latin typeface="楷体" panose="02010609060101010101" charset="-122"/>
              <a:ea typeface="楷体" panose="02010609060101010101" charset="-122"/>
            </a:endParaRPr>
          </a:p>
        </p:txBody>
      </p:sp>
      <p:sp>
        <p:nvSpPr>
          <p:cNvPr id="18" name="矩形 17"/>
          <p:cNvSpPr/>
          <p:nvPr>
            <p:custDataLst>
              <p:tags r:id="rId19"/>
            </p:custDataLst>
          </p:nvPr>
        </p:nvSpPr>
        <p:spPr>
          <a:xfrm>
            <a:off x="6222466" y="5780363"/>
            <a:ext cx="2549236" cy="910186"/>
          </a:xfrm>
          <a:prstGeom prst="rect">
            <a:avLst/>
          </a:prstGeom>
        </p:spPr>
        <p:txBody>
          <a:bodyPr wrap="square">
            <a:spAutoFit/>
          </a:bodyPr>
          <a:lstStyle/>
          <a:p>
            <a:pPr algn="ctr">
              <a:lnSpc>
                <a:spcPct val="130000"/>
              </a:lnSpc>
            </a:pPr>
            <a:r>
              <a:rPr lang="zh-CN" altLang="en-US" sz="2200" b="1" kern="100">
                <a:latin typeface="楷体" panose="02010609060101010101" charset="-122"/>
                <a:ea typeface="楷体" panose="02010609060101010101" charset="-122"/>
              </a:rPr>
              <a:t>抒写思妇游子的两地相望相思之情</a:t>
            </a:r>
            <a:endParaRPr lang="zh-CN" altLang="en-US" sz="2200" b="1" kern="1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after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after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after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10" grpId="0"/>
      <p:bldP spid="11" grpId="0"/>
      <p:bldP spid="12" grpId="0"/>
      <p:bldP spid="13" grpId="0"/>
      <p:bldP spid="14" grpId="0"/>
      <p:bldP spid="16" grpId="0"/>
      <p:bldP spid="17" grpId="0"/>
      <p:bldP spid="1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149860" y="107315"/>
            <a:ext cx="11894185" cy="6582410"/>
          </a:xfrm>
          <a:prstGeom prst="rect">
            <a:avLst/>
          </a:prstGeom>
          <a:solidFill>
            <a:schemeClr val="lt1">
              <a:alpha val="79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 name="文本框 1"/>
          <p:cNvSpPr txBox="1"/>
          <p:nvPr>
            <p:custDataLst>
              <p:tags r:id="rId4"/>
            </p:custDataLst>
          </p:nvPr>
        </p:nvSpPr>
        <p:spPr>
          <a:xfrm>
            <a:off x="1236980" y="435610"/>
            <a:ext cx="9906000"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ea typeface="微软雅黑" panose="020b0503020204020204" charset="-122"/>
                <a:cs typeface="微软雅黑" panose="020b0503020204020204" charset="-122"/>
                <a:sym typeface="+mn-ea"/>
              </a:rPr>
              <a:t>春江潮水连海平，海上明月共潮</a:t>
            </a: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生</a:t>
            </a:r>
            <a:r>
              <a:rPr lang="zh-CN" altLang="en-US" sz="2900" b="1">
                <a:latin typeface="微软雅黑" panose="020b0503020204020204" charset="-122"/>
                <a:ea typeface="微软雅黑" panose="020b0503020204020204" charset="-122"/>
                <a:cs typeface="微软雅黑" panose="020b0503020204020204" charset="-122"/>
                <a:sym typeface="+mn-ea"/>
              </a:rPr>
              <a:t>。</a:t>
            </a:r>
            <a:endParaRPr lang="zh-CN" altLang="en-US" sz="2900" b="1">
              <a:latin typeface="微软雅黑" panose="020b0503020204020204" charset="-122"/>
              <a:ea typeface="微软雅黑" panose="020b0503020204020204" charset="-122"/>
              <a:cs typeface="微软雅黑" panose="020b0503020204020204" charset="-122"/>
              <a:sym typeface="+mn-ea"/>
            </a:endParaRPr>
          </a:p>
          <a:p>
            <a:pPr marL="0" indent="0" algn="ctr" fontAlgn="auto">
              <a:lnSpc>
                <a:spcPct val="125000"/>
              </a:lnSpc>
              <a:buNone/>
            </a:pP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滟滟</a:t>
            </a:r>
            <a:r>
              <a:rPr lang="zh-CN" altLang="en-US" sz="2900" b="1" baseline="30000">
                <a:solidFill>
                  <a:srgbClr val="FF0000"/>
                </a:solidFill>
                <a:sym typeface="+mn-ea"/>
              </a:rPr>
              <a:t>⑴</a:t>
            </a:r>
            <a:r>
              <a:rPr lang="zh-CN" altLang="en-US" sz="2900" b="1">
                <a:latin typeface="微软雅黑" panose="020b0503020204020204" charset="-122"/>
                <a:ea typeface="微软雅黑" panose="020b0503020204020204" charset="-122"/>
                <a:cs typeface="微软雅黑" panose="020b0503020204020204" charset="-122"/>
                <a:sym typeface="+mn-ea"/>
              </a:rPr>
              <a:t>随波千万里，何处春江无月明！ </a:t>
            </a:r>
            <a:endParaRPr lang="zh-CN" altLang="en-US" sz="2900">
              <a:latin typeface="微软雅黑" panose="020b0503020204020204" charset="-122"/>
            </a:endParaRPr>
          </a:p>
        </p:txBody>
      </p:sp>
      <p:sp>
        <p:nvSpPr>
          <p:cNvPr id="3" name="文本框 2"/>
          <p:cNvSpPr txBox="1"/>
          <p:nvPr>
            <p:custDataLst>
              <p:tags r:id="rId5"/>
            </p:custDataLst>
          </p:nvPr>
        </p:nvSpPr>
        <p:spPr>
          <a:xfrm>
            <a:off x="393700" y="1987550"/>
            <a:ext cx="11404600" cy="1272540"/>
          </a:xfrm>
          <a:prstGeom prst="rect">
            <a:avLst/>
          </a:prstGeom>
          <a:noFill/>
        </p:spPr>
        <p:txBody>
          <a:bodyPr wrap="square" rtlCol="0">
            <a:spAutoFit/>
          </a:bodyPr>
          <a:lstStyle/>
          <a:p>
            <a:pPr fontAlgn="auto">
              <a:lnSpc>
                <a:spcPct val="120000"/>
              </a:lnSpc>
            </a:pPr>
            <a:r>
              <a:rPr lang="zh-CN" altLang="en-US" sz="3200" b="1">
                <a:solidFill>
                  <a:srgbClr val="FF0000"/>
                </a:solidFill>
              </a:rPr>
              <a:t>⑴滟（yàn）滟</a:t>
            </a:r>
            <a:r>
              <a:rPr lang="zh-CN" altLang="en-US" sz="3200" b="1"/>
              <a:t>：水波荡漾闪光的样子。此处实指月亮照映在浩阔的江面上反射出来的荡漾的波光。</a:t>
            </a:r>
            <a:endParaRPr lang="zh-CN" altLang="en-US" sz="3200" b="1"/>
          </a:p>
        </p:txBody>
      </p:sp>
      <p:sp>
        <p:nvSpPr>
          <p:cNvPr id="5" name="文本框 4"/>
          <p:cNvSpPr txBox="1"/>
          <p:nvPr>
            <p:custDataLst>
              <p:tags r:id="rId6"/>
            </p:custDataLst>
          </p:nvPr>
        </p:nvSpPr>
        <p:spPr>
          <a:xfrm>
            <a:off x="638175" y="4527550"/>
            <a:ext cx="11035030" cy="138366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春天的江潮水势浩荡，与大海连成一片，一轮明月从海上升起，好像与潮水一起涌出来。月光照耀着春江，随着波浪闪耀千万里，所有地方的春江都有明亮的月光。</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7"/>
            </p:custDataLst>
          </p:nvPr>
        </p:nvSpPr>
        <p:spPr>
          <a:xfrm>
            <a:off x="0" y="635"/>
            <a:ext cx="3105150"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月下之景</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6035" y="168275"/>
            <a:ext cx="12218035"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ea typeface="微软雅黑" panose="020b0503020204020204" charset="-122"/>
                <a:cs typeface="微软雅黑" panose="020b0503020204020204" charset="-122"/>
                <a:sym typeface="+mn-ea"/>
              </a:rPr>
              <a:t>江流宛转绕</a:t>
            </a: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芳甸</a:t>
            </a:r>
            <a:r>
              <a:rPr lang="zh-CN" altLang="en-US" sz="2900" b="1" baseline="30000">
                <a:latin typeface="微软雅黑" panose="020b0503020204020204" charset="-122"/>
                <a:ea typeface="微软雅黑" panose="020b0503020204020204" charset="-122"/>
                <a:cs typeface="微软雅黑" panose="020b0503020204020204" charset="-122"/>
                <a:sym typeface="+mn-ea"/>
              </a:rPr>
              <a:t>⑵</a:t>
            </a:r>
            <a:r>
              <a:rPr lang="zh-CN" altLang="en-US" sz="2900" b="1">
                <a:latin typeface="微软雅黑" panose="020b0503020204020204" charset="-122"/>
                <a:ea typeface="微软雅黑" panose="020b0503020204020204" charset="-122"/>
                <a:cs typeface="微软雅黑" panose="020b0503020204020204" charset="-122"/>
                <a:sym typeface="+mn-ea"/>
              </a:rPr>
              <a:t>，月照</a:t>
            </a: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花林</a:t>
            </a:r>
            <a:r>
              <a:rPr lang="zh-CN" altLang="en-US" sz="2900" b="1">
                <a:latin typeface="微软雅黑" panose="020b0503020204020204" charset="-122"/>
                <a:ea typeface="微软雅黑" panose="020b0503020204020204" charset="-122"/>
                <a:cs typeface="微软雅黑" panose="020b0503020204020204" charset="-122"/>
                <a:sym typeface="+mn-ea"/>
              </a:rPr>
              <a:t>皆似</a:t>
            </a: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霰</a:t>
            </a:r>
            <a:r>
              <a:rPr lang="zh-CN" altLang="en-US" sz="2900" b="1" baseline="30000">
                <a:latin typeface="微软雅黑" panose="020b0503020204020204" charset="-122"/>
                <a:ea typeface="微软雅黑" panose="020b0503020204020204" charset="-122"/>
                <a:cs typeface="微软雅黑" panose="020b0503020204020204" charset="-122"/>
                <a:sym typeface="+mn-ea"/>
              </a:rPr>
              <a:t>⑶</a:t>
            </a:r>
            <a:r>
              <a:rPr lang="zh-CN" altLang="en-US" sz="2900" b="1">
                <a:latin typeface="微软雅黑" panose="020b0503020204020204" charset="-122"/>
                <a:ea typeface="微软雅黑" panose="020b0503020204020204" charset="-122"/>
                <a:cs typeface="微软雅黑" panose="020b0503020204020204" charset="-122"/>
                <a:sym typeface="+mn-ea"/>
              </a:rPr>
              <a:t>；</a:t>
            </a:r>
            <a:endParaRPr lang="zh-CN" altLang="en-US" sz="2900" b="1">
              <a:latin typeface="微软雅黑" panose="020b0503020204020204" charset="-122"/>
              <a:ea typeface="微软雅黑" panose="020b0503020204020204" charset="-122"/>
              <a:cs typeface="微软雅黑" panose="020b0503020204020204" charset="-122"/>
              <a:sym typeface="+mn-ea"/>
            </a:endParaRPr>
          </a:p>
          <a:p>
            <a:pPr marL="0" indent="0" algn="ctr" fontAlgn="auto">
              <a:lnSpc>
                <a:spcPct val="125000"/>
              </a:lnSpc>
              <a:buNone/>
            </a:pPr>
            <a:r>
              <a:rPr lang="zh-CN" altLang="en-US" sz="2900" b="1">
                <a:latin typeface="微软雅黑" panose="020b0503020204020204" charset="-122"/>
                <a:ea typeface="微软雅黑" panose="020b0503020204020204" charset="-122"/>
                <a:cs typeface="微软雅黑" panose="020b0503020204020204" charset="-122"/>
                <a:sym typeface="+mn-ea"/>
              </a:rPr>
              <a:t>空里</a:t>
            </a: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流霜</a:t>
            </a:r>
            <a:r>
              <a:rPr lang="zh-CN" altLang="en-US" sz="2900" b="1">
                <a:latin typeface="微软雅黑" panose="020b0503020204020204" charset="-122"/>
                <a:ea typeface="微软雅黑" panose="020b0503020204020204" charset="-122"/>
                <a:cs typeface="微软雅黑" panose="020b0503020204020204" charset="-122"/>
                <a:sym typeface="+mn-ea"/>
              </a:rPr>
              <a:t>不觉飞</a:t>
            </a:r>
            <a:r>
              <a:rPr lang="zh-CN" altLang="en-US" sz="2900" b="1" baseline="30000">
                <a:latin typeface="微软雅黑" panose="020b0503020204020204" charset="-122"/>
                <a:ea typeface="微软雅黑" panose="020b0503020204020204" charset="-122"/>
                <a:cs typeface="微软雅黑" panose="020b0503020204020204" charset="-122"/>
                <a:sym typeface="+mn-ea"/>
              </a:rPr>
              <a:t>⑷</a:t>
            </a:r>
            <a:r>
              <a:rPr lang="zh-CN" altLang="en-US" sz="2900" b="1">
                <a:latin typeface="微软雅黑" panose="020b0503020204020204" charset="-122"/>
                <a:ea typeface="微软雅黑" panose="020b0503020204020204" charset="-122"/>
                <a:cs typeface="微软雅黑" panose="020b0503020204020204" charset="-122"/>
                <a:sym typeface="+mn-ea"/>
              </a:rPr>
              <a:t>，</a:t>
            </a:r>
            <a:r>
              <a:rPr lang="zh-CN" altLang="en-US" sz="2900" b="1">
                <a:solidFill>
                  <a:srgbClr val="FF0000"/>
                </a:solidFill>
                <a:latin typeface="微软雅黑" panose="020b0503020204020204" charset="-122"/>
                <a:ea typeface="微软雅黑" panose="020b0503020204020204" charset="-122"/>
                <a:cs typeface="微软雅黑" panose="020b0503020204020204" charset="-122"/>
                <a:sym typeface="+mn-ea"/>
              </a:rPr>
              <a:t>汀</a:t>
            </a:r>
            <a:r>
              <a:rPr lang="zh-CN" altLang="en-US" sz="2900" b="1">
                <a:latin typeface="微软雅黑" panose="020b0503020204020204" charset="-122"/>
                <a:ea typeface="微软雅黑" panose="020b0503020204020204" charset="-122"/>
                <a:cs typeface="微软雅黑" panose="020b0503020204020204" charset="-122"/>
                <a:sym typeface="+mn-ea"/>
              </a:rPr>
              <a:t>上白沙看不见</a:t>
            </a:r>
            <a:r>
              <a:rPr lang="zh-CN" altLang="en-US" sz="2900" b="1" baseline="30000">
                <a:latin typeface="微软雅黑" panose="020b0503020204020204" charset="-122"/>
                <a:ea typeface="微软雅黑" panose="020b0503020204020204" charset="-122"/>
                <a:cs typeface="微软雅黑" panose="020b0503020204020204" charset="-122"/>
                <a:sym typeface="+mn-ea"/>
              </a:rPr>
              <a:t>⑸</a:t>
            </a:r>
            <a:r>
              <a:rPr lang="zh-CN" altLang="en-US" sz="2900" b="1">
                <a:latin typeface="微软雅黑" panose="020b0503020204020204" charset="-122"/>
                <a:ea typeface="微软雅黑" panose="020b0503020204020204" charset="-122"/>
                <a:cs typeface="微软雅黑" panose="020b0503020204020204" charset="-122"/>
                <a:sym typeface="+mn-ea"/>
              </a:rPr>
              <a:t>。 </a:t>
            </a:r>
            <a:endParaRPr lang="zh-CN" altLang="en-US" sz="2900">
              <a:latin typeface="微软雅黑" panose="020b0503020204020204" charset="-122"/>
            </a:endParaRPr>
          </a:p>
        </p:txBody>
      </p:sp>
      <p:sp>
        <p:nvSpPr>
          <p:cNvPr id="3" name="文本框 2"/>
          <p:cNvSpPr txBox="1"/>
          <p:nvPr>
            <p:custDataLst>
              <p:tags r:id="rId4"/>
            </p:custDataLst>
          </p:nvPr>
        </p:nvSpPr>
        <p:spPr>
          <a:xfrm>
            <a:off x="473710" y="1536700"/>
            <a:ext cx="11299190" cy="3192145"/>
          </a:xfrm>
          <a:prstGeom prst="rect">
            <a:avLst/>
          </a:prstGeom>
          <a:noFill/>
        </p:spPr>
        <p:txBody>
          <a:bodyPr wrap="square" rtlCol="0">
            <a:spAutoFit/>
          </a:bodyPr>
          <a:lstStyle/>
          <a:p>
            <a:pPr fontAlgn="auto">
              <a:lnSpc>
                <a:spcPct val="120000"/>
              </a:lnSpc>
            </a:pPr>
            <a:r>
              <a:rPr lang="zh-CN" altLang="en-US" sz="2800" b="1">
                <a:solidFill>
                  <a:srgbClr val="FF0000"/>
                </a:solidFill>
              </a:rPr>
              <a:t>⑵芳甸（diàn）</a:t>
            </a:r>
            <a:r>
              <a:rPr lang="zh-CN" altLang="en-US" sz="2800" b="1"/>
              <a:t>：花草茂盛的原野。甸，郊外之地。</a:t>
            </a:r>
            <a:endParaRPr lang="zh-CN" altLang="en-US" sz="2800" b="1"/>
          </a:p>
          <a:p>
            <a:pPr fontAlgn="auto">
              <a:lnSpc>
                <a:spcPct val="120000"/>
              </a:lnSpc>
            </a:pPr>
            <a:r>
              <a:rPr lang="zh-CN" altLang="en-US" sz="2800" b="1">
                <a:solidFill>
                  <a:srgbClr val="FF0000"/>
                </a:solidFill>
              </a:rPr>
              <a:t>⑶花林</a:t>
            </a:r>
            <a:r>
              <a:rPr lang="zh-CN" altLang="en-US" sz="2800" b="1"/>
              <a:t>：繁花似锦的树林。</a:t>
            </a:r>
            <a:endParaRPr lang="zh-CN" altLang="en-US" sz="2800" b="1"/>
          </a:p>
          <a:p>
            <a:pPr fontAlgn="auto">
              <a:lnSpc>
                <a:spcPct val="120000"/>
              </a:lnSpc>
            </a:pPr>
            <a:r>
              <a:rPr lang="zh-CN" altLang="en-US" sz="2800" b="1">
                <a:solidFill>
                  <a:srgbClr val="FF0000"/>
                </a:solidFill>
              </a:rPr>
              <a:t>霰</a:t>
            </a:r>
            <a:r>
              <a:rPr lang="zh-CN" altLang="en-US" sz="2800" b="1"/>
              <a:t>：天空中降落的白色不透明的小冰粒，雪珠。此处形容月光下春花晶莹洁白。</a:t>
            </a:r>
            <a:endParaRPr lang="zh-CN" altLang="en-US" sz="2800" b="1"/>
          </a:p>
          <a:p>
            <a:pPr fontAlgn="auto">
              <a:lnSpc>
                <a:spcPct val="120000"/>
              </a:lnSpc>
            </a:pPr>
            <a:r>
              <a:rPr lang="zh-CN" altLang="en-US" sz="2800" b="1">
                <a:solidFill>
                  <a:srgbClr val="FF0000"/>
                </a:solidFill>
              </a:rPr>
              <a:t>⑷流霜</a:t>
            </a:r>
            <a:r>
              <a:rPr lang="zh-CN" altLang="en-US" sz="2800" b="1"/>
              <a:t>：飞霜。比喻从空中洒落的月光。</a:t>
            </a:r>
            <a:endParaRPr lang="zh-CN" altLang="en-US" sz="2800" b="1"/>
          </a:p>
          <a:p>
            <a:pPr fontAlgn="auto">
              <a:lnSpc>
                <a:spcPct val="120000"/>
              </a:lnSpc>
            </a:pPr>
            <a:r>
              <a:rPr lang="zh-CN" altLang="en-US" sz="2800" b="1"/>
              <a:t>⑸汀（tīng）：江边的沙洲。</a:t>
            </a:r>
            <a:endParaRPr lang="zh-CN" altLang="en-US" sz="2800" b="1"/>
          </a:p>
        </p:txBody>
      </p:sp>
      <p:sp>
        <p:nvSpPr>
          <p:cNvPr id="6" name="文本框 5"/>
          <p:cNvSpPr txBox="1"/>
          <p:nvPr>
            <p:custDataLst>
              <p:tags r:id="rId5"/>
            </p:custDataLst>
          </p:nvPr>
        </p:nvSpPr>
        <p:spPr>
          <a:xfrm>
            <a:off x="565150" y="4890135"/>
            <a:ext cx="11035030" cy="138366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sym typeface="+mn-ea"/>
              </a:rPr>
              <a:t>【译文】：</a:t>
            </a:r>
            <a:r>
              <a:rPr lang="zh-CN" altLang="en-US" sz="2800" b="1">
                <a:solidFill>
                  <a:srgbClr val="00B050"/>
                </a:solidFill>
                <a:latin typeface="楷体" panose="02010609060101010101" charset="-122"/>
                <a:ea typeface="楷体" panose="02010609060101010101" charset="-122"/>
              </a:rPr>
              <a:t>江水曲曲折折地绕着花草丛生的原野流淌，月光照射着开遍鲜花的树林好像细密的雪珠在闪烁。月色如霜，所以霜飞无从觉察。洲上的白沙和月色融合在一起，看不分明。</a:t>
            </a:r>
            <a:endParaRPr lang="zh-CN" altLang="en-US" sz="2800" b="1">
              <a:solidFill>
                <a:srgbClr val="00B050"/>
              </a:solidFill>
              <a:latin typeface="楷体" panose="02010609060101010101" charset="-122"/>
              <a:ea typeface="楷体" panose="02010609060101010101"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4" name="五边形 3"/>
          <p:cNvSpPr/>
          <p:nvPr>
            <p:custDataLst>
              <p:tags r:id="rId3"/>
            </p:custDataLst>
          </p:nvPr>
        </p:nvSpPr>
        <p:spPr>
          <a:xfrm>
            <a:off x="0" y="635"/>
            <a:ext cx="4509770"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en-US" altLang="zh-CN"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1</a:t>
            </a: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、画意美</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
        <p:nvSpPr>
          <p:cNvPr id="8" name="圆角矩形 7"/>
          <p:cNvSpPr/>
          <p:nvPr>
            <p:custDataLst>
              <p:tags r:id="rId4"/>
            </p:custDataLst>
          </p:nvPr>
        </p:nvSpPr>
        <p:spPr>
          <a:xfrm>
            <a:off x="1205230" y="1200150"/>
            <a:ext cx="7407910" cy="22644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eaLnBrk="0" hangingPunct="0">
              <a:spcBef>
                <a:spcPct val="0"/>
              </a:spcBef>
            </a:pPr>
            <a:endParaRPr lang="zh-CN" altLang="en-US"/>
          </a:p>
        </p:txBody>
      </p:sp>
      <p:sp>
        <p:nvSpPr>
          <p:cNvPr id="12" name="文本框 11"/>
          <p:cNvSpPr txBox="1"/>
          <p:nvPr>
            <p:custDataLst>
              <p:tags r:id="rId5"/>
            </p:custDataLst>
          </p:nvPr>
        </p:nvSpPr>
        <p:spPr>
          <a:xfrm>
            <a:off x="1421765" y="1200150"/>
            <a:ext cx="7651115" cy="2306955"/>
          </a:xfrm>
          <a:prstGeom prst="rect">
            <a:avLst/>
          </a:prstGeom>
          <a:noFill/>
        </p:spPr>
        <p:txBody>
          <a:bodyPr wrap="square" rtlCol="0">
            <a:spAutoFit/>
          </a:bodyPr>
          <a:lstStyle/>
          <a:p>
            <a:pPr algn="l" fontAlgn="auto">
              <a:lnSpc>
                <a:spcPct val="100000"/>
              </a:lnSpc>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春江潮水连海平，海上明月共潮生。</a:t>
            </a:r>
            <a:endParaRPr lang="zh-CN" altLang="en-US" sz="3600" b="1">
              <a:solidFill>
                <a:srgbClr val="FFFF00"/>
              </a:solidFill>
              <a:uFillTx/>
              <a:latin typeface="楷体" panose="02010609060101010101" charset="-122"/>
              <a:ea typeface="楷体" panose="02010609060101010101" charset="-122"/>
              <a:cs typeface="楷体" panose="02010609060101010101" charset="-122"/>
            </a:endParaRPr>
          </a:p>
          <a:p>
            <a:pPr algn="l" fontAlgn="auto">
              <a:lnSpc>
                <a:spcPct val="100000"/>
              </a:lnSpc>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滟滟随波千万里，何处春江无月明！</a:t>
            </a:r>
            <a:endParaRPr lang="zh-CN" altLang="en-US" sz="3600" b="1">
              <a:solidFill>
                <a:srgbClr val="FFFF00"/>
              </a:solidFill>
              <a:uFillTx/>
              <a:latin typeface="楷体" panose="02010609060101010101" charset="-122"/>
              <a:ea typeface="楷体" panose="02010609060101010101" charset="-122"/>
              <a:cs typeface="楷体" panose="02010609060101010101" charset="-122"/>
              <a:sym typeface="+mn-ea"/>
            </a:endParaRPr>
          </a:p>
          <a:p>
            <a:pPr algn="l" fontAlgn="auto">
              <a:lnSpc>
                <a:spcPct val="100000"/>
              </a:lnSpc>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江流宛转绕芳甸，月照花林皆似霰。</a:t>
            </a:r>
            <a:endParaRPr lang="zh-CN" altLang="en-US" sz="3600" b="1">
              <a:solidFill>
                <a:srgbClr val="FFFF00"/>
              </a:solidFill>
              <a:uFillTx/>
              <a:latin typeface="楷体" panose="02010609060101010101" charset="-122"/>
              <a:ea typeface="楷体" panose="02010609060101010101" charset="-122"/>
              <a:cs typeface="楷体" panose="02010609060101010101" charset="-122"/>
            </a:endParaRPr>
          </a:p>
          <a:p>
            <a:pPr algn="l" eaLnBrk="0" fontAlgn="auto" hangingPunct="0">
              <a:lnSpc>
                <a:spcPct val="100000"/>
              </a:lnSpc>
              <a:spcBef>
                <a:spcPct val="0"/>
              </a:spcBef>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空里流霜不觉飞，汀上白沙看不见。</a:t>
            </a:r>
            <a:r>
              <a:rPr lang="zh-CN" altLang="en-US" sz="3200" b="1">
                <a:solidFill>
                  <a:srgbClr val="FFFF00"/>
                </a:solidFill>
                <a:latin typeface="楷体" panose="02010609060101010101" charset="-122"/>
                <a:ea typeface="楷体" panose="02010609060101010101" charset="-122"/>
                <a:cs typeface="楷体" panose="02010609060101010101" charset="-122"/>
                <a:sym typeface="+mn-ea"/>
              </a:rPr>
              <a:t> </a:t>
            </a:r>
            <a:endParaRPr lang="zh-CN" altLang="en-US" sz="3200" b="1">
              <a:latin typeface="楷体" panose="02010609060101010101" charset="-122"/>
              <a:ea typeface="楷体" panose="02010609060101010101" charset="-122"/>
              <a:cs typeface="楷体" panose="02010609060101010101" charset="-122"/>
            </a:endParaRPr>
          </a:p>
        </p:txBody>
      </p:sp>
      <p:sp>
        <p:nvSpPr>
          <p:cNvPr id="14" name="矩形 13"/>
          <p:cNvSpPr/>
          <p:nvPr>
            <p:custDataLst>
              <p:tags r:id="rId6"/>
            </p:custDataLst>
          </p:nvPr>
        </p:nvSpPr>
        <p:spPr>
          <a:xfrm>
            <a:off x="396240" y="3860800"/>
            <a:ext cx="10946765" cy="14859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b="1">
                <a:solidFill>
                  <a:schemeClr val="tx1"/>
                </a:solidFill>
                <a:latin typeface="楷体" panose="02010609060101010101" charset="-122"/>
                <a:ea typeface="楷体" panose="02010609060101010101" charset="-122"/>
              </a:rPr>
              <a:t>这几句描绘了哪些景物？这些景物营造了什么意境？表达了什么情感？</a:t>
            </a:r>
            <a:endParaRPr lang="zh-CN" altLang="en-US" sz="3600" b="1">
              <a:solidFill>
                <a:schemeClr val="tx1"/>
              </a:solidFill>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635"/>
            <a:ext cx="8413115" cy="10464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4000">
                <a:solidFill>
                  <a:schemeClr val="tx1"/>
                </a:solidFill>
                <a:latin typeface="楷体" panose="02010609060101010101" charset="-122"/>
                <a:ea typeface="楷体" panose="02010609060101010101" charset="-122"/>
                <a:sym typeface="+mn-ea"/>
              </a:rPr>
              <a:t>春江花月图上描绘了哪些景物？</a:t>
            </a:r>
            <a:endParaRPr lang="zh-CN" altLang="en-US" sz="4000"/>
          </a:p>
        </p:txBody>
      </p:sp>
      <p:sp>
        <p:nvSpPr>
          <p:cNvPr id="3" name="右箭头 2"/>
          <p:cNvSpPr/>
          <p:nvPr>
            <p:custDataLst>
              <p:tags r:id="rId4"/>
            </p:custDataLst>
          </p:nvPr>
        </p:nvSpPr>
        <p:spPr>
          <a:xfrm>
            <a:off x="973455" y="1559560"/>
            <a:ext cx="5059045" cy="4289425"/>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5"/>
            </p:custDataLst>
          </p:nvPr>
        </p:nvSpPr>
        <p:spPr>
          <a:xfrm>
            <a:off x="1141095" y="2920365"/>
            <a:ext cx="4201795" cy="1568450"/>
          </a:xfrm>
          <a:prstGeom prst="rect">
            <a:avLst/>
          </a:prstGeom>
          <a:noFill/>
        </p:spPr>
        <p:txBody>
          <a:bodyPr wrap="square" rtlCol="0">
            <a:spAutoFit/>
          </a:bodyPr>
          <a:lstStyle/>
          <a:p>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江潮连海、月共潮生、水绕芳甸、月照花林、流霜不飞、白沙不见。</a:t>
            </a:r>
            <a:endPar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endParaRPr>
          </a:p>
        </p:txBody>
      </p:sp>
      <p:sp>
        <p:nvSpPr>
          <p:cNvPr id="10" name="椭圆 9"/>
          <p:cNvSpPr/>
          <p:nvPr>
            <p:custDataLst>
              <p:tags r:id="rId6"/>
            </p:custDataLst>
          </p:nvPr>
        </p:nvSpPr>
        <p:spPr>
          <a:xfrm>
            <a:off x="6553200" y="1951990"/>
            <a:ext cx="914400" cy="4006215"/>
          </a:xfrm>
          <a:prstGeom prst="ellipse">
            <a:avLst/>
          </a:prstGeom>
          <a:gradFill>
            <a:gsLst>
              <a:gs pos="0">
                <a:srgbClr val="FBFB11"/>
              </a:gs>
              <a:gs pos="100000">
                <a:srgbClr val="838309"/>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7"/>
            </p:custDataLst>
          </p:nvPr>
        </p:nvSpPr>
        <p:spPr>
          <a:xfrm>
            <a:off x="6553200" y="2394585"/>
            <a:ext cx="921385" cy="3142615"/>
          </a:xfrm>
          <a:prstGeom prst="rect">
            <a:avLst/>
          </a:prstGeom>
          <a:noFill/>
        </p:spPr>
        <p:txBody>
          <a:bodyPr vert="eaVert" wrap="none" rtlCol="0">
            <a:spAutoFit/>
            <a:scene3d>
              <a:camera prst="orthographicFront"/>
              <a:lightRig rig="threePt" dir="t"/>
            </a:scene3d>
          </a:bodyPr>
          <a:lstStyle/>
          <a:p>
            <a:r>
              <a:rPr lang="zh-CN" altLang="en-US" sz="4800" b="1">
                <a:ln w="6600">
                  <a:solidFill>
                    <a:schemeClr val="accent2"/>
                  </a:solidFill>
                  <a:prstDash val="solid"/>
                </a:ln>
                <a:solidFill>
                  <a:srgbClr val="FFFFFF"/>
                </a:solidFill>
                <a:effectLst>
                  <a:outerShdw dist="38100" dir="2700000" algn="tl" rotWithShape="0">
                    <a:schemeClr val="accent2"/>
                  </a:outerShdw>
                </a:effectLst>
              </a:rPr>
              <a:t>春江花月图</a:t>
            </a:r>
            <a:endParaRPr lang="zh-CN" altLang="en-US" sz="4800" b="1">
              <a:ln w="6600">
                <a:solidFill>
                  <a:schemeClr val="accent2"/>
                </a:solidFill>
                <a:prstDash val="solid"/>
              </a:ln>
              <a:solidFill>
                <a:srgbClr val="FFFFFF"/>
              </a:solidFill>
              <a:effectLst>
                <a:outerShdw dist="38100" dir="2700000" algn="tl" rotWithShape="0">
                  <a:schemeClr val="accent2"/>
                </a:outerShdw>
              </a:effectLst>
            </a:endParaRPr>
          </a:p>
        </p:txBody>
      </p:sp>
      <p:sp>
        <p:nvSpPr>
          <p:cNvPr id="4" name="圆角矩形 3"/>
          <p:cNvSpPr/>
          <p:nvPr>
            <p:custDataLst>
              <p:tags r:id="rId8"/>
            </p:custDataLst>
          </p:nvPr>
        </p:nvSpPr>
        <p:spPr>
          <a:xfrm>
            <a:off x="7840345" y="1671320"/>
            <a:ext cx="3536950" cy="4067175"/>
          </a:xfrm>
          <a:prstGeom prst="round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4800" b="1">
                <a:solidFill>
                  <a:srgbClr val="FF0000"/>
                </a:solidFill>
                <a:latin typeface="微软雅黑" panose="020b0503020204020204" charset="-122"/>
                <a:ea typeface="微软雅黑" panose="020b0503020204020204" charset="-122"/>
                <a:sym typeface="+mn-ea"/>
              </a:rPr>
              <a:t>月色无垠</a:t>
            </a:r>
            <a:endParaRPr lang="zh-CN" altLang="en-US" sz="4800" b="1">
              <a:solidFill>
                <a:srgbClr val="FF0000"/>
              </a:solidFill>
              <a:latin typeface="微软雅黑" panose="020b0503020204020204" charset="-122"/>
              <a:ea typeface="微软雅黑" panose="020b0503020204020204" charset="-122"/>
            </a:endParaRPr>
          </a:p>
          <a:p>
            <a:pPr>
              <a:lnSpc>
                <a:spcPct val="130000"/>
              </a:lnSpc>
            </a:pPr>
            <a:r>
              <a:rPr lang="zh-CN" altLang="en-US" sz="4800" b="1">
                <a:solidFill>
                  <a:srgbClr val="FF0000"/>
                </a:solidFill>
                <a:latin typeface="微软雅黑" panose="020b0503020204020204" charset="-122"/>
                <a:ea typeface="微软雅黑" panose="020b0503020204020204" charset="-122"/>
                <a:sym typeface="+mn-ea"/>
              </a:rPr>
              <a:t>月色纯净</a:t>
            </a:r>
            <a:endParaRPr lang="zh-CN" altLang="en-US" sz="4800" b="1">
              <a:solidFill>
                <a:srgbClr val="FF0000"/>
              </a:solidFill>
              <a:latin typeface="微软雅黑" panose="020b0503020204020204" charset="-122"/>
              <a:ea typeface="微软雅黑" panose="020b0503020204020204" charset="-122"/>
              <a:sym typeface="+mn-ea"/>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6" name="文本框 5"/>
          <p:cNvSpPr txBox="1"/>
          <p:nvPr>
            <p:custDataLst>
              <p:tags r:id="rId4"/>
            </p:custDataLst>
          </p:nvPr>
        </p:nvSpPr>
        <p:spPr>
          <a:xfrm>
            <a:off x="1518920" y="209550"/>
            <a:ext cx="4969510" cy="1106805"/>
          </a:xfrm>
          <a:prstGeom prst="rect">
            <a:avLst/>
          </a:prstGeom>
          <a:noFill/>
        </p:spPr>
        <p:txBody>
          <a:bodyPr wrap="square" rtlCol="0">
            <a:spAutoFit/>
          </a:bodyPr>
          <a:lstStyle/>
          <a:p>
            <a:r>
              <a:rPr lang="zh-CN" altLang="en-US" sz="6600" b="1">
                <a:solidFill>
                  <a:srgbClr val="C00000"/>
                </a:solidFill>
                <a:latin typeface="华文新魏" panose="02010800040101010101" charset="-122"/>
                <a:ea typeface="华文新魏"/>
              </a:rPr>
              <a:t>学习目标</a:t>
            </a:r>
            <a:endParaRPr lang="zh-CN" altLang="en-US" sz="6600" b="1">
              <a:solidFill>
                <a:srgbClr val="C00000"/>
              </a:solidFill>
              <a:latin typeface="华文新魏" panose="02010800040101010101" charset="-122"/>
              <a:ea typeface="华文新魏"/>
            </a:endParaRPr>
          </a:p>
        </p:txBody>
      </p:sp>
      <p:sp>
        <p:nvSpPr>
          <p:cNvPr id="2" name="文本框 1"/>
          <p:cNvSpPr txBox="1"/>
          <p:nvPr>
            <p:custDataLst>
              <p:tags r:id="rId5"/>
            </p:custDataLst>
          </p:nvPr>
        </p:nvSpPr>
        <p:spPr>
          <a:xfrm>
            <a:off x="680720" y="2033270"/>
            <a:ext cx="9034145" cy="1076325"/>
          </a:xfrm>
          <a:prstGeom prst="rect">
            <a:avLst/>
          </a:prstGeom>
          <a:noFill/>
        </p:spPr>
        <p:txBody>
          <a:bodyPr wrap="square" rtlCol="0" anchor="t">
            <a:spAutoFit/>
          </a:bodyPr>
          <a:lstStyle/>
          <a:p>
            <a:r>
              <a:rPr lang="zh-CN" altLang="en-US" sz="3200" b="1">
                <a:solidFill>
                  <a:srgbClr val="F7B24D"/>
                </a:solidFill>
                <a:latin typeface="华文新魏" panose="02010800040101010101" charset="-122"/>
                <a:ea typeface="华文新魏"/>
                <a:cs typeface="华文新魏" panose="02010800040101010101" charset="-122"/>
              </a:rPr>
              <a:t>语言建构与运用：</a:t>
            </a:r>
            <a:r>
              <a:rPr lang="zh-CN" altLang="en-US" sz="3200">
                <a:solidFill>
                  <a:schemeClr val="tx1"/>
                </a:solidFill>
                <a:latin typeface="华文新魏" panose="02010800040101010101" charset="-122"/>
                <a:ea typeface="华文新魏"/>
                <a:cs typeface="华文新魏" panose="02010800040101010101" charset="-122"/>
              </a:rPr>
              <a:t>理解“明月”“落花”“流水”等意象的内涵。</a:t>
            </a:r>
            <a:endParaRPr lang="zh-CN" altLang="en-US" sz="3200">
              <a:solidFill>
                <a:schemeClr val="tx1"/>
              </a:solidFill>
              <a:latin typeface="华文新魏" panose="02010800040101010101" charset="-122"/>
              <a:ea typeface="华文新魏"/>
              <a:cs typeface="华文新魏" panose="02010800040101010101" charset="-122"/>
            </a:endParaRPr>
          </a:p>
        </p:txBody>
      </p:sp>
      <p:sp>
        <p:nvSpPr>
          <p:cNvPr id="12" name="文本框 11"/>
          <p:cNvSpPr txBox="1"/>
          <p:nvPr>
            <p:custDataLst>
              <p:tags r:id="rId6"/>
            </p:custDataLst>
          </p:nvPr>
        </p:nvSpPr>
        <p:spPr>
          <a:xfrm>
            <a:off x="680720" y="3261995"/>
            <a:ext cx="9266555" cy="1076325"/>
          </a:xfrm>
          <a:prstGeom prst="rect">
            <a:avLst/>
          </a:prstGeom>
          <a:noFill/>
        </p:spPr>
        <p:txBody>
          <a:bodyPr wrap="square" rtlCol="0">
            <a:spAutoFit/>
          </a:bodyPr>
          <a:lstStyle/>
          <a:p>
            <a:pPr algn="l">
              <a:buClrTx/>
              <a:buSzTx/>
              <a:buFontTx/>
            </a:pPr>
            <a:r>
              <a:rPr lang="zh-CN" altLang="en-US" sz="3200" b="1">
                <a:solidFill>
                  <a:srgbClr val="F7B24D"/>
                </a:solidFill>
                <a:latin typeface="华文新魏" panose="02010800040101010101" charset="-122"/>
                <a:ea typeface="华文新魏"/>
                <a:sym typeface="+mn-ea"/>
              </a:rPr>
              <a:t>思维发展与提升：</a:t>
            </a:r>
            <a:r>
              <a:rPr lang="zh-CN" altLang="en-US" sz="3200">
                <a:solidFill>
                  <a:schemeClr val="tx1"/>
                </a:solidFill>
                <a:latin typeface="华文新魏" panose="02010800040101010101" charset="-122"/>
                <a:ea typeface="华文新魏"/>
                <a:sym typeface="+mn-ea"/>
              </a:rPr>
              <a:t>体味诗歌的意境美，提高鉴赏古代诗歌的能力。</a:t>
            </a:r>
            <a:endParaRPr lang="zh-CN" altLang="en-US" sz="3200">
              <a:solidFill>
                <a:schemeClr val="tx1"/>
              </a:solidFill>
              <a:latin typeface="华文新魏" panose="02010800040101010101" charset="-122"/>
              <a:ea typeface="华文新魏"/>
              <a:sym typeface="+mn-ea"/>
            </a:endParaRPr>
          </a:p>
        </p:txBody>
      </p:sp>
      <p:sp>
        <p:nvSpPr>
          <p:cNvPr id="13" name="文本框 12"/>
          <p:cNvSpPr txBox="1"/>
          <p:nvPr>
            <p:custDataLst>
              <p:tags r:id="rId7"/>
            </p:custDataLst>
          </p:nvPr>
        </p:nvSpPr>
        <p:spPr>
          <a:xfrm>
            <a:off x="680720" y="5226685"/>
            <a:ext cx="9266555" cy="1076325"/>
          </a:xfrm>
          <a:prstGeom prst="rect">
            <a:avLst/>
          </a:prstGeom>
          <a:noFill/>
        </p:spPr>
        <p:txBody>
          <a:bodyPr wrap="square" rtlCol="0">
            <a:spAutoFit/>
          </a:bodyPr>
          <a:lstStyle/>
          <a:p>
            <a:pPr algn="l">
              <a:buClrTx/>
              <a:buSzTx/>
              <a:buFontTx/>
            </a:pPr>
            <a:r>
              <a:rPr lang="zh-CN" altLang="en-US" sz="3200" b="1">
                <a:solidFill>
                  <a:srgbClr val="F7B24D"/>
                </a:solidFill>
                <a:latin typeface="华文新魏" panose="02010800040101010101" charset="-122"/>
                <a:ea typeface="华文新魏"/>
                <a:sym typeface="+mn-ea"/>
              </a:rPr>
              <a:t>审美鉴赏与创造：</a:t>
            </a:r>
            <a:r>
              <a:rPr lang="zh-CN" altLang="en-US" sz="3200">
                <a:solidFill>
                  <a:schemeClr val="tx1"/>
                </a:solidFill>
                <a:latin typeface="华文新魏" panose="02010800040101010101" charset="-122"/>
                <a:ea typeface="华文新魏"/>
                <a:sym typeface="+mn-ea"/>
              </a:rPr>
              <a:t>分析本诗感情表达的层次结构，体会画面美、情感美、哲理美的融合。</a:t>
            </a:r>
            <a:endParaRPr lang="zh-CN" altLang="en-US" sz="3200">
              <a:solidFill>
                <a:schemeClr val="tx1"/>
              </a:solidFill>
              <a:latin typeface="华文新魏" panose="02010800040101010101" charset="-122"/>
              <a:ea typeface="华文新魏"/>
              <a:sym typeface="+mn-ea"/>
            </a:endParaRPr>
          </a:p>
        </p:txBody>
      </p:sp>
      <p:sp>
        <p:nvSpPr>
          <p:cNvPr id="14" name="文本框 13"/>
          <p:cNvSpPr txBox="1"/>
          <p:nvPr>
            <p:custDataLst>
              <p:tags r:id="rId8"/>
            </p:custDataLst>
          </p:nvPr>
        </p:nvSpPr>
        <p:spPr>
          <a:xfrm>
            <a:off x="680720" y="4490720"/>
            <a:ext cx="10345420" cy="583565"/>
          </a:xfrm>
          <a:prstGeom prst="rect">
            <a:avLst/>
          </a:prstGeom>
          <a:noFill/>
        </p:spPr>
        <p:txBody>
          <a:bodyPr wrap="square" rtlCol="0" anchor="t">
            <a:spAutoFit/>
          </a:bodyPr>
          <a:lstStyle/>
          <a:p>
            <a:pPr algn="l">
              <a:buClrTx/>
              <a:buSzTx/>
              <a:buFontTx/>
            </a:pPr>
            <a:r>
              <a:rPr lang="zh-CN" altLang="en-US" sz="3200" b="1">
                <a:solidFill>
                  <a:srgbClr val="F7B24D"/>
                </a:solidFill>
                <a:latin typeface="华文新魏" panose="02010800040101010101" charset="-122"/>
                <a:ea typeface="华文新魏"/>
                <a:cs typeface="华文新魏" panose="02010800040101010101" charset="-122"/>
              </a:rPr>
              <a:t>文化传承与理解：</a:t>
            </a:r>
            <a:r>
              <a:rPr lang="zh-CN" altLang="en-US" sz="3200">
                <a:solidFill>
                  <a:schemeClr val="tx1"/>
                </a:solidFill>
                <a:latin typeface="华文新魏" panose="02010800040101010101" charset="-122"/>
                <a:ea typeface="华文新魏"/>
                <a:cs typeface="华文新魏" panose="02010800040101010101" charset="-122"/>
              </a:rPr>
              <a:t>与“明月”对话，体会诗人的情感。</a:t>
            </a:r>
            <a:endParaRPr lang="zh-CN" altLang="en-US" sz="3200">
              <a:solidFill>
                <a:schemeClr val="tx1"/>
              </a:solidFill>
              <a:latin typeface="华文新魏" panose="02010800040101010101" charset="-122"/>
              <a:ea typeface="华文新魏"/>
              <a:cs typeface="华文新魏" panose="0201080004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0"/>
            <a:ext cx="12192635" cy="151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endParaRPr lang="zh-CN" altLang="en-US" sz="4000">
              <a:solidFill>
                <a:schemeClr val="tx1"/>
              </a:solidFill>
              <a:latin typeface="楷体" panose="02010609060101010101" charset="-122"/>
              <a:ea typeface="楷体" panose="02010609060101010101" charset="-122"/>
              <a:sym typeface="+mn-ea"/>
            </a:endParaRPr>
          </a:p>
          <a:p>
            <a:pPr algn="l" fontAlgn="base"/>
            <a:r>
              <a:rPr lang="zh-CN" altLang="en-US" sz="4000">
                <a:solidFill>
                  <a:schemeClr val="tx1"/>
                </a:solidFill>
                <a:latin typeface="楷体" panose="02010609060101010101" charset="-122"/>
                <a:ea typeface="楷体" panose="02010609060101010101" charset="-122"/>
                <a:sym typeface="+mn-ea"/>
              </a:rPr>
              <a:t>春江花月图中的景物营造了什么意境？表达了什么情感？</a:t>
            </a:r>
            <a:endParaRPr lang="zh-CN" altLang="en-US" sz="4000">
              <a:solidFill>
                <a:schemeClr val="tx1"/>
              </a:solidFill>
              <a:latin typeface="楷体" panose="02010609060101010101" charset="-122"/>
              <a:ea typeface="楷体" panose="02010609060101010101" charset="-122"/>
            </a:endParaRPr>
          </a:p>
          <a:p>
            <a:pPr algn="l" fontAlgn="base"/>
            <a:endParaRPr lang="zh-CN" altLang="en-US" sz="4000"/>
          </a:p>
        </p:txBody>
      </p:sp>
      <p:sp>
        <p:nvSpPr>
          <p:cNvPr id="3" name="圆角矩形 2"/>
          <p:cNvSpPr/>
          <p:nvPr>
            <p:custDataLst>
              <p:tags r:id="rId4"/>
            </p:custDataLst>
          </p:nvPr>
        </p:nvSpPr>
        <p:spPr>
          <a:xfrm>
            <a:off x="542290" y="1854200"/>
            <a:ext cx="3536950" cy="4067175"/>
          </a:xfrm>
          <a:prstGeom prst="round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p>
        </p:txBody>
      </p:sp>
      <p:sp>
        <p:nvSpPr>
          <p:cNvPr id="5" name="流程图: 可选过程 4"/>
          <p:cNvSpPr/>
          <p:nvPr>
            <p:custDataLst>
              <p:tags r:id="rId5"/>
            </p:custDataLst>
          </p:nvPr>
        </p:nvSpPr>
        <p:spPr>
          <a:xfrm rot="10800000" flipV="1">
            <a:off x="5059045" y="2025015"/>
            <a:ext cx="6275070" cy="3726180"/>
          </a:xfrm>
          <a:prstGeom prst="flowChartAlternateProcess">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4000">
                <a:solidFill>
                  <a:schemeClr val="tx1"/>
                </a:solidFill>
                <a:latin typeface="楷体" panose="02010609060101010101" charset="-122"/>
                <a:ea typeface="楷体" panose="02010609060101010101" charset="-122"/>
              </a:rPr>
              <a:t>   </a:t>
            </a:r>
            <a:r>
              <a:rPr lang="zh-CN" altLang="en-US" sz="4000" b="1">
                <a:solidFill>
                  <a:schemeClr val="accent6">
                    <a:lumMod val="75000"/>
                  </a:schemeClr>
                </a:solidFill>
                <a:latin typeface="楷体" panose="02010609060101010101" charset="-122"/>
                <a:ea typeface="楷体" panose="02010609060101010101" charset="-122"/>
              </a:rPr>
              <a:t>赞叹大自然的奇丽景色，表现对美好生活的怀念和向往。</a:t>
            </a:r>
            <a:endParaRPr lang="zh-CN" altLang="en-US" sz="4000" b="1">
              <a:solidFill>
                <a:schemeClr val="accent6">
                  <a:lumMod val="75000"/>
                </a:schemeClr>
              </a:solidFill>
              <a:latin typeface="楷体" panose="02010609060101010101" charset="-122"/>
              <a:ea typeface="楷体" panose="02010609060101010101" charset="-122"/>
            </a:endParaRPr>
          </a:p>
        </p:txBody>
      </p:sp>
      <p:sp>
        <p:nvSpPr>
          <p:cNvPr id="9" name="文本框 8"/>
          <p:cNvSpPr txBox="1"/>
          <p:nvPr>
            <p:custDataLst>
              <p:tags r:id="rId6"/>
            </p:custDataLst>
          </p:nvPr>
        </p:nvSpPr>
        <p:spPr>
          <a:xfrm>
            <a:off x="596900" y="2195195"/>
            <a:ext cx="2735580" cy="706755"/>
          </a:xfrm>
          <a:prstGeom prst="rect">
            <a:avLst/>
          </a:prstGeom>
          <a:noFill/>
        </p:spPr>
        <p:txBody>
          <a:bodyPr wrap="none" rtlCol="0">
            <a:spAutoFit/>
          </a:bodyPr>
          <a:lstStyle/>
          <a:p>
            <a:pPr algn="l"/>
            <a:r>
              <a:rPr lang="zh-CN" altLang="en-US" sz="4000" b="1">
                <a:solidFill>
                  <a:srgbClr val="C00000"/>
                </a:solidFill>
                <a:latin typeface="楷体" panose="02010609060101010101" charset="-122"/>
                <a:ea typeface="楷体" panose="02010609060101010101" charset="-122"/>
                <a:sym typeface="+mn-ea"/>
              </a:rPr>
              <a:t>意境特点：</a:t>
            </a:r>
            <a:endParaRPr lang="zh-CN" altLang="en-US" sz="4000" b="1">
              <a:solidFill>
                <a:srgbClr val="C00000"/>
              </a:solidFill>
              <a:latin typeface="楷体" panose="02010609060101010101" charset="-122"/>
              <a:ea typeface="楷体" panose="02010609060101010101" charset="-122"/>
              <a:sym typeface="+mn-ea"/>
            </a:endParaRPr>
          </a:p>
        </p:txBody>
      </p:sp>
      <p:sp>
        <p:nvSpPr>
          <p:cNvPr id="10" name="文本框 9"/>
          <p:cNvSpPr txBox="1"/>
          <p:nvPr>
            <p:custDataLst>
              <p:tags r:id="rId7"/>
            </p:custDataLst>
          </p:nvPr>
        </p:nvSpPr>
        <p:spPr>
          <a:xfrm>
            <a:off x="941705" y="3089275"/>
            <a:ext cx="2738120" cy="1599565"/>
          </a:xfrm>
          <a:prstGeom prst="rect">
            <a:avLst/>
          </a:prstGeom>
          <a:noFill/>
        </p:spPr>
        <p:txBody>
          <a:bodyPr wrap="none" rtlCol="0">
            <a:spAutoFit/>
          </a:bodyPr>
          <a:lstStyle/>
          <a:p>
            <a:pPr algn="l"/>
            <a:r>
              <a:rPr lang="zh-CN" altLang="en-US" sz="4000" b="1">
                <a:solidFill>
                  <a:srgbClr val="FF0000"/>
                </a:solidFill>
                <a:latin typeface="楷体" panose="02010609060101010101" charset="-122"/>
                <a:ea typeface="楷体" panose="02010609060101010101" charset="-122"/>
                <a:sym typeface="+mn-ea"/>
              </a:rPr>
              <a:t>空阔纯净  </a:t>
            </a:r>
            <a:endParaRPr lang="zh-CN" altLang="en-US" sz="4000" b="1">
              <a:solidFill>
                <a:srgbClr val="FF0000"/>
              </a:solidFill>
              <a:latin typeface="楷体" panose="02010609060101010101" charset="-122"/>
              <a:ea typeface="楷体" panose="02010609060101010101" charset="-122"/>
              <a:sym typeface="+mn-ea"/>
            </a:endParaRPr>
          </a:p>
          <a:p>
            <a:pPr algn="l"/>
            <a:r>
              <a:rPr lang="zh-CN" altLang="en-US" sz="4000" b="1">
                <a:solidFill>
                  <a:srgbClr val="FF0000"/>
                </a:solidFill>
                <a:latin typeface="楷体" panose="02010609060101010101" charset="-122"/>
                <a:ea typeface="楷体" panose="02010609060101010101" charset="-122"/>
                <a:sym typeface="+mn-ea"/>
              </a:rPr>
              <a:t>恬静幽美</a:t>
            </a:r>
            <a:endParaRPr lang="zh-CN" altLang="en-US" sz="4000" b="1">
              <a:solidFill>
                <a:srgbClr val="FF0000"/>
              </a:solidFill>
              <a:latin typeface="Times New Roman" panose="02020603050405020304" pitchFamily="18" charset="0"/>
            </a:endParaRPr>
          </a:p>
          <a:p>
            <a:pPr algn="l"/>
            <a:endParaRPr lang="zh-CN" altLang="en-US" sz="4000" b="1">
              <a:solidFill>
                <a:srgbClr val="FF0000"/>
              </a:solidFill>
              <a:latin typeface="Times New Roman" panose="02020603050405020304" pitchFamily="18" charset="0"/>
              <a:ea typeface="楷体" panose="02010609060101010101" charset="-122"/>
            </a:endParaRPr>
          </a:p>
        </p:txBody>
      </p:sp>
      <p:sp>
        <p:nvSpPr>
          <p:cNvPr id="11" name="文本框 10"/>
          <p:cNvSpPr txBox="1"/>
          <p:nvPr>
            <p:custDataLst>
              <p:tags r:id="rId8"/>
            </p:custDataLst>
          </p:nvPr>
        </p:nvSpPr>
        <p:spPr>
          <a:xfrm>
            <a:off x="5381625" y="2382520"/>
            <a:ext cx="3939540" cy="706755"/>
          </a:xfrm>
          <a:prstGeom prst="rect">
            <a:avLst/>
          </a:prstGeom>
          <a:noFill/>
        </p:spPr>
        <p:txBody>
          <a:bodyPr wrap="square" rtlCol="0">
            <a:spAutoFit/>
          </a:bodyPr>
          <a:lstStyle/>
          <a:p>
            <a:r>
              <a:rPr lang="zh-CN" altLang="en-US" sz="4000" b="1">
                <a:solidFill>
                  <a:srgbClr val="C00000"/>
                </a:solidFill>
                <a:latin typeface="楷体" panose="02010609060101010101" charset="-122"/>
                <a:ea typeface="楷体" panose="02010609060101010101" charset="-122"/>
              </a:rPr>
              <a:t>情感：</a:t>
            </a:r>
            <a:endParaRPr lang="zh-CN" altLang="en-US" sz="4000" b="1">
              <a:solidFill>
                <a:srgbClr val="C00000"/>
              </a:solidFill>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148590" y="126365"/>
            <a:ext cx="11894185" cy="6582410"/>
          </a:xfrm>
          <a:prstGeom prst="rect">
            <a:avLst/>
          </a:prstGeom>
          <a:solidFill>
            <a:schemeClr val="lt1">
              <a:alpha val="79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 name="文本框 1"/>
          <p:cNvSpPr txBox="1"/>
          <p:nvPr>
            <p:custDataLst>
              <p:tags r:id="rId4"/>
            </p:custDataLst>
          </p:nvPr>
        </p:nvSpPr>
        <p:spPr>
          <a:xfrm>
            <a:off x="1337945" y="526415"/>
            <a:ext cx="9906000"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ea typeface="微软雅黑" panose="020b0503020204020204" charset="-122"/>
                <a:cs typeface="微软雅黑" panose="020b0503020204020204" charset="-122"/>
                <a:sym typeface="+mn-ea"/>
              </a:rPr>
              <a:t>江天一色无纤尘</a:t>
            </a:r>
            <a:r>
              <a:rPr lang="zh-CN" altLang="en-US" sz="2900" b="1" baseline="30000">
                <a:latin typeface="微软雅黑" panose="020b0503020204020204" charset="-122"/>
                <a:ea typeface="微软雅黑" panose="020b0503020204020204" charset="-122"/>
                <a:cs typeface="微软雅黑" panose="020b0503020204020204" charset="-122"/>
                <a:sym typeface="+mn-ea"/>
              </a:rPr>
              <a:t>⑹</a:t>
            </a:r>
            <a:r>
              <a:rPr lang="zh-CN" altLang="en-US" sz="2900" b="1">
                <a:latin typeface="微软雅黑" panose="020b0503020204020204" charset="-122"/>
                <a:ea typeface="微软雅黑" panose="020b0503020204020204" charset="-122"/>
                <a:cs typeface="微软雅黑" panose="020b0503020204020204" charset="-122"/>
                <a:sym typeface="+mn-ea"/>
              </a:rPr>
              <a:t>，皎皎空中孤月轮</a:t>
            </a:r>
            <a:r>
              <a:rPr lang="zh-CN" altLang="en-US" sz="2900" b="1" baseline="30000">
                <a:latin typeface="微软雅黑" panose="020b0503020204020204" charset="-122"/>
                <a:ea typeface="微软雅黑" panose="020b0503020204020204" charset="-122"/>
                <a:cs typeface="微软雅黑" panose="020b0503020204020204" charset="-122"/>
                <a:sym typeface="+mn-ea"/>
              </a:rPr>
              <a:t>⑺</a:t>
            </a:r>
            <a:r>
              <a:rPr lang="zh-CN" altLang="en-US" sz="2900" b="1">
                <a:latin typeface="微软雅黑" panose="020b0503020204020204" charset="-122"/>
                <a:ea typeface="微软雅黑" panose="020b0503020204020204" charset="-122"/>
                <a:cs typeface="微软雅黑" panose="020b0503020204020204" charset="-122"/>
                <a:sym typeface="+mn-ea"/>
              </a:rPr>
              <a:t>。</a:t>
            </a:r>
            <a:endParaRPr lang="zh-CN" altLang="en-US" sz="2900" b="1">
              <a:latin typeface="微软雅黑" panose="020b0503020204020204" charset="-122"/>
              <a:ea typeface="微软雅黑" panose="020b0503020204020204" charset="-122"/>
              <a:cs typeface="微软雅黑" panose="020b0503020204020204" charset="-122"/>
              <a:sym typeface="+mn-ea"/>
            </a:endParaRPr>
          </a:p>
          <a:p>
            <a:pPr marL="0" indent="0" algn="ctr" fontAlgn="auto">
              <a:lnSpc>
                <a:spcPct val="125000"/>
              </a:lnSpc>
              <a:buNone/>
            </a:pPr>
            <a:r>
              <a:rPr lang="zh-CN" altLang="en-US" sz="2900" b="1">
                <a:latin typeface="微软雅黑" panose="020b0503020204020204" charset="-122"/>
                <a:ea typeface="微软雅黑" panose="020b0503020204020204" charset="-122"/>
                <a:cs typeface="微软雅黑" panose="020b0503020204020204" charset="-122"/>
                <a:sym typeface="+mn-ea"/>
              </a:rPr>
              <a:t>江畔何人初见月？江月何年初照人？</a:t>
            </a:r>
            <a:endParaRPr lang="zh-CN" altLang="en-US" sz="2900">
              <a:latin typeface="微软雅黑" panose="020b0503020204020204" charset="-122"/>
            </a:endParaRPr>
          </a:p>
        </p:txBody>
      </p:sp>
      <p:sp>
        <p:nvSpPr>
          <p:cNvPr id="3" name="文本框 2"/>
          <p:cNvSpPr txBox="1"/>
          <p:nvPr>
            <p:custDataLst>
              <p:tags r:id="rId5"/>
            </p:custDataLst>
          </p:nvPr>
        </p:nvSpPr>
        <p:spPr>
          <a:xfrm>
            <a:off x="393700" y="1987550"/>
            <a:ext cx="11404600" cy="1272540"/>
          </a:xfrm>
          <a:prstGeom prst="rect">
            <a:avLst/>
          </a:prstGeom>
          <a:noFill/>
        </p:spPr>
        <p:txBody>
          <a:bodyPr wrap="square" rtlCol="0">
            <a:spAutoFit/>
          </a:bodyPr>
          <a:lstStyle/>
          <a:p>
            <a:pPr fontAlgn="auto">
              <a:lnSpc>
                <a:spcPct val="120000"/>
              </a:lnSpc>
            </a:pPr>
            <a:r>
              <a:rPr lang="zh-CN" altLang="en-US" sz="3200" b="1">
                <a:solidFill>
                  <a:srgbClr val="FF0000"/>
                </a:solidFill>
              </a:rPr>
              <a:t>⑹纤尘</a:t>
            </a:r>
            <a:r>
              <a:rPr lang="zh-CN" altLang="en-US" sz="3200" b="1"/>
              <a:t>：微细的灰尘。</a:t>
            </a:r>
            <a:endParaRPr lang="zh-CN" altLang="en-US" sz="3200" b="1"/>
          </a:p>
          <a:p>
            <a:pPr fontAlgn="auto">
              <a:lnSpc>
                <a:spcPct val="120000"/>
              </a:lnSpc>
            </a:pPr>
            <a:r>
              <a:rPr lang="zh-CN" altLang="en-US" sz="3200" b="1">
                <a:solidFill>
                  <a:srgbClr val="FF0000"/>
                </a:solidFill>
              </a:rPr>
              <a:t>⑺月轮</a:t>
            </a:r>
            <a:r>
              <a:rPr lang="zh-CN" altLang="en-US" sz="3200" b="1"/>
              <a:t>：指月亮，因为月圆时像车轮，所以称为月轮。</a:t>
            </a:r>
            <a:endParaRPr lang="zh-CN" altLang="en-US" sz="3200" b="1"/>
          </a:p>
        </p:txBody>
      </p:sp>
      <p:sp>
        <p:nvSpPr>
          <p:cNvPr id="5" name="文本框 4"/>
          <p:cNvSpPr txBox="1"/>
          <p:nvPr>
            <p:custDataLst>
              <p:tags r:id="rId6"/>
            </p:custDataLst>
          </p:nvPr>
        </p:nvSpPr>
        <p:spPr>
          <a:xfrm>
            <a:off x="638175" y="4527550"/>
            <a:ext cx="11035030" cy="138366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江水、天空成一色，没有一点微小灰尘，明亮的天空中只有一轮孤月高悬空中。江边上什么人最初看见月亮，江上的月亮哪一年最初照耀着人？</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7"/>
            </p:custDataLst>
          </p:nvPr>
        </p:nvSpPr>
        <p:spPr>
          <a:xfrm>
            <a:off x="0" y="635"/>
            <a:ext cx="3105150"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月下之理</a:t>
            </a:r>
            <a:endParaRPr lang="en-US" altLang="zh-CN"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149225" y="126365"/>
            <a:ext cx="11894185" cy="6582410"/>
          </a:xfrm>
          <a:prstGeom prst="rect">
            <a:avLst/>
          </a:prstGeom>
          <a:solidFill>
            <a:schemeClr val="lt1">
              <a:alpha val="79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 name="文本框 1"/>
          <p:cNvSpPr txBox="1"/>
          <p:nvPr>
            <p:custDataLst>
              <p:tags r:id="rId4"/>
            </p:custDataLst>
          </p:nvPr>
        </p:nvSpPr>
        <p:spPr>
          <a:xfrm>
            <a:off x="1337945" y="526415"/>
            <a:ext cx="9906000"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rPr>
              <a:t>人生代代无</a:t>
            </a:r>
            <a:r>
              <a:rPr lang="zh-CN" altLang="en-US" sz="2900" b="1">
                <a:solidFill>
                  <a:srgbClr val="FF0000"/>
                </a:solidFill>
                <a:latin typeface="微软雅黑" panose="020b0503020204020204" charset="-122"/>
              </a:rPr>
              <a:t>穷已⑻</a:t>
            </a:r>
            <a:r>
              <a:rPr lang="zh-CN" altLang="en-US" sz="2900" b="1">
                <a:latin typeface="微软雅黑" panose="020b0503020204020204" charset="-122"/>
              </a:rPr>
              <a:t>，江月年年望相似。</a:t>
            </a:r>
            <a:endParaRPr lang="zh-CN" altLang="en-US" sz="2900" b="1">
              <a:latin typeface="微软雅黑" panose="020b0503020204020204" charset="-122"/>
            </a:endParaRPr>
          </a:p>
          <a:p>
            <a:pPr marL="0" indent="0" algn="ctr" fontAlgn="auto">
              <a:lnSpc>
                <a:spcPct val="125000"/>
              </a:lnSpc>
              <a:buNone/>
            </a:pPr>
            <a:r>
              <a:rPr lang="zh-CN" altLang="en-US" sz="2900" b="1">
                <a:latin typeface="微软雅黑" panose="020b0503020204020204" charset="-122"/>
              </a:rPr>
              <a:t>不知江月待何人，但见长江送流水。</a:t>
            </a:r>
            <a:endParaRPr lang="zh-CN" altLang="en-US" sz="2900" b="1">
              <a:latin typeface="微软雅黑" panose="020b0503020204020204" charset="-122"/>
            </a:endParaRPr>
          </a:p>
        </p:txBody>
      </p:sp>
      <p:sp>
        <p:nvSpPr>
          <p:cNvPr id="3" name="文本框 2"/>
          <p:cNvSpPr txBox="1"/>
          <p:nvPr>
            <p:custDataLst>
              <p:tags r:id="rId5"/>
            </p:custDataLst>
          </p:nvPr>
        </p:nvSpPr>
        <p:spPr>
          <a:xfrm>
            <a:off x="393700" y="1987550"/>
            <a:ext cx="11404600" cy="681990"/>
          </a:xfrm>
          <a:prstGeom prst="rect">
            <a:avLst/>
          </a:prstGeom>
          <a:noFill/>
        </p:spPr>
        <p:txBody>
          <a:bodyPr wrap="square" rtlCol="0">
            <a:spAutoFit/>
          </a:bodyPr>
          <a:lstStyle/>
          <a:p>
            <a:pPr fontAlgn="auto">
              <a:lnSpc>
                <a:spcPct val="120000"/>
              </a:lnSpc>
            </a:pPr>
            <a:r>
              <a:rPr lang="zh-CN" altLang="en-US" sz="3200" b="1">
                <a:solidFill>
                  <a:srgbClr val="FF0000"/>
                </a:solidFill>
              </a:rPr>
              <a:t>⑻穷已</a:t>
            </a:r>
            <a:r>
              <a:rPr lang="zh-CN" altLang="en-US" sz="3200" b="1"/>
              <a:t>：穷尽。</a:t>
            </a:r>
            <a:endParaRPr lang="zh-CN" altLang="en-US" sz="3200" b="1"/>
          </a:p>
        </p:txBody>
      </p:sp>
      <p:sp>
        <p:nvSpPr>
          <p:cNvPr id="5" name="文本框 4"/>
          <p:cNvSpPr txBox="1"/>
          <p:nvPr>
            <p:custDataLst>
              <p:tags r:id="rId6"/>
            </p:custDataLst>
          </p:nvPr>
        </p:nvSpPr>
        <p:spPr>
          <a:xfrm>
            <a:off x="638175" y="4527550"/>
            <a:ext cx="1103503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人生一代代地无穷无尽，只有江上的月亮一年年地总是相像。不知江上的月亮等待着什么人，只见长江不断地一直运输着流水。</a:t>
            </a:r>
            <a:endParaRPr lang="zh-CN" altLang="en-US" sz="2800" b="1">
              <a:solidFill>
                <a:srgbClr val="00B050"/>
              </a:solidFill>
              <a:latin typeface="楷体" panose="02010609060101010101" charset="-122"/>
              <a:ea typeface="楷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custDataLst>
            <p:tags r:id="rId2"/>
          </p:custDataLst>
        </p:nvPr>
      </p:nvGrpSpPr>
      <p:grpSpPr>
        <a:xfrm>
          <a:off x="0" y="0"/>
          <a:ext cx="0" cy="0"/>
        </a:xfrm>
      </p:grpSpPr>
      <p:sp>
        <p:nvSpPr>
          <p:cNvPr id="4" name="五边形 3"/>
          <p:cNvSpPr/>
          <p:nvPr>
            <p:custDataLst>
              <p:tags r:id="rId3"/>
            </p:custDataLst>
          </p:nvPr>
        </p:nvSpPr>
        <p:spPr>
          <a:xfrm>
            <a:off x="0" y="635"/>
            <a:ext cx="4509770"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en-US" altLang="zh-CN"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2</a:t>
            </a: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、哲理美</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
        <p:nvSpPr>
          <p:cNvPr id="8" name="圆角矩形 7"/>
          <p:cNvSpPr/>
          <p:nvPr>
            <p:custDataLst>
              <p:tags r:id="rId4"/>
            </p:custDataLst>
          </p:nvPr>
        </p:nvSpPr>
        <p:spPr>
          <a:xfrm>
            <a:off x="1053465" y="885825"/>
            <a:ext cx="8464550" cy="2265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eaLnBrk="0" hangingPunct="0">
              <a:spcBef>
                <a:spcPct val="0"/>
              </a:spcBef>
            </a:pPr>
            <a:endParaRPr lang="zh-CN" altLang="en-US"/>
          </a:p>
        </p:txBody>
      </p:sp>
      <p:sp>
        <p:nvSpPr>
          <p:cNvPr id="12" name="文本框 11"/>
          <p:cNvSpPr txBox="1"/>
          <p:nvPr>
            <p:custDataLst>
              <p:tags r:id="rId5"/>
            </p:custDataLst>
          </p:nvPr>
        </p:nvSpPr>
        <p:spPr>
          <a:xfrm>
            <a:off x="1436370" y="885825"/>
            <a:ext cx="8214995" cy="2139950"/>
          </a:xfrm>
          <a:prstGeom prst="rect">
            <a:avLst/>
          </a:prstGeom>
          <a:noFill/>
        </p:spPr>
        <p:txBody>
          <a:bodyPr wrap="square" rtlCol="0">
            <a:spAutoFit/>
          </a:bodyPr>
          <a:lstStyle/>
          <a:p>
            <a:pPr algn="l" fontAlgn="auto">
              <a:lnSpc>
                <a:spcPct val="100000"/>
              </a:lnSpc>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江天一色无纤尘，皎皎空中</a:t>
            </a:r>
            <a:r>
              <a:rPr lang="zh-CN" altLang="en-US" sz="3600" b="1">
                <a:solidFill>
                  <a:srgbClr val="FF0000"/>
                </a:solidFill>
                <a:uFillTx/>
                <a:latin typeface="楷体" panose="02010609060101010101" charset="-122"/>
                <a:ea typeface="楷体" panose="02010609060101010101" charset="-122"/>
                <a:cs typeface="楷体" panose="02010609060101010101" charset="-122"/>
                <a:sym typeface="+mn-ea"/>
              </a:rPr>
              <a:t>孤</a:t>
            </a: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月轮。</a:t>
            </a:r>
            <a:endParaRPr lang="zh-CN" altLang="en-US" sz="3600" b="1">
              <a:solidFill>
                <a:srgbClr val="FFFF00"/>
              </a:solidFill>
              <a:uFillTx/>
              <a:latin typeface="楷体" panose="02010609060101010101" charset="-122"/>
              <a:ea typeface="楷体" panose="02010609060101010101" charset="-122"/>
              <a:cs typeface="楷体" panose="02010609060101010101" charset="-122"/>
            </a:endParaRPr>
          </a:p>
          <a:p>
            <a:pPr>
              <a:lnSpc>
                <a:spcPct val="90000"/>
              </a:lnSpc>
              <a:buNone/>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江畔何人初见月？江月何年初照人？</a:t>
            </a:r>
            <a:endParaRPr lang="zh-CN" altLang="en-US" sz="3600" b="1">
              <a:solidFill>
                <a:srgbClr val="FFFF00"/>
              </a:solidFill>
              <a:uFillTx/>
              <a:latin typeface="楷体" panose="02010609060101010101" charset="-122"/>
              <a:ea typeface="楷体" panose="02010609060101010101" charset="-122"/>
              <a:cs typeface="楷体" panose="02010609060101010101" charset="-122"/>
            </a:endParaRPr>
          </a:p>
          <a:p>
            <a:pPr>
              <a:lnSpc>
                <a:spcPct val="90000"/>
              </a:lnSpc>
              <a:buNone/>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人生代代无穷已，江月年年只相似。</a:t>
            </a:r>
            <a:endParaRPr lang="zh-CN" altLang="en-US" sz="3600" b="1">
              <a:solidFill>
                <a:srgbClr val="FFFF00"/>
              </a:solidFill>
              <a:uFillTx/>
              <a:latin typeface="楷体" panose="02010609060101010101" charset="-122"/>
              <a:ea typeface="楷体" panose="02010609060101010101" charset="-122"/>
              <a:cs typeface="楷体" panose="02010609060101010101" charset="-122"/>
            </a:endParaRPr>
          </a:p>
          <a:p>
            <a:pPr>
              <a:lnSpc>
                <a:spcPct val="90000"/>
              </a:lnSpc>
              <a:buNone/>
            </a:pP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不知江月待何人，但见长江</a:t>
            </a:r>
            <a:r>
              <a:rPr lang="zh-CN" altLang="en-US" sz="3600" b="1">
                <a:solidFill>
                  <a:srgbClr val="FF0000"/>
                </a:solidFill>
                <a:uFillTx/>
                <a:latin typeface="楷体" panose="02010609060101010101" charset="-122"/>
                <a:ea typeface="楷体" panose="02010609060101010101" charset="-122"/>
                <a:cs typeface="楷体" panose="02010609060101010101" charset="-122"/>
                <a:sym typeface="+mn-ea"/>
              </a:rPr>
              <a:t>送</a:t>
            </a:r>
            <a:r>
              <a:rPr lang="zh-CN" altLang="en-US" sz="3600" b="1">
                <a:solidFill>
                  <a:srgbClr val="FFFF00"/>
                </a:solidFill>
                <a:uFillTx/>
                <a:latin typeface="楷体" panose="02010609060101010101" charset="-122"/>
                <a:ea typeface="楷体" panose="02010609060101010101" charset="-122"/>
                <a:cs typeface="楷体" panose="02010609060101010101" charset="-122"/>
                <a:sym typeface="+mn-ea"/>
              </a:rPr>
              <a:t>流水。</a:t>
            </a:r>
            <a:endParaRPr lang="zh-CN" altLang="en-US" sz="3200" b="1">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6"/>
            </p:custDataLst>
          </p:nvPr>
        </p:nvSpPr>
        <p:spPr>
          <a:xfrm>
            <a:off x="202565" y="1623695"/>
            <a:ext cx="921385" cy="4262755"/>
          </a:xfrm>
          <a:prstGeom prst="rect">
            <a:avLst/>
          </a:prstGeom>
          <a:noFill/>
        </p:spPr>
        <p:txBody>
          <a:bodyPr vert="eaVert" wrap="square" rtlCol="0">
            <a:spAutoFit/>
          </a:bodyPr>
          <a:lstStyle/>
          <a:p>
            <a:pPr algn="l"/>
            <a:r>
              <a:rPr lang="zh-CN" altLang="en-US" sz="4800" b="1">
                <a:latin typeface="楷体" panose="02010609060101010101" charset="-122"/>
                <a:ea typeface="楷体" panose="02010609060101010101" charset="-122"/>
              </a:rPr>
              <a:t>月下沉思图</a:t>
            </a:r>
            <a:endParaRPr lang="zh-CN" altLang="en-US" sz="4800" b="1">
              <a:latin typeface="楷体" panose="02010609060101010101" charset="-122"/>
              <a:ea typeface="楷体" panose="02010609060101010101" charset="-122"/>
            </a:endParaRPr>
          </a:p>
        </p:txBody>
      </p:sp>
      <p:sp>
        <p:nvSpPr>
          <p:cNvPr id="9" name="圆角矩形 8"/>
          <p:cNvSpPr/>
          <p:nvPr>
            <p:custDataLst>
              <p:tags r:id="rId7"/>
            </p:custDataLst>
          </p:nvPr>
        </p:nvSpPr>
        <p:spPr>
          <a:xfrm>
            <a:off x="1053465" y="3348355"/>
            <a:ext cx="10687685" cy="286512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b="1">
                <a:solidFill>
                  <a:schemeClr val="tx1"/>
                </a:solidFill>
                <a:latin typeface="楷体" panose="02010609060101010101" charset="-122"/>
                <a:ea typeface="楷体" panose="02010609060101010101" charset="-122"/>
                <a:cs typeface="楷体" panose="02010609060101010101" charset="-122"/>
              </a:rPr>
              <a:t>  </a:t>
            </a:r>
            <a:r>
              <a:rPr lang="en-US" altLang="zh-CN" sz="3600" b="1">
                <a:solidFill>
                  <a:schemeClr val="tx1"/>
                </a:solidFill>
                <a:latin typeface="楷体" panose="02010609060101010101" charset="-122"/>
                <a:ea typeface="楷体" panose="02010609060101010101" charset="-122"/>
                <a:cs typeface="楷体" panose="02010609060101010101" charset="-122"/>
              </a:rPr>
              <a:t>  </a:t>
            </a:r>
            <a:r>
              <a:rPr lang="zh-CN" altLang="en-US" sz="3600" b="1">
                <a:solidFill>
                  <a:schemeClr val="tx2"/>
                </a:solidFill>
                <a:latin typeface="Arial" panose="020b0604020202020204" pitchFamily="34" charset="0"/>
                <a:sym typeface="+mn-ea"/>
              </a:rPr>
              <a:t>从描写景色转向观照人生（</a:t>
            </a:r>
            <a:r>
              <a:rPr lang="zh-CN" altLang="en-US" sz="3600" b="1">
                <a:solidFill>
                  <a:srgbClr val="FF0000"/>
                </a:solidFill>
                <a:latin typeface="Arial" panose="020b0604020202020204" pitchFamily="34" charset="0"/>
                <a:sym typeface="+mn-ea"/>
              </a:rPr>
              <a:t>过渡句</a:t>
            </a:r>
            <a:r>
              <a:rPr lang="zh-CN" altLang="en-US" sz="3600" b="1">
                <a:solidFill>
                  <a:schemeClr val="tx2"/>
                </a:solidFill>
                <a:latin typeface="Arial" panose="020b0604020202020204" pitchFamily="34" charset="0"/>
                <a:sym typeface="+mn-ea"/>
              </a:rPr>
              <a:t>），对宇宙和人生悟出了怎样的</a:t>
            </a:r>
            <a:r>
              <a:rPr lang="zh-CN" altLang="en-US" sz="3600" b="1">
                <a:solidFill>
                  <a:srgbClr val="FF0000"/>
                </a:solidFill>
                <a:latin typeface="Arial" panose="020b0604020202020204" pitchFamily="34" charset="0"/>
                <a:sym typeface="+mn-ea"/>
              </a:rPr>
              <a:t>哲理</a:t>
            </a:r>
            <a:r>
              <a:rPr lang="zh-CN" altLang="en-US" sz="3600" b="1">
                <a:solidFill>
                  <a:schemeClr val="tx2"/>
                </a:solidFill>
                <a:latin typeface="Arial" panose="020b0604020202020204" pitchFamily="34" charset="0"/>
                <a:sym typeface="+mn-ea"/>
              </a:rPr>
              <a:t>？</a:t>
            </a:r>
            <a:endParaRPr lang="zh-CN" altLang="en-US" sz="3600" b="1">
              <a:solidFill>
                <a:schemeClr val="tx2"/>
              </a:solidFill>
              <a:latin typeface="Arial" panose="020b0604020202020204" pitchFamily="34" charset="0"/>
              <a:sym typeface="+mn-ea"/>
            </a:endParaRPr>
          </a:p>
          <a:p>
            <a:pPr indent="0" fontAlgn="auto">
              <a:lnSpc>
                <a:spcPct val="85000"/>
              </a:lnSpc>
            </a:pPr>
            <a:r>
              <a:rPr lang="en-US" altLang="zh-CN" sz="3200" b="1">
                <a:solidFill>
                  <a:schemeClr val="tx1"/>
                </a:solidFill>
                <a:latin typeface="楷体" panose="02010609060101010101" charset="-122"/>
                <a:ea typeface="楷体" panose="02010609060101010101" charset="-122"/>
                <a:cs typeface="楷体" panose="02010609060101010101" charset="-122"/>
                <a:sym typeface="+mn-ea"/>
              </a:rPr>
              <a:t>    </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诗人将</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明月永照与人生更替</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对照着来写，阐明了“</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宇宙是永恒的</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，个人的生命是短暂的，但</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作为整体的人类的存在是绵延长久的</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”这一哲理，虽有人生短暂的感慨，但并不颓废和绝望，缘于对</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人生的追求与热爱</a:t>
            </a:r>
            <a:r>
              <a:rPr lang="zh-CN" altLang="en-US" sz="3200" b="1">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32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 calcmode="lin" valueType="num">
                                      <p:cBhvr additive="base">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9">
                                            <p:txEl>
                                              <p:pRg st="1" end="1"/>
                                            </p:txEl>
                                          </p:spTgt>
                                        </p:tgtEl>
                                        <p:attrNameLst>
                                          <p:attrName>style.visibility</p:attrName>
                                        </p:attrNameLst>
                                      </p:cBhvr>
                                      <p:to>
                                        <p:strVal val="visible"/>
                                      </p:to>
                                    </p:set>
                                    <p:anim calcmode="lin" valueType="num">
                                      <p:cBhvr additive="base">
                                        <p:cTn id="24"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5" name="文本框 14"/>
          <p:cNvSpPr txBox="1"/>
          <p:nvPr>
            <p:custDataLst>
              <p:tags r:id="rId3"/>
            </p:custDataLst>
          </p:nvPr>
        </p:nvSpPr>
        <p:spPr>
          <a:xfrm>
            <a:off x="262255" y="210820"/>
            <a:ext cx="1443990" cy="460375"/>
          </a:xfrm>
          <a:prstGeom prst="rect">
            <a:avLst/>
          </a:prstGeom>
          <a:solidFill>
            <a:schemeClr val="bg1"/>
          </a:solidFill>
        </p:spPr>
        <p:txBody>
          <a:bodyPr vert="horz" wrap="square" rtlCol="0">
            <a:spAutoFit/>
          </a:bodyPr>
          <a:lstStyle/>
          <a:p>
            <a:r>
              <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rPr>
              <a:t>赏析诗境</a:t>
            </a:r>
            <a:endPar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endParaRPr>
          </a:p>
        </p:txBody>
      </p:sp>
      <p:sp>
        <p:nvSpPr>
          <p:cNvPr id="3" name="文本框 2"/>
          <p:cNvSpPr txBox="1"/>
          <p:nvPr>
            <p:custDataLst>
              <p:tags r:id="rId4"/>
            </p:custDataLst>
          </p:nvPr>
        </p:nvSpPr>
        <p:spPr>
          <a:xfrm>
            <a:off x="546100" y="645795"/>
            <a:ext cx="11282680" cy="6043930"/>
          </a:xfrm>
          <a:prstGeom prst="rect">
            <a:avLst/>
          </a:prstGeom>
          <a:noFill/>
        </p:spPr>
        <p:txBody>
          <a:bodyPr wrap="square" rtlCol="0">
            <a:spAutoFit/>
          </a:bodyPr>
          <a:lstStyle/>
          <a:p>
            <a:pPr fontAlgn="auto">
              <a:lnSpc>
                <a:spcPct val="110000"/>
              </a:lnSpc>
            </a:pPr>
            <a:r>
              <a:rPr lang="en-US" altLang="zh-CN" sz="3200" b="1">
                <a:solidFill>
                  <a:schemeClr val="tx1"/>
                </a:solidFill>
              </a:rPr>
              <a:t>   </a:t>
            </a:r>
            <a:r>
              <a:rPr lang="en-US" altLang="zh-CN" sz="3200" b="1">
                <a:solidFill>
                  <a:srgbClr val="FF0000"/>
                </a:solidFill>
              </a:rPr>
              <a:t>    </a:t>
            </a:r>
            <a:r>
              <a:rPr lang="zh-CN" altLang="en-US" sz="3200" b="1">
                <a:solidFill>
                  <a:srgbClr val="FF0000"/>
                </a:solidFill>
              </a:rPr>
              <a:t>“江天”两句写月色的皎洁、玉宇的澄明</a:t>
            </a:r>
            <a:r>
              <a:rPr lang="zh-CN" altLang="en-US" sz="3200" b="1">
                <a:solidFill>
                  <a:schemeClr val="tx1"/>
                </a:solidFill>
              </a:rPr>
              <a:t>。这是为了承上启下，由江天月色引发对人生的思索。这时，随时间推移，月亮已升到当空。清明澄澈的天地宇宙，仿佛使人进入了一个纯净世界，这就自然地引起了诗人的遐思冥想：“江畔何人初见月？江月何年初照人？”诗人神思飞跃，但又紧紧联系着人生，探索着人生的哲理与宇宙的奥秘。在此处却别开生面，思想没有陷入前人窠臼，而是翻出了新意：“人生代代无穷已，江月年年望相似。”</a:t>
            </a:r>
            <a:r>
              <a:rPr lang="zh-CN" altLang="en-US" sz="3200" b="1">
                <a:solidFill>
                  <a:srgbClr val="FF0000"/>
                </a:solidFill>
              </a:rPr>
              <a:t>个人的生命是短暂即逝的，而人类的存在则是绵延久长的</a:t>
            </a:r>
            <a:r>
              <a:rPr lang="zh-CN" altLang="en-US" sz="3200" b="1">
                <a:solidFill>
                  <a:schemeClr val="tx1"/>
                </a:solidFill>
              </a:rPr>
              <a:t>，因之“代代无穷已”的人生就和“年年望相似”的明月得以共存。</a:t>
            </a:r>
            <a:r>
              <a:rPr lang="zh-CN" altLang="en-US" sz="3200" b="1">
                <a:solidFill>
                  <a:srgbClr val="FF0000"/>
                </a:solidFill>
              </a:rPr>
              <a:t>诗人虽有对人生短暂的感伤，但并不是颓废与绝望，而是缘于对人生的追求与热爱。</a:t>
            </a:r>
            <a:endParaRPr lang="zh-CN" altLang="en-US" sz="3200" b="1">
              <a:solidFill>
                <a:srgbClr val="FF0000"/>
              </a:solidFill>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5" name="文本框 14"/>
          <p:cNvSpPr txBox="1"/>
          <p:nvPr>
            <p:custDataLst>
              <p:tags r:id="rId3"/>
            </p:custDataLst>
          </p:nvPr>
        </p:nvSpPr>
        <p:spPr>
          <a:xfrm>
            <a:off x="262255" y="210820"/>
            <a:ext cx="1443990" cy="460375"/>
          </a:xfrm>
          <a:prstGeom prst="rect">
            <a:avLst/>
          </a:prstGeom>
          <a:solidFill>
            <a:schemeClr val="bg1"/>
          </a:solidFill>
        </p:spPr>
        <p:txBody>
          <a:bodyPr vert="horz" wrap="square" rtlCol="0">
            <a:spAutoFit/>
          </a:bodyPr>
          <a:lstStyle/>
          <a:p>
            <a:r>
              <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rPr>
              <a:t>赏析诗境</a:t>
            </a:r>
            <a:endPar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endParaRPr>
          </a:p>
        </p:txBody>
      </p:sp>
      <p:sp>
        <p:nvSpPr>
          <p:cNvPr id="3" name="文本框 2"/>
          <p:cNvSpPr txBox="1"/>
          <p:nvPr>
            <p:custDataLst>
              <p:tags r:id="rId4"/>
            </p:custDataLst>
          </p:nvPr>
        </p:nvSpPr>
        <p:spPr>
          <a:xfrm>
            <a:off x="546100" y="749935"/>
            <a:ext cx="11282680" cy="4570730"/>
          </a:xfrm>
          <a:prstGeom prst="rect">
            <a:avLst/>
          </a:prstGeom>
          <a:noFill/>
        </p:spPr>
        <p:txBody>
          <a:bodyPr wrap="square" rtlCol="0">
            <a:spAutoFit/>
          </a:bodyPr>
          <a:lstStyle/>
          <a:p>
            <a:pPr fontAlgn="auto">
              <a:lnSpc>
                <a:spcPct val="130000"/>
              </a:lnSpc>
            </a:pPr>
            <a:r>
              <a:rPr lang="en-US" altLang="zh-CN" sz="3200" b="1">
                <a:solidFill>
                  <a:schemeClr val="tx1"/>
                </a:solidFill>
              </a:rPr>
              <a:t>   </a:t>
            </a:r>
            <a:r>
              <a:rPr lang="en-US" altLang="zh-CN" sz="3200" b="1">
                <a:solidFill>
                  <a:srgbClr val="FF0000"/>
                </a:solidFill>
              </a:rPr>
              <a:t>   </a:t>
            </a:r>
            <a:r>
              <a:rPr lang="zh-CN" altLang="en-US" sz="3200" b="1">
                <a:solidFill>
                  <a:schemeClr val="tx1"/>
                </a:solidFill>
              </a:rPr>
              <a:t>“不知江月</a:t>
            </a:r>
            <a:r>
              <a:rPr lang="zh-CN" altLang="en-US" sz="3200" b="1">
                <a:solidFill>
                  <a:srgbClr val="FF0000"/>
                </a:solidFill>
              </a:rPr>
              <a:t>待</a:t>
            </a:r>
            <a:r>
              <a:rPr lang="zh-CN" altLang="en-US" sz="3200" b="1">
                <a:solidFill>
                  <a:schemeClr val="tx1"/>
                </a:solidFill>
              </a:rPr>
              <a:t>何人，但见长江</a:t>
            </a:r>
            <a:r>
              <a:rPr lang="zh-CN" altLang="en-US" sz="3200" b="1">
                <a:solidFill>
                  <a:srgbClr val="FF0000"/>
                </a:solidFill>
              </a:rPr>
              <a:t>送</a:t>
            </a:r>
            <a:r>
              <a:rPr lang="zh-CN" altLang="en-US" sz="3200" b="1">
                <a:solidFill>
                  <a:schemeClr val="tx1"/>
                </a:solidFill>
              </a:rPr>
              <a:t>流水”，这是紧承上一句的“望相似”而来的。人生代代相继，江月年年如此。一轮孤月徘徊中天，像是等待着什么人似的，却又永远不能如愿。月光下，只有大江急流，奔腾远去。随着江水的流动，诗篇遂生波澜，将诗情推向更深远的境界。江月有恨，流水无情，诗人自然地把笔触由上半篇的大自然景色转到了人生图象，</a:t>
            </a:r>
            <a:r>
              <a:rPr lang="zh-CN" altLang="en-US" sz="3200" b="1">
                <a:solidFill>
                  <a:srgbClr val="FF0000"/>
                </a:solidFill>
              </a:rPr>
              <a:t>引出下半篇男女相思的离愁别恨</a:t>
            </a:r>
            <a:r>
              <a:rPr lang="zh-CN" altLang="en-US" sz="3200" b="1">
                <a:solidFill>
                  <a:schemeClr val="tx1"/>
                </a:solidFill>
              </a:rPr>
              <a:t>。</a:t>
            </a:r>
            <a:endParaRPr lang="zh-CN" altLang="en-US" sz="3200" b="1">
              <a:solidFill>
                <a:schemeClr val="tx1"/>
              </a:solidFill>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27785" y="435610"/>
            <a:ext cx="9906000"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rPr>
              <a:t>白云一片去</a:t>
            </a:r>
            <a:r>
              <a:rPr lang="zh-CN" altLang="en-US" sz="2900" b="1">
                <a:solidFill>
                  <a:srgbClr val="FF0000"/>
                </a:solidFill>
                <a:latin typeface="微软雅黑" panose="020b0503020204020204" charset="-122"/>
              </a:rPr>
              <a:t>悠悠</a:t>
            </a:r>
            <a:r>
              <a:rPr lang="zh-CN" altLang="en-US" sz="2900" b="1" baseline="30000">
                <a:solidFill>
                  <a:srgbClr val="FF0000"/>
                </a:solidFill>
                <a:latin typeface="微软雅黑" panose="020b0503020204020204" charset="-122"/>
              </a:rPr>
              <a:t>⑼</a:t>
            </a:r>
            <a:r>
              <a:rPr lang="zh-CN" altLang="en-US" sz="2900" b="1">
                <a:latin typeface="微软雅黑" panose="020b0503020204020204" charset="-122"/>
              </a:rPr>
              <a:t>，</a:t>
            </a:r>
            <a:r>
              <a:rPr lang="zh-CN" altLang="en-US" sz="2900" b="1">
                <a:solidFill>
                  <a:srgbClr val="FF0000"/>
                </a:solidFill>
                <a:latin typeface="微软雅黑" panose="020b0503020204020204" charset="-122"/>
              </a:rPr>
              <a:t>青枫浦</a:t>
            </a:r>
            <a:r>
              <a:rPr lang="zh-CN" altLang="en-US" sz="2900" b="1" baseline="30000">
                <a:solidFill>
                  <a:srgbClr val="FF0000"/>
                </a:solidFill>
                <a:latin typeface="微软雅黑" panose="020b0503020204020204" charset="-122"/>
              </a:rPr>
              <a:t>⑽</a:t>
            </a:r>
            <a:r>
              <a:rPr lang="zh-CN" altLang="en-US" sz="2900" b="1">
                <a:latin typeface="微软雅黑" panose="020b0503020204020204" charset="-122"/>
              </a:rPr>
              <a:t>上不</a:t>
            </a:r>
            <a:r>
              <a:rPr lang="zh-CN" altLang="en-US" sz="2900" b="1">
                <a:solidFill>
                  <a:srgbClr val="FF0000"/>
                </a:solidFill>
                <a:latin typeface="微软雅黑" panose="020b0503020204020204" charset="-122"/>
              </a:rPr>
              <a:t>胜</a:t>
            </a:r>
            <a:r>
              <a:rPr lang="zh-CN" altLang="en-US" sz="2900" b="1" baseline="30000">
                <a:solidFill>
                  <a:srgbClr val="FF0000"/>
                </a:solidFill>
                <a:latin typeface="微软雅黑" panose="020b0503020204020204" charset="-122"/>
              </a:rPr>
              <a:t>⑾</a:t>
            </a:r>
            <a:r>
              <a:rPr lang="zh-CN" altLang="en-US" sz="2900" b="1">
                <a:latin typeface="微软雅黑" panose="020b0503020204020204" charset="-122"/>
              </a:rPr>
              <a:t>愁。</a:t>
            </a:r>
            <a:endParaRPr lang="zh-CN" altLang="en-US" sz="2900" b="1">
              <a:latin typeface="微软雅黑" panose="020b0503020204020204" charset="-122"/>
            </a:endParaRPr>
          </a:p>
          <a:p>
            <a:pPr marL="0" indent="0" algn="ctr" fontAlgn="auto">
              <a:lnSpc>
                <a:spcPct val="125000"/>
              </a:lnSpc>
              <a:buNone/>
            </a:pPr>
            <a:r>
              <a:rPr lang="zh-CN" altLang="en-US" sz="2900" b="1">
                <a:latin typeface="微软雅黑" panose="020b0503020204020204" charset="-122"/>
              </a:rPr>
              <a:t>谁家今夜</a:t>
            </a:r>
            <a:r>
              <a:rPr lang="zh-CN" altLang="en-US" sz="2900" b="1">
                <a:solidFill>
                  <a:srgbClr val="FF0000"/>
                </a:solidFill>
                <a:latin typeface="微软雅黑" panose="020b0503020204020204" charset="-122"/>
              </a:rPr>
              <a:t>扁舟子</a:t>
            </a:r>
            <a:r>
              <a:rPr lang="zh-CN" altLang="en-US" sz="2900" b="1">
                <a:latin typeface="微软雅黑" panose="020b0503020204020204" charset="-122"/>
              </a:rPr>
              <a:t>？何处相思</a:t>
            </a:r>
            <a:r>
              <a:rPr lang="zh-CN" altLang="en-US" sz="2900" b="1">
                <a:solidFill>
                  <a:srgbClr val="FF0000"/>
                </a:solidFill>
                <a:latin typeface="微软雅黑" panose="020b0503020204020204" charset="-122"/>
              </a:rPr>
              <a:t>明月楼</a:t>
            </a:r>
            <a:r>
              <a:rPr lang="zh-CN" altLang="en-US" sz="2900" b="1" baseline="30000">
                <a:latin typeface="微软雅黑" panose="020b0503020204020204" charset="-122"/>
              </a:rPr>
              <a:t>⑿</a:t>
            </a:r>
            <a:r>
              <a:rPr lang="zh-CN" altLang="en-US" sz="2900" b="1">
                <a:latin typeface="微软雅黑" panose="020b0503020204020204" charset="-122"/>
              </a:rPr>
              <a:t>？</a:t>
            </a:r>
            <a:endParaRPr lang="zh-CN" altLang="en-US" sz="2900" b="1">
              <a:latin typeface="微软雅黑" panose="020b0503020204020204" charset="-122"/>
            </a:endParaRPr>
          </a:p>
        </p:txBody>
      </p:sp>
      <p:sp>
        <p:nvSpPr>
          <p:cNvPr id="3" name="文本框 2"/>
          <p:cNvSpPr txBox="1"/>
          <p:nvPr>
            <p:custDataLst>
              <p:tags r:id="rId4"/>
            </p:custDataLst>
          </p:nvPr>
        </p:nvSpPr>
        <p:spPr>
          <a:xfrm>
            <a:off x="393700" y="1668145"/>
            <a:ext cx="11404600" cy="2675255"/>
          </a:xfrm>
          <a:prstGeom prst="rect">
            <a:avLst/>
          </a:prstGeom>
          <a:noFill/>
        </p:spPr>
        <p:txBody>
          <a:bodyPr wrap="square" rtlCol="0">
            <a:spAutoFit/>
          </a:bodyPr>
          <a:lstStyle/>
          <a:p>
            <a:pPr fontAlgn="auto">
              <a:lnSpc>
                <a:spcPct val="120000"/>
              </a:lnSpc>
            </a:pPr>
            <a:r>
              <a:rPr lang="zh-CN" altLang="en-US" sz="2800" b="1">
                <a:solidFill>
                  <a:srgbClr val="FF0000"/>
                </a:solidFill>
              </a:rPr>
              <a:t>⑼悠悠</a:t>
            </a:r>
            <a:r>
              <a:rPr lang="zh-CN" altLang="en-US" sz="2800" b="1"/>
              <a:t>：渺茫、深远。此句象征游子如白云飘荡远去。</a:t>
            </a:r>
            <a:endParaRPr lang="zh-CN" altLang="en-US" sz="2800" b="1"/>
          </a:p>
          <a:p>
            <a:pPr fontAlgn="auto">
              <a:lnSpc>
                <a:spcPct val="120000"/>
              </a:lnSpc>
            </a:pPr>
            <a:r>
              <a:rPr lang="zh-CN" altLang="en-US" sz="2800" b="1">
                <a:solidFill>
                  <a:srgbClr val="FF0000"/>
                </a:solidFill>
              </a:rPr>
              <a:t>⑽青枫浦</a:t>
            </a:r>
            <a:r>
              <a:rPr lang="zh-CN" altLang="en-US" sz="2800" b="1"/>
              <a:t>：地名，今湖南浏阳县境内有青枫浦，又名双枫浦。</a:t>
            </a:r>
            <a:endParaRPr lang="zh-CN" altLang="en-US" sz="2800" b="1"/>
          </a:p>
          <a:p>
            <a:pPr fontAlgn="auto">
              <a:lnSpc>
                <a:spcPct val="120000"/>
              </a:lnSpc>
            </a:pPr>
            <a:r>
              <a:rPr lang="zh-CN" altLang="en-US" sz="2800" b="1">
                <a:solidFill>
                  <a:srgbClr val="FF0000"/>
                </a:solidFill>
              </a:rPr>
              <a:t>⑾胜：</a:t>
            </a:r>
            <a:r>
              <a:rPr lang="zh-CN" altLang="en-US" sz="2800" b="1"/>
              <a:t>能承担，能承受</a:t>
            </a:r>
            <a:endParaRPr lang="zh-CN" altLang="en-US" sz="2800" b="1"/>
          </a:p>
          <a:p>
            <a:pPr fontAlgn="auto">
              <a:lnSpc>
                <a:spcPct val="120000"/>
              </a:lnSpc>
            </a:pPr>
            <a:r>
              <a:rPr lang="zh-CN" altLang="en-US" sz="2800" b="1">
                <a:solidFill>
                  <a:srgbClr val="FF0000"/>
                </a:solidFill>
              </a:rPr>
              <a:t>⑿扁（piān）舟子</a:t>
            </a:r>
            <a:r>
              <a:rPr lang="zh-CN" altLang="en-US" sz="2800" b="1"/>
              <a:t>：飘荡江湖的游子。扁舟，小舟。</a:t>
            </a:r>
            <a:endParaRPr lang="zh-CN" altLang="en-US" sz="2800" b="1"/>
          </a:p>
          <a:p>
            <a:pPr fontAlgn="auto">
              <a:lnSpc>
                <a:spcPct val="120000"/>
              </a:lnSpc>
            </a:pPr>
            <a:r>
              <a:rPr lang="zh-CN" altLang="en-US" sz="2800" b="1">
                <a:solidFill>
                  <a:srgbClr val="FF0000"/>
                </a:solidFill>
              </a:rPr>
              <a:t>明月楼：</a:t>
            </a:r>
            <a:r>
              <a:rPr lang="zh-CN" altLang="en-US" sz="2800" b="1"/>
              <a:t>明月映照下的楼阁。这里指楼上的思妇。</a:t>
            </a:r>
            <a:endParaRPr lang="zh-CN" altLang="en-US" sz="2800" b="1"/>
          </a:p>
        </p:txBody>
      </p:sp>
      <p:sp>
        <p:nvSpPr>
          <p:cNvPr id="5" name="文本框 4"/>
          <p:cNvSpPr txBox="1"/>
          <p:nvPr>
            <p:custDataLst>
              <p:tags r:id="rId5"/>
            </p:custDataLst>
          </p:nvPr>
        </p:nvSpPr>
        <p:spPr>
          <a:xfrm>
            <a:off x="393700" y="5105400"/>
            <a:ext cx="11035030" cy="138366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游子像一片白云缓缓地离去，只剩下思妇站在离别的青枫浦不胜忧愁。哪家的游子今晚坐着小船在漂流？什么地方有人在明月照耀的楼上相思？</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6"/>
            </p:custDataLst>
          </p:nvPr>
        </p:nvSpPr>
        <p:spPr>
          <a:xfrm>
            <a:off x="0" y="635"/>
            <a:ext cx="3105150"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月下之情</a:t>
            </a:r>
            <a:endParaRPr lang="en-US" altLang="zh-CN"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五边形 3"/>
          <p:cNvSpPr/>
          <p:nvPr>
            <p:custDataLst>
              <p:tags r:id="rId3"/>
            </p:custDataLst>
          </p:nvPr>
        </p:nvSpPr>
        <p:spPr>
          <a:xfrm>
            <a:off x="0" y="635"/>
            <a:ext cx="4509770"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3</a:t>
            </a:r>
            <a:r>
              <a:rPr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a:t>
            </a:r>
            <a:r>
              <a:rPr lang="zh-CN"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诗情</a:t>
            </a:r>
            <a:r>
              <a:rPr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美</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grpSp>
        <p:nvGrpSpPr>
          <p:cNvPr id="11" name="组合 10"/>
          <p:cNvGrpSpPr/>
          <p:nvPr>
            <p:custDataLst>
              <p:tags r:id="rId4"/>
            </p:custDataLst>
          </p:nvPr>
        </p:nvGrpSpPr>
        <p:grpSpPr>
          <a:xfrm>
            <a:off x="381635" y="1657985"/>
            <a:ext cx="920750" cy="3719830"/>
            <a:chOff x="601" y="2611"/>
            <a:chExt cx="1450" cy="5858"/>
          </a:xfrm>
        </p:grpSpPr>
        <p:sp>
          <p:nvSpPr>
            <p:cNvPr id="9" name="流程图: 终止 8"/>
            <p:cNvSpPr/>
            <p:nvPr>
              <p:custDataLst>
                <p:tags r:id="rId5"/>
              </p:custDataLst>
            </p:nvPr>
          </p:nvSpPr>
          <p:spPr>
            <a:xfrm rot="5400000">
              <a:off x="-1603" y="4815"/>
              <a:ext cx="5858" cy="1451"/>
            </a:xfrm>
            <a:prstGeom prst="flowChartTerminator">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b="1">
                <a:solidFill>
                  <a:srgbClr val="7030A0"/>
                </a:solidFill>
              </a:endParaRPr>
            </a:p>
          </p:txBody>
        </p:sp>
        <p:sp>
          <p:nvSpPr>
            <p:cNvPr id="10" name="文本框 9"/>
            <p:cNvSpPr txBox="1"/>
            <p:nvPr>
              <p:custDataLst>
                <p:tags r:id="rId6"/>
              </p:custDataLst>
            </p:nvPr>
          </p:nvSpPr>
          <p:spPr>
            <a:xfrm>
              <a:off x="601" y="2906"/>
              <a:ext cx="1451" cy="4988"/>
            </a:xfrm>
            <a:prstGeom prst="rect">
              <a:avLst/>
            </a:prstGeom>
            <a:noFill/>
          </p:spPr>
          <p:txBody>
            <a:bodyPr vert="eaVert" wrap="square" rtlCol="0">
              <a:spAutoFit/>
            </a:bodyPr>
            <a:lstStyle/>
            <a:p>
              <a:pPr algn="l"/>
              <a:r>
                <a:rPr lang="zh-CN" altLang="en-US" sz="4800" b="1">
                  <a:latin typeface="楷体" panose="02010609060101010101" charset="-122"/>
                  <a:ea typeface="楷体" panose="02010609060101010101" charset="-122"/>
                </a:rPr>
                <a:t>思妇怀远</a:t>
              </a:r>
              <a:endParaRPr lang="zh-CN" altLang="en-US" sz="4800" b="1">
                <a:latin typeface="楷体" panose="02010609060101010101" charset="-122"/>
                <a:ea typeface="楷体" panose="02010609060101010101" charset="-122"/>
              </a:endParaRPr>
            </a:p>
          </p:txBody>
        </p:sp>
      </p:grpSp>
      <p:grpSp>
        <p:nvGrpSpPr>
          <p:cNvPr id="12" name="组合 11"/>
          <p:cNvGrpSpPr/>
          <p:nvPr>
            <p:custDataLst>
              <p:tags r:id="rId7"/>
            </p:custDataLst>
          </p:nvPr>
        </p:nvGrpSpPr>
        <p:grpSpPr>
          <a:xfrm>
            <a:off x="7879080" y="1658620"/>
            <a:ext cx="920750" cy="3719830"/>
            <a:chOff x="12408" y="2612"/>
            <a:chExt cx="1450" cy="5858"/>
          </a:xfrm>
        </p:grpSpPr>
        <p:sp>
          <p:nvSpPr>
            <p:cNvPr id="2" name="流程图: 终止 1"/>
            <p:cNvSpPr/>
            <p:nvPr>
              <p:custDataLst>
                <p:tags r:id="rId8"/>
              </p:custDataLst>
            </p:nvPr>
          </p:nvSpPr>
          <p:spPr>
            <a:xfrm rot="5400000">
              <a:off x="10204" y="4816"/>
              <a:ext cx="5858" cy="1451"/>
            </a:xfrm>
            <a:prstGeom prst="flowChartTerminator">
              <a:avLst/>
            </a:prstGeom>
            <a:solidFill>
              <a:schemeClr val="accent3">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b="1">
                <a:solidFill>
                  <a:srgbClr val="7030A0"/>
                </a:solidFill>
              </a:endParaRPr>
            </a:p>
          </p:txBody>
        </p:sp>
        <p:sp>
          <p:nvSpPr>
            <p:cNvPr id="3" name="文本框 2"/>
            <p:cNvSpPr txBox="1"/>
            <p:nvPr>
              <p:custDataLst>
                <p:tags r:id="rId9"/>
              </p:custDataLst>
            </p:nvPr>
          </p:nvSpPr>
          <p:spPr>
            <a:xfrm>
              <a:off x="12408" y="3048"/>
              <a:ext cx="1451" cy="4988"/>
            </a:xfrm>
            <a:prstGeom prst="rect">
              <a:avLst/>
            </a:prstGeom>
            <a:noFill/>
          </p:spPr>
          <p:txBody>
            <a:bodyPr vert="eaVert" wrap="square" rtlCol="0">
              <a:spAutoFit/>
            </a:bodyPr>
            <a:lstStyle/>
            <a:p>
              <a:pPr algn="l"/>
              <a:r>
                <a:rPr lang="zh-CN" altLang="en-US" sz="4800" b="1">
                  <a:latin typeface="楷体" panose="02010609060101010101" charset="-122"/>
                  <a:ea typeface="楷体" panose="02010609060101010101" charset="-122"/>
                </a:rPr>
                <a:t>游子思归</a:t>
              </a:r>
              <a:endParaRPr lang="zh-CN" altLang="en-US" sz="4800" b="1">
                <a:latin typeface="楷体" panose="02010609060101010101" charset="-122"/>
                <a:ea typeface="楷体" panose="02010609060101010101" charset="-122"/>
              </a:endParaRPr>
            </a:p>
          </p:txBody>
        </p:sp>
      </p:grpSp>
      <p:sp>
        <p:nvSpPr>
          <p:cNvPr id="7" name="流程图: 终止 6"/>
          <p:cNvSpPr/>
          <p:nvPr>
            <p:custDataLst>
              <p:tags r:id="rId10"/>
            </p:custDataLst>
          </p:nvPr>
        </p:nvSpPr>
        <p:spPr>
          <a:xfrm>
            <a:off x="2130425" y="2167255"/>
            <a:ext cx="4921885" cy="2523490"/>
          </a:xfrm>
          <a:prstGeom prst="flowChartTerminator">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custDataLst>
              <p:tags r:id="rId11"/>
            </p:custDataLst>
          </p:nvPr>
        </p:nvSpPr>
        <p:spPr>
          <a:xfrm>
            <a:off x="2670810" y="2289175"/>
            <a:ext cx="3840480" cy="2084070"/>
          </a:xfrm>
          <a:prstGeom prst="rect">
            <a:avLst/>
          </a:prstGeom>
          <a:noFill/>
        </p:spPr>
        <p:txBody>
          <a:bodyPr wrap="none" rtlCol="0">
            <a:spAutoFit/>
          </a:bodyPr>
          <a:lstStyle/>
          <a:p>
            <a:pPr algn="l">
              <a:lnSpc>
                <a:spcPct val="90000"/>
              </a:lnSpc>
              <a:buNone/>
            </a:pPr>
            <a:r>
              <a:rPr lang="zh-CN" altLang="en-US" sz="36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白云一片去悠悠，</a:t>
            </a:r>
            <a:endParaRPr lang="zh-CN" altLang="en-US" sz="3600" b="0">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algn="l">
              <a:lnSpc>
                <a:spcPct val="90000"/>
              </a:lnSpc>
              <a:buNone/>
            </a:pPr>
            <a:r>
              <a:rPr lang="zh-CN" altLang="en-US" sz="36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青枫浦上不胜愁。</a:t>
            </a:r>
            <a:endParaRPr lang="zh-CN" altLang="en-US" sz="3600" b="0">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algn="l">
              <a:lnSpc>
                <a:spcPct val="90000"/>
              </a:lnSpc>
              <a:buNone/>
            </a:pPr>
            <a:r>
              <a:rPr lang="zh-CN" altLang="en-US" sz="36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谁家今夜扁舟子？</a:t>
            </a:r>
            <a:endParaRPr lang="zh-CN" altLang="en-US" sz="3600" b="0">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algn="l">
              <a:lnSpc>
                <a:spcPct val="90000"/>
              </a:lnSpc>
              <a:buNone/>
            </a:pPr>
            <a:r>
              <a:rPr lang="zh-CN" altLang="en-US" sz="36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何处相思明月楼？</a:t>
            </a:r>
            <a:endParaRPr lang="zh-CN" altLang="en-US" sz="3600">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15" name="文本框 14"/>
          <p:cNvSpPr txBox="1"/>
          <p:nvPr>
            <p:custDataLst>
              <p:tags r:id="rId3"/>
            </p:custDataLst>
          </p:nvPr>
        </p:nvSpPr>
        <p:spPr>
          <a:xfrm>
            <a:off x="262255" y="210820"/>
            <a:ext cx="1443990" cy="460375"/>
          </a:xfrm>
          <a:prstGeom prst="rect">
            <a:avLst/>
          </a:prstGeom>
          <a:solidFill>
            <a:schemeClr val="bg1"/>
          </a:solidFill>
        </p:spPr>
        <p:txBody>
          <a:bodyPr vert="horz" wrap="square" rtlCol="0">
            <a:spAutoFit/>
          </a:bodyPr>
          <a:lstStyle/>
          <a:p>
            <a:r>
              <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rPr>
              <a:t>赏析诗境</a:t>
            </a:r>
            <a:endPar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endParaRPr>
          </a:p>
        </p:txBody>
      </p:sp>
      <p:sp>
        <p:nvSpPr>
          <p:cNvPr id="3" name="文本框 2"/>
          <p:cNvSpPr txBox="1"/>
          <p:nvPr>
            <p:custDataLst>
              <p:tags r:id="rId4"/>
            </p:custDataLst>
          </p:nvPr>
        </p:nvSpPr>
        <p:spPr>
          <a:xfrm>
            <a:off x="454660" y="1327785"/>
            <a:ext cx="11282680" cy="3634740"/>
          </a:xfrm>
          <a:prstGeom prst="rect">
            <a:avLst/>
          </a:prstGeom>
          <a:noFill/>
        </p:spPr>
        <p:txBody>
          <a:bodyPr wrap="square" rtlCol="0">
            <a:spAutoFit/>
          </a:bodyPr>
          <a:lstStyle/>
          <a:p>
            <a:pPr fontAlgn="auto">
              <a:lnSpc>
                <a:spcPct val="120000"/>
              </a:lnSpc>
            </a:pPr>
            <a:r>
              <a:rPr lang="en-US" altLang="zh-CN" sz="3200" b="1">
                <a:solidFill>
                  <a:schemeClr val="tx1"/>
                </a:solidFill>
              </a:rPr>
              <a:t>        </a:t>
            </a:r>
            <a:r>
              <a:rPr lang="zh-CN" altLang="en-US" sz="3200" b="1">
                <a:solidFill>
                  <a:schemeClr val="tx1"/>
                </a:solidFill>
              </a:rPr>
              <a:t>“白云”四句</a:t>
            </a:r>
            <a:r>
              <a:rPr lang="zh-CN" altLang="en-US" sz="3200" b="1">
                <a:solidFill>
                  <a:srgbClr val="FF0000"/>
                </a:solidFill>
              </a:rPr>
              <a:t>总写在月夜中思妇与游子的两地思念之情</a:t>
            </a:r>
            <a:r>
              <a:rPr lang="zh-CN" altLang="en-US" sz="3200" b="1">
                <a:solidFill>
                  <a:schemeClr val="tx1"/>
                </a:solidFill>
              </a:rPr>
              <a:t>。“</a:t>
            </a:r>
            <a:r>
              <a:rPr lang="zh-CN" altLang="en-US" sz="3200" b="1">
                <a:solidFill>
                  <a:srgbClr val="FF0000"/>
                </a:solidFill>
              </a:rPr>
              <a:t>白云”“青枫浦”托物寓情</a:t>
            </a:r>
            <a:r>
              <a:rPr lang="zh-CN" altLang="en-US" sz="3200" b="1">
                <a:solidFill>
                  <a:schemeClr val="tx1"/>
                </a:solidFill>
              </a:rPr>
              <a:t>。白云飘忽，</a:t>
            </a:r>
            <a:r>
              <a:rPr lang="zh-CN" altLang="en-US" sz="3200" b="1">
                <a:solidFill>
                  <a:srgbClr val="FF0000"/>
                </a:solidFill>
              </a:rPr>
              <a:t>象征</a:t>
            </a:r>
            <a:r>
              <a:rPr lang="zh-CN" altLang="en-US" sz="3200" b="1">
                <a:solidFill>
                  <a:schemeClr val="tx1"/>
                </a:solidFill>
              </a:rPr>
              <a:t>“扁舟子”的行踪不定。“青枫浦”为地名，但“枫”“浦”在诗中又常用为</a:t>
            </a:r>
            <a:r>
              <a:rPr lang="zh-CN" altLang="en-US" sz="3200" b="1">
                <a:solidFill>
                  <a:srgbClr val="FF0000"/>
                </a:solidFill>
              </a:rPr>
              <a:t>感别的景物、处所</a:t>
            </a:r>
            <a:r>
              <a:rPr lang="zh-CN" altLang="en-US" sz="3200" b="1">
                <a:solidFill>
                  <a:schemeClr val="tx1"/>
                </a:solidFill>
              </a:rPr>
              <a:t>。“谁家”“何处”二句</a:t>
            </a:r>
            <a:r>
              <a:rPr lang="zh-CN" altLang="en-US" sz="3200" b="1">
                <a:solidFill>
                  <a:srgbClr val="FF0000"/>
                </a:solidFill>
              </a:rPr>
              <a:t>互文</a:t>
            </a:r>
            <a:r>
              <a:rPr lang="zh-CN" altLang="en-US" sz="3200" b="1">
                <a:solidFill>
                  <a:schemeClr val="tx1"/>
                </a:solidFill>
              </a:rPr>
              <a:t>见义，因不止一家、一处有离愁别恨，诗人才提出这样的设问，</a:t>
            </a:r>
            <a:r>
              <a:rPr lang="zh-CN" altLang="en-US" sz="3200" b="1">
                <a:solidFill>
                  <a:srgbClr val="FF0000"/>
                </a:solidFill>
              </a:rPr>
              <a:t>一种相思，牵出两地离愁</a:t>
            </a:r>
            <a:r>
              <a:rPr lang="zh-CN" altLang="en-US" sz="3200" b="1">
                <a:solidFill>
                  <a:schemeClr val="tx1"/>
                </a:solidFill>
              </a:rPr>
              <a:t>，一往一复，诗情荡漾，曲折有致。</a:t>
            </a:r>
            <a:endParaRPr lang="zh-CN" altLang="en-US" sz="3200" b="1">
              <a:solidFill>
                <a:schemeClr val="tx1"/>
              </a:solidFill>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380615" y="434975"/>
            <a:ext cx="8891905"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rPr>
              <a:t>可怜楼上</a:t>
            </a:r>
            <a:r>
              <a:rPr lang="zh-CN" altLang="en-US" sz="2900" b="1">
                <a:solidFill>
                  <a:srgbClr val="FF0000"/>
                </a:solidFill>
                <a:latin typeface="微软雅黑" panose="020b0503020204020204" charset="-122"/>
              </a:rPr>
              <a:t>月裴回</a:t>
            </a:r>
            <a:r>
              <a:rPr lang="zh-CN" altLang="en-US" sz="2900" b="1" baseline="30000">
                <a:solidFill>
                  <a:srgbClr val="FF0000"/>
                </a:solidFill>
                <a:latin typeface="微软雅黑" panose="020b0503020204020204" charset="-122"/>
              </a:rPr>
              <a:t>⒀</a:t>
            </a:r>
            <a:r>
              <a:rPr lang="zh-CN" altLang="en-US" sz="2900" b="1">
                <a:latin typeface="微软雅黑" panose="020b0503020204020204" charset="-122"/>
              </a:rPr>
              <a:t>，应照</a:t>
            </a:r>
            <a:r>
              <a:rPr lang="zh-CN" altLang="en-US" sz="2900" b="1">
                <a:solidFill>
                  <a:srgbClr val="FF0000"/>
                </a:solidFill>
                <a:latin typeface="微软雅黑" panose="020b0503020204020204" charset="-122"/>
              </a:rPr>
              <a:t>离人</a:t>
            </a:r>
            <a:r>
              <a:rPr lang="zh-CN" altLang="en-US" sz="2900" b="1" baseline="30000">
                <a:solidFill>
                  <a:srgbClr val="FF0000"/>
                </a:solidFill>
                <a:latin typeface="微软雅黑" panose="020b0503020204020204" charset="-122"/>
              </a:rPr>
              <a:t>⒁</a:t>
            </a:r>
            <a:r>
              <a:rPr lang="zh-CN" altLang="en-US" sz="2900" b="1">
                <a:latin typeface="微软雅黑" panose="020b0503020204020204" charset="-122"/>
              </a:rPr>
              <a:t>妆镜台。</a:t>
            </a:r>
            <a:endParaRPr lang="zh-CN" altLang="en-US" sz="2900" b="1">
              <a:latin typeface="微软雅黑" panose="020b0503020204020204" charset="-122"/>
            </a:endParaRPr>
          </a:p>
          <a:p>
            <a:pPr marL="0" indent="0" algn="ctr" fontAlgn="auto">
              <a:lnSpc>
                <a:spcPct val="125000"/>
              </a:lnSpc>
              <a:buNone/>
            </a:pPr>
            <a:r>
              <a:rPr lang="zh-CN" altLang="en-US" sz="2900" b="1">
                <a:solidFill>
                  <a:srgbClr val="FF0000"/>
                </a:solidFill>
                <a:latin typeface="微软雅黑" panose="020b0503020204020204" charset="-122"/>
              </a:rPr>
              <a:t>玉户</a:t>
            </a:r>
            <a:r>
              <a:rPr lang="zh-CN" altLang="en-US" sz="2900" b="1" baseline="30000">
                <a:solidFill>
                  <a:srgbClr val="FF0000"/>
                </a:solidFill>
                <a:latin typeface="微软雅黑" panose="020b0503020204020204" charset="-122"/>
              </a:rPr>
              <a:t>⒂</a:t>
            </a:r>
            <a:r>
              <a:rPr lang="zh-CN" altLang="en-US" sz="2900" b="1">
                <a:latin typeface="微软雅黑" panose="020b0503020204020204" charset="-122"/>
              </a:rPr>
              <a:t>帘中</a:t>
            </a:r>
            <a:r>
              <a:rPr lang="zh-CN" altLang="en-US" sz="2900" b="1">
                <a:solidFill>
                  <a:srgbClr val="FF0000"/>
                </a:solidFill>
                <a:latin typeface="微软雅黑" panose="020b0503020204020204" charset="-122"/>
              </a:rPr>
              <a:t>卷</a:t>
            </a:r>
            <a:r>
              <a:rPr lang="zh-CN" altLang="en-US" sz="2900" b="1">
                <a:latin typeface="微软雅黑" panose="020b0503020204020204" charset="-122"/>
              </a:rPr>
              <a:t>不去，</a:t>
            </a:r>
            <a:r>
              <a:rPr lang="zh-CN" altLang="en-US" sz="2900" b="1">
                <a:solidFill>
                  <a:srgbClr val="FF0000"/>
                </a:solidFill>
                <a:latin typeface="微软雅黑" panose="020b0503020204020204" charset="-122"/>
              </a:rPr>
              <a:t>捣衣砧</a:t>
            </a:r>
            <a:r>
              <a:rPr lang="zh-CN" altLang="en-US" sz="2900" b="1" baseline="30000">
                <a:solidFill>
                  <a:srgbClr val="FF0000"/>
                </a:solidFill>
                <a:latin typeface="微软雅黑" panose="020b0503020204020204" charset="-122"/>
              </a:rPr>
              <a:t>⒃</a:t>
            </a:r>
            <a:r>
              <a:rPr lang="zh-CN" altLang="en-US" sz="2900" b="1">
                <a:latin typeface="微软雅黑" panose="020b0503020204020204" charset="-122"/>
              </a:rPr>
              <a:t>上</a:t>
            </a:r>
            <a:r>
              <a:rPr lang="zh-CN" altLang="en-US" sz="2900" b="1">
                <a:solidFill>
                  <a:srgbClr val="FF0000"/>
                </a:solidFill>
                <a:latin typeface="微软雅黑" panose="020b0503020204020204" charset="-122"/>
              </a:rPr>
              <a:t>拂</a:t>
            </a:r>
            <a:r>
              <a:rPr lang="zh-CN" altLang="en-US" sz="2900" b="1">
                <a:latin typeface="微软雅黑" panose="020b0503020204020204" charset="-122"/>
              </a:rPr>
              <a:t>还来。</a:t>
            </a:r>
            <a:endParaRPr lang="zh-CN" altLang="en-US" sz="2900" b="1">
              <a:latin typeface="微软雅黑" panose="020b0503020204020204" charset="-122"/>
            </a:endParaRPr>
          </a:p>
        </p:txBody>
      </p:sp>
      <p:sp>
        <p:nvSpPr>
          <p:cNvPr id="3" name="文本框 2"/>
          <p:cNvSpPr txBox="1"/>
          <p:nvPr>
            <p:custDataLst>
              <p:tags r:id="rId4"/>
            </p:custDataLst>
          </p:nvPr>
        </p:nvSpPr>
        <p:spPr>
          <a:xfrm>
            <a:off x="393065" y="1642110"/>
            <a:ext cx="11404600" cy="2675255"/>
          </a:xfrm>
          <a:prstGeom prst="rect">
            <a:avLst/>
          </a:prstGeom>
          <a:noFill/>
        </p:spPr>
        <p:txBody>
          <a:bodyPr wrap="square" rtlCol="0">
            <a:spAutoFit/>
          </a:bodyPr>
          <a:lstStyle/>
          <a:p>
            <a:pPr fontAlgn="auto">
              <a:lnSpc>
                <a:spcPct val="120000"/>
              </a:lnSpc>
            </a:pPr>
            <a:r>
              <a:rPr lang="en-US" altLang="zh-CN" sz="2800" b="1">
                <a:solidFill>
                  <a:srgbClr val="FF0000"/>
                </a:solidFill>
              </a:rPr>
              <a:t>⒀月</a:t>
            </a:r>
            <a:r>
              <a:rPr lang="zh-CN" altLang="en-US" sz="2800" b="1">
                <a:solidFill>
                  <a:srgbClr val="FF0000"/>
                </a:solidFill>
                <a:latin typeface="微软雅黑" panose="020b0503020204020204" charset="-122"/>
                <a:sym typeface="+mn-ea"/>
              </a:rPr>
              <a:t>裴回</a:t>
            </a:r>
            <a:r>
              <a:rPr lang="en-US" altLang="zh-CN" sz="2800" b="1">
                <a:solidFill>
                  <a:srgbClr val="FF0000"/>
                </a:solidFill>
              </a:rPr>
              <a:t>：</a:t>
            </a:r>
            <a:r>
              <a:rPr lang="en-US" altLang="zh-CN" sz="2800" b="1"/>
              <a:t>月光流动的样子。指月光偏照闺楼，徘徊不去，令人不胜其相思之苦。</a:t>
            </a:r>
            <a:endParaRPr lang="en-US" altLang="zh-CN" sz="2800" b="1"/>
          </a:p>
          <a:p>
            <a:pPr fontAlgn="auto">
              <a:lnSpc>
                <a:spcPct val="120000"/>
              </a:lnSpc>
            </a:pPr>
            <a:r>
              <a:rPr lang="en-US" altLang="zh-CN" sz="2800" b="1">
                <a:solidFill>
                  <a:srgbClr val="FF0000"/>
                </a:solidFill>
              </a:rPr>
              <a:t>⒁离人</a:t>
            </a:r>
            <a:r>
              <a:rPr lang="en-US" altLang="zh-CN" sz="2800" b="1"/>
              <a:t>：此处指思妇。妆镜台：梳妆台。</a:t>
            </a:r>
            <a:endParaRPr lang="en-US" altLang="zh-CN" sz="2800" b="1"/>
          </a:p>
          <a:p>
            <a:pPr fontAlgn="auto">
              <a:lnSpc>
                <a:spcPct val="120000"/>
              </a:lnSpc>
            </a:pPr>
            <a:r>
              <a:rPr lang="en-US" altLang="zh-CN" sz="2800" b="1">
                <a:solidFill>
                  <a:srgbClr val="FF0000"/>
                </a:solidFill>
              </a:rPr>
              <a:t>⒂玉户</a:t>
            </a:r>
            <a:r>
              <a:rPr lang="en-US" altLang="zh-CN" sz="2800" b="1"/>
              <a:t>：</a:t>
            </a:r>
            <a:r>
              <a:rPr lang="zh-CN" altLang="en-US" sz="2800" b="1"/>
              <a:t>用玉装饰的门</a:t>
            </a:r>
            <a:r>
              <a:rPr lang="en-US" altLang="zh-CN" sz="2800" b="1"/>
              <a:t>。</a:t>
            </a:r>
            <a:endParaRPr lang="en-US" altLang="zh-CN" sz="2800" b="1"/>
          </a:p>
          <a:p>
            <a:pPr fontAlgn="auto">
              <a:lnSpc>
                <a:spcPct val="120000"/>
              </a:lnSpc>
            </a:pPr>
            <a:r>
              <a:rPr lang="en-US" altLang="zh-CN" sz="2800" b="1">
                <a:solidFill>
                  <a:srgbClr val="FF0000"/>
                </a:solidFill>
              </a:rPr>
              <a:t>⒃捣衣砧（zhēn）</a:t>
            </a:r>
            <a:r>
              <a:rPr lang="en-US" altLang="zh-CN" sz="2800" b="1"/>
              <a:t>：捣衣石，捶布石。</a:t>
            </a:r>
            <a:endParaRPr lang="en-US" altLang="zh-CN" sz="2800" b="1"/>
          </a:p>
        </p:txBody>
      </p:sp>
      <p:sp>
        <p:nvSpPr>
          <p:cNvPr id="5" name="文本框 4"/>
          <p:cNvSpPr txBox="1"/>
          <p:nvPr>
            <p:custDataLst>
              <p:tags r:id="rId5"/>
            </p:custDataLst>
          </p:nvPr>
        </p:nvSpPr>
        <p:spPr>
          <a:xfrm>
            <a:off x="393065" y="4834255"/>
            <a:ext cx="11035030" cy="1814830"/>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可怜楼上不停移动的月光，应该照耀着离人的梳妆台。月光透过玉窗珠帘，照进闺室，引动思妇的离愁，故希望它不要透帘入室，但却无法卷之而去，照在她的捣衣砧上，勾起思妇对远方游子的思念，想拂之使去却拂而还来。</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6"/>
            </p:custDataLst>
          </p:nvPr>
        </p:nvSpPr>
        <p:spPr>
          <a:xfrm>
            <a:off x="0" y="635"/>
            <a:ext cx="3597275"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思妇怀远图</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599440" y="273050"/>
            <a:ext cx="4346575" cy="1014730"/>
          </a:xfrm>
          <a:prstGeom prst="rect">
            <a:avLst/>
          </a:prstGeom>
          <a:noFill/>
        </p:spPr>
        <p:txBody>
          <a:bodyPr wrap="square" rtlCol="0">
            <a:spAutoFit/>
          </a:bodyPr>
          <a:lstStyle/>
          <a:p>
            <a:pPr indent="0" algn="just">
              <a:buNone/>
            </a:pPr>
            <a:r>
              <a:rPr lang="zh-CN" altLang="en-US" sz="6000">
                <a:solidFill>
                  <a:srgbClr val="FF0000"/>
                </a:solidFill>
                <a:latin typeface="华文新魏" panose="02010800040101010101" charset="-122"/>
                <a:ea typeface="华文新魏"/>
              </a:rPr>
              <a:t>导入</a:t>
            </a:r>
            <a:endParaRPr lang="zh-CN" altLang="en-US" sz="6000">
              <a:solidFill>
                <a:srgbClr val="FF0000"/>
              </a:solidFill>
              <a:latin typeface="华文新魏" panose="02010800040101010101" charset="-122"/>
              <a:ea typeface="华文新魏"/>
            </a:endParaRPr>
          </a:p>
        </p:txBody>
      </p:sp>
      <p:sp>
        <p:nvSpPr>
          <p:cNvPr id="5" name="文本框 4"/>
          <p:cNvSpPr txBox="1"/>
          <p:nvPr>
            <p:custDataLst>
              <p:tags r:id="rId4"/>
            </p:custDataLst>
          </p:nvPr>
        </p:nvSpPr>
        <p:spPr>
          <a:xfrm>
            <a:off x="384175" y="1782445"/>
            <a:ext cx="11807825" cy="3538220"/>
          </a:xfrm>
          <a:prstGeom prst="rect">
            <a:avLst/>
          </a:prstGeom>
          <a:noFill/>
        </p:spPr>
        <p:txBody>
          <a:bodyPr wrap="square" rtlCol="0">
            <a:spAutoFit/>
          </a:bodyPr>
          <a:lstStyle/>
          <a:p>
            <a:pPr algn="just"/>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B050"/>
                </a:solidFill>
                <a:latin typeface="楷体" panose="02010609060101010101" charset="-122"/>
                <a:ea typeface="楷体" panose="02010609060101010101" charset="-122"/>
                <a:cs typeface="楷体" panose="02010609060101010101" charset="-122"/>
              </a:rPr>
              <a:t>今夜鄜州月，闺中只独看。</a:t>
            </a:r>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70C0"/>
                </a:solidFill>
                <a:latin typeface="楷体" panose="02010609060101010101" charset="-122"/>
                <a:ea typeface="楷体" panose="02010609060101010101" charset="-122"/>
                <a:cs typeface="楷体" panose="02010609060101010101" charset="-122"/>
              </a:rPr>
              <a:t>这是杜甫的故乡之月</a:t>
            </a:r>
            <a:r>
              <a:rPr lang="zh-CN" altLang="en-US" sz="3200">
                <a:solidFill>
                  <a:srgbClr val="00B050"/>
                </a:solidFill>
                <a:latin typeface="楷体" panose="02010609060101010101" charset="-122"/>
                <a:ea typeface="楷体" panose="02010609060101010101" charset="-122"/>
                <a:cs typeface="楷体" panose="02010609060101010101" charset="-122"/>
              </a:rPr>
              <a:t>；</a:t>
            </a:r>
            <a:endParaRPr lang="zh-CN" altLang="en-US" sz="3200">
              <a:solidFill>
                <a:srgbClr val="00B050"/>
              </a:solidFill>
              <a:latin typeface="楷体" panose="02010609060101010101" charset="-122"/>
              <a:ea typeface="楷体" panose="02010609060101010101" charset="-122"/>
              <a:cs typeface="楷体" panose="02010609060101010101" charset="-122"/>
            </a:endParaRPr>
          </a:p>
          <a:p>
            <a:pPr algn="just"/>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B050"/>
                </a:solidFill>
                <a:latin typeface="楷体" panose="02010609060101010101" charset="-122"/>
                <a:ea typeface="楷体" panose="02010609060101010101" charset="-122"/>
                <a:cs typeface="楷体" panose="02010609060101010101" charset="-122"/>
              </a:rPr>
              <a:t>无言独上西楼，月如钩。</a:t>
            </a:r>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70C0"/>
                </a:solidFill>
                <a:latin typeface="楷体" panose="02010609060101010101" charset="-122"/>
                <a:ea typeface="楷体" panose="02010609060101010101" charset="-122"/>
                <a:cs typeface="楷体" panose="02010609060101010101" charset="-122"/>
              </a:rPr>
              <a:t>这是李煜的故国之月；</a:t>
            </a:r>
            <a:endParaRPr lang="zh-CN" altLang="en-US" sz="3200">
              <a:solidFill>
                <a:srgbClr val="00B050"/>
              </a:solidFill>
              <a:latin typeface="楷体" panose="02010609060101010101" charset="-122"/>
              <a:ea typeface="楷体" panose="02010609060101010101" charset="-122"/>
              <a:cs typeface="楷体" panose="02010609060101010101" charset="-122"/>
            </a:endParaRPr>
          </a:p>
          <a:p>
            <a:pPr algn="just"/>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B050"/>
                </a:solidFill>
                <a:latin typeface="楷体" panose="02010609060101010101" charset="-122"/>
                <a:ea typeface="楷体" panose="02010609060101010101" charset="-122"/>
                <a:cs typeface="楷体" panose="02010609060101010101" charset="-122"/>
              </a:rPr>
              <a:t>今宵酒醒何处，杨柳岸晓风残月。</a:t>
            </a:r>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70C0"/>
                </a:solidFill>
                <a:latin typeface="楷体" panose="02010609060101010101" charset="-122"/>
                <a:ea typeface="楷体" panose="02010609060101010101" charset="-122"/>
                <a:cs typeface="楷体" panose="02010609060101010101" charset="-122"/>
              </a:rPr>
              <a:t>这是柳永的寂寞之月</a:t>
            </a:r>
            <a:endParaRPr lang="zh-CN" altLang="en-US" sz="3200">
              <a:solidFill>
                <a:srgbClr val="0070C0"/>
              </a:solidFill>
              <a:latin typeface="楷体" panose="02010609060101010101" charset="-122"/>
              <a:ea typeface="楷体" panose="02010609060101010101" charset="-122"/>
              <a:cs typeface="楷体" panose="02010609060101010101" charset="-122"/>
            </a:endParaRPr>
          </a:p>
          <a:p>
            <a:pPr algn="just"/>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B050"/>
                </a:solidFill>
                <a:latin typeface="楷体" panose="02010609060101010101" charset="-122"/>
                <a:ea typeface="楷体" panose="02010609060101010101" charset="-122"/>
                <a:cs typeface="楷体" panose="02010609060101010101" charset="-122"/>
              </a:rPr>
              <a:t>明月几时有，把酒问青天。</a:t>
            </a:r>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70C0"/>
                </a:solidFill>
                <a:latin typeface="楷体" panose="02010609060101010101" charset="-122"/>
                <a:ea typeface="楷体" panose="02010609060101010101" charset="-122"/>
                <a:cs typeface="楷体" panose="02010609060101010101" charset="-122"/>
              </a:rPr>
              <a:t>这是苏轼的哲思之月；</a:t>
            </a:r>
            <a:endParaRPr lang="zh-CN" altLang="en-US" sz="3200">
              <a:solidFill>
                <a:srgbClr val="00B050"/>
              </a:solidFill>
              <a:latin typeface="楷体" panose="02010609060101010101" charset="-122"/>
              <a:ea typeface="楷体" panose="02010609060101010101" charset="-122"/>
              <a:cs typeface="楷体" panose="02010609060101010101" charset="-122"/>
            </a:endParaRPr>
          </a:p>
          <a:p>
            <a:pPr algn="just"/>
            <a:r>
              <a:rPr lang="zh-CN" altLang="en-US" sz="3200">
                <a:solidFill>
                  <a:srgbClr val="00B050"/>
                </a:solidFill>
                <a:latin typeface="楷体" panose="02010609060101010101" charset="-122"/>
                <a:ea typeface="楷体" panose="02010609060101010101" charset="-122"/>
                <a:cs typeface="楷体" panose="02010609060101010101" charset="-122"/>
              </a:rPr>
              <a:t>而张若虚笔下的月又是怎样的呢？今天，一起走进他的被誉为</a:t>
            </a:r>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B050"/>
                </a:solidFill>
                <a:latin typeface="楷体" panose="02010609060101010101" charset="-122"/>
                <a:ea typeface="楷体" panose="02010609060101010101" charset="-122"/>
                <a:cs typeface="楷体" panose="02010609060101010101" charset="-122"/>
              </a:rPr>
              <a:t>诗中之诗，顶风上的顶峰</a:t>
            </a:r>
            <a:r>
              <a:rPr lang="en-US" altLang="zh-CN" sz="3200">
                <a:solidFill>
                  <a:srgbClr val="00B050"/>
                </a:solidFill>
                <a:latin typeface="楷体" panose="02010609060101010101" charset="-122"/>
                <a:ea typeface="楷体" panose="02010609060101010101" charset="-122"/>
                <a:cs typeface="楷体" panose="02010609060101010101" charset="-122"/>
              </a:rPr>
              <a:t>”</a:t>
            </a:r>
            <a:r>
              <a:rPr lang="zh-CN" altLang="en-US" sz="3200">
                <a:solidFill>
                  <a:srgbClr val="00B050"/>
                </a:solidFill>
                <a:latin typeface="楷体" panose="02010609060101010101" charset="-122"/>
                <a:ea typeface="楷体" panose="02010609060101010101" charset="-122"/>
                <a:cs typeface="楷体" panose="02010609060101010101" charset="-122"/>
              </a:rPr>
              <a:t>的《春江花月夜》。</a:t>
            </a:r>
            <a:endParaRPr lang="zh-CN" sz="3200">
              <a:solidFill>
                <a:srgbClr val="00B050"/>
              </a:solidFill>
              <a:latin typeface="楷体" panose="02010609060101010101" charset="-122"/>
              <a:ea typeface="楷体" panose="02010609060101010101" charset="-122"/>
              <a:cs typeface="楷体" panose="02010609060101010101" charset="-122"/>
            </a:endParaRPr>
          </a:p>
          <a:p>
            <a:pPr algn="just"/>
            <a:endParaRPr lang="zh-CN" sz="3200">
              <a:solidFill>
                <a:srgbClr val="00B05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289175" y="526415"/>
            <a:ext cx="8891905"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rPr>
              <a:t>此时相望不</a:t>
            </a:r>
            <a:r>
              <a:rPr lang="zh-CN" altLang="en-US" sz="2900" b="1">
                <a:solidFill>
                  <a:srgbClr val="FF0000"/>
                </a:solidFill>
                <a:latin typeface="微软雅黑" panose="020b0503020204020204" charset="-122"/>
              </a:rPr>
              <a:t>相闻</a:t>
            </a:r>
            <a:r>
              <a:rPr lang="zh-CN" altLang="en-US" sz="2900" b="1" baseline="30000">
                <a:solidFill>
                  <a:srgbClr val="FF0000"/>
                </a:solidFill>
                <a:latin typeface="微软雅黑" panose="020b0503020204020204" charset="-122"/>
              </a:rPr>
              <a:t>⒄</a:t>
            </a:r>
            <a:r>
              <a:rPr lang="zh-CN" altLang="en-US" sz="2900" b="1">
                <a:latin typeface="微软雅黑" panose="020b0503020204020204" charset="-122"/>
              </a:rPr>
              <a:t>，愿</a:t>
            </a:r>
            <a:r>
              <a:rPr lang="zh-CN" altLang="en-US" sz="2900" b="1">
                <a:solidFill>
                  <a:srgbClr val="FF0000"/>
                </a:solidFill>
                <a:latin typeface="微软雅黑" panose="020b0503020204020204" charset="-122"/>
              </a:rPr>
              <a:t>逐</a:t>
            </a:r>
            <a:r>
              <a:rPr lang="zh-CN" altLang="en-US" sz="2900" b="1" baseline="30000">
                <a:solidFill>
                  <a:srgbClr val="FF0000"/>
                </a:solidFill>
                <a:latin typeface="微软雅黑" panose="020b0503020204020204" charset="-122"/>
              </a:rPr>
              <a:t>⒅</a:t>
            </a:r>
            <a:r>
              <a:rPr lang="zh-CN" altLang="en-US" sz="2900" b="1">
                <a:latin typeface="微软雅黑" panose="020b0503020204020204" charset="-122"/>
              </a:rPr>
              <a:t>月华</a:t>
            </a:r>
            <a:r>
              <a:rPr lang="zh-CN" altLang="en-US" sz="2900" b="1">
                <a:solidFill>
                  <a:srgbClr val="FF0000"/>
                </a:solidFill>
                <a:latin typeface="微软雅黑" panose="020b0503020204020204" charset="-122"/>
              </a:rPr>
              <a:t>流照</a:t>
            </a:r>
            <a:r>
              <a:rPr lang="zh-CN" altLang="en-US" sz="2900" b="1">
                <a:latin typeface="微软雅黑" panose="020b0503020204020204" charset="-122"/>
              </a:rPr>
              <a:t>君。</a:t>
            </a:r>
            <a:endParaRPr lang="zh-CN" altLang="en-US" sz="2900" b="1">
              <a:latin typeface="微软雅黑" panose="020b0503020204020204" charset="-122"/>
            </a:endParaRPr>
          </a:p>
          <a:p>
            <a:pPr marL="0" indent="0" algn="ctr" fontAlgn="auto">
              <a:lnSpc>
                <a:spcPct val="125000"/>
              </a:lnSpc>
              <a:buNone/>
            </a:pPr>
            <a:r>
              <a:rPr lang="zh-CN" altLang="en-US" sz="2900" b="1">
                <a:latin typeface="微软雅黑" panose="020b0503020204020204" charset="-122"/>
              </a:rPr>
              <a:t>鸿雁长飞光不</a:t>
            </a:r>
            <a:r>
              <a:rPr lang="zh-CN" altLang="en-US" sz="2900" b="1">
                <a:solidFill>
                  <a:srgbClr val="FF0000"/>
                </a:solidFill>
                <a:latin typeface="微软雅黑" panose="020b0503020204020204" charset="-122"/>
              </a:rPr>
              <a:t>度</a:t>
            </a:r>
            <a:r>
              <a:rPr lang="zh-CN" altLang="en-US" sz="2900" b="1">
                <a:latin typeface="微软雅黑" panose="020b0503020204020204" charset="-122"/>
              </a:rPr>
              <a:t>，鱼龙潜跃水成</a:t>
            </a:r>
            <a:r>
              <a:rPr lang="zh-CN" altLang="en-US" sz="2900" b="1">
                <a:solidFill>
                  <a:srgbClr val="FF0000"/>
                </a:solidFill>
                <a:latin typeface="微软雅黑" panose="020b0503020204020204" charset="-122"/>
              </a:rPr>
              <a:t>文</a:t>
            </a:r>
            <a:r>
              <a:rPr lang="zh-CN" altLang="en-US" sz="2900" b="1" baseline="30000">
                <a:solidFill>
                  <a:srgbClr val="FF0000"/>
                </a:solidFill>
                <a:latin typeface="微软雅黑" panose="020b0503020204020204" charset="-122"/>
              </a:rPr>
              <a:t>⒆</a:t>
            </a:r>
            <a:r>
              <a:rPr lang="zh-CN" altLang="en-US" sz="2900" b="1">
                <a:latin typeface="微软雅黑" panose="020b0503020204020204" charset="-122"/>
              </a:rPr>
              <a:t>。</a:t>
            </a:r>
            <a:endParaRPr lang="zh-CN" altLang="en-US" sz="2900" b="1">
              <a:latin typeface="微软雅黑" panose="020b0503020204020204" charset="-122"/>
            </a:endParaRPr>
          </a:p>
        </p:txBody>
      </p:sp>
      <p:sp>
        <p:nvSpPr>
          <p:cNvPr id="3" name="文本框 2"/>
          <p:cNvSpPr txBox="1"/>
          <p:nvPr>
            <p:custDataLst>
              <p:tags r:id="rId4"/>
            </p:custDataLst>
          </p:nvPr>
        </p:nvSpPr>
        <p:spPr>
          <a:xfrm>
            <a:off x="393700" y="1733550"/>
            <a:ext cx="11404600" cy="2453640"/>
          </a:xfrm>
          <a:prstGeom prst="rect">
            <a:avLst/>
          </a:prstGeom>
          <a:noFill/>
        </p:spPr>
        <p:txBody>
          <a:bodyPr wrap="square" rtlCol="0">
            <a:spAutoFit/>
          </a:bodyPr>
          <a:lstStyle/>
          <a:p>
            <a:pPr fontAlgn="auto">
              <a:lnSpc>
                <a:spcPct val="120000"/>
              </a:lnSpc>
            </a:pPr>
            <a:r>
              <a:rPr lang="en-US" altLang="zh-CN" sz="3200" b="1">
                <a:solidFill>
                  <a:srgbClr val="FF0000"/>
                </a:solidFill>
              </a:rPr>
              <a:t>⒄相闻</a:t>
            </a:r>
            <a:r>
              <a:rPr lang="en-US" altLang="zh-CN" sz="3200" b="1"/>
              <a:t>：互通音信。</a:t>
            </a:r>
            <a:endParaRPr lang="en-US" altLang="zh-CN" sz="3200" b="1"/>
          </a:p>
          <a:p>
            <a:pPr fontAlgn="auto">
              <a:lnSpc>
                <a:spcPct val="120000"/>
              </a:lnSpc>
            </a:pPr>
            <a:r>
              <a:rPr lang="en-US" altLang="zh-CN" sz="3200" b="1">
                <a:solidFill>
                  <a:srgbClr val="FF0000"/>
                </a:solidFill>
              </a:rPr>
              <a:t>⒅逐</a:t>
            </a:r>
            <a:r>
              <a:rPr lang="en-US" altLang="zh-CN" sz="3200" b="1"/>
              <a:t>：追随。月华：月光。</a:t>
            </a:r>
            <a:endParaRPr lang="en-US" altLang="zh-CN" sz="3200" b="1"/>
          </a:p>
          <a:p>
            <a:pPr fontAlgn="auto">
              <a:lnSpc>
                <a:spcPct val="120000"/>
              </a:lnSpc>
            </a:pPr>
            <a:r>
              <a:rPr lang="en-US" altLang="zh-CN" sz="3200" b="1">
                <a:solidFill>
                  <a:srgbClr val="FF0000"/>
                </a:solidFill>
              </a:rPr>
              <a:t>⒆文</a:t>
            </a:r>
            <a:r>
              <a:rPr lang="en-US" altLang="zh-CN" sz="3200" b="1"/>
              <a:t>：同“纹”。古有鱼、雁传书的传说，这两句暗含对方所在遥远，鱼、雁亦难传书之意。</a:t>
            </a:r>
            <a:endParaRPr lang="en-US" altLang="zh-CN" sz="3200" b="1"/>
          </a:p>
        </p:txBody>
      </p:sp>
      <p:sp>
        <p:nvSpPr>
          <p:cNvPr id="5" name="文本框 4"/>
          <p:cNvSpPr txBox="1"/>
          <p:nvPr>
            <p:custDataLst>
              <p:tags r:id="rId5"/>
            </p:custDataLst>
          </p:nvPr>
        </p:nvSpPr>
        <p:spPr>
          <a:xfrm>
            <a:off x="577850" y="4568190"/>
            <a:ext cx="11035030" cy="1814830"/>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这时互相望着月亮可是互相听不到声音，我希望随着月光流去照耀着您。鸿雁虽然能飞越万里长空，却不能超越月光照及的范围；月光照进深水，使深藏水底的鱼龙也感受到光照，跃动起来，形成层层水纹。</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6"/>
            </p:custDataLst>
          </p:nvPr>
        </p:nvSpPr>
        <p:spPr>
          <a:xfrm>
            <a:off x="0" y="635"/>
            <a:ext cx="3597275"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思妇怀远图</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pic>
        <p:nvPicPr>
          <p:cNvPr id="125954" name="图片 125953"/>
          <p:cNvPicPr/>
          <p:nvPr>
            <p:custDataLst>
              <p:tags r:id="rId4"/>
            </p:custDataLst>
          </p:nvPr>
        </p:nvPicPr>
        <p:blipFill>
          <a:blip r:embed="rId3"/>
          <a:stretch>
            <a:fillRect/>
          </a:stretch>
        </p:blipFill>
        <p:spPr>
          <a:xfrm>
            <a:off x="0" y="1278890"/>
            <a:ext cx="3480435" cy="5426075"/>
          </a:xfrm>
          <a:prstGeom prst="rect">
            <a:avLst/>
          </a:prstGeom>
          <a:noFill/>
          <a:ln w="9525">
            <a:noFill/>
          </a:ln>
        </p:spPr>
      </p:pic>
      <p:sp>
        <p:nvSpPr>
          <p:cNvPr id="2" name="矩形 1"/>
          <p:cNvSpPr/>
          <p:nvPr>
            <p:custDataLst>
              <p:tags r:id="rId5"/>
            </p:custDataLst>
          </p:nvPr>
        </p:nvSpPr>
        <p:spPr>
          <a:xfrm>
            <a:off x="0" y="172085"/>
            <a:ext cx="7760970" cy="1106805"/>
          </a:xfrm>
          <a:prstGeom prst="rect">
            <a:avLst/>
          </a:prstGeom>
          <a:solidFill>
            <a:schemeClr val="accent1">
              <a:lumMod val="20000"/>
              <a:lumOff val="80000"/>
            </a:schemeClr>
          </a:solidFill>
          <a:ln>
            <a:noFill/>
          </a:ln>
        </p:spPr>
        <p:txBody>
          <a:bodyPr wrap="square" rtlCol="0" anchor="t">
            <a:spAutoFit/>
          </a:bodyPr>
          <a:lstStyle/>
          <a:p>
            <a:pPr algn="ctr"/>
            <a:r>
              <a:rPr lang="zh-CN" altLang="zh-CN" sz="6600" b="1">
                <a:ln w="9525" cmpd="sng">
                  <a:solidFill>
                    <a:schemeClr val="accent1"/>
                  </a:solidFill>
                  <a:prstDash val="solid"/>
                </a:ln>
                <a:solidFill>
                  <a:srgbClr val="C00000"/>
                </a:solidFill>
                <a:effectLst>
                  <a:glow rad="38100">
                    <a:schemeClr val="accent1">
                      <a:alpha val="40000"/>
                    </a:schemeClr>
                  </a:glow>
                </a:effectLst>
              </a:rPr>
              <a:t>鉴赏思妇怀远图</a:t>
            </a:r>
            <a:endParaRPr lang="zh-CN" altLang="zh-CN" sz="6600" b="1">
              <a:ln w="9525" cmpd="sng">
                <a:solidFill>
                  <a:schemeClr val="accent1"/>
                </a:solidFill>
                <a:prstDash val="solid"/>
              </a:ln>
              <a:solidFill>
                <a:srgbClr val="C00000"/>
              </a:solidFill>
              <a:effectLst>
                <a:glow rad="38100">
                  <a:schemeClr val="accent1">
                    <a:alpha val="40000"/>
                  </a:schemeClr>
                </a:glow>
              </a:effectLst>
            </a:endParaRPr>
          </a:p>
        </p:txBody>
      </p:sp>
      <p:sp>
        <p:nvSpPr>
          <p:cNvPr id="4" name="椭圆 3"/>
          <p:cNvSpPr/>
          <p:nvPr>
            <p:custDataLst>
              <p:tags r:id="rId6"/>
            </p:custDataLst>
          </p:nvPr>
        </p:nvSpPr>
        <p:spPr>
          <a:xfrm>
            <a:off x="3610610" y="1456690"/>
            <a:ext cx="4970780" cy="530415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buNone/>
            </a:pPr>
            <a:r>
              <a:rPr lang="zh-CN" altLang="en-US" sz="3200">
                <a:solidFill>
                  <a:schemeClr val="tx2"/>
                </a:solidFill>
                <a:latin typeface="楷体" panose="02010609060101010101" charset="-122"/>
                <a:ea typeface="楷体" panose="02010609060101010101" charset="-122"/>
                <a:cs typeface="楷体" panose="02010609060101010101" charset="-122"/>
                <a:sym typeface="+mn-ea"/>
              </a:rPr>
              <a:t>可怜楼上月</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裴回</a:t>
            </a:r>
            <a:r>
              <a:rPr lang="zh-CN" altLang="en-US" sz="3200">
                <a:solidFill>
                  <a:schemeClr val="tx2"/>
                </a:solidFill>
                <a:latin typeface="楷体" panose="02010609060101010101" charset="-122"/>
                <a:ea typeface="楷体" panose="02010609060101010101" charset="-122"/>
                <a:cs typeface="楷体" panose="02010609060101010101" charset="-122"/>
                <a:sym typeface="+mn-ea"/>
              </a:rPr>
              <a:t>，</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chemeClr val="tx2"/>
                </a:solidFill>
                <a:latin typeface="楷体" panose="02010609060101010101" charset="-122"/>
                <a:ea typeface="楷体" panose="02010609060101010101" charset="-122"/>
                <a:cs typeface="楷体" panose="02010609060101010101" charset="-122"/>
                <a:sym typeface="+mn-ea"/>
              </a:rPr>
              <a:t>应照离人妆镜台。</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chemeClr val="tx2"/>
                </a:solidFill>
                <a:latin typeface="楷体" panose="02010609060101010101" charset="-122"/>
                <a:ea typeface="楷体" panose="02010609060101010101" charset="-122"/>
                <a:cs typeface="楷体" panose="02010609060101010101" charset="-122"/>
                <a:sym typeface="+mn-ea"/>
              </a:rPr>
              <a:t>玉户帘中</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卷不去</a:t>
            </a:r>
            <a:r>
              <a:rPr lang="zh-CN" altLang="en-US" sz="3200">
                <a:solidFill>
                  <a:schemeClr val="tx2"/>
                </a:solidFill>
                <a:latin typeface="楷体" panose="02010609060101010101" charset="-122"/>
                <a:ea typeface="楷体" panose="02010609060101010101" charset="-122"/>
                <a:cs typeface="楷体" panose="02010609060101010101" charset="-122"/>
                <a:sym typeface="+mn-ea"/>
              </a:rPr>
              <a:t>，</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chemeClr val="tx2"/>
                </a:solidFill>
                <a:latin typeface="楷体" panose="02010609060101010101" charset="-122"/>
                <a:ea typeface="楷体" panose="02010609060101010101" charset="-122"/>
                <a:cs typeface="楷体" panose="02010609060101010101" charset="-122"/>
                <a:sym typeface="+mn-ea"/>
              </a:rPr>
              <a:t>捣衣砧上</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拂还来</a:t>
            </a:r>
            <a:r>
              <a:rPr lang="zh-CN" altLang="en-US" sz="3200">
                <a:solidFill>
                  <a:schemeClr val="tx2"/>
                </a:solidFill>
                <a:latin typeface="楷体" panose="02010609060101010101" charset="-122"/>
                <a:ea typeface="楷体" panose="02010609060101010101" charset="-122"/>
                <a:cs typeface="楷体" panose="02010609060101010101" charset="-122"/>
                <a:sym typeface="+mn-ea"/>
              </a:rPr>
              <a:t>。</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chemeClr val="tx2"/>
                </a:solidFill>
                <a:latin typeface="楷体" panose="02010609060101010101" charset="-122"/>
                <a:ea typeface="楷体" panose="02010609060101010101" charset="-122"/>
                <a:cs typeface="楷体" panose="02010609060101010101" charset="-122"/>
                <a:sym typeface="+mn-ea"/>
              </a:rPr>
              <a:t>此时相望不相闻， </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chemeClr val="tx2"/>
                </a:solidFill>
                <a:latin typeface="楷体" panose="02010609060101010101" charset="-122"/>
                <a:ea typeface="楷体" panose="02010609060101010101" charset="-122"/>
                <a:cs typeface="楷体" panose="02010609060101010101" charset="-122"/>
                <a:sym typeface="+mn-ea"/>
              </a:rPr>
              <a:t>愿逐月华流照君。</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FF0000"/>
                </a:solidFill>
                <a:latin typeface="楷体" panose="02010609060101010101" charset="-122"/>
                <a:ea typeface="楷体" panose="02010609060101010101" charset="-122"/>
                <a:cs typeface="楷体" panose="02010609060101010101" charset="-122"/>
                <a:sym typeface="+mn-ea"/>
              </a:rPr>
              <a:t>鸿雁</a:t>
            </a:r>
            <a:r>
              <a:rPr lang="zh-CN" altLang="en-US" sz="3200">
                <a:solidFill>
                  <a:schemeClr val="tx2"/>
                </a:solidFill>
                <a:latin typeface="楷体" panose="02010609060101010101" charset="-122"/>
                <a:ea typeface="楷体" panose="02010609060101010101" charset="-122"/>
                <a:cs typeface="楷体" panose="02010609060101010101" charset="-122"/>
                <a:sym typeface="+mn-ea"/>
              </a:rPr>
              <a:t>长飞光不度，</a:t>
            </a:r>
            <a:endParaRPr lang="zh-CN" altLang="en-US" sz="3200">
              <a:solidFill>
                <a:schemeClr val="tx2"/>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FF0000"/>
                </a:solidFill>
                <a:latin typeface="楷体" panose="02010609060101010101" charset="-122"/>
                <a:ea typeface="楷体" panose="02010609060101010101" charset="-122"/>
                <a:cs typeface="楷体" panose="02010609060101010101" charset="-122"/>
                <a:sym typeface="+mn-ea"/>
              </a:rPr>
              <a:t>鱼龙</a:t>
            </a:r>
            <a:r>
              <a:rPr lang="zh-CN" altLang="en-US" sz="3200">
                <a:solidFill>
                  <a:schemeClr val="tx2"/>
                </a:solidFill>
                <a:latin typeface="楷体" panose="02010609060101010101" charset="-122"/>
                <a:ea typeface="楷体" panose="02010609060101010101" charset="-122"/>
                <a:cs typeface="楷体" panose="02010609060101010101" charset="-122"/>
                <a:sym typeface="+mn-ea"/>
              </a:rPr>
              <a:t>潜跃水成文。</a:t>
            </a:r>
            <a:endParaRPr lang="zh-CN" altLang="en-US" sz="3200">
              <a:latin typeface="楷体" panose="02010609060101010101" charset="-122"/>
              <a:ea typeface="楷体" panose="02010609060101010101" charset="-122"/>
              <a:cs typeface="楷体" panose="02010609060101010101" charset="-122"/>
            </a:endParaRPr>
          </a:p>
        </p:txBody>
      </p:sp>
      <p:sp>
        <p:nvSpPr>
          <p:cNvPr id="5" name="流程图: 可选过程 4"/>
          <p:cNvSpPr/>
          <p:nvPr>
            <p:custDataLst>
              <p:tags r:id="rId7"/>
            </p:custDataLst>
          </p:nvPr>
        </p:nvSpPr>
        <p:spPr>
          <a:xfrm>
            <a:off x="8720455" y="788670"/>
            <a:ext cx="3197225" cy="5859145"/>
          </a:xfrm>
          <a:prstGeom prst="flowChartAlternateProcess">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8"/>
            </p:custDataLst>
          </p:nvPr>
        </p:nvSpPr>
        <p:spPr>
          <a:xfrm>
            <a:off x="8835390" y="1456690"/>
            <a:ext cx="2967990" cy="4523105"/>
          </a:xfrm>
          <a:prstGeom prst="rect">
            <a:avLst/>
          </a:prstGeom>
          <a:noFill/>
        </p:spPr>
        <p:txBody>
          <a:bodyPr wrap="square" rtlCol="0">
            <a:spAutoFit/>
          </a:bodyPr>
          <a:lstStyle/>
          <a:p>
            <a:r>
              <a:rPr lang="en-US" altLang="zh-CN"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1.</a:t>
            </a:r>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赏析“</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裴回</a:t>
            </a:r>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”“卷不去”“拂还来”词语的表达作用。</a:t>
            </a:r>
            <a:endPar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endParaRPr>
          </a:p>
          <a:p>
            <a:r>
              <a:rPr lang="en-US" altLang="zh-CN"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rPr>
              <a:t>2.“鱼龙”、“鸿雁”两词用了什么表现手法？</a:t>
            </a:r>
            <a:endParaRPr lang="en-US" altLang="zh-CN"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custDataLst>
            <p:tags r:id="rId2"/>
          </p:custDataLst>
        </p:nvPr>
      </p:nvGrpSpPr>
      <p:grpSpPr>
        <a:xfrm>
          <a:off x="0" y="0"/>
          <a:ext cx="0" cy="0"/>
        </a:xfrm>
      </p:grpSpPr>
      <p:sp>
        <p:nvSpPr>
          <p:cNvPr id="207874" name="文本占位符 207873"/>
          <p:cNvSpPr>
            <a:spLocks noGrp="1"/>
          </p:cNvSpPr>
          <p:nvPr>
            <p:custDataLst>
              <p:tags r:id="rId3"/>
            </p:custDataLst>
          </p:nvPr>
        </p:nvSpPr>
        <p:spPr>
          <a:xfrm>
            <a:off x="0" y="1393825"/>
            <a:ext cx="3882390" cy="4517390"/>
          </a:xfrm>
          <a:prstGeom prst="rect">
            <a:avLst/>
          </a:prstGeom>
          <a:solidFill>
            <a:schemeClr val="accent2">
              <a:lumMod val="20000"/>
              <a:lumOff val="80000"/>
            </a:schemeClr>
          </a:solid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9pPr>
          </a:lstStyle>
          <a:p>
            <a:pPr>
              <a:lnSpc>
                <a:spcPct val="80000"/>
              </a:lnSpc>
              <a:buNone/>
            </a:pPr>
            <a:r>
              <a:rPr lang="zh-CN" altLang="en-US" sz="3600">
                <a:solidFill>
                  <a:srgbClr val="000000"/>
                </a:solidFill>
                <a:latin typeface="楷体" panose="02010609060101010101" charset="-122"/>
                <a:ea typeface="楷体" panose="02010609060101010101" charset="-122"/>
                <a:cs typeface="楷体" panose="02010609060101010101" charset="-122"/>
              </a:rPr>
              <a:t>可怜楼上月</a:t>
            </a:r>
            <a:r>
              <a:rPr lang="zh-CN" altLang="en-US" sz="3600">
                <a:solidFill>
                  <a:srgbClr val="FF0000"/>
                </a:solidFill>
                <a:latin typeface="楷体" panose="02010609060101010101" charset="-122"/>
                <a:ea typeface="楷体" panose="02010609060101010101" charset="-122"/>
                <a:cs typeface="楷体" panose="02010609060101010101" charset="-122"/>
                <a:sym typeface="+mn-ea"/>
              </a:rPr>
              <a:t>裴回</a:t>
            </a:r>
            <a:r>
              <a:rPr lang="zh-CN" altLang="en-US" sz="3600">
                <a:solidFill>
                  <a:srgbClr val="000000"/>
                </a:solidFill>
                <a:latin typeface="楷体" panose="02010609060101010101" charset="-122"/>
                <a:ea typeface="楷体" panose="02010609060101010101" charset="-122"/>
                <a:cs typeface="楷体" panose="02010609060101010101" charset="-122"/>
              </a:rPr>
              <a:t>，</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000000"/>
                </a:solidFill>
                <a:latin typeface="楷体" panose="02010609060101010101" charset="-122"/>
                <a:ea typeface="楷体" panose="02010609060101010101" charset="-122"/>
                <a:cs typeface="楷体" panose="02010609060101010101" charset="-122"/>
              </a:rPr>
              <a:t>应照离人妆镜台。</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000000"/>
                </a:solidFill>
                <a:latin typeface="楷体" panose="02010609060101010101" charset="-122"/>
                <a:ea typeface="楷体" panose="02010609060101010101" charset="-122"/>
                <a:cs typeface="楷体" panose="02010609060101010101" charset="-122"/>
              </a:rPr>
              <a:t>玉户帘中</a:t>
            </a:r>
            <a:r>
              <a:rPr lang="zh-CN" altLang="en-US" sz="3600">
                <a:solidFill>
                  <a:srgbClr val="FF0000"/>
                </a:solidFill>
                <a:latin typeface="楷体" panose="02010609060101010101" charset="-122"/>
                <a:ea typeface="楷体" panose="02010609060101010101" charset="-122"/>
                <a:cs typeface="楷体" panose="02010609060101010101" charset="-122"/>
              </a:rPr>
              <a:t>卷不去</a:t>
            </a:r>
            <a:r>
              <a:rPr lang="zh-CN" altLang="en-US" sz="3600">
                <a:solidFill>
                  <a:srgbClr val="000000"/>
                </a:solidFill>
                <a:latin typeface="楷体" panose="02010609060101010101" charset="-122"/>
                <a:ea typeface="楷体" panose="02010609060101010101" charset="-122"/>
                <a:cs typeface="楷体" panose="02010609060101010101" charset="-122"/>
              </a:rPr>
              <a:t>，</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000000"/>
                </a:solidFill>
                <a:latin typeface="楷体" panose="02010609060101010101" charset="-122"/>
                <a:ea typeface="楷体" panose="02010609060101010101" charset="-122"/>
                <a:cs typeface="楷体" panose="02010609060101010101" charset="-122"/>
              </a:rPr>
              <a:t>捣衣砧上</a:t>
            </a:r>
            <a:r>
              <a:rPr lang="zh-CN" altLang="en-US" sz="3600">
                <a:solidFill>
                  <a:srgbClr val="FF0000"/>
                </a:solidFill>
                <a:latin typeface="楷体" panose="02010609060101010101" charset="-122"/>
                <a:ea typeface="楷体" panose="02010609060101010101" charset="-122"/>
                <a:cs typeface="楷体" panose="02010609060101010101" charset="-122"/>
              </a:rPr>
              <a:t>拂还来</a:t>
            </a:r>
            <a:r>
              <a:rPr lang="zh-CN" altLang="en-US" sz="3600">
                <a:solidFill>
                  <a:srgbClr val="000000"/>
                </a:solidFill>
                <a:latin typeface="楷体" panose="02010609060101010101" charset="-122"/>
                <a:ea typeface="楷体" panose="02010609060101010101" charset="-122"/>
                <a:cs typeface="楷体" panose="02010609060101010101" charset="-122"/>
              </a:rPr>
              <a:t>。</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000000"/>
                </a:solidFill>
                <a:latin typeface="楷体" panose="02010609060101010101" charset="-122"/>
                <a:ea typeface="楷体" panose="02010609060101010101" charset="-122"/>
                <a:cs typeface="楷体" panose="02010609060101010101" charset="-122"/>
              </a:rPr>
              <a:t>此时相望不相闻， </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000000"/>
                </a:solidFill>
                <a:latin typeface="楷体" panose="02010609060101010101" charset="-122"/>
                <a:ea typeface="楷体" panose="02010609060101010101" charset="-122"/>
                <a:cs typeface="楷体" panose="02010609060101010101" charset="-122"/>
              </a:rPr>
              <a:t>愿逐月华流照君。</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FF0000"/>
                </a:solidFill>
                <a:latin typeface="楷体" panose="02010609060101010101" charset="-122"/>
                <a:ea typeface="楷体" panose="02010609060101010101" charset="-122"/>
                <a:cs typeface="楷体" panose="02010609060101010101" charset="-122"/>
              </a:rPr>
              <a:t>鸿雁</a:t>
            </a:r>
            <a:r>
              <a:rPr lang="zh-CN" altLang="en-US" sz="3600">
                <a:solidFill>
                  <a:srgbClr val="000000"/>
                </a:solidFill>
                <a:latin typeface="楷体" panose="02010609060101010101" charset="-122"/>
                <a:ea typeface="楷体" panose="02010609060101010101" charset="-122"/>
                <a:cs typeface="楷体" panose="02010609060101010101" charset="-122"/>
              </a:rPr>
              <a:t>长飞光不度，</a:t>
            </a:r>
            <a:endParaRPr lang="zh-CN" altLang="en-US" sz="36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600">
                <a:solidFill>
                  <a:srgbClr val="FF0000"/>
                </a:solidFill>
                <a:latin typeface="楷体" panose="02010609060101010101" charset="-122"/>
                <a:ea typeface="楷体" panose="02010609060101010101" charset="-122"/>
                <a:cs typeface="楷体" panose="02010609060101010101" charset="-122"/>
              </a:rPr>
              <a:t>鱼龙</a:t>
            </a:r>
            <a:r>
              <a:rPr lang="zh-CN" altLang="en-US" sz="3600">
                <a:solidFill>
                  <a:srgbClr val="000000"/>
                </a:solidFill>
                <a:latin typeface="楷体" panose="02010609060101010101" charset="-122"/>
                <a:ea typeface="楷体" panose="02010609060101010101" charset="-122"/>
                <a:cs typeface="楷体" panose="02010609060101010101" charset="-122"/>
              </a:rPr>
              <a:t>潜跃水成文。</a:t>
            </a:r>
            <a:endParaRPr lang="zh-CN" altLang="en-US" sz="3600">
              <a:solidFill>
                <a:srgbClr val="000000"/>
              </a:solidFill>
            </a:endParaRPr>
          </a:p>
          <a:p>
            <a:pPr>
              <a:lnSpc>
                <a:spcPct val="80000"/>
              </a:lnSpc>
              <a:buNone/>
            </a:pPr>
            <a:endParaRPr lang="zh-CN" altLang="en-US" sz="3600">
              <a:solidFill>
                <a:srgbClr val="000000"/>
              </a:solidFill>
            </a:endParaRPr>
          </a:p>
        </p:txBody>
      </p:sp>
      <p:sp>
        <p:nvSpPr>
          <p:cNvPr id="5" name="流程图: 可选过程 4"/>
          <p:cNvSpPr/>
          <p:nvPr>
            <p:custDataLst>
              <p:tags r:id="rId4"/>
            </p:custDataLst>
          </p:nvPr>
        </p:nvSpPr>
        <p:spPr>
          <a:xfrm>
            <a:off x="4834890" y="152400"/>
            <a:ext cx="6137275" cy="1242060"/>
          </a:xfrm>
          <a:prstGeom prst="flowChartAlternateProcess">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1.</a:t>
            </a:r>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赏析“</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裴回</a:t>
            </a:r>
            <a:r>
              <a:rPr lang="zh-CN" altLang="en-US"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”“卷不去”“拂还来”等词语的表达作用。</a:t>
            </a:r>
            <a:endParaRPr lang="zh-CN" altLang="en-US" sz="3200"/>
          </a:p>
        </p:txBody>
      </p:sp>
      <p:sp>
        <p:nvSpPr>
          <p:cNvPr id="2" name="圆角矩形 1"/>
          <p:cNvSpPr/>
          <p:nvPr>
            <p:custDataLst>
              <p:tags r:id="rId5"/>
            </p:custDataLst>
          </p:nvPr>
        </p:nvSpPr>
        <p:spPr>
          <a:xfrm>
            <a:off x="3882390" y="1394460"/>
            <a:ext cx="8057515" cy="5067935"/>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a:latin typeface="楷体" panose="02010609060101010101" charset="-122"/>
                <a:ea typeface="楷体" panose="02010609060101010101" charset="-122"/>
                <a:cs typeface="楷体" panose="02010609060101010101" charset="-122"/>
              </a:rPr>
              <a:t>   </a:t>
            </a:r>
            <a:r>
              <a:rPr lang="en-US" altLang="zh-CN" sz="3200" b="1">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裴回：</a:t>
            </a:r>
            <a:r>
              <a:rPr lang="zh-CN" altLang="en-US" sz="3200" b="1" u="sng">
                <a:solidFill>
                  <a:schemeClr val="tx1"/>
                </a:solidFill>
                <a:latin typeface="楷体" panose="02010609060101010101" charset="-122"/>
                <a:ea typeface="楷体" panose="02010609060101010101" charset="-122"/>
                <a:cs typeface="楷体" panose="02010609060101010101" charset="-122"/>
              </a:rPr>
              <a:t>拟人手法，写出月游移不定的动态。</a:t>
            </a:r>
            <a:r>
              <a:rPr lang="zh-CN" altLang="en-US" sz="3200" b="1">
                <a:solidFill>
                  <a:schemeClr val="tx1"/>
                </a:solidFill>
                <a:latin typeface="楷体" panose="02010609060101010101" charset="-122"/>
                <a:ea typeface="楷体" panose="02010609060101010101" charset="-122"/>
                <a:cs typeface="楷体" panose="02010609060101010101" charset="-122"/>
              </a:rPr>
              <a:t>赋予月亮以人的灵性，它似乎也为思妇而伤心、对她怜悯，不忍离去；</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l"/>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l"/>
            <a:r>
              <a:rPr lang="zh-CN" altLang="en-US" sz="3200">
                <a:solidFill>
                  <a:schemeClr val="tx2"/>
                </a:solidFill>
                <a:latin typeface="楷体" panose="02010609060101010101" charset="-122"/>
                <a:ea typeface="楷体" panose="02010609060101010101" charset="-122"/>
                <a:cs typeface="楷体" panose="02010609060101010101" charset="-122"/>
              </a:rPr>
              <a:t>   </a:t>
            </a:r>
            <a:r>
              <a:rPr lang="zh-CN" altLang="en-US" sz="3200" b="1">
                <a:solidFill>
                  <a:srgbClr val="FF0000"/>
                </a:solidFill>
                <a:latin typeface="楷体" panose="02010609060101010101" charset="-122"/>
                <a:ea typeface="楷体" panose="02010609060101010101" charset="-122"/>
                <a:cs typeface="楷体" panose="02010609060101010101" charset="-122"/>
              </a:rPr>
              <a:t>“卷”与“拂”</a:t>
            </a:r>
            <a:r>
              <a:rPr lang="zh-CN" altLang="en-US" sz="3200" b="1">
                <a:solidFill>
                  <a:schemeClr val="tx2"/>
                </a:solidFill>
                <a:latin typeface="楷体" panose="02010609060101010101" charset="-122"/>
                <a:ea typeface="楷体" panose="02010609060101010101" charset="-122"/>
                <a:cs typeface="楷体" panose="02010609060101010101" charset="-122"/>
              </a:rPr>
              <a:t>——</a:t>
            </a:r>
            <a:r>
              <a:rPr lang="zh-CN" altLang="en-US" sz="3200" b="1" u="sng">
                <a:solidFill>
                  <a:schemeClr val="tx2"/>
                </a:solidFill>
                <a:latin typeface="楷体" panose="02010609060101010101" charset="-122"/>
                <a:ea typeface="楷体" panose="02010609060101010101" charset="-122"/>
                <a:cs typeface="楷体" panose="02010609060101010101" charset="-122"/>
              </a:rPr>
              <a:t>表明思妇的思念之苦</a:t>
            </a:r>
            <a:r>
              <a:rPr lang="zh-CN" altLang="en-US" sz="3200" b="1">
                <a:solidFill>
                  <a:schemeClr val="tx2"/>
                </a:solidFill>
                <a:latin typeface="楷体" panose="02010609060101010101" charset="-122"/>
                <a:ea typeface="楷体" panose="02010609060101010101" charset="-122"/>
                <a:cs typeface="楷体" panose="02010609060101010101" charset="-122"/>
              </a:rPr>
              <a:t>，她想赶走恼人的月光，可是月光却</a:t>
            </a:r>
            <a:r>
              <a:rPr lang="en-US" altLang="zh-CN" sz="3200" b="1">
                <a:solidFill>
                  <a:schemeClr val="tx2"/>
                </a:solidFill>
                <a:latin typeface="楷体" panose="02010609060101010101" charset="-122"/>
                <a:ea typeface="楷体" panose="02010609060101010101" charset="-122"/>
                <a:cs typeface="楷体" panose="02010609060101010101" charset="-122"/>
              </a:rPr>
              <a:t>“</a:t>
            </a:r>
            <a:r>
              <a:rPr lang="zh-CN" altLang="en-US" sz="3200" b="1">
                <a:solidFill>
                  <a:schemeClr val="tx2"/>
                </a:solidFill>
                <a:latin typeface="楷体" panose="02010609060101010101" charset="-122"/>
                <a:ea typeface="楷体" panose="02010609060101010101" charset="-122"/>
                <a:cs typeface="楷体" panose="02010609060101010101" charset="-122"/>
              </a:rPr>
              <a:t>卷不去</a:t>
            </a:r>
            <a:r>
              <a:rPr lang="en-US" altLang="zh-CN" sz="3200" b="1">
                <a:solidFill>
                  <a:schemeClr val="tx2"/>
                </a:solidFill>
                <a:latin typeface="楷体" panose="02010609060101010101" charset="-122"/>
                <a:ea typeface="楷体" panose="02010609060101010101" charset="-122"/>
                <a:cs typeface="楷体" panose="02010609060101010101" charset="-122"/>
              </a:rPr>
              <a:t>”“</a:t>
            </a:r>
            <a:r>
              <a:rPr lang="zh-CN" altLang="en-US" sz="3200" b="1">
                <a:solidFill>
                  <a:schemeClr val="tx2"/>
                </a:solidFill>
                <a:latin typeface="楷体" panose="02010609060101010101" charset="-122"/>
                <a:ea typeface="楷体" panose="02010609060101010101" charset="-122"/>
                <a:cs typeface="楷体" panose="02010609060101010101" charset="-122"/>
              </a:rPr>
              <a:t>拂还来</a:t>
            </a:r>
            <a:r>
              <a:rPr lang="en-US" altLang="zh-CN" sz="3200" b="1">
                <a:solidFill>
                  <a:schemeClr val="tx2"/>
                </a:solidFill>
                <a:latin typeface="楷体" panose="02010609060101010101" charset="-122"/>
                <a:ea typeface="楷体" panose="02010609060101010101" charset="-122"/>
                <a:cs typeface="楷体" panose="02010609060101010101" charset="-122"/>
              </a:rPr>
              <a:t>”</a:t>
            </a:r>
            <a:r>
              <a:rPr lang="zh-CN" altLang="en-US" sz="3200" b="1">
                <a:solidFill>
                  <a:schemeClr val="tx2"/>
                </a:solidFill>
                <a:latin typeface="楷体" panose="02010609060101010101" charset="-122"/>
                <a:ea typeface="楷体" panose="02010609060101010101" charset="-122"/>
                <a:cs typeface="楷体" panose="02010609060101010101" charset="-122"/>
              </a:rPr>
              <a:t>，正如她对游子的思念，想忘却做不到。</a:t>
            </a:r>
            <a:endParaRPr lang="zh-CN" altLang="en-US" sz="3200" b="1">
              <a:solidFill>
                <a:schemeClr val="tx2"/>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07874" name="文本占位符 207873"/>
          <p:cNvSpPr>
            <a:spLocks noGrp="1"/>
          </p:cNvSpPr>
          <p:nvPr>
            <p:custDataLst>
              <p:tags r:id="rId3"/>
            </p:custDataLst>
          </p:nvPr>
        </p:nvSpPr>
        <p:spPr>
          <a:xfrm>
            <a:off x="0" y="1331595"/>
            <a:ext cx="3148330" cy="4517390"/>
          </a:xfrm>
          <a:prstGeom prst="rect">
            <a:avLst/>
          </a:prstGeom>
          <a:solidFill>
            <a:schemeClr val="accent2">
              <a:lumMod val="20000"/>
              <a:lumOff val="80000"/>
            </a:schemeClr>
          </a:solid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800" b="1" i="0" u="none" kern="1200" baseline="0">
                <a:solidFill>
                  <a:srgbClr val="0000FF"/>
                </a:solidFill>
                <a:latin typeface="+mn-lt"/>
                <a:ea typeface="+mn-ea"/>
                <a:cs typeface="+mn-cs"/>
              </a:defRPr>
            </a:lvl9pPr>
          </a:lstStyle>
          <a:p>
            <a:pPr>
              <a:lnSpc>
                <a:spcPct val="80000"/>
              </a:lnSpc>
              <a:buNone/>
            </a:pPr>
            <a:r>
              <a:rPr lang="zh-CN" altLang="en-US" sz="3200">
                <a:solidFill>
                  <a:srgbClr val="000000"/>
                </a:solidFill>
                <a:latin typeface="楷体" panose="02010609060101010101" charset="-122"/>
                <a:ea typeface="楷体" panose="02010609060101010101" charset="-122"/>
                <a:cs typeface="楷体" panose="02010609060101010101" charset="-122"/>
              </a:rPr>
              <a:t>可怜楼上月</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裴回</a:t>
            </a:r>
            <a:r>
              <a:rPr lang="zh-CN" altLang="en-US" sz="3200">
                <a:solidFill>
                  <a:srgbClr val="000000"/>
                </a:solidFill>
                <a:latin typeface="楷体" panose="02010609060101010101" charset="-122"/>
                <a:ea typeface="楷体" panose="02010609060101010101" charset="-122"/>
                <a:cs typeface="楷体" panose="02010609060101010101" charset="-122"/>
              </a:rPr>
              <a:t>，</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000000"/>
                </a:solidFill>
                <a:latin typeface="楷体" panose="02010609060101010101" charset="-122"/>
                <a:ea typeface="楷体" panose="02010609060101010101" charset="-122"/>
                <a:cs typeface="楷体" panose="02010609060101010101" charset="-122"/>
              </a:rPr>
              <a:t>应照离人妆镜台。</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000000"/>
                </a:solidFill>
                <a:latin typeface="楷体" panose="02010609060101010101" charset="-122"/>
                <a:ea typeface="楷体" panose="02010609060101010101" charset="-122"/>
                <a:cs typeface="楷体" panose="02010609060101010101" charset="-122"/>
              </a:rPr>
              <a:t>玉户帘中</a:t>
            </a:r>
            <a:r>
              <a:rPr lang="zh-CN" altLang="en-US" sz="3200">
                <a:solidFill>
                  <a:srgbClr val="FF0000"/>
                </a:solidFill>
                <a:latin typeface="楷体" panose="02010609060101010101" charset="-122"/>
                <a:ea typeface="楷体" panose="02010609060101010101" charset="-122"/>
                <a:cs typeface="楷体" panose="02010609060101010101" charset="-122"/>
              </a:rPr>
              <a:t>卷不去</a:t>
            </a:r>
            <a:r>
              <a:rPr lang="zh-CN" altLang="en-US" sz="3200">
                <a:solidFill>
                  <a:srgbClr val="000000"/>
                </a:solidFill>
                <a:latin typeface="楷体" panose="02010609060101010101" charset="-122"/>
                <a:ea typeface="楷体" panose="02010609060101010101" charset="-122"/>
                <a:cs typeface="楷体" panose="02010609060101010101" charset="-122"/>
              </a:rPr>
              <a:t>，</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000000"/>
                </a:solidFill>
                <a:latin typeface="楷体" panose="02010609060101010101" charset="-122"/>
                <a:ea typeface="楷体" panose="02010609060101010101" charset="-122"/>
                <a:cs typeface="楷体" panose="02010609060101010101" charset="-122"/>
              </a:rPr>
              <a:t>捣衣砧上</a:t>
            </a:r>
            <a:r>
              <a:rPr lang="zh-CN" altLang="en-US" sz="3200">
                <a:solidFill>
                  <a:srgbClr val="FF0000"/>
                </a:solidFill>
                <a:latin typeface="楷体" panose="02010609060101010101" charset="-122"/>
                <a:ea typeface="楷体" panose="02010609060101010101" charset="-122"/>
                <a:cs typeface="楷体" panose="02010609060101010101" charset="-122"/>
              </a:rPr>
              <a:t>拂还来</a:t>
            </a:r>
            <a:r>
              <a:rPr lang="zh-CN" altLang="en-US" sz="3200">
                <a:solidFill>
                  <a:srgbClr val="000000"/>
                </a:solidFill>
                <a:latin typeface="楷体" panose="02010609060101010101" charset="-122"/>
                <a:ea typeface="楷体" panose="02010609060101010101" charset="-122"/>
                <a:cs typeface="楷体" panose="02010609060101010101" charset="-122"/>
              </a:rPr>
              <a:t>。</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000000"/>
                </a:solidFill>
                <a:latin typeface="楷体" panose="02010609060101010101" charset="-122"/>
                <a:ea typeface="楷体" panose="02010609060101010101" charset="-122"/>
                <a:cs typeface="楷体" panose="02010609060101010101" charset="-122"/>
              </a:rPr>
              <a:t>此时相望不相闻， </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000000"/>
                </a:solidFill>
                <a:latin typeface="楷体" panose="02010609060101010101" charset="-122"/>
                <a:ea typeface="楷体" panose="02010609060101010101" charset="-122"/>
                <a:cs typeface="楷体" panose="02010609060101010101" charset="-122"/>
              </a:rPr>
              <a:t>愿逐月华流照君。</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FF0000"/>
                </a:solidFill>
                <a:latin typeface="楷体" panose="02010609060101010101" charset="-122"/>
                <a:ea typeface="楷体" panose="02010609060101010101" charset="-122"/>
                <a:cs typeface="楷体" panose="02010609060101010101" charset="-122"/>
              </a:rPr>
              <a:t>鸿雁</a:t>
            </a:r>
            <a:r>
              <a:rPr lang="zh-CN" altLang="en-US" sz="3200">
                <a:solidFill>
                  <a:srgbClr val="000000"/>
                </a:solidFill>
                <a:latin typeface="楷体" panose="02010609060101010101" charset="-122"/>
                <a:ea typeface="楷体" panose="02010609060101010101" charset="-122"/>
                <a:cs typeface="楷体" panose="02010609060101010101" charset="-122"/>
              </a:rPr>
              <a:t>长飞光不度，</a:t>
            </a:r>
            <a:endParaRPr lang="zh-CN" altLang="en-US" sz="3200">
              <a:solidFill>
                <a:srgbClr val="000000"/>
              </a:solidFill>
              <a:latin typeface="楷体" panose="02010609060101010101" charset="-122"/>
              <a:ea typeface="楷体" panose="02010609060101010101" charset="-122"/>
              <a:cs typeface="楷体" panose="02010609060101010101" charset="-122"/>
            </a:endParaRPr>
          </a:p>
          <a:p>
            <a:pPr>
              <a:lnSpc>
                <a:spcPct val="80000"/>
              </a:lnSpc>
              <a:buNone/>
            </a:pPr>
            <a:r>
              <a:rPr lang="zh-CN" altLang="en-US" sz="3200">
                <a:solidFill>
                  <a:srgbClr val="FF0000"/>
                </a:solidFill>
                <a:latin typeface="楷体" panose="02010609060101010101" charset="-122"/>
                <a:ea typeface="楷体" panose="02010609060101010101" charset="-122"/>
                <a:cs typeface="楷体" panose="02010609060101010101" charset="-122"/>
              </a:rPr>
              <a:t>鱼龙</a:t>
            </a:r>
            <a:r>
              <a:rPr lang="zh-CN" altLang="en-US" sz="3200">
                <a:solidFill>
                  <a:srgbClr val="000000"/>
                </a:solidFill>
                <a:latin typeface="楷体" panose="02010609060101010101" charset="-122"/>
                <a:ea typeface="楷体" panose="02010609060101010101" charset="-122"/>
                <a:cs typeface="楷体" panose="02010609060101010101" charset="-122"/>
              </a:rPr>
              <a:t>潜跃水成文。</a:t>
            </a:r>
            <a:endParaRPr lang="zh-CN" altLang="en-US" sz="3600">
              <a:solidFill>
                <a:srgbClr val="000000"/>
              </a:solidFill>
            </a:endParaRPr>
          </a:p>
          <a:p>
            <a:pPr>
              <a:lnSpc>
                <a:spcPct val="80000"/>
              </a:lnSpc>
              <a:buNone/>
            </a:pPr>
            <a:endParaRPr lang="zh-CN" altLang="en-US" sz="3600">
              <a:solidFill>
                <a:srgbClr val="000000"/>
              </a:solidFill>
            </a:endParaRPr>
          </a:p>
        </p:txBody>
      </p:sp>
      <p:sp>
        <p:nvSpPr>
          <p:cNvPr id="3" name="圆角矩形 2"/>
          <p:cNvSpPr/>
          <p:nvPr>
            <p:custDataLst>
              <p:tags r:id="rId4"/>
            </p:custDataLst>
          </p:nvPr>
        </p:nvSpPr>
        <p:spPr>
          <a:xfrm>
            <a:off x="3369310" y="1331595"/>
            <a:ext cx="5452745" cy="5194300"/>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b="1">
                <a:solidFill>
                  <a:schemeClr val="tx1"/>
                </a:solidFill>
                <a:latin typeface="Arial" panose="020b0604020202020204" pitchFamily="34" charset="0"/>
                <a:ea typeface="宋体" panose="02010600030101010101" pitchFamily="2" charset="-122"/>
                <a:sym typeface="+mn-ea"/>
              </a:rPr>
              <a:t>鱼龙、鸿雁本来是月光下的景物，此处写出了月光的清澈。但也是</a:t>
            </a:r>
            <a:r>
              <a:rPr lang="en-US" altLang="zh-CN" sz="3200" b="1">
                <a:solidFill>
                  <a:srgbClr val="FF0000"/>
                </a:solidFill>
                <a:latin typeface="Arial" panose="020b0604020202020204" pitchFamily="34" charset="0"/>
                <a:ea typeface="宋体" panose="02010600030101010101" pitchFamily="2" charset="-122"/>
                <a:sym typeface="+mn-ea"/>
              </a:rPr>
              <a:t>用典</a:t>
            </a:r>
            <a:r>
              <a:rPr lang="en-US" altLang="zh-CN" sz="3200" b="1">
                <a:solidFill>
                  <a:schemeClr val="tx1"/>
                </a:solidFill>
                <a:latin typeface="Arial" panose="020b0604020202020204" pitchFamily="34" charset="0"/>
                <a:ea typeface="宋体" panose="02010600030101010101" pitchFamily="2" charset="-122"/>
                <a:sym typeface="+mn-ea"/>
              </a:rPr>
              <a:t>——“尺素在鱼肠，寸心凭雁足”，</a:t>
            </a:r>
            <a:r>
              <a:rPr lang="zh-CN" altLang="en-US" sz="3200" b="1" u="sng">
                <a:solidFill>
                  <a:schemeClr val="tx1"/>
                </a:solidFill>
                <a:latin typeface="Arial" panose="020b0604020202020204" pitchFamily="34" charset="0"/>
                <a:ea typeface="宋体" panose="02010600030101010101" pitchFamily="2" charset="-122"/>
                <a:sym typeface="+mn-ea"/>
              </a:rPr>
              <a:t>古代书信称为</a:t>
            </a:r>
            <a:r>
              <a:rPr lang="en-US" altLang="zh-CN" sz="3200" b="1" u="sng">
                <a:solidFill>
                  <a:schemeClr val="tx1"/>
                </a:solidFill>
                <a:latin typeface="Arial" panose="020b0604020202020204" pitchFamily="34" charset="0"/>
                <a:ea typeface="宋体" panose="02010600030101010101" pitchFamily="2" charset="-122"/>
                <a:sym typeface="+mn-ea"/>
              </a:rPr>
              <a:t>“</a:t>
            </a:r>
            <a:r>
              <a:rPr lang="zh-CN" altLang="en-US" sz="3200" b="1" u="sng">
                <a:solidFill>
                  <a:schemeClr val="tx1"/>
                </a:solidFill>
                <a:latin typeface="Arial" panose="020b0604020202020204" pitchFamily="34" charset="0"/>
                <a:ea typeface="宋体" panose="02010600030101010101" pitchFamily="2" charset="-122"/>
                <a:sym typeface="+mn-ea"/>
              </a:rPr>
              <a:t>鱼雁</a:t>
            </a:r>
            <a:r>
              <a:rPr lang="en-US" altLang="zh-CN" sz="3200" b="1" u="sng">
                <a:solidFill>
                  <a:schemeClr val="tx1"/>
                </a:solidFill>
                <a:latin typeface="Arial" panose="020b0604020202020204" pitchFamily="34" charset="0"/>
                <a:ea typeface="宋体" panose="02010600030101010101" pitchFamily="2" charset="-122"/>
                <a:sym typeface="+mn-ea"/>
              </a:rPr>
              <a:t>”，此处暗含有鱼雁不能传音讯之意</a:t>
            </a:r>
            <a:r>
              <a:rPr lang="en-US" altLang="zh-CN" sz="3200" b="1">
                <a:solidFill>
                  <a:schemeClr val="tx1"/>
                </a:solidFill>
                <a:latin typeface="Arial" panose="020b0604020202020204" pitchFamily="34" charset="0"/>
                <a:ea typeface="宋体" panose="02010600030101010101" pitchFamily="2" charset="-122"/>
                <a:sym typeface="+mn-ea"/>
              </a:rPr>
              <a:t>。可见二人</a:t>
            </a:r>
            <a:r>
              <a:rPr lang="en-US" altLang="zh-CN" sz="3200" b="1">
                <a:solidFill>
                  <a:srgbClr val="FF0000"/>
                </a:solidFill>
                <a:latin typeface="Arial" panose="020b0604020202020204" pitchFamily="34" charset="0"/>
                <a:ea typeface="宋体" panose="02010600030101010101" pitchFamily="2" charset="-122"/>
                <a:sym typeface="+mn-ea"/>
              </a:rPr>
              <a:t>音讯断绝，相思无着落</a:t>
            </a:r>
            <a:r>
              <a:rPr lang="en-US" altLang="zh-CN" sz="3200" b="1">
                <a:solidFill>
                  <a:schemeClr val="tx1"/>
                </a:solidFill>
                <a:latin typeface="Arial" panose="020b0604020202020204" pitchFamily="34" charset="0"/>
                <a:ea typeface="宋体" panose="02010600030101010101" pitchFamily="2" charset="-122"/>
                <a:sym typeface="+mn-ea"/>
              </a:rPr>
              <a:t>。</a:t>
            </a:r>
            <a:endParaRPr lang="en-US" altLang="zh-CN" sz="3200" b="1">
              <a:solidFill>
                <a:schemeClr val="tx1"/>
              </a:solidFill>
              <a:latin typeface="Arial" panose="020b0604020202020204" pitchFamily="34" charset="0"/>
              <a:ea typeface="宋体" panose="02010600030101010101" pitchFamily="2" charset="-122"/>
              <a:sym typeface="+mn-ea"/>
            </a:endParaRPr>
          </a:p>
        </p:txBody>
      </p:sp>
      <p:sp>
        <p:nvSpPr>
          <p:cNvPr id="5" name="流程图: 可选过程 4"/>
          <p:cNvSpPr/>
          <p:nvPr>
            <p:custDataLst>
              <p:tags r:id="rId5"/>
            </p:custDataLst>
          </p:nvPr>
        </p:nvSpPr>
        <p:spPr>
          <a:xfrm>
            <a:off x="3369310" y="89535"/>
            <a:ext cx="6137275" cy="1242060"/>
          </a:xfrm>
          <a:prstGeom prst="flowChartAlternateProcess">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3200" b="1">
                <a:gradFill>
                  <a:gsLst>
                    <a:gs pos="0">
                      <a:srgbClr val="7B32B2"/>
                    </a:gs>
                    <a:gs pos="100000">
                      <a:srgbClr val="401A5D"/>
                    </a:gs>
                  </a:gsLst>
                  <a:lin scaled="0"/>
                </a:gradFill>
                <a:latin typeface="楷体" panose="02010609060101010101" charset="-122"/>
                <a:ea typeface="楷体" panose="02010609060101010101" charset="-122"/>
                <a:cs typeface="楷体" panose="02010609060101010101" charset="-122"/>
                <a:sym typeface="+mn-ea"/>
              </a:rPr>
              <a:t>2.“鱼龙”、“鸿雁”两词用了什么表现手法？</a:t>
            </a:r>
            <a:endParaRPr lang="zh-CN" altLang="en-US" sz="3200"/>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5" name="文本框 14"/>
          <p:cNvSpPr txBox="1"/>
          <p:nvPr>
            <p:custDataLst>
              <p:tags r:id="rId3"/>
            </p:custDataLst>
          </p:nvPr>
        </p:nvSpPr>
        <p:spPr>
          <a:xfrm>
            <a:off x="262255" y="210820"/>
            <a:ext cx="1443990" cy="460375"/>
          </a:xfrm>
          <a:prstGeom prst="rect">
            <a:avLst/>
          </a:prstGeom>
          <a:solidFill>
            <a:schemeClr val="bg1"/>
          </a:solidFill>
        </p:spPr>
        <p:txBody>
          <a:bodyPr vert="horz" wrap="square" rtlCol="0">
            <a:spAutoFit/>
          </a:bodyPr>
          <a:lstStyle/>
          <a:p>
            <a:r>
              <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rPr>
              <a:t>赏析诗境</a:t>
            </a:r>
            <a:endPar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endParaRPr>
          </a:p>
        </p:txBody>
      </p:sp>
      <p:sp>
        <p:nvSpPr>
          <p:cNvPr id="3" name="文本框 2"/>
          <p:cNvSpPr txBox="1"/>
          <p:nvPr>
            <p:custDataLst>
              <p:tags r:id="rId4"/>
            </p:custDataLst>
          </p:nvPr>
        </p:nvSpPr>
        <p:spPr>
          <a:xfrm>
            <a:off x="454660" y="790575"/>
            <a:ext cx="11282680" cy="5259070"/>
          </a:xfrm>
          <a:prstGeom prst="rect">
            <a:avLst/>
          </a:prstGeom>
          <a:noFill/>
        </p:spPr>
        <p:txBody>
          <a:bodyPr wrap="square" rtlCol="0">
            <a:spAutoFit/>
          </a:bodyPr>
          <a:lstStyle/>
          <a:p>
            <a:pPr fontAlgn="auto">
              <a:lnSpc>
                <a:spcPct val="12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“可怜”八句承“何处”句，写</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思妇对游子的怀念</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。然而诗人不直说思妇的悲和泪，而是用“月”来烘托她的怀念之情，悲泪自出。诗篇把“月”</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拟人化</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徘徊</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二字极其传神：一是浮云游动，故光影明灭不定；二是月光怀着对思妇的怜悯之情，在楼上徘徊不忍去。它要和思妇作伴，为她解愁，因而把柔和的清辉洒在妆镜台上、玉户帘上、捣衣砧上。岂料思妇触景生情，反而思念尤甚。她想赶走这恼人的月色，可是月色“卷不去”，“拂还来”，真诚地依恋着她。这里“</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卷</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”和“</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拂</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”两个痴情的动作，生动地表现出</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思妇内心的愁怅和迷惘</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。共望月光而无法相知，只好</a:t>
            </a:r>
            <a:r>
              <a:rPr lang="en-US" altLang="zh-CN" sz="2800" b="1">
                <a:solidFill>
                  <a:srgbClr val="FF0000"/>
                </a:solidFill>
                <a:latin typeface="微软雅黑" panose="020b0503020204020204" charset="-122"/>
                <a:ea typeface="微软雅黑" panose="020b0503020204020204" charset="-122"/>
                <a:cs typeface="微软雅黑" panose="020b0503020204020204" charset="-122"/>
              </a:rPr>
              <a:t>依托明月遥寄相思之情</a:t>
            </a: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。“鸿雁长飞光不度”，也暗含鱼雁不能传信之意。</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289175" y="526415"/>
            <a:ext cx="8891905"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rPr>
              <a:t>昨夜</a:t>
            </a:r>
            <a:r>
              <a:rPr lang="zh-CN" altLang="en-US" sz="2900" b="1">
                <a:solidFill>
                  <a:srgbClr val="FF0000"/>
                </a:solidFill>
                <a:latin typeface="微软雅黑" panose="020b0503020204020204" charset="-122"/>
              </a:rPr>
              <a:t>闲潭</a:t>
            </a:r>
            <a:r>
              <a:rPr lang="zh-CN" altLang="en-US" sz="2900" b="1" baseline="30000">
                <a:solidFill>
                  <a:srgbClr val="FF0000"/>
                </a:solidFill>
                <a:latin typeface="微软雅黑" panose="020b0503020204020204" charset="-122"/>
              </a:rPr>
              <a:t>⒇</a:t>
            </a:r>
            <a:r>
              <a:rPr lang="zh-CN" altLang="en-US" sz="2900" b="1">
                <a:latin typeface="微软雅黑" panose="020b0503020204020204" charset="-122"/>
              </a:rPr>
              <a:t>梦落花，可怜春半不还家。</a:t>
            </a:r>
            <a:endParaRPr lang="zh-CN" altLang="en-US" sz="2900" b="1">
              <a:latin typeface="微软雅黑" panose="020b0503020204020204" charset="-122"/>
            </a:endParaRPr>
          </a:p>
          <a:p>
            <a:pPr marL="0" indent="0" algn="ctr" fontAlgn="auto">
              <a:lnSpc>
                <a:spcPct val="125000"/>
              </a:lnSpc>
              <a:buNone/>
            </a:pPr>
            <a:r>
              <a:rPr lang="zh-CN" altLang="en-US" sz="2900" b="1">
                <a:solidFill>
                  <a:srgbClr val="FF0000"/>
                </a:solidFill>
                <a:latin typeface="微软雅黑" panose="020b0503020204020204" charset="-122"/>
              </a:rPr>
              <a:t>江水流春</a:t>
            </a:r>
            <a:r>
              <a:rPr lang="zh-CN" altLang="en-US" sz="2900" b="1" baseline="30000">
                <a:solidFill>
                  <a:srgbClr val="FF0000"/>
                </a:solidFill>
                <a:latin typeface="微软雅黑" panose="020b0503020204020204" charset="-122"/>
              </a:rPr>
              <a:t>(21)</a:t>
            </a:r>
            <a:r>
              <a:rPr lang="zh-CN" altLang="en-US" sz="2900" b="1">
                <a:latin typeface="微软雅黑" panose="020b0503020204020204" charset="-122"/>
              </a:rPr>
              <a:t>去欲尽，江潭落月复西斜。</a:t>
            </a:r>
            <a:endParaRPr lang="zh-CN" altLang="en-US" sz="2900" b="1">
              <a:latin typeface="微软雅黑" panose="020b0503020204020204" charset="-122"/>
            </a:endParaRPr>
          </a:p>
        </p:txBody>
      </p:sp>
      <p:sp>
        <p:nvSpPr>
          <p:cNvPr id="3" name="文本框 2"/>
          <p:cNvSpPr txBox="1"/>
          <p:nvPr>
            <p:custDataLst>
              <p:tags r:id="rId4"/>
            </p:custDataLst>
          </p:nvPr>
        </p:nvSpPr>
        <p:spPr>
          <a:xfrm>
            <a:off x="393700" y="1733550"/>
            <a:ext cx="11404600" cy="1863090"/>
          </a:xfrm>
          <a:prstGeom prst="rect">
            <a:avLst/>
          </a:prstGeom>
          <a:noFill/>
        </p:spPr>
        <p:txBody>
          <a:bodyPr wrap="square" rtlCol="0">
            <a:spAutoFit/>
          </a:bodyPr>
          <a:lstStyle/>
          <a:p>
            <a:pPr fontAlgn="auto">
              <a:lnSpc>
                <a:spcPct val="120000"/>
              </a:lnSpc>
            </a:pPr>
            <a:r>
              <a:rPr lang="en-US" altLang="zh-CN" sz="3200" b="1">
                <a:solidFill>
                  <a:srgbClr val="FF0000"/>
                </a:solidFill>
              </a:rPr>
              <a:t>⒇闲潭：</a:t>
            </a:r>
            <a:r>
              <a:rPr lang="en-US" altLang="zh-CN" sz="3200" b="1"/>
              <a:t>平静寂寥的深潭。</a:t>
            </a:r>
            <a:endParaRPr lang="en-US" altLang="zh-CN" sz="3200" b="1"/>
          </a:p>
          <a:p>
            <a:pPr fontAlgn="auto">
              <a:lnSpc>
                <a:spcPct val="120000"/>
              </a:lnSpc>
            </a:pPr>
            <a:r>
              <a:rPr lang="en-US" altLang="zh-CN" sz="3200" b="1">
                <a:solidFill>
                  <a:srgbClr val="FF0000"/>
                </a:solidFill>
              </a:rPr>
              <a:t>(21)江水流春：</a:t>
            </a:r>
            <a:r>
              <a:rPr lang="en-US" altLang="zh-CN" sz="3200" b="1"/>
              <a:t>承上“闲谭落花”，谓江水漂送着落花，像是把春天都流送尽了。</a:t>
            </a:r>
            <a:endParaRPr lang="en-US" altLang="zh-CN" sz="3200" b="1"/>
          </a:p>
        </p:txBody>
      </p:sp>
      <p:sp>
        <p:nvSpPr>
          <p:cNvPr id="5" name="文本框 4"/>
          <p:cNvSpPr txBox="1"/>
          <p:nvPr>
            <p:custDataLst>
              <p:tags r:id="rId5"/>
            </p:custDataLst>
          </p:nvPr>
        </p:nvSpPr>
        <p:spPr>
          <a:xfrm>
            <a:off x="577850" y="4568190"/>
            <a:ext cx="11035030" cy="95313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昨天夜里梦见花落闲潭，可惜的是春天过了一半自己还不能回家。江水带着春光将要流尽，水潭上的月亮又要西落。</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6"/>
            </p:custDataLst>
          </p:nvPr>
        </p:nvSpPr>
        <p:spPr>
          <a:xfrm>
            <a:off x="0" y="635"/>
            <a:ext cx="3597275"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游子思归图</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2535555" y="354330"/>
            <a:ext cx="8891905" cy="1207135"/>
          </a:xfrm>
          <a:prstGeom prst="rect">
            <a:avLst/>
          </a:prstGeom>
          <a:noFill/>
        </p:spPr>
        <p:txBody>
          <a:bodyPr wrap="square" rtlCol="0">
            <a:spAutoFit/>
          </a:bodyPr>
          <a:lstStyle/>
          <a:p>
            <a:pPr marL="0" indent="0" algn="ctr" fontAlgn="auto">
              <a:lnSpc>
                <a:spcPct val="125000"/>
              </a:lnSpc>
              <a:buNone/>
            </a:pPr>
            <a:r>
              <a:rPr lang="zh-CN" altLang="en-US" sz="2900" b="1">
                <a:latin typeface="微软雅黑" panose="020b0503020204020204" charset="-122"/>
              </a:rPr>
              <a:t>斜月</a:t>
            </a:r>
            <a:r>
              <a:rPr lang="zh-CN" altLang="en-US" sz="2900" b="1">
                <a:solidFill>
                  <a:srgbClr val="FF0000"/>
                </a:solidFill>
                <a:latin typeface="微软雅黑" panose="020b0503020204020204" charset="-122"/>
              </a:rPr>
              <a:t>沉沉</a:t>
            </a:r>
            <a:r>
              <a:rPr lang="zh-CN" altLang="en-US" sz="2900" b="1">
                <a:latin typeface="微软雅黑" panose="020b0503020204020204" charset="-122"/>
              </a:rPr>
              <a:t>藏</a:t>
            </a:r>
            <a:r>
              <a:rPr lang="zh-CN" altLang="en-US" sz="2900" b="1">
                <a:solidFill>
                  <a:srgbClr val="FF0000"/>
                </a:solidFill>
                <a:latin typeface="微软雅黑" panose="020b0503020204020204" charset="-122"/>
              </a:rPr>
              <a:t>海雾</a:t>
            </a:r>
            <a:r>
              <a:rPr lang="zh-CN" altLang="en-US" sz="2900" b="1" baseline="30000">
                <a:solidFill>
                  <a:srgbClr val="FF0000"/>
                </a:solidFill>
                <a:latin typeface="微软雅黑" panose="020b0503020204020204" charset="-122"/>
              </a:rPr>
              <a:t>（</a:t>
            </a:r>
            <a:r>
              <a:rPr lang="en-US" altLang="zh-CN" sz="2900" b="1" baseline="30000">
                <a:solidFill>
                  <a:srgbClr val="FF0000"/>
                </a:solidFill>
                <a:latin typeface="微软雅黑" panose="020b0503020204020204" charset="-122"/>
              </a:rPr>
              <a:t>22</a:t>
            </a:r>
            <a:r>
              <a:rPr lang="zh-CN" altLang="en-US" sz="2900" b="1" baseline="30000">
                <a:solidFill>
                  <a:srgbClr val="FF0000"/>
                </a:solidFill>
                <a:latin typeface="微软雅黑" panose="020b0503020204020204" charset="-122"/>
              </a:rPr>
              <a:t>）</a:t>
            </a:r>
            <a:r>
              <a:rPr lang="zh-CN" altLang="en-US" sz="2900" b="1">
                <a:latin typeface="微软雅黑" panose="020b0503020204020204" charset="-122"/>
              </a:rPr>
              <a:t>，</a:t>
            </a:r>
            <a:r>
              <a:rPr lang="zh-CN" altLang="en-US" sz="2900" b="1">
                <a:solidFill>
                  <a:srgbClr val="FF0000"/>
                </a:solidFill>
                <a:latin typeface="微软雅黑" panose="020b0503020204020204" charset="-122"/>
              </a:rPr>
              <a:t>碣石</a:t>
            </a:r>
            <a:r>
              <a:rPr lang="zh-CN" altLang="en-US" sz="2900" b="1" baseline="30000">
                <a:solidFill>
                  <a:srgbClr val="FF0000"/>
                </a:solidFill>
                <a:latin typeface="微软雅黑" panose="020b0503020204020204" charset="-122"/>
              </a:rPr>
              <a:t>(23)</a:t>
            </a:r>
            <a:r>
              <a:rPr lang="zh-CN" altLang="en-US" sz="2900" b="1">
                <a:latin typeface="微软雅黑" panose="020b0503020204020204" charset="-122"/>
              </a:rPr>
              <a:t>潇湘无限路。</a:t>
            </a:r>
            <a:endParaRPr lang="zh-CN" altLang="en-US" sz="2900" b="1">
              <a:latin typeface="微软雅黑" panose="020b0503020204020204" charset="-122"/>
            </a:endParaRPr>
          </a:p>
          <a:p>
            <a:pPr marL="0" indent="0" algn="ctr" fontAlgn="auto">
              <a:lnSpc>
                <a:spcPct val="125000"/>
              </a:lnSpc>
              <a:buNone/>
            </a:pPr>
            <a:r>
              <a:rPr lang="zh-CN" altLang="en-US" sz="2900" b="1">
                <a:latin typeface="微软雅黑" panose="020b0503020204020204" charset="-122"/>
              </a:rPr>
              <a:t>不知</a:t>
            </a:r>
            <a:r>
              <a:rPr lang="zh-CN" altLang="en-US" sz="2900" b="1">
                <a:solidFill>
                  <a:srgbClr val="FF0000"/>
                </a:solidFill>
                <a:latin typeface="微软雅黑" panose="020b0503020204020204" charset="-122"/>
              </a:rPr>
              <a:t>乘月</a:t>
            </a:r>
            <a:r>
              <a:rPr lang="zh-CN" altLang="en-US" sz="2900" b="1" baseline="30000">
                <a:solidFill>
                  <a:srgbClr val="FF0000"/>
                </a:solidFill>
                <a:latin typeface="微软雅黑" panose="020b0503020204020204" charset="-122"/>
              </a:rPr>
              <a:t>(24)</a:t>
            </a:r>
            <a:r>
              <a:rPr lang="zh-CN" altLang="en-US" sz="2900" b="1">
                <a:latin typeface="微软雅黑" panose="020b0503020204020204" charset="-122"/>
              </a:rPr>
              <a:t>几人归，落月</a:t>
            </a:r>
            <a:r>
              <a:rPr lang="zh-CN" altLang="en-US" sz="2900" b="1">
                <a:solidFill>
                  <a:srgbClr val="FF0000"/>
                </a:solidFill>
                <a:latin typeface="微软雅黑" panose="020b0503020204020204" charset="-122"/>
              </a:rPr>
              <a:t>摇情</a:t>
            </a:r>
            <a:r>
              <a:rPr lang="zh-CN" altLang="en-US" sz="2900" b="1" baseline="30000">
                <a:solidFill>
                  <a:srgbClr val="FF0000"/>
                </a:solidFill>
                <a:latin typeface="微软雅黑" panose="020b0503020204020204" charset="-122"/>
              </a:rPr>
              <a:t>(25)</a:t>
            </a:r>
            <a:r>
              <a:rPr lang="zh-CN" altLang="en-US" sz="2900" b="1">
                <a:latin typeface="微软雅黑" panose="020b0503020204020204" charset="-122"/>
              </a:rPr>
              <a:t>满江树。</a:t>
            </a:r>
            <a:endParaRPr lang="zh-CN" altLang="en-US" sz="2900" b="1">
              <a:latin typeface="微软雅黑" panose="020b0503020204020204" charset="-122"/>
            </a:endParaRPr>
          </a:p>
        </p:txBody>
      </p:sp>
      <p:sp>
        <p:nvSpPr>
          <p:cNvPr id="3" name="文本框 2"/>
          <p:cNvSpPr txBox="1"/>
          <p:nvPr>
            <p:custDataLst>
              <p:tags r:id="rId4"/>
            </p:custDataLst>
          </p:nvPr>
        </p:nvSpPr>
        <p:spPr>
          <a:xfrm>
            <a:off x="392430" y="1594485"/>
            <a:ext cx="11404600" cy="3709035"/>
          </a:xfrm>
          <a:prstGeom prst="rect">
            <a:avLst/>
          </a:prstGeom>
          <a:noFill/>
        </p:spPr>
        <p:txBody>
          <a:bodyPr wrap="square" rtlCol="0">
            <a:spAutoFit/>
          </a:bodyPr>
          <a:lstStyle/>
          <a:p>
            <a:pPr fontAlgn="auto">
              <a:lnSpc>
                <a:spcPct val="120000"/>
              </a:lnSpc>
            </a:pPr>
            <a:r>
              <a:rPr lang="en-US" altLang="zh-CN" sz="2800" b="1">
                <a:solidFill>
                  <a:srgbClr val="FF0000"/>
                </a:solidFill>
              </a:rPr>
              <a:t>(22)海雾：</a:t>
            </a:r>
            <a:r>
              <a:rPr lang="en-US" altLang="zh-CN" sz="2800" b="1"/>
              <a:t>从海上升腾起而弥漫笼罩一切的迷雾。</a:t>
            </a:r>
            <a:endParaRPr lang="en-US" altLang="zh-CN" sz="2800" b="1"/>
          </a:p>
          <a:p>
            <a:pPr fontAlgn="auto">
              <a:lnSpc>
                <a:spcPct val="120000"/>
              </a:lnSpc>
            </a:pPr>
            <a:r>
              <a:rPr lang="en-US" altLang="zh-CN" sz="2800" b="1">
                <a:solidFill>
                  <a:srgbClr val="FF0000"/>
                </a:solidFill>
              </a:rPr>
              <a:t>沉沉</a:t>
            </a:r>
            <a:r>
              <a:rPr lang="en-US" altLang="zh-CN" sz="2800" b="1"/>
              <a:t>：深貌，形容雾之深。</a:t>
            </a:r>
            <a:endParaRPr lang="en-US" altLang="zh-CN" sz="2800" b="1"/>
          </a:p>
          <a:p>
            <a:pPr fontAlgn="auto">
              <a:lnSpc>
                <a:spcPct val="120000"/>
              </a:lnSpc>
            </a:pPr>
            <a:r>
              <a:rPr lang="en-US" altLang="zh-CN" sz="2800" b="1">
                <a:solidFill>
                  <a:srgbClr val="FF0000"/>
                </a:solidFill>
              </a:rPr>
              <a:t>(23)碣（jié）石：</a:t>
            </a:r>
            <a:r>
              <a:rPr lang="en-US" altLang="zh-CN" sz="2800" b="1"/>
              <a:t>山名，在渤海边上。</a:t>
            </a:r>
            <a:endParaRPr lang="en-US" altLang="zh-CN" sz="2800" b="1"/>
          </a:p>
          <a:p>
            <a:pPr fontAlgn="auto">
              <a:lnSpc>
                <a:spcPct val="120000"/>
              </a:lnSpc>
            </a:pPr>
            <a:r>
              <a:rPr lang="en-US" altLang="zh-CN" sz="2800" b="1">
                <a:solidFill>
                  <a:srgbClr val="FF0000"/>
                </a:solidFill>
              </a:rPr>
              <a:t>潇湘：</a:t>
            </a:r>
            <a:r>
              <a:rPr lang="en-US" altLang="zh-CN" sz="2800" b="1"/>
              <a:t>湘江与潇水，在今湖南。这里两个地名一南一北，暗指路途遥远，相聚无望。</a:t>
            </a:r>
            <a:endParaRPr lang="en-US" altLang="zh-CN" sz="2800" b="1"/>
          </a:p>
          <a:p>
            <a:pPr fontAlgn="auto">
              <a:lnSpc>
                <a:spcPct val="120000"/>
              </a:lnSpc>
            </a:pPr>
            <a:r>
              <a:rPr lang="en-US" altLang="zh-CN" sz="2800" b="1">
                <a:solidFill>
                  <a:srgbClr val="FF0000"/>
                </a:solidFill>
              </a:rPr>
              <a:t>无限路：</a:t>
            </a:r>
            <a:r>
              <a:rPr lang="en-US" altLang="zh-CN" sz="2800" b="1"/>
              <a:t>极言离人相距之远。</a:t>
            </a:r>
            <a:endParaRPr lang="en-US" altLang="zh-CN" sz="2800" b="1"/>
          </a:p>
          <a:p>
            <a:pPr fontAlgn="auto">
              <a:lnSpc>
                <a:spcPct val="120000"/>
              </a:lnSpc>
            </a:pPr>
            <a:r>
              <a:rPr lang="en-US" altLang="zh-CN" sz="2800" b="1">
                <a:solidFill>
                  <a:srgbClr val="FF0000"/>
                </a:solidFill>
              </a:rPr>
              <a:t>(24)乘月：</a:t>
            </a:r>
            <a:r>
              <a:rPr lang="en-US" altLang="zh-CN" sz="2800" b="1"/>
              <a:t>趁着月光。</a:t>
            </a:r>
            <a:r>
              <a:rPr lang="en-US" altLang="zh-CN" sz="2800" b="1">
                <a:solidFill>
                  <a:srgbClr val="FF0000"/>
                </a:solidFill>
              </a:rPr>
              <a:t>(25)摇情：</a:t>
            </a:r>
            <a:r>
              <a:rPr lang="en-US" altLang="zh-CN" sz="2800" b="1"/>
              <a:t>摇曳牵引</a:t>
            </a:r>
            <a:r>
              <a:rPr lang="zh-CN" altLang="en-US" sz="2800" b="1"/>
              <a:t>离人</a:t>
            </a:r>
            <a:r>
              <a:rPr lang="en-US" altLang="zh-CN" sz="2800" b="1"/>
              <a:t>的离情别绪，犹言牵情。</a:t>
            </a:r>
            <a:endParaRPr lang="en-US" altLang="zh-CN" sz="2800" b="1"/>
          </a:p>
        </p:txBody>
      </p:sp>
      <p:sp>
        <p:nvSpPr>
          <p:cNvPr id="5" name="文本框 4"/>
          <p:cNvSpPr txBox="1"/>
          <p:nvPr>
            <p:custDataLst>
              <p:tags r:id="rId5"/>
            </p:custDataLst>
          </p:nvPr>
        </p:nvSpPr>
        <p:spPr>
          <a:xfrm>
            <a:off x="496570" y="5336540"/>
            <a:ext cx="11035030" cy="1383665"/>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【译文】：</a:t>
            </a:r>
            <a:r>
              <a:rPr lang="zh-CN" altLang="en-US" sz="2800" b="1">
                <a:solidFill>
                  <a:srgbClr val="00B050"/>
                </a:solidFill>
                <a:latin typeface="楷体" panose="02010609060101010101" charset="-122"/>
                <a:ea typeface="楷体" panose="02010609060101010101" charset="-122"/>
              </a:rPr>
              <a:t>斜月慢慢下沉，隐没在海上升起的深浓迷雾重，碣石与潇湘的离人距离无限遥远。不知有几人能趁着月光回家，唯有那西落的月亮摇荡着离情，洒满了江边的树林。</a:t>
            </a:r>
            <a:endParaRPr lang="zh-CN" altLang="en-US" sz="2800" b="1">
              <a:solidFill>
                <a:srgbClr val="00B050"/>
              </a:solidFill>
              <a:latin typeface="楷体" panose="02010609060101010101" charset="-122"/>
              <a:ea typeface="楷体" panose="02010609060101010101" charset="-122"/>
            </a:endParaRPr>
          </a:p>
        </p:txBody>
      </p:sp>
      <p:sp>
        <p:nvSpPr>
          <p:cNvPr id="6" name="五边形 5"/>
          <p:cNvSpPr/>
          <p:nvPr>
            <p:custDataLst>
              <p:tags r:id="rId6"/>
            </p:custDataLst>
          </p:nvPr>
        </p:nvSpPr>
        <p:spPr>
          <a:xfrm>
            <a:off x="0" y="635"/>
            <a:ext cx="3597275" cy="803275"/>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rPr>
              <a:t>游子思归图</a:t>
            </a:r>
            <a:endParaRPr lang="zh-CN" altLang="en-US" sz="4400" b="1">
              <a:ln w="10160">
                <a:solidFill>
                  <a:schemeClr val="accent5"/>
                </a:solidFill>
                <a:prstDash val="solid"/>
              </a:ln>
              <a:solidFill>
                <a:srgbClr val="C00000"/>
              </a:solidFill>
              <a:effectLst>
                <a:outerShdw blurRad="38100" dist="22860" dir="5400000" algn="tl" rotWithShape="0">
                  <a:srgbClr val="000000">
                    <a:alpha val="30000"/>
                  </a:srgbClr>
                </a:outerShdw>
              </a:effectLst>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156845"/>
            <a:ext cx="8167370" cy="1106805"/>
          </a:xfrm>
          <a:prstGeom prst="rect">
            <a:avLst/>
          </a:prstGeom>
          <a:solidFill>
            <a:schemeClr val="accent1">
              <a:lumMod val="20000"/>
              <a:lumOff val="80000"/>
            </a:schemeClr>
          </a:solidFill>
          <a:ln>
            <a:noFill/>
          </a:ln>
        </p:spPr>
        <p:txBody>
          <a:bodyPr wrap="square" rtlCol="0" anchor="t">
            <a:spAutoFit/>
          </a:bodyPr>
          <a:lstStyle/>
          <a:p>
            <a:pPr algn="ctr"/>
            <a:r>
              <a:rPr lang="zh-CN" altLang="zh-CN" sz="6600" b="1">
                <a:ln w="9525" cmpd="sng">
                  <a:solidFill>
                    <a:schemeClr val="accent1"/>
                  </a:solidFill>
                  <a:prstDash val="solid"/>
                </a:ln>
                <a:solidFill>
                  <a:srgbClr val="C00000"/>
                </a:solidFill>
                <a:effectLst>
                  <a:glow rad="38100">
                    <a:schemeClr val="accent1">
                      <a:alpha val="40000"/>
                    </a:schemeClr>
                  </a:glow>
                </a:effectLst>
              </a:rPr>
              <a:t>鉴赏游子思归图</a:t>
            </a:r>
            <a:endParaRPr lang="zh-CN" altLang="zh-CN" sz="6600" b="1">
              <a:ln w="9525" cmpd="sng">
                <a:solidFill>
                  <a:schemeClr val="accent1"/>
                </a:solidFill>
                <a:prstDash val="solid"/>
              </a:ln>
              <a:solidFill>
                <a:srgbClr val="C00000"/>
              </a:solidFill>
              <a:effectLst>
                <a:glow rad="38100">
                  <a:schemeClr val="accent1">
                    <a:alpha val="40000"/>
                  </a:schemeClr>
                </a:glow>
              </a:effectLst>
            </a:endParaRPr>
          </a:p>
        </p:txBody>
      </p:sp>
      <p:sp>
        <p:nvSpPr>
          <p:cNvPr id="5" name="流程图: 可选过程 4"/>
          <p:cNvSpPr/>
          <p:nvPr>
            <p:custDataLst>
              <p:tags r:id="rId4"/>
            </p:custDataLst>
          </p:nvPr>
        </p:nvSpPr>
        <p:spPr>
          <a:xfrm>
            <a:off x="0" y="1263650"/>
            <a:ext cx="3806825" cy="5497195"/>
          </a:xfrm>
          <a:prstGeom prst="flowChartAlternateProcess">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lnSpc>
                <a:spcPct val="90000"/>
              </a:lnSpc>
              <a:spcBef>
                <a:spcPct val="20000"/>
              </a:spcBef>
              <a:buClrTx/>
              <a:buSzTx/>
              <a:buFontTx/>
            </a:pPr>
            <a:r>
              <a:rPr lang="zh-CN" altLang="en-US" sz="3600" b="1">
                <a:solidFill>
                  <a:schemeClr val="bg1"/>
                </a:solidFill>
                <a:sym typeface="+mn-ea"/>
              </a:rPr>
              <a:t>昨夜闲潭梦落花， </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可怜春半不还家。</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江水流春去欲尽， </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江潭落月复西斜。</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斜月沉沉藏海雾， </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碣石潇湘无限路。</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不知乘月几人归， </a:t>
            </a:r>
            <a:endParaRPr lang="zh-CN" altLang="en-US" sz="3600">
              <a:solidFill>
                <a:schemeClr val="bg1"/>
              </a:solidFill>
            </a:endParaRPr>
          </a:p>
          <a:p>
            <a:pPr marL="342900" indent="-342900" algn="l" fontAlgn="base">
              <a:lnSpc>
                <a:spcPct val="90000"/>
              </a:lnSpc>
              <a:spcBef>
                <a:spcPct val="20000"/>
              </a:spcBef>
              <a:buClrTx/>
              <a:buSzTx/>
              <a:buFontTx/>
            </a:pPr>
            <a:r>
              <a:rPr lang="zh-CN" altLang="en-US" sz="3600" b="1">
                <a:solidFill>
                  <a:schemeClr val="bg1"/>
                </a:solidFill>
                <a:sym typeface="+mn-ea"/>
              </a:rPr>
              <a:t>落月摇情满江树。</a:t>
            </a:r>
            <a:endParaRPr lang="zh-CN" altLang="en-US" sz="3600" b="1">
              <a:solidFill>
                <a:schemeClr val="bg1"/>
              </a:solidFill>
              <a:sym typeface="+mn-ea"/>
            </a:endParaRPr>
          </a:p>
        </p:txBody>
      </p:sp>
      <p:sp>
        <p:nvSpPr>
          <p:cNvPr id="9" name="流程图: 终止 8"/>
          <p:cNvSpPr/>
          <p:nvPr>
            <p:custDataLst>
              <p:tags r:id="rId5"/>
            </p:custDataLst>
          </p:nvPr>
        </p:nvSpPr>
        <p:spPr>
          <a:xfrm>
            <a:off x="3956685" y="1263650"/>
            <a:ext cx="8033385" cy="795655"/>
          </a:xfrm>
          <a:prstGeom prst="flowChartTerminator">
            <a:avLst/>
          </a:prstGeom>
          <a:solidFill>
            <a:schemeClr val="bg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custDataLst>
              <p:tags r:id="rId6"/>
            </p:custDataLst>
          </p:nvPr>
        </p:nvSpPr>
        <p:spPr>
          <a:xfrm>
            <a:off x="4340860" y="1369695"/>
            <a:ext cx="7265035" cy="583565"/>
          </a:xfrm>
          <a:prstGeom prst="rect">
            <a:avLst/>
          </a:prstGeom>
          <a:solidFill>
            <a:schemeClr val="bg2">
              <a:lumMod val="20000"/>
              <a:lumOff val="80000"/>
            </a:schemeClr>
          </a:solidFill>
        </p:spPr>
        <p:txBody>
          <a:bodyPr wrap="square" rtlCol="0" anchor="t">
            <a:spAutoFit/>
          </a:bodyPr>
          <a:lstStyle/>
          <a:p>
            <a:pPr fontAlgn="auto">
              <a:spcBef>
                <a:spcPct val="0"/>
              </a:spcBef>
            </a:pPr>
            <a:r>
              <a:rPr lang="zh-CN" altLang="en-US" sz="3200" b="1">
                <a:solidFill>
                  <a:srgbClr val="7030A0"/>
                </a:solidFill>
                <a:latin typeface="楷体" panose="02010609060101010101" charset="-122"/>
                <a:ea typeface="楷体" panose="02010609060101010101" charset="-122"/>
                <a:sym typeface="+mn-ea"/>
              </a:rPr>
              <a:t>本段文字如何表达游子思归的感情？</a:t>
            </a:r>
            <a:endParaRPr lang="zh-CN" altLang="en-US" sz="3200" b="1">
              <a:solidFill>
                <a:srgbClr val="7030A0"/>
              </a:solidFill>
              <a:latin typeface="楷体" panose="02010609060101010101" charset="-122"/>
              <a:ea typeface="楷体" panose="02010609060101010101" charset="-122"/>
              <a:sym typeface="+mn-ea"/>
            </a:endParaRPr>
          </a:p>
        </p:txBody>
      </p:sp>
      <p:sp>
        <p:nvSpPr>
          <p:cNvPr id="23562" name="Text Box 10"/>
          <p:cNvSpPr txBox="1"/>
          <p:nvPr>
            <p:custDataLst>
              <p:tags r:id="rId7"/>
            </p:custDataLst>
          </p:nvPr>
        </p:nvSpPr>
        <p:spPr>
          <a:xfrm>
            <a:off x="4446905" y="2413635"/>
            <a:ext cx="6930390" cy="4002405"/>
          </a:xfrm>
          <a:prstGeom prst="rect">
            <a:avLst/>
          </a:prstGeom>
          <a:noFill/>
          <a:ln w="9525">
            <a:noFill/>
          </a:ln>
        </p:spPr>
        <p:txBody>
          <a:bodyPr wrap="square" anchor="t" anchorCtr="0">
            <a:spAutoFit/>
          </a:bodyPr>
          <a:lstStyle/>
          <a:p>
            <a:pPr>
              <a:lnSpc>
                <a:spcPct val="85000"/>
              </a:lnSpc>
              <a:spcBef>
                <a:spcPct val="50000"/>
              </a:spcBef>
            </a:pPr>
            <a:r>
              <a:rPr lang="zh-CN" altLang="en-US" sz="3200" b="1">
                <a:solidFill>
                  <a:srgbClr val="FF0000"/>
                </a:solidFill>
                <a:latin typeface="Arial" panose="020b0604020202020204" pitchFamily="34" charset="0"/>
              </a:rPr>
              <a:t>（1）</a:t>
            </a:r>
            <a:r>
              <a:rPr lang="zh-CN" altLang="en-US" sz="3200" b="1">
                <a:solidFill>
                  <a:srgbClr val="FF0000"/>
                </a:solidFill>
                <a:latin typeface="Arial" panose="020b0604020202020204" pitchFamily="34" charset="0"/>
                <a:ea typeface="隶书" panose="02010509060101010101" pitchFamily="49" charset="-122"/>
                <a:sym typeface="+mn-ea"/>
              </a:rPr>
              <a:t>虚实结合</a:t>
            </a:r>
            <a:r>
              <a:rPr lang="en-US" altLang="zh-CN" sz="3200" b="1">
                <a:solidFill>
                  <a:srgbClr val="FF0000"/>
                </a:solidFill>
                <a:latin typeface="Arial" panose="020b0604020202020204" pitchFamily="34" charset="0"/>
                <a:ea typeface="隶书" panose="02010509060101010101" pitchFamily="49" charset="-122"/>
                <a:sym typeface="+mn-ea"/>
              </a:rPr>
              <a:t>:</a:t>
            </a:r>
            <a:r>
              <a:rPr lang="zh-CN" altLang="en-US" sz="3200" b="1">
                <a:solidFill>
                  <a:srgbClr val="000808"/>
                </a:solidFill>
                <a:latin typeface="Arial" panose="020b0604020202020204" pitchFamily="34" charset="0"/>
              </a:rPr>
              <a:t>在梦中也想归家。</a:t>
            </a:r>
            <a:endParaRPr lang="zh-CN" altLang="en-US" sz="3200" b="1">
              <a:solidFill>
                <a:srgbClr val="000808"/>
              </a:solidFill>
              <a:latin typeface="Arial" panose="020b0604020202020204" pitchFamily="34" charset="0"/>
            </a:endParaRPr>
          </a:p>
          <a:p>
            <a:pPr>
              <a:lnSpc>
                <a:spcPct val="85000"/>
              </a:lnSpc>
              <a:spcBef>
                <a:spcPct val="50000"/>
              </a:spcBef>
            </a:pPr>
            <a:r>
              <a:rPr lang="zh-CN" altLang="en-US" sz="3200" b="1">
                <a:solidFill>
                  <a:srgbClr val="FF0000"/>
                </a:solidFill>
                <a:latin typeface="Arial" panose="020b0604020202020204" pitchFamily="34" charset="0"/>
              </a:rPr>
              <a:t>（2）</a:t>
            </a:r>
            <a:r>
              <a:rPr lang="zh-CN" altLang="en-US" sz="3200" b="1">
                <a:solidFill>
                  <a:srgbClr val="FF0000"/>
                </a:solidFill>
                <a:latin typeface="Arial" panose="020b0604020202020204" pitchFamily="34" charset="0"/>
                <a:ea typeface="隶书" panose="02010509060101010101" pitchFamily="49" charset="-122"/>
              </a:rPr>
              <a:t>寓情于景</a:t>
            </a:r>
            <a:r>
              <a:rPr lang="zh-CN" altLang="en-US" sz="3200" b="1">
                <a:solidFill>
                  <a:srgbClr val="FF0000"/>
                </a:solidFill>
                <a:latin typeface="Arial" panose="020b0604020202020204" pitchFamily="34" charset="0"/>
              </a:rPr>
              <a:t>：</a:t>
            </a:r>
            <a:r>
              <a:rPr lang="zh-CN" altLang="en-US" sz="3200" b="1">
                <a:solidFill>
                  <a:srgbClr val="000808"/>
                </a:solidFill>
                <a:latin typeface="Arial" panose="020b0604020202020204" pitchFamily="34" charset="0"/>
              </a:rPr>
              <a:t>对春光渐逝的惋惜中，表达其想要归家的心情。</a:t>
            </a:r>
            <a:endParaRPr lang="zh-CN" altLang="en-US" sz="3200" b="1">
              <a:solidFill>
                <a:srgbClr val="000808"/>
              </a:solidFill>
              <a:latin typeface="Arial" panose="020b0604020202020204" pitchFamily="34" charset="0"/>
            </a:endParaRPr>
          </a:p>
          <a:p>
            <a:pPr>
              <a:lnSpc>
                <a:spcPct val="85000"/>
              </a:lnSpc>
              <a:spcBef>
                <a:spcPct val="50000"/>
              </a:spcBef>
            </a:pPr>
            <a:r>
              <a:rPr lang="zh-CN" altLang="en-US" sz="3200" b="1">
                <a:solidFill>
                  <a:srgbClr val="FF0000"/>
                </a:solidFill>
                <a:latin typeface="Arial" panose="020b0604020202020204" pitchFamily="34" charset="0"/>
              </a:rPr>
              <a:t>（3）</a:t>
            </a:r>
            <a:r>
              <a:rPr lang="zh-CN" altLang="en-US" sz="3200" b="1">
                <a:solidFill>
                  <a:srgbClr val="FF0000"/>
                </a:solidFill>
                <a:latin typeface="Arial" panose="020b0604020202020204" pitchFamily="34" charset="0"/>
                <a:ea typeface="隶书" panose="02010509060101010101" pitchFamily="49" charset="-122"/>
              </a:rPr>
              <a:t>夸张</a:t>
            </a:r>
            <a:r>
              <a:rPr lang="zh-CN" altLang="en-US" sz="3200" b="1">
                <a:solidFill>
                  <a:srgbClr val="FF0000"/>
                </a:solidFill>
                <a:latin typeface="Arial" panose="020b0604020202020204" pitchFamily="34" charset="0"/>
              </a:rPr>
              <a:t>：</a:t>
            </a:r>
            <a:r>
              <a:rPr lang="zh-CN" altLang="en-US" sz="3200" b="1">
                <a:solidFill>
                  <a:srgbClr val="000808"/>
                </a:solidFill>
                <a:latin typeface="Arial" panose="020b0604020202020204" pitchFamily="34" charset="0"/>
              </a:rPr>
              <a:t>以 “无限路”表达其有家却难归的无奈。</a:t>
            </a:r>
            <a:endParaRPr lang="zh-CN" altLang="en-US" sz="3200" b="1">
              <a:solidFill>
                <a:srgbClr val="000808"/>
              </a:solidFill>
              <a:latin typeface="Arial" panose="020b0604020202020204" pitchFamily="34" charset="0"/>
            </a:endParaRPr>
          </a:p>
          <a:p>
            <a:pPr>
              <a:lnSpc>
                <a:spcPct val="85000"/>
              </a:lnSpc>
              <a:spcBef>
                <a:spcPct val="50000"/>
              </a:spcBef>
            </a:pPr>
            <a:r>
              <a:rPr lang="zh-CN" altLang="en-US" sz="3200" b="1">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4</a:t>
            </a:r>
            <a:r>
              <a:rPr lang="zh-CN" altLang="en-US"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ea typeface="隶书" panose="02010509060101010101" pitchFamily="49" charset="-122"/>
              </a:rPr>
              <a:t>以景结情</a:t>
            </a:r>
            <a:r>
              <a:rPr lang="zh-CN" altLang="en-US" sz="3200" b="1">
                <a:solidFill>
                  <a:srgbClr val="FF0000"/>
                </a:solidFill>
                <a:latin typeface="Arial" panose="020b0604020202020204" pitchFamily="34" charset="0"/>
              </a:rPr>
              <a:t>：</a:t>
            </a:r>
            <a:r>
              <a:rPr lang="zh-CN" altLang="en-US" sz="3200" b="1">
                <a:solidFill>
                  <a:srgbClr val="000808"/>
                </a:solidFill>
                <a:latin typeface="Arial" panose="020b0604020202020204" pitchFamily="34" charset="0"/>
              </a:rPr>
              <a:t>言有尽而意无穷。</a:t>
            </a:r>
            <a:endParaRPr lang="zh-CN" altLang="en-US" sz="3200" b="1">
              <a:solidFill>
                <a:srgbClr val="000808"/>
              </a:solidFill>
              <a:latin typeface="Arial" panose="020b0604020202020204" pitchFamily="34" charset="0"/>
            </a:endParaRPr>
          </a:p>
          <a:p>
            <a:pPr>
              <a:lnSpc>
                <a:spcPct val="85000"/>
              </a:lnSpc>
              <a:spcBef>
                <a:spcPct val="50000"/>
              </a:spcBef>
            </a:pPr>
            <a:endParaRPr lang="zh-CN" altLang="en-US" sz="3200" b="1">
              <a:solidFill>
                <a:srgbClr val="000808"/>
              </a:solidFill>
              <a:latin typeface="Arial" panose="020b0604020202020204" pitchFamily="34" charset="0"/>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62"/>
                                        </p:tgtEl>
                                        <p:attrNameLst>
                                          <p:attrName>style.visibility</p:attrName>
                                        </p:attrNameLst>
                                      </p:cBhvr>
                                      <p:to>
                                        <p:strVal val="visible"/>
                                      </p:to>
                                    </p:set>
                                    <p:anim calcmode="lin" valueType="num">
                                      <p:cBhvr additive="base">
                                        <p:cTn id="7" dur="500" fill="hold"/>
                                        <p:tgtEl>
                                          <p:spTgt spid="23562"/>
                                        </p:tgtEl>
                                        <p:attrNameLst>
                                          <p:attrName>ppt_x</p:attrName>
                                        </p:attrNameLst>
                                      </p:cBhvr>
                                      <p:tavLst>
                                        <p:tav tm="0">
                                          <p:val>
                                            <p:strVal val="#ppt_x"/>
                                          </p:val>
                                        </p:tav>
                                        <p:tav tm="100000">
                                          <p:val>
                                            <p:strVal val="#ppt_x"/>
                                          </p:val>
                                        </p:tav>
                                      </p:tavLst>
                                    </p:anim>
                                    <p:anim calcmode="lin" valueType="num">
                                      <p:cBhvr additive="base">
                                        <p:cTn id="8" dur="500" fill="hold"/>
                                        <p:tgtEl>
                                          <p:spTgt spid="23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15" name="文本框 14"/>
          <p:cNvSpPr txBox="1"/>
          <p:nvPr>
            <p:custDataLst>
              <p:tags r:id="rId3"/>
            </p:custDataLst>
          </p:nvPr>
        </p:nvSpPr>
        <p:spPr>
          <a:xfrm>
            <a:off x="262255" y="210820"/>
            <a:ext cx="1443990" cy="460375"/>
          </a:xfrm>
          <a:prstGeom prst="rect">
            <a:avLst/>
          </a:prstGeom>
          <a:solidFill>
            <a:schemeClr val="bg1"/>
          </a:solidFill>
        </p:spPr>
        <p:txBody>
          <a:bodyPr vert="horz" wrap="square" rtlCol="0">
            <a:spAutoFit/>
          </a:bodyPr>
          <a:lstStyle/>
          <a:p>
            <a:r>
              <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rPr>
              <a:t>赏析诗境</a:t>
            </a:r>
            <a:endParaRPr lang="zh-CN" altLang="en-US" sz="2400" b="1">
              <a:solidFill>
                <a:srgbClr val="FF0000"/>
              </a:solidFill>
              <a:latin typeface="隶书" panose="02010509060101010101" pitchFamily="49" charset="-122"/>
              <a:ea typeface="隶书" panose="02010509060101010101" pitchFamily="49" charset="-122"/>
              <a:cs typeface="Tahoma" panose="020b0604030504040204" pitchFamily="34" charset="0"/>
            </a:endParaRPr>
          </a:p>
        </p:txBody>
      </p:sp>
      <p:sp>
        <p:nvSpPr>
          <p:cNvPr id="3" name="文本框 2"/>
          <p:cNvSpPr txBox="1"/>
          <p:nvPr>
            <p:custDataLst>
              <p:tags r:id="rId4"/>
            </p:custDataLst>
          </p:nvPr>
        </p:nvSpPr>
        <p:spPr>
          <a:xfrm>
            <a:off x="454660" y="790575"/>
            <a:ext cx="11282680" cy="5259070"/>
          </a:xfrm>
          <a:prstGeom prst="rect">
            <a:avLst/>
          </a:prstGeom>
          <a:noFill/>
        </p:spPr>
        <p:txBody>
          <a:bodyPr wrap="square" rtlCol="0">
            <a:spAutoFit/>
          </a:bodyPr>
          <a:lstStyle/>
          <a:p>
            <a:pPr fontAlgn="auto">
              <a:lnSpc>
                <a:spcPct val="120000"/>
              </a:lnSpc>
            </a:pPr>
            <a:r>
              <a:rPr lang="en-US" altLang="zh-CN" sz="2800" b="1">
                <a:solidFill>
                  <a:schemeClr val="tx1"/>
                </a:solidFill>
                <a:latin typeface="微软雅黑" panose="020b0503020204020204" charset="-122"/>
                <a:ea typeface="微软雅黑" panose="020b0503020204020204" charset="-122"/>
                <a:cs typeface="微软雅黑" panose="020b0503020204020204" charset="-122"/>
              </a:rPr>
              <a:t>        </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最后八句写游子，诗人用</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落花、流水、残月</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来烘托他的</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思归之情</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。“扁舟子”连做梦也念念归家——花落幽潭，春光将老，人还远隔天涯，江水流春，流去的不仅是自然的春天，也是游子的青春、幸福和憧憬。江潭落月，更衬托出他</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凄苦的落寞之情</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。沉沉的海雾隐遮了落月，碣石、潇湘，天各一方，道路是多么遥远。“</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沉沉</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”二字加重地渲染了他的孤寂；“</a:t>
            </a:r>
            <a:r>
              <a:rPr lang="zh-CN" altLang="en-US" sz="2800" b="1">
                <a:solidFill>
                  <a:srgbClr val="FF0000"/>
                </a:solidFill>
                <a:latin typeface="微软雅黑" panose="020b0503020204020204" charset="-122"/>
                <a:ea typeface="微软雅黑" panose="020b0503020204020204" charset="-122"/>
                <a:cs typeface="微软雅黑" panose="020b0503020204020204" charset="-122"/>
              </a:rPr>
              <a:t>无限路</a:t>
            </a:r>
            <a:r>
              <a:rPr lang="zh-CN" altLang="en-US" sz="2800" b="1">
                <a:solidFill>
                  <a:schemeClr val="tx1"/>
                </a:solidFill>
                <a:latin typeface="微软雅黑" panose="020b0503020204020204" charset="-122"/>
                <a:ea typeface="微软雅黑" panose="020b0503020204020204" charset="-122"/>
                <a:cs typeface="微软雅黑" panose="020b0503020204020204" charset="-122"/>
              </a:rPr>
              <a:t>”也就无限地加深了他的乡思。他思忖：在这美好的春江花月之夜，不知有几人能乘月归回自己的家乡。他那无着无落的离情，伴着残月之光，洒满在江边的树林之上。“落月摇情满江树”，这结句的“摇情”──不绝如缕的思念之情，将月光之情，游子之情，诗人之情交织成一片，情韵袅袅，摇曳生姿，有一种令人回味不尽的绵邈韵味。</a:t>
            </a:r>
            <a:endParaRPr lang="zh-CN" altLang="en-US" sz="28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88066" name="矩形 99329"/>
          <p:cNvSpPr/>
          <p:nvPr>
            <p:custDataLst>
              <p:tags r:id="rId3"/>
            </p:custDataLst>
          </p:nvPr>
        </p:nvSpPr>
        <p:spPr>
          <a:xfrm>
            <a:off x="8613775" y="1352550"/>
            <a:ext cx="1522413" cy="4152900"/>
          </a:xfrm>
          <a:prstGeom prst="rect">
            <a:avLst/>
          </a:prstGeom>
          <a:noFill/>
          <a:ln w="9525">
            <a:noFill/>
          </a:ln>
        </p:spPr>
        <p:txBody>
          <a:bodyPr anchor="ctr" anchorCtr="0">
            <a:spAutoFit/>
          </a:bodyPr>
          <a:lstStyle/>
          <a:p>
            <a:pPr>
              <a:lnSpc>
                <a:spcPct val="165000"/>
              </a:lnSpc>
            </a:pPr>
            <a:r>
              <a:rPr lang="zh-CN" altLang="en-US" sz="3200" b="1">
                <a:solidFill>
                  <a:srgbClr val="CC3300"/>
                </a:solidFill>
                <a:latin typeface="仿宋_GB2312"/>
                <a:ea typeface="仿宋_GB2312"/>
              </a:rPr>
              <a:t>画意</a:t>
            </a:r>
            <a:endParaRPr lang="zh-CN" altLang="en-US" sz="3200" b="1">
              <a:solidFill>
                <a:srgbClr val="CC3300"/>
              </a:solidFill>
              <a:latin typeface="仿宋_GB2312"/>
              <a:ea typeface="仿宋_GB2312"/>
            </a:endParaRPr>
          </a:p>
          <a:p>
            <a:pPr>
              <a:lnSpc>
                <a:spcPct val="165000"/>
              </a:lnSpc>
            </a:pPr>
            <a:endParaRPr lang="zh-CN" altLang="en-US" sz="3200" b="1">
              <a:solidFill>
                <a:srgbClr val="CC3300"/>
              </a:solidFill>
              <a:latin typeface="仿宋_GB2312"/>
              <a:ea typeface="仿宋_GB2312"/>
            </a:endParaRPr>
          </a:p>
          <a:p>
            <a:pPr>
              <a:lnSpc>
                <a:spcPct val="165000"/>
              </a:lnSpc>
            </a:pPr>
            <a:r>
              <a:rPr lang="zh-CN" altLang="en-US" sz="3200" b="1">
                <a:solidFill>
                  <a:srgbClr val="CC3300"/>
                </a:solidFill>
                <a:latin typeface="仿宋_GB2312"/>
                <a:ea typeface="仿宋_GB2312"/>
              </a:rPr>
              <a:t>哲理</a:t>
            </a:r>
            <a:endParaRPr lang="zh-CN" altLang="en-US" sz="3200" b="1">
              <a:solidFill>
                <a:srgbClr val="CC3300"/>
              </a:solidFill>
              <a:latin typeface="仿宋_GB2312"/>
              <a:ea typeface="仿宋_GB2312"/>
            </a:endParaRPr>
          </a:p>
          <a:p>
            <a:pPr>
              <a:lnSpc>
                <a:spcPct val="165000"/>
              </a:lnSpc>
            </a:pPr>
            <a:endParaRPr lang="zh-CN" altLang="en-US" sz="3200" b="1">
              <a:solidFill>
                <a:srgbClr val="CC3300"/>
              </a:solidFill>
              <a:latin typeface="仿宋_GB2312"/>
              <a:ea typeface="仿宋_GB2312"/>
            </a:endParaRPr>
          </a:p>
          <a:p>
            <a:pPr>
              <a:lnSpc>
                <a:spcPct val="165000"/>
              </a:lnSpc>
            </a:pPr>
            <a:r>
              <a:rPr lang="zh-CN" altLang="en-US" sz="3200" b="1">
                <a:solidFill>
                  <a:srgbClr val="CC3300"/>
                </a:solidFill>
                <a:latin typeface="仿宋_GB2312"/>
                <a:ea typeface="仿宋_GB2312"/>
              </a:rPr>
              <a:t>诗情</a:t>
            </a:r>
            <a:endParaRPr lang="zh-CN" altLang="en-US" sz="3200" b="1">
              <a:solidFill>
                <a:srgbClr val="CC3300"/>
              </a:solidFill>
              <a:latin typeface="仿宋_GB2312"/>
              <a:ea typeface="仿宋_GB2312"/>
            </a:endParaRPr>
          </a:p>
        </p:txBody>
      </p:sp>
      <p:sp>
        <p:nvSpPr>
          <p:cNvPr id="88067" name="矩形 99330"/>
          <p:cNvSpPr/>
          <p:nvPr>
            <p:custDataLst>
              <p:tags r:id="rId4"/>
            </p:custDataLst>
          </p:nvPr>
        </p:nvSpPr>
        <p:spPr>
          <a:xfrm>
            <a:off x="3575050" y="1249839"/>
            <a:ext cx="2274888" cy="4153535"/>
          </a:xfrm>
          <a:prstGeom prst="rect">
            <a:avLst/>
          </a:prstGeom>
          <a:noFill/>
          <a:ln w="9525">
            <a:noFill/>
          </a:ln>
        </p:spPr>
        <p:txBody>
          <a:bodyPr anchor="ctr" anchorCtr="0">
            <a:spAutoFit/>
          </a:bodyPr>
          <a:lstStyle/>
          <a:p>
            <a:pPr>
              <a:lnSpc>
                <a:spcPct val="165000"/>
              </a:lnSpc>
            </a:pPr>
            <a:r>
              <a:rPr lang="zh-CN" altLang="en-US" sz="3200" b="1">
                <a:solidFill>
                  <a:srgbClr val="A50021"/>
                </a:solidFill>
                <a:latin typeface="华文中宋" panose="02010600040101010101" charset="-122"/>
                <a:ea typeface="华文中宋"/>
              </a:rPr>
              <a:t>月下之景</a:t>
            </a:r>
            <a:endParaRPr lang="zh-CN" altLang="en-US" sz="3200" b="1">
              <a:solidFill>
                <a:srgbClr val="A50021"/>
              </a:solidFill>
              <a:latin typeface="华文中宋" panose="02010600040101010101" charset="-122"/>
              <a:ea typeface="华文中宋"/>
            </a:endParaRPr>
          </a:p>
          <a:p>
            <a:pPr>
              <a:lnSpc>
                <a:spcPct val="165000"/>
              </a:lnSpc>
            </a:pPr>
            <a:endParaRPr lang="zh-CN" altLang="en-US" sz="3200" b="1">
              <a:solidFill>
                <a:srgbClr val="A50021"/>
              </a:solidFill>
              <a:latin typeface="华文中宋" panose="02010600040101010101" charset="-122"/>
              <a:ea typeface="华文中宋"/>
            </a:endParaRPr>
          </a:p>
          <a:p>
            <a:pPr>
              <a:lnSpc>
                <a:spcPct val="165000"/>
              </a:lnSpc>
            </a:pPr>
            <a:r>
              <a:rPr lang="zh-CN" altLang="en-US" sz="3200" b="1">
                <a:solidFill>
                  <a:srgbClr val="A50021"/>
                </a:solidFill>
                <a:latin typeface="华文中宋" panose="02010600040101010101" charset="-122"/>
                <a:ea typeface="华文中宋"/>
              </a:rPr>
              <a:t>月下之理</a:t>
            </a:r>
            <a:endParaRPr lang="zh-CN" altLang="en-US" sz="3200" b="1">
              <a:solidFill>
                <a:srgbClr val="A50021"/>
              </a:solidFill>
              <a:latin typeface="华文中宋" panose="02010600040101010101" charset="-122"/>
              <a:ea typeface="华文中宋"/>
            </a:endParaRPr>
          </a:p>
          <a:p>
            <a:pPr>
              <a:lnSpc>
                <a:spcPct val="165000"/>
              </a:lnSpc>
            </a:pPr>
            <a:endParaRPr lang="zh-CN" altLang="en-US" sz="3200" b="1">
              <a:solidFill>
                <a:srgbClr val="A50021"/>
              </a:solidFill>
              <a:latin typeface="华文中宋" panose="02010600040101010101" charset="-122"/>
              <a:ea typeface="华文中宋"/>
            </a:endParaRPr>
          </a:p>
          <a:p>
            <a:pPr>
              <a:lnSpc>
                <a:spcPct val="165000"/>
              </a:lnSpc>
            </a:pPr>
            <a:r>
              <a:rPr lang="zh-CN" altLang="en-US" sz="3200" b="1">
                <a:solidFill>
                  <a:srgbClr val="A50021"/>
                </a:solidFill>
                <a:latin typeface="华文中宋" panose="02010600040101010101" charset="-122"/>
                <a:ea typeface="华文中宋"/>
              </a:rPr>
              <a:t>月下之情</a:t>
            </a:r>
            <a:endParaRPr lang="zh-CN" altLang="en-US" sz="3200" b="1">
              <a:solidFill>
                <a:srgbClr val="A50021"/>
              </a:solidFill>
              <a:latin typeface="华文中宋" panose="02010600040101010101" charset="-122"/>
              <a:ea typeface="华文中宋"/>
            </a:endParaRPr>
          </a:p>
        </p:txBody>
      </p:sp>
      <p:cxnSp>
        <p:nvCxnSpPr>
          <p:cNvPr id="88068" name="直接连接符 99334"/>
          <p:cNvCxnSpPr/>
          <p:nvPr>
            <p:custDataLst>
              <p:tags r:id="rId5"/>
            </p:custDataLst>
          </p:nvPr>
        </p:nvCxnSpPr>
        <p:spPr>
          <a:xfrm flipV="1">
            <a:off x="5434013" y="1773238"/>
            <a:ext cx="415925" cy="1587"/>
          </a:xfrm>
          <a:prstGeom prst="line">
            <a:avLst/>
          </a:prstGeom>
          <a:ln w="9525" cap="flat" cmpd="sng">
            <a:solidFill>
              <a:schemeClr val="tx1"/>
            </a:solidFill>
            <a:prstDash val="solid"/>
            <a:round/>
            <a:headEnd type="none" w="med" len="med"/>
            <a:tailEnd type="none" w="med" len="med"/>
          </a:ln>
        </p:spPr>
      </p:cxnSp>
      <p:sp>
        <p:nvSpPr>
          <p:cNvPr id="90116" name="左大括号 99340"/>
          <p:cNvSpPr/>
          <p:nvPr>
            <p:custDataLst>
              <p:tags r:id="rId6"/>
            </p:custDataLst>
          </p:nvPr>
        </p:nvSpPr>
        <p:spPr>
          <a:xfrm>
            <a:off x="3143250" y="1773238"/>
            <a:ext cx="287338" cy="3384550"/>
          </a:xfrm>
          <a:prstGeom prst="leftBrace">
            <a:avLst>
              <a:gd name="adj1" fmla="val 97449"/>
              <a:gd name="adj2" fmla="val 50000"/>
            </a:avLst>
          </a:prstGeom>
          <a:noFill/>
          <a:ln w="9525" cap="flat" cmpd="sng">
            <a:solidFill>
              <a:schemeClr val="tx1"/>
            </a:solidFill>
            <a:prstDash val="solid"/>
            <a:round/>
            <a:headEnd type="none" w="med" len="med"/>
            <a:tailEnd type="none" w="med" len="med"/>
          </a:ln>
        </p:spPr>
        <p:txBody>
          <a:bodyPr anchor="t" anchorCtr="0"/>
          <a:lstStyle/>
          <a:p>
            <a:endParaRPr lang="zh-CN" altLang="zh-CN">
              <a:latin typeface="Arial"/>
              <a:ea typeface="宋体" panose="02010600030101010101" pitchFamily="2" charset="-122"/>
            </a:endParaRPr>
          </a:p>
        </p:txBody>
      </p:sp>
      <p:sp>
        <p:nvSpPr>
          <p:cNvPr id="88070" name="矩形 99341"/>
          <p:cNvSpPr/>
          <p:nvPr>
            <p:custDataLst>
              <p:tags r:id="rId7"/>
            </p:custDataLst>
          </p:nvPr>
        </p:nvSpPr>
        <p:spPr>
          <a:xfrm>
            <a:off x="2279650" y="1539875"/>
            <a:ext cx="762000" cy="3937000"/>
          </a:xfrm>
          <a:prstGeom prst="rect">
            <a:avLst/>
          </a:prstGeom>
          <a:noFill/>
          <a:ln w="9525">
            <a:noFill/>
          </a:ln>
        </p:spPr>
        <p:txBody>
          <a:bodyPr anchor="ctr" anchorCtr="0">
            <a:spAutoFit/>
          </a:bodyPr>
          <a:lstStyle/>
          <a:p>
            <a:pPr fontAlgn="base">
              <a:lnSpc>
                <a:spcPct val="125000"/>
              </a:lnSpc>
            </a:pPr>
            <a:r>
              <a:rPr lang="en-US" altLang="en-US" sz="4000" b="1" strike="noStrike" noProof="1">
                <a:solidFill>
                  <a:srgbClr val="0070C0"/>
                </a:solidFill>
                <a:effectLst>
                  <a:outerShdw blurRad="38100" dist="38100" dir="2700000">
                    <a:srgbClr val="C0C0C0"/>
                  </a:outerShdw>
                </a:effectLst>
                <a:latin typeface="隶书" panose="02010509060101010101" pitchFamily="49" charset="-122"/>
                <a:ea typeface="隶书" panose="02010509060101010101" pitchFamily="49" charset="-122"/>
                <a:cs typeface="+mn-cs"/>
              </a:rPr>
              <a:t>春江花月夜</a:t>
            </a:r>
            <a:endParaRPr lang="en-US" altLang="en-US" sz="4000" b="1" strike="noStrike" noProof="1">
              <a:solidFill>
                <a:srgbClr val="0070C0"/>
              </a:solidFill>
              <a:effectLst>
                <a:outerShdw blurRad="38100" dist="38100" dir="2700000">
                  <a:srgbClr val="C0C0C0"/>
                </a:outerShdw>
              </a:effectLst>
              <a:latin typeface="隶书" panose="02010509060101010101" pitchFamily="49" charset="-122"/>
              <a:ea typeface="隶书" panose="02010509060101010101" pitchFamily="49" charset="-122"/>
            </a:endParaRPr>
          </a:p>
        </p:txBody>
      </p:sp>
      <p:sp>
        <p:nvSpPr>
          <p:cNvPr id="90118" name="矩形 81923"/>
          <p:cNvSpPr/>
          <p:nvPr>
            <p:custDataLst>
              <p:tags r:id="rId8"/>
            </p:custDataLst>
          </p:nvPr>
        </p:nvSpPr>
        <p:spPr>
          <a:xfrm>
            <a:off x="334963" y="188913"/>
            <a:ext cx="2097087" cy="628650"/>
          </a:xfrm>
          <a:prstGeom prst="rect">
            <a:avLst/>
          </a:prstGeom>
          <a:noFill/>
          <a:ln w="50800" cap="flat" cmpd="thickThin">
            <a:solidFill>
              <a:srgbClr val="C00000"/>
            </a:solidFill>
            <a:prstDash val="solid"/>
            <a:miter/>
            <a:headEnd type="none" w="med" len="med"/>
            <a:tailEnd type="none" w="med" len="med"/>
          </a:ln>
        </p:spPr>
        <p:txBody>
          <a:bodyPr wrap="none" anchor="ctr" anchorCtr="0"/>
          <a:lstStyle/>
          <a:p>
            <a:pPr algn="ctr">
              <a:buClr>
                <a:srgbClr val="FFFFFF"/>
              </a:buClr>
            </a:pPr>
            <a:r>
              <a:rPr lang="zh-CN" altLang="en-US" sz="3600" b="1">
                <a:solidFill>
                  <a:srgbClr val="0070C0"/>
                </a:solidFill>
                <a:latin typeface="Tahoma" panose="020b0604030504040204" pitchFamily="34" charset="0"/>
                <a:ea typeface="宋体" panose="02010600030101010101" pitchFamily="2" charset="-122"/>
              </a:rPr>
              <a:t>全诗小结</a:t>
            </a:r>
            <a:endParaRPr lang="zh-CN" altLang="en-US" sz="3600" b="1">
              <a:solidFill>
                <a:srgbClr val="0070C0"/>
              </a:solidFill>
              <a:latin typeface="Tahoma" panose="020b0604030504040204" pitchFamily="34" charset="0"/>
              <a:ea typeface="黑体" panose="02010609060101010101" pitchFamily="2" charset="-122"/>
            </a:endParaRPr>
          </a:p>
        </p:txBody>
      </p:sp>
      <p:sp>
        <p:nvSpPr>
          <p:cNvPr id="88073" name="矩形 99331"/>
          <p:cNvSpPr/>
          <p:nvPr>
            <p:custDataLst>
              <p:tags r:id="rId9"/>
            </p:custDataLst>
          </p:nvPr>
        </p:nvSpPr>
        <p:spPr>
          <a:xfrm>
            <a:off x="6096000" y="1352550"/>
            <a:ext cx="1643063" cy="1211263"/>
          </a:xfrm>
          <a:prstGeom prst="rect">
            <a:avLst/>
          </a:prstGeom>
          <a:noFill/>
          <a:ln w="9525" cap="flat" cmpd="sng">
            <a:solidFill>
              <a:schemeClr val="tx1"/>
            </a:solidFill>
            <a:prstDash val="solid"/>
            <a:miter/>
            <a:headEnd type="none" w="med" len="med"/>
            <a:tailEnd type="none" w="med" len="med"/>
          </a:ln>
        </p:spPr>
        <p:txBody>
          <a:bodyPr anchor="ctr" anchorCtr="0">
            <a:spAutoFit/>
          </a:bodyPr>
          <a:lstStyle/>
          <a:p>
            <a:pPr>
              <a:lnSpc>
                <a:spcPct val="130000"/>
              </a:lnSpc>
            </a:pPr>
            <a:r>
              <a:rPr lang="zh-CN" altLang="en-US" sz="2800" b="1">
                <a:latin typeface="仿宋_GB2312"/>
                <a:ea typeface="仿宋_GB2312"/>
              </a:rPr>
              <a:t>月色无垠</a:t>
            </a:r>
            <a:endParaRPr lang="zh-CN" altLang="en-US" sz="2800" b="1">
              <a:latin typeface="仿宋_GB2312"/>
              <a:ea typeface="仿宋_GB2312"/>
            </a:endParaRPr>
          </a:p>
          <a:p>
            <a:pPr>
              <a:lnSpc>
                <a:spcPct val="130000"/>
              </a:lnSpc>
            </a:pPr>
            <a:r>
              <a:rPr lang="zh-CN" altLang="en-US" sz="2800" b="1">
                <a:latin typeface="仿宋_GB2312"/>
                <a:ea typeface="仿宋_GB2312"/>
              </a:rPr>
              <a:t>月色纯净</a:t>
            </a:r>
            <a:endParaRPr lang="zh-CN" altLang="en-US" sz="2800" b="1">
              <a:latin typeface="仿宋_GB2312"/>
              <a:ea typeface="仿宋_GB2312"/>
            </a:endParaRPr>
          </a:p>
        </p:txBody>
      </p:sp>
      <p:sp>
        <p:nvSpPr>
          <p:cNvPr id="88074" name="矩形 99332"/>
          <p:cNvSpPr/>
          <p:nvPr>
            <p:custDataLst>
              <p:tags r:id="rId10"/>
            </p:custDataLst>
          </p:nvPr>
        </p:nvSpPr>
        <p:spPr>
          <a:xfrm>
            <a:off x="6099175" y="2822575"/>
            <a:ext cx="1643063" cy="1211263"/>
          </a:xfrm>
          <a:prstGeom prst="rect">
            <a:avLst/>
          </a:prstGeom>
          <a:noFill/>
          <a:ln w="9525" cap="flat" cmpd="sng">
            <a:solidFill>
              <a:schemeClr val="tx1"/>
            </a:solidFill>
            <a:prstDash val="solid"/>
            <a:miter/>
            <a:headEnd type="none" w="med" len="med"/>
            <a:tailEnd type="none" w="med" len="med"/>
          </a:ln>
        </p:spPr>
        <p:txBody>
          <a:bodyPr anchor="ctr" anchorCtr="0">
            <a:spAutoFit/>
          </a:bodyPr>
          <a:lstStyle/>
          <a:p>
            <a:pPr>
              <a:lnSpc>
                <a:spcPct val="130000"/>
              </a:lnSpc>
            </a:pPr>
            <a:r>
              <a:rPr lang="zh-CN" altLang="en-US" sz="2800" b="1">
                <a:latin typeface="仿宋_GB2312"/>
                <a:ea typeface="仿宋_GB2312"/>
              </a:rPr>
              <a:t>人生无尽</a:t>
            </a:r>
            <a:endParaRPr lang="zh-CN" altLang="en-US" sz="2800" b="1">
              <a:latin typeface="仿宋_GB2312"/>
              <a:ea typeface="仿宋_GB2312"/>
            </a:endParaRPr>
          </a:p>
          <a:p>
            <a:pPr>
              <a:lnSpc>
                <a:spcPct val="130000"/>
              </a:lnSpc>
            </a:pPr>
            <a:r>
              <a:rPr lang="zh-CN" altLang="en-US" sz="2800" b="1">
                <a:latin typeface="仿宋_GB2312"/>
                <a:ea typeface="仿宋_GB2312"/>
              </a:rPr>
              <a:t>宇宙永恒</a:t>
            </a:r>
            <a:endParaRPr lang="zh-CN" altLang="en-US" sz="2800" b="1">
              <a:latin typeface="仿宋_GB2312"/>
              <a:ea typeface="仿宋_GB2312"/>
            </a:endParaRPr>
          </a:p>
        </p:txBody>
      </p:sp>
      <p:cxnSp>
        <p:nvCxnSpPr>
          <p:cNvPr id="88075" name="直接连接符 99334"/>
          <p:cNvCxnSpPr/>
          <p:nvPr>
            <p:custDataLst>
              <p:tags r:id="rId11"/>
            </p:custDataLst>
          </p:nvPr>
        </p:nvCxnSpPr>
        <p:spPr>
          <a:xfrm flipV="1">
            <a:off x="5434013" y="3429000"/>
            <a:ext cx="415925" cy="0"/>
          </a:xfrm>
          <a:prstGeom prst="line">
            <a:avLst/>
          </a:prstGeom>
          <a:ln w="9525" cap="flat" cmpd="sng">
            <a:solidFill>
              <a:schemeClr val="tx1"/>
            </a:solidFill>
            <a:prstDash val="solid"/>
            <a:round/>
            <a:headEnd type="none" w="med" len="med"/>
            <a:tailEnd type="none" w="med" len="med"/>
          </a:ln>
        </p:spPr>
      </p:cxnSp>
      <p:cxnSp>
        <p:nvCxnSpPr>
          <p:cNvPr id="88076" name="直接连接符 99334"/>
          <p:cNvCxnSpPr/>
          <p:nvPr>
            <p:custDataLst>
              <p:tags r:id="rId12"/>
            </p:custDataLst>
          </p:nvPr>
        </p:nvCxnSpPr>
        <p:spPr>
          <a:xfrm flipV="1">
            <a:off x="5434013" y="5046663"/>
            <a:ext cx="415925" cy="1587"/>
          </a:xfrm>
          <a:prstGeom prst="line">
            <a:avLst/>
          </a:prstGeom>
          <a:ln w="9525" cap="flat" cmpd="sng">
            <a:solidFill>
              <a:schemeClr val="tx1"/>
            </a:solidFill>
            <a:prstDash val="solid"/>
            <a:round/>
            <a:headEnd type="none" w="med" len="med"/>
            <a:tailEnd type="none" w="med" len="med"/>
          </a:ln>
        </p:spPr>
      </p:cxnSp>
      <p:cxnSp>
        <p:nvCxnSpPr>
          <p:cNvPr id="88077" name="直接连接符 99334"/>
          <p:cNvCxnSpPr/>
          <p:nvPr>
            <p:custDataLst>
              <p:tags r:id="rId13"/>
            </p:custDataLst>
          </p:nvPr>
        </p:nvCxnSpPr>
        <p:spPr>
          <a:xfrm flipV="1">
            <a:off x="8197850" y="1870075"/>
            <a:ext cx="415925" cy="0"/>
          </a:xfrm>
          <a:prstGeom prst="line">
            <a:avLst/>
          </a:prstGeom>
          <a:ln w="9525" cap="flat" cmpd="sng">
            <a:solidFill>
              <a:schemeClr val="tx1"/>
            </a:solidFill>
            <a:prstDash val="solid"/>
            <a:round/>
            <a:headEnd type="none" w="med" len="med"/>
            <a:tailEnd type="none" w="med" len="med"/>
          </a:ln>
        </p:spPr>
      </p:cxnSp>
      <p:cxnSp>
        <p:nvCxnSpPr>
          <p:cNvPr id="88078" name="直接连接符 99334"/>
          <p:cNvCxnSpPr/>
          <p:nvPr>
            <p:custDataLst>
              <p:tags r:id="rId14"/>
            </p:custDataLst>
          </p:nvPr>
        </p:nvCxnSpPr>
        <p:spPr>
          <a:xfrm flipV="1">
            <a:off x="8197850" y="3429000"/>
            <a:ext cx="415925" cy="0"/>
          </a:xfrm>
          <a:prstGeom prst="line">
            <a:avLst/>
          </a:prstGeom>
          <a:ln w="9525" cap="flat" cmpd="sng">
            <a:solidFill>
              <a:schemeClr val="tx1"/>
            </a:solidFill>
            <a:prstDash val="solid"/>
            <a:round/>
            <a:headEnd type="none" w="med" len="med"/>
            <a:tailEnd type="none" w="med" len="med"/>
          </a:ln>
        </p:spPr>
      </p:cxnSp>
      <p:cxnSp>
        <p:nvCxnSpPr>
          <p:cNvPr id="88079" name="直接连接符 99334"/>
          <p:cNvCxnSpPr/>
          <p:nvPr>
            <p:custDataLst>
              <p:tags r:id="rId15"/>
            </p:custDataLst>
          </p:nvPr>
        </p:nvCxnSpPr>
        <p:spPr>
          <a:xfrm flipV="1">
            <a:off x="8197850" y="5046663"/>
            <a:ext cx="415925" cy="0"/>
          </a:xfrm>
          <a:prstGeom prst="line">
            <a:avLst/>
          </a:prstGeom>
          <a:ln w="9525" cap="flat" cmpd="sng">
            <a:solidFill>
              <a:schemeClr val="tx1"/>
            </a:solidFill>
            <a:prstDash val="solid"/>
            <a:round/>
            <a:headEnd type="none" w="med" len="med"/>
            <a:tailEnd type="none" w="med" len="med"/>
          </a:ln>
        </p:spPr>
      </p:cxnSp>
      <p:sp>
        <p:nvSpPr>
          <p:cNvPr id="88080" name="矩形 99333"/>
          <p:cNvSpPr/>
          <p:nvPr>
            <p:custDataLst>
              <p:tags r:id="rId16"/>
            </p:custDataLst>
          </p:nvPr>
        </p:nvSpPr>
        <p:spPr>
          <a:xfrm>
            <a:off x="6096000" y="4222750"/>
            <a:ext cx="1644650" cy="1209675"/>
          </a:xfrm>
          <a:prstGeom prst="rect">
            <a:avLst/>
          </a:prstGeom>
          <a:noFill/>
          <a:ln w="9525" cap="flat" cmpd="sng">
            <a:solidFill>
              <a:schemeClr val="tx1"/>
            </a:solidFill>
            <a:prstDash val="solid"/>
            <a:miter/>
            <a:headEnd type="none" w="med" len="med"/>
            <a:tailEnd type="none" w="med" len="med"/>
          </a:ln>
        </p:spPr>
        <p:txBody>
          <a:bodyPr anchor="ctr" anchorCtr="0">
            <a:spAutoFit/>
          </a:bodyPr>
          <a:lstStyle/>
          <a:p>
            <a:pPr>
              <a:lnSpc>
                <a:spcPct val="130000"/>
              </a:lnSpc>
            </a:pPr>
            <a:r>
              <a:rPr lang="zh-CN" altLang="en-US" sz="2800" b="1">
                <a:latin typeface="仿宋_GB2312"/>
                <a:ea typeface="仿宋_GB2312"/>
              </a:rPr>
              <a:t>思妇怀远</a:t>
            </a:r>
            <a:endParaRPr lang="zh-CN" altLang="en-US" sz="2800" b="1">
              <a:latin typeface="仿宋_GB2312"/>
              <a:ea typeface="仿宋_GB2312"/>
            </a:endParaRPr>
          </a:p>
          <a:p>
            <a:pPr>
              <a:lnSpc>
                <a:spcPct val="130000"/>
              </a:lnSpc>
            </a:pPr>
            <a:r>
              <a:rPr lang="zh-CN" altLang="en-US" sz="2800" b="1">
                <a:latin typeface="仿宋_GB2312"/>
                <a:ea typeface="仿宋_GB2312"/>
              </a:rPr>
              <a:t>游子思归</a:t>
            </a:r>
            <a:endParaRPr lang="zh-CN" altLang="en-US" sz="2800" b="1">
              <a:latin typeface="仿宋_GB2312"/>
              <a:ea typeface="仿宋_GB2312"/>
            </a:endParaRPr>
          </a:p>
        </p:txBody>
      </p:sp>
      <p:sp>
        <p:nvSpPr>
          <p:cNvPr id="5" name="流程图: 过程 4"/>
          <p:cNvSpPr/>
          <p:nvPr>
            <p:custDataLst>
              <p:tags r:id="rId17"/>
            </p:custDataLst>
          </p:nvPr>
        </p:nvSpPr>
        <p:spPr>
          <a:xfrm>
            <a:off x="7985125" y="2211070"/>
            <a:ext cx="3931285" cy="611505"/>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a:solidFill>
                  <a:srgbClr val="FFFF00"/>
                </a:solidFill>
              </a:rPr>
              <a:t>春江花月图</a:t>
            </a:r>
            <a:endParaRPr lang="zh-CN" altLang="en-US" sz="3600" b="1">
              <a:solidFill>
                <a:srgbClr val="FFFF00"/>
              </a:solidFill>
            </a:endParaRPr>
          </a:p>
        </p:txBody>
      </p:sp>
      <p:sp>
        <p:nvSpPr>
          <p:cNvPr id="8" name="流程图: 过程 7"/>
          <p:cNvSpPr/>
          <p:nvPr>
            <p:custDataLst>
              <p:tags r:id="rId18"/>
            </p:custDataLst>
          </p:nvPr>
        </p:nvSpPr>
        <p:spPr>
          <a:xfrm>
            <a:off x="7991475" y="3832225"/>
            <a:ext cx="3931285" cy="611505"/>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ClrTx/>
              <a:buSzTx/>
              <a:buFontTx/>
            </a:pPr>
            <a:r>
              <a:rPr lang="zh-CN" altLang="en-US" sz="3600" b="1">
                <a:solidFill>
                  <a:srgbClr val="FFFF00"/>
                </a:solidFill>
              </a:rPr>
              <a:t>月下沉思图</a:t>
            </a:r>
            <a:endParaRPr lang="zh-CN" altLang="en-US" sz="3600" b="1">
              <a:solidFill>
                <a:srgbClr val="FFFF00"/>
              </a:solidFill>
            </a:endParaRPr>
          </a:p>
        </p:txBody>
      </p:sp>
      <p:sp>
        <p:nvSpPr>
          <p:cNvPr id="9" name="流程图: 过程 8"/>
          <p:cNvSpPr/>
          <p:nvPr>
            <p:custDataLst>
              <p:tags r:id="rId19"/>
            </p:custDataLst>
          </p:nvPr>
        </p:nvSpPr>
        <p:spPr>
          <a:xfrm>
            <a:off x="7742555" y="5403215"/>
            <a:ext cx="3931285" cy="611505"/>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buClrTx/>
              <a:buSzTx/>
              <a:buFontTx/>
            </a:pPr>
            <a:r>
              <a:rPr lang="zh-CN" altLang="en-US" sz="3600" b="1">
                <a:solidFill>
                  <a:srgbClr val="FFFF00"/>
                </a:solidFill>
              </a:rPr>
              <a:t>思妇怀远图</a:t>
            </a:r>
            <a:endParaRPr lang="zh-CN" altLang="en-US" sz="3600" b="1">
              <a:solidFill>
                <a:srgbClr val="FFFF00"/>
              </a:solidFill>
            </a:endParaRPr>
          </a:p>
        </p:txBody>
      </p:sp>
      <p:sp>
        <p:nvSpPr>
          <p:cNvPr id="10" name="流程图: 过程 9"/>
          <p:cNvSpPr/>
          <p:nvPr>
            <p:custDataLst>
              <p:tags r:id="rId20"/>
            </p:custDataLst>
          </p:nvPr>
        </p:nvSpPr>
        <p:spPr>
          <a:xfrm>
            <a:off x="7742555" y="6108700"/>
            <a:ext cx="3931285" cy="611505"/>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a:solidFill>
                  <a:srgbClr val="FFFF00"/>
                </a:solidFill>
              </a:rPr>
              <a:t>游子思归图</a:t>
            </a:r>
            <a:endParaRPr lang="zh-CN" altLang="en-US"/>
          </a:p>
        </p:txBody>
      </p:sp>
      <p:pic>
        <p:nvPicPr>
          <p:cNvPr id="90120" name="New picture"/>
          <p:cNvPicPr/>
          <p:nvPr>
            <p:custDataLst>
              <p:tags r:id="rId22"/>
            </p:custDataLst>
          </p:nvPr>
        </p:nvPicPr>
        <p:blipFill>
          <a:blip r:embed="rId21"/>
          <a:stretch>
            <a:fillRect/>
          </a:stretch>
        </p:blipFill>
        <p:spPr>
          <a:xfrm>
            <a:off x="11023600" y="11391900"/>
            <a:ext cx="304800" cy="228600"/>
          </a:xfrm>
          <a:prstGeom prst="cube">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 calcmode="lin" valueType="num">
                                      <p:cBhvr additive="base">
                                        <p:cTn id="7" dur="500" fill="hold"/>
                                        <p:tgtEl>
                                          <p:spTgt spid="880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80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8067">
                                            <p:txEl>
                                              <p:pRg st="2" end="2"/>
                                            </p:txEl>
                                          </p:spTgt>
                                        </p:tgtEl>
                                        <p:attrNameLst>
                                          <p:attrName>style.visibility</p:attrName>
                                        </p:attrNameLst>
                                      </p:cBhvr>
                                      <p:to>
                                        <p:strVal val="visible"/>
                                      </p:to>
                                    </p:set>
                                    <p:anim calcmode="lin" valueType="num">
                                      <p:cBhvr additive="base">
                                        <p:cTn id="13" dur="500" fill="hold"/>
                                        <p:tgtEl>
                                          <p:spTgt spid="8806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80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8067">
                                            <p:txEl>
                                              <p:pRg st="4" end="4"/>
                                            </p:txEl>
                                          </p:spTgt>
                                        </p:tgtEl>
                                        <p:attrNameLst>
                                          <p:attrName>style.visibility</p:attrName>
                                        </p:attrNameLst>
                                      </p:cBhvr>
                                      <p:to>
                                        <p:strVal val="visible"/>
                                      </p:to>
                                    </p:set>
                                    <p:anim calcmode="lin" valueType="num">
                                      <p:cBhvr additive="base">
                                        <p:cTn id="19" dur="500" fill="hold"/>
                                        <p:tgtEl>
                                          <p:spTgt spid="8806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80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8068"/>
                                        </p:tgtEl>
                                        <p:attrNameLst>
                                          <p:attrName>style.visibility</p:attrName>
                                        </p:attrNameLst>
                                      </p:cBhvr>
                                      <p:to>
                                        <p:strVal val="visible"/>
                                      </p:to>
                                    </p:set>
                                    <p:anim calcmode="lin" valueType="num">
                                      <p:cBhvr additive="base">
                                        <p:cTn id="25" dur="500" fill="hold"/>
                                        <p:tgtEl>
                                          <p:spTgt spid="88068"/>
                                        </p:tgtEl>
                                        <p:attrNameLst>
                                          <p:attrName>ppt_x</p:attrName>
                                        </p:attrNameLst>
                                      </p:cBhvr>
                                      <p:tavLst>
                                        <p:tav tm="0">
                                          <p:val>
                                            <p:strVal val="#ppt_x"/>
                                          </p:val>
                                        </p:tav>
                                        <p:tav tm="100000">
                                          <p:val>
                                            <p:strVal val="#ppt_x"/>
                                          </p:val>
                                        </p:tav>
                                      </p:tavLst>
                                    </p:anim>
                                    <p:anim calcmode="lin" valueType="num">
                                      <p:cBhvr additive="base">
                                        <p:cTn id="26"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88073"/>
                                        </p:tgtEl>
                                        <p:attrNameLst>
                                          <p:attrName>style.visibility</p:attrName>
                                        </p:attrNameLst>
                                      </p:cBhvr>
                                      <p:to>
                                        <p:strVal val="visible"/>
                                      </p:to>
                                    </p:set>
                                    <p:animEffect transition="in" filter="blinds(horizontal)">
                                      <p:cBhvr>
                                        <p:cTn id="31" dur="500" fill="hold"/>
                                        <p:tgtEl>
                                          <p:spTgt spid="88073"/>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88075"/>
                                        </p:tgtEl>
                                        <p:attrNameLst>
                                          <p:attrName>style.visibility</p:attrName>
                                        </p:attrNameLst>
                                      </p:cBhvr>
                                      <p:to>
                                        <p:strVal val="visible"/>
                                      </p:to>
                                    </p:set>
                                    <p:anim calcmode="lin" valueType="num">
                                      <p:cBhvr>
                                        <p:cTn id="36" dur="500" fill="hold"/>
                                        <p:tgtEl>
                                          <p:spTgt spid="88075"/>
                                        </p:tgtEl>
                                        <p:attrNameLst>
                                          <p:attrName>ppt_x</p:attrName>
                                        </p:attrNameLst>
                                      </p:cBhvr>
                                      <p:tavLst>
                                        <p:tav tm="0">
                                          <p:val>
                                            <p:strVal val="#ppt_x"/>
                                          </p:val>
                                        </p:tav>
                                        <p:tav tm="100000">
                                          <p:val>
                                            <p:strVal val="#ppt_x"/>
                                          </p:val>
                                        </p:tav>
                                      </p:tavLst>
                                    </p:anim>
                                    <p:anim calcmode="lin" valueType="num">
                                      <p:cBhvr>
                                        <p:cTn id="37" dur="500" fill="hold"/>
                                        <p:tgtEl>
                                          <p:spTgt spid="88075"/>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8074"/>
                                        </p:tgtEl>
                                        <p:attrNameLst>
                                          <p:attrName>style.visibility</p:attrName>
                                        </p:attrNameLst>
                                      </p:cBhvr>
                                      <p:to>
                                        <p:strVal val="visible"/>
                                      </p:to>
                                    </p:set>
                                    <p:anim calcmode="lin" valueType="num">
                                      <p:cBhvr>
                                        <p:cTn id="42" dur="500" fill="hold"/>
                                        <p:tgtEl>
                                          <p:spTgt spid="88074"/>
                                        </p:tgtEl>
                                        <p:attrNameLst>
                                          <p:attrName>ppt_x</p:attrName>
                                        </p:attrNameLst>
                                      </p:cBhvr>
                                      <p:tavLst>
                                        <p:tav tm="0">
                                          <p:val>
                                            <p:strVal val="#ppt_x"/>
                                          </p:val>
                                        </p:tav>
                                        <p:tav tm="100000">
                                          <p:val>
                                            <p:strVal val="#ppt_x"/>
                                          </p:val>
                                        </p:tav>
                                      </p:tavLst>
                                    </p:anim>
                                    <p:anim calcmode="lin" valueType="num">
                                      <p:cBhvr>
                                        <p:cTn id="43" dur="500" fill="hold"/>
                                        <p:tgtEl>
                                          <p:spTgt spid="88074"/>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nodeType="clickEffect">
                                  <p:stCondLst>
                                    <p:cond delay="0"/>
                                  </p:stCondLst>
                                  <p:childTnLst>
                                    <p:set>
                                      <p:cBhvr>
                                        <p:cTn id="47" dur="1" fill="hold">
                                          <p:stCondLst>
                                            <p:cond delay="0"/>
                                          </p:stCondLst>
                                        </p:cTn>
                                        <p:tgtEl>
                                          <p:spTgt spid="88076"/>
                                        </p:tgtEl>
                                        <p:attrNameLst>
                                          <p:attrName>style.visibility</p:attrName>
                                        </p:attrNameLst>
                                      </p:cBhvr>
                                      <p:to>
                                        <p:strVal val="visible"/>
                                      </p:to>
                                    </p:set>
                                    <p:anim calcmode="lin" valueType="num">
                                      <p:cBhvr>
                                        <p:cTn id="48" dur="500" fill="hold"/>
                                        <p:tgtEl>
                                          <p:spTgt spid="88076"/>
                                        </p:tgtEl>
                                        <p:attrNameLst>
                                          <p:attrName>ppt_x</p:attrName>
                                        </p:attrNameLst>
                                      </p:cBhvr>
                                      <p:tavLst>
                                        <p:tav tm="0">
                                          <p:val>
                                            <p:strVal val="#ppt_x"/>
                                          </p:val>
                                        </p:tav>
                                        <p:tav tm="100000">
                                          <p:val>
                                            <p:strVal val="#ppt_x"/>
                                          </p:val>
                                        </p:tav>
                                      </p:tavLst>
                                    </p:anim>
                                    <p:anim calcmode="lin" valueType="num">
                                      <p:cBhvr>
                                        <p:cTn id="49" dur="500" fill="hold"/>
                                        <p:tgtEl>
                                          <p:spTgt spid="88076"/>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88080"/>
                                        </p:tgtEl>
                                        <p:attrNameLst>
                                          <p:attrName>style.visibility</p:attrName>
                                        </p:attrNameLst>
                                      </p:cBhvr>
                                      <p:to>
                                        <p:strVal val="visible"/>
                                      </p:to>
                                    </p:set>
                                    <p:animEffect transition="in" filter="checkerboard(across)">
                                      <p:cBhvr>
                                        <p:cTn id="54" dur="500" fill="hold"/>
                                        <p:tgtEl>
                                          <p:spTgt spid="88080"/>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nodeType="clickEffect">
                                  <p:stCondLst>
                                    <p:cond delay="0"/>
                                  </p:stCondLst>
                                  <p:childTnLst>
                                    <p:set>
                                      <p:cBhvr>
                                        <p:cTn id="58" dur="1" fill="hold">
                                          <p:stCondLst>
                                            <p:cond delay="0"/>
                                          </p:stCondLst>
                                        </p:cTn>
                                        <p:tgtEl>
                                          <p:spTgt spid="88077"/>
                                        </p:tgtEl>
                                        <p:attrNameLst>
                                          <p:attrName>style.visibility</p:attrName>
                                        </p:attrNameLst>
                                      </p:cBhvr>
                                      <p:to>
                                        <p:strVal val="visible"/>
                                      </p:to>
                                    </p:set>
                                    <p:anim calcmode="lin" valueType="num">
                                      <p:cBhvr>
                                        <p:cTn id="59" dur="500" fill="hold"/>
                                        <p:tgtEl>
                                          <p:spTgt spid="88077"/>
                                        </p:tgtEl>
                                        <p:attrNameLst>
                                          <p:attrName>ppt_x</p:attrName>
                                        </p:attrNameLst>
                                      </p:cBhvr>
                                      <p:tavLst>
                                        <p:tav tm="0">
                                          <p:val>
                                            <p:strVal val="#ppt_x"/>
                                          </p:val>
                                        </p:tav>
                                        <p:tav tm="100000">
                                          <p:val>
                                            <p:strVal val="#ppt_x"/>
                                          </p:val>
                                        </p:tav>
                                      </p:tavLst>
                                    </p:anim>
                                    <p:anim calcmode="lin" valueType="num">
                                      <p:cBhvr>
                                        <p:cTn id="60" dur="500" fill="hold"/>
                                        <p:tgtEl>
                                          <p:spTgt spid="88077"/>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nodeType="clickEffect">
                                  <p:stCondLst>
                                    <p:cond delay="0"/>
                                  </p:stCondLst>
                                  <p:childTnLst>
                                    <p:set>
                                      <p:cBhvr>
                                        <p:cTn id="64" dur="1" fill="hold">
                                          <p:stCondLst>
                                            <p:cond delay="0"/>
                                          </p:stCondLst>
                                        </p:cTn>
                                        <p:tgtEl>
                                          <p:spTgt spid="88066">
                                            <p:txEl>
                                              <p:pRg st="0" end="0"/>
                                            </p:txEl>
                                          </p:spTgt>
                                        </p:tgtEl>
                                        <p:attrNameLst>
                                          <p:attrName>style.visibility</p:attrName>
                                        </p:attrNameLst>
                                      </p:cBhvr>
                                      <p:to>
                                        <p:strVal val="visible"/>
                                      </p:to>
                                    </p:set>
                                    <p:anim calcmode="lin" valueType="num">
                                      <p:cBhvr additive="base">
                                        <p:cTn id="65" dur="500" fill="hold"/>
                                        <p:tgtEl>
                                          <p:spTgt spid="88066">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880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nodeType="clickEffect">
                                  <p:stCondLst>
                                    <p:cond delay="0"/>
                                  </p:stCondLst>
                                  <p:childTnLst>
                                    <p:set>
                                      <p:cBhvr>
                                        <p:cTn id="70" dur="1" fill="hold">
                                          <p:stCondLst>
                                            <p:cond delay="0"/>
                                          </p:stCondLst>
                                        </p:cTn>
                                        <p:tgtEl>
                                          <p:spTgt spid="88078"/>
                                        </p:tgtEl>
                                        <p:attrNameLst>
                                          <p:attrName>style.visibility</p:attrName>
                                        </p:attrNameLst>
                                      </p:cBhvr>
                                      <p:to>
                                        <p:strVal val="visible"/>
                                      </p:to>
                                    </p:set>
                                    <p:anim calcmode="lin" valueType="num">
                                      <p:cBhvr>
                                        <p:cTn id="71" dur="500" fill="hold"/>
                                        <p:tgtEl>
                                          <p:spTgt spid="88078"/>
                                        </p:tgtEl>
                                        <p:attrNameLst>
                                          <p:attrName>ppt_x</p:attrName>
                                        </p:attrNameLst>
                                      </p:cBhvr>
                                      <p:tavLst>
                                        <p:tav tm="0">
                                          <p:val>
                                            <p:strVal val="#ppt_x"/>
                                          </p:val>
                                        </p:tav>
                                        <p:tav tm="100000">
                                          <p:val>
                                            <p:strVal val="#ppt_x"/>
                                          </p:val>
                                        </p:tav>
                                      </p:tavLst>
                                    </p:anim>
                                    <p:anim calcmode="lin" valueType="num">
                                      <p:cBhvr>
                                        <p:cTn id="72" dur="500" fill="hold"/>
                                        <p:tgtEl>
                                          <p:spTgt spid="88078"/>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nodeType="clickEffect">
                                  <p:stCondLst>
                                    <p:cond delay="0"/>
                                  </p:stCondLst>
                                  <p:childTnLst>
                                    <p:set>
                                      <p:cBhvr>
                                        <p:cTn id="76" dur="1" fill="hold">
                                          <p:stCondLst>
                                            <p:cond delay="0"/>
                                          </p:stCondLst>
                                        </p:cTn>
                                        <p:tgtEl>
                                          <p:spTgt spid="88066">
                                            <p:txEl>
                                              <p:pRg st="2" end="2"/>
                                            </p:txEl>
                                          </p:spTgt>
                                        </p:tgtEl>
                                        <p:attrNameLst>
                                          <p:attrName>style.visibility</p:attrName>
                                        </p:attrNameLst>
                                      </p:cBhvr>
                                      <p:to>
                                        <p:strVal val="visible"/>
                                      </p:to>
                                    </p:set>
                                    <p:anim calcmode="lin" valueType="num">
                                      <p:cBhvr additive="base">
                                        <p:cTn id="77" dur="500" fill="hold"/>
                                        <p:tgtEl>
                                          <p:spTgt spid="88066">
                                            <p:txEl>
                                              <p:pRg st="2" end="2"/>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880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4" fill="hold" nodeType="clickEffect">
                                  <p:stCondLst>
                                    <p:cond delay="0"/>
                                  </p:stCondLst>
                                  <p:childTnLst>
                                    <p:set>
                                      <p:cBhvr>
                                        <p:cTn id="82" dur="1" fill="hold">
                                          <p:stCondLst>
                                            <p:cond delay="0"/>
                                          </p:stCondLst>
                                        </p:cTn>
                                        <p:tgtEl>
                                          <p:spTgt spid="88079"/>
                                        </p:tgtEl>
                                        <p:attrNameLst>
                                          <p:attrName>style.visibility</p:attrName>
                                        </p:attrNameLst>
                                      </p:cBhvr>
                                      <p:to>
                                        <p:strVal val="visible"/>
                                      </p:to>
                                    </p:set>
                                    <p:anim calcmode="lin" valueType="num">
                                      <p:cBhvr>
                                        <p:cTn id="83" dur="500" fill="hold"/>
                                        <p:tgtEl>
                                          <p:spTgt spid="88079"/>
                                        </p:tgtEl>
                                        <p:attrNameLst>
                                          <p:attrName>ppt_x</p:attrName>
                                        </p:attrNameLst>
                                      </p:cBhvr>
                                      <p:tavLst>
                                        <p:tav tm="0">
                                          <p:val>
                                            <p:strVal val="#ppt_x"/>
                                          </p:val>
                                        </p:tav>
                                        <p:tav tm="100000">
                                          <p:val>
                                            <p:strVal val="#ppt_x"/>
                                          </p:val>
                                        </p:tav>
                                      </p:tavLst>
                                    </p:anim>
                                    <p:anim calcmode="lin" valueType="num">
                                      <p:cBhvr>
                                        <p:cTn id="84" dur="500" fill="hold"/>
                                        <p:tgtEl>
                                          <p:spTgt spid="88079"/>
                                        </p:tgtEl>
                                        <p:attrNameLst>
                                          <p:attrName>ppt_y</p:attrName>
                                        </p:attrNameLst>
                                      </p:cBhvr>
                                      <p:tavLst>
                                        <p:tav tm="0">
                                          <p:val>
                                            <p:strVal val="1+#ppt_h/2"/>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2" presetClass="entr" presetSubtype="4" fill="hold" nodeType="clickEffect">
                                  <p:stCondLst>
                                    <p:cond delay="0"/>
                                  </p:stCondLst>
                                  <p:childTnLst>
                                    <p:set>
                                      <p:cBhvr>
                                        <p:cTn id="88" dur="1" fill="hold">
                                          <p:stCondLst>
                                            <p:cond delay="0"/>
                                          </p:stCondLst>
                                        </p:cTn>
                                        <p:tgtEl>
                                          <p:spTgt spid="88066">
                                            <p:txEl>
                                              <p:pRg st="4" end="4"/>
                                            </p:txEl>
                                          </p:spTgt>
                                        </p:tgtEl>
                                        <p:attrNameLst>
                                          <p:attrName>style.visibility</p:attrName>
                                        </p:attrNameLst>
                                      </p:cBhvr>
                                      <p:to>
                                        <p:strVal val="visible"/>
                                      </p:to>
                                    </p:set>
                                    <p:anim calcmode="lin" valueType="num">
                                      <p:cBhvr additive="base">
                                        <p:cTn id="89" dur="500" fill="hold"/>
                                        <p:tgtEl>
                                          <p:spTgt spid="88066">
                                            <p:txEl>
                                              <p:pRg st="4" end="4"/>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8806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6" presetClass="entr" presetSubtype="16" fill="hold" grpId="0" nodeType="click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circle(in)">
                                      <p:cBhvr>
                                        <p:cTn id="95" dur="2000"/>
                                        <p:tgtEl>
                                          <p:spTgt spid="5"/>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6" presetClass="entr" presetSubtype="16" fill="hold" grpId="0" nodeType="clickEffect">
                                  <p:stCondLst>
                                    <p:cond delay="0"/>
                                  </p:stCondLst>
                                  <p:childTnLst>
                                    <p:set>
                                      <p:cBhvr>
                                        <p:cTn id="99" dur="1" fill="hold">
                                          <p:stCondLst>
                                            <p:cond delay="0"/>
                                          </p:stCondLst>
                                        </p:cTn>
                                        <p:tgtEl>
                                          <p:spTgt spid="8"/>
                                        </p:tgtEl>
                                        <p:attrNameLst>
                                          <p:attrName>style.visibility</p:attrName>
                                        </p:attrNameLst>
                                      </p:cBhvr>
                                      <p:to>
                                        <p:strVal val="visible"/>
                                      </p:to>
                                    </p:set>
                                    <p:animEffect transition="in" filter="circle(in)">
                                      <p:cBhvr>
                                        <p:cTn id="100" dur="2000"/>
                                        <p:tgtEl>
                                          <p:spTgt spid="8"/>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6" presetClass="entr" presetSubtype="16" fill="hold" grpId="0" nodeType="clickEffect">
                                  <p:stCondLst>
                                    <p:cond delay="0"/>
                                  </p:stCondLst>
                                  <p:childTnLst>
                                    <p:set>
                                      <p:cBhvr>
                                        <p:cTn id="104" dur="1" fill="hold">
                                          <p:stCondLst>
                                            <p:cond delay="0"/>
                                          </p:stCondLst>
                                        </p:cTn>
                                        <p:tgtEl>
                                          <p:spTgt spid="9"/>
                                        </p:tgtEl>
                                        <p:attrNameLst>
                                          <p:attrName>style.visibility</p:attrName>
                                        </p:attrNameLst>
                                      </p:cBhvr>
                                      <p:to>
                                        <p:strVal val="visible"/>
                                      </p:to>
                                    </p:set>
                                    <p:animEffect transition="in" filter="circle(in)">
                                      <p:cBhvr>
                                        <p:cTn id="105" dur="2000"/>
                                        <p:tgtEl>
                                          <p:spTgt spid="9"/>
                                        </p:tgtEl>
                                      </p:cBhvr>
                                    </p:animEffec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6" presetClass="entr" presetSubtype="16" fill="hold" grpId="0" nodeType="clickEffect">
                                  <p:stCondLst>
                                    <p:cond delay="0"/>
                                  </p:stCondLst>
                                  <p:childTnLst>
                                    <p:set>
                                      <p:cBhvr>
                                        <p:cTn id="109" dur="1" fill="hold">
                                          <p:stCondLst>
                                            <p:cond delay="0"/>
                                          </p:stCondLst>
                                        </p:cTn>
                                        <p:tgtEl>
                                          <p:spTgt spid="10"/>
                                        </p:tgtEl>
                                        <p:attrNameLst>
                                          <p:attrName>style.visibility</p:attrName>
                                        </p:attrNameLst>
                                      </p:cBhvr>
                                      <p:to>
                                        <p:strVal val="visible"/>
                                      </p:to>
                                    </p:set>
                                    <p:animEffect transition="in" filter="circle(in)">
                                      <p:cBhvr>
                                        <p:cTn id="1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3" grpId="0"/>
      <p:bldP spid="88074" grpId="0"/>
      <p:bldP spid="88080" grpId="0"/>
      <p:bldP spid="5" grpId="0"/>
      <p:bldP spid="8" grpId="0"/>
      <p:bldP spid="9" grpId="0"/>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6" name="圆角矩形 5"/>
          <p:cNvSpPr/>
          <p:nvPr>
            <p:custDataLst>
              <p:tags r:id="rId3"/>
            </p:custDataLst>
          </p:nvPr>
        </p:nvSpPr>
        <p:spPr>
          <a:xfrm>
            <a:off x="3599180" y="84455"/>
            <a:ext cx="2794000" cy="8286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4"/>
            </p:custDataLst>
          </p:nvPr>
        </p:nvSpPr>
        <p:spPr>
          <a:xfrm>
            <a:off x="3599180" y="84455"/>
            <a:ext cx="2011680" cy="645160"/>
          </a:xfrm>
          <a:prstGeom prst="rect">
            <a:avLst/>
          </a:prstGeom>
          <a:noFill/>
        </p:spPr>
        <p:txBody>
          <a:bodyPr wrap="none" rtlCol="0">
            <a:spAutoFit/>
            <a:scene3d>
              <a:camera prst="orthographicFront"/>
              <a:lightRig rig="threePt" dir="t"/>
            </a:scene3d>
          </a:bodyPr>
          <a:lstStyle/>
          <a:p>
            <a:pPr algn="l"/>
            <a:r>
              <a:rPr lang="zh-CN" altLang="en-US" sz="3600">
                <a:solidFill>
                  <a:srgbClr val="FF0000"/>
                </a:solidFill>
                <a:latin typeface="微软雅黑" panose="020b0503020204020204" charset="-122"/>
                <a:ea typeface="微软雅黑" panose="020b0503020204020204" charset="-122"/>
                <a:sym typeface="+mn-ea"/>
              </a:rPr>
              <a:t>诗题</a:t>
            </a:r>
            <a:r>
              <a:rPr lang="zh-CN" altLang="en-US" sz="3600">
                <a:solidFill>
                  <a:srgbClr val="FF0000"/>
                </a:solidFill>
                <a:latin typeface="微软雅黑" panose="020b0503020204020204" charset="-122"/>
                <a:ea typeface="微软雅黑" panose="020b0503020204020204" charset="-122"/>
              </a:rPr>
              <a:t>解读</a:t>
            </a:r>
            <a:endParaRPr lang="zh-CN" altLang="en-US" sz="3600">
              <a:solidFill>
                <a:srgbClr val="FF0000"/>
              </a:solidFill>
              <a:latin typeface="微软雅黑" panose="020b0503020204020204" charset="-122"/>
              <a:ea typeface="微软雅黑" panose="020b0503020204020204" charset="-122"/>
            </a:endParaRPr>
          </a:p>
        </p:txBody>
      </p:sp>
      <p:sp>
        <p:nvSpPr>
          <p:cNvPr id="9" name="文本框 8"/>
          <p:cNvSpPr txBox="1"/>
          <p:nvPr>
            <p:custDataLst>
              <p:tags r:id="rId5"/>
            </p:custDataLst>
          </p:nvPr>
        </p:nvSpPr>
        <p:spPr>
          <a:xfrm>
            <a:off x="2133600" y="1068070"/>
            <a:ext cx="8561705" cy="5259070"/>
          </a:xfrm>
          <a:prstGeom prst="rect">
            <a:avLst/>
          </a:prstGeom>
          <a:noFill/>
        </p:spPr>
        <p:txBody>
          <a:bodyPr wrap="square" rtlCol="0">
            <a:spAutoFit/>
          </a:bodyPr>
          <a:lstStyle/>
          <a:p>
            <a:pPr algn="l" fontAlgn="auto">
              <a:lnSpc>
                <a:spcPct val="120000"/>
              </a:lnSpc>
            </a:pPr>
            <a:r>
              <a:rPr lang="en-US" altLang="zh-CN" sz="2800" b="1"/>
              <a:t>          </a:t>
            </a:r>
            <a:r>
              <a:rPr lang="zh-CN" altLang="en-US" sz="2800" b="1"/>
              <a:t>《春江花月夜》为</a:t>
            </a:r>
            <a:r>
              <a:rPr lang="zh-CN" altLang="en-US" sz="2800" b="1">
                <a:solidFill>
                  <a:srgbClr val="FF0000"/>
                </a:solidFill>
              </a:rPr>
              <a:t>乐府</a:t>
            </a:r>
            <a:r>
              <a:rPr lang="zh-CN" altLang="en-US" sz="2800" b="1"/>
              <a:t>《清商曲、吴声歌》旧题。作者吸取了南朝民歌的内容形式，以和谐的歌调，点染出祖国锦绣的江山，探索</a:t>
            </a:r>
            <a:r>
              <a:rPr lang="zh-CN" altLang="en-US" sz="2800" b="1">
                <a:solidFill>
                  <a:srgbClr val="FF0000"/>
                </a:solidFill>
              </a:rPr>
              <a:t>宇宙的神奇奥妙</a:t>
            </a:r>
            <a:r>
              <a:rPr lang="zh-CN" altLang="en-US" sz="2800" b="1"/>
              <a:t>，描述了动人心弦的</a:t>
            </a:r>
            <a:r>
              <a:rPr lang="zh-CN" altLang="en-US" sz="2800" b="1">
                <a:solidFill>
                  <a:srgbClr val="FF0000"/>
                </a:solidFill>
              </a:rPr>
              <a:t>春江花月夜之景</a:t>
            </a:r>
            <a:r>
              <a:rPr lang="zh-CN" altLang="en-US" sz="2800" b="1"/>
              <a:t>，抒写了</a:t>
            </a:r>
            <a:r>
              <a:rPr lang="zh-CN" altLang="en-US" sz="2800" b="1">
                <a:solidFill>
                  <a:srgbClr val="FF0000"/>
                </a:solidFill>
              </a:rPr>
              <a:t>游子思妇离恨闺怨之情</a:t>
            </a:r>
            <a:r>
              <a:rPr lang="zh-CN" altLang="en-US" sz="2800" b="1"/>
              <a:t>。</a:t>
            </a:r>
            <a:endParaRPr lang="zh-CN" altLang="en-US" sz="2800" b="1"/>
          </a:p>
          <a:p>
            <a:pPr algn="l" fontAlgn="auto">
              <a:lnSpc>
                <a:spcPct val="120000"/>
              </a:lnSpc>
            </a:pPr>
            <a:r>
              <a:rPr lang="zh-CN" altLang="en-US" sz="2800" b="1"/>
              <a:t> </a:t>
            </a:r>
            <a:r>
              <a:rPr lang="en-US" altLang="zh-CN" sz="2800" b="1"/>
              <a:t>       </a:t>
            </a:r>
            <a:r>
              <a:rPr lang="zh-CN" altLang="en-US" sz="2800" b="1"/>
              <a:t>全诗格调</a:t>
            </a:r>
            <a:r>
              <a:rPr lang="zh-CN" altLang="en-US" sz="2800" b="1">
                <a:solidFill>
                  <a:srgbClr val="FF0000"/>
                </a:solidFill>
              </a:rPr>
              <a:t>宛转优美</a:t>
            </a:r>
            <a:r>
              <a:rPr lang="zh-CN" altLang="en-US" sz="2800" b="1"/>
              <a:t>，打破了六朝以来宫体诗的空洞庸俗，提高了言之有物、并开拓了诗歌的高远意境和格律，使诗歌的内容和形式达到了完美统一，为写景、叙事、抒情融合一体的诗歌，铺垫了基础，</a:t>
            </a:r>
            <a:r>
              <a:rPr lang="zh-CN" altLang="en-US" sz="2800" b="1">
                <a:solidFill>
                  <a:srgbClr val="FF0000"/>
                </a:solidFill>
              </a:rPr>
              <a:t>对诗歌的继承和发展，影响极为深远</a:t>
            </a:r>
            <a:r>
              <a:rPr lang="zh-CN" altLang="en-US" sz="2800" b="1"/>
              <a:t>。</a:t>
            </a:r>
            <a:endParaRPr lang="zh-CN" altLang="en-US" sz="2800" b="1"/>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114689" name="文本框 10"/>
          <p:cNvSpPr/>
          <p:nvPr>
            <p:custDataLst>
              <p:tags r:id="rId3"/>
            </p:custDataLst>
          </p:nvPr>
        </p:nvSpPr>
        <p:spPr>
          <a:xfrm>
            <a:off x="-635" y="403861"/>
            <a:ext cx="12192000" cy="6530975"/>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fontAlgn="ctr">
              <a:lnSpc>
                <a:spcPct val="136000"/>
              </a:lnSpc>
            </a:pPr>
            <a:r>
              <a:rPr lang="zh-CN" altLang="zh-CN" sz="2800" b="1">
                <a:latin typeface="微软雅黑" panose="020b0503020204020204" charset="-122"/>
                <a:ea typeface="微软雅黑" panose="020b0503020204020204" charset="-122"/>
              </a:rPr>
              <a:t>（1）《春江花月夜》中勾勒出一幅江潮连海，月共潮生的春江月夜的壮丽画面的句子是“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36000"/>
              </a:lnSpc>
            </a:pPr>
            <a:r>
              <a:rPr lang="zh-CN" altLang="zh-CN" sz="2800" b="1">
                <a:latin typeface="微软雅黑" panose="020b0503020204020204" charset="-122"/>
                <a:ea typeface="微软雅黑" panose="020b0503020204020204" charset="-122"/>
              </a:rPr>
              <a:t>（2）《春江花月夜》中写出个人的生命是短暂即逝的，而人类的存在则是绵延久长，表明诗人虽有对人生短暂的感伤，但并不是颓废与绝望的两句诗是“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36000"/>
              </a:lnSpc>
            </a:pPr>
            <a:r>
              <a:rPr lang="zh-CN" altLang="zh-CN" sz="2800" b="1">
                <a:latin typeface="微软雅黑" panose="020b0503020204020204" charset="-122"/>
                <a:ea typeface="微软雅黑" panose="020b0503020204020204" charset="-122"/>
              </a:rPr>
              <a:t>（3）《春江花月夜》中写出江水、天空成一色，没有些微灰尘，只有明亮的一轮孤月高悬空中的句子是“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a:t>
            </a:r>
            <a:endParaRPr lang="zh-CN" altLang="zh-CN" sz="2800" b="1">
              <a:latin typeface="微软雅黑" panose="020b0503020204020204" charset="-122"/>
              <a:ea typeface="微软雅黑" panose="020b0503020204020204" charset="-122"/>
            </a:endParaRPr>
          </a:p>
          <a:p>
            <a:pPr lvl="0" fontAlgn="ctr">
              <a:lnSpc>
                <a:spcPct val="136000"/>
              </a:lnSpc>
            </a:pPr>
            <a:r>
              <a:rPr lang="zh-CN" altLang="zh-CN" sz="2800" b="1">
                <a:latin typeface="微软雅黑" panose="020b0503020204020204" charset="-122"/>
                <a:ea typeface="微软雅黑" panose="020b0503020204020204" charset="-122"/>
              </a:rPr>
              <a:t>（4）在《春江花月夜》中，作者张若虚面对着空中的那轮明月，不由生出了“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”的遐思。</a:t>
            </a:r>
            <a:endParaRPr lang="zh-CN" altLang="zh-CN" sz="2800" b="1">
              <a:latin typeface="微软雅黑" panose="020b0503020204020204" charset="-122"/>
              <a:ea typeface="微软雅黑" panose="020b0503020204020204" charset="-122"/>
            </a:endParaRPr>
          </a:p>
          <a:p>
            <a:pPr lvl="0" fontAlgn="ctr">
              <a:lnSpc>
                <a:spcPct val="136000"/>
              </a:lnSpc>
            </a:pPr>
            <a:r>
              <a:rPr lang="zh-CN" altLang="zh-CN" sz="2800" b="1">
                <a:latin typeface="微软雅黑" panose="020b0503020204020204" charset="-122"/>
                <a:ea typeface="微软雅黑" panose="020b0503020204020204" charset="-122"/>
              </a:rPr>
              <a:t>（5）《春江花月夜》中写不知有几人能乘着月光回家，只有那西落的月亮摇荡着离情，洒满了江边树林的句子是“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p:txBody>
      </p:sp>
      <p:sp>
        <p:nvSpPr>
          <p:cNvPr id="116738" name="文本框 11"/>
          <p:cNvSpPr/>
          <p:nvPr>
            <p:custDataLst>
              <p:tags r:id="rId4"/>
            </p:custDataLst>
          </p:nvPr>
        </p:nvSpPr>
        <p:spPr>
          <a:xfrm>
            <a:off x="2207260" y="764731"/>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春江潮水连海平    海上明月共潮生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3" name="文本框 11"/>
          <p:cNvSpPr/>
          <p:nvPr>
            <p:custDataLst>
              <p:tags r:id="rId5"/>
            </p:custDataLst>
          </p:nvPr>
        </p:nvSpPr>
        <p:spPr>
          <a:xfrm>
            <a:off x="405765" y="2492566"/>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人生代代无穷已    江月年年望相似</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4" name="文本框 11"/>
          <p:cNvSpPr/>
          <p:nvPr>
            <p:custDataLst>
              <p:tags r:id="rId6"/>
            </p:custDataLst>
          </p:nvPr>
        </p:nvSpPr>
        <p:spPr>
          <a:xfrm>
            <a:off x="4583430" y="3645090"/>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江天一色无纤尘     皎皎空中孤月轮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5" name="文本框 11"/>
          <p:cNvSpPr/>
          <p:nvPr>
            <p:custDataLst>
              <p:tags r:id="rId7"/>
            </p:custDataLst>
          </p:nvPr>
        </p:nvSpPr>
        <p:spPr>
          <a:xfrm>
            <a:off x="479425" y="4796981"/>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江畔何人初见月    江月何年初照人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6" name="文本框 11"/>
          <p:cNvSpPr/>
          <p:nvPr>
            <p:custDataLst>
              <p:tags r:id="rId8"/>
            </p:custDataLst>
          </p:nvPr>
        </p:nvSpPr>
        <p:spPr>
          <a:xfrm>
            <a:off x="6023610" y="5948870"/>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不知乘月几人归     落月摇情满江树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2" name="标题 1"/>
          <p:cNvSpPr>
            <a:spLocks noGrp="1"/>
          </p:cNvSpPr>
          <p:nvPr>
            <p:custDataLst>
              <p:tags r:id="rId9"/>
            </p:custDataLst>
          </p:nvPr>
        </p:nvSpPr>
        <p:spPr>
          <a:xfrm>
            <a:off x="401955" y="-142240"/>
            <a:ext cx="11387455" cy="889635"/>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r>
              <a:rPr lang="zh-CN" altLang="zh-CN" sz="3200" b="1">
                <a:solidFill>
                  <a:srgbClr val="FF0000"/>
                </a:solidFill>
                <a:latin typeface="微软雅黑" panose="020b0503020204020204" charset="-122"/>
                <a:ea typeface="微软雅黑" panose="020b0503020204020204" charset="-122"/>
              </a:rPr>
              <a:t>情景默写检测</a:t>
            </a:r>
            <a:endParaRPr lang="zh-CN" altLang="zh-CN" sz="32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3" grpId="0"/>
      <p:bldP spid="4" grpId="0"/>
      <p:bldP spid="5" grpId="0"/>
      <p:bldP spid="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114689" name="文本框 10"/>
          <p:cNvSpPr/>
          <p:nvPr>
            <p:custDataLst>
              <p:tags r:id="rId3"/>
            </p:custDataLst>
          </p:nvPr>
        </p:nvSpPr>
        <p:spPr>
          <a:xfrm>
            <a:off x="0" y="151448"/>
            <a:ext cx="12192000" cy="6554470"/>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fontAlgn="ctr">
              <a:lnSpc>
                <a:spcPct val="150000"/>
              </a:lnSpc>
            </a:pPr>
            <a:r>
              <a:rPr lang="zh-CN" altLang="zh-CN" sz="2800" b="1">
                <a:latin typeface="微软雅黑" panose="020b0503020204020204" charset="-122"/>
                <a:ea typeface="微软雅黑" panose="020b0503020204020204" charset="-122"/>
              </a:rPr>
              <a:t>（6）《春江花月夜》中通过比喻和侧面烘托表现月光洁白明亮的两句诗是“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a:t>
            </a:r>
            <a:endParaRPr lang="zh-CN" altLang="zh-CN" sz="2800" b="1">
              <a:latin typeface="微软雅黑" panose="020b0503020204020204" charset="-122"/>
              <a:ea typeface="微软雅黑" panose="020b0503020204020204" charset="-122"/>
            </a:endParaRPr>
          </a:p>
          <a:p>
            <a:pPr lvl="0" fontAlgn="ctr">
              <a:lnSpc>
                <a:spcPct val="150000"/>
              </a:lnSpc>
            </a:pPr>
            <a:r>
              <a:rPr lang="zh-CN" altLang="zh-CN" sz="2800" b="1">
                <a:latin typeface="微软雅黑" panose="020b0503020204020204" charset="-122"/>
                <a:ea typeface="微软雅黑" panose="020b0503020204020204" charset="-122"/>
              </a:rPr>
              <a:t>（7）《春江花月夜》中的“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 ”两句诗通过动作描写表现思妇内心的极度痛苦。</a:t>
            </a:r>
            <a:endParaRPr lang="zh-CN" altLang="zh-CN" sz="2800" b="1">
              <a:latin typeface="微软雅黑" panose="020b0503020204020204" charset="-122"/>
              <a:ea typeface="微软雅黑" panose="020b0503020204020204" charset="-122"/>
            </a:endParaRPr>
          </a:p>
          <a:p>
            <a:pPr lvl="0" fontAlgn="ctr">
              <a:lnSpc>
                <a:spcPct val="150000"/>
              </a:lnSpc>
            </a:pPr>
            <a:r>
              <a:rPr lang="zh-CN" altLang="zh-CN" sz="2800" b="1">
                <a:latin typeface="微软雅黑" panose="020b0503020204020204" charset="-122"/>
                <a:ea typeface="微软雅黑" panose="020b0503020204020204" charset="-122"/>
              </a:rPr>
              <a:t>（8）《春江花月夜》中含蓄地表现思妇想要向漂泊在外的丈夫传递信息也不能实现的两句诗是“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50000"/>
              </a:lnSpc>
            </a:pPr>
            <a:r>
              <a:rPr lang="zh-CN" altLang="zh-CN" sz="2800" b="1">
                <a:latin typeface="微软雅黑" panose="020b0503020204020204" charset="-122"/>
                <a:ea typeface="微软雅黑" panose="020b0503020204020204" charset="-122"/>
              </a:rPr>
              <a:t>（9）《春江花月夜》中与李白的“我寄愁心与明月，随风直到夜郎西”有异曲同工之妙的句子是“</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a:p>
            <a:pPr lvl="0" fontAlgn="ctr">
              <a:lnSpc>
                <a:spcPct val="150000"/>
              </a:lnSpc>
            </a:pPr>
            <a:r>
              <a:rPr lang="zh-CN" altLang="zh-CN" sz="2800" b="1">
                <a:latin typeface="微软雅黑" panose="020b0503020204020204" charset="-122"/>
                <a:ea typeface="微软雅黑" panose="020b0503020204020204" charset="-122"/>
              </a:rPr>
              <a:t>（10）《春江花月夜》中分别从游子思妇不止一家、一处的角度来写相思之情的两个句子是 “ </a:t>
            </a:r>
            <a:r>
              <a:rPr lang="zh-CN" altLang="zh-CN" sz="2800" b="1" u="sng">
                <a:latin typeface="微软雅黑" panose="020b0503020204020204" charset="-122"/>
                <a:ea typeface="微软雅黑" panose="020b0503020204020204" charset="-122"/>
              </a:rPr>
              <a:t>                       ？                         </a:t>
            </a:r>
            <a:r>
              <a:rPr lang="zh-CN" altLang="zh-CN" sz="2800" b="1">
                <a:latin typeface="微软雅黑" panose="020b0503020204020204" charset="-122"/>
                <a:ea typeface="微软雅黑" panose="020b0503020204020204" charset="-122"/>
              </a:rPr>
              <a:t>？”</a:t>
            </a:r>
            <a:endParaRPr lang="zh-CN" altLang="zh-CN" sz="2800" b="1">
              <a:latin typeface="微软雅黑" panose="020b0503020204020204" charset="-122"/>
              <a:ea typeface="微软雅黑" panose="020b0503020204020204" charset="-122"/>
            </a:endParaRPr>
          </a:p>
        </p:txBody>
      </p:sp>
      <p:sp>
        <p:nvSpPr>
          <p:cNvPr id="116738" name="文本框 11"/>
          <p:cNvSpPr/>
          <p:nvPr>
            <p:custDataLst>
              <p:tags r:id="rId4"/>
            </p:custDataLst>
          </p:nvPr>
        </p:nvSpPr>
        <p:spPr>
          <a:xfrm>
            <a:off x="426085" y="903795"/>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空里流霜不觉飞   汀上白沙看不见</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2" name="文本框 11"/>
          <p:cNvSpPr/>
          <p:nvPr>
            <p:custDataLst>
              <p:tags r:id="rId5"/>
            </p:custDataLst>
          </p:nvPr>
        </p:nvSpPr>
        <p:spPr>
          <a:xfrm>
            <a:off x="4563110" y="1571815"/>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玉户帘中卷不去    捣衣砧上拂还来</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3" name="文本框 11"/>
          <p:cNvSpPr/>
          <p:nvPr>
            <p:custDataLst>
              <p:tags r:id="rId6"/>
            </p:custDataLst>
          </p:nvPr>
        </p:nvSpPr>
        <p:spPr>
          <a:xfrm>
            <a:off x="3673475" y="4715700"/>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此时相望不相闻    愿逐月华流照君</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4" name="文本框 11"/>
          <p:cNvSpPr/>
          <p:nvPr>
            <p:custDataLst>
              <p:tags r:id="rId7"/>
            </p:custDataLst>
          </p:nvPr>
        </p:nvSpPr>
        <p:spPr>
          <a:xfrm>
            <a:off x="3431540" y="3471100"/>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鸿雁长飞光不度   鱼龙潜跃水成文</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5" name="文本框 11"/>
          <p:cNvSpPr/>
          <p:nvPr>
            <p:custDataLst>
              <p:tags r:id="rId8"/>
            </p:custDataLst>
          </p:nvPr>
        </p:nvSpPr>
        <p:spPr>
          <a:xfrm>
            <a:off x="3025775" y="5966650"/>
            <a:ext cx="5969000" cy="603504"/>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rgbClr val="000000"/>
                </a:solidFill>
                <a:latin typeface="Arial" panose="020b0604020202020204" pitchFamily="34" charset="0"/>
                <a:ea typeface="宋体" panose="02010600030101010101" pitchFamily="2" charset="-122"/>
              </a:defRPr>
            </a:lvl5pPr>
          </a:lstStyle>
          <a:p>
            <a:pPr lvl="0">
              <a:lnSpc>
                <a:spcPct val="120000"/>
              </a:lnSpc>
            </a:pPr>
            <a:r>
              <a:rPr sz="2800" b="1">
                <a:solidFill>
                  <a:srgbClr val="FF0000"/>
                </a:solidFill>
                <a:latin typeface="微软雅黑" panose="020b0503020204020204" charset="-122"/>
                <a:ea typeface="微软雅黑" panose="020b0503020204020204" charset="-122"/>
                <a:sym typeface="宋体" panose="02010600030101010101" pitchFamily="2" charset="-122"/>
              </a:rPr>
              <a:t>谁家今夜扁舟子     何处相思明月楼 </a:t>
            </a:r>
            <a:endParaRPr sz="2800" b="1">
              <a:solidFill>
                <a:srgbClr val="FF0000"/>
              </a:solidFill>
              <a:latin typeface="微软雅黑" panose="020b0503020204020204" charset="-122"/>
              <a:ea typeface="微软雅黑" panose="020b0503020204020204" charset="-122"/>
              <a:sym typeface="宋体" panose="02010600030101010101" pitchFamily="2" charset="-122"/>
            </a:endParaRPr>
          </a:p>
        </p:txBody>
      </p:sp>
      <p:pic>
        <p:nvPicPr>
          <p:cNvPr id="116739" name="New picture"/>
          <p:cNvPicPr/>
          <p:nvPr>
            <p:custDataLst>
              <p:tags r:id="rId10"/>
            </p:custDataLst>
          </p:nvPr>
        </p:nvPicPr>
        <p:blipFill>
          <a:blip r:embed="rId9"/>
          <a:stretch>
            <a:fillRect/>
          </a:stretch>
        </p:blipFill>
        <p:spPr>
          <a:xfrm>
            <a:off x="11938000" y="117729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7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custDataLst>
            <p:tags r:id="rId2"/>
          </p:custDataLst>
        </p:nvPr>
      </p:nvGrpSpPr>
      <p:grpSpPr>
        <a:xfrm>
          <a:off x="0" y="0"/>
          <a:ext cx="0" cy="0"/>
        </a:xfrm>
      </p:grpSpPr>
      <p:pic>
        <p:nvPicPr>
          <p:cNvPr id="5124" name="Picture 4"/>
          <p:cNvPicPr>
            <a:picLocks noChangeAspect="1" noChangeArrowheads="1"/>
          </p:cNvPicPr>
          <p:nvPr>
            <p:custDataLst>
              <p:tags r:id="rId5"/>
            </p:custDataLst>
          </p:nvPr>
        </p:nvPicPr>
        <p:blipFill>
          <a:blip r:embed="rId3">
            <a:extLst>
              <a:ext uri="{BEBA8EAE-BF5A-486C-A8C5-ECC9F3942E4B}">
                <a14:imgProps xmlns:a14="http://schemas.microsoft.com/office/drawing/2010/main">
                  <a14:imgLayer r:embed="rId4">
                    <a14:imgEffect>
                      <a14:backgroundRemoval t="2143" b="96857" l="2143" r="96143"/>
                    </a14:imgEffect>
                  </a14:imgLayer>
                </a14:imgProps>
              </a:ext>
              <a:ext uri="{28A0092B-C50C-407E-A947-70E740481C1C}">
                <a14:useLocalDpi xmlns:a14="http://schemas.microsoft.com/office/drawing/2010/main" val="0"/>
              </a:ext>
            </a:extLst>
          </a:blip>
          <a:stretch>
            <a:fillRect/>
          </a:stretch>
        </p:blipFill>
        <p:spPr bwMode="auto">
          <a:xfrm>
            <a:off x="-195737" y="1506240"/>
            <a:ext cx="4847064" cy="4847064"/>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p:cNvSpPr txBox="1"/>
          <p:nvPr>
            <p:custDataLst>
              <p:tags r:id="rId6"/>
            </p:custDataLst>
          </p:nvPr>
        </p:nvSpPr>
        <p:spPr>
          <a:xfrm>
            <a:off x="4344498" y="1821561"/>
            <a:ext cx="7436377" cy="369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457200" indent="-457200">
              <a:lnSpc>
                <a:spcPct val="150000"/>
              </a:lnSpc>
              <a:spcBef>
                <a:spcPct val="0"/>
              </a:spcBef>
              <a:buFont typeface="Wingdings" panose="05000000000000000000" pitchFamily="2" charset="2"/>
              <a:buChar char="u"/>
              <a:defRPr sz="3200" b="1">
                <a:latin typeface="微软雅黑" panose="020b0503020204020204" charset="-122"/>
                <a:ea typeface="微软雅黑" panose="020b0503020204020204" charset="-122"/>
              </a:defRPr>
            </a:lvl1pPr>
            <a:lvl2pPr marL="742950" indent="-285750" eaLnBrk="0" hangingPunct="0">
              <a:defRPr b="1">
                <a:solidFill>
                  <a:srgbClr val="CC0099"/>
                </a:solidFill>
                <a:latin typeface="Times New Roman" panose="02020603050405020304" pitchFamily="18" charset="0"/>
                <a:ea typeface="宋体" panose="02010600030101010101" pitchFamily="2" charset="-122"/>
              </a:defRPr>
            </a:lvl2pPr>
            <a:lvl3pPr marL="1143000" indent="-228600" eaLnBrk="0" hangingPunct="0">
              <a:defRPr b="1">
                <a:solidFill>
                  <a:srgbClr val="CC0099"/>
                </a:solidFill>
                <a:latin typeface="Times New Roman" panose="02020603050405020304" pitchFamily="18" charset="0"/>
                <a:ea typeface="宋体" panose="02010600030101010101" pitchFamily="2" charset="-122"/>
              </a:defRPr>
            </a:lvl3pPr>
            <a:lvl4pPr marL="1600200" indent="-228600" eaLnBrk="0" hangingPunct="0">
              <a:defRPr b="1">
                <a:solidFill>
                  <a:srgbClr val="CC0099"/>
                </a:solidFill>
                <a:latin typeface="Times New Roman" panose="02020603050405020304" pitchFamily="18" charset="0"/>
                <a:ea typeface="宋体" panose="02010600030101010101" pitchFamily="2" charset="-122"/>
              </a:defRPr>
            </a:lvl4pPr>
            <a:lvl5pPr marL="2057400" indent="-228600" eaLnBrk="0" hangingPunct="0">
              <a:defRPr b="1">
                <a:solidFill>
                  <a:srgbClr val="CC0099"/>
                </a:solidFill>
                <a:latin typeface="Times New Roman" panose="02020603050405020304" pitchFamily="18" charset="0"/>
                <a:ea typeface="宋体" panose="02010600030101010101" pitchFamily="2" charset="-122"/>
              </a:defRPr>
            </a:lvl5pPr>
            <a:lvl6pPr marL="25146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6pPr>
            <a:lvl7pPr marL="29718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7pPr>
            <a:lvl8pPr marL="34290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8pPr>
            <a:lvl9pPr marL="3886200" indent="-228600" eaLnBrk="0" fontAlgn="base" hangingPunct="0">
              <a:spcBef>
                <a:spcPct val="50000"/>
              </a:spcBef>
              <a:spcAft>
                <a:spcPct val="0"/>
              </a:spcAft>
              <a:buFont typeface="Arial" panose="020b0604020202020204" pitchFamily="34" charset="0"/>
              <a:defRPr b="1">
                <a:solidFill>
                  <a:srgbClr val="CC0099"/>
                </a:solidFill>
                <a:latin typeface="Times New Roman" panose="02020603050405020304" pitchFamily="18" charset="0"/>
                <a:ea typeface="宋体" panose="02010600030101010101" pitchFamily="2" charset="-122"/>
              </a:defRPr>
            </a:lvl9pPr>
          </a:lstStyle>
          <a:p>
            <a:pPr algn="ctr"/>
            <a:r>
              <a:rPr lang="en-US" altLang="zh-CN"/>
              <a:t>《</a:t>
            </a:r>
            <a:r>
              <a:rPr lang="zh-CN" altLang="en-US"/>
              <a:t>春江花月夜</a:t>
            </a:r>
            <a:r>
              <a:rPr lang="en-US" altLang="zh-CN"/>
              <a:t>》</a:t>
            </a:r>
            <a:r>
              <a:rPr lang="zh-CN" altLang="en-US"/>
              <a:t>这个标题有何特点？</a:t>
            </a:r>
            <a:endParaRPr lang="zh-CN" altLang="en-US"/>
          </a:p>
          <a:p>
            <a:pPr marL="0" indent="0" algn="ctr">
              <a:buNone/>
            </a:pPr>
            <a:r>
              <a:rPr lang="zh-CN" altLang="en-US">
                <a:solidFill>
                  <a:srgbClr val="C00000"/>
                </a:solidFill>
              </a:rPr>
              <a:t>春、江、花、月、夜</a:t>
            </a:r>
            <a:endParaRPr lang="zh-CN" altLang="en-US">
              <a:solidFill>
                <a:srgbClr val="C00000"/>
              </a:solidFill>
            </a:endParaRPr>
          </a:p>
          <a:p>
            <a:pPr marL="0" indent="0" algn="ctr">
              <a:buNone/>
            </a:pPr>
            <a:r>
              <a:rPr lang="zh-CN" altLang="en-US">
                <a:solidFill>
                  <a:srgbClr val="C00000"/>
                </a:solidFill>
              </a:rPr>
              <a:t>五个名词，五个意象，五幅画面。</a:t>
            </a:r>
            <a:endParaRPr lang="zh-CN" altLang="en-US">
              <a:solidFill>
                <a:srgbClr val="C00000"/>
              </a:solidFill>
            </a:endParaRPr>
          </a:p>
          <a:p>
            <a:pPr marL="0" indent="0" algn="ctr">
              <a:buNone/>
            </a:pPr>
            <a:r>
              <a:rPr lang="zh-CN" altLang="en-US">
                <a:solidFill>
                  <a:srgbClr val="C00000"/>
                </a:solidFill>
              </a:rPr>
              <a:t>五个主题，交错出现，仿佛一首交响诗。</a:t>
            </a:r>
            <a:endParaRPr lang="zh-CN" altLang="en-US">
              <a:solidFill>
                <a:srgbClr val="C00000"/>
              </a:solidFill>
            </a:endParaRPr>
          </a:p>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 calcmode="lin" valueType="num">
                                      <p:cBhvr additive="base">
                                        <p:cTn id="7"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2" end="2"/>
                                            </p:txEl>
                                          </p:spTgt>
                                        </p:tgtEl>
                                        <p:attrNameLst>
                                          <p:attrName>style.visibility</p:attrName>
                                        </p:attrNameLst>
                                      </p:cBhvr>
                                      <p:to>
                                        <p:strVal val="visible"/>
                                      </p:to>
                                    </p:set>
                                    <p:anim calcmode="lin" valueType="num">
                                      <p:cBhvr additive="base">
                                        <p:cTn id="13"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anim calcmode="lin" valueType="num">
                                      <p:cBhvr additive="base">
                                        <p:cTn id="19"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3" name="波形 2"/>
          <p:cNvSpPr/>
          <p:nvPr>
            <p:custDataLst>
              <p:tags r:id="rId3"/>
            </p:custDataLst>
          </p:nvPr>
        </p:nvSpPr>
        <p:spPr>
          <a:xfrm>
            <a:off x="288" y="300"/>
            <a:ext cx="2286016" cy="642942"/>
          </a:xfrm>
          <a:prstGeom prst="wav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smtClean="0"/>
              <a:t>晓常识</a:t>
            </a:r>
            <a:endParaRPr lang="zh-CN" altLang="en-US" sz="3200" b="1"/>
          </a:p>
        </p:txBody>
      </p:sp>
      <p:sp>
        <p:nvSpPr>
          <p:cNvPr id="4" name="矩形 3"/>
          <p:cNvSpPr/>
          <p:nvPr>
            <p:custDataLst>
              <p:tags r:id="rId4"/>
            </p:custDataLst>
          </p:nvPr>
        </p:nvSpPr>
        <p:spPr>
          <a:xfrm>
            <a:off x="4563421" y="-1922"/>
            <a:ext cx="2468880" cy="645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600" b="1" smtClean="0">
                <a:solidFill>
                  <a:srgbClr val="FF0000"/>
                </a:solidFill>
              </a:rPr>
              <a:t>月亮的别称</a:t>
            </a:r>
            <a:endParaRPr lang="zh-CN" altLang="en-US" sz="3600" b="1" smtClean="0">
              <a:solidFill>
                <a:srgbClr val="FF0000"/>
              </a:solidFill>
            </a:endParaRPr>
          </a:p>
        </p:txBody>
      </p:sp>
      <p:sp>
        <p:nvSpPr>
          <p:cNvPr id="5" name="矩形 4"/>
          <p:cNvSpPr/>
          <p:nvPr>
            <p:custDataLst>
              <p:tags r:id="rId5"/>
            </p:custDataLst>
          </p:nvPr>
        </p:nvSpPr>
        <p:spPr>
          <a:xfrm>
            <a:off x="0" y="736600"/>
            <a:ext cx="12192635" cy="5262245"/>
          </a:xfrm>
          <a:prstGeom prst="rect">
            <a:avLst/>
          </a:prstGeom>
        </p:spPr>
        <p:txBody>
          <a:bodyPr wrap="square">
            <a:spAutoFit/>
          </a:bodyPr>
          <a:lstStyle/>
          <a:p>
            <a:pPr indent="457200"/>
            <a:r>
              <a:rPr lang="zh-CN" altLang="en-US" sz="2400" b="1" smtClean="0"/>
              <a:t>月亮是古诗文中提到的自然景物中最突出的描写对象，所以它被赋予很多别称</a:t>
            </a:r>
            <a:r>
              <a:rPr lang="en-US" altLang="zh-CN" sz="2400" b="1" smtClean="0"/>
              <a:t>:</a:t>
            </a:r>
            <a:endParaRPr lang="en-US" altLang="zh-CN" sz="2400" b="1" smtClean="0"/>
          </a:p>
          <a:p>
            <a:pPr indent="457200" algn="l"/>
            <a:r>
              <a:rPr lang="en-US" altLang="zh-CN" sz="2400" b="1" smtClean="0"/>
              <a:t> (1)</a:t>
            </a:r>
            <a:r>
              <a:rPr lang="zh-CN" altLang="en-US" sz="2400" b="1" smtClean="0"/>
              <a:t>因初月如钩，故称月亮为</a:t>
            </a:r>
            <a:r>
              <a:rPr lang="zh-CN" altLang="en-US" sz="2400" b="1" smtClean="0">
                <a:solidFill>
                  <a:srgbClr val="00B050"/>
                </a:solidFill>
              </a:rPr>
              <a:t>银钩、玉钩</a:t>
            </a:r>
            <a:r>
              <a:rPr lang="zh-CN" altLang="en-US" sz="2400" b="1" smtClean="0"/>
              <a:t>。</a:t>
            </a:r>
            <a:endParaRPr lang="en-US" altLang="zh-CN" sz="2400" b="1" smtClean="0"/>
          </a:p>
          <a:p>
            <a:pPr indent="457200" algn="l"/>
            <a:r>
              <a:rPr lang="en-US" altLang="zh-CN" sz="2400" b="1" smtClean="0"/>
              <a:t> (2)</a:t>
            </a:r>
            <a:r>
              <a:rPr lang="zh-CN" altLang="en-US" sz="2400" b="1" smtClean="0"/>
              <a:t>因弦月如弓，故称月亮为</a:t>
            </a:r>
            <a:r>
              <a:rPr lang="zh-CN" altLang="en-US" sz="2400" b="1" smtClean="0">
                <a:solidFill>
                  <a:srgbClr val="00B050"/>
                </a:solidFill>
              </a:rPr>
              <a:t>玉弓、弓月</a:t>
            </a:r>
            <a:r>
              <a:rPr lang="zh-CN" altLang="en-US" sz="2400" b="1" smtClean="0"/>
              <a:t>。</a:t>
            </a:r>
            <a:endParaRPr lang="en-US" altLang="zh-CN" sz="2400" b="1" smtClean="0"/>
          </a:p>
          <a:p>
            <a:pPr indent="457200" algn="l"/>
            <a:r>
              <a:rPr lang="en-US" altLang="zh-CN" sz="2400" b="1" smtClean="0"/>
              <a:t> (3)</a:t>
            </a:r>
            <a:r>
              <a:rPr lang="zh-CN" altLang="en-US" sz="2400" b="1" smtClean="0"/>
              <a:t>因满月如盘、如轮、如镜，故称月亮为</a:t>
            </a:r>
            <a:r>
              <a:rPr lang="zh-CN" altLang="en-US" sz="2400" b="1" smtClean="0">
                <a:solidFill>
                  <a:srgbClr val="00B050"/>
                </a:solidFill>
              </a:rPr>
              <a:t>金轮、玉轮、银盘、玉盘、金镜、玉镜</a:t>
            </a:r>
            <a:r>
              <a:rPr lang="zh-CN" altLang="en-US" sz="2400" b="1" smtClean="0"/>
              <a:t>。</a:t>
            </a:r>
            <a:endParaRPr lang="zh-CN" altLang="en-US" sz="2400" b="1" smtClean="0"/>
          </a:p>
          <a:p>
            <a:pPr indent="457200" algn="l"/>
            <a:r>
              <a:rPr lang="zh-CN" altLang="en-US" sz="2400" b="1" smtClean="0"/>
              <a:t>（</a:t>
            </a:r>
            <a:r>
              <a:rPr lang="en-US" altLang="zh-CN" sz="2400" b="1" smtClean="0"/>
              <a:t>4</a:t>
            </a:r>
            <a:r>
              <a:rPr lang="zh-CN" altLang="en-US" sz="2400" b="1" smtClean="0"/>
              <a:t>）因传说月中有兔和蟾蜍，故称</a:t>
            </a:r>
            <a:r>
              <a:rPr lang="zh-CN" altLang="en-US" sz="2400" b="1" smtClean="0">
                <a:solidFill>
                  <a:srgbClr val="00B050"/>
                </a:solidFill>
              </a:rPr>
              <a:t>银兔、玉兔、金蟾、银蟾、蟾宫</a:t>
            </a:r>
            <a:r>
              <a:rPr lang="zh-CN" altLang="en-US" sz="2400" b="1" smtClean="0"/>
              <a:t>。</a:t>
            </a:r>
            <a:endParaRPr lang="zh-CN" altLang="en-US" sz="2400" b="1" smtClean="0"/>
          </a:p>
          <a:p>
            <a:pPr indent="457200" algn="l"/>
            <a:r>
              <a:rPr lang="zh-CN" altLang="en-US" sz="2400" b="1" smtClean="0"/>
              <a:t>（</a:t>
            </a:r>
            <a:r>
              <a:rPr lang="en-US" altLang="zh-CN" sz="2400" b="1" smtClean="0"/>
              <a:t>5</a:t>
            </a:r>
            <a:r>
              <a:rPr lang="zh-CN" altLang="en-US" sz="2400" b="1" smtClean="0"/>
              <a:t>）因传说月中有桂树。故称</a:t>
            </a:r>
            <a:r>
              <a:rPr lang="zh-CN" altLang="en-US" sz="2400" b="1" smtClean="0">
                <a:solidFill>
                  <a:srgbClr val="00B050"/>
                </a:solidFill>
              </a:rPr>
              <a:t>桂月、桂轮、桂宫、桂魄</a:t>
            </a:r>
            <a:r>
              <a:rPr lang="zh-CN" altLang="en-US" sz="2400" b="1" smtClean="0"/>
              <a:t>。</a:t>
            </a:r>
            <a:endParaRPr lang="zh-CN" altLang="en-US" sz="2400" b="1" smtClean="0"/>
          </a:p>
          <a:p>
            <a:pPr indent="457200" algn="l"/>
            <a:r>
              <a:rPr lang="zh-CN" altLang="en-US" sz="2400" b="1" smtClean="0"/>
              <a:t>（</a:t>
            </a:r>
            <a:r>
              <a:rPr lang="en-US" altLang="zh-CN" sz="2400" b="1" smtClean="0"/>
              <a:t>6</a:t>
            </a:r>
            <a:r>
              <a:rPr lang="zh-CN" altLang="en-US" sz="2400" b="1" smtClean="0"/>
              <a:t>）因传说月中有广寒、清虚两座宫殿，故称</a:t>
            </a:r>
            <a:r>
              <a:rPr lang="zh-CN" altLang="en-US" sz="2400" b="1" smtClean="0">
                <a:solidFill>
                  <a:srgbClr val="00B050"/>
                </a:solidFill>
              </a:rPr>
              <a:t>广寒、清虚</a:t>
            </a:r>
            <a:r>
              <a:rPr lang="zh-CN" altLang="en-US" sz="2400" b="1" smtClean="0"/>
              <a:t>。</a:t>
            </a:r>
            <a:endParaRPr lang="zh-CN" altLang="en-US" sz="2400" b="1" smtClean="0"/>
          </a:p>
          <a:p>
            <a:pPr indent="457200"/>
            <a:r>
              <a:rPr lang="zh-CN" altLang="en-US" sz="2400" b="1" smtClean="0">
                <a:sym typeface="+mn-ea"/>
              </a:rPr>
              <a:t>（</a:t>
            </a:r>
            <a:r>
              <a:rPr lang="en-US" altLang="zh-CN" sz="2400" b="1" smtClean="0">
                <a:sym typeface="+mn-ea"/>
              </a:rPr>
              <a:t>7</a:t>
            </a:r>
            <a:r>
              <a:rPr lang="zh-CN" altLang="en-US" sz="2400" b="1" smtClean="0">
                <a:sym typeface="+mn-ea"/>
              </a:rPr>
              <a:t>）因传说为月亮驾车之神名望舒，故称月亮为</a:t>
            </a:r>
            <a:r>
              <a:rPr lang="zh-CN" altLang="en-US" sz="2400" b="1" smtClean="0">
                <a:solidFill>
                  <a:srgbClr val="00B050"/>
                </a:solidFill>
                <a:sym typeface="+mn-ea"/>
              </a:rPr>
              <a:t>望舒</a:t>
            </a:r>
            <a:r>
              <a:rPr lang="zh-CN" altLang="en-US" sz="2400" b="1" smtClean="0">
                <a:sym typeface="+mn-ea"/>
              </a:rPr>
              <a:t>。</a:t>
            </a:r>
            <a:endParaRPr lang="zh-CN" altLang="en-US" sz="2400" b="1" smtClean="0"/>
          </a:p>
          <a:p>
            <a:pPr indent="457200"/>
            <a:r>
              <a:rPr lang="zh-CN" altLang="en-US" sz="2400" b="1" smtClean="0">
                <a:sym typeface="+mn-ea"/>
              </a:rPr>
              <a:t>（</a:t>
            </a:r>
            <a:r>
              <a:rPr lang="en-US" altLang="zh-CN" sz="2400" b="1" smtClean="0">
                <a:sym typeface="+mn-ea"/>
              </a:rPr>
              <a:t>8</a:t>
            </a:r>
            <a:r>
              <a:rPr lang="zh-CN" altLang="en-US" sz="2400" b="1" smtClean="0">
                <a:sym typeface="+mn-ea"/>
              </a:rPr>
              <a:t>）因传说嫦娥住在月中，故称月亮为</a:t>
            </a:r>
            <a:r>
              <a:rPr lang="zh-CN" altLang="en-US" sz="2400" b="1" smtClean="0">
                <a:solidFill>
                  <a:srgbClr val="00B050"/>
                </a:solidFill>
                <a:sym typeface="+mn-ea"/>
              </a:rPr>
              <a:t>嫦娥</a:t>
            </a:r>
            <a:r>
              <a:rPr lang="zh-CN" altLang="en-US" sz="2400" b="1" smtClean="0">
                <a:sym typeface="+mn-ea"/>
              </a:rPr>
              <a:t>。</a:t>
            </a:r>
            <a:endParaRPr lang="zh-CN" altLang="en-US" sz="2400" b="1" smtClean="0"/>
          </a:p>
          <a:p>
            <a:pPr indent="457200"/>
            <a:r>
              <a:rPr lang="zh-CN" altLang="en-US" sz="2400" b="1" smtClean="0">
                <a:sym typeface="+mn-ea"/>
              </a:rPr>
              <a:t>（</a:t>
            </a:r>
            <a:r>
              <a:rPr lang="en-US" altLang="zh-CN" sz="2400" b="1" smtClean="0">
                <a:sym typeface="+mn-ea"/>
              </a:rPr>
              <a:t>9</a:t>
            </a:r>
            <a:r>
              <a:rPr lang="zh-CN" altLang="en-US" sz="2400" b="1" smtClean="0">
                <a:sym typeface="+mn-ea"/>
              </a:rPr>
              <a:t>）因人们常把美女比作月亮，故称月亮为</a:t>
            </a:r>
            <a:r>
              <a:rPr lang="zh-CN" altLang="en-US" sz="2400" b="1" smtClean="0">
                <a:solidFill>
                  <a:srgbClr val="00B050"/>
                </a:solidFill>
                <a:sym typeface="+mn-ea"/>
              </a:rPr>
              <a:t>婵娟</a:t>
            </a:r>
            <a:r>
              <a:rPr lang="zh-CN" altLang="en-US" sz="2400" b="1" smtClean="0">
                <a:sym typeface="+mn-ea"/>
              </a:rPr>
              <a:t>。</a:t>
            </a:r>
            <a:endParaRPr lang="zh-CN" altLang="en-US" sz="2400" b="1" smtClean="0"/>
          </a:p>
          <a:p>
            <a:pPr indent="457200"/>
            <a:r>
              <a:rPr lang="zh-CN" altLang="en-US" sz="2400" b="1" smtClean="0">
                <a:sym typeface="+mn-ea"/>
              </a:rPr>
              <a:t>（</a:t>
            </a:r>
            <a:r>
              <a:rPr lang="en-US" altLang="zh-CN" sz="2400" b="1" smtClean="0">
                <a:sym typeface="+mn-ea"/>
              </a:rPr>
              <a:t>10</a:t>
            </a:r>
            <a:r>
              <a:rPr lang="zh-CN" altLang="en-US" sz="2400" b="1" smtClean="0">
                <a:sym typeface="+mn-ea"/>
              </a:rPr>
              <a:t>）因月亮冰清玉洁，故称月为</a:t>
            </a:r>
            <a:r>
              <a:rPr lang="zh-CN" altLang="en-US" sz="2400" b="1" smtClean="0">
                <a:solidFill>
                  <a:srgbClr val="00B050"/>
                </a:solidFill>
                <a:sym typeface="+mn-ea"/>
              </a:rPr>
              <a:t>玉壶</a:t>
            </a:r>
            <a:r>
              <a:rPr lang="zh-CN" altLang="en-US" sz="2400" b="1" smtClean="0">
                <a:sym typeface="+mn-ea"/>
              </a:rPr>
              <a:t>。</a:t>
            </a:r>
            <a:endParaRPr lang="en-US" altLang="zh-CN" sz="2400" b="1" smtClean="0"/>
          </a:p>
          <a:p>
            <a:pPr indent="457200"/>
            <a:r>
              <a:rPr lang="zh-CN" altLang="en-US" sz="2400" b="1" smtClean="0">
                <a:sym typeface="+mn-ea"/>
              </a:rPr>
              <a:t>月亮在中国文化中象征意义十分丰富</a:t>
            </a:r>
            <a:r>
              <a:rPr lang="zh-CN" altLang="en-US" sz="2400" smtClean="0">
                <a:sym typeface="+mn-ea"/>
              </a:rPr>
              <a:t>，</a:t>
            </a:r>
            <a:r>
              <a:rPr lang="zh-CN" altLang="en-US" sz="2400" b="1" smtClean="0">
                <a:solidFill>
                  <a:srgbClr val="FF0000"/>
                </a:solidFill>
                <a:sym typeface="+mn-ea"/>
              </a:rPr>
              <a:t>她是美丽的象征，创造了许多优美的审美意境；月亮也是人类相思情感的载体，表达了人们对故乡和亲人朋友的怀念。</a:t>
            </a:r>
            <a:endParaRPr lang="zh-CN" altLang="en-US" sz="2400" b="1" smtClean="0">
              <a:solidFill>
                <a:srgbClr val="FF0000"/>
              </a:solidFill>
            </a:endParaRPr>
          </a:p>
          <a:p>
            <a:pPr indent="457200" algn="l"/>
            <a:endParaRPr lang="zh-CN" altLang="en-US" sz="24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custDataLst>
            <p:tags r:id="rId2"/>
          </p:custDataLst>
        </p:nvPr>
      </p:nvGrpSpPr>
      <p:grpSpPr>
        <a:xfrm>
          <a:off x="0" y="0"/>
          <a:ext cx="0" cy="0"/>
        </a:xfrm>
      </p:grpSpPr>
      <p:sp>
        <p:nvSpPr>
          <p:cNvPr id="28676" name="文本框 28675"/>
          <p:cNvSpPr txBox="1"/>
          <p:nvPr>
            <p:custDataLst>
              <p:tags r:id="rId3"/>
            </p:custDataLst>
          </p:nvPr>
        </p:nvSpPr>
        <p:spPr>
          <a:xfrm>
            <a:off x="684848" y="502603"/>
            <a:ext cx="6297612" cy="701675"/>
          </a:xfrm>
          <a:prstGeom prst="rect">
            <a:avLst/>
          </a:prstGeom>
          <a:noFill/>
          <a:ln w="9525">
            <a:noFill/>
          </a:ln>
        </p:spPr>
        <p:txBody>
          <a:bodyPr wrap="none" anchor="t" anchorCtr="0">
            <a:spAutoFit/>
          </a:bodyPr>
          <a:lstStyle/>
          <a:p>
            <a:r>
              <a:rPr lang="zh-CN" altLang="en-US" sz="4000" b="1">
                <a:solidFill>
                  <a:srgbClr val="CC3399"/>
                </a:solidFill>
                <a:latin typeface="Arial" panose="020b0604020202020204" pitchFamily="34" charset="0"/>
              </a:rPr>
              <a:t>古典诗歌中关于“月”的意象</a:t>
            </a:r>
            <a:endParaRPr lang="zh-CN" altLang="en-US" sz="4000" b="1">
              <a:solidFill>
                <a:srgbClr val="CC3399"/>
              </a:solidFill>
              <a:latin typeface="Arial" panose="020b0604020202020204" pitchFamily="34" charset="0"/>
            </a:endParaRPr>
          </a:p>
        </p:txBody>
      </p:sp>
      <p:sp>
        <p:nvSpPr>
          <p:cNvPr id="28682" name="文本框 28681"/>
          <p:cNvSpPr txBox="1"/>
          <p:nvPr>
            <p:custDataLst>
              <p:tags r:id="rId4"/>
            </p:custDataLst>
          </p:nvPr>
        </p:nvSpPr>
        <p:spPr>
          <a:xfrm>
            <a:off x="1961515" y="1433195"/>
            <a:ext cx="6116320" cy="5262245"/>
          </a:xfrm>
          <a:prstGeom prst="rect">
            <a:avLst/>
          </a:prstGeom>
          <a:noFill/>
          <a:ln w="9525">
            <a:noFill/>
          </a:ln>
        </p:spPr>
        <p:txBody>
          <a:bodyPr wrap="none" anchor="t" anchorCtr="0">
            <a:spAutoFit/>
          </a:bodyPr>
          <a:lstStyle/>
          <a:p>
            <a:r>
              <a:rPr lang="zh-CN" altLang="en-US" sz="2800" b="1">
                <a:solidFill>
                  <a:srgbClr val="0066FF"/>
                </a:solidFill>
                <a:latin typeface="Arial" panose="020b0604020202020204" pitchFamily="34" charset="0"/>
              </a:rPr>
              <a:t>月出惊山鸟，时鸣春涧中。</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                      </a:t>
            </a:r>
            <a:r>
              <a:rPr lang="zh-CN" altLang="en-US" sz="2800" b="1">
                <a:solidFill>
                  <a:schemeClr val="tx1"/>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王维</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鸟鸣涧</a:t>
            </a:r>
            <a:r>
              <a:rPr lang="en-US" altLang="zh-CN" sz="2800" b="1">
                <a:solidFill>
                  <a:schemeClr val="tx1"/>
                </a:solidFill>
                <a:latin typeface="Arial" panose="020b0604020202020204" pitchFamily="34" charset="0"/>
              </a:rPr>
              <a:t>》</a:t>
            </a:r>
            <a:endParaRPr lang="en-US" altLang="zh-CN" sz="2800" b="1">
              <a:solidFill>
                <a:schemeClr val="tx1"/>
              </a:solidFill>
              <a:latin typeface="Arial" panose="020b0604020202020204" pitchFamily="34" charset="0"/>
            </a:endParaRPr>
          </a:p>
          <a:p>
            <a:endParaRPr lang="en-US" altLang="zh-CN"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星垂平野阔，月涌大江流。 </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                      </a:t>
            </a:r>
            <a:r>
              <a:rPr lang="zh-CN" altLang="en-US" sz="2800" b="1">
                <a:solidFill>
                  <a:schemeClr val="tx1"/>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杜甫</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旅夜抒怀</a:t>
            </a:r>
            <a:r>
              <a:rPr lang="en-US" altLang="zh-CN" sz="2800" b="1">
                <a:solidFill>
                  <a:schemeClr val="tx1"/>
                </a:solidFill>
                <a:latin typeface="Arial" panose="020b0604020202020204" pitchFamily="34" charset="0"/>
              </a:rPr>
              <a:t>》</a:t>
            </a:r>
            <a:endParaRPr lang="en-US" altLang="zh-CN" sz="2800" b="1">
              <a:solidFill>
                <a:srgbClr val="0066FF"/>
              </a:solidFill>
              <a:latin typeface="Arial" panose="020b0604020202020204" pitchFamily="34" charset="0"/>
            </a:endParaRPr>
          </a:p>
          <a:p>
            <a:endParaRPr lang="en-US" altLang="zh-CN"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春花秋月何时了，往事知多少？</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                      </a:t>
            </a:r>
            <a:r>
              <a:rPr lang="zh-CN" altLang="en-US" sz="2800" b="1">
                <a:solidFill>
                  <a:schemeClr val="tx1"/>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李煜</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虞美人</a:t>
            </a:r>
            <a:r>
              <a:rPr lang="en-US" altLang="zh-CN" sz="2800" b="1">
                <a:solidFill>
                  <a:schemeClr val="tx1"/>
                </a:solidFill>
                <a:latin typeface="Arial" panose="020b0604020202020204" pitchFamily="34" charset="0"/>
              </a:rPr>
              <a:t>》</a:t>
            </a:r>
            <a:endParaRPr lang="en-US" altLang="zh-CN" sz="2800" b="1">
              <a:solidFill>
                <a:srgbClr val="0066FF"/>
              </a:solidFill>
              <a:latin typeface="Arial" panose="020b0604020202020204" pitchFamily="34" charset="0"/>
            </a:endParaRPr>
          </a:p>
          <a:p>
            <a:endParaRPr lang="en-US" altLang="zh-CN"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今人不见古时月，今月曾经照古人。</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古人今人若流水，共看明月皆如此。</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李白</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把酒问月</a:t>
            </a:r>
            <a:r>
              <a:rPr lang="en-US" altLang="zh-CN" sz="2800" b="1">
                <a:solidFill>
                  <a:schemeClr val="tx1"/>
                </a:solidFill>
                <a:latin typeface="Arial" panose="020b0604020202020204" pitchFamily="34" charset="0"/>
              </a:rPr>
              <a:t>》</a:t>
            </a:r>
            <a:r>
              <a:rPr lang="en-US" altLang="zh-CN" sz="2800" b="1">
                <a:solidFill>
                  <a:srgbClr val="0066FF"/>
                </a:solidFill>
                <a:latin typeface="Arial" panose="020b0604020202020204" pitchFamily="34" charset="0"/>
              </a:rPr>
              <a:t> </a:t>
            </a:r>
            <a:endParaRPr lang="en-US" altLang="zh-CN">
              <a:latin typeface="Arial" panose="020b0604020202020204" pitchFamily="34" charset="0"/>
            </a:endParaRPr>
          </a:p>
        </p:txBody>
      </p:sp>
      <p:sp>
        <p:nvSpPr>
          <p:cNvPr id="2" name="右大括号 1"/>
          <p:cNvSpPr/>
          <p:nvPr>
            <p:custDataLst>
              <p:tags r:id="rId5"/>
            </p:custDataLst>
          </p:nvPr>
        </p:nvSpPr>
        <p:spPr>
          <a:xfrm>
            <a:off x="7888923" y="1687513"/>
            <a:ext cx="368300" cy="1728787"/>
          </a:xfrm>
          <a:prstGeom prst="rightBrace">
            <a:avLst>
              <a:gd name="adj1" fmla="val 39116"/>
              <a:gd name="adj2" fmla="val 50000"/>
            </a:avLst>
          </a:prstGeom>
          <a:noFill/>
          <a:ln w="25400" cap="flat" cmpd="sng">
            <a:solidFill>
              <a:srgbClr val="CC3399"/>
            </a:solidFill>
            <a:prstDash val="solid"/>
            <a:headEnd type="none" w="med" len="med"/>
            <a:tailEnd type="none" w="med" len="med"/>
          </a:ln>
        </p:spPr>
        <p:txBody>
          <a:bodyPr/>
          <a:lstStyle/>
          <a:p>
            <a:endParaRPr lang="zh-CN" altLang="en-US"/>
          </a:p>
        </p:txBody>
      </p:sp>
      <p:sp>
        <p:nvSpPr>
          <p:cNvPr id="3" name="右大括号 2"/>
          <p:cNvSpPr/>
          <p:nvPr>
            <p:custDataLst>
              <p:tags r:id="rId6"/>
            </p:custDataLst>
          </p:nvPr>
        </p:nvSpPr>
        <p:spPr>
          <a:xfrm>
            <a:off x="7816850" y="4092575"/>
            <a:ext cx="512763" cy="2305050"/>
          </a:xfrm>
          <a:prstGeom prst="rightBrace">
            <a:avLst>
              <a:gd name="adj1" fmla="val 37461"/>
              <a:gd name="adj2" fmla="val 50000"/>
            </a:avLst>
          </a:prstGeom>
          <a:noFill/>
          <a:ln w="25400" cap="flat" cmpd="sng">
            <a:solidFill>
              <a:srgbClr val="CC3399"/>
            </a:solidFill>
            <a:prstDash val="solid"/>
            <a:headEnd type="none" w="med" len="med"/>
            <a:tailEnd type="none" w="med" len="med"/>
          </a:ln>
        </p:spPr>
        <p:txBody>
          <a:bodyPr/>
          <a:lstStyle/>
          <a:p>
            <a:endParaRPr lang="zh-CN" altLang="en-US"/>
          </a:p>
        </p:txBody>
      </p:sp>
      <p:sp>
        <p:nvSpPr>
          <p:cNvPr id="4" name="文本框 3"/>
          <p:cNvSpPr txBox="1"/>
          <p:nvPr>
            <p:custDataLst>
              <p:tags r:id="rId7"/>
            </p:custDataLst>
          </p:nvPr>
        </p:nvSpPr>
        <p:spPr>
          <a:xfrm>
            <a:off x="8302625" y="4230053"/>
            <a:ext cx="671513" cy="2030412"/>
          </a:xfrm>
          <a:prstGeom prst="rect">
            <a:avLst/>
          </a:prstGeom>
          <a:noFill/>
          <a:ln w="9525">
            <a:noFill/>
          </a:ln>
        </p:spPr>
        <p:txBody>
          <a:bodyPr vert="eaVert" wrap="none" anchor="t" anchorCtr="0">
            <a:spAutoFit/>
          </a:bodyPr>
          <a:lstStyle/>
          <a:p>
            <a:r>
              <a:rPr lang="zh-CN" altLang="en-US" sz="3200" b="1">
                <a:solidFill>
                  <a:srgbClr val="CC3399"/>
                </a:solidFill>
                <a:latin typeface="Arial" panose="020b0604020202020204" pitchFamily="34" charset="0"/>
              </a:rPr>
              <a:t>时 间 意 象</a:t>
            </a:r>
            <a:endParaRPr lang="zh-CN" altLang="en-US" sz="3200" b="1">
              <a:solidFill>
                <a:srgbClr val="CC3399"/>
              </a:solidFill>
              <a:latin typeface="Arial" panose="020b0604020202020204" pitchFamily="34" charset="0"/>
            </a:endParaRPr>
          </a:p>
        </p:txBody>
      </p:sp>
      <p:sp>
        <p:nvSpPr>
          <p:cNvPr id="5" name="文本框 4"/>
          <p:cNvSpPr txBox="1"/>
          <p:nvPr>
            <p:custDataLst>
              <p:tags r:id="rId8"/>
            </p:custDataLst>
          </p:nvPr>
        </p:nvSpPr>
        <p:spPr>
          <a:xfrm>
            <a:off x="8291513" y="1489075"/>
            <a:ext cx="671512" cy="2030413"/>
          </a:xfrm>
          <a:prstGeom prst="rect">
            <a:avLst/>
          </a:prstGeom>
          <a:noFill/>
          <a:ln w="9525">
            <a:noFill/>
          </a:ln>
        </p:spPr>
        <p:txBody>
          <a:bodyPr vert="eaVert" wrap="none" anchor="t" anchorCtr="0">
            <a:spAutoFit/>
          </a:bodyPr>
          <a:lstStyle/>
          <a:p>
            <a:r>
              <a:rPr lang="zh-CN" altLang="en-US" sz="3200" b="1">
                <a:solidFill>
                  <a:srgbClr val="CC3399"/>
                </a:solidFill>
                <a:latin typeface="Arial" panose="020b0604020202020204" pitchFamily="34" charset="0"/>
              </a:rPr>
              <a:t>空 间 意 象</a:t>
            </a:r>
            <a:endParaRPr lang="zh-CN" altLang="en-US" sz="3200" b="1">
              <a:solidFill>
                <a:srgbClr val="CC3399"/>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nodeType="clickEffect">
                                  <p:stCondLst>
                                    <p:cond delay="0"/>
                                  </p:stCondLst>
                                  <p:childTnLst>
                                    <p:set>
                                      <p:cBhvr>
                                        <p:cTn id="6" dur="1" fill="hold">
                                          <p:stCondLst>
                                            <p:cond delay="0"/>
                                          </p:stCondLst>
                                        </p:cTn>
                                        <p:tgtEl>
                                          <p:spTgt spid="28682">
                                            <p:txEl>
                                              <p:pRg st="0" end="0"/>
                                            </p:txEl>
                                          </p:spTgt>
                                        </p:tgtEl>
                                        <p:attrNameLst>
                                          <p:attrName>style.visibility</p:attrName>
                                        </p:attrNameLst>
                                      </p:cBhvr>
                                      <p:to>
                                        <p:strVal val="visible"/>
                                      </p:to>
                                    </p:set>
                                    <p:anim calcmode="lin" valueType="num">
                                      <p:cBhvr>
                                        <p:cTn id="7" dur="1000" fill="hold"/>
                                        <p:tgtEl>
                                          <p:spTgt spid="2868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868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8682">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28682">
                                            <p:txEl>
                                              <p:pRg st="1" end="1"/>
                                            </p:txEl>
                                          </p:spTgt>
                                        </p:tgtEl>
                                        <p:attrNameLst>
                                          <p:attrName>style.visibility</p:attrName>
                                        </p:attrNameLst>
                                      </p:cBhvr>
                                      <p:to>
                                        <p:strVal val="visible"/>
                                      </p:to>
                                    </p:set>
                                    <p:anim calcmode="lin" valueType="num">
                                      <p:cBhvr>
                                        <p:cTn id="12" dur="1000" fill="hold"/>
                                        <p:tgtEl>
                                          <p:spTgt spid="28682">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8682">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8682">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8682">
                                            <p:txEl>
                                              <p:pRg st="3" end="3"/>
                                            </p:txEl>
                                          </p:spTgt>
                                        </p:tgtEl>
                                        <p:attrNameLst>
                                          <p:attrName>style.visibility</p:attrName>
                                        </p:attrNameLst>
                                      </p:cBhvr>
                                      <p:to>
                                        <p:strVal val="visible"/>
                                      </p:to>
                                    </p:set>
                                    <p:anim calcmode="lin" valueType="num">
                                      <p:cBhvr>
                                        <p:cTn id="17" dur="1000" fill="hold"/>
                                        <p:tgtEl>
                                          <p:spTgt spid="28682">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28682">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28682">
                                            <p:txEl>
                                              <p:pRg st="3" end="3"/>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28682">
                                            <p:txEl>
                                              <p:pRg st="4" end="4"/>
                                            </p:txEl>
                                          </p:spTgt>
                                        </p:tgtEl>
                                        <p:attrNameLst>
                                          <p:attrName>style.visibility</p:attrName>
                                        </p:attrNameLst>
                                      </p:cBhvr>
                                      <p:to>
                                        <p:strVal val="visible"/>
                                      </p:to>
                                    </p:set>
                                    <p:anim calcmode="lin" valueType="num">
                                      <p:cBhvr>
                                        <p:cTn id="22" dur="1000" fill="hold"/>
                                        <p:tgtEl>
                                          <p:spTgt spid="28682">
                                            <p:txEl>
                                              <p:pRg st="4" end="4"/>
                                            </p:txEl>
                                          </p:spTgt>
                                        </p:tgtEl>
                                        <p:attrNameLst>
                                          <p:attrName>ppt_w</p:attrName>
                                        </p:attrNameLst>
                                      </p:cBhvr>
                                      <p:tavLst>
                                        <p:tav tm="0">
                                          <p:val>
                                            <p:strVal val="#ppt_w*0.70"/>
                                          </p:val>
                                        </p:tav>
                                        <p:tav tm="100000">
                                          <p:val>
                                            <p:strVal val="#ppt_w"/>
                                          </p:val>
                                        </p:tav>
                                      </p:tavLst>
                                    </p:anim>
                                    <p:anim calcmode="lin" valueType="num">
                                      <p:cBhvr>
                                        <p:cTn id="23" dur="1000" fill="hold"/>
                                        <p:tgtEl>
                                          <p:spTgt spid="28682">
                                            <p:txEl>
                                              <p:pRg st="4" end="4"/>
                                            </p:txEl>
                                          </p:spTgt>
                                        </p:tgtEl>
                                        <p:attrNameLst>
                                          <p:attrName>ppt_h</p:attrName>
                                        </p:attrNameLst>
                                      </p:cBhvr>
                                      <p:tavLst>
                                        <p:tav tm="0">
                                          <p:val>
                                            <p:strVal val="#ppt_h"/>
                                          </p:val>
                                        </p:tav>
                                        <p:tav tm="100000">
                                          <p:val>
                                            <p:strVal val="#ppt_h"/>
                                          </p:val>
                                        </p:tav>
                                      </p:tavLst>
                                    </p:anim>
                                    <p:animEffect transition="in" filter="fade">
                                      <p:cBhvr>
                                        <p:cTn id="24" dur="1000"/>
                                        <p:tgtEl>
                                          <p:spTgt spid="28682">
                                            <p:txEl>
                                              <p:pRg st="4" end="4"/>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28682">
                                            <p:txEl>
                                              <p:pRg st="6" end="6"/>
                                            </p:txEl>
                                          </p:spTgt>
                                        </p:tgtEl>
                                        <p:attrNameLst>
                                          <p:attrName>style.visibility</p:attrName>
                                        </p:attrNameLst>
                                      </p:cBhvr>
                                      <p:to>
                                        <p:strVal val="visible"/>
                                      </p:to>
                                    </p:set>
                                    <p:anim calcmode="lin" valueType="num">
                                      <p:cBhvr>
                                        <p:cTn id="27" dur="1000" fill="hold"/>
                                        <p:tgtEl>
                                          <p:spTgt spid="28682">
                                            <p:txEl>
                                              <p:pRg st="6" end="6"/>
                                            </p:txEl>
                                          </p:spTgt>
                                        </p:tgtEl>
                                        <p:attrNameLst>
                                          <p:attrName>ppt_w</p:attrName>
                                        </p:attrNameLst>
                                      </p:cBhvr>
                                      <p:tavLst>
                                        <p:tav tm="0">
                                          <p:val>
                                            <p:strVal val="#ppt_w*0.70"/>
                                          </p:val>
                                        </p:tav>
                                        <p:tav tm="100000">
                                          <p:val>
                                            <p:strVal val="#ppt_w"/>
                                          </p:val>
                                        </p:tav>
                                      </p:tavLst>
                                    </p:anim>
                                    <p:anim calcmode="lin" valueType="num">
                                      <p:cBhvr>
                                        <p:cTn id="28" dur="1000" fill="hold"/>
                                        <p:tgtEl>
                                          <p:spTgt spid="28682">
                                            <p:txEl>
                                              <p:pRg st="6" end="6"/>
                                            </p:txEl>
                                          </p:spTgt>
                                        </p:tgtEl>
                                        <p:attrNameLst>
                                          <p:attrName>ppt_h</p:attrName>
                                        </p:attrNameLst>
                                      </p:cBhvr>
                                      <p:tavLst>
                                        <p:tav tm="0">
                                          <p:val>
                                            <p:strVal val="#ppt_h"/>
                                          </p:val>
                                        </p:tav>
                                        <p:tav tm="100000">
                                          <p:val>
                                            <p:strVal val="#ppt_h"/>
                                          </p:val>
                                        </p:tav>
                                      </p:tavLst>
                                    </p:anim>
                                    <p:animEffect transition="in" filter="fade">
                                      <p:cBhvr>
                                        <p:cTn id="29" dur="1000"/>
                                        <p:tgtEl>
                                          <p:spTgt spid="28682">
                                            <p:txEl>
                                              <p:pRg st="6" end="6"/>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28682">
                                            <p:txEl>
                                              <p:pRg st="7" end="7"/>
                                            </p:txEl>
                                          </p:spTgt>
                                        </p:tgtEl>
                                        <p:attrNameLst>
                                          <p:attrName>style.visibility</p:attrName>
                                        </p:attrNameLst>
                                      </p:cBhvr>
                                      <p:to>
                                        <p:strVal val="visible"/>
                                      </p:to>
                                    </p:set>
                                    <p:anim calcmode="lin" valueType="num">
                                      <p:cBhvr>
                                        <p:cTn id="32" dur="1000" fill="hold"/>
                                        <p:tgtEl>
                                          <p:spTgt spid="28682">
                                            <p:txEl>
                                              <p:pRg st="7" end="7"/>
                                            </p:txEl>
                                          </p:spTgt>
                                        </p:tgtEl>
                                        <p:attrNameLst>
                                          <p:attrName>ppt_w</p:attrName>
                                        </p:attrNameLst>
                                      </p:cBhvr>
                                      <p:tavLst>
                                        <p:tav tm="0">
                                          <p:val>
                                            <p:strVal val="#ppt_w*0.70"/>
                                          </p:val>
                                        </p:tav>
                                        <p:tav tm="100000">
                                          <p:val>
                                            <p:strVal val="#ppt_w"/>
                                          </p:val>
                                        </p:tav>
                                      </p:tavLst>
                                    </p:anim>
                                    <p:anim calcmode="lin" valueType="num">
                                      <p:cBhvr>
                                        <p:cTn id="33" dur="1000" fill="hold"/>
                                        <p:tgtEl>
                                          <p:spTgt spid="28682">
                                            <p:txEl>
                                              <p:pRg st="7" end="7"/>
                                            </p:txEl>
                                          </p:spTgt>
                                        </p:tgtEl>
                                        <p:attrNameLst>
                                          <p:attrName>ppt_h</p:attrName>
                                        </p:attrNameLst>
                                      </p:cBhvr>
                                      <p:tavLst>
                                        <p:tav tm="0">
                                          <p:val>
                                            <p:strVal val="#ppt_h"/>
                                          </p:val>
                                        </p:tav>
                                        <p:tav tm="100000">
                                          <p:val>
                                            <p:strVal val="#ppt_h"/>
                                          </p:val>
                                        </p:tav>
                                      </p:tavLst>
                                    </p:anim>
                                    <p:animEffect transition="in" filter="fade">
                                      <p:cBhvr>
                                        <p:cTn id="34" dur="1000"/>
                                        <p:tgtEl>
                                          <p:spTgt spid="28682">
                                            <p:txEl>
                                              <p:pRg st="7" end="7"/>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28682">
                                            <p:txEl>
                                              <p:pRg st="9" end="9"/>
                                            </p:txEl>
                                          </p:spTgt>
                                        </p:tgtEl>
                                        <p:attrNameLst>
                                          <p:attrName>style.visibility</p:attrName>
                                        </p:attrNameLst>
                                      </p:cBhvr>
                                      <p:to>
                                        <p:strVal val="visible"/>
                                      </p:to>
                                    </p:set>
                                    <p:anim calcmode="lin" valueType="num">
                                      <p:cBhvr>
                                        <p:cTn id="37" dur="1000" fill="hold"/>
                                        <p:tgtEl>
                                          <p:spTgt spid="28682">
                                            <p:txEl>
                                              <p:pRg st="9" end="9"/>
                                            </p:txEl>
                                          </p:spTgt>
                                        </p:tgtEl>
                                        <p:attrNameLst>
                                          <p:attrName>ppt_w</p:attrName>
                                        </p:attrNameLst>
                                      </p:cBhvr>
                                      <p:tavLst>
                                        <p:tav tm="0">
                                          <p:val>
                                            <p:strVal val="#ppt_w*0.70"/>
                                          </p:val>
                                        </p:tav>
                                        <p:tav tm="100000">
                                          <p:val>
                                            <p:strVal val="#ppt_w"/>
                                          </p:val>
                                        </p:tav>
                                      </p:tavLst>
                                    </p:anim>
                                    <p:anim calcmode="lin" valueType="num">
                                      <p:cBhvr>
                                        <p:cTn id="38" dur="1000" fill="hold"/>
                                        <p:tgtEl>
                                          <p:spTgt spid="28682">
                                            <p:txEl>
                                              <p:pRg st="9" end="9"/>
                                            </p:txEl>
                                          </p:spTgt>
                                        </p:tgtEl>
                                        <p:attrNameLst>
                                          <p:attrName>ppt_h</p:attrName>
                                        </p:attrNameLst>
                                      </p:cBhvr>
                                      <p:tavLst>
                                        <p:tav tm="0">
                                          <p:val>
                                            <p:strVal val="#ppt_h"/>
                                          </p:val>
                                        </p:tav>
                                        <p:tav tm="100000">
                                          <p:val>
                                            <p:strVal val="#ppt_h"/>
                                          </p:val>
                                        </p:tav>
                                      </p:tavLst>
                                    </p:anim>
                                    <p:animEffect transition="in" filter="fade">
                                      <p:cBhvr>
                                        <p:cTn id="39" dur="1000"/>
                                        <p:tgtEl>
                                          <p:spTgt spid="28682">
                                            <p:txEl>
                                              <p:pRg st="9" end="9"/>
                                            </p:txEl>
                                          </p:spTgt>
                                        </p:tgtEl>
                                      </p:cBhvr>
                                    </p:animEffect>
                                  </p:childTnLst>
                                </p:cTn>
                              </p:par>
                              <p:par>
                                <p:cTn id="40" presetID="55" presetClass="entr" presetSubtype="0" fill="hold" nodeType="withEffect">
                                  <p:stCondLst>
                                    <p:cond delay="0"/>
                                  </p:stCondLst>
                                  <p:childTnLst>
                                    <p:set>
                                      <p:cBhvr>
                                        <p:cTn id="41" dur="1" fill="hold">
                                          <p:stCondLst>
                                            <p:cond delay="0"/>
                                          </p:stCondLst>
                                        </p:cTn>
                                        <p:tgtEl>
                                          <p:spTgt spid="28682">
                                            <p:txEl>
                                              <p:pRg st="10" end="10"/>
                                            </p:txEl>
                                          </p:spTgt>
                                        </p:tgtEl>
                                        <p:attrNameLst>
                                          <p:attrName>style.visibility</p:attrName>
                                        </p:attrNameLst>
                                      </p:cBhvr>
                                      <p:to>
                                        <p:strVal val="visible"/>
                                      </p:to>
                                    </p:set>
                                    <p:anim calcmode="lin" valueType="num">
                                      <p:cBhvr>
                                        <p:cTn id="42" dur="1000" fill="hold"/>
                                        <p:tgtEl>
                                          <p:spTgt spid="28682">
                                            <p:txEl>
                                              <p:pRg st="10" end="10"/>
                                            </p:txEl>
                                          </p:spTgt>
                                        </p:tgtEl>
                                        <p:attrNameLst>
                                          <p:attrName>ppt_w</p:attrName>
                                        </p:attrNameLst>
                                      </p:cBhvr>
                                      <p:tavLst>
                                        <p:tav tm="0">
                                          <p:val>
                                            <p:strVal val="#ppt_w*0.70"/>
                                          </p:val>
                                        </p:tav>
                                        <p:tav tm="100000">
                                          <p:val>
                                            <p:strVal val="#ppt_w"/>
                                          </p:val>
                                        </p:tav>
                                      </p:tavLst>
                                    </p:anim>
                                    <p:anim calcmode="lin" valueType="num">
                                      <p:cBhvr>
                                        <p:cTn id="43" dur="1000" fill="hold"/>
                                        <p:tgtEl>
                                          <p:spTgt spid="28682">
                                            <p:txEl>
                                              <p:pRg st="10" end="10"/>
                                            </p:txEl>
                                          </p:spTgt>
                                        </p:tgtEl>
                                        <p:attrNameLst>
                                          <p:attrName>ppt_h</p:attrName>
                                        </p:attrNameLst>
                                      </p:cBhvr>
                                      <p:tavLst>
                                        <p:tav tm="0">
                                          <p:val>
                                            <p:strVal val="#ppt_h"/>
                                          </p:val>
                                        </p:tav>
                                        <p:tav tm="100000">
                                          <p:val>
                                            <p:strVal val="#ppt_h"/>
                                          </p:val>
                                        </p:tav>
                                      </p:tavLst>
                                    </p:anim>
                                    <p:animEffect transition="in" filter="fade">
                                      <p:cBhvr>
                                        <p:cTn id="44" dur="1000"/>
                                        <p:tgtEl>
                                          <p:spTgt spid="28682">
                                            <p:txEl>
                                              <p:pRg st="10" end="10"/>
                                            </p:txEl>
                                          </p:spTgt>
                                        </p:tgtEl>
                                      </p:cBhvr>
                                    </p:animEffect>
                                  </p:childTnLst>
                                </p:cTn>
                              </p:par>
                              <p:par>
                                <p:cTn id="45" presetID="55" presetClass="entr" presetSubtype="0" fill="hold" nodeType="withEffect">
                                  <p:stCondLst>
                                    <p:cond delay="0"/>
                                  </p:stCondLst>
                                  <p:childTnLst>
                                    <p:set>
                                      <p:cBhvr>
                                        <p:cTn id="46" dur="1" fill="hold">
                                          <p:stCondLst>
                                            <p:cond delay="0"/>
                                          </p:stCondLst>
                                        </p:cTn>
                                        <p:tgtEl>
                                          <p:spTgt spid="28682">
                                            <p:txEl>
                                              <p:pRg st="11" end="11"/>
                                            </p:txEl>
                                          </p:spTgt>
                                        </p:tgtEl>
                                        <p:attrNameLst>
                                          <p:attrName>style.visibility</p:attrName>
                                        </p:attrNameLst>
                                      </p:cBhvr>
                                      <p:to>
                                        <p:strVal val="visible"/>
                                      </p:to>
                                    </p:set>
                                    <p:anim calcmode="lin" valueType="num">
                                      <p:cBhvr>
                                        <p:cTn id="47" dur="1000" fill="hold"/>
                                        <p:tgtEl>
                                          <p:spTgt spid="28682">
                                            <p:txEl>
                                              <p:pRg st="11" end="11"/>
                                            </p:txEl>
                                          </p:spTgt>
                                        </p:tgtEl>
                                        <p:attrNameLst>
                                          <p:attrName>ppt_w</p:attrName>
                                        </p:attrNameLst>
                                      </p:cBhvr>
                                      <p:tavLst>
                                        <p:tav tm="0">
                                          <p:val>
                                            <p:strVal val="#ppt_w*0.70"/>
                                          </p:val>
                                        </p:tav>
                                        <p:tav tm="100000">
                                          <p:val>
                                            <p:strVal val="#ppt_w"/>
                                          </p:val>
                                        </p:tav>
                                      </p:tavLst>
                                    </p:anim>
                                    <p:anim calcmode="lin" valueType="num">
                                      <p:cBhvr>
                                        <p:cTn id="48" dur="1000" fill="hold"/>
                                        <p:tgtEl>
                                          <p:spTgt spid="28682">
                                            <p:txEl>
                                              <p:pRg st="11" end="11"/>
                                            </p:txEl>
                                          </p:spTgt>
                                        </p:tgtEl>
                                        <p:attrNameLst>
                                          <p:attrName>ppt_h</p:attrName>
                                        </p:attrNameLst>
                                      </p:cBhvr>
                                      <p:tavLst>
                                        <p:tav tm="0">
                                          <p:val>
                                            <p:strVal val="#ppt_h"/>
                                          </p:val>
                                        </p:tav>
                                        <p:tav tm="100000">
                                          <p:val>
                                            <p:strVal val="#ppt_h"/>
                                          </p:val>
                                        </p:tav>
                                      </p:tavLst>
                                    </p:anim>
                                    <p:animEffect transition="in" filter="fade">
                                      <p:cBhvr>
                                        <p:cTn id="49" dur="1000"/>
                                        <p:tgtEl>
                                          <p:spTgt spid="28682">
                                            <p:txEl>
                                              <p:pRg st="11" end="11"/>
                                            </p:txEl>
                                          </p:spTgt>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ppt_x"/>
                                          </p:val>
                                        </p:tav>
                                        <p:tav tm="100000">
                                          <p:val>
                                            <p:strVal val="#ppt_x"/>
                                          </p:val>
                                        </p:tav>
                                      </p:tavLst>
                                    </p:anim>
                                    <p:anim calcmode="lin" valueType="num">
                                      <p:cBhvr additive="base">
                                        <p:cTn id="6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17" presetClass="entr" presetSubtype="10" fill="hold" nodeType="clickEffect">
                                  <p:stCondLst>
                                    <p:cond delay="0"/>
                                  </p:stCondLst>
                                  <p:childTnLst>
                                    <p:set>
                                      <p:cBhvr>
                                        <p:cTn id="65" dur="1" fill="hold">
                                          <p:stCondLst>
                                            <p:cond delay="0"/>
                                          </p:stCondLst>
                                        </p:cTn>
                                        <p:tgtEl>
                                          <p:spTgt spid="4">
                                            <p:txEl>
                                              <p:pRg st="0" end="0"/>
                                            </p:txEl>
                                          </p:spTgt>
                                        </p:tgtEl>
                                        <p:attrNameLst>
                                          <p:attrName>style.visibility</p:attrName>
                                        </p:attrNameLst>
                                      </p:cBhvr>
                                      <p:to>
                                        <p:strVal val="visible"/>
                                      </p:to>
                                    </p:set>
                                    <p:anim calcmode="lin" valueType="num">
                                      <p:cBhvr>
                                        <p:cTn id="6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17" presetClass="entr" presetSubtype="10" fill="hold" nodeType="clickEffect">
                                  <p:stCondLst>
                                    <p:cond delay="0"/>
                                  </p:stCondLst>
                                  <p:childTnLst>
                                    <p:set>
                                      <p:cBhvr>
                                        <p:cTn id="71" dur="1" fill="hold">
                                          <p:stCondLst>
                                            <p:cond delay="0"/>
                                          </p:stCondLst>
                                        </p:cTn>
                                        <p:tgtEl>
                                          <p:spTgt spid="5">
                                            <p:txEl>
                                              <p:pRg st="0" end="0"/>
                                            </p:txEl>
                                          </p:spTgt>
                                        </p:tgtEl>
                                        <p:attrNameLst>
                                          <p:attrName>style.visibility</p:attrName>
                                        </p:attrNameLst>
                                      </p:cBhvr>
                                      <p:to>
                                        <p:strVal val="visible"/>
                                      </p:to>
                                    </p:set>
                                    <p:anim calcmode="lin" valueType="num">
                                      <p:cBhvr>
                                        <p:cTn id="72"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32774" name="文本框 32773"/>
          <p:cNvSpPr txBox="1"/>
          <p:nvPr>
            <p:custDataLst>
              <p:tags r:id="rId3"/>
            </p:custDataLst>
          </p:nvPr>
        </p:nvSpPr>
        <p:spPr>
          <a:xfrm>
            <a:off x="1562100" y="979488"/>
            <a:ext cx="7426325" cy="5994400"/>
          </a:xfrm>
          <a:prstGeom prst="rect">
            <a:avLst/>
          </a:prstGeom>
          <a:noFill/>
          <a:ln w="9525">
            <a:noFill/>
          </a:ln>
        </p:spPr>
        <p:txBody>
          <a:bodyPr>
            <a:spAutoFit/>
          </a:bodyPr>
          <a:lstStyle/>
          <a:p>
            <a:pPr>
              <a:lnSpc>
                <a:spcPct val="120000"/>
              </a:lnSpc>
            </a:pPr>
            <a:endParaRPr lang="en-US" altLang="zh-CN" b="1">
              <a:latin typeface="Arial" panose="020b0604020202020204" pitchFamily="34" charset="0"/>
            </a:endParaRPr>
          </a:p>
          <a:p>
            <a:pPr>
              <a:lnSpc>
                <a:spcPct val="120000"/>
              </a:lnSpc>
            </a:pPr>
            <a:r>
              <a:rPr lang="zh-CN" altLang="en-US" sz="2800" b="1">
                <a:solidFill>
                  <a:srgbClr val="0066FF"/>
                </a:solidFill>
                <a:latin typeface="Arial" panose="020b0604020202020204" pitchFamily="34" charset="0"/>
              </a:rPr>
              <a:t>今夜月明人尽望，不知秋思落谁家。</a:t>
            </a:r>
            <a:endParaRPr lang="zh-CN" altLang="en-US" sz="2800" b="1">
              <a:solidFill>
                <a:srgbClr val="0066FF"/>
              </a:solidFill>
              <a:latin typeface="Arial" panose="020b0604020202020204" pitchFamily="34" charset="0"/>
            </a:endParaRPr>
          </a:p>
          <a:p>
            <a:pPr>
              <a:lnSpc>
                <a:spcPct val="120000"/>
              </a:lnSpc>
            </a:pPr>
            <a:r>
              <a:rPr lang="zh-CN" altLang="en-US" sz="2800" b="1">
                <a:solidFill>
                  <a:srgbClr val="0066FF"/>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王建</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十五夜望寄杜郎中</a:t>
            </a:r>
            <a:r>
              <a:rPr lang="en-US" altLang="zh-CN" sz="2800" b="1">
                <a:solidFill>
                  <a:schemeClr val="tx1"/>
                </a:solidFill>
                <a:latin typeface="Arial" panose="020b0604020202020204" pitchFamily="34" charset="0"/>
              </a:rPr>
              <a:t>》</a:t>
            </a:r>
            <a:endParaRPr lang="en-US" altLang="zh-CN" sz="2800" b="1">
              <a:solidFill>
                <a:srgbClr val="0066FF"/>
              </a:solidFill>
              <a:latin typeface="Arial" panose="020b0604020202020204" pitchFamily="34" charset="0"/>
            </a:endParaRPr>
          </a:p>
          <a:p>
            <a:pPr>
              <a:lnSpc>
                <a:spcPct val="120000"/>
              </a:lnSpc>
            </a:pPr>
            <a:r>
              <a:rPr lang="en-US" altLang="zh-CN" sz="2800" b="1">
                <a:solidFill>
                  <a:srgbClr val="0066FF"/>
                </a:solidFill>
                <a:latin typeface="Arial" panose="020b0604020202020204" pitchFamily="34" charset="0"/>
              </a:rPr>
              <a:t>  </a:t>
            </a:r>
            <a:endParaRPr lang="en-US" altLang="zh-CN" sz="2800" b="1">
              <a:solidFill>
                <a:srgbClr val="0066FF"/>
              </a:solidFill>
              <a:latin typeface="Arial" panose="020b0604020202020204" pitchFamily="34" charset="0"/>
            </a:endParaRPr>
          </a:p>
          <a:p>
            <a:pPr>
              <a:lnSpc>
                <a:spcPct val="120000"/>
              </a:lnSpc>
            </a:pPr>
            <a:r>
              <a:rPr lang="zh-CN" altLang="en-US" sz="2800" b="1">
                <a:solidFill>
                  <a:srgbClr val="0066FF"/>
                </a:solidFill>
                <a:latin typeface="Arial" panose="020b0604020202020204" pitchFamily="34" charset="0"/>
              </a:rPr>
              <a:t>月落乌啼霜满天，江枫渔火对愁眠。</a:t>
            </a:r>
            <a:endParaRPr lang="zh-CN" altLang="en-US" sz="2800" b="1">
              <a:solidFill>
                <a:srgbClr val="0066FF"/>
              </a:solidFill>
              <a:latin typeface="Arial" panose="020b0604020202020204" pitchFamily="34" charset="0"/>
            </a:endParaRPr>
          </a:p>
          <a:p>
            <a:pPr>
              <a:lnSpc>
                <a:spcPct val="120000"/>
              </a:lnSpc>
            </a:pPr>
            <a:r>
              <a:rPr lang="zh-CN" altLang="en-US" sz="2800" b="1">
                <a:solidFill>
                  <a:srgbClr val="0066FF"/>
                </a:solidFill>
                <a:latin typeface="Arial" panose="020b0604020202020204" pitchFamily="34" charset="0"/>
              </a:rPr>
              <a:t>              </a:t>
            </a:r>
            <a:r>
              <a:rPr lang="zh-CN" altLang="en-US" sz="2800" b="1">
                <a:solidFill>
                  <a:schemeClr val="tx1"/>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张继</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枫桥夜泊</a:t>
            </a:r>
            <a:r>
              <a:rPr lang="en-US" altLang="zh-CN" sz="2800" b="1">
                <a:solidFill>
                  <a:schemeClr val="tx1"/>
                </a:solidFill>
                <a:latin typeface="Arial" panose="020b0604020202020204" pitchFamily="34" charset="0"/>
              </a:rPr>
              <a:t>》</a:t>
            </a:r>
            <a:endParaRPr lang="en-US" altLang="zh-CN" sz="2800" b="1">
              <a:solidFill>
                <a:schemeClr val="tx1"/>
              </a:solidFill>
              <a:latin typeface="Arial" panose="020b0604020202020204" pitchFamily="34" charset="0"/>
            </a:endParaRPr>
          </a:p>
          <a:p>
            <a:pPr>
              <a:lnSpc>
                <a:spcPct val="120000"/>
              </a:lnSpc>
            </a:pPr>
            <a:endParaRPr lang="en-US" altLang="zh-CN" sz="2800" b="1">
              <a:solidFill>
                <a:srgbClr val="0066FF"/>
              </a:solidFill>
              <a:latin typeface="Arial" panose="020b0604020202020204" pitchFamily="34" charset="0"/>
            </a:endParaRPr>
          </a:p>
          <a:p>
            <a:pPr>
              <a:lnSpc>
                <a:spcPct val="120000"/>
              </a:lnSpc>
            </a:pPr>
            <a:r>
              <a:rPr lang="zh-CN" altLang="en-US" sz="2800" b="1">
                <a:solidFill>
                  <a:srgbClr val="0066FF"/>
                </a:solidFill>
                <a:latin typeface="Arial" panose="020b0604020202020204" pitchFamily="34" charset="0"/>
              </a:rPr>
              <a:t>海上生明月，天涯共此时。</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张九龄</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望月怀远</a:t>
            </a:r>
            <a:r>
              <a:rPr lang="en-US" altLang="zh-CN" sz="2800" b="1">
                <a:solidFill>
                  <a:schemeClr val="tx1"/>
                </a:solidFill>
                <a:latin typeface="Arial" panose="020b0604020202020204" pitchFamily="34" charset="0"/>
              </a:rPr>
              <a:t>》</a:t>
            </a:r>
            <a:endParaRPr lang="en-US" altLang="zh-CN" sz="2800" b="1">
              <a:solidFill>
                <a:schemeClr val="tx1"/>
              </a:solidFill>
              <a:latin typeface="Arial" panose="020b0604020202020204" pitchFamily="34" charset="0"/>
            </a:endParaRPr>
          </a:p>
          <a:p>
            <a:endParaRPr lang="en-US" altLang="zh-CN" sz="2800" b="1">
              <a:latin typeface="Arial" panose="020b0604020202020204" pitchFamily="34" charset="0"/>
            </a:endParaRPr>
          </a:p>
          <a:p>
            <a:r>
              <a:rPr lang="zh-CN" altLang="en-US" sz="2800" b="1">
                <a:solidFill>
                  <a:srgbClr val="0066FF"/>
                </a:solidFill>
                <a:latin typeface="Arial" panose="020b0604020202020204" pitchFamily="34" charset="0"/>
              </a:rPr>
              <a:t>人有悲欢离合，月有阴晴圆缺，此事古难全。</a:t>
            </a:r>
            <a:endParaRPr lang="zh-CN" altLang="en-US" sz="2800" b="1">
              <a:solidFill>
                <a:srgbClr val="0066FF"/>
              </a:solidFill>
              <a:latin typeface="Arial" panose="020b0604020202020204" pitchFamily="34" charset="0"/>
            </a:endParaRPr>
          </a:p>
          <a:p>
            <a:r>
              <a:rPr lang="zh-CN" altLang="en-US" sz="2800" b="1">
                <a:solidFill>
                  <a:srgbClr val="0066FF"/>
                </a:solidFill>
                <a:latin typeface="Arial" panose="020b0604020202020204" pitchFamily="34" charset="0"/>
              </a:rPr>
              <a:t>               </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苏轼</a:t>
            </a:r>
            <a:r>
              <a:rPr lang="en-US" altLang="zh-CN" sz="2800" b="1">
                <a:solidFill>
                  <a:schemeClr val="tx1"/>
                </a:solidFill>
                <a:latin typeface="Arial" panose="020b0604020202020204" pitchFamily="34" charset="0"/>
              </a:rPr>
              <a:t>《</a:t>
            </a:r>
            <a:r>
              <a:rPr lang="zh-CN" altLang="en-US" sz="2800" b="1">
                <a:solidFill>
                  <a:schemeClr val="tx1"/>
                </a:solidFill>
                <a:latin typeface="Arial" panose="020b0604020202020204" pitchFamily="34" charset="0"/>
              </a:rPr>
              <a:t>水调歌头</a:t>
            </a:r>
            <a:r>
              <a:rPr lang="en-US" altLang="zh-CN" sz="2800" b="1">
                <a:solidFill>
                  <a:schemeClr val="tx1"/>
                </a:solidFill>
                <a:latin typeface="Arial" panose="020b0604020202020204" pitchFamily="34" charset="0"/>
              </a:rPr>
              <a:t>》</a:t>
            </a:r>
            <a:endParaRPr lang="en-US" altLang="zh-CN" sz="2800" b="1">
              <a:solidFill>
                <a:schemeClr val="tx1"/>
              </a:solidFill>
              <a:latin typeface="Arial" panose="020b0604020202020204" pitchFamily="34" charset="0"/>
            </a:endParaRPr>
          </a:p>
          <a:p>
            <a:endParaRPr lang="en-US" altLang="zh-CN" sz="2800" b="1">
              <a:solidFill>
                <a:schemeClr val="tx1"/>
              </a:solidFill>
              <a:effectLst>
                <a:outerShdw blurRad="38100" dist="38100" dir="2700000">
                  <a:srgbClr val="C0C0C0"/>
                </a:outerShdw>
              </a:effectLst>
              <a:latin typeface="Arial" panose="020b0604020202020204" pitchFamily="34" charset="0"/>
            </a:endParaRPr>
          </a:p>
        </p:txBody>
      </p:sp>
      <p:sp>
        <p:nvSpPr>
          <p:cNvPr id="32777" name="右大括号 32776"/>
          <p:cNvSpPr/>
          <p:nvPr>
            <p:custDataLst>
              <p:tags r:id="rId4"/>
            </p:custDataLst>
          </p:nvPr>
        </p:nvSpPr>
        <p:spPr>
          <a:xfrm>
            <a:off x="8448675" y="1493838"/>
            <a:ext cx="647700" cy="4752975"/>
          </a:xfrm>
          <a:prstGeom prst="rightBrace">
            <a:avLst>
              <a:gd name="adj1" fmla="val 61151"/>
              <a:gd name="adj2" fmla="val 50000"/>
            </a:avLst>
          </a:prstGeom>
          <a:noFill/>
          <a:ln w="25400" cap="flat" cmpd="sng">
            <a:solidFill>
              <a:srgbClr val="CC3399"/>
            </a:solidFill>
            <a:prstDash val="solid"/>
            <a:headEnd type="none" w="med" len="med"/>
            <a:tailEnd type="none" w="med" len="med"/>
          </a:ln>
        </p:spPr>
        <p:txBody>
          <a:bodyPr/>
          <a:lstStyle/>
          <a:p>
            <a:endParaRPr lang="zh-CN" altLang="en-US"/>
          </a:p>
        </p:txBody>
      </p:sp>
      <p:sp>
        <p:nvSpPr>
          <p:cNvPr id="32779" name="文本框 32778"/>
          <p:cNvSpPr txBox="1"/>
          <p:nvPr>
            <p:custDataLst>
              <p:tags r:id="rId5"/>
            </p:custDataLst>
          </p:nvPr>
        </p:nvSpPr>
        <p:spPr>
          <a:xfrm>
            <a:off x="9167495" y="2316480"/>
            <a:ext cx="675005" cy="2969260"/>
          </a:xfrm>
          <a:prstGeom prst="rect">
            <a:avLst/>
          </a:prstGeom>
          <a:noFill/>
          <a:ln w="9525">
            <a:noFill/>
          </a:ln>
        </p:spPr>
        <p:txBody>
          <a:bodyPr vert="eaVert" wrap="square">
            <a:spAutoFit/>
          </a:bodyPr>
          <a:lstStyle/>
          <a:p>
            <a:r>
              <a:rPr lang="zh-CN" altLang="en-US" sz="3200" b="1">
                <a:solidFill>
                  <a:srgbClr val="CC3399"/>
                </a:solidFill>
                <a:latin typeface="Arial" panose="020b0604020202020204" pitchFamily="34" charset="0"/>
              </a:rPr>
              <a:t>情   感   意   象</a:t>
            </a:r>
            <a:endParaRPr lang="zh-CN" altLang="en-US" sz="3200" b="1">
              <a:solidFill>
                <a:srgbClr val="CC3399"/>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2777"/>
                                        </p:tgtEl>
                                        <p:attrNameLst>
                                          <p:attrName>style.visibility</p:attrName>
                                        </p:attrNameLst>
                                      </p:cBhvr>
                                      <p:to>
                                        <p:strVal val="visible"/>
                                      </p:to>
                                    </p:set>
                                    <p:anim calcmode="lin" valueType="num">
                                      <p:cBhvr additive="base">
                                        <p:cTn id="7" dur="500" fill="hold"/>
                                        <p:tgtEl>
                                          <p:spTgt spid="32777"/>
                                        </p:tgtEl>
                                        <p:attrNameLst>
                                          <p:attrName>ppt_x</p:attrName>
                                        </p:attrNameLst>
                                      </p:cBhvr>
                                      <p:tavLst>
                                        <p:tav tm="0">
                                          <p:val>
                                            <p:strVal val="#ppt_x"/>
                                          </p:val>
                                        </p:tav>
                                        <p:tav tm="100000">
                                          <p:val>
                                            <p:strVal val="#ppt_x"/>
                                          </p:val>
                                        </p:tav>
                                      </p:tavLst>
                                    </p:anim>
                                    <p:anim calcmode="lin" valueType="num">
                                      <p:cBhvr additive="base">
                                        <p:cTn id="8" dur="500" fill="hold"/>
                                        <p:tgtEl>
                                          <p:spTgt spid="3277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32779">
                                            <p:txEl>
                                              <p:pRg st="0" end="0"/>
                                            </p:txEl>
                                          </p:spTgt>
                                        </p:tgtEl>
                                        <p:attrNameLst>
                                          <p:attrName>style.visibility</p:attrName>
                                        </p:attrNameLst>
                                      </p:cBhvr>
                                      <p:to>
                                        <p:strVal val="visible"/>
                                      </p:to>
                                    </p:set>
                                    <p:anim calcmode="lin" valueType="num">
                                      <p:cBhvr>
                                        <p:cTn id="13" dur="500" fill="hold"/>
                                        <p:tgtEl>
                                          <p:spTgt spid="32779">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2779">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3943350" y="1108075"/>
            <a:ext cx="8204835" cy="5515610"/>
          </a:xfrm>
          <a:prstGeom prst="rect">
            <a:avLst/>
          </a:prstGeom>
          <a:noFill/>
        </p:spPr>
        <p:txBody>
          <a:bodyPr wrap="square" rtlCol="0">
            <a:spAutoFit/>
          </a:bodyPr>
          <a:lstStyle/>
          <a:p>
            <a:pPr fontAlgn="auto">
              <a:lnSpc>
                <a:spcPct val="140000"/>
              </a:lnSpc>
            </a:pPr>
            <a:r>
              <a:rPr lang="en-US" altLang="zh-CN" sz="2800"/>
              <a:t>       </a:t>
            </a:r>
            <a:r>
              <a:rPr lang="en-US" altLang="zh-CN" sz="2800" b="1"/>
              <a:t> </a:t>
            </a:r>
            <a:r>
              <a:rPr lang="en-US" altLang="zh-CN" sz="2800"/>
              <a:t> </a:t>
            </a:r>
            <a:r>
              <a:rPr lang="zh-CN" altLang="en-US" sz="2800" b="1">
                <a:solidFill>
                  <a:srgbClr val="FF0000"/>
                </a:solidFill>
              </a:rPr>
              <a:t>张若虚</a:t>
            </a:r>
            <a:r>
              <a:rPr lang="zh-CN" altLang="en-US" sz="2800"/>
              <a:t>（约660－约720），扬州（今属江苏）人，</a:t>
            </a:r>
            <a:r>
              <a:rPr lang="zh-CN" altLang="en-US" sz="2800" b="1">
                <a:solidFill>
                  <a:srgbClr val="FF0000"/>
                </a:solidFill>
              </a:rPr>
              <a:t>唐代诗人</a:t>
            </a:r>
            <a:r>
              <a:rPr lang="zh-CN" altLang="en-US" sz="2800"/>
              <a:t>。张若虚生平事迹不详，唯知其曾任兖州兵曹。以“</a:t>
            </a:r>
            <a:r>
              <a:rPr lang="zh-CN" altLang="en-US" sz="2800" b="1">
                <a:solidFill>
                  <a:srgbClr val="FF0000"/>
                </a:solidFill>
              </a:rPr>
              <a:t>文词俊秀</a:t>
            </a:r>
            <a:r>
              <a:rPr lang="zh-CN" altLang="en-US" sz="2800"/>
              <a:t>”而名显长安，开元初</a:t>
            </a:r>
            <a:r>
              <a:rPr lang="zh-CN" altLang="en-US" sz="2800" b="1">
                <a:solidFill>
                  <a:srgbClr val="FF0000"/>
                </a:solidFill>
              </a:rPr>
              <a:t>与贺知章、包融、张旭并称“吴中四士”</a:t>
            </a:r>
            <a:r>
              <a:rPr lang="zh-CN" altLang="en-US" sz="2800" b="1"/>
              <a:t>。</a:t>
            </a:r>
            <a:endParaRPr lang="zh-CN" altLang="en-US" sz="2800" b="1"/>
          </a:p>
          <a:p>
            <a:pPr fontAlgn="auto">
              <a:lnSpc>
                <a:spcPct val="140000"/>
              </a:lnSpc>
            </a:pPr>
            <a:r>
              <a:rPr lang="zh-CN" altLang="en-US" sz="2800" b="1"/>
              <a:t>       </a:t>
            </a:r>
            <a:r>
              <a:rPr lang="zh-CN" altLang="en-US" sz="2800"/>
              <a:t> 其诗作</a:t>
            </a:r>
            <a:r>
              <a:rPr lang="zh-CN" altLang="en-US" sz="2800">
                <a:solidFill>
                  <a:srgbClr val="FF0000"/>
                </a:solidFill>
              </a:rPr>
              <a:t>语言清丽</a:t>
            </a:r>
            <a:r>
              <a:rPr lang="zh-CN" altLang="en-US" sz="2800"/>
              <a:t>，富有跌宕起伏的</a:t>
            </a:r>
            <a:r>
              <a:rPr lang="zh-CN" altLang="en-US" sz="2800">
                <a:solidFill>
                  <a:srgbClr val="FF0000"/>
                </a:solidFill>
              </a:rPr>
              <a:t>音乐美感</a:t>
            </a:r>
            <a:r>
              <a:rPr lang="zh-CN" altLang="en-US" sz="2800"/>
              <a:t>，</a:t>
            </a:r>
            <a:r>
              <a:rPr lang="zh-CN" altLang="en-US" sz="2800">
                <a:solidFill>
                  <a:srgbClr val="FF0000"/>
                </a:solidFill>
              </a:rPr>
              <a:t>诗境优美深邃</a:t>
            </a:r>
            <a:r>
              <a:rPr lang="zh-CN" altLang="en-US" sz="2800"/>
              <a:t>。《全唐诗》</a:t>
            </a:r>
            <a:r>
              <a:rPr lang="zh-CN" altLang="en-US" sz="2800">
                <a:solidFill>
                  <a:srgbClr val="FF0000"/>
                </a:solidFill>
              </a:rPr>
              <a:t>中张若虚的诗作仅存两首，</a:t>
            </a:r>
            <a:r>
              <a:rPr lang="zh-CN" altLang="en-US" sz="2800"/>
              <a:t>一首是五言排律《代答闺梦还》，写闺情，师、诗风近齐梁：另一首就是千载传诵的抒情杰作《春江花月夜》。</a:t>
            </a:r>
            <a:endParaRPr lang="zh-CN" altLang="en-US" sz="2800"/>
          </a:p>
        </p:txBody>
      </p:sp>
      <p:sp>
        <p:nvSpPr>
          <p:cNvPr id="6" name="圆角矩形 5"/>
          <p:cNvSpPr/>
          <p:nvPr>
            <p:custDataLst>
              <p:tags r:id="rId4"/>
            </p:custDataLst>
          </p:nvPr>
        </p:nvSpPr>
        <p:spPr>
          <a:xfrm>
            <a:off x="5285740" y="368935"/>
            <a:ext cx="2967990" cy="85344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5"/>
            </p:custDataLst>
          </p:nvPr>
        </p:nvSpPr>
        <p:spPr>
          <a:xfrm>
            <a:off x="5285740" y="368935"/>
            <a:ext cx="2621280" cy="829945"/>
          </a:xfrm>
          <a:prstGeom prst="rect">
            <a:avLst/>
          </a:prstGeom>
          <a:noFill/>
        </p:spPr>
        <p:txBody>
          <a:bodyPr wrap="none" rtlCol="0">
            <a:spAutoFit/>
            <a:scene3d>
              <a:camera prst="orthographicFront"/>
              <a:lightRig rig="threePt" dir="t"/>
            </a:scene3d>
          </a:bodyPr>
          <a:lstStyle/>
          <a:p>
            <a:r>
              <a:rPr lang="zh-CN" altLang="en-US" sz="4800">
                <a:ln w="10160">
                  <a:solidFill>
                    <a:schemeClr val="accent5"/>
                  </a:solidFill>
                  <a:prstDash val="solid"/>
                </a:ln>
                <a:solidFill>
                  <a:srgbClr val="FFFF00"/>
                </a:solidFill>
                <a:effectLst>
                  <a:outerShdw blurRad="38100" dist="22860" dir="5400000" algn="tl" rotWithShape="0">
                    <a:srgbClr val="000000">
                      <a:alpha val="30000"/>
                    </a:srgbClr>
                  </a:outerShdw>
                </a:effectLst>
              </a:rPr>
              <a:t>走近诗人</a:t>
            </a:r>
            <a:endParaRPr lang="zh-CN" altLang="en-US" sz="4800">
              <a:ln w="10160">
                <a:solidFill>
                  <a:schemeClr val="accent5"/>
                </a:solidFill>
                <a:prstDash val="solid"/>
              </a:ln>
              <a:solidFill>
                <a:srgbClr val="FFFF00"/>
              </a:solidFill>
              <a:effectLst>
                <a:outerShdw blurRad="38100" dist="22860" dir="5400000" algn="tl" rotWithShape="0">
                  <a:srgbClr val="000000">
                    <a:alpha val="30000"/>
                  </a:srgbClr>
                </a:outerShdw>
              </a:effectLst>
            </a:endParaRPr>
          </a:p>
        </p:txBody>
      </p:sp>
      <p:sp>
        <p:nvSpPr>
          <p:cNvPr id="2" name="Freeform 782"/>
          <p:cNvSpPr>
            <a:spLocks noEditPoints="1"/>
          </p:cNvSpPr>
          <p:nvPr>
            <p:custDataLst>
              <p:tags r:id="rId6"/>
            </p:custDataLst>
          </p:nvPr>
        </p:nvSpPr>
        <p:spPr bwMode="auto">
          <a:xfrm>
            <a:off x="-761365" y="-104140"/>
            <a:ext cx="4704715" cy="6962140"/>
          </a:xfrm>
          <a:custGeom>
            <a:gdLst>
              <a:gd name="T0" fmla="*/ 101 w 147"/>
              <a:gd name="T1" fmla="*/ 62 h 69"/>
              <a:gd name="T2" fmla="*/ 105 w 147"/>
              <a:gd name="T3" fmla="*/ 64 h 69"/>
              <a:gd name="T4" fmla="*/ 99 w 147"/>
              <a:gd name="T5" fmla="*/ 67 h 69"/>
              <a:gd name="T6" fmla="*/ 73 w 147"/>
              <a:gd name="T7" fmla="*/ 68 h 69"/>
              <a:gd name="T8" fmla="*/ 65 w 147"/>
              <a:gd name="T9" fmla="*/ 67 h 69"/>
              <a:gd name="T10" fmla="*/ 47 w 147"/>
              <a:gd name="T11" fmla="*/ 65 h 69"/>
              <a:gd name="T12" fmla="*/ 49 w 147"/>
              <a:gd name="T13" fmla="*/ 57 h 69"/>
              <a:gd name="T14" fmla="*/ 34 w 147"/>
              <a:gd name="T15" fmla="*/ 53 h 69"/>
              <a:gd name="T16" fmla="*/ 14 w 147"/>
              <a:gd name="T17" fmla="*/ 43 h 69"/>
              <a:gd name="T18" fmla="*/ 2 w 147"/>
              <a:gd name="T19" fmla="*/ 23 h 69"/>
              <a:gd name="T20" fmla="*/ 10 w 147"/>
              <a:gd name="T21" fmla="*/ 1 h 69"/>
              <a:gd name="T22" fmla="*/ 9 w 147"/>
              <a:gd name="T23" fmla="*/ 6 h 69"/>
              <a:gd name="T24" fmla="*/ 5 w 147"/>
              <a:gd name="T25" fmla="*/ 12 h 69"/>
              <a:gd name="T26" fmla="*/ 11 w 147"/>
              <a:gd name="T27" fmla="*/ 12 h 69"/>
              <a:gd name="T28" fmla="*/ 9 w 147"/>
              <a:gd name="T29" fmla="*/ 16 h 69"/>
              <a:gd name="T30" fmla="*/ 12 w 147"/>
              <a:gd name="T31" fmla="*/ 21 h 69"/>
              <a:gd name="T32" fmla="*/ 27 w 147"/>
              <a:gd name="T33" fmla="*/ 20 h 69"/>
              <a:gd name="T34" fmla="*/ 53 w 147"/>
              <a:gd name="T35" fmla="*/ 13 h 69"/>
              <a:gd name="T36" fmla="*/ 30 w 147"/>
              <a:gd name="T37" fmla="*/ 15 h 69"/>
              <a:gd name="T38" fmla="*/ 58 w 147"/>
              <a:gd name="T39" fmla="*/ 7 h 69"/>
              <a:gd name="T40" fmla="*/ 84 w 147"/>
              <a:gd name="T41" fmla="*/ 6 h 69"/>
              <a:gd name="T42" fmla="*/ 91 w 147"/>
              <a:gd name="T43" fmla="*/ 3 h 69"/>
              <a:gd name="T44" fmla="*/ 105 w 147"/>
              <a:gd name="T45" fmla="*/ 4 h 69"/>
              <a:gd name="T46" fmla="*/ 113 w 147"/>
              <a:gd name="T47" fmla="*/ 5 h 69"/>
              <a:gd name="T48" fmla="*/ 111 w 147"/>
              <a:gd name="T49" fmla="*/ 3 h 69"/>
              <a:gd name="T50" fmla="*/ 118 w 147"/>
              <a:gd name="T51" fmla="*/ 2 h 69"/>
              <a:gd name="T52" fmla="*/ 130 w 147"/>
              <a:gd name="T53" fmla="*/ 4 h 69"/>
              <a:gd name="T54" fmla="*/ 145 w 147"/>
              <a:gd name="T55" fmla="*/ 12 h 69"/>
              <a:gd name="T56" fmla="*/ 145 w 147"/>
              <a:gd name="T57" fmla="*/ 20 h 69"/>
              <a:gd name="T58" fmla="*/ 145 w 147"/>
              <a:gd name="T59" fmla="*/ 26 h 69"/>
              <a:gd name="T60" fmla="*/ 142 w 147"/>
              <a:gd name="T61" fmla="*/ 31 h 69"/>
              <a:gd name="T62" fmla="*/ 140 w 147"/>
              <a:gd name="T63" fmla="*/ 34 h 69"/>
              <a:gd name="T64" fmla="*/ 142 w 147"/>
              <a:gd name="T65" fmla="*/ 37 h 69"/>
              <a:gd name="T66" fmla="*/ 141 w 147"/>
              <a:gd name="T67" fmla="*/ 39 h 69"/>
              <a:gd name="T68" fmla="*/ 125 w 147"/>
              <a:gd name="T69" fmla="*/ 40 h 69"/>
              <a:gd name="T70" fmla="*/ 134 w 147"/>
              <a:gd name="T71" fmla="*/ 46 h 69"/>
              <a:gd name="T72" fmla="*/ 121 w 147"/>
              <a:gd name="T73" fmla="*/ 46 h 69"/>
              <a:gd name="T74" fmla="*/ 124 w 147"/>
              <a:gd name="T75" fmla="*/ 49 h 69"/>
              <a:gd name="T76" fmla="*/ 127 w 147"/>
              <a:gd name="T77" fmla="*/ 52 h 69"/>
              <a:gd name="T78" fmla="*/ 125 w 147"/>
              <a:gd name="T79" fmla="*/ 53 h 69"/>
              <a:gd name="T80" fmla="*/ 117 w 147"/>
              <a:gd name="T81" fmla="*/ 57 h 69"/>
              <a:gd name="T82" fmla="*/ 112 w 147"/>
              <a:gd name="T83" fmla="*/ 60 h 69"/>
              <a:gd name="T84" fmla="*/ 99 w 147"/>
              <a:gd name="T85" fmla="*/ 58 h 69"/>
              <a:gd name="T86" fmla="*/ 62 w 147"/>
              <a:gd name="T87" fmla="*/ 22 h 69"/>
              <a:gd name="T88" fmla="*/ 30 w 147"/>
              <a:gd name="T89" fmla="*/ 27 h 69"/>
              <a:gd name="T90" fmla="*/ 47 w 147"/>
              <a:gd name="T91" fmla="*/ 28 h 69"/>
              <a:gd name="T92" fmla="*/ 49 w 147"/>
              <a:gd name="T93" fmla="*/ 27 h 69"/>
              <a:gd name="T94" fmla="*/ 64 w 147"/>
              <a:gd name="T95" fmla="*/ 24 h 69"/>
              <a:gd name="T96" fmla="*/ 67 w 147"/>
              <a:gd name="T97" fmla="*/ 23 h 69"/>
              <a:gd name="T98" fmla="*/ 121 w 147"/>
              <a:gd name="T99" fmla="*/ 36 h 69"/>
              <a:gd name="T100" fmla="*/ 109 w 147"/>
              <a:gd name="T101" fmla="*/ 47 h 69"/>
              <a:gd name="T102" fmla="*/ 2 w 147"/>
              <a:gd name="T103" fmla="*/ 17 h 69"/>
              <a:gd name="T104" fmla="*/ 97 w 147"/>
              <a:gd name="T105" fmla="*/ 4 h 69"/>
              <a:gd name="T106" fmla="*/ 2 w 147"/>
              <a:gd name="T107" fmla="*/ 13 h 69"/>
              <a:gd name="T108" fmla="*/ 125 w 147"/>
              <a:gd name="T109" fmla="*/ 38 h 69"/>
              <a:gd name="T110" fmla="*/ 139 w 147"/>
              <a:gd name="T111" fmla="*/ 34 h 69"/>
              <a:gd name="T112" fmla="*/ 72 w 147"/>
              <a:gd name="T113" fmla="*/ 65 h 69"/>
              <a:gd name="T114" fmla="*/ 141 w 147"/>
              <a:gd name="T115" fmla="*/ 15 h 69"/>
              <a:gd name="T116" fmla="*/ 117 w 147"/>
              <a:gd name="T117" fmla="*/ 48 h 69"/>
              <a:gd name="T118" fmla="*/ 115 w 147"/>
              <a:gd name="T119" fmla="*/ 54 h 69"/>
              <a:gd name="T120" fmla="*/ 63 w 147"/>
              <a:gd name="T121" fmla="*/ 25 h 69"/>
              <a:gd name="T122" fmla="*/ 60 w 147"/>
              <a:gd name="T123" fmla="*/ 8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7" h="69">
                <a:moveTo>
                  <a:pt x="100" y="59"/>
                </a:moveTo>
                <a:cubicBezTo>
                  <a:pt x="100" y="59"/>
                  <a:pt x="100" y="59"/>
                  <a:pt x="100" y="59"/>
                </a:cubicBezTo>
                <a:cubicBezTo>
                  <a:pt x="101" y="59"/>
                  <a:pt x="101" y="59"/>
                  <a:pt x="101" y="60"/>
                </a:cubicBezTo>
                <a:cubicBezTo>
                  <a:pt x="101" y="60"/>
                  <a:pt x="101" y="60"/>
                  <a:pt x="101" y="61"/>
                </a:cubicBezTo>
                <a:cubicBezTo>
                  <a:pt x="101" y="61"/>
                  <a:pt x="101" y="61"/>
                  <a:pt x="101" y="61"/>
                </a:cubicBezTo>
                <a:cubicBezTo>
                  <a:pt x="101" y="61"/>
                  <a:pt x="101" y="61"/>
                  <a:pt x="101" y="61"/>
                </a:cubicBezTo>
                <a:cubicBezTo>
                  <a:pt x="102" y="60"/>
                  <a:pt x="102" y="60"/>
                  <a:pt x="102" y="61"/>
                </a:cubicBezTo>
                <a:cubicBezTo>
                  <a:pt x="102" y="61"/>
                  <a:pt x="103" y="61"/>
                  <a:pt x="103" y="61"/>
                </a:cubicBezTo>
                <a:cubicBezTo>
                  <a:pt x="103" y="61"/>
                  <a:pt x="103" y="61"/>
                  <a:pt x="104" y="61"/>
                </a:cubicBezTo>
                <a:cubicBezTo>
                  <a:pt x="104" y="62"/>
                  <a:pt x="103" y="62"/>
                  <a:pt x="103" y="62"/>
                </a:cubicBezTo>
                <a:cubicBezTo>
                  <a:pt x="103" y="62"/>
                  <a:pt x="102" y="62"/>
                  <a:pt x="101" y="62"/>
                </a:cubicBezTo>
                <a:cubicBezTo>
                  <a:pt x="101" y="62"/>
                  <a:pt x="101" y="62"/>
                  <a:pt x="101" y="62"/>
                </a:cubicBezTo>
                <a:cubicBezTo>
                  <a:pt x="101" y="62"/>
                  <a:pt x="101" y="62"/>
                  <a:pt x="101" y="62"/>
                </a:cubicBezTo>
                <a:cubicBezTo>
                  <a:pt x="102" y="63"/>
                  <a:pt x="103" y="63"/>
                  <a:pt x="105" y="63"/>
                </a:cubicBezTo>
                <a:cubicBezTo>
                  <a:pt x="106" y="63"/>
                  <a:pt x="106" y="63"/>
                  <a:pt x="107" y="64"/>
                </a:cubicBezTo>
                <a:cubicBezTo>
                  <a:pt x="108" y="64"/>
                  <a:pt x="109" y="64"/>
                  <a:pt x="109" y="64"/>
                </a:cubicBezTo>
                <a:cubicBezTo>
                  <a:pt x="110" y="64"/>
                  <a:pt x="110" y="64"/>
                  <a:pt x="110" y="63"/>
                </a:cubicBezTo>
                <a:cubicBezTo>
                  <a:pt x="111" y="63"/>
                  <a:pt x="112" y="63"/>
                  <a:pt x="113" y="63"/>
                </a:cubicBezTo>
                <a:cubicBezTo>
                  <a:pt x="113" y="64"/>
                  <a:pt x="113" y="64"/>
                  <a:pt x="114" y="64"/>
                </a:cubicBezTo>
                <a:cubicBezTo>
                  <a:pt x="115" y="63"/>
                  <a:pt x="116" y="64"/>
                  <a:pt x="117" y="64"/>
                </a:cubicBezTo>
                <a:cubicBezTo>
                  <a:pt x="117" y="64"/>
                  <a:pt x="117" y="64"/>
                  <a:pt x="117" y="65"/>
                </a:cubicBezTo>
                <a:cubicBezTo>
                  <a:pt x="117" y="65"/>
                  <a:pt x="117" y="65"/>
                  <a:pt x="117" y="65"/>
                </a:cubicBezTo>
                <a:cubicBezTo>
                  <a:pt x="116" y="65"/>
                  <a:pt x="115" y="65"/>
                  <a:pt x="114" y="65"/>
                </a:cubicBezTo>
                <a:cubicBezTo>
                  <a:pt x="112" y="64"/>
                  <a:pt x="111" y="64"/>
                  <a:pt x="110" y="64"/>
                </a:cubicBezTo>
                <a:cubicBezTo>
                  <a:pt x="109" y="64"/>
                  <a:pt x="108" y="65"/>
                  <a:pt x="107" y="64"/>
                </a:cubicBezTo>
                <a:cubicBezTo>
                  <a:pt x="107" y="64"/>
                  <a:pt x="106" y="64"/>
                  <a:pt x="105" y="64"/>
                </a:cubicBezTo>
                <a:cubicBezTo>
                  <a:pt x="104" y="63"/>
                  <a:pt x="103" y="63"/>
                  <a:pt x="103" y="64"/>
                </a:cubicBezTo>
                <a:cubicBezTo>
                  <a:pt x="102" y="64"/>
                  <a:pt x="101" y="64"/>
                  <a:pt x="101" y="64"/>
                </a:cubicBezTo>
                <a:cubicBezTo>
                  <a:pt x="101" y="64"/>
                  <a:pt x="100" y="64"/>
                  <a:pt x="100" y="64"/>
                </a:cubicBezTo>
                <a:cubicBezTo>
                  <a:pt x="100" y="63"/>
                  <a:pt x="100" y="63"/>
                  <a:pt x="99" y="64"/>
                </a:cubicBezTo>
                <a:cubicBezTo>
                  <a:pt x="99" y="64"/>
                  <a:pt x="99" y="64"/>
                  <a:pt x="100" y="64"/>
                </a:cubicBezTo>
                <a:cubicBezTo>
                  <a:pt x="100" y="64"/>
                  <a:pt x="100" y="64"/>
                  <a:pt x="100" y="64"/>
                </a:cubicBezTo>
                <a:cubicBezTo>
                  <a:pt x="100" y="65"/>
                  <a:pt x="101" y="65"/>
                  <a:pt x="102" y="65"/>
                </a:cubicBezTo>
                <a:cubicBezTo>
                  <a:pt x="102" y="65"/>
                  <a:pt x="103" y="65"/>
                  <a:pt x="103" y="65"/>
                </a:cubicBezTo>
                <a:cubicBezTo>
                  <a:pt x="103" y="66"/>
                  <a:pt x="103" y="66"/>
                  <a:pt x="103" y="66"/>
                </a:cubicBezTo>
                <a:cubicBezTo>
                  <a:pt x="103" y="67"/>
                  <a:pt x="102" y="67"/>
                  <a:pt x="102" y="66"/>
                </a:cubicBezTo>
                <a:cubicBezTo>
                  <a:pt x="101" y="66"/>
                  <a:pt x="100" y="66"/>
                  <a:pt x="100" y="66"/>
                </a:cubicBezTo>
                <a:cubicBezTo>
                  <a:pt x="100" y="66"/>
                  <a:pt x="99" y="67"/>
                  <a:pt x="99" y="67"/>
                </a:cubicBezTo>
                <a:cubicBezTo>
                  <a:pt x="99" y="67"/>
                  <a:pt x="100" y="67"/>
                  <a:pt x="99" y="67"/>
                </a:cubicBezTo>
                <a:cubicBezTo>
                  <a:pt x="99" y="67"/>
                  <a:pt x="99" y="67"/>
                  <a:pt x="99" y="67"/>
                </a:cubicBezTo>
                <a:cubicBezTo>
                  <a:pt x="99" y="67"/>
                  <a:pt x="98" y="67"/>
                  <a:pt x="98" y="67"/>
                </a:cubicBezTo>
                <a:cubicBezTo>
                  <a:pt x="96" y="67"/>
                  <a:pt x="95" y="67"/>
                  <a:pt x="93" y="67"/>
                </a:cubicBezTo>
                <a:cubicBezTo>
                  <a:pt x="93" y="67"/>
                  <a:pt x="93" y="67"/>
                  <a:pt x="92" y="67"/>
                </a:cubicBezTo>
                <a:cubicBezTo>
                  <a:pt x="92" y="67"/>
                  <a:pt x="91" y="67"/>
                  <a:pt x="90" y="67"/>
                </a:cubicBezTo>
                <a:cubicBezTo>
                  <a:pt x="90" y="67"/>
                  <a:pt x="90" y="67"/>
                  <a:pt x="90" y="67"/>
                </a:cubicBezTo>
                <a:cubicBezTo>
                  <a:pt x="89" y="67"/>
                  <a:pt x="88" y="67"/>
                  <a:pt x="88" y="67"/>
                </a:cubicBezTo>
                <a:cubicBezTo>
                  <a:pt x="86" y="67"/>
                  <a:pt x="85" y="67"/>
                  <a:pt x="84" y="67"/>
                </a:cubicBezTo>
                <a:cubicBezTo>
                  <a:pt x="83" y="67"/>
                  <a:pt x="83" y="67"/>
                  <a:pt x="82" y="67"/>
                </a:cubicBezTo>
                <a:cubicBezTo>
                  <a:pt x="80" y="67"/>
                  <a:pt x="79" y="67"/>
                  <a:pt x="77" y="67"/>
                </a:cubicBezTo>
                <a:cubicBezTo>
                  <a:pt x="76" y="67"/>
                  <a:pt x="76" y="67"/>
                  <a:pt x="76" y="67"/>
                </a:cubicBezTo>
                <a:cubicBezTo>
                  <a:pt x="75" y="67"/>
                  <a:pt x="75" y="67"/>
                  <a:pt x="75" y="68"/>
                </a:cubicBezTo>
                <a:cubicBezTo>
                  <a:pt x="75" y="68"/>
                  <a:pt x="74" y="68"/>
                  <a:pt x="73" y="68"/>
                </a:cubicBezTo>
                <a:cubicBezTo>
                  <a:pt x="72" y="68"/>
                  <a:pt x="71" y="69"/>
                  <a:pt x="71" y="69"/>
                </a:cubicBezTo>
                <a:cubicBezTo>
                  <a:pt x="70" y="69"/>
                  <a:pt x="70" y="69"/>
                  <a:pt x="70" y="68"/>
                </a:cubicBezTo>
                <a:cubicBezTo>
                  <a:pt x="70" y="68"/>
                  <a:pt x="70" y="68"/>
                  <a:pt x="71" y="68"/>
                </a:cubicBezTo>
                <a:cubicBezTo>
                  <a:pt x="71" y="68"/>
                  <a:pt x="72" y="68"/>
                  <a:pt x="73" y="67"/>
                </a:cubicBezTo>
                <a:cubicBezTo>
                  <a:pt x="73" y="67"/>
                  <a:pt x="73" y="67"/>
                  <a:pt x="74" y="67"/>
                </a:cubicBezTo>
                <a:cubicBezTo>
                  <a:pt x="75" y="67"/>
                  <a:pt x="77" y="66"/>
                  <a:pt x="79" y="66"/>
                </a:cubicBezTo>
                <a:cubicBezTo>
                  <a:pt x="79" y="66"/>
                  <a:pt x="80" y="66"/>
                  <a:pt x="80" y="66"/>
                </a:cubicBezTo>
                <a:cubicBezTo>
                  <a:pt x="80" y="66"/>
                  <a:pt x="81" y="66"/>
                  <a:pt x="81" y="66"/>
                </a:cubicBezTo>
                <a:cubicBezTo>
                  <a:pt x="81" y="65"/>
                  <a:pt x="80" y="65"/>
                  <a:pt x="80" y="65"/>
                </a:cubicBezTo>
                <a:cubicBezTo>
                  <a:pt x="78" y="65"/>
                  <a:pt x="76" y="66"/>
                  <a:pt x="74" y="66"/>
                </a:cubicBezTo>
                <a:cubicBezTo>
                  <a:pt x="74" y="66"/>
                  <a:pt x="74" y="66"/>
                  <a:pt x="74" y="66"/>
                </a:cubicBezTo>
                <a:cubicBezTo>
                  <a:pt x="71" y="66"/>
                  <a:pt x="69" y="67"/>
                  <a:pt x="66" y="67"/>
                </a:cubicBezTo>
                <a:cubicBezTo>
                  <a:pt x="66" y="67"/>
                  <a:pt x="66" y="67"/>
                  <a:pt x="65" y="67"/>
                </a:cubicBezTo>
                <a:cubicBezTo>
                  <a:pt x="65" y="67"/>
                  <a:pt x="65" y="67"/>
                  <a:pt x="65" y="66"/>
                </a:cubicBezTo>
                <a:cubicBezTo>
                  <a:pt x="65" y="66"/>
                  <a:pt x="65" y="66"/>
                  <a:pt x="65" y="66"/>
                </a:cubicBezTo>
                <a:cubicBezTo>
                  <a:pt x="66" y="66"/>
                  <a:pt x="66" y="66"/>
                  <a:pt x="66" y="66"/>
                </a:cubicBezTo>
                <a:cubicBezTo>
                  <a:pt x="66" y="66"/>
                  <a:pt x="65" y="66"/>
                  <a:pt x="65" y="66"/>
                </a:cubicBezTo>
                <a:cubicBezTo>
                  <a:pt x="65" y="66"/>
                  <a:pt x="65" y="66"/>
                  <a:pt x="65" y="66"/>
                </a:cubicBezTo>
                <a:cubicBezTo>
                  <a:pt x="64" y="66"/>
                  <a:pt x="64" y="66"/>
                  <a:pt x="64" y="66"/>
                </a:cubicBezTo>
                <a:cubicBezTo>
                  <a:pt x="63" y="65"/>
                  <a:pt x="63" y="66"/>
                  <a:pt x="62" y="66"/>
                </a:cubicBezTo>
                <a:cubicBezTo>
                  <a:pt x="61" y="66"/>
                  <a:pt x="60" y="66"/>
                  <a:pt x="58" y="65"/>
                </a:cubicBezTo>
                <a:cubicBezTo>
                  <a:pt x="58" y="65"/>
                  <a:pt x="57" y="65"/>
                  <a:pt x="56" y="65"/>
                </a:cubicBezTo>
                <a:cubicBezTo>
                  <a:pt x="56" y="65"/>
                  <a:pt x="56" y="65"/>
                  <a:pt x="56" y="65"/>
                </a:cubicBezTo>
                <a:cubicBezTo>
                  <a:pt x="55" y="64"/>
                  <a:pt x="53" y="65"/>
                  <a:pt x="52" y="65"/>
                </a:cubicBezTo>
                <a:cubicBezTo>
                  <a:pt x="51" y="65"/>
                  <a:pt x="49" y="65"/>
                  <a:pt x="48" y="65"/>
                </a:cubicBezTo>
                <a:cubicBezTo>
                  <a:pt x="47" y="65"/>
                  <a:pt x="47" y="65"/>
                  <a:pt x="47" y="65"/>
                </a:cubicBezTo>
                <a:cubicBezTo>
                  <a:pt x="46" y="64"/>
                  <a:pt x="45" y="64"/>
                  <a:pt x="44" y="64"/>
                </a:cubicBezTo>
                <a:cubicBezTo>
                  <a:pt x="43" y="64"/>
                  <a:pt x="42" y="64"/>
                  <a:pt x="41" y="64"/>
                </a:cubicBezTo>
                <a:cubicBezTo>
                  <a:pt x="40" y="65"/>
                  <a:pt x="38" y="64"/>
                  <a:pt x="36" y="64"/>
                </a:cubicBezTo>
                <a:cubicBezTo>
                  <a:pt x="36" y="64"/>
                  <a:pt x="35" y="64"/>
                  <a:pt x="35" y="64"/>
                </a:cubicBezTo>
                <a:cubicBezTo>
                  <a:pt x="34" y="64"/>
                  <a:pt x="34" y="64"/>
                  <a:pt x="34" y="63"/>
                </a:cubicBezTo>
                <a:cubicBezTo>
                  <a:pt x="34" y="63"/>
                  <a:pt x="34" y="63"/>
                  <a:pt x="34" y="63"/>
                </a:cubicBezTo>
                <a:cubicBezTo>
                  <a:pt x="34" y="62"/>
                  <a:pt x="34" y="62"/>
                  <a:pt x="34" y="62"/>
                </a:cubicBezTo>
                <a:cubicBezTo>
                  <a:pt x="36" y="62"/>
                  <a:pt x="37" y="61"/>
                  <a:pt x="39" y="61"/>
                </a:cubicBezTo>
                <a:cubicBezTo>
                  <a:pt x="39" y="61"/>
                  <a:pt x="39" y="61"/>
                  <a:pt x="39" y="61"/>
                </a:cubicBezTo>
                <a:cubicBezTo>
                  <a:pt x="42" y="60"/>
                  <a:pt x="44" y="60"/>
                  <a:pt x="47" y="59"/>
                </a:cubicBezTo>
                <a:cubicBezTo>
                  <a:pt x="48" y="59"/>
                  <a:pt x="49" y="58"/>
                  <a:pt x="50" y="58"/>
                </a:cubicBezTo>
                <a:cubicBezTo>
                  <a:pt x="50" y="58"/>
                  <a:pt x="50" y="57"/>
                  <a:pt x="50" y="57"/>
                </a:cubicBezTo>
                <a:cubicBezTo>
                  <a:pt x="49" y="57"/>
                  <a:pt x="49" y="57"/>
                  <a:pt x="49" y="57"/>
                </a:cubicBezTo>
                <a:cubicBezTo>
                  <a:pt x="48" y="57"/>
                  <a:pt x="48" y="57"/>
                  <a:pt x="48" y="57"/>
                </a:cubicBezTo>
                <a:cubicBezTo>
                  <a:pt x="48" y="57"/>
                  <a:pt x="48" y="56"/>
                  <a:pt x="48" y="56"/>
                </a:cubicBezTo>
                <a:cubicBezTo>
                  <a:pt x="47" y="56"/>
                  <a:pt x="46" y="56"/>
                  <a:pt x="45" y="56"/>
                </a:cubicBezTo>
                <a:cubicBezTo>
                  <a:pt x="43" y="56"/>
                  <a:pt x="42" y="56"/>
                  <a:pt x="40" y="56"/>
                </a:cubicBezTo>
                <a:cubicBezTo>
                  <a:pt x="40" y="55"/>
                  <a:pt x="39" y="56"/>
                  <a:pt x="39" y="56"/>
                </a:cubicBezTo>
                <a:cubicBezTo>
                  <a:pt x="38" y="56"/>
                  <a:pt x="37" y="55"/>
                  <a:pt x="37" y="54"/>
                </a:cubicBezTo>
                <a:cubicBezTo>
                  <a:pt x="36" y="54"/>
                  <a:pt x="36" y="54"/>
                  <a:pt x="35" y="54"/>
                </a:cubicBezTo>
                <a:cubicBezTo>
                  <a:pt x="34" y="54"/>
                  <a:pt x="34" y="54"/>
                  <a:pt x="33" y="55"/>
                </a:cubicBezTo>
                <a:cubicBezTo>
                  <a:pt x="33" y="55"/>
                  <a:pt x="32" y="55"/>
                  <a:pt x="32" y="55"/>
                </a:cubicBezTo>
                <a:cubicBezTo>
                  <a:pt x="32" y="54"/>
                  <a:pt x="33" y="54"/>
                  <a:pt x="33" y="54"/>
                </a:cubicBezTo>
                <a:cubicBezTo>
                  <a:pt x="33" y="54"/>
                  <a:pt x="33" y="54"/>
                  <a:pt x="34" y="54"/>
                </a:cubicBezTo>
                <a:cubicBezTo>
                  <a:pt x="34" y="54"/>
                  <a:pt x="35" y="54"/>
                  <a:pt x="34" y="54"/>
                </a:cubicBezTo>
                <a:cubicBezTo>
                  <a:pt x="34" y="53"/>
                  <a:pt x="34" y="53"/>
                  <a:pt x="34" y="53"/>
                </a:cubicBezTo>
                <a:cubicBezTo>
                  <a:pt x="33" y="54"/>
                  <a:pt x="31" y="54"/>
                  <a:pt x="30" y="54"/>
                </a:cubicBezTo>
                <a:cubicBezTo>
                  <a:pt x="30" y="54"/>
                  <a:pt x="29" y="54"/>
                  <a:pt x="29" y="54"/>
                </a:cubicBezTo>
                <a:cubicBezTo>
                  <a:pt x="28" y="54"/>
                  <a:pt x="28" y="54"/>
                  <a:pt x="27" y="54"/>
                </a:cubicBezTo>
                <a:cubicBezTo>
                  <a:pt x="27" y="54"/>
                  <a:pt x="27" y="53"/>
                  <a:pt x="27" y="53"/>
                </a:cubicBezTo>
                <a:cubicBezTo>
                  <a:pt x="27" y="53"/>
                  <a:pt x="27" y="53"/>
                  <a:pt x="27" y="53"/>
                </a:cubicBezTo>
                <a:cubicBezTo>
                  <a:pt x="25" y="52"/>
                  <a:pt x="24" y="51"/>
                  <a:pt x="23" y="51"/>
                </a:cubicBezTo>
                <a:cubicBezTo>
                  <a:pt x="22" y="51"/>
                  <a:pt x="22" y="51"/>
                  <a:pt x="21" y="51"/>
                </a:cubicBezTo>
                <a:cubicBezTo>
                  <a:pt x="21" y="51"/>
                  <a:pt x="20" y="50"/>
                  <a:pt x="20" y="50"/>
                </a:cubicBezTo>
                <a:cubicBezTo>
                  <a:pt x="19" y="49"/>
                  <a:pt x="18" y="49"/>
                  <a:pt x="18" y="48"/>
                </a:cubicBezTo>
                <a:cubicBezTo>
                  <a:pt x="16" y="48"/>
                  <a:pt x="17" y="47"/>
                  <a:pt x="16" y="47"/>
                </a:cubicBezTo>
                <a:cubicBezTo>
                  <a:pt x="16" y="46"/>
                  <a:pt x="16" y="46"/>
                  <a:pt x="16" y="46"/>
                </a:cubicBezTo>
                <a:cubicBezTo>
                  <a:pt x="15" y="46"/>
                  <a:pt x="15" y="45"/>
                  <a:pt x="15" y="45"/>
                </a:cubicBezTo>
                <a:cubicBezTo>
                  <a:pt x="15" y="44"/>
                  <a:pt x="14" y="43"/>
                  <a:pt x="14" y="43"/>
                </a:cubicBezTo>
                <a:cubicBezTo>
                  <a:pt x="13" y="42"/>
                  <a:pt x="12" y="41"/>
                  <a:pt x="12" y="40"/>
                </a:cubicBezTo>
                <a:cubicBezTo>
                  <a:pt x="11" y="40"/>
                  <a:pt x="11" y="40"/>
                  <a:pt x="11" y="39"/>
                </a:cubicBezTo>
                <a:cubicBezTo>
                  <a:pt x="11" y="39"/>
                  <a:pt x="11" y="39"/>
                  <a:pt x="10" y="39"/>
                </a:cubicBezTo>
                <a:cubicBezTo>
                  <a:pt x="10" y="39"/>
                  <a:pt x="10" y="39"/>
                  <a:pt x="10" y="38"/>
                </a:cubicBezTo>
                <a:cubicBezTo>
                  <a:pt x="11" y="38"/>
                  <a:pt x="10" y="38"/>
                  <a:pt x="10" y="38"/>
                </a:cubicBezTo>
                <a:cubicBezTo>
                  <a:pt x="10" y="38"/>
                  <a:pt x="9" y="37"/>
                  <a:pt x="9" y="37"/>
                </a:cubicBezTo>
                <a:cubicBezTo>
                  <a:pt x="9" y="37"/>
                  <a:pt x="9" y="36"/>
                  <a:pt x="9" y="36"/>
                </a:cubicBezTo>
                <a:cubicBezTo>
                  <a:pt x="8" y="36"/>
                  <a:pt x="8" y="36"/>
                  <a:pt x="7" y="35"/>
                </a:cubicBezTo>
                <a:cubicBezTo>
                  <a:pt x="7" y="34"/>
                  <a:pt x="6" y="32"/>
                  <a:pt x="6" y="31"/>
                </a:cubicBezTo>
                <a:cubicBezTo>
                  <a:pt x="5" y="30"/>
                  <a:pt x="5" y="30"/>
                  <a:pt x="4" y="29"/>
                </a:cubicBezTo>
                <a:cubicBezTo>
                  <a:pt x="4" y="28"/>
                  <a:pt x="3" y="27"/>
                  <a:pt x="3" y="27"/>
                </a:cubicBezTo>
                <a:cubicBezTo>
                  <a:pt x="3" y="27"/>
                  <a:pt x="3" y="26"/>
                  <a:pt x="3" y="26"/>
                </a:cubicBezTo>
                <a:cubicBezTo>
                  <a:pt x="3" y="25"/>
                  <a:pt x="3" y="24"/>
                  <a:pt x="2" y="23"/>
                </a:cubicBezTo>
                <a:cubicBezTo>
                  <a:pt x="2" y="22"/>
                  <a:pt x="1" y="21"/>
                  <a:pt x="1" y="20"/>
                </a:cubicBezTo>
                <a:cubicBezTo>
                  <a:pt x="1" y="19"/>
                  <a:pt x="1" y="19"/>
                  <a:pt x="1" y="18"/>
                </a:cubicBezTo>
                <a:cubicBezTo>
                  <a:pt x="1" y="18"/>
                  <a:pt x="1" y="17"/>
                  <a:pt x="0" y="16"/>
                </a:cubicBezTo>
                <a:cubicBezTo>
                  <a:pt x="0" y="16"/>
                  <a:pt x="0" y="15"/>
                  <a:pt x="0" y="14"/>
                </a:cubicBezTo>
                <a:cubicBezTo>
                  <a:pt x="0" y="14"/>
                  <a:pt x="0" y="14"/>
                  <a:pt x="1" y="14"/>
                </a:cubicBezTo>
                <a:cubicBezTo>
                  <a:pt x="1" y="14"/>
                  <a:pt x="2" y="14"/>
                  <a:pt x="2" y="13"/>
                </a:cubicBezTo>
                <a:cubicBezTo>
                  <a:pt x="2" y="13"/>
                  <a:pt x="2" y="12"/>
                  <a:pt x="2" y="12"/>
                </a:cubicBezTo>
                <a:cubicBezTo>
                  <a:pt x="2" y="11"/>
                  <a:pt x="2" y="11"/>
                  <a:pt x="3" y="10"/>
                </a:cubicBezTo>
                <a:cubicBezTo>
                  <a:pt x="3" y="10"/>
                  <a:pt x="3" y="10"/>
                  <a:pt x="3" y="10"/>
                </a:cubicBezTo>
                <a:cubicBezTo>
                  <a:pt x="3" y="9"/>
                  <a:pt x="3" y="9"/>
                  <a:pt x="4" y="9"/>
                </a:cubicBezTo>
                <a:cubicBezTo>
                  <a:pt x="5" y="8"/>
                  <a:pt x="6" y="7"/>
                  <a:pt x="7" y="5"/>
                </a:cubicBezTo>
                <a:cubicBezTo>
                  <a:pt x="7" y="5"/>
                  <a:pt x="7" y="5"/>
                  <a:pt x="7" y="5"/>
                </a:cubicBezTo>
                <a:cubicBezTo>
                  <a:pt x="8" y="3"/>
                  <a:pt x="9" y="2"/>
                  <a:pt x="10" y="1"/>
                </a:cubicBezTo>
                <a:cubicBezTo>
                  <a:pt x="10" y="1"/>
                  <a:pt x="11" y="1"/>
                  <a:pt x="12" y="0"/>
                </a:cubicBezTo>
                <a:cubicBezTo>
                  <a:pt x="12" y="0"/>
                  <a:pt x="12" y="0"/>
                  <a:pt x="13" y="0"/>
                </a:cubicBezTo>
                <a:cubicBezTo>
                  <a:pt x="13" y="0"/>
                  <a:pt x="13" y="0"/>
                  <a:pt x="12" y="0"/>
                </a:cubicBezTo>
                <a:cubicBezTo>
                  <a:pt x="12" y="1"/>
                  <a:pt x="12" y="1"/>
                  <a:pt x="11" y="1"/>
                </a:cubicBezTo>
                <a:cubicBezTo>
                  <a:pt x="10" y="2"/>
                  <a:pt x="9" y="3"/>
                  <a:pt x="8" y="5"/>
                </a:cubicBezTo>
                <a:cubicBezTo>
                  <a:pt x="8" y="5"/>
                  <a:pt x="8" y="5"/>
                  <a:pt x="8" y="5"/>
                </a:cubicBezTo>
                <a:cubicBezTo>
                  <a:pt x="8" y="5"/>
                  <a:pt x="8" y="5"/>
                  <a:pt x="8" y="6"/>
                </a:cubicBezTo>
                <a:cubicBezTo>
                  <a:pt x="8" y="6"/>
                  <a:pt x="8" y="6"/>
                  <a:pt x="8" y="6"/>
                </a:cubicBezTo>
                <a:cubicBezTo>
                  <a:pt x="8" y="5"/>
                  <a:pt x="8" y="5"/>
                  <a:pt x="9" y="5"/>
                </a:cubicBezTo>
                <a:cubicBezTo>
                  <a:pt x="9" y="5"/>
                  <a:pt x="9" y="5"/>
                  <a:pt x="9" y="5"/>
                </a:cubicBezTo>
                <a:cubicBezTo>
                  <a:pt x="9" y="5"/>
                  <a:pt x="9" y="5"/>
                  <a:pt x="9" y="5"/>
                </a:cubicBezTo>
                <a:cubicBezTo>
                  <a:pt x="9" y="5"/>
                  <a:pt x="9" y="5"/>
                  <a:pt x="9" y="6"/>
                </a:cubicBezTo>
                <a:cubicBezTo>
                  <a:pt x="9" y="6"/>
                  <a:pt x="9" y="6"/>
                  <a:pt x="9" y="6"/>
                </a:cubicBezTo>
                <a:cubicBezTo>
                  <a:pt x="9" y="6"/>
                  <a:pt x="9" y="5"/>
                  <a:pt x="9" y="5"/>
                </a:cubicBezTo>
                <a:cubicBezTo>
                  <a:pt x="9" y="5"/>
                  <a:pt x="10" y="5"/>
                  <a:pt x="10" y="5"/>
                </a:cubicBezTo>
                <a:cubicBezTo>
                  <a:pt x="10" y="5"/>
                  <a:pt x="10" y="6"/>
                  <a:pt x="10" y="6"/>
                </a:cubicBezTo>
                <a:cubicBezTo>
                  <a:pt x="9" y="6"/>
                  <a:pt x="8" y="7"/>
                  <a:pt x="7" y="7"/>
                </a:cubicBezTo>
                <a:cubicBezTo>
                  <a:pt x="7" y="8"/>
                  <a:pt x="7" y="8"/>
                  <a:pt x="7" y="8"/>
                </a:cubicBezTo>
                <a:cubicBezTo>
                  <a:pt x="7" y="9"/>
                  <a:pt x="6" y="10"/>
                  <a:pt x="6" y="11"/>
                </a:cubicBezTo>
                <a:cubicBezTo>
                  <a:pt x="6" y="11"/>
                  <a:pt x="6" y="11"/>
                  <a:pt x="6" y="11"/>
                </a:cubicBezTo>
                <a:cubicBezTo>
                  <a:pt x="6" y="12"/>
                  <a:pt x="6" y="12"/>
                  <a:pt x="6" y="12"/>
                </a:cubicBezTo>
                <a:cubicBezTo>
                  <a:pt x="6" y="12"/>
                  <a:pt x="6" y="12"/>
                  <a:pt x="6" y="12"/>
                </a:cubicBezTo>
                <a:cubicBezTo>
                  <a:pt x="6" y="11"/>
                  <a:pt x="6" y="11"/>
                  <a:pt x="6" y="11"/>
                </a:cubicBezTo>
                <a:cubicBezTo>
                  <a:pt x="5" y="11"/>
                  <a:pt x="6" y="10"/>
                  <a:pt x="5" y="10"/>
                </a:cubicBezTo>
                <a:cubicBezTo>
                  <a:pt x="5" y="10"/>
                  <a:pt x="5" y="11"/>
                  <a:pt x="5" y="11"/>
                </a:cubicBezTo>
                <a:cubicBezTo>
                  <a:pt x="5" y="11"/>
                  <a:pt x="5" y="12"/>
                  <a:pt x="5" y="12"/>
                </a:cubicBezTo>
                <a:cubicBezTo>
                  <a:pt x="4" y="12"/>
                  <a:pt x="5" y="13"/>
                  <a:pt x="5" y="13"/>
                </a:cubicBezTo>
                <a:cubicBezTo>
                  <a:pt x="6" y="13"/>
                  <a:pt x="6" y="14"/>
                  <a:pt x="6" y="14"/>
                </a:cubicBezTo>
                <a:cubicBezTo>
                  <a:pt x="6" y="14"/>
                  <a:pt x="6" y="14"/>
                  <a:pt x="6" y="15"/>
                </a:cubicBezTo>
                <a:cubicBezTo>
                  <a:pt x="6" y="15"/>
                  <a:pt x="6" y="15"/>
                  <a:pt x="6" y="15"/>
                </a:cubicBezTo>
                <a:cubicBezTo>
                  <a:pt x="6" y="15"/>
                  <a:pt x="6" y="15"/>
                  <a:pt x="6" y="15"/>
                </a:cubicBezTo>
                <a:cubicBezTo>
                  <a:pt x="7" y="15"/>
                  <a:pt x="7" y="15"/>
                  <a:pt x="8" y="14"/>
                </a:cubicBezTo>
                <a:cubicBezTo>
                  <a:pt x="8" y="14"/>
                  <a:pt x="8" y="14"/>
                  <a:pt x="8" y="14"/>
                </a:cubicBezTo>
                <a:cubicBezTo>
                  <a:pt x="8" y="14"/>
                  <a:pt x="8" y="13"/>
                  <a:pt x="9" y="13"/>
                </a:cubicBezTo>
                <a:cubicBezTo>
                  <a:pt x="9" y="14"/>
                  <a:pt x="8" y="14"/>
                  <a:pt x="8" y="14"/>
                </a:cubicBezTo>
                <a:cubicBezTo>
                  <a:pt x="8" y="14"/>
                  <a:pt x="8" y="14"/>
                  <a:pt x="8" y="14"/>
                </a:cubicBezTo>
                <a:cubicBezTo>
                  <a:pt x="8" y="15"/>
                  <a:pt x="8" y="14"/>
                  <a:pt x="9" y="14"/>
                </a:cubicBezTo>
                <a:cubicBezTo>
                  <a:pt x="9" y="14"/>
                  <a:pt x="10" y="13"/>
                  <a:pt x="10" y="12"/>
                </a:cubicBezTo>
                <a:cubicBezTo>
                  <a:pt x="11" y="12"/>
                  <a:pt x="11" y="12"/>
                  <a:pt x="11" y="12"/>
                </a:cubicBezTo>
                <a:cubicBezTo>
                  <a:pt x="12" y="12"/>
                  <a:pt x="12" y="12"/>
                  <a:pt x="12" y="11"/>
                </a:cubicBezTo>
                <a:cubicBezTo>
                  <a:pt x="12" y="11"/>
                  <a:pt x="13" y="11"/>
                  <a:pt x="14" y="10"/>
                </a:cubicBezTo>
                <a:cubicBezTo>
                  <a:pt x="14" y="10"/>
                  <a:pt x="13" y="10"/>
                  <a:pt x="13" y="11"/>
                </a:cubicBezTo>
                <a:cubicBezTo>
                  <a:pt x="14" y="11"/>
                  <a:pt x="14" y="11"/>
                  <a:pt x="14" y="11"/>
                </a:cubicBezTo>
                <a:cubicBezTo>
                  <a:pt x="14" y="11"/>
                  <a:pt x="14" y="10"/>
                  <a:pt x="14" y="11"/>
                </a:cubicBezTo>
                <a:cubicBezTo>
                  <a:pt x="15" y="11"/>
                  <a:pt x="14" y="11"/>
                  <a:pt x="14" y="11"/>
                </a:cubicBezTo>
                <a:cubicBezTo>
                  <a:pt x="14" y="12"/>
                  <a:pt x="13" y="11"/>
                  <a:pt x="12" y="12"/>
                </a:cubicBezTo>
                <a:cubicBezTo>
                  <a:pt x="12" y="12"/>
                  <a:pt x="11" y="13"/>
                  <a:pt x="10" y="13"/>
                </a:cubicBezTo>
                <a:cubicBezTo>
                  <a:pt x="10" y="14"/>
                  <a:pt x="9" y="14"/>
                  <a:pt x="8" y="15"/>
                </a:cubicBezTo>
                <a:cubicBezTo>
                  <a:pt x="8" y="15"/>
                  <a:pt x="8" y="16"/>
                  <a:pt x="8" y="16"/>
                </a:cubicBezTo>
                <a:cubicBezTo>
                  <a:pt x="8" y="16"/>
                  <a:pt x="9" y="16"/>
                  <a:pt x="9" y="16"/>
                </a:cubicBezTo>
                <a:cubicBezTo>
                  <a:pt x="9" y="16"/>
                  <a:pt x="9" y="16"/>
                  <a:pt x="10" y="16"/>
                </a:cubicBezTo>
                <a:cubicBezTo>
                  <a:pt x="10" y="16"/>
                  <a:pt x="9" y="16"/>
                  <a:pt x="9" y="16"/>
                </a:cubicBezTo>
                <a:cubicBezTo>
                  <a:pt x="9" y="17"/>
                  <a:pt x="8" y="17"/>
                  <a:pt x="9" y="17"/>
                </a:cubicBezTo>
                <a:cubicBezTo>
                  <a:pt x="9" y="17"/>
                  <a:pt x="8" y="18"/>
                  <a:pt x="8" y="18"/>
                </a:cubicBezTo>
                <a:cubicBezTo>
                  <a:pt x="8" y="18"/>
                  <a:pt x="8" y="19"/>
                  <a:pt x="8" y="19"/>
                </a:cubicBezTo>
                <a:cubicBezTo>
                  <a:pt x="8" y="19"/>
                  <a:pt x="8" y="20"/>
                  <a:pt x="8" y="20"/>
                </a:cubicBezTo>
                <a:cubicBezTo>
                  <a:pt x="8" y="20"/>
                  <a:pt x="8" y="20"/>
                  <a:pt x="9" y="20"/>
                </a:cubicBezTo>
                <a:cubicBezTo>
                  <a:pt x="9" y="19"/>
                  <a:pt x="9" y="19"/>
                  <a:pt x="9" y="19"/>
                </a:cubicBezTo>
                <a:cubicBezTo>
                  <a:pt x="9" y="19"/>
                  <a:pt x="10" y="18"/>
                  <a:pt x="10" y="19"/>
                </a:cubicBezTo>
                <a:cubicBezTo>
                  <a:pt x="10" y="19"/>
                  <a:pt x="11" y="19"/>
                  <a:pt x="11" y="19"/>
                </a:cubicBezTo>
                <a:cubicBezTo>
                  <a:pt x="11" y="18"/>
                  <a:pt x="11" y="18"/>
                  <a:pt x="11" y="18"/>
                </a:cubicBezTo>
                <a:cubicBezTo>
                  <a:pt x="12" y="18"/>
                  <a:pt x="12" y="18"/>
                  <a:pt x="12" y="18"/>
                </a:cubicBezTo>
                <a:cubicBezTo>
                  <a:pt x="12" y="18"/>
                  <a:pt x="12" y="18"/>
                  <a:pt x="12" y="19"/>
                </a:cubicBezTo>
                <a:cubicBezTo>
                  <a:pt x="12" y="19"/>
                  <a:pt x="12" y="20"/>
                  <a:pt x="12" y="20"/>
                </a:cubicBezTo>
                <a:cubicBezTo>
                  <a:pt x="12" y="21"/>
                  <a:pt x="12" y="21"/>
                  <a:pt x="12" y="21"/>
                </a:cubicBezTo>
                <a:cubicBezTo>
                  <a:pt x="13" y="21"/>
                  <a:pt x="13" y="21"/>
                  <a:pt x="13" y="22"/>
                </a:cubicBezTo>
                <a:cubicBezTo>
                  <a:pt x="14" y="23"/>
                  <a:pt x="15" y="23"/>
                  <a:pt x="15" y="24"/>
                </a:cubicBezTo>
                <a:cubicBezTo>
                  <a:pt x="16" y="25"/>
                  <a:pt x="17" y="25"/>
                  <a:pt x="18" y="24"/>
                </a:cubicBezTo>
                <a:cubicBezTo>
                  <a:pt x="19" y="24"/>
                  <a:pt x="19" y="24"/>
                  <a:pt x="20" y="23"/>
                </a:cubicBezTo>
                <a:cubicBezTo>
                  <a:pt x="22" y="23"/>
                  <a:pt x="23" y="22"/>
                  <a:pt x="25" y="22"/>
                </a:cubicBezTo>
                <a:cubicBezTo>
                  <a:pt x="26" y="22"/>
                  <a:pt x="26" y="21"/>
                  <a:pt x="27" y="21"/>
                </a:cubicBezTo>
                <a:cubicBezTo>
                  <a:pt x="28" y="21"/>
                  <a:pt x="29" y="21"/>
                  <a:pt x="30" y="20"/>
                </a:cubicBezTo>
                <a:cubicBezTo>
                  <a:pt x="30" y="20"/>
                  <a:pt x="31" y="20"/>
                  <a:pt x="31" y="20"/>
                </a:cubicBezTo>
                <a:cubicBezTo>
                  <a:pt x="31" y="20"/>
                  <a:pt x="32" y="20"/>
                  <a:pt x="32" y="20"/>
                </a:cubicBezTo>
                <a:cubicBezTo>
                  <a:pt x="32" y="19"/>
                  <a:pt x="31" y="20"/>
                  <a:pt x="31" y="20"/>
                </a:cubicBezTo>
                <a:cubicBezTo>
                  <a:pt x="30" y="20"/>
                  <a:pt x="29" y="20"/>
                  <a:pt x="28" y="20"/>
                </a:cubicBezTo>
                <a:cubicBezTo>
                  <a:pt x="27" y="20"/>
                  <a:pt x="27" y="20"/>
                  <a:pt x="27" y="20"/>
                </a:cubicBezTo>
                <a:cubicBezTo>
                  <a:pt x="27" y="21"/>
                  <a:pt x="27" y="21"/>
                  <a:pt x="27" y="20"/>
                </a:cubicBezTo>
                <a:cubicBezTo>
                  <a:pt x="27" y="20"/>
                  <a:pt x="27" y="20"/>
                  <a:pt x="27" y="20"/>
                </a:cubicBezTo>
                <a:cubicBezTo>
                  <a:pt x="28" y="20"/>
                  <a:pt x="29" y="19"/>
                  <a:pt x="30" y="19"/>
                </a:cubicBezTo>
                <a:cubicBezTo>
                  <a:pt x="30" y="18"/>
                  <a:pt x="30" y="18"/>
                  <a:pt x="31" y="18"/>
                </a:cubicBezTo>
                <a:cubicBezTo>
                  <a:pt x="32" y="18"/>
                  <a:pt x="33" y="17"/>
                  <a:pt x="35" y="17"/>
                </a:cubicBezTo>
                <a:cubicBezTo>
                  <a:pt x="37" y="17"/>
                  <a:pt x="39" y="16"/>
                  <a:pt x="41" y="16"/>
                </a:cubicBezTo>
                <a:cubicBezTo>
                  <a:pt x="41" y="16"/>
                  <a:pt x="41" y="16"/>
                  <a:pt x="41" y="16"/>
                </a:cubicBezTo>
                <a:cubicBezTo>
                  <a:pt x="42" y="15"/>
                  <a:pt x="43" y="15"/>
                  <a:pt x="44" y="15"/>
                </a:cubicBezTo>
                <a:cubicBezTo>
                  <a:pt x="44" y="15"/>
                  <a:pt x="45" y="15"/>
                  <a:pt x="46" y="15"/>
                </a:cubicBezTo>
                <a:cubicBezTo>
                  <a:pt x="46" y="15"/>
                  <a:pt x="47" y="15"/>
                  <a:pt x="47" y="15"/>
                </a:cubicBezTo>
                <a:cubicBezTo>
                  <a:pt x="48" y="15"/>
                  <a:pt x="48" y="15"/>
                  <a:pt x="48" y="14"/>
                </a:cubicBezTo>
                <a:cubicBezTo>
                  <a:pt x="49" y="14"/>
                  <a:pt x="49" y="14"/>
                  <a:pt x="49" y="14"/>
                </a:cubicBezTo>
                <a:cubicBezTo>
                  <a:pt x="50" y="14"/>
                  <a:pt x="51" y="14"/>
                  <a:pt x="51" y="14"/>
                </a:cubicBezTo>
                <a:cubicBezTo>
                  <a:pt x="52" y="13"/>
                  <a:pt x="53" y="13"/>
                  <a:pt x="53" y="13"/>
                </a:cubicBezTo>
                <a:cubicBezTo>
                  <a:pt x="54" y="13"/>
                  <a:pt x="55" y="13"/>
                  <a:pt x="56" y="12"/>
                </a:cubicBezTo>
                <a:cubicBezTo>
                  <a:pt x="56" y="12"/>
                  <a:pt x="56" y="12"/>
                  <a:pt x="56" y="12"/>
                </a:cubicBezTo>
                <a:cubicBezTo>
                  <a:pt x="56" y="12"/>
                  <a:pt x="56" y="12"/>
                  <a:pt x="57" y="12"/>
                </a:cubicBezTo>
                <a:cubicBezTo>
                  <a:pt x="57" y="12"/>
                  <a:pt x="57" y="12"/>
                  <a:pt x="57" y="12"/>
                </a:cubicBezTo>
                <a:cubicBezTo>
                  <a:pt x="57" y="12"/>
                  <a:pt x="57" y="12"/>
                  <a:pt x="57" y="11"/>
                </a:cubicBezTo>
                <a:cubicBezTo>
                  <a:pt x="57" y="11"/>
                  <a:pt x="57" y="11"/>
                  <a:pt x="57" y="11"/>
                </a:cubicBezTo>
                <a:cubicBezTo>
                  <a:pt x="56" y="11"/>
                  <a:pt x="54" y="11"/>
                  <a:pt x="53" y="11"/>
                </a:cubicBezTo>
                <a:cubicBezTo>
                  <a:pt x="52" y="11"/>
                  <a:pt x="52" y="11"/>
                  <a:pt x="51" y="11"/>
                </a:cubicBezTo>
                <a:cubicBezTo>
                  <a:pt x="49" y="11"/>
                  <a:pt x="48" y="11"/>
                  <a:pt x="47" y="12"/>
                </a:cubicBezTo>
                <a:cubicBezTo>
                  <a:pt x="45" y="12"/>
                  <a:pt x="44" y="12"/>
                  <a:pt x="42" y="12"/>
                </a:cubicBezTo>
                <a:cubicBezTo>
                  <a:pt x="41" y="13"/>
                  <a:pt x="39" y="13"/>
                  <a:pt x="37" y="13"/>
                </a:cubicBezTo>
                <a:cubicBezTo>
                  <a:pt x="36" y="14"/>
                  <a:pt x="35" y="14"/>
                  <a:pt x="34" y="14"/>
                </a:cubicBezTo>
                <a:cubicBezTo>
                  <a:pt x="32" y="15"/>
                  <a:pt x="31" y="15"/>
                  <a:pt x="30" y="15"/>
                </a:cubicBezTo>
                <a:cubicBezTo>
                  <a:pt x="29" y="15"/>
                  <a:pt x="28" y="16"/>
                  <a:pt x="28" y="16"/>
                </a:cubicBezTo>
                <a:cubicBezTo>
                  <a:pt x="28" y="16"/>
                  <a:pt x="28" y="16"/>
                  <a:pt x="28" y="16"/>
                </a:cubicBezTo>
                <a:cubicBezTo>
                  <a:pt x="28" y="16"/>
                  <a:pt x="28" y="16"/>
                  <a:pt x="28" y="16"/>
                </a:cubicBezTo>
                <a:cubicBezTo>
                  <a:pt x="30" y="15"/>
                  <a:pt x="31" y="14"/>
                  <a:pt x="34" y="13"/>
                </a:cubicBezTo>
                <a:cubicBezTo>
                  <a:pt x="35" y="13"/>
                  <a:pt x="37" y="12"/>
                  <a:pt x="39" y="12"/>
                </a:cubicBezTo>
                <a:cubicBezTo>
                  <a:pt x="41" y="11"/>
                  <a:pt x="43" y="11"/>
                  <a:pt x="45" y="11"/>
                </a:cubicBezTo>
                <a:cubicBezTo>
                  <a:pt x="46" y="11"/>
                  <a:pt x="47" y="10"/>
                  <a:pt x="49" y="10"/>
                </a:cubicBezTo>
                <a:cubicBezTo>
                  <a:pt x="50" y="9"/>
                  <a:pt x="51" y="9"/>
                  <a:pt x="52" y="9"/>
                </a:cubicBezTo>
                <a:cubicBezTo>
                  <a:pt x="53" y="8"/>
                  <a:pt x="55" y="8"/>
                  <a:pt x="56" y="8"/>
                </a:cubicBezTo>
                <a:cubicBezTo>
                  <a:pt x="57" y="8"/>
                  <a:pt x="58" y="8"/>
                  <a:pt x="59" y="8"/>
                </a:cubicBezTo>
                <a:cubicBezTo>
                  <a:pt x="59" y="8"/>
                  <a:pt x="59" y="8"/>
                  <a:pt x="59" y="7"/>
                </a:cubicBezTo>
                <a:cubicBezTo>
                  <a:pt x="59" y="7"/>
                  <a:pt x="59" y="7"/>
                  <a:pt x="59" y="7"/>
                </a:cubicBezTo>
                <a:cubicBezTo>
                  <a:pt x="59" y="7"/>
                  <a:pt x="58" y="7"/>
                  <a:pt x="58" y="7"/>
                </a:cubicBezTo>
                <a:cubicBezTo>
                  <a:pt x="58" y="7"/>
                  <a:pt x="59" y="7"/>
                  <a:pt x="59" y="6"/>
                </a:cubicBezTo>
                <a:cubicBezTo>
                  <a:pt x="59" y="6"/>
                  <a:pt x="59" y="6"/>
                  <a:pt x="59" y="6"/>
                </a:cubicBezTo>
                <a:cubicBezTo>
                  <a:pt x="60" y="7"/>
                  <a:pt x="60" y="7"/>
                  <a:pt x="60" y="7"/>
                </a:cubicBezTo>
                <a:cubicBezTo>
                  <a:pt x="61" y="7"/>
                  <a:pt x="61" y="7"/>
                  <a:pt x="61" y="7"/>
                </a:cubicBezTo>
                <a:cubicBezTo>
                  <a:pt x="60" y="7"/>
                  <a:pt x="61" y="7"/>
                  <a:pt x="61" y="7"/>
                </a:cubicBezTo>
                <a:cubicBezTo>
                  <a:pt x="62" y="7"/>
                  <a:pt x="64" y="7"/>
                  <a:pt x="65" y="7"/>
                </a:cubicBezTo>
                <a:cubicBezTo>
                  <a:pt x="67" y="7"/>
                  <a:pt x="68" y="7"/>
                  <a:pt x="70" y="7"/>
                </a:cubicBezTo>
                <a:cubicBezTo>
                  <a:pt x="71" y="7"/>
                  <a:pt x="72" y="7"/>
                  <a:pt x="73" y="7"/>
                </a:cubicBezTo>
                <a:cubicBezTo>
                  <a:pt x="73" y="7"/>
                  <a:pt x="73" y="7"/>
                  <a:pt x="74" y="7"/>
                </a:cubicBezTo>
                <a:cubicBezTo>
                  <a:pt x="75" y="7"/>
                  <a:pt x="76" y="6"/>
                  <a:pt x="77" y="6"/>
                </a:cubicBezTo>
                <a:cubicBezTo>
                  <a:pt x="77" y="6"/>
                  <a:pt x="78" y="6"/>
                  <a:pt x="78" y="6"/>
                </a:cubicBezTo>
                <a:cubicBezTo>
                  <a:pt x="78" y="7"/>
                  <a:pt x="79" y="7"/>
                  <a:pt x="79" y="6"/>
                </a:cubicBezTo>
                <a:cubicBezTo>
                  <a:pt x="81" y="6"/>
                  <a:pt x="82" y="6"/>
                  <a:pt x="84" y="6"/>
                </a:cubicBezTo>
                <a:cubicBezTo>
                  <a:pt x="85" y="7"/>
                  <a:pt x="86" y="7"/>
                  <a:pt x="88" y="6"/>
                </a:cubicBezTo>
                <a:cubicBezTo>
                  <a:pt x="88" y="6"/>
                  <a:pt x="89" y="6"/>
                  <a:pt x="89" y="6"/>
                </a:cubicBezTo>
                <a:cubicBezTo>
                  <a:pt x="90" y="6"/>
                  <a:pt x="92" y="7"/>
                  <a:pt x="93" y="7"/>
                </a:cubicBezTo>
                <a:cubicBezTo>
                  <a:pt x="95" y="7"/>
                  <a:pt x="97" y="7"/>
                  <a:pt x="98" y="7"/>
                </a:cubicBezTo>
                <a:cubicBezTo>
                  <a:pt x="99" y="7"/>
                  <a:pt x="99" y="7"/>
                  <a:pt x="99" y="7"/>
                </a:cubicBezTo>
                <a:cubicBezTo>
                  <a:pt x="100" y="7"/>
                  <a:pt x="100" y="7"/>
                  <a:pt x="100" y="7"/>
                </a:cubicBezTo>
                <a:cubicBezTo>
                  <a:pt x="100" y="7"/>
                  <a:pt x="100" y="6"/>
                  <a:pt x="100" y="6"/>
                </a:cubicBezTo>
                <a:cubicBezTo>
                  <a:pt x="99" y="6"/>
                  <a:pt x="99" y="6"/>
                  <a:pt x="99" y="6"/>
                </a:cubicBezTo>
                <a:cubicBezTo>
                  <a:pt x="99" y="6"/>
                  <a:pt x="98" y="6"/>
                  <a:pt x="98" y="6"/>
                </a:cubicBezTo>
                <a:cubicBezTo>
                  <a:pt x="98" y="5"/>
                  <a:pt x="97" y="5"/>
                  <a:pt x="97" y="5"/>
                </a:cubicBezTo>
                <a:cubicBezTo>
                  <a:pt x="97" y="5"/>
                  <a:pt x="96" y="5"/>
                  <a:pt x="96" y="5"/>
                </a:cubicBezTo>
                <a:cubicBezTo>
                  <a:pt x="95" y="4"/>
                  <a:pt x="95" y="4"/>
                  <a:pt x="93" y="4"/>
                </a:cubicBezTo>
                <a:cubicBezTo>
                  <a:pt x="93" y="4"/>
                  <a:pt x="92" y="3"/>
                  <a:pt x="91" y="3"/>
                </a:cubicBezTo>
                <a:cubicBezTo>
                  <a:pt x="90" y="3"/>
                  <a:pt x="89" y="3"/>
                  <a:pt x="87" y="3"/>
                </a:cubicBezTo>
                <a:cubicBezTo>
                  <a:pt x="87" y="3"/>
                  <a:pt x="86" y="3"/>
                  <a:pt x="86" y="3"/>
                </a:cubicBezTo>
                <a:cubicBezTo>
                  <a:pt x="84" y="3"/>
                  <a:pt x="82" y="3"/>
                  <a:pt x="80" y="3"/>
                </a:cubicBezTo>
                <a:cubicBezTo>
                  <a:pt x="79" y="3"/>
                  <a:pt x="78" y="3"/>
                  <a:pt x="76" y="3"/>
                </a:cubicBezTo>
                <a:cubicBezTo>
                  <a:pt x="76" y="3"/>
                  <a:pt x="76" y="3"/>
                  <a:pt x="76" y="3"/>
                </a:cubicBezTo>
                <a:cubicBezTo>
                  <a:pt x="76" y="3"/>
                  <a:pt x="76" y="2"/>
                  <a:pt x="76" y="2"/>
                </a:cubicBezTo>
                <a:cubicBezTo>
                  <a:pt x="77" y="2"/>
                  <a:pt x="77" y="2"/>
                  <a:pt x="77" y="2"/>
                </a:cubicBezTo>
                <a:cubicBezTo>
                  <a:pt x="79" y="2"/>
                  <a:pt x="81" y="2"/>
                  <a:pt x="82" y="2"/>
                </a:cubicBezTo>
                <a:cubicBezTo>
                  <a:pt x="85" y="2"/>
                  <a:pt x="87" y="2"/>
                  <a:pt x="89" y="2"/>
                </a:cubicBezTo>
                <a:cubicBezTo>
                  <a:pt x="92" y="2"/>
                  <a:pt x="95" y="2"/>
                  <a:pt x="98" y="2"/>
                </a:cubicBezTo>
                <a:cubicBezTo>
                  <a:pt x="99" y="3"/>
                  <a:pt x="99" y="2"/>
                  <a:pt x="100" y="3"/>
                </a:cubicBezTo>
                <a:cubicBezTo>
                  <a:pt x="101" y="3"/>
                  <a:pt x="101" y="3"/>
                  <a:pt x="102" y="3"/>
                </a:cubicBezTo>
                <a:cubicBezTo>
                  <a:pt x="103" y="3"/>
                  <a:pt x="104" y="3"/>
                  <a:pt x="105" y="4"/>
                </a:cubicBezTo>
                <a:cubicBezTo>
                  <a:pt x="106" y="4"/>
                  <a:pt x="106" y="4"/>
                  <a:pt x="106" y="4"/>
                </a:cubicBezTo>
                <a:cubicBezTo>
                  <a:pt x="106" y="3"/>
                  <a:pt x="107" y="3"/>
                  <a:pt x="107" y="3"/>
                </a:cubicBezTo>
                <a:cubicBezTo>
                  <a:pt x="108" y="4"/>
                  <a:pt x="108" y="4"/>
                  <a:pt x="109" y="4"/>
                </a:cubicBezTo>
                <a:cubicBezTo>
                  <a:pt x="109" y="3"/>
                  <a:pt x="109" y="4"/>
                  <a:pt x="109" y="4"/>
                </a:cubicBezTo>
                <a:cubicBezTo>
                  <a:pt x="110" y="4"/>
                  <a:pt x="110" y="4"/>
                  <a:pt x="110" y="4"/>
                </a:cubicBezTo>
                <a:cubicBezTo>
                  <a:pt x="110" y="4"/>
                  <a:pt x="109" y="4"/>
                  <a:pt x="109" y="4"/>
                </a:cubicBezTo>
                <a:cubicBezTo>
                  <a:pt x="109" y="4"/>
                  <a:pt x="108" y="4"/>
                  <a:pt x="108" y="4"/>
                </a:cubicBezTo>
                <a:cubicBezTo>
                  <a:pt x="108" y="5"/>
                  <a:pt x="109" y="4"/>
                  <a:pt x="109" y="4"/>
                </a:cubicBezTo>
                <a:cubicBezTo>
                  <a:pt x="110" y="5"/>
                  <a:pt x="110" y="5"/>
                  <a:pt x="110" y="4"/>
                </a:cubicBezTo>
                <a:cubicBezTo>
                  <a:pt x="110" y="4"/>
                  <a:pt x="110" y="4"/>
                  <a:pt x="111" y="5"/>
                </a:cubicBezTo>
                <a:cubicBezTo>
                  <a:pt x="111" y="5"/>
                  <a:pt x="112" y="5"/>
                  <a:pt x="113" y="5"/>
                </a:cubicBezTo>
                <a:cubicBezTo>
                  <a:pt x="113" y="5"/>
                  <a:pt x="113" y="5"/>
                  <a:pt x="113" y="5"/>
                </a:cubicBezTo>
                <a:cubicBezTo>
                  <a:pt x="113" y="5"/>
                  <a:pt x="113" y="5"/>
                  <a:pt x="113" y="5"/>
                </a:cubicBezTo>
                <a:cubicBezTo>
                  <a:pt x="112" y="5"/>
                  <a:pt x="112" y="5"/>
                  <a:pt x="112" y="5"/>
                </a:cubicBezTo>
                <a:cubicBezTo>
                  <a:pt x="111" y="5"/>
                  <a:pt x="111" y="4"/>
                  <a:pt x="111" y="4"/>
                </a:cubicBezTo>
                <a:cubicBezTo>
                  <a:pt x="111" y="4"/>
                  <a:pt x="112" y="4"/>
                  <a:pt x="112" y="4"/>
                </a:cubicBezTo>
                <a:cubicBezTo>
                  <a:pt x="112" y="4"/>
                  <a:pt x="113" y="4"/>
                  <a:pt x="113" y="4"/>
                </a:cubicBezTo>
                <a:cubicBezTo>
                  <a:pt x="113" y="4"/>
                  <a:pt x="113" y="5"/>
                  <a:pt x="114" y="4"/>
                </a:cubicBezTo>
                <a:cubicBezTo>
                  <a:pt x="114" y="4"/>
                  <a:pt x="114" y="4"/>
                  <a:pt x="114" y="4"/>
                </a:cubicBezTo>
                <a:cubicBezTo>
                  <a:pt x="113" y="4"/>
                  <a:pt x="113" y="4"/>
                  <a:pt x="113" y="4"/>
                </a:cubicBezTo>
                <a:cubicBezTo>
                  <a:pt x="112" y="4"/>
                  <a:pt x="111" y="3"/>
                  <a:pt x="110" y="3"/>
                </a:cubicBezTo>
                <a:cubicBezTo>
                  <a:pt x="109" y="3"/>
                  <a:pt x="109" y="3"/>
                  <a:pt x="108" y="3"/>
                </a:cubicBezTo>
                <a:cubicBezTo>
                  <a:pt x="108" y="3"/>
                  <a:pt x="108" y="3"/>
                  <a:pt x="108" y="3"/>
                </a:cubicBezTo>
                <a:cubicBezTo>
                  <a:pt x="108" y="3"/>
                  <a:pt x="108" y="3"/>
                  <a:pt x="108" y="3"/>
                </a:cubicBezTo>
                <a:cubicBezTo>
                  <a:pt x="108" y="3"/>
                  <a:pt x="109" y="2"/>
                  <a:pt x="109" y="3"/>
                </a:cubicBezTo>
                <a:cubicBezTo>
                  <a:pt x="110" y="3"/>
                  <a:pt x="111" y="3"/>
                  <a:pt x="111" y="3"/>
                </a:cubicBezTo>
                <a:cubicBezTo>
                  <a:pt x="112" y="3"/>
                  <a:pt x="113" y="3"/>
                  <a:pt x="114" y="3"/>
                </a:cubicBezTo>
                <a:cubicBezTo>
                  <a:pt x="114" y="3"/>
                  <a:pt x="115" y="3"/>
                  <a:pt x="116" y="3"/>
                </a:cubicBezTo>
                <a:cubicBezTo>
                  <a:pt x="116" y="3"/>
                  <a:pt x="116" y="3"/>
                  <a:pt x="116" y="3"/>
                </a:cubicBezTo>
                <a:cubicBezTo>
                  <a:pt x="116" y="3"/>
                  <a:pt x="116" y="3"/>
                  <a:pt x="116" y="3"/>
                </a:cubicBezTo>
                <a:cubicBezTo>
                  <a:pt x="116" y="2"/>
                  <a:pt x="115" y="2"/>
                  <a:pt x="114" y="2"/>
                </a:cubicBezTo>
                <a:cubicBezTo>
                  <a:pt x="113" y="2"/>
                  <a:pt x="112" y="2"/>
                  <a:pt x="110" y="1"/>
                </a:cubicBezTo>
                <a:cubicBezTo>
                  <a:pt x="110" y="1"/>
                  <a:pt x="109" y="0"/>
                  <a:pt x="108" y="1"/>
                </a:cubicBezTo>
                <a:cubicBezTo>
                  <a:pt x="108" y="1"/>
                  <a:pt x="108" y="1"/>
                  <a:pt x="108" y="1"/>
                </a:cubicBezTo>
                <a:cubicBezTo>
                  <a:pt x="108" y="1"/>
                  <a:pt x="107" y="0"/>
                  <a:pt x="107" y="0"/>
                </a:cubicBezTo>
                <a:cubicBezTo>
                  <a:pt x="107" y="0"/>
                  <a:pt x="108" y="0"/>
                  <a:pt x="108" y="0"/>
                </a:cubicBezTo>
                <a:cubicBezTo>
                  <a:pt x="109" y="0"/>
                  <a:pt x="110" y="0"/>
                  <a:pt x="112" y="1"/>
                </a:cubicBezTo>
                <a:cubicBezTo>
                  <a:pt x="112" y="1"/>
                  <a:pt x="113" y="1"/>
                  <a:pt x="114" y="1"/>
                </a:cubicBezTo>
                <a:cubicBezTo>
                  <a:pt x="115" y="2"/>
                  <a:pt x="116" y="2"/>
                  <a:pt x="118" y="2"/>
                </a:cubicBezTo>
                <a:cubicBezTo>
                  <a:pt x="118" y="2"/>
                  <a:pt x="118" y="3"/>
                  <a:pt x="119" y="3"/>
                </a:cubicBezTo>
                <a:cubicBezTo>
                  <a:pt x="120" y="3"/>
                  <a:pt x="120" y="3"/>
                  <a:pt x="121" y="3"/>
                </a:cubicBezTo>
                <a:cubicBezTo>
                  <a:pt x="122" y="3"/>
                  <a:pt x="122" y="4"/>
                  <a:pt x="123" y="4"/>
                </a:cubicBezTo>
                <a:cubicBezTo>
                  <a:pt x="125" y="4"/>
                  <a:pt x="126" y="4"/>
                  <a:pt x="128" y="4"/>
                </a:cubicBezTo>
                <a:cubicBezTo>
                  <a:pt x="128" y="4"/>
                  <a:pt x="128" y="4"/>
                  <a:pt x="128" y="4"/>
                </a:cubicBezTo>
                <a:cubicBezTo>
                  <a:pt x="128" y="4"/>
                  <a:pt x="128" y="4"/>
                  <a:pt x="128" y="4"/>
                </a:cubicBezTo>
                <a:cubicBezTo>
                  <a:pt x="127" y="4"/>
                  <a:pt x="127" y="3"/>
                  <a:pt x="126" y="3"/>
                </a:cubicBezTo>
                <a:cubicBezTo>
                  <a:pt x="126" y="3"/>
                  <a:pt x="126" y="3"/>
                  <a:pt x="126" y="3"/>
                </a:cubicBezTo>
                <a:cubicBezTo>
                  <a:pt x="126" y="3"/>
                  <a:pt x="125" y="3"/>
                  <a:pt x="125" y="3"/>
                </a:cubicBezTo>
                <a:cubicBezTo>
                  <a:pt x="126" y="2"/>
                  <a:pt x="126" y="3"/>
                  <a:pt x="126" y="3"/>
                </a:cubicBezTo>
                <a:cubicBezTo>
                  <a:pt x="126" y="3"/>
                  <a:pt x="127" y="3"/>
                  <a:pt x="127" y="3"/>
                </a:cubicBezTo>
                <a:cubicBezTo>
                  <a:pt x="128" y="3"/>
                  <a:pt x="128" y="3"/>
                  <a:pt x="129" y="3"/>
                </a:cubicBezTo>
                <a:cubicBezTo>
                  <a:pt x="130" y="3"/>
                  <a:pt x="130" y="4"/>
                  <a:pt x="130" y="4"/>
                </a:cubicBezTo>
                <a:cubicBezTo>
                  <a:pt x="131" y="4"/>
                  <a:pt x="132" y="4"/>
                  <a:pt x="132" y="4"/>
                </a:cubicBezTo>
                <a:cubicBezTo>
                  <a:pt x="132" y="4"/>
                  <a:pt x="133" y="4"/>
                  <a:pt x="133" y="4"/>
                </a:cubicBezTo>
                <a:cubicBezTo>
                  <a:pt x="134" y="5"/>
                  <a:pt x="136" y="6"/>
                  <a:pt x="137" y="6"/>
                </a:cubicBezTo>
                <a:cubicBezTo>
                  <a:pt x="138" y="6"/>
                  <a:pt x="138" y="6"/>
                  <a:pt x="139" y="6"/>
                </a:cubicBezTo>
                <a:cubicBezTo>
                  <a:pt x="139" y="6"/>
                  <a:pt x="140" y="7"/>
                  <a:pt x="141" y="7"/>
                </a:cubicBezTo>
                <a:cubicBezTo>
                  <a:pt x="141" y="7"/>
                  <a:pt x="141" y="8"/>
                  <a:pt x="141" y="8"/>
                </a:cubicBezTo>
                <a:cubicBezTo>
                  <a:pt x="141" y="8"/>
                  <a:pt x="141" y="8"/>
                  <a:pt x="141" y="8"/>
                </a:cubicBezTo>
                <a:cubicBezTo>
                  <a:pt x="141" y="8"/>
                  <a:pt x="141" y="8"/>
                  <a:pt x="141" y="8"/>
                </a:cubicBezTo>
                <a:cubicBezTo>
                  <a:pt x="141" y="8"/>
                  <a:pt x="141" y="9"/>
                  <a:pt x="141" y="9"/>
                </a:cubicBezTo>
                <a:cubicBezTo>
                  <a:pt x="141" y="10"/>
                  <a:pt x="142" y="10"/>
                  <a:pt x="142" y="10"/>
                </a:cubicBezTo>
                <a:cubicBezTo>
                  <a:pt x="143" y="11"/>
                  <a:pt x="144" y="11"/>
                  <a:pt x="145" y="11"/>
                </a:cubicBezTo>
                <a:cubicBezTo>
                  <a:pt x="145" y="11"/>
                  <a:pt x="146" y="11"/>
                  <a:pt x="146" y="11"/>
                </a:cubicBezTo>
                <a:cubicBezTo>
                  <a:pt x="146" y="12"/>
                  <a:pt x="145" y="12"/>
                  <a:pt x="145" y="12"/>
                </a:cubicBezTo>
                <a:cubicBezTo>
                  <a:pt x="145" y="12"/>
                  <a:pt x="145" y="13"/>
                  <a:pt x="145" y="12"/>
                </a:cubicBezTo>
                <a:cubicBezTo>
                  <a:pt x="144" y="12"/>
                  <a:pt x="143" y="13"/>
                  <a:pt x="142" y="13"/>
                </a:cubicBezTo>
                <a:cubicBezTo>
                  <a:pt x="142" y="13"/>
                  <a:pt x="142" y="13"/>
                  <a:pt x="142" y="14"/>
                </a:cubicBezTo>
                <a:cubicBezTo>
                  <a:pt x="142" y="14"/>
                  <a:pt x="142" y="14"/>
                  <a:pt x="142" y="14"/>
                </a:cubicBezTo>
                <a:cubicBezTo>
                  <a:pt x="143" y="14"/>
                  <a:pt x="143" y="14"/>
                  <a:pt x="143" y="15"/>
                </a:cubicBezTo>
                <a:cubicBezTo>
                  <a:pt x="143" y="15"/>
                  <a:pt x="143" y="15"/>
                  <a:pt x="143" y="15"/>
                </a:cubicBezTo>
                <a:cubicBezTo>
                  <a:pt x="143" y="15"/>
                  <a:pt x="143" y="15"/>
                  <a:pt x="143" y="15"/>
                </a:cubicBezTo>
                <a:cubicBezTo>
                  <a:pt x="142" y="15"/>
                  <a:pt x="142" y="15"/>
                  <a:pt x="142" y="15"/>
                </a:cubicBezTo>
                <a:cubicBezTo>
                  <a:pt x="141" y="16"/>
                  <a:pt x="141" y="16"/>
                  <a:pt x="141" y="17"/>
                </a:cubicBezTo>
                <a:cubicBezTo>
                  <a:pt x="141" y="18"/>
                  <a:pt x="141" y="18"/>
                  <a:pt x="142" y="17"/>
                </a:cubicBezTo>
                <a:cubicBezTo>
                  <a:pt x="142" y="17"/>
                  <a:pt x="142" y="17"/>
                  <a:pt x="142" y="18"/>
                </a:cubicBezTo>
                <a:cubicBezTo>
                  <a:pt x="143" y="18"/>
                  <a:pt x="143" y="19"/>
                  <a:pt x="144" y="19"/>
                </a:cubicBezTo>
                <a:cubicBezTo>
                  <a:pt x="144" y="19"/>
                  <a:pt x="145" y="20"/>
                  <a:pt x="145" y="20"/>
                </a:cubicBezTo>
                <a:cubicBezTo>
                  <a:pt x="145" y="20"/>
                  <a:pt x="145" y="21"/>
                  <a:pt x="145" y="21"/>
                </a:cubicBezTo>
                <a:cubicBezTo>
                  <a:pt x="146" y="21"/>
                  <a:pt x="146" y="21"/>
                  <a:pt x="147" y="22"/>
                </a:cubicBezTo>
                <a:cubicBezTo>
                  <a:pt x="147" y="22"/>
                  <a:pt x="147" y="22"/>
                  <a:pt x="147" y="22"/>
                </a:cubicBezTo>
                <a:cubicBezTo>
                  <a:pt x="147" y="22"/>
                  <a:pt x="147" y="22"/>
                  <a:pt x="147" y="22"/>
                </a:cubicBezTo>
                <a:cubicBezTo>
                  <a:pt x="146" y="22"/>
                  <a:pt x="146" y="22"/>
                  <a:pt x="146" y="23"/>
                </a:cubicBezTo>
                <a:cubicBezTo>
                  <a:pt x="146" y="23"/>
                  <a:pt x="146" y="23"/>
                  <a:pt x="146" y="23"/>
                </a:cubicBezTo>
                <a:cubicBezTo>
                  <a:pt x="146" y="24"/>
                  <a:pt x="146" y="24"/>
                  <a:pt x="146" y="24"/>
                </a:cubicBezTo>
                <a:cubicBezTo>
                  <a:pt x="146" y="24"/>
                  <a:pt x="145" y="24"/>
                  <a:pt x="145" y="24"/>
                </a:cubicBezTo>
                <a:cubicBezTo>
                  <a:pt x="145" y="24"/>
                  <a:pt x="145" y="24"/>
                  <a:pt x="145" y="24"/>
                </a:cubicBezTo>
                <a:cubicBezTo>
                  <a:pt x="144" y="24"/>
                  <a:pt x="145" y="24"/>
                  <a:pt x="145" y="24"/>
                </a:cubicBezTo>
                <a:cubicBezTo>
                  <a:pt x="145" y="25"/>
                  <a:pt x="145" y="25"/>
                  <a:pt x="146" y="25"/>
                </a:cubicBezTo>
                <a:cubicBezTo>
                  <a:pt x="146" y="26"/>
                  <a:pt x="146" y="26"/>
                  <a:pt x="146" y="26"/>
                </a:cubicBezTo>
                <a:cubicBezTo>
                  <a:pt x="146" y="26"/>
                  <a:pt x="145" y="26"/>
                  <a:pt x="145" y="26"/>
                </a:cubicBezTo>
                <a:cubicBezTo>
                  <a:pt x="144" y="25"/>
                  <a:pt x="143" y="25"/>
                  <a:pt x="142" y="24"/>
                </a:cubicBezTo>
                <a:cubicBezTo>
                  <a:pt x="142" y="24"/>
                  <a:pt x="142" y="24"/>
                  <a:pt x="141" y="24"/>
                </a:cubicBezTo>
                <a:cubicBezTo>
                  <a:pt x="141" y="25"/>
                  <a:pt x="141" y="26"/>
                  <a:pt x="140" y="27"/>
                </a:cubicBezTo>
                <a:cubicBezTo>
                  <a:pt x="140" y="27"/>
                  <a:pt x="140" y="28"/>
                  <a:pt x="140" y="28"/>
                </a:cubicBezTo>
                <a:cubicBezTo>
                  <a:pt x="140" y="28"/>
                  <a:pt x="140" y="29"/>
                  <a:pt x="141" y="28"/>
                </a:cubicBezTo>
                <a:cubicBezTo>
                  <a:pt x="142" y="28"/>
                  <a:pt x="142" y="29"/>
                  <a:pt x="142" y="29"/>
                </a:cubicBezTo>
                <a:cubicBezTo>
                  <a:pt x="142" y="30"/>
                  <a:pt x="141" y="30"/>
                  <a:pt x="141" y="30"/>
                </a:cubicBezTo>
                <a:cubicBezTo>
                  <a:pt x="141" y="30"/>
                  <a:pt x="141" y="30"/>
                  <a:pt x="141" y="30"/>
                </a:cubicBezTo>
                <a:cubicBezTo>
                  <a:pt x="140" y="30"/>
                  <a:pt x="140" y="30"/>
                  <a:pt x="139" y="29"/>
                </a:cubicBezTo>
                <a:cubicBezTo>
                  <a:pt x="139" y="29"/>
                  <a:pt x="139" y="29"/>
                  <a:pt x="139" y="29"/>
                </a:cubicBezTo>
                <a:cubicBezTo>
                  <a:pt x="138" y="29"/>
                  <a:pt x="138" y="29"/>
                  <a:pt x="138" y="29"/>
                </a:cubicBezTo>
                <a:cubicBezTo>
                  <a:pt x="138" y="30"/>
                  <a:pt x="138" y="30"/>
                  <a:pt x="138" y="30"/>
                </a:cubicBezTo>
                <a:cubicBezTo>
                  <a:pt x="140" y="30"/>
                  <a:pt x="141" y="31"/>
                  <a:pt x="142" y="31"/>
                </a:cubicBezTo>
                <a:cubicBezTo>
                  <a:pt x="142" y="32"/>
                  <a:pt x="142" y="31"/>
                  <a:pt x="142" y="32"/>
                </a:cubicBezTo>
                <a:cubicBezTo>
                  <a:pt x="142" y="32"/>
                  <a:pt x="142" y="32"/>
                  <a:pt x="142" y="32"/>
                </a:cubicBezTo>
                <a:cubicBezTo>
                  <a:pt x="141" y="32"/>
                  <a:pt x="140" y="32"/>
                  <a:pt x="139" y="31"/>
                </a:cubicBezTo>
                <a:cubicBezTo>
                  <a:pt x="138" y="31"/>
                  <a:pt x="138" y="32"/>
                  <a:pt x="138" y="32"/>
                </a:cubicBezTo>
                <a:cubicBezTo>
                  <a:pt x="138" y="32"/>
                  <a:pt x="138" y="32"/>
                  <a:pt x="138" y="32"/>
                </a:cubicBezTo>
                <a:cubicBezTo>
                  <a:pt x="138" y="32"/>
                  <a:pt x="138" y="33"/>
                  <a:pt x="138" y="33"/>
                </a:cubicBezTo>
                <a:cubicBezTo>
                  <a:pt x="138" y="33"/>
                  <a:pt x="138" y="33"/>
                  <a:pt x="138" y="33"/>
                </a:cubicBezTo>
                <a:cubicBezTo>
                  <a:pt x="138" y="33"/>
                  <a:pt x="139" y="33"/>
                  <a:pt x="139" y="33"/>
                </a:cubicBezTo>
                <a:cubicBezTo>
                  <a:pt x="140" y="33"/>
                  <a:pt x="141" y="34"/>
                  <a:pt x="141" y="34"/>
                </a:cubicBezTo>
                <a:cubicBezTo>
                  <a:pt x="141" y="34"/>
                  <a:pt x="142" y="34"/>
                  <a:pt x="142" y="34"/>
                </a:cubicBezTo>
                <a:cubicBezTo>
                  <a:pt x="142" y="34"/>
                  <a:pt x="141" y="34"/>
                  <a:pt x="141" y="34"/>
                </a:cubicBezTo>
                <a:cubicBezTo>
                  <a:pt x="141" y="34"/>
                  <a:pt x="141" y="34"/>
                  <a:pt x="140" y="34"/>
                </a:cubicBezTo>
                <a:cubicBezTo>
                  <a:pt x="140" y="34"/>
                  <a:pt x="140" y="34"/>
                  <a:pt x="140" y="34"/>
                </a:cubicBezTo>
                <a:cubicBezTo>
                  <a:pt x="140" y="34"/>
                  <a:pt x="140" y="34"/>
                  <a:pt x="140" y="34"/>
                </a:cubicBezTo>
                <a:cubicBezTo>
                  <a:pt x="140" y="34"/>
                  <a:pt x="140" y="34"/>
                  <a:pt x="140" y="34"/>
                </a:cubicBezTo>
                <a:cubicBezTo>
                  <a:pt x="141" y="35"/>
                  <a:pt x="142" y="35"/>
                  <a:pt x="143" y="35"/>
                </a:cubicBezTo>
                <a:cubicBezTo>
                  <a:pt x="144" y="35"/>
                  <a:pt x="145" y="36"/>
                  <a:pt x="145" y="36"/>
                </a:cubicBezTo>
                <a:cubicBezTo>
                  <a:pt x="146" y="36"/>
                  <a:pt x="146" y="36"/>
                  <a:pt x="145" y="37"/>
                </a:cubicBezTo>
                <a:cubicBezTo>
                  <a:pt x="145" y="37"/>
                  <a:pt x="145" y="37"/>
                  <a:pt x="145" y="37"/>
                </a:cubicBezTo>
                <a:cubicBezTo>
                  <a:pt x="144" y="36"/>
                  <a:pt x="144" y="36"/>
                  <a:pt x="143" y="36"/>
                </a:cubicBezTo>
                <a:cubicBezTo>
                  <a:pt x="142" y="36"/>
                  <a:pt x="142" y="36"/>
                  <a:pt x="142" y="36"/>
                </a:cubicBezTo>
                <a:cubicBezTo>
                  <a:pt x="141" y="35"/>
                  <a:pt x="141" y="35"/>
                  <a:pt x="140" y="35"/>
                </a:cubicBezTo>
                <a:cubicBezTo>
                  <a:pt x="140" y="35"/>
                  <a:pt x="140" y="35"/>
                  <a:pt x="140" y="35"/>
                </a:cubicBezTo>
                <a:cubicBezTo>
                  <a:pt x="140" y="35"/>
                  <a:pt x="140" y="35"/>
                  <a:pt x="140" y="35"/>
                </a:cubicBezTo>
                <a:cubicBezTo>
                  <a:pt x="140" y="36"/>
                  <a:pt x="141" y="36"/>
                  <a:pt x="142" y="36"/>
                </a:cubicBezTo>
                <a:cubicBezTo>
                  <a:pt x="142" y="36"/>
                  <a:pt x="142" y="36"/>
                  <a:pt x="142" y="37"/>
                </a:cubicBezTo>
                <a:cubicBezTo>
                  <a:pt x="142" y="37"/>
                  <a:pt x="142" y="37"/>
                  <a:pt x="141" y="37"/>
                </a:cubicBezTo>
                <a:cubicBezTo>
                  <a:pt x="141" y="37"/>
                  <a:pt x="141" y="37"/>
                  <a:pt x="141" y="38"/>
                </a:cubicBezTo>
                <a:cubicBezTo>
                  <a:pt x="141" y="38"/>
                  <a:pt x="141" y="39"/>
                  <a:pt x="142" y="39"/>
                </a:cubicBezTo>
                <a:cubicBezTo>
                  <a:pt x="142" y="39"/>
                  <a:pt x="142" y="39"/>
                  <a:pt x="142" y="39"/>
                </a:cubicBezTo>
                <a:cubicBezTo>
                  <a:pt x="143" y="39"/>
                  <a:pt x="143" y="39"/>
                  <a:pt x="143" y="40"/>
                </a:cubicBezTo>
                <a:cubicBezTo>
                  <a:pt x="142" y="40"/>
                  <a:pt x="142" y="39"/>
                  <a:pt x="142" y="39"/>
                </a:cubicBezTo>
                <a:cubicBezTo>
                  <a:pt x="142" y="39"/>
                  <a:pt x="142" y="39"/>
                  <a:pt x="142" y="39"/>
                </a:cubicBezTo>
                <a:cubicBezTo>
                  <a:pt x="142" y="39"/>
                  <a:pt x="142" y="39"/>
                  <a:pt x="141" y="39"/>
                </a:cubicBezTo>
                <a:cubicBezTo>
                  <a:pt x="141" y="39"/>
                  <a:pt x="141" y="39"/>
                  <a:pt x="142" y="40"/>
                </a:cubicBezTo>
                <a:cubicBezTo>
                  <a:pt x="142" y="40"/>
                  <a:pt x="142" y="40"/>
                  <a:pt x="142" y="40"/>
                </a:cubicBezTo>
                <a:cubicBezTo>
                  <a:pt x="142" y="40"/>
                  <a:pt x="141" y="41"/>
                  <a:pt x="141" y="41"/>
                </a:cubicBezTo>
                <a:cubicBezTo>
                  <a:pt x="141" y="41"/>
                  <a:pt x="141" y="40"/>
                  <a:pt x="141" y="40"/>
                </a:cubicBezTo>
                <a:cubicBezTo>
                  <a:pt x="141" y="40"/>
                  <a:pt x="141" y="40"/>
                  <a:pt x="141" y="39"/>
                </a:cubicBezTo>
                <a:cubicBezTo>
                  <a:pt x="140" y="39"/>
                  <a:pt x="139" y="38"/>
                  <a:pt x="137" y="37"/>
                </a:cubicBezTo>
                <a:cubicBezTo>
                  <a:pt x="137" y="37"/>
                  <a:pt x="137" y="37"/>
                  <a:pt x="137" y="37"/>
                </a:cubicBezTo>
                <a:cubicBezTo>
                  <a:pt x="136" y="37"/>
                  <a:pt x="136" y="37"/>
                  <a:pt x="135" y="37"/>
                </a:cubicBezTo>
                <a:cubicBezTo>
                  <a:pt x="135" y="37"/>
                  <a:pt x="135" y="37"/>
                  <a:pt x="134" y="37"/>
                </a:cubicBezTo>
                <a:cubicBezTo>
                  <a:pt x="133" y="36"/>
                  <a:pt x="132" y="36"/>
                  <a:pt x="130" y="37"/>
                </a:cubicBezTo>
                <a:cubicBezTo>
                  <a:pt x="130" y="37"/>
                  <a:pt x="129" y="37"/>
                  <a:pt x="129" y="37"/>
                </a:cubicBezTo>
                <a:cubicBezTo>
                  <a:pt x="128" y="37"/>
                  <a:pt x="128" y="37"/>
                  <a:pt x="128" y="37"/>
                </a:cubicBezTo>
                <a:cubicBezTo>
                  <a:pt x="128" y="37"/>
                  <a:pt x="128" y="37"/>
                  <a:pt x="128" y="37"/>
                </a:cubicBezTo>
                <a:cubicBezTo>
                  <a:pt x="127" y="37"/>
                  <a:pt x="127" y="37"/>
                  <a:pt x="127" y="38"/>
                </a:cubicBezTo>
                <a:cubicBezTo>
                  <a:pt x="128" y="38"/>
                  <a:pt x="127" y="39"/>
                  <a:pt x="126" y="39"/>
                </a:cubicBezTo>
                <a:cubicBezTo>
                  <a:pt x="126" y="39"/>
                  <a:pt x="126" y="39"/>
                  <a:pt x="126" y="39"/>
                </a:cubicBezTo>
                <a:cubicBezTo>
                  <a:pt x="124" y="39"/>
                  <a:pt x="124" y="39"/>
                  <a:pt x="125" y="40"/>
                </a:cubicBezTo>
                <a:cubicBezTo>
                  <a:pt x="125" y="40"/>
                  <a:pt x="125" y="40"/>
                  <a:pt x="125" y="40"/>
                </a:cubicBezTo>
                <a:cubicBezTo>
                  <a:pt x="125" y="40"/>
                  <a:pt x="125" y="40"/>
                  <a:pt x="125" y="40"/>
                </a:cubicBezTo>
                <a:cubicBezTo>
                  <a:pt x="127" y="40"/>
                  <a:pt x="127" y="40"/>
                  <a:pt x="127" y="42"/>
                </a:cubicBezTo>
                <a:cubicBezTo>
                  <a:pt x="127" y="42"/>
                  <a:pt x="127" y="42"/>
                  <a:pt x="128" y="42"/>
                </a:cubicBezTo>
                <a:cubicBezTo>
                  <a:pt x="128" y="42"/>
                  <a:pt x="128" y="42"/>
                  <a:pt x="128" y="42"/>
                </a:cubicBezTo>
                <a:cubicBezTo>
                  <a:pt x="128" y="42"/>
                  <a:pt x="129" y="42"/>
                  <a:pt x="129" y="42"/>
                </a:cubicBezTo>
                <a:cubicBezTo>
                  <a:pt x="130" y="42"/>
                  <a:pt x="130" y="42"/>
                  <a:pt x="131" y="42"/>
                </a:cubicBezTo>
                <a:cubicBezTo>
                  <a:pt x="132" y="42"/>
                  <a:pt x="133" y="43"/>
                  <a:pt x="134" y="43"/>
                </a:cubicBezTo>
                <a:cubicBezTo>
                  <a:pt x="135" y="43"/>
                  <a:pt x="135" y="43"/>
                  <a:pt x="135" y="43"/>
                </a:cubicBezTo>
                <a:cubicBezTo>
                  <a:pt x="136" y="44"/>
                  <a:pt x="137" y="44"/>
                  <a:pt x="137" y="44"/>
                </a:cubicBezTo>
                <a:cubicBezTo>
                  <a:pt x="138" y="45"/>
                  <a:pt x="138" y="45"/>
                  <a:pt x="138" y="45"/>
                </a:cubicBezTo>
                <a:cubicBezTo>
                  <a:pt x="138" y="45"/>
                  <a:pt x="138" y="46"/>
                  <a:pt x="137" y="46"/>
                </a:cubicBezTo>
                <a:cubicBezTo>
                  <a:pt x="136" y="46"/>
                  <a:pt x="136" y="45"/>
                  <a:pt x="135" y="46"/>
                </a:cubicBezTo>
                <a:cubicBezTo>
                  <a:pt x="135" y="46"/>
                  <a:pt x="134" y="45"/>
                  <a:pt x="134" y="46"/>
                </a:cubicBezTo>
                <a:cubicBezTo>
                  <a:pt x="134" y="46"/>
                  <a:pt x="133" y="46"/>
                  <a:pt x="133" y="46"/>
                </a:cubicBezTo>
                <a:cubicBezTo>
                  <a:pt x="132" y="45"/>
                  <a:pt x="131" y="45"/>
                  <a:pt x="130" y="45"/>
                </a:cubicBezTo>
                <a:cubicBezTo>
                  <a:pt x="130" y="45"/>
                  <a:pt x="129" y="45"/>
                  <a:pt x="129" y="45"/>
                </a:cubicBezTo>
                <a:cubicBezTo>
                  <a:pt x="129" y="45"/>
                  <a:pt x="128" y="45"/>
                  <a:pt x="128" y="45"/>
                </a:cubicBezTo>
                <a:cubicBezTo>
                  <a:pt x="128" y="45"/>
                  <a:pt x="128" y="45"/>
                  <a:pt x="129" y="45"/>
                </a:cubicBezTo>
                <a:cubicBezTo>
                  <a:pt x="129" y="45"/>
                  <a:pt x="129" y="45"/>
                  <a:pt x="129" y="45"/>
                </a:cubicBezTo>
                <a:cubicBezTo>
                  <a:pt x="129" y="45"/>
                  <a:pt x="129" y="45"/>
                  <a:pt x="129" y="45"/>
                </a:cubicBezTo>
                <a:cubicBezTo>
                  <a:pt x="129" y="46"/>
                  <a:pt x="130" y="46"/>
                  <a:pt x="131" y="46"/>
                </a:cubicBezTo>
                <a:cubicBezTo>
                  <a:pt x="131" y="46"/>
                  <a:pt x="131" y="46"/>
                  <a:pt x="131" y="46"/>
                </a:cubicBezTo>
                <a:cubicBezTo>
                  <a:pt x="131" y="47"/>
                  <a:pt x="131" y="47"/>
                  <a:pt x="130" y="46"/>
                </a:cubicBezTo>
                <a:cubicBezTo>
                  <a:pt x="130" y="46"/>
                  <a:pt x="129" y="46"/>
                  <a:pt x="128" y="46"/>
                </a:cubicBezTo>
                <a:cubicBezTo>
                  <a:pt x="127" y="45"/>
                  <a:pt x="125" y="46"/>
                  <a:pt x="124" y="46"/>
                </a:cubicBezTo>
                <a:cubicBezTo>
                  <a:pt x="123" y="45"/>
                  <a:pt x="122" y="46"/>
                  <a:pt x="121" y="46"/>
                </a:cubicBezTo>
                <a:cubicBezTo>
                  <a:pt x="120" y="46"/>
                  <a:pt x="120" y="46"/>
                  <a:pt x="119" y="46"/>
                </a:cubicBezTo>
                <a:cubicBezTo>
                  <a:pt x="118" y="46"/>
                  <a:pt x="118" y="46"/>
                  <a:pt x="118" y="46"/>
                </a:cubicBezTo>
                <a:cubicBezTo>
                  <a:pt x="118" y="45"/>
                  <a:pt x="117" y="45"/>
                  <a:pt x="117" y="46"/>
                </a:cubicBezTo>
                <a:cubicBezTo>
                  <a:pt x="117" y="46"/>
                  <a:pt x="117" y="46"/>
                  <a:pt x="118" y="46"/>
                </a:cubicBezTo>
                <a:cubicBezTo>
                  <a:pt x="118" y="46"/>
                  <a:pt x="119" y="46"/>
                  <a:pt x="120" y="46"/>
                </a:cubicBezTo>
                <a:cubicBezTo>
                  <a:pt x="120" y="46"/>
                  <a:pt x="120" y="46"/>
                  <a:pt x="120" y="46"/>
                </a:cubicBezTo>
                <a:cubicBezTo>
                  <a:pt x="121" y="47"/>
                  <a:pt x="123" y="46"/>
                  <a:pt x="124" y="47"/>
                </a:cubicBezTo>
                <a:cubicBezTo>
                  <a:pt x="124" y="47"/>
                  <a:pt x="125" y="47"/>
                  <a:pt x="126" y="47"/>
                </a:cubicBezTo>
                <a:cubicBezTo>
                  <a:pt x="126" y="47"/>
                  <a:pt x="127" y="48"/>
                  <a:pt x="127" y="48"/>
                </a:cubicBezTo>
                <a:cubicBezTo>
                  <a:pt x="127" y="48"/>
                  <a:pt x="127" y="48"/>
                  <a:pt x="127" y="48"/>
                </a:cubicBezTo>
                <a:cubicBezTo>
                  <a:pt x="126" y="48"/>
                  <a:pt x="126" y="48"/>
                  <a:pt x="125" y="48"/>
                </a:cubicBezTo>
                <a:cubicBezTo>
                  <a:pt x="125" y="48"/>
                  <a:pt x="125" y="48"/>
                  <a:pt x="125" y="48"/>
                </a:cubicBezTo>
                <a:cubicBezTo>
                  <a:pt x="125" y="49"/>
                  <a:pt x="125" y="49"/>
                  <a:pt x="124" y="49"/>
                </a:cubicBezTo>
                <a:cubicBezTo>
                  <a:pt x="124" y="48"/>
                  <a:pt x="123" y="48"/>
                  <a:pt x="122" y="48"/>
                </a:cubicBezTo>
                <a:cubicBezTo>
                  <a:pt x="122" y="48"/>
                  <a:pt x="121" y="48"/>
                  <a:pt x="121" y="48"/>
                </a:cubicBezTo>
                <a:cubicBezTo>
                  <a:pt x="120" y="48"/>
                  <a:pt x="119" y="48"/>
                  <a:pt x="118" y="48"/>
                </a:cubicBezTo>
                <a:cubicBezTo>
                  <a:pt x="118" y="48"/>
                  <a:pt x="118" y="48"/>
                  <a:pt x="118" y="48"/>
                </a:cubicBezTo>
                <a:cubicBezTo>
                  <a:pt x="118" y="48"/>
                  <a:pt x="117" y="49"/>
                  <a:pt x="118" y="49"/>
                </a:cubicBezTo>
                <a:cubicBezTo>
                  <a:pt x="119" y="49"/>
                  <a:pt x="120" y="49"/>
                  <a:pt x="120" y="49"/>
                </a:cubicBezTo>
                <a:cubicBezTo>
                  <a:pt x="121" y="49"/>
                  <a:pt x="121" y="50"/>
                  <a:pt x="121" y="50"/>
                </a:cubicBezTo>
                <a:cubicBezTo>
                  <a:pt x="122" y="50"/>
                  <a:pt x="122" y="50"/>
                  <a:pt x="123" y="50"/>
                </a:cubicBezTo>
                <a:cubicBezTo>
                  <a:pt x="123" y="50"/>
                  <a:pt x="123" y="50"/>
                  <a:pt x="123" y="50"/>
                </a:cubicBezTo>
                <a:cubicBezTo>
                  <a:pt x="124" y="51"/>
                  <a:pt x="125" y="50"/>
                  <a:pt x="125" y="51"/>
                </a:cubicBezTo>
                <a:cubicBezTo>
                  <a:pt x="126" y="52"/>
                  <a:pt x="126" y="51"/>
                  <a:pt x="127" y="51"/>
                </a:cubicBezTo>
                <a:cubicBezTo>
                  <a:pt x="127" y="52"/>
                  <a:pt x="127" y="52"/>
                  <a:pt x="127" y="52"/>
                </a:cubicBezTo>
                <a:cubicBezTo>
                  <a:pt x="127" y="52"/>
                  <a:pt x="127" y="52"/>
                  <a:pt x="127" y="52"/>
                </a:cubicBezTo>
                <a:cubicBezTo>
                  <a:pt x="126" y="52"/>
                  <a:pt x="125" y="52"/>
                  <a:pt x="124" y="52"/>
                </a:cubicBezTo>
                <a:cubicBezTo>
                  <a:pt x="124" y="52"/>
                  <a:pt x="124" y="52"/>
                  <a:pt x="123" y="52"/>
                </a:cubicBezTo>
                <a:cubicBezTo>
                  <a:pt x="122" y="52"/>
                  <a:pt x="122" y="51"/>
                  <a:pt x="121" y="51"/>
                </a:cubicBezTo>
                <a:cubicBezTo>
                  <a:pt x="120" y="50"/>
                  <a:pt x="119" y="50"/>
                  <a:pt x="118" y="50"/>
                </a:cubicBezTo>
                <a:cubicBezTo>
                  <a:pt x="118" y="50"/>
                  <a:pt x="118" y="50"/>
                  <a:pt x="118" y="50"/>
                </a:cubicBezTo>
                <a:cubicBezTo>
                  <a:pt x="118" y="51"/>
                  <a:pt x="118" y="51"/>
                  <a:pt x="118" y="51"/>
                </a:cubicBezTo>
                <a:cubicBezTo>
                  <a:pt x="119" y="52"/>
                  <a:pt x="119" y="52"/>
                  <a:pt x="119" y="51"/>
                </a:cubicBezTo>
                <a:cubicBezTo>
                  <a:pt x="120" y="51"/>
                  <a:pt x="120" y="51"/>
                  <a:pt x="120" y="52"/>
                </a:cubicBezTo>
                <a:cubicBezTo>
                  <a:pt x="120" y="52"/>
                  <a:pt x="120" y="52"/>
                  <a:pt x="121" y="52"/>
                </a:cubicBezTo>
                <a:cubicBezTo>
                  <a:pt x="122" y="52"/>
                  <a:pt x="123" y="52"/>
                  <a:pt x="124" y="53"/>
                </a:cubicBezTo>
                <a:cubicBezTo>
                  <a:pt x="124" y="53"/>
                  <a:pt x="125" y="52"/>
                  <a:pt x="125" y="53"/>
                </a:cubicBezTo>
                <a:cubicBezTo>
                  <a:pt x="125" y="53"/>
                  <a:pt x="125" y="53"/>
                  <a:pt x="125" y="53"/>
                </a:cubicBezTo>
                <a:cubicBezTo>
                  <a:pt x="125" y="53"/>
                  <a:pt x="125" y="53"/>
                  <a:pt x="125" y="53"/>
                </a:cubicBezTo>
                <a:cubicBezTo>
                  <a:pt x="124" y="53"/>
                  <a:pt x="123" y="53"/>
                  <a:pt x="122" y="53"/>
                </a:cubicBezTo>
                <a:cubicBezTo>
                  <a:pt x="121" y="53"/>
                  <a:pt x="119" y="52"/>
                  <a:pt x="118" y="53"/>
                </a:cubicBezTo>
                <a:cubicBezTo>
                  <a:pt x="118" y="53"/>
                  <a:pt x="117" y="53"/>
                  <a:pt x="117" y="53"/>
                </a:cubicBezTo>
                <a:cubicBezTo>
                  <a:pt x="117" y="54"/>
                  <a:pt x="117" y="54"/>
                  <a:pt x="116" y="54"/>
                </a:cubicBezTo>
                <a:cubicBezTo>
                  <a:pt x="116" y="54"/>
                  <a:pt x="116" y="54"/>
                  <a:pt x="116" y="54"/>
                </a:cubicBezTo>
                <a:cubicBezTo>
                  <a:pt x="116" y="55"/>
                  <a:pt x="116" y="55"/>
                  <a:pt x="116" y="55"/>
                </a:cubicBezTo>
                <a:cubicBezTo>
                  <a:pt x="117" y="55"/>
                  <a:pt x="118" y="54"/>
                  <a:pt x="119" y="54"/>
                </a:cubicBezTo>
                <a:cubicBezTo>
                  <a:pt x="119" y="54"/>
                  <a:pt x="120" y="54"/>
                  <a:pt x="120" y="54"/>
                </a:cubicBezTo>
                <a:cubicBezTo>
                  <a:pt x="120" y="54"/>
                  <a:pt x="120" y="54"/>
                  <a:pt x="120" y="55"/>
                </a:cubicBezTo>
                <a:cubicBezTo>
                  <a:pt x="120" y="55"/>
                  <a:pt x="120" y="56"/>
                  <a:pt x="120" y="56"/>
                </a:cubicBezTo>
                <a:cubicBezTo>
                  <a:pt x="119" y="56"/>
                  <a:pt x="118" y="56"/>
                  <a:pt x="117" y="56"/>
                </a:cubicBezTo>
                <a:cubicBezTo>
                  <a:pt x="117" y="55"/>
                  <a:pt x="116" y="56"/>
                  <a:pt x="116" y="56"/>
                </a:cubicBezTo>
                <a:cubicBezTo>
                  <a:pt x="117" y="56"/>
                  <a:pt x="117" y="57"/>
                  <a:pt x="117" y="57"/>
                </a:cubicBezTo>
                <a:cubicBezTo>
                  <a:pt x="118" y="57"/>
                  <a:pt x="118" y="57"/>
                  <a:pt x="118" y="57"/>
                </a:cubicBezTo>
                <a:cubicBezTo>
                  <a:pt x="118" y="58"/>
                  <a:pt x="119" y="58"/>
                  <a:pt x="119" y="58"/>
                </a:cubicBezTo>
                <a:cubicBezTo>
                  <a:pt x="119" y="58"/>
                  <a:pt x="120" y="58"/>
                  <a:pt x="120" y="58"/>
                </a:cubicBezTo>
                <a:cubicBezTo>
                  <a:pt x="120" y="59"/>
                  <a:pt x="121" y="59"/>
                  <a:pt x="121" y="60"/>
                </a:cubicBezTo>
                <a:cubicBezTo>
                  <a:pt x="121" y="60"/>
                  <a:pt x="121" y="61"/>
                  <a:pt x="121" y="61"/>
                </a:cubicBezTo>
                <a:cubicBezTo>
                  <a:pt x="121" y="61"/>
                  <a:pt x="120" y="62"/>
                  <a:pt x="120" y="62"/>
                </a:cubicBezTo>
                <a:cubicBezTo>
                  <a:pt x="119" y="62"/>
                  <a:pt x="118" y="62"/>
                  <a:pt x="118" y="62"/>
                </a:cubicBezTo>
                <a:cubicBezTo>
                  <a:pt x="117" y="62"/>
                  <a:pt x="117" y="61"/>
                  <a:pt x="116" y="61"/>
                </a:cubicBezTo>
                <a:cubicBezTo>
                  <a:pt x="115" y="61"/>
                  <a:pt x="115" y="61"/>
                  <a:pt x="115" y="61"/>
                </a:cubicBezTo>
                <a:cubicBezTo>
                  <a:pt x="114" y="61"/>
                  <a:pt x="114" y="61"/>
                  <a:pt x="113" y="61"/>
                </a:cubicBezTo>
                <a:cubicBezTo>
                  <a:pt x="113" y="60"/>
                  <a:pt x="113" y="60"/>
                  <a:pt x="112" y="60"/>
                </a:cubicBezTo>
                <a:cubicBezTo>
                  <a:pt x="112" y="60"/>
                  <a:pt x="112" y="60"/>
                  <a:pt x="112" y="60"/>
                </a:cubicBezTo>
                <a:cubicBezTo>
                  <a:pt x="112" y="60"/>
                  <a:pt x="112" y="60"/>
                  <a:pt x="112" y="60"/>
                </a:cubicBezTo>
                <a:cubicBezTo>
                  <a:pt x="113" y="60"/>
                  <a:pt x="113" y="59"/>
                  <a:pt x="114" y="60"/>
                </a:cubicBezTo>
                <a:cubicBezTo>
                  <a:pt x="114" y="60"/>
                  <a:pt x="114" y="60"/>
                  <a:pt x="114" y="59"/>
                </a:cubicBezTo>
                <a:cubicBezTo>
                  <a:pt x="114" y="59"/>
                  <a:pt x="114" y="59"/>
                  <a:pt x="114" y="59"/>
                </a:cubicBezTo>
                <a:cubicBezTo>
                  <a:pt x="114" y="59"/>
                  <a:pt x="114" y="59"/>
                  <a:pt x="114" y="59"/>
                </a:cubicBezTo>
                <a:cubicBezTo>
                  <a:pt x="113" y="59"/>
                  <a:pt x="113" y="59"/>
                  <a:pt x="113" y="59"/>
                </a:cubicBezTo>
                <a:cubicBezTo>
                  <a:pt x="113" y="58"/>
                  <a:pt x="112" y="58"/>
                  <a:pt x="112" y="58"/>
                </a:cubicBezTo>
                <a:cubicBezTo>
                  <a:pt x="110" y="58"/>
                  <a:pt x="108" y="58"/>
                  <a:pt x="106" y="58"/>
                </a:cubicBezTo>
                <a:cubicBezTo>
                  <a:pt x="106" y="58"/>
                  <a:pt x="105" y="58"/>
                  <a:pt x="105" y="58"/>
                </a:cubicBezTo>
                <a:cubicBezTo>
                  <a:pt x="104" y="58"/>
                  <a:pt x="103" y="58"/>
                  <a:pt x="103" y="58"/>
                </a:cubicBezTo>
                <a:cubicBezTo>
                  <a:pt x="102" y="58"/>
                  <a:pt x="102" y="58"/>
                  <a:pt x="102" y="58"/>
                </a:cubicBezTo>
                <a:cubicBezTo>
                  <a:pt x="101" y="58"/>
                  <a:pt x="100" y="58"/>
                  <a:pt x="99" y="58"/>
                </a:cubicBezTo>
                <a:cubicBezTo>
                  <a:pt x="99" y="58"/>
                  <a:pt x="99" y="58"/>
                  <a:pt x="99" y="58"/>
                </a:cubicBezTo>
                <a:cubicBezTo>
                  <a:pt x="99" y="58"/>
                  <a:pt x="99" y="58"/>
                  <a:pt x="99" y="58"/>
                </a:cubicBezTo>
                <a:cubicBezTo>
                  <a:pt x="99" y="59"/>
                  <a:pt x="99" y="59"/>
                  <a:pt x="100" y="59"/>
                </a:cubicBezTo>
                <a:close/>
                <a:moveTo>
                  <a:pt x="61" y="23"/>
                </a:moveTo>
                <a:cubicBezTo>
                  <a:pt x="62" y="23"/>
                  <a:pt x="63" y="23"/>
                  <a:pt x="63" y="23"/>
                </a:cubicBezTo>
                <a:cubicBezTo>
                  <a:pt x="66" y="23"/>
                  <a:pt x="68" y="22"/>
                  <a:pt x="70" y="22"/>
                </a:cubicBezTo>
                <a:cubicBezTo>
                  <a:pt x="71" y="22"/>
                  <a:pt x="72" y="22"/>
                  <a:pt x="73" y="22"/>
                </a:cubicBezTo>
                <a:cubicBezTo>
                  <a:pt x="73" y="22"/>
                  <a:pt x="74" y="22"/>
                  <a:pt x="74" y="22"/>
                </a:cubicBezTo>
                <a:cubicBezTo>
                  <a:pt x="74" y="22"/>
                  <a:pt x="74" y="21"/>
                  <a:pt x="74" y="21"/>
                </a:cubicBezTo>
                <a:cubicBezTo>
                  <a:pt x="74" y="21"/>
                  <a:pt x="73" y="21"/>
                  <a:pt x="73" y="22"/>
                </a:cubicBezTo>
                <a:cubicBezTo>
                  <a:pt x="73" y="22"/>
                  <a:pt x="73" y="22"/>
                  <a:pt x="73" y="22"/>
                </a:cubicBezTo>
                <a:cubicBezTo>
                  <a:pt x="72" y="22"/>
                  <a:pt x="72" y="22"/>
                  <a:pt x="71" y="22"/>
                </a:cubicBezTo>
                <a:cubicBezTo>
                  <a:pt x="71" y="22"/>
                  <a:pt x="70" y="22"/>
                  <a:pt x="70" y="22"/>
                </a:cubicBezTo>
                <a:cubicBezTo>
                  <a:pt x="69" y="22"/>
                  <a:pt x="68" y="22"/>
                  <a:pt x="67" y="22"/>
                </a:cubicBezTo>
                <a:cubicBezTo>
                  <a:pt x="65" y="22"/>
                  <a:pt x="63" y="22"/>
                  <a:pt x="62" y="22"/>
                </a:cubicBezTo>
                <a:cubicBezTo>
                  <a:pt x="61" y="22"/>
                  <a:pt x="60" y="22"/>
                  <a:pt x="60" y="23"/>
                </a:cubicBezTo>
                <a:cubicBezTo>
                  <a:pt x="60" y="23"/>
                  <a:pt x="59" y="23"/>
                  <a:pt x="59" y="23"/>
                </a:cubicBezTo>
                <a:cubicBezTo>
                  <a:pt x="59" y="22"/>
                  <a:pt x="58" y="22"/>
                  <a:pt x="58" y="22"/>
                </a:cubicBezTo>
                <a:cubicBezTo>
                  <a:pt x="57" y="23"/>
                  <a:pt x="56" y="22"/>
                  <a:pt x="55" y="22"/>
                </a:cubicBezTo>
                <a:cubicBezTo>
                  <a:pt x="54" y="22"/>
                  <a:pt x="54" y="23"/>
                  <a:pt x="53" y="23"/>
                </a:cubicBezTo>
                <a:cubicBezTo>
                  <a:pt x="51" y="23"/>
                  <a:pt x="50" y="23"/>
                  <a:pt x="48" y="23"/>
                </a:cubicBezTo>
                <a:cubicBezTo>
                  <a:pt x="47" y="23"/>
                  <a:pt x="46" y="23"/>
                  <a:pt x="45" y="24"/>
                </a:cubicBezTo>
                <a:cubicBezTo>
                  <a:pt x="45" y="24"/>
                  <a:pt x="44" y="24"/>
                  <a:pt x="43" y="24"/>
                </a:cubicBezTo>
                <a:cubicBezTo>
                  <a:pt x="42" y="25"/>
                  <a:pt x="40" y="24"/>
                  <a:pt x="39" y="25"/>
                </a:cubicBezTo>
                <a:cubicBezTo>
                  <a:pt x="38" y="25"/>
                  <a:pt x="37" y="25"/>
                  <a:pt x="36" y="25"/>
                </a:cubicBezTo>
                <a:cubicBezTo>
                  <a:pt x="35" y="25"/>
                  <a:pt x="34" y="25"/>
                  <a:pt x="33" y="25"/>
                </a:cubicBezTo>
                <a:cubicBezTo>
                  <a:pt x="32" y="26"/>
                  <a:pt x="31" y="26"/>
                  <a:pt x="30" y="27"/>
                </a:cubicBezTo>
                <a:cubicBezTo>
                  <a:pt x="29" y="27"/>
                  <a:pt x="29" y="27"/>
                  <a:pt x="30" y="27"/>
                </a:cubicBezTo>
                <a:cubicBezTo>
                  <a:pt x="30" y="27"/>
                  <a:pt x="30" y="27"/>
                  <a:pt x="30" y="27"/>
                </a:cubicBezTo>
                <a:cubicBezTo>
                  <a:pt x="30" y="28"/>
                  <a:pt x="30" y="28"/>
                  <a:pt x="30" y="28"/>
                </a:cubicBezTo>
                <a:cubicBezTo>
                  <a:pt x="29" y="28"/>
                  <a:pt x="29" y="28"/>
                  <a:pt x="29" y="28"/>
                </a:cubicBezTo>
                <a:cubicBezTo>
                  <a:pt x="29" y="28"/>
                  <a:pt x="29" y="28"/>
                  <a:pt x="29" y="28"/>
                </a:cubicBezTo>
                <a:cubicBezTo>
                  <a:pt x="30" y="28"/>
                  <a:pt x="30" y="28"/>
                  <a:pt x="30" y="28"/>
                </a:cubicBezTo>
                <a:cubicBezTo>
                  <a:pt x="31" y="29"/>
                  <a:pt x="31" y="29"/>
                  <a:pt x="31" y="29"/>
                </a:cubicBezTo>
                <a:cubicBezTo>
                  <a:pt x="30" y="29"/>
                  <a:pt x="30" y="29"/>
                  <a:pt x="30" y="29"/>
                </a:cubicBezTo>
                <a:cubicBezTo>
                  <a:pt x="30" y="29"/>
                  <a:pt x="31" y="29"/>
                  <a:pt x="31" y="29"/>
                </a:cubicBezTo>
                <a:cubicBezTo>
                  <a:pt x="32" y="29"/>
                  <a:pt x="33" y="29"/>
                  <a:pt x="34" y="29"/>
                </a:cubicBezTo>
                <a:cubicBezTo>
                  <a:pt x="35" y="29"/>
                  <a:pt x="36" y="29"/>
                  <a:pt x="37" y="29"/>
                </a:cubicBezTo>
                <a:cubicBezTo>
                  <a:pt x="37" y="30"/>
                  <a:pt x="38" y="29"/>
                  <a:pt x="39" y="29"/>
                </a:cubicBezTo>
                <a:cubicBezTo>
                  <a:pt x="41" y="29"/>
                  <a:pt x="43" y="29"/>
                  <a:pt x="45" y="29"/>
                </a:cubicBezTo>
                <a:cubicBezTo>
                  <a:pt x="45" y="29"/>
                  <a:pt x="46" y="28"/>
                  <a:pt x="47" y="28"/>
                </a:cubicBezTo>
                <a:cubicBezTo>
                  <a:pt x="48" y="28"/>
                  <a:pt x="48" y="28"/>
                  <a:pt x="49" y="28"/>
                </a:cubicBezTo>
                <a:cubicBezTo>
                  <a:pt x="50" y="28"/>
                  <a:pt x="51" y="27"/>
                  <a:pt x="52" y="28"/>
                </a:cubicBezTo>
                <a:cubicBezTo>
                  <a:pt x="53" y="28"/>
                  <a:pt x="55" y="28"/>
                  <a:pt x="56" y="28"/>
                </a:cubicBezTo>
                <a:cubicBezTo>
                  <a:pt x="57" y="28"/>
                  <a:pt x="57" y="28"/>
                  <a:pt x="58" y="28"/>
                </a:cubicBezTo>
                <a:cubicBezTo>
                  <a:pt x="59" y="27"/>
                  <a:pt x="60" y="27"/>
                  <a:pt x="62" y="27"/>
                </a:cubicBezTo>
                <a:cubicBezTo>
                  <a:pt x="62" y="27"/>
                  <a:pt x="62" y="27"/>
                  <a:pt x="62" y="27"/>
                </a:cubicBezTo>
                <a:cubicBezTo>
                  <a:pt x="62" y="27"/>
                  <a:pt x="62" y="27"/>
                  <a:pt x="61" y="27"/>
                </a:cubicBezTo>
                <a:cubicBezTo>
                  <a:pt x="61" y="27"/>
                  <a:pt x="61" y="27"/>
                  <a:pt x="61" y="27"/>
                </a:cubicBezTo>
                <a:cubicBezTo>
                  <a:pt x="60" y="26"/>
                  <a:pt x="60" y="26"/>
                  <a:pt x="59" y="27"/>
                </a:cubicBezTo>
                <a:cubicBezTo>
                  <a:pt x="59" y="27"/>
                  <a:pt x="59" y="27"/>
                  <a:pt x="59" y="27"/>
                </a:cubicBezTo>
                <a:cubicBezTo>
                  <a:pt x="58" y="26"/>
                  <a:pt x="57" y="27"/>
                  <a:pt x="56" y="27"/>
                </a:cubicBezTo>
                <a:cubicBezTo>
                  <a:pt x="54" y="27"/>
                  <a:pt x="52" y="27"/>
                  <a:pt x="50" y="27"/>
                </a:cubicBezTo>
                <a:cubicBezTo>
                  <a:pt x="49" y="27"/>
                  <a:pt x="49" y="27"/>
                  <a:pt x="49" y="27"/>
                </a:cubicBezTo>
                <a:cubicBezTo>
                  <a:pt x="49" y="27"/>
                  <a:pt x="49" y="27"/>
                  <a:pt x="49" y="27"/>
                </a:cubicBezTo>
                <a:cubicBezTo>
                  <a:pt x="50" y="27"/>
                  <a:pt x="50" y="27"/>
                  <a:pt x="50" y="27"/>
                </a:cubicBezTo>
                <a:cubicBezTo>
                  <a:pt x="51" y="26"/>
                  <a:pt x="52" y="26"/>
                  <a:pt x="53" y="26"/>
                </a:cubicBezTo>
                <a:cubicBezTo>
                  <a:pt x="53" y="26"/>
                  <a:pt x="54" y="26"/>
                  <a:pt x="54" y="26"/>
                </a:cubicBezTo>
                <a:cubicBezTo>
                  <a:pt x="54" y="26"/>
                  <a:pt x="55" y="26"/>
                  <a:pt x="55" y="26"/>
                </a:cubicBezTo>
                <a:cubicBezTo>
                  <a:pt x="57" y="26"/>
                  <a:pt x="58" y="25"/>
                  <a:pt x="60" y="25"/>
                </a:cubicBezTo>
                <a:cubicBezTo>
                  <a:pt x="60" y="25"/>
                  <a:pt x="61" y="25"/>
                  <a:pt x="62" y="25"/>
                </a:cubicBezTo>
                <a:cubicBezTo>
                  <a:pt x="62" y="25"/>
                  <a:pt x="62" y="25"/>
                  <a:pt x="62" y="25"/>
                </a:cubicBezTo>
                <a:cubicBezTo>
                  <a:pt x="62" y="25"/>
                  <a:pt x="62" y="25"/>
                  <a:pt x="62" y="25"/>
                </a:cubicBezTo>
                <a:cubicBezTo>
                  <a:pt x="62" y="25"/>
                  <a:pt x="62" y="25"/>
                  <a:pt x="62" y="25"/>
                </a:cubicBezTo>
                <a:cubicBezTo>
                  <a:pt x="62" y="24"/>
                  <a:pt x="62" y="25"/>
                  <a:pt x="62" y="24"/>
                </a:cubicBezTo>
                <a:cubicBezTo>
                  <a:pt x="62" y="24"/>
                  <a:pt x="62" y="24"/>
                  <a:pt x="62" y="24"/>
                </a:cubicBezTo>
                <a:cubicBezTo>
                  <a:pt x="63" y="24"/>
                  <a:pt x="64" y="24"/>
                  <a:pt x="64" y="24"/>
                </a:cubicBezTo>
                <a:cubicBezTo>
                  <a:pt x="64" y="24"/>
                  <a:pt x="65" y="24"/>
                  <a:pt x="65" y="24"/>
                </a:cubicBezTo>
                <a:cubicBezTo>
                  <a:pt x="65" y="25"/>
                  <a:pt x="64" y="24"/>
                  <a:pt x="64" y="24"/>
                </a:cubicBezTo>
                <a:cubicBezTo>
                  <a:pt x="64" y="24"/>
                  <a:pt x="64" y="24"/>
                  <a:pt x="64" y="25"/>
                </a:cubicBezTo>
                <a:cubicBezTo>
                  <a:pt x="64" y="25"/>
                  <a:pt x="64" y="25"/>
                  <a:pt x="64" y="25"/>
                </a:cubicBezTo>
                <a:cubicBezTo>
                  <a:pt x="65" y="25"/>
                  <a:pt x="66" y="25"/>
                  <a:pt x="67" y="25"/>
                </a:cubicBezTo>
                <a:cubicBezTo>
                  <a:pt x="68" y="24"/>
                  <a:pt x="69" y="24"/>
                  <a:pt x="70" y="24"/>
                </a:cubicBezTo>
                <a:cubicBezTo>
                  <a:pt x="70" y="24"/>
                  <a:pt x="71" y="25"/>
                  <a:pt x="72" y="24"/>
                </a:cubicBezTo>
                <a:cubicBezTo>
                  <a:pt x="72" y="24"/>
                  <a:pt x="72" y="24"/>
                  <a:pt x="72" y="24"/>
                </a:cubicBezTo>
                <a:cubicBezTo>
                  <a:pt x="72" y="24"/>
                  <a:pt x="72" y="24"/>
                  <a:pt x="72" y="24"/>
                </a:cubicBezTo>
                <a:cubicBezTo>
                  <a:pt x="71" y="24"/>
                  <a:pt x="71" y="24"/>
                  <a:pt x="70" y="24"/>
                </a:cubicBezTo>
                <a:cubicBezTo>
                  <a:pt x="70" y="24"/>
                  <a:pt x="69" y="24"/>
                  <a:pt x="69" y="23"/>
                </a:cubicBezTo>
                <a:cubicBezTo>
                  <a:pt x="69" y="23"/>
                  <a:pt x="69" y="23"/>
                  <a:pt x="69" y="23"/>
                </a:cubicBezTo>
                <a:cubicBezTo>
                  <a:pt x="69" y="23"/>
                  <a:pt x="68" y="23"/>
                  <a:pt x="67" y="23"/>
                </a:cubicBezTo>
                <a:cubicBezTo>
                  <a:pt x="67" y="24"/>
                  <a:pt x="67" y="24"/>
                  <a:pt x="66" y="24"/>
                </a:cubicBezTo>
                <a:cubicBezTo>
                  <a:pt x="66" y="23"/>
                  <a:pt x="65" y="24"/>
                  <a:pt x="65" y="24"/>
                </a:cubicBezTo>
                <a:cubicBezTo>
                  <a:pt x="64" y="24"/>
                  <a:pt x="62" y="24"/>
                  <a:pt x="60" y="24"/>
                </a:cubicBezTo>
                <a:cubicBezTo>
                  <a:pt x="60" y="24"/>
                  <a:pt x="60" y="24"/>
                  <a:pt x="60" y="24"/>
                </a:cubicBezTo>
                <a:cubicBezTo>
                  <a:pt x="59" y="24"/>
                  <a:pt x="59" y="23"/>
                  <a:pt x="59" y="23"/>
                </a:cubicBezTo>
                <a:cubicBezTo>
                  <a:pt x="59" y="23"/>
                  <a:pt x="60" y="23"/>
                  <a:pt x="60" y="23"/>
                </a:cubicBezTo>
                <a:cubicBezTo>
                  <a:pt x="60" y="23"/>
                  <a:pt x="61" y="23"/>
                  <a:pt x="61" y="23"/>
                </a:cubicBezTo>
                <a:close/>
                <a:moveTo>
                  <a:pt x="126" y="37"/>
                </a:moveTo>
                <a:cubicBezTo>
                  <a:pt x="126" y="37"/>
                  <a:pt x="126" y="37"/>
                  <a:pt x="126" y="37"/>
                </a:cubicBezTo>
                <a:cubicBezTo>
                  <a:pt x="127" y="37"/>
                  <a:pt x="127" y="37"/>
                  <a:pt x="127" y="37"/>
                </a:cubicBezTo>
                <a:cubicBezTo>
                  <a:pt x="127" y="36"/>
                  <a:pt x="127" y="36"/>
                  <a:pt x="126" y="36"/>
                </a:cubicBezTo>
                <a:cubicBezTo>
                  <a:pt x="126" y="36"/>
                  <a:pt x="125" y="36"/>
                  <a:pt x="124" y="36"/>
                </a:cubicBezTo>
                <a:cubicBezTo>
                  <a:pt x="123" y="36"/>
                  <a:pt x="122" y="35"/>
                  <a:pt x="121" y="36"/>
                </a:cubicBezTo>
                <a:cubicBezTo>
                  <a:pt x="121" y="36"/>
                  <a:pt x="121" y="36"/>
                  <a:pt x="121" y="36"/>
                </a:cubicBezTo>
                <a:cubicBezTo>
                  <a:pt x="121" y="36"/>
                  <a:pt x="121" y="36"/>
                  <a:pt x="121" y="36"/>
                </a:cubicBezTo>
                <a:cubicBezTo>
                  <a:pt x="122" y="36"/>
                  <a:pt x="123" y="36"/>
                  <a:pt x="123" y="37"/>
                </a:cubicBezTo>
                <a:cubicBezTo>
                  <a:pt x="124" y="37"/>
                  <a:pt x="125" y="37"/>
                  <a:pt x="126" y="37"/>
                </a:cubicBezTo>
                <a:close/>
                <a:moveTo>
                  <a:pt x="111" y="48"/>
                </a:moveTo>
                <a:cubicBezTo>
                  <a:pt x="112" y="48"/>
                  <a:pt x="112" y="48"/>
                  <a:pt x="113" y="48"/>
                </a:cubicBezTo>
                <a:cubicBezTo>
                  <a:pt x="113" y="48"/>
                  <a:pt x="113" y="48"/>
                  <a:pt x="114" y="48"/>
                </a:cubicBezTo>
                <a:cubicBezTo>
                  <a:pt x="114" y="47"/>
                  <a:pt x="114" y="47"/>
                  <a:pt x="113" y="47"/>
                </a:cubicBezTo>
                <a:cubicBezTo>
                  <a:pt x="113" y="47"/>
                  <a:pt x="113" y="47"/>
                  <a:pt x="112" y="47"/>
                </a:cubicBezTo>
                <a:cubicBezTo>
                  <a:pt x="111" y="47"/>
                  <a:pt x="110" y="47"/>
                  <a:pt x="109" y="47"/>
                </a:cubicBezTo>
                <a:cubicBezTo>
                  <a:pt x="109" y="47"/>
                  <a:pt x="109" y="47"/>
                  <a:pt x="109" y="47"/>
                </a:cubicBezTo>
                <a:cubicBezTo>
                  <a:pt x="109" y="47"/>
                  <a:pt x="109" y="47"/>
                  <a:pt x="109" y="47"/>
                </a:cubicBezTo>
                <a:cubicBezTo>
                  <a:pt x="109" y="47"/>
                  <a:pt x="109" y="47"/>
                  <a:pt x="109" y="47"/>
                </a:cubicBezTo>
                <a:cubicBezTo>
                  <a:pt x="110" y="47"/>
                  <a:pt x="110" y="47"/>
                  <a:pt x="110" y="48"/>
                </a:cubicBezTo>
                <a:cubicBezTo>
                  <a:pt x="110" y="48"/>
                  <a:pt x="111" y="48"/>
                  <a:pt x="111" y="48"/>
                </a:cubicBezTo>
                <a:close/>
                <a:moveTo>
                  <a:pt x="2" y="16"/>
                </a:moveTo>
                <a:cubicBezTo>
                  <a:pt x="2" y="16"/>
                  <a:pt x="2" y="15"/>
                  <a:pt x="2" y="15"/>
                </a:cubicBezTo>
                <a:cubicBezTo>
                  <a:pt x="2" y="15"/>
                  <a:pt x="2" y="14"/>
                  <a:pt x="2" y="14"/>
                </a:cubicBezTo>
                <a:cubicBezTo>
                  <a:pt x="1" y="14"/>
                  <a:pt x="1" y="15"/>
                  <a:pt x="1" y="15"/>
                </a:cubicBezTo>
                <a:cubicBezTo>
                  <a:pt x="1" y="15"/>
                  <a:pt x="1" y="15"/>
                  <a:pt x="1" y="15"/>
                </a:cubicBezTo>
                <a:cubicBezTo>
                  <a:pt x="1" y="16"/>
                  <a:pt x="1" y="16"/>
                  <a:pt x="1" y="16"/>
                </a:cubicBezTo>
                <a:cubicBezTo>
                  <a:pt x="1" y="17"/>
                  <a:pt x="1" y="18"/>
                  <a:pt x="2" y="18"/>
                </a:cubicBezTo>
                <a:cubicBezTo>
                  <a:pt x="2" y="18"/>
                  <a:pt x="2" y="18"/>
                  <a:pt x="2" y="19"/>
                </a:cubicBezTo>
                <a:cubicBezTo>
                  <a:pt x="2" y="19"/>
                  <a:pt x="2" y="18"/>
                  <a:pt x="2" y="18"/>
                </a:cubicBezTo>
                <a:cubicBezTo>
                  <a:pt x="2" y="18"/>
                  <a:pt x="2" y="18"/>
                  <a:pt x="2" y="17"/>
                </a:cubicBezTo>
                <a:cubicBezTo>
                  <a:pt x="3" y="17"/>
                  <a:pt x="3" y="17"/>
                  <a:pt x="2" y="17"/>
                </a:cubicBezTo>
                <a:cubicBezTo>
                  <a:pt x="2" y="17"/>
                  <a:pt x="2" y="16"/>
                  <a:pt x="2" y="16"/>
                </a:cubicBezTo>
                <a:cubicBezTo>
                  <a:pt x="2" y="16"/>
                  <a:pt x="2" y="16"/>
                  <a:pt x="2" y="16"/>
                </a:cubicBezTo>
                <a:close/>
                <a:moveTo>
                  <a:pt x="116" y="50"/>
                </a:moveTo>
                <a:cubicBezTo>
                  <a:pt x="116" y="50"/>
                  <a:pt x="117" y="50"/>
                  <a:pt x="117" y="50"/>
                </a:cubicBezTo>
                <a:cubicBezTo>
                  <a:pt x="117" y="49"/>
                  <a:pt x="117" y="49"/>
                  <a:pt x="116" y="49"/>
                </a:cubicBezTo>
                <a:cubicBezTo>
                  <a:pt x="115" y="49"/>
                  <a:pt x="115" y="49"/>
                  <a:pt x="115" y="50"/>
                </a:cubicBezTo>
                <a:cubicBezTo>
                  <a:pt x="115" y="50"/>
                  <a:pt x="115" y="50"/>
                  <a:pt x="116" y="50"/>
                </a:cubicBezTo>
                <a:close/>
                <a:moveTo>
                  <a:pt x="26" y="28"/>
                </a:moveTo>
                <a:cubicBezTo>
                  <a:pt x="26" y="28"/>
                  <a:pt x="25" y="28"/>
                  <a:pt x="25" y="29"/>
                </a:cubicBezTo>
                <a:cubicBezTo>
                  <a:pt x="25" y="29"/>
                  <a:pt x="26" y="29"/>
                  <a:pt x="26" y="29"/>
                </a:cubicBezTo>
                <a:cubicBezTo>
                  <a:pt x="27" y="29"/>
                  <a:pt x="27" y="29"/>
                  <a:pt x="27" y="29"/>
                </a:cubicBezTo>
                <a:cubicBezTo>
                  <a:pt x="27" y="28"/>
                  <a:pt x="27" y="28"/>
                  <a:pt x="26" y="28"/>
                </a:cubicBezTo>
                <a:close/>
                <a:moveTo>
                  <a:pt x="97" y="4"/>
                </a:moveTo>
                <a:cubicBezTo>
                  <a:pt x="97" y="4"/>
                  <a:pt x="97" y="4"/>
                  <a:pt x="96" y="4"/>
                </a:cubicBezTo>
                <a:cubicBezTo>
                  <a:pt x="96" y="4"/>
                  <a:pt x="97" y="4"/>
                  <a:pt x="97" y="4"/>
                </a:cubicBezTo>
                <a:cubicBezTo>
                  <a:pt x="97" y="4"/>
                  <a:pt x="98" y="4"/>
                  <a:pt x="98" y="4"/>
                </a:cubicBezTo>
                <a:cubicBezTo>
                  <a:pt x="98" y="4"/>
                  <a:pt x="98" y="4"/>
                  <a:pt x="98" y="4"/>
                </a:cubicBezTo>
                <a:cubicBezTo>
                  <a:pt x="98" y="4"/>
                  <a:pt x="98" y="4"/>
                  <a:pt x="97" y="4"/>
                </a:cubicBezTo>
                <a:close/>
                <a:moveTo>
                  <a:pt x="119" y="55"/>
                </a:moveTo>
                <a:cubicBezTo>
                  <a:pt x="118" y="55"/>
                  <a:pt x="118" y="55"/>
                  <a:pt x="118" y="55"/>
                </a:cubicBezTo>
                <a:cubicBezTo>
                  <a:pt x="118" y="56"/>
                  <a:pt x="118" y="55"/>
                  <a:pt x="119" y="55"/>
                </a:cubicBezTo>
                <a:cubicBezTo>
                  <a:pt x="119" y="55"/>
                  <a:pt x="119" y="55"/>
                  <a:pt x="119" y="55"/>
                </a:cubicBezTo>
                <a:cubicBezTo>
                  <a:pt x="119" y="55"/>
                  <a:pt x="119" y="55"/>
                  <a:pt x="119" y="55"/>
                </a:cubicBezTo>
                <a:cubicBezTo>
                  <a:pt x="119" y="55"/>
                  <a:pt x="119" y="55"/>
                  <a:pt x="119" y="55"/>
                </a:cubicBezTo>
                <a:close/>
                <a:moveTo>
                  <a:pt x="2" y="12"/>
                </a:moveTo>
                <a:cubicBezTo>
                  <a:pt x="2" y="13"/>
                  <a:pt x="2" y="13"/>
                  <a:pt x="2" y="13"/>
                </a:cubicBezTo>
                <a:cubicBezTo>
                  <a:pt x="2" y="13"/>
                  <a:pt x="2" y="13"/>
                  <a:pt x="3" y="13"/>
                </a:cubicBezTo>
                <a:cubicBezTo>
                  <a:pt x="3" y="13"/>
                  <a:pt x="3" y="13"/>
                  <a:pt x="3" y="13"/>
                </a:cubicBezTo>
                <a:cubicBezTo>
                  <a:pt x="3" y="13"/>
                  <a:pt x="3" y="12"/>
                  <a:pt x="3" y="12"/>
                </a:cubicBezTo>
                <a:cubicBezTo>
                  <a:pt x="3" y="12"/>
                  <a:pt x="3" y="12"/>
                  <a:pt x="3" y="12"/>
                </a:cubicBezTo>
                <a:cubicBezTo>
                  <a:pt x="2" y="12"/>
                  <a:pt x="2" y="12"/>
                  <a:pt x="2" y="12"/>
                </a:cubicBezTo>
                <a:cubicBezTo>
                  <a:pt x="2" y="12"/>
                  <a:pt x="2" y="12"/>
                  <a:pt x="2" y="12"/>
                </a:cubicBezTo>
                <a:close/>
                <a:moveTo>
                  <a:pt x="9" y="20"/>
                </a:moveTo>
                <a:cubicBezTo>
                  <a:pt x="8" y="20"/>
                  <a:pt x="9" y="20"/>
                  <a:pt x="9" y="21"/>
                </a:cubicBezTo>
                <a:cubicBezTo>
                  <a:pt x="9" y="21"/>
                  <a:pt x="9" y="21"/>
                  <a:pt x="9" y="21"/>
                </a:cubicBezTo>
                <a:cubicBezTo>
                  <a:pt x="9" y="21"/>
                  <a:pt x="9" y="21"/>
                  <a:pt x="9" y="21"/>
                </a:cubicBezTo>
                <a:cubicBezTo>
                  <a:pt x="9" y="20"/>
                  <a:pt x="9" y="20"/>
                  <a:pt x="9" y="20"/>
                </a:cubicBezTo>
                <a:close/>
                <a:moveTo>
                  <a:pt x="125" y="38"/>
                </a:moveTo>
                <a:cubicBezTo>
                  <a:pt x="125" y="38"/>
                  <a:pt x="125" y="39"/>
                  <a:pt x="125" y="38"/>
                </a:cubicBezTo>
                <a:cubicBezTo>
                  <a:pt x="125" y="38"/>
                  <a:pt x="125" y="38"/>
                  <a:pt x="124" y="38"/>
                </a:cubicBezTo>
                <a:cubicBezTo>
                  <a:pt x="124" y="38"/>
                  <a:pt x="124" y="38"/>
                  <a:pt x="124" y="38"/>
                </a:cubicBezTo>
                <a:cubicBezTo>
                  <a:pt x="124" y="39"/>
                  <a:pt x="125" y="38"/>
                  <a:pt x="125" y="38"/>
                </a:cubicBezTo>
                <a:close/>
                <a:moveTo>
                  <a:pt x="140" y="37"/>
                </a:moveTo>
                <a:cubicBezTo>
                  <a:pt x="140" y="36"/>
                  <a:pt x="140" y="36"/>
                  <a:pt x="139" y="36"/>
                </a:cubicBezTo>
                <a:cubicBezTo>
                  <a:pt x="139" y="36"/>
                  <a:pt x="139" y="36"/>
                  <a:pt x="139" y="36"/>
                </a:cubicBezTo>
                <a:cubicBezTo>
                  <a:pt x="139" y="37"/>
                  <a:pt x="140" y="37"/>
                  <a:pt x="140" y="37"/>
                </a:cubicBezTo>
                <a:cubicBezTo>
                  <a:pt x="140" y="37"/>
                  <a:pt x="140" y="37"/>
                  <a:pt x="140" y="37"/>
                </a:cubicBezTo>
                <a:close/>
                <a:moveTo>
                  <a:pt x="139" y="34"/>
                </a:moveTo>
                <a:cubicBezTo>
                  <a:pt x="138" y="34"/>
                  <a:pt x="138" y="34"/>
                  <a:pt x="138" y="34"/>
                </a:cubicBezTo>
                <a:cubicBezTo>
                  <a:pt x="138" y="34"/>
                  <a:pt x="138" y="34"/>
                  <a:pt x="139" y="34"/>
                </a:cubicBezTo>
                <a:cubicBezTo>
                  <a:pt x="139" y="34"/>
                  <a:pt x="139" y="34"/>
                  <a:pt x="139" y="34"/>
                </a:cubicBezTo>
                <a:cubicBezTo>
                  <a:pt x="139" y="34"/>
                  <a:pt x="139" y="34"/>
                  <a:pt x="139" y="34"/>
                </a:cubicBezTo>
                <a:close/>
                <a:moveTo>
                  <a:pt x="57" y="9"/>
                </a:moveTo>
                <a:cubicBezTo>
                  <a:pt x="56" y="9"/>
                  <a:pt x="56" y="9"/>
                  <a:pt x="56" y="9"/>
                </a:cubicBezTo>
                <a:cubicBezTo>
                  <a:pt x="56" y="9"/>
                  <a:pt x="56" y="9"/>
                  <a:pt x="55" y="9"/>
                </a:cubicBezTo>
                <a:cubicBezTo>
                  <a:pt x="55" y="10"/>
                  <a:pt x="56" y="10"/>
                  <a:pt x="56" y="10"/>
                </a:cubicBezTo>
                <a:cubicBezTo>
                  <a:pt x="56" y="10"/>
                  <a:pt x="56" y="10"/>
                  <a:pt x="57" y="9"/>
                </a:cubicBezTo>
                <a:close/>
                <a:moveTo>
                  <a:pt x="98" y="58"/>
                </a:moveTo>
                <a:cubicBezTo>
                  <a:pt x="98" y="58"/>
                  <a:pt x="98" y="58"/>
                  <a:pt x="98" y="58"/>
                </a:cubicBezTo>
                <a:cubicBezTo>
                  <a:pt x="98" y="58"/>
                  <a:pt x="98" y="58"/>
                  <a:pt x="98" y="58"/>
                </a:cubicBezTo>
                <a:cubicBezTo>
                  <a:pt x="98" y="58"/>
                  <a:pt x="98" y="59"/>
                  <a:pt x="98" y="59"/>
                </a:cubicBezTo>
                <a:cubicBezTo>
                  <a:pt x="98" y="59"/>
                  <a:pt x="98" y="59"/>
                  <a:pt x="98" y="58"/>
                </a:cubicBezTo>
                <a:close/>
                <a:moveTo>
                  <a:pt x="73" y="65"/>
                </a:moveTo>
                <a:cubicBezTo>
                  <a:pt x="73" y="65"/>
                  <a:pt x="73" y="65"/>
                  <a:pt x="73" y="65"/>
                </a:cubicBezTo>
                <a:cubicBezTo>
                  <a:pt x="73" y="65"/>
                  <a:pt x="73" y="65"/>
                  <a:pt x="72" y="65"/>
                </a:cubicBezTo>
                <a:cubicBezTo>
                  <a:pt x="72" y="65"/>
                  <a:pt x="73" y="65"/>
                  <a:pt x="73" y="65"/>
                </a:cubicBezTo>
                <a:cubicBezTo>
                  <a:pt x="73" y="65"/>
                  <a:pt x="73" y="65"/>
                  <a:pt x="73" y="65"/>
                </a:cubicBezTo>
                <a:close/>
                <a:moveTo>
                  <a:pt x="126" y="44"/>
                </a:moveTo>
                <a:cubicBezTo>
                  <a:pt x="126" y="44"/>
                  <a:pt x="126" y="44"/>
                  <a:pt x="126" y="44"/>
                </a:cubicBezTo>
                <a:cubicBezTo>
                  <a:pt x="126" y="44"/>
                  <a:pt x="126" y="44"/>
                  <a:pt x="126" y="45"/>
                </a:cubicBezTo>
                <a:cubicBezTo>
                  <a:pt x="126" y="45"/>
                  <a:pt x="126" y="45"/>
                  <a:pt x="126" y="45"/>
                </a:cubicBezTo>
                <a:cubicBezTo>
                  <a:pt x="126" y="45"/>
                  <a:pt x="126" y="45"/>
                  <a:pt x="126" y="44"/>
                </a:cubicBezTo>
                <a:close/>
                <a:moveTo>
                  <a:pt x="67" y="66"/>
                </a:moveTo>
                <a:cubicBezTo>
                  <a:pt x="67" y="66"/>
                  <a:pt x="67" y="66"/>
                  <a:pt x="67" y="66"/>
                </a:cubicBezTo>
                <a:cubicBezTo>
                  <a:pt x="67" y="66"/>
                  <a:pt x="67" y="66"/>
                  <a:pt x="67" y="66"/>
                </a:cubicBezTo>
                <a:cubicBezTo>
                  <a:pt x="67" y="66"/>
                  <a:pt x="68" y="66"/>
                  <a:pt x="68" y="66"/>
                </a:cubicBezTo>
                <a:cubicBezTo>
                  <a:pt x="68" y="66"/>
                  <a:pt x="67" y="66"/>
                  <a:pt x="67" y="66"/>
                </a:cubicBezTo>
                <a:close/>
                <a:moveTo>
                  <a:pt x="141" y="15"/>
                </a:moveTo>
                <a:cubicBezTo>
                  <a:pt x="141" y="14"/>
                  <a:pt x="141" y="14"/>
                  <a:pt x="141" y="14"/>
                </a:cubicBezTo>
                <a:cubicBezTo>
                  <a:pt x="140" y="14"/>
                  <a:pt x="140" y="15"/>
                  <a:pt x="140" y="15"/>
                </a:cubicBezTo>
                <a:cubicBezTo>
                  <a:pt x="140" y="15"/>
                  <a:pt x="140" y="15"/>
                  <a:pt x="141" y="15"/>
                </a:cubicBezTo>
                <a:cubicBezTo>
                  <a:pt x="141" y="15"/>
                  <a:pt x="141" y="15"/>
                  <a:pt x="141" y="15"/>
                </a:cubicBezTo>
                <a:close/>
                <a:moveTo>
                  <a:pt x="142" y="13"/>
                </a:moveTo>
                <a:cubicBezTo>
                  <a:pt x="142" y="13"/>
                  <a:pt x="142" y="13"/>
                  <a:pt x="142" y="13"/>
                </a:cubicBezTo>
                <a:cubicBezTo>
                  <a:pt x="142" y="13"/>
                  <a:pt x="142" y="13"/>
                  <a:pt x="142" y="13"/>
                </a:cubicBezTo>
                <a:cubicBezTo>
                  <a:pt x="142" y="13"/>
                  <a:pt x="142" y="13"/>
                  <a:pt x="142" y="13"/>
                </a:cubicBezTo>
                <a:cubicBezTo>
                  <a:pt x="142" y="13"/>
                  <a:pt x="142" y="13"/>
                  <a:pt x="142" y="13"/>
                </a:cubicBezTo>
                <a:close/>
                <a:moveTo>
                  <a:pt x="117" y="48"/>
                </a:moveTo>
                <a:cubicBezTo>
                  <a:pt x="117" y="48"/>
                  <a:pt x="117" y="48"/>
                  <a:pt x="117" y="48"/>
                </a:cubicBezTo>
                <a:cubicBezTo>
                  <a:pt x="117" y="48"/>
                  <a:pt x="117" y="48"/>
                  <a:pt x="117" y="48"/>
                </a:cubicBezTo>
                <a:cubicBezTo>
                  <a:pt x="117" y="48"/>
                  <a:pt x="117" y="48"/>
                  <a:pt x="117" y="48"/>
                </a:cubicBezTo>
                <a:cubicBezTo>
                  <a:pt x="117" y="48"/>
                  <a:pt x="117" y="48"/>
                  <a:pt x="117" y="48"/>
                </a:cubicBezTo>
                <a:close/>
                <a:moveTo>
                  <a:pt x="105" y="7"/>
                </a:moveTo>
                <a:cubicBezTo>
                  <a:pt x="105" y="7"/>
                  <a:pt x="105" y="7"/>
                  <a:pt x="105" y="7"/>
                </a:cubicBezTo>
                <a:cubicBezTo>
                  <a:pt x="105" y="7"/>
                  <a:pt x="105" y="7"/>
                  <a:pt x="105" y="7"/>
                </a:cubicBezTo>
                <a:cubicBezTo>
                  <a:pt x="105" y="7"/>
                  <a:pt x="105" y="7"/>
                  <a:pt x="105" y="7"/>
                </a:cubicBezTo>
                <a:cubicBezTo>
                  <a:pt x="105" y="7"/>
                  <a:pt x="105" y="7"/>
                  <a:pt x="105" y="7"/>
                </a:cubicBezTo>
                <a:close/>
                <a:moveTo>
                  <a:pt x="97" y="53"/>
                </a:moveTo>
                <a:cubicBezTo>
                  <a:pt x="97" y="52"/>
                  <a:pt x="97" y="52"/>
                  <a:pt x="97" y="52"/>
                </a:cubicBezTo>
                <a:cubicBezTo>
                  <a:pt x="97" y="52"/>
                  <a:pt x="97" y="52"/>
                  <a:pt x="97" y="52"/>
                </a:cubicBezTo>
                <a:cubicBezTo>
                  <a:pt x="97" y="52"/>
                  <a:pt x="97" y="52"/>
                  <a:pt x="97" y="52"/>
                </a:cubicBezTo>
                <a:cubicBezTo>
                  <a:pt x="97" y="52"/>
                  <a:pt x="97" y="52"/>
                  <a:pt x="97" y="53"/>
                </a:cubicBezTo>
                <a:close/>
                <a:moveTo>
                  <a:pt x="116" y="54"/>
                </a:moveTo>
                <a:cubicBezTo>
                  <a:pt x="116" y="54"/>
                  <a:pt x="115" y="54"/>
                  <a:pt x="115" y="54"/>
                </a:cubicBezTo>
                <a:cubicBezTo>
                  <a:pt x="115" y="54"/>
                  <a:pt x="115" y="54"/>
                  <a:pt x="115" y="54"/>
                </a:cubicBezTo>
                <a:cubicBezTo>
                  <a:pt x="115" y="54"/>
                  <a:pt x="115" y="54"/>
                  <a:pt x="115" y="54"/>
                </a:cubicBezTo>
                <a:cubicBezTo>
                  <a:pt x="115" y="54"/>
                  <a:pt x="116" y="54"/>
                  <a:pt x="116" y="54"/>
                </a:cubicBezTo>
                <a:close/>
                <a:moveTo>
                  <a:pt x="58" y="9"/>
                </a:moveTo>
                <a:cubicBezTo>
                  <a:pt x="58" y="9"/>
                  <a:pt x="58" y="9"/>
                  <a:pt x="58" y="9"/>
                </a:cubicBezTo>
                <a:cubicBezTo>
                  <a:pt x="58" y="9"/>
                  <a:pt x="58" y="9"/>
                  <a:pt x="58" y="9"/>
                </a:cubicBezTo>
                <a:cubicBezTo>
                  <a:pt x="58" y="9"/>
                  <a:pt x="58" y="9"/>
                  <a:pt x="58" y="9"/>
                </a:cubicBezTo>
                <a:cubicBezTo>
                  <a:pt x="58" y="9"/>
                  <a:pt x="58" y="9"/>
                  <a:pt x="58" y="9"/>
                </a:cubicBezTo>
                <a:close/>
                <a:moveTo>
                  <a:pt x="63" y="25"/>
                </a:moveTo>
                <a:cubicBezTo>
                  <a:pt x="63" y="25"/>
                  <a:pt x="63" y="25"/>
                  <a:pt x="63" y="25"/>
                </a:cubicBezTo>
                <a:cubicBezTo>
                  <a:pt x="63" y="25"/>
                  <a:pt x="63" y="25"/>
                  <a:pt x="63" y="25"/>
                </a:cubicBezTo>
                <a:cubicBezTo>
                  <a:pt x="63" y="25"/>
                  <a:pt x="63" y="25"/>
                  <a:pt x="63" y="25"/>
                </a:cubicBezTo>
                <a:cubicBezTo>
                  <a:pt x="63" y="25"/>
                  <a:pt x="63" y="25"/>
                  <a:pt x="63" y="25"/>
                </a:cubicBezTo>
                <a:close/>
                <a:moveTo>
                  <a:pt x="96" y="52"/>
                </a:moveTo>
                <a:cubicBezTo>
                  <a:pt x="96" y="52"/>
                  <a:pt x="96" y="52"/>
                  <a:pt x="96" y="52"/>
                </a:cubicBezTo>
                <a:cubicBezTo>
                  <a:pt x="96" y="52"/>
                  <a:pt x="96" y="52"/>
                  <a:pt x="96" y="52"/>
                </a:cubicBezTo>
                <a:cubicBezTo>
                  <a:pt x="96" y="52"/>
                  <a:pt x="96" y="52"/>
                  <a:pt x="96" y="52"/>
                </a:cubicBezTo>
                <a:cubicBezTo>
                  <a:pt x="96" y="52"/>
                  <a:pt x="96" y="52"/>
                  <a:pt x="96" y="52"/>
                </a:cubicBezTo>
                <a:close/>
                <a:moveTo>
                  <a:pt x="140" y="15"/>
                </a:moveTo>
                <a:cubicBezTo>
                  <a:pt x="140" y="15"/>
                  <a:pt x="140" y="15"/>
                  <a:pt x="140" y="15"/>
                </a:cubicBezTo>
                <a:cubicBezTo>
                  <a:pt x="140" y="15"/>
                  <a:pt x="140" y="15"/>
                  <a:pt x="140" y="15"/>
                </a:cubicBezTo>
                <a:cubicBezTo>
                  <a:pt x="140" y="15"/>
                  <a:pt x="140" y="15"/>
                  <a:pt x="140" y="15"/>
                </a:cubicBezTo>
                <a:close/>
                <a:moveTo>
                  <a:pt x="60" y="8"/>
                </a:moveTo>
                <a:cubicBezTo>
                  <a:pt x="60" y="8"/>
                  <a:pt x="60" y="8"/>
                  <a:pt x="60" y="8"/>
                </a:cubicBezTo>
                <a:cubicBezTo>
                  <a:pt x="60" y="8"/>
                  <a:pt x="60" y="7"/>
                  <a:pt x="60" y="7"/>
                </a:cubicBezTo>
                <a:cubicBezTo>
                  <a:pt x="60" y="7"/>
                  <a:pt x="60" y="8"/>
                  <a:pt x="60" y="8"/>
                </a:cubicBezTo>
                <a:cubicBezTo>
                  <a:pt x="60" y="8"/>
                  <a:pt x="60" y="8"/>
                  <a:pt x="60" y="8"/>
                </a:cubicBezTo>
                <a:close/>
              </a:path>
            </a:pathLst>
          </a:custGeom>
          <a:blipFill>
            <a:blip r:embed="rId7"/>
            <a:stretch>
              <a:fillRect/>
            </a:stretch>
          </a:blipFill>
          <a:ln>
            <a:noFill/>
          </a:ln>
        </p:spPr>
        <p:txBody>
          <a:bodyPr vert="horz" wrap="square" lIns="68591" tIns="34295" rIns="68591" bIns="34295" numCol="1" anchor="t" anchorCtr="0" compatLnSpc="1"/>
          <a:lstStyle/>
          <a:p>
            <a:endParaRPr lang="zh-CN" altLang="en-US" sz="1350">
              <a:solidFill>
                <a:prstClr val="black"/>
              </a:solidFill>
            </a:endParaRPr>
          </a:p>
        </p:txBody>
      </p:sp>
    </p:spTree>
  </p:cSld>
  <p:clrMapOvr>
    <a:masterClrMapping/>
  </p:clrMapOvr>
  <mc:AlternateContent>
    <mc:Choice xmlns:p14="http://schemas.microsoft.com/office/powerpoint/2010/main" Requires="p14">
      <p:transition spd="med" p14:dur="750">
        <p:random/>
      </p:transition>
    </mc:Choice>
    <mc:Fallback>
      <p:transition spd="med">
        <p:random/>
      </p:transition>
    </mc:Fallback>
  </mc:AlternateContent>
  <p:timing/>
</p:sld>
</file>

<file path=ppt/tags/tag1.xml><?xml version="1.0" encoding="utf-8"?>
<p:tagLst xmlns:p="http://schemas.openxmlformats.org/presentationml/2006/main">
  <p:tag name="AS_UNIQUEID" val="2219"/>
</p:tagLst>
</file>

<file path=ppt/tags/tag10.xml><?xml version="1.0" encoding="utf-8"?>
<p:tagLst xmlns:p="http://schemas.openxmlformats.org/presentationml/2006/main">
  <p:tag name="AS_UNIQUEID" val="1277"/>
</p:tagLst>
</file>

<file path=ppt/tags/tag100.xml><?xml version="1.0" encoding="utf-8"?>
<p:tagLst xmlns:p="http://schemas.openxmlformats.org/presentationml/2006/main">
  <p:tag name="AS_UNIQUEID" val="827"/>
</p:tagLst>
</file>

<file path=ppt/tags/tag101.xml><?xml version="1.0" encoding="utf-8"?>
<p:tagLst xmlns:p="http://schemas.openxmlformats.org/presentationml/2006/main">
  <p:tag name="AS_UNIQUEID" val="828"/>
</p:tagLst>
</file>

<file path=ppt/tags/tag102.xml><?xml version="1.0" encoding="utf-8"?>
<p:tagLst xmlns:p="http://schemas.openxmlformats.org/presentationml/2006/main">
  <p:tag name="AS_UNIQUEID" val="829"/>
</p:tagLst>
</file>

<file path=ppt/tags/tag103.xml><?xml version="1.0" encoding="utf-8"?>
<p:tagLst xmlns:p="http://schemas.openxmlformats.org/presentationml/2006/main">
  <p:tag name="AS_UNIQUEID" val="830"/>
</p:tagLst>
</file>

<file path=ppt/tags/tag104.xml><?xml version="1.0" encoding="utf-8"?>
<p:tagLst xmlns:p="http://schemas.openxmlformats.org/presentationml/2006/main">
  <p:tag name="AS_UNIQUEID" val="2240"/>
</p:tagLst>
</file>

<file path=ppt/tags/tag105.xml><?xml version="1.0" encoding="utf-8"?>
<p:tagLst xmlns:p="http://schemas.openxmlformats.org/presentationml/2006/main">
  <p:tag name="AS_UNIQUEID" val="2241"/>
</p:tagLst>
</file>

<file path=ppt/tags/tag106.xml><?xml version="1.0" encoding="utf-8"?>
<p:tagLst xmlns:p="http://schemas.openxmlformats.org/presentationml/2006/main">
  <p:tag name="AS_UNIQUEID" val="2242"/>
</p:tagLst>
</file>

<file path=ppt/tags/tag107.xml><?xml version="1.0" encoding="utf-8"?>
<p:tagLst xmlns:p="http://schemas.openxmlformats.org/presentationml/2006/main">
  <p:tag name="AS_UNIQUEID" val="2243"/>
</p:tagLst>
</file>

<file path=ppt/tags/tag108.xml><?xml version="1.0" encoding="utf-8"?>
<p:tagLst xmlns:p="http://schemas.openxmlformats.org/presentationml/2006/main">
  <p:tag name="AS_UNIQUEID" val="2244"/>
</p:tagLst>
</file>

<file path=ppt/tags/tag109.xml><?xml version="1.0" encoding="utf-8"?>
<p:tagLst xmlns:p="http://schemas.openxmlformats.org/presentationml/2006/main">
  <p:tag name="AS_UNIQUEID" val="1362"/>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xml><?xml version="1.0" encoding="utf-8"?>
<p:tagLst xmlns:p="http://schemas.openxmlformats.org/presentationml/2006/main">
  <p:tag name="AS_UNIQUEID" val="1278"/>
</p:tagLst>
</file>

<file path=ppt/tags/tag110.xml><?xml version="1.0" encoding="utf-8"?>
<p:tagLst xmlns:p="http://schemas.openxmlformats.org/presentationml/2006/main">
  <p:tag name="AS_UNIQUEID" val="136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1.xml><?xml version="1.0" encoding="utf-8"?>
<p:tagLst xmlns:p="http://schemas.openxmlformats.org/presentationml/2006/main">
  <p:tag name="AS_UNIQUEID" val="136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2.xml><?xml version="1.0" encoding="utf-8"?>
<p:tagLst xmlns:p="http://schemas.openxmlformats.org/presentationml/2006/main">
  <p:tag name="AS_UNIQUEID" val="136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3.xml><?xml version="1.0" encoding="utf-8"?>
<p:tagLst xmlns:p="http://schemas.openxmlformats.org/presentationml/2006/main">
  <p:tag name="AS_UNIQUEID" val="13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AS_UNIQUEID" val="1367"/>
</p:tagLst>
</file>

<file path=ppt/tags/tag115.xml><?xml version="1.0" encoding="utf-8"?>
<p:tagLst xmlns:p="http://schemas.openxmlformats.org/presentationml/2006/main">
  <p:tag name="AS_UNIQUEID" val="2245"/>
</p:tagLst>
</file>

<file path=ppt/tags/tag1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7.xml><?xml version="1.0" encoding="utf-8"?>
<p:tagLst xmlns:p="http://schemas.openxmlformats.org/presentationml/2006/main">
  <p:tag name="AS_UNIQUEID" val="2246"/>
</p:tagLst>
</file>

<file path=ppt/tags/tag118.xml><?xml version="1.0" encoding="utf-8"?>
<p:tagLst xmlns:p="http://schemas.openxmlformats.org/presentationml/2006/main">
  <p:tag name="AS_UNIQUEID" val="820"/>
</p:tagLst>
</file>

<file path=ppt/tags/tag119.xml><?xml version="1.0" encoding="utf-8"?>
<p:tagLst xmlns:p="http://schemas.openxmlformats.org/presentationml/2006/main">
  <p:tag name="AS_UNIQUEID" val="821"/>
</p:tagLst>
</file>

<file path=ppt/tags/tag12.xml><?xml version="1.0" encoding="utf-8"?>
<p:tagLst xmlns:p="http://schemas.openxmlformats.org/presentationml/2006/main">
  <p:tag name="AS_UNIQUEID" val="1279"/>
</p:tagLst>
</file>

<file path=ppt/tags/tag120.xml><?xml version="1.0" encoding="utf-8"?>
<p:tagLst xmlns:p="http://schemas.openxmlformats.org/presentationml/2006/main">
  <p:tag name="AS_UNIQUEID" val="822"/>
</p:tagLst>
</file>

<file path=ppt/tags/tag121.xml><?xml version="1.0" encoding="utf-8"?>
<p:tagLst xmlns:p="http://schemas.openxmlformats.org/presentationml/2006/main">
  <p:tag name="AS_UNIQUEID" val="823"/>
</p:tagLst>
</file>

<file path=ppt/tags/tag122.xml><?xml version="1.0" encoding="utf-8"?>
<p:tagLst xmlns:p="http://schemas.openxmlformats.org/presentationml/2006/main">
  <p:tag name="AS_UNIQUEID" val="824"/>
</p:tagLst>
</file>

<file path=ppt/tags/tag123.xml><?xml version="1.0" encoding="utf-8"?>
<p:tagLst xmlns:p="http://schemas.openxmlformats.org/presentationml/2006/main">
  <p:tag name="AS_UNIQUEID" val="2247"/>
</p:tagLst>
</file>

<file path=ppt/tags/tag124.xml><?xml version="1.0" encoding="utf-8"?>
<p:tagLst xmlns:p="http://schemas.openxmlformats.org/presentationml/2006/main">
  <p:tag name="AS_UNIQUEID" val="826"/>
</p:tagLst>
</file>

<file path=ppt/tags/tag125.xml><?xml version="1.0" encoding="utf-8"?>
<p:tagLst xmlns:p="http://schemas.openxmlformats.org/presentationml/2006/main">
  <p:tag name="AS_UNIQUEID" val="827"/>
</p:tagLst>
</file>

<file path=ppt/tags/tag126.xml><?xml version="1.0" encoding="utf-8"?>
<p:tagLst xmlns:p="http://schemas.openxmlformats.org/presentationml/2006/main">
  <p:tag name="AS_UNIQUEID" val="828"/>
</p:tagLst>
</file>

<file path=ppt/tags/tag127.xml><?xml version="1.0" encoding="utf-8"?>
<p:tagLst xmlns:p="http://schemas.openxmlformats.org/presentationml/2006/main">
  <p:tag name="AS_UNIQUEID" val="829"/>
</p:tagLst>
</file>

<file path=ppt/tags/tag128.xml><?xml version="1.0" encoding="utf-8"?>
<p:tagLst xmlns:p="http://schemas.openxmlformats.org/presentationml/2006/main">
  <p:tag name="AS_UNIQUEID" val="830"/>
</p:tagLst>
</file>

<file path=ppt/tags/tag129.xml><?xml version="1.0" encoding="utf-8"?>
<p:tagLst xmlns:p="http://schemas.openxmlformats.org/presentationml/2006/main">
  <p:tag name="AS_UNIQUEID" val="2248"/>
</p:tagLst>
</file>

<file path=ppt/tags/tag13.xml><?xml version="1.0" encoding="utf-8"?>
<p:tagLst xmlns:p="http://schemas.openxmlformats.org/presentationml/2006/main">
  <p:tag name="AS_UNIQUEID" val="2221"/>
</p:tagLst>
</file>

<file path=ppt/tags/tag130.xml><?xml version="1.0" encoding="utf-8"?>
<p:tagLst xmlns:p="http://schemas.openxmlformats.org/presentationml/2006/main">
  <p:tag name="AS_UNIQUEID" val="832"/>
</p:tagLst>
</file>

<file path=ppt/tags/tag131.xml><?xml version="1.0" encoding="utf-8"?>
<p:tagLst xmlns:p="http://schemas.openxmlformats.org/presentationml/2006/main">
  <p:tag name="AS_UNIQUEID" val="833"/>
</p:tagLst>
</file>

<file path=ppt/tags/tag132.xml><?xml version="1.0" encoding="utf-8"?>
<p:tagLst xmlns:p="http://schemas.openxmlformats.org/presentationml/2006/main">
  <p:tag name="AS_UNIQUEID" val="834"/>
</p:tagLst>
</file>

<file path=ppt/tags/tag133.xml><?xml version="1.0" encoding="utf-8"?>
<p:tagLst xmlns:p="http://schemas.openxmlformats.org/presentationml/2006/main">
  <p:tag name="AS_UNIQUEID" val="835"/>
</p:tagLst>
</file>

<file path=ppt/tags/tag134.xml><?xml version="1.0" encoding="utf-8"?>
<p:tagLst xmlns:p="http://schemas.openxmlformats.org/presentationml/2006/main">
  <p:tag name="AS_UNIQUEID" val="836"/>
</p:tagLst>
</file>

<file path=ppt/tags/tag135.xml><?xml version="1.0" encoding="utf-8"?>
<p:tagLst xmlns:p="http://schemas.openxmlformats.org/presentationml/2006/main">
  <p:tag name="AS_UNIQUEID" val="2249"/>
</p:tagLst>
</file>

<file path=ppt/tags/tag136.xml><?xml version="1.0" encoding="utf-8"?>
<p:tagLst xmlns:p="http://schemas.openxmlformats.org/presentationml/2006/main">
  <p:tag name="AS_UNIQUEID" val="838"/>
</p:tagLst>
</file>

<file path=ppt/tags/tag137.xml><?xml version="1.0" encoding="utf-8"?>
<p:tagLst xmlns:p="http://schemas.openxmlformats.org/presentationml/2006/main">
  <p:tag name="AS_UNIQUEID" val="839"/>
</p:tagLst>
</file>

<file path=ppt/tags/tag138.xml><?xml version="1.0" encoding="utf-8"?>
<p:tagLst xmlns:p="http://schemas.openxmlformats.org/presentationml/2006/main">
  <p:tag name="AS_UNIQUEID" val="840"/>
</p:tagLst>
</file>

<file path=ppt/tags/tag139.xml><?xml version="1.0" encoding="utf-8"?>
<p:tagLst xmlns:p="http://schemas.openxmlformats.org/presentationml/2006/main">
  <p:tag name="AS_UNIQUEID" val="841"/>
</p:tagLst>
</file>

<file path=ppt/tags/tag14.xml><?xml version="1.0" encoding="utf-8"?>
<p:tagLst xmlns:p="http://schemas.openxmlformats.org/presentationml/2006/main">
  <p:tag name="AS_UNIQUEID" val="1281"/>
</p:tagLst>
</file>

<file path=ppt/tags/tag140.xml><?xml version="1.0" encoding="utf-8"?>
<p:tagLst xmlns:p="http://schemas.openxmlformats.org/presentationml/2006/main">
  <p:tag name="AS_UNIQUEID" val="842"/>
</p:tagLst>
</file>

<file path=ppt/tags/tag141.xml><?xml version="1.0" encoding="utf-8"?>
<p:tagLst xmlns:p="http://schemas.openxmlformats.org/presentationml/2006/main">
  <p:tag name="AS_UNIQUEID" val="843"/>
</p:tagLst>
</file>

<file path=ppt/tags/tag142.xml><?xml version="1.0" encoding="utf-8"?>
<p:tagLst xmlns:p="http://schemas.openxmlformats.org/presentationml/2006/main">
  <p:tag name="AS_UNIQUEID" val="2250"/>
</p:tagLst>
</file>

<file path=ppt/tags/tag143.xml><?xml version="1.0" encoding="utf-8"?>
<p:tagLst xmlns:p="http://schemas.openxmlformats.org/presentationml/2006/main">
  <p:tag name="AS_UNIQUEID" val="845"/>
</p:tagLst>
</file>

<file path=ppt/tags/tag144.xml><?xml version="1.0" encoding="utf-8"?>
<p:tagLst xmlns:p="http://schemas.openxmlformats.org/presentationml/2006/main">
  <p:tag name="AS_UNIQUEID" val="846"/>
</p:tagLst>
</file>

<file path=ppt/tags/tag145.xml><?xml version="1.0" encoding="utf-8"?>
<p:tagLst xmlns:p="http://schemas.openxmlformats.org/presentationml/2006/main">
  <p:tag name="AS_UNIQUEID" val="847"/>
</p:tagLst>
</file>

<file path=ppt/tags/tag146.xml><?xml version="1.0" encoding="utf-8"?>
<p:tagLst xmlns:p="http://schemas.openxmlformats.org/presentationml/2006/main">
  <p:tag name="AS_UNIQUEID" val="848"/>
</p:tagLst>
</file>

<file path=ppt/tags/tag147.xml><?xml version="1.0" encoding="utf-8"?>
<p:tagLst xmlns:p="http://schemas.openxmlformats.org/presentationml/2006/main">
  <p:tag name="AS_UNIQUEID" val="849"/>
</p:tagLst>
</file>

<file path=ppt/tags/tag148.xml><?xml version="1.0" encoding="utf-8"?>
<p:tagLst xmlns:p="http://schemas.openxmlformats.org/presentationml/2006/main">
  <p:tag name="AS_UNIQUEID" val="850"/>
</p:tagLst>
</file>

<file path=ppt/tags/tag149.xml><?xml version="1.0" encoding="utf-8"?>
<p:tagLst xmlns:p="http://schemas.openxmlformats.org/presentationml/2006/main">
  <p:tag name="AS_UNIQUEID" val="851"/>
</p:tagLst>
</file>

<file path=ppt/tags/tag15.xml><?xml version="1.0" encoding="utf-8"?>
<p:tagLst xmlns:p="http://schemas.openxmlformats.org/presentationml/2006/main">
  <p:tag name="AS_UNIQUEID" val="1282"/>
</p:tagLst>
</file>

<file path=ppt/tags/tag150.xml><?xml version="1.0" encoding="utf-8"?>
<p:tagLst xmlns:p="http://schemas.openxmlformats.org/presentationml/2006/main">
  <p:tag name="AS_UNIQUEID" val="852"/>
</p:tagLst>
</file>

<file path=ppt/tags/tag151.xml><?xml version="1.0" encoding="utf-8"?>
<p:tagLst xmlns:p="http://schemas.openxmlformats.org/presentationml/2006/main">
  <p:tag name="AS_UNIQUEID" val="2251"/>
</p:tagLst>
</file>

<file path=ppt/tags/tag152.xml><?xml version="1.0" encoding="utf-8"?>
<p:tagLst xmlns:p="http://schemas.openxmlformats.org/presentationml/2006/main">
  <p:tag name="AS_UNIQUEID" val="854"/>
</p:tagLst>
</file>

<file path=ppt/tags/tag153.xml><?xml version="1.0" encoding="utf-8"?>
<p:tagLst xmlns:p="http://schemas.openxmlformats.org/presentationml/2006/main">
  <p:tag name="AS_UNIQUEID" val="855"/>
</p:tagLst>
</file>

<file path=ppt/tags/tag154.xml><?xml version="1.0" encoding="utf-8"?>
<p:tagLst xmlns:p="http://schemas.openxmlformats.org/presentationml/2006/main">
  <p:tag name="AS_UNIQUEID" val="856"/>
</p:tagLst>
</file>

<file path=ppt/tags/tag155.xml><?xml version="1.0" encoding="utf-8"?>
<p:tagLst xmlns:p="http://schemas.openxmlformats.org/presentationml/2006/main">
  <p:tag name="AS_UNIQUEID" val="857"/>
</p:tagLst>
</file>

<file path=ppt/tags/tag156.xml><?xml version="1.0" encoding="utf-8"?>
<p:tagLst xmlns:p="http://schemas.openxmlformats.org/presentationml/2006/main">
  <p:tag name="AS_UNIQUEID" val="2252"/>
</p:tagLst>
</file>

<file path=ppt/tags/tag157.xml><?xml version="1.0" encoding="utf-8"?>
<p:tagLst xmlns:p="http://schemas.openxmlformats.org/presentationml/2006/main">
  <p:tag name="AS_UNIQUEID" val="859"/>
</p:tagLst>
</file>

<file path=ppt/tags/tag158.xml><?xml version="1.0" encoding="utf-8"?>
<p:tagLst xmlns:p="http://schemas.openxmlformats.org/presentationml/2006/main">
  <p:tag name="AS_UNIQUEID" val="860"/>
</p:tagLst>
</file>

<file path=ppt/tags/tag159.xml><?xml version="1.0" encoding="utf-8"?>
<p:tagLst xmlns:p="http://schemas.openxmlformats.org/presentationml/2006/main">
  <p:tag name="AS_UNIQUEID" val="861"/>
</p:tagLst>
</file>

<file path=ppt/tags/tag16.xml><?xml version="1.0" encoding="utf-8"?>
<p:tagLst xmlns:p="http://schemas.openxmlformats.org/presentationml/2006/main">
  <p:tag name="AS_UNIQUEID" val="1283"/>
</p:tagLst>
</file>

<file path=ppt/tags/tag160.xml><?xml version="1.0" encoding="utf-8"?>
<p:tagLst xmlns:p="http://schemas.openxmlformats.org/presentationml/2006/main">
  <p:tag name="AS_UNIQUEID" val="2253"/>
</p:tagLst>
</file>

<file path=ppt/tags/tag161.xml><?xml version="1.0" encoding="utf-8"?>
<p:tagLst xmlns:p="http://schemas.openxmlformats.org/presentationml/2006/main">
  <p:tag name="AS_UNIQUEID" val="863"/>
</p:tagLst>
</file>

<file path=ppt/tags/tag162.xml><?xml version="1.0" encoding="utf-8"?>
<p:tagLst xmlns:p="http://schemas.openxmlformats.org/presentationml/2006/main">
  <p:tag name="AS_UNIQUEID" val="864"/>
</p:tagLst>
</file>

<file path=ppt/tags/tag163.xml><?xml version="1.0" encoding="utf-8"?>
<p:tagLst xmlns:p="http://schemas.openxmlformats.org/presentationml/2006/main">
  <p:tag name="AS_UNIQUEID" val="865"/>
</p:tagLst>
</file>

<file path=ppt/tags/tag164.xml><?xml version="1.0" encoding="utf-8"?>
<p:tagLst xmlns:p="http://schemas.openxmlformats.org/presentationml/2006/main">
  <p:tag name="AS_UNIQUEID" val="866"/>
</p:tagLst>
</file>

<file path=ppt/tags/tag165.xml><?xml version="1.0" encoding="utf-8"?>
<p:tagLst xmlns:p="http://schemas.openxmlformats.org/presentationml/2006/main">
  <p:tag name="AS_UNIQUEID" val="867"/>
</p:tagLst>
</file>

<file path=ppt/tags/tag166.xml><?xml version="1.0" encoding="utf-8"?>
<p:tagLst xmlns:p="http://schemas.openxmlformats.org/presentationml/2006/main">
  <p:tag name="AS_UNIQUEID" val="868"/>
</p:tagLst>
</file>

<file path=ppt/tags/tag167.xml><?xml version="1.0" encoding="utf-8"?>
<p:tagLst xmlns:p="http://schemas.openxmlformats.org/presentationml/2006/main">
  <p:tag name="AS_UNIQUEID" val="2254"/>
</p:tagLst>
</file>

<file path=ppt/tags/tag168.xml><?xml version="1.0" encoding="utf-8"?>
<p:tagLst xmlns:p="http://schemas.openxmlformats.org/presentationml/2006/main">
  <p:tag name="AS_UNIQUEID" val="870"/>
</p:tagLst>
</file>

<file path=ppt/tags/tag169.xml><?xml version="1.0" encoding="utf-8"?>
<p:tagLst xmlns:p="http://schemas.openxmlformats.org/presentationml/2006/main">
  <p:tag name="AS_UNIQUEID" val="871"/>
</p:tagLst>
</file>

<file path=ppt/tags/tag17.xml><?xml version="1.0" encoding="utf-8"?>
<p:tagLst xmlns:p="http://schemas.openxmlformats.org/presentationml/2006/main">
  <p:tag name="AS_UNIQUEID" val="1284"/>
</p:tagLst>
</file>

<file path=ppt/tags/tag170.xml><?xml version="1.0" encoding="utf-8"?>
<p:tagLst xmlns:p="http://schemas.openxmlformats.org/presentationml/2006/main">
  <p:tag name="AS_UNIQUEID" val="872"/>
</p:tagLst>
</file>

<file path=ppt/tags/tag171.xml><?xml version="1.0" encoding="utf-8"?>
<p:tagLst xmlns:p="http://schemas.openxmlformats.org/presentationml/2006/main">
  <p:tag name="AS_UNIQUEID" val="873"/>
</p:tagLst>
</file>

<file path=ppt/tags/tag172.xml><?xml version="1.0" encoding="utf-8"?>
<p:tagLst xmlns:p="http://schemas.openxmlformats.org/presentationml/2006/main">
  <p:tag name="AS_UNIQUEID" val="874"/>
</p:tagLst>
</file>

<file path=ppt/tags/tag173.xml><?xml version="1.0" encoding="utf-8"?>
<p:tagLst xmlns:p="http://schemas.openxmlformats.org/presentationml/2006/main">
  <p:tag name="AS_UNIQUEID" val="875"/>
</p:tagLst>
</file>

<file path=ppt/tags/tag174.xml><?xml version="1.0" encoding="utf-8"?>
<p:tagLst xmlns:p="http://schemas.openxmlformats.org/presentationml/2006/main">
  <p:tag name="AS_UNIQUEID" val="2255"/>
</p:tagLst>
</file>

<file path=ppt/tags/tag175.xml><?xml version="1.0" encoding="utf-8"?>
<p:tagLst xmlns:p="http://schemas.openxmlformats.org/presentationml/2006/main">
  <p:tag name="AS_UNIQUEID" val="877"/>
</p:tagLst>
</file>

<file path=ppt/tags/tag176.xml><?xml version="1.0" encoding="utf-8"?>
<p:tagLst xmlns:p="http://schemas.openxmlformats.org/presentationml/2006/main">
  <p:tag name="AS_UNIQUEID" val="878"/>
</p:tagLst>
</file>

<file path=ppt/tags/tag177.xml><?xml version="1.0" encoding="utf-8"?>
<p:tagLst xmlns:p="http://schemas.openxmlformats.org/presentationml/2006/main">
  <p:tag name="AS_UNIQUEID" val="879"/>
</p:tagLst>
</file>

<file path=ppt/tags/tag178.xml><?xml version="1.0" encoding="utf-8"?>
<p:tagLst xmlns:p="http://schemas.openxmlformats.org/presentationml/2006/main">
  <p:tag name="AS_UNIQUEID" val="880"/>
</p:tagLst>
</file>

<file path=ppt/tags/tag179.xml><?xml version="1.0" encoding="utf-8"?>
<p:tagLst xmlns:p="http://schemas.openxmlformats.org/presentationml/2006/main">
  <p:tag name="AS_UNIQUEID" val="881"/>
</p:tagLst>
</file>

<file path=ppt/tags/tag18.xml><?xml version="1.0" encoding="utf-8"?>
<p:tagLst xmlns:p="http://schemas.openxmlformats.org/presentationml/2006/main">
  <p:tag name="AS_UNIQUEID" val="1285"/>
</p:tagLst>
</file>

<file path=ppt/tags/tag180.xml><?xml version="1.0" encoding="utf-8"?>
<p:tagLst xmlns:p="http://schemas.openxmlformats.org/presentationml/2006/main">
  <p:tag name="AS_UNIQUEID" val="2256"/>
</p:tagLst>
</file>

<file path=ppt/tags/tag181.xml><?xml version="1.0" encoding="utf-8"?>
<p:tagLst xmlns:p="http://schemas.openxmlformats.org/presentationml/2006/main">
  <p:tag name="AS_UNIQUEID" val="883"/>
</p:tagLst>
</file>

<file path=ppt/tags/tag182.xml><?xml version="1.0" encoding="utf-8"?>
<p:tagLst xmlns:p="http://schemas.openxmlformats.org/presentationml/2006/main">
  <p:tag name="AS_UNIQUEID" val="884"/>
</p:tagLst>
</file>

<file path=ppt/tags/tag183.xml><?xml version="1.0" encoding="utf-8"?>
<p:tagLst xmlns:p="http://schemas.openxmlformats.org/presentationml/2006/main">
  <p:tag name="AS_UNIQUEID" val="885"/>
</p:tagLst>
</file>

<file path=ppt/tags/tag184.xml><?xml version="1.0" encoding="utf-8"?>
<p:tagLst xmlns:p="http://schemas.openxmlformats.org/presentationml/2006/main">
  <p:tag name="AS_UNIQUEID" val="886"/>
</p:tagLst>
</file>

<file path=ppt/tags/tag185.xml><?xml version="1.0" encoding="utf-8"?>
<p:tagLst xmlns:p="http://schemas.openxmlformats.org/presentationml/2006/main">
  <p:tag name="AS_UNIQUEID" val="887"/>
</p:tagLst>
</file>

<file path=ppt/tags/tag186.xml><?xml version="1.0" encoding="utf-8"?>
<p:tagLst xmlns:p="http://schemas.openxmlformats.org/presentationml/2006/main">
  <p:tag name="AS_UNIQUEID" val="2257"/>
</p:tagLst>
</file>

<file path=ppt/tags/tag187.xml><?xml version="1.0" encoding="utf-8"?>
<p:tagLst xmlns:p="http://schemas.openxmlformats.org/presentationml/2006/main">
  <p:tag name="AS_UNIQUEID" val="889"/>
</p:tagLst>
</file>

<file path=ppt/tags/tag188.xml><?xml version="1.0" encoding="utf-8"?>
<p:tagLst xmlns:p="http://schemas.openxmlformats.org/presentationml/2006/main">
  <p:tag name="AS_UNIQUEID" val="890"/>
</p:tagLst>
</file>

<file path=ppt/tags/tag189.xml><?xml version="1.0" encoding="utf-8"?>
<p:tagLst xmlns:p="http://schemas.openxmlformats.org/presentationml/2006/main">
  <p:tag name="AS_UNIQUEID" val="891"/>
</p:tagLst>
</file>

<file path=ppt/tags/tag19.xml><?xml version="1.0" encoding="utf-8"?>
<p:tagLst xmlns:p="http://schemas.openxmlformats.org/presentationml/2006/main">
  <p:tag name="AS_UNIQUEID" val="2222"/>
</p:tagLst>
</file>

<file path=ppt/tags/tag190.xml><?xml version="1.0" encoding="utf-8"?>
<p:tagLst xmlns:p="http://schemas.openxmlformats.org/presentationml/2006/main">
  <p:tag name="AS_UNIQUEID" val="892"/>
</p:tagLst>
</file>

<file path=ppt/tags/tag191.xml><?xml version="1.0" encoding="utf-8"?>
<p:tagLst xmlns:p="http://schemas.openxmlformats.org/presentationml/2006/main">
  <p:tag name="AS_UNIQUEID" val="893"/>
</p:tagLst>
</file>

<file path=ppt/tags/tag192.xml><?xml version="1.0" encoding="utf-8"?>
<p:tagLst xmlns:p="http://schemas.openxmlformats.org/presentationml/2006/main">
  <p:tag name="AS_UNIQUEID" val="1380"/>
</p:tagLst>
</file>

<file path=ppt/tags/tag193.xml><?xml version="1.0" encoding="utf-8"?>
<p:tagLst xmlns:p="http://schemas.openxmlformats.org/presentationml/2006/main">
  <p:tag name="AS_UNIQUEID" val="2258"/>
</p:tagLst>
</file>

<file path=ppt/tags/tag194.xml><?xml version="1.0" encoding="utf-8"?>
<p:tagLst xmlns:p="http://schemas.openxmlformats.org/presentationml/2006/main">
  <p:tag name="AS_UNIQUEID" val="2259"/>
</p:tagLst>
</file>

<file path=ppt/tags/tag195.xml><?xml version="1.0" encoding="utf-8"?>
<p:tagLst xmlns:p="http://schemas.openxmlformats.org/presentationml/2006/main">
  <p:tag name="AS_UNIQUEID" val="1382"/>
</p:tagLst>
</file>

<file path=ppt/tags/tag196.xml><?xml version="1.0" encoding="utf-8"?>
<p:tagLst xmlns:p="http://schemas.openxmlformats.org/presentationml/2006/main">
  <p:tag name="AS_UNIQUEID" val="1383"/>
</p:tagLst>
</file>

<file path=ppt/tags/tag197.xml><?xml version="1.0" encoding="utf-8"?>
<p:tagLst xmlns:p="http://schemas.openxmlformats.org/presentationml/2006/main">
  <p:tag name="AS_UNIQUEID" val="1384"/>
</p:tagLst>
</file>

<file path=ppt/tags/tag198.xml><?xml version="1.0" encoding="utf-8"?>
<p:tagLst xmlns:p="http://schemas.openxmlformats.org/presentationml/2006/main">
  <p:tag name="AS_UNIQUEID" val="1385"/>
</p:tagLst>
</file>

<file path=ppt/tags/tag199.xml><?xml version="1.0" encoding="utf-8"?>
<p:tagLst xmlns:p="http://schemas.openxmlformats.org/presentationml/2006/main">
  <p:tag name="AS_UNIQUEID" val="1386"/>
</p:tagLst>
</file>

<file path=ppt/tags/tag2.xml><?xml version="1.0" encoding="utf-8"?>
<p:tagLst xmlns:p="http://schemas.openxmlformats.org/presentationml/2006/main">
  <p:tag name="AS_UNIQUEID" val="1269"/>
</p:tagLst>
</file>

<file path=ppt/tags/tag20.xml><?xml version="1.0" encoding="utf-8"?>
<p:tagLst xmlns:p="http://schemas.openxmlformats.org/presentationml/2006/main">
  <p:tag name="AS_UNIQUEID" val="1287"/>
</p:tagLst>
</file>

<file path=ppt/tags/tag200.xml><?xml version="1.0" encoding="utf-8"?>
<p:tagLst xmlns:p="http://schemas.openxmlformats.org/presentationml/2006/main">
  <p:tag name="AS_UNIQUEID" val="1387"/>
</p:tagLst>
</file>

<file path=ppt/tags/tag201.xml><?xml version="1.0" encoding="utf-8"?>
<p:tagLst xmlns:p="http://schemas.openxmlformats.org/presentationml/2006/main">
  <p:tag name="AS_UNIQUEID" val="2260"/>
</p:tagLst>
</file>

<file path=ppt/tags/tag202.xml><?xml version="1.0" encoding="utf-8"?>
<p:tagLst xmlns:p="http://schemas.openxmlformats.org/presentationml/2006/main">
  <p:tag name="AS_UNIQUEID" val="1404"/>
</p:tagLst>
</file>

<file path=ppt/tags/tag203.xml><?xml version="1.0" encoding="utf-8"?>
<p:tagLst xmlns:p="http://schemas.openxmlformats.org/presentationml/2006/main">
  <p:tag name="AS_UNIQUEID" val="1405"/>
</p:tagLst>
</file>

<file path=ppt/tags/tag204.xml><?xml version="1.0" encoding="utf-8"?>
<p:tagLst xmlns:p="http://schemas.openxmlformats.org/presentationml/2006/main">
  <p:tag name="AS_UNIQUEID" val="1406"/>
</p:tagLst>
</file>

<file path=ppt/tags/tag205.xml><?xml version="1.0" encoding="utf-8"?>
<p:tagLst xmlns:p="http://schemas.openxmlformats.org/presentationml/2006/main">
  <p:tag name="AS_UNIQUEID" val="1407"/>
</p:tagLst>
</file>

<file path=ppt/tags/tag206.xml><?xml version="1.0" encoding="utf-8"?>
<p:tagLst xmlns:p="http://schemas.openxmlformats.org/presentationml/2006/main">
  <p:tag name="AS_UNIQUEID" val="1408"/>
</p:tagLst>
</file>

<file path=ppt/tags/tag207.xml><?xml version="1.0" encoding="utf-8"?>
<p:tagLst xmlns:p="http://schemas.openxmlformats.org/presentationml/2006/main">
  <p:tag name="AS_UNIQUEID" val="1409"/>
</p:tagLst>
</file>

<file path=ppt/tags/tag208.xml><?xml version="1.0" encoding="utf-8"?>
<p:tagLst xmlns:p="http://schemas.openxmlformats.org/presentationml/2006/main">
  <p:tag name="AS_UNIQUEID" val="1410"/>
</p:tagLst>
</file>

<file path=ppt/tags/tag209.xml><?xml version="1.0" encoding="utf-8"?>
<p:tagLst xmlns:p="http://schemas.openxmlformats.org/presentationml/2006/main">
  <p:tag name="AS_UNIQUEID" val="1411"/>
</p:tagLst>
</file>

<file path=ppt/tags/tag21.xml><?xml version="1.0" encoding="utf-8"?>
<p:tagLst xmlns:p="http://schemas.openxmlformats.org/presentationml/2006/main">
  <p:tag name="AS_UNIQUEID" val="1288"/>
</p:tagLst>
</file>

<file path=ppt/tags/tag210.xml><?xml version="1.0" encoding="utf-8"?>
<p:tagLst xmlns:p="http://schemas.openxmlformats.org/presentationml/2006/main">
  <p:tag name="AS_UNIQUEID" val="1412"/>
</p:tagLst>
</file>

<file path=ppt/tags/tag211.xml><?xml version="1.0" encoding="utf-8"?>
<p:tagLst xmlns:p="http://schemas.openxmlformats.org/presentationml/2006/main">
  <p:tag name="AS_UNIQUEID" val="1413"/>
</p:tagLst>
</file>

<file path=ppt/tags/tag212.xml><?xml version="1.0" encoding="utf-8"?>
<p:tagLst xmlns:p="http://schemas.openxmlformats.org/presentationml/2006/main">
  <p:tag name="AS_UNIQUEID" val="1414"/>
</p:tagLst>
</file>

<file path=ppt/tags/tag213.xml><?xml version="1.0" encoding="utf-8"?>
<p:tagLst xmlns:p="http://schemas.openxmlformats.org/presentationml/2006/main">
  <p:tag name="AS_UNIQUEID" val="1415"/>
</p:tagLst>
</file>

<file path=ppt/tags/tag214.xml><?xml version="1.0" encoding="utf-8"?>
<p:tagLst xmlns:p="http://schemas.openxmlformats.org/presentationml/2006/main">
  <p:tag name="AS_UNIQUEID" val="1416"/>
</p:tagLst>
</file>

<file path=ppt/tags/tag215.xml><?xml version="1.0" encoding="utf-8"?>
<p:tagLst xmlns:p="http://schemas.openxmlformats.org/presentationml/2006/main">
  <p:tag name="AS_UNIQUEID" val="1417"/>
</p:tagLst>
</file>

<file path=ppt/tags/tag216.xml><?xml version="1.0" encoding="utf-8"?>
<p:tagLst xmlns:p="http://schemas.openxmlformats.org/presentationml/2006/main">
  <p:tag name="AS_UNIQUEID" val="1418"/>
</p:tagLst>
</file>

<file path=ppt/tags/tag217.xml><?xml version="1.0" encoding="utf-8"?>
<p:tagLst xmlns:p="http://schemas.openxmlformats.org/presentationml/2006/main">
  <p:tag name="AS_UNIQUEID" val="1419"/>
</p:tagLst>
</file>

<file path=ppt/tags/tag218.xml><?xml version="1.0" encoding="utf-8"?>
<p:tagLst xmlns:p="http://schemas.openxmlformats.org/presentationml/2006/main">
  <p:tag name="AS_UNIQUEID" val="1420"/>
</p:tagLst>
</file>

<file path=ppt/tags/tag219.xml><?xml version="1.0" encoding="utf-8"?>
<p:tagLst xmlns:p="http://schemas.openxmlformats.org/presentationml/2006/main">
  <p:tag name="AS_UNIQUEID" val="1421"/>
</p:tagLst>
</file>

<file path=ppt/tags/tag22.xml><?xml version="1.0" encoding="utf-8"?>
<p:tagLst xmlns:p="http://schemas.openxmlformats.org/presentationml/2006/main">
  <p:tag name="AS_UNIQUEID" val="1289"/>
</p:tagLst>
</file>

<file path=ppt/tags/tag220.xml><?xml version="1.0" encoding="utf-8"?>
<p:tagLst xmlns:p="http://schemas.openxmlformats.org/presentationml/2006/main">
  <p:tag name="AS_UNIQUEID" val="1422"/>
</p:tagLst>
</file>

<file path=ppt/tags/tag221.xml><?xml version="1.0" encoding="utf-8"?>
<p:tagLst xmlns:p="http://schemas.openxmlformats.org/presentationml/2006/main">
  <p:tag name="AS_UNIQUEID" val="1423"/>
</p:tagLst>
</file>

<file path=ppt/tags/tag222.xml><?xml version="1.0" encoding="utf-8"?>
<p:tagLst xmlns:p="http://schemas.openxmlformats.org/presentationml/2006/main">
  <p:tag name="AS_UNIQUEID" val="1424"/>
</p:tagLst>
</file>

<file path=ppt/tags/tag223.xml><?xml version="1.0" encoding="utf-8"?>
<p:tagLst xmlns:p="http://schemas.openxmlformats.org/presentationml/2006/main">
  <p:tag name="AS_UNIQUEID" val="1425"/>
</p:tagLst>
</file>

<file path=ppt/tags/tag224.xml><?xml version="1.0" encoding="utf-8"?>
<p:tagLst xmlns:p="http://schemas.openxmlformats.org/presentationml/2006/main">
  <p:tag name="AS_UNIQUEID" val="1426"/>
</p:tagLst>
</file>

<file path=ppt/tags/tag225.xml><?xml version="1.0" encoding="utf-8"?>
<p:tagLst xmlns:p="http://schemas.openxmlformats.org/presentationml/2006/main">
  <p:tag name="AS_UNIQUEID" val="1427"/>
</p:tagLst>
</file>

<file path=ppt/tags/tag226.xml><?xml version="1.0" encoding="utf-8"?>
<p:tagLst xmlns:p="http://schemas.openxmlformats.org/presentationml/2006/main">
  <p:tag name="AS_UNIQUEID" val="1428"/>
</p:tagLst>
</file>

<file path=ppt/tags/tag227.xml><?xml version="1.0" encoding="utf-8"?>
<p:tagLst xmlns:p="http://schemas.openxmlformats.org/presentationml/2006/main">
  <p:tag name="AS_UNIQUEID" val="1429"/>
</p:tagLst>
</file>

<file path=ppt/tags/tag228.xml><?xml version="1.0" encoding="utf-8"?>
<p:tagLst xmlns:p="http://schemas.openxmlformats.org/presentationml/2006/main">
  <p:tag name="AS_UNIQUEID" val="1430"/>
</p:tagLst>
</file>

<file path=ppt/tags/tag229.xml><?xml version="1.0" encoding="utf-8"?>
<p:tagLst xmlns:p="http://schemas.openxmlformats.org/presentationml/2006/main">
  <p:tag name="AS_UNIQUEID" val="1431"/>
</p:tagLst>
</file>

<file path=ppt/tags/tag23.xml><?xml version="1.0" encoding="utf-8"?>
<p:tagLst xmlns:p="http://schemas.openxmlformats.org/presentationml/2006/main">
  <p:tag name="AS_UNIQUEID" val="1290"/>
</p:tagLst>
</file>

<file path=ppt/tags/tag230.xml><?xml version="1.0" encoding="utf-8"?>
<p:tagLst xmlns:p="http://schemas.openxmlformats.org/presentationml/2006/main">
  <p:tag name="AS_UNIQUEID" val="1432"/>
</p:tagLst>
</file>

<file path=ppt/tags/tag231.xml><?xml version="1.0" encoding="utf-8"?>
<p:tagLst xmlns:p="http://schemas.openxmlformats.org/presentationml/2006/main">
  <p:tag name="AS_UNIQUEID" val="1433"/>
</p:tagLst>
</file>

<file path=ppt/tags/tag23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3.xml><?xml version="1.0" encoding="utf-8"?>
<p:tagLst xmlns:p="http://schemas.openxmlformats.org/presentationml/2006/main">
  <p:tag name="AS_UNIQUEID" val="2261"/>
</p:tagLst>
</file>

<file path=ppt/tags/tag234.xml><?xml version="1.0" encoding="utf-8"?>
<p:tagLst xmlns:p="http://schemas.openxmlformats.org/presentationml/2006/main">
  <p:tag name="AS_UNIQUEID" val="2262"/>
</p:tagLst>
</file>

<file path=ppt/tags/tag235.xml><?xml version="1.0" encoding="utf-8"?>
<p:tagLst xmlns:p="http://schemas.openxmlformats.org/presentationml/2006/main">
  <p:tag name="AS_UNIQUEID" val="1437"/>
</p:tagLst>
</file>

<file path=ppt/tags/tag236.xml><?xml version="1.0" encoding="utf-8"?>
<p:tagLst xmlns:p="http://schemas.openxmlformats.org/presentationml/2006/main">
  <p:tag name="AS_UNIQUEID" val="1440"/>
</p:tagLst>
</file>

<file path=ppt/tags/tag237.xml><?xml version="1.0" encoding="utf-8"?>
<p:tagLst xmlns:p="http://schemas.openxmlformats.org/presentationml/2006/main">
  <p:tag name="AS_UNIQUEID" val="1441"/>
</p:tagLst>
</file>

<file path=ppt/tags/tag238.xml><?xml version="1.0" encoding="utf-8"?>
<p:tagLst xmlns:p="http://schemas.openxmlformats.org/presentationml/2006/main">
  <p:tag name="AS_UNIQUEID" val="1442"/>
</p:tagLst>
</file>

<file path=ppt/tags/tag239.xml><?xml version="1.0" encoding="utf-8"?>
<p:tagLst xmlns:p="http://schemas.openxmlformats.org/presentationml/2006/main">
  <p:tag name="AS_UNIQUEID" val="1443"/>
</p:tagLst>
</file>

<file path=ppt/tags/tag24.xml><?xml version="1.0" encoding="utf-8"?>
<p:tagLst xmlns:p="http://schemas.openxmlformats.org/presentationml/2006/main">
  <p:tag name="AS_UNIQUEID" val="1291"/>
</p:tagLst>
</file>

<file path=ppt/tags/tag240.xml><?xml version="1.0" encoding="utf-8"?>
<p:tagLst xmlns:p="http://schemas.openxmlformats.org/presentationml/2006/main">
  <p:tag name="AS_UNIQUEID" val="2263"/>
</p:tagLst>
</file>

<file path=ppt/tags/tag241.xml><?xml version="1.0" encoding="utf-8"?>
<p:tagLst xmlns:p="http://schemas.openxmlformats.org/presentationml/2006/main">
  <p:tag name="AS_UNIQUEID" val="2264"/>
</p:tagLst>
</file>

<file path=ppt/tags/tag242.xml><?xml version="1.0" encoding="utf-8"?>
<p:tagLst xmlns:p="http://schemas.openxmlformats.org/presentationml/2006/main">
  <p:tag name="AS_UNIQUEID" val="2265"/>
</p:tagLst>
</file>

<file path=ppt/tags/tag243.xml><?xml version="1.0" encoding="utf-8"?>
<p:tagLst xmlns:p="http://schemas.openxmlformats.org/presentationml/2006/main">
  <p:tag name="AS_UNIQUEID" val="2266"/>
</p:tagLst>
</file>

<file path=ppt/tags/tag244.xml><?xml version="1.0" encoding="utf-8"?>
<p:tagLst xmlns:p="http://schemas.openxmlformats.org/presentationml/2006/main">
  <p:tag name="AS_UNIQUEID" val="1464"/>
</p:tagLst>
</file>

<file path=ppt/tags/tag245.xml><?xml version="1.0" encoding="utf-8"?>
<p:tagLst xmlns:p="http://schemas.openxmlformats.org/presentationml/2006/main">
  <p:tag name="AS_UNIQUEID" val="1465"/>
</p:tagLst>
</file>

<file path=ppt/tags/tag246.xml><?xml version="1.0" encoding="utf-8"?>
<p:tagLst xmlns:p="http://schemas.openxmlformats.org/presentationml/2006/main">
  <p:tag name="AS_UNIQUEID" val="1466"/>
</p:tagLst>
</file>

<file path=ppt/tags/tag247.xml><?xml version="1.0" encoding="utf-8"?>
<p:tagLst xmlns:p="http://schemas.openxmlformats.org/presentationml/2006/main">
  <p:tag name="AS_UNIQUEID" val="2267"/>
</p:tagLst>
</file>

<file path=ppt/tags/tag248.xml><?xml version="1.0" encoding="utf-8"?>
<p:tagLst xmlns:p="http://schemas.openxmlformats.org/presentationml/2006/main">
  <p:tag name="AS_UNIQUEID" val="2268"/>
</p:tagLst>
</file>

<file path=ppt/tags/tag249.xml><?xml version="1.0" encoding="utf-8"?>
<p:tagLst xmlns:p="http://schemas.openxmlformats.org/presentationml/2006/main">
  <p:tag name="AS_UNIQUEID" val="2269"/>
</p:tagLst>
</file>

<file path=ppt/tags/tag25.xml><?xml version="1.0" encoding="utf-8"?>
<p:tagLst xmlns:p="http://schemas.openxmlformats.org/presentationml/2006/main">
  <p:tag name="AS_UNIQUEID" val="1292"/>
</p:tagLst>
</file>

<file path=ppt/tags/tag250.xml><?xml version="1.0" encoding="utf-8"?>
<p:tagLst xmlns:p="http://schemas.openxmlformats.org/presentationml/2006/main">
  <p:tag name="AS_UNIQUEID" val="2270"/>
</p:tagLst>
</file>

<file path=ppt/tags/tag251.xml><?xml version="1.0" encoding="utf-8"?>
<p:tagLst xmlns:p="http://schemas.openxmlformats.org/presentationml/2006/main">
  <p:tag name="AS_UNIQUEID" val="2271"/>
</p:tagLst>
</file>

<file path=ppt/tags/tag252.xml><?xml version="1.0" encoding="utf-8"?>
<p:tagLst xmlns:p="http://schemas.openxmlformats.org/presentationml/2006/main">
  <p:tag name="AS_UNIQUEID" val="2272"/>
</p:tagLst>
</file>

<file path=ppt/tags/tag253.xml><?xml version="1.0" encoding="utf-8"?>
<p:tagLst xmlns:p="http://schemas.openxmlformats.org/presentationml/2006/main">
  <p:tag name="AS_UNIQUEID" val="2273"/>
</p:tagLst>
</file>

<file path=ppt/tags/tag254.xml><?xml version="1.0" encoding="utf-8"?>
<p:tagLst xmlns:p="http://schemas.openxmlformats.org/presentationml/2006/main">
  <p:tag name="AS_UNIQUEID" val="2274"/>
</p:tagLst>
</file>

<file path=ppt/tags/tag255.xml><?xml version="1.0" encoding="utf-8"?>
<p:tagLst xmlns:p="http://schemas.openxmlformats.org/presentationml/2006/main">
  <p:tag name="AS_UNIQUEID" val="2275"/>
</p:tagLst>
</file>

<file path=ppt/tags/tag256.xml><?xml version="1.0" encoding="utf-8"?>
<p:tagLst xmlns:p="http://schemas.openxmlformats.org/presentationml/2006/main">
  <p:tag name="AS_UNIQUEID" val="2276"/>
</p:tagLst>
</file>

<file path=ppt/tags/tag257.xml><?xml version="1.0" encoding="utf-8"?>
<p:tagLst xmlns:p="http://schemas.openxmlformats.org/presentationml/2006/main">
  <p:tag name="AS_UNIQUEID" val="2277"/>
</p:tagLst>
</file>

<file path=ppt/tags/tag258.xml><?xml version="1.0" encoding="utf-8"?>
<p:tagLst xmlns:p="http://schemas.openxmlformats.org/presentationml/2006/main">
  <p:tag name="AS_UNIQUEID" val="2278"/>
</p:tagLst>
</file>

<file path=ppt/tags/tag259.xml><?xml version="1.0" encoding="utf-8"?>
<p:tagLst xmlns:p="http://schemas.openxmlformats.org/presentationml/2006/main">
  <p:tag name="AS_UNIQUEID" val="2279"/>
</p:tagLst>
</file>

<file path=ppt/tags/tag26.xml><?xml version="1.0" encoding="utf-8"?>
<p:tagLst xmlns:p="http://schemas.openxmlformats.org/presentationml/2006/main">
  <p:tag name="AS_UNIQUEID" val="2223"/>
</p:tagLst>
</file>

<file path=ppt/tags/tag260.xml><?xml version="1.0" encoding="utf-8"?>
<p:tagLst xmlns:p="http://schemas.openxmlformats.org/presentationml/2006/main">
  <p:tag name="AS_UNIQUEID" val="2280"/>
</p:tagLst>
</file>

<file path=ppt/tags/tag261.xml><?xml version="1.0" encoding="utf-8"?>
<p:tagLst xmlns:p="http://schemas.openxmlformats.org/presentationml/2006/main">
  <p:tag name="AS_UNIQUEID" val="2281"/>
</p:tagLst>
</file>

<file path=ppt/tags/tag262.xml><?xml version="1.0" encoding="utf-8"?>
<p:tagLst xmlns:p="http://schemas.openxmlformats.org/presentationml/2006/main">
  <p:tag name="AS_UNIQUEID" val="2282"/>
</p:tagLst>
</file>

<file path=ppt/tags/tag263.xml><?xml version="1.0" encoding="utf-8"?>
<p:tagLst xmlns:p="http://schemas.openxmlformats.org/presentationml/2006/main">
  <p:tag name="AS_UNIQUEID" val="2283"/>
</p:tagLst>
</file>

<file path=ppt/tags/tag264.xml><?xml version="1.0" encoding="utf-8"?>
<p:tagLst xmlns:p="http://schemas.openxmlformats.org/presentationml/2006/main">
  <p:tag name="AS_UNIQUEID" val="2284"/>
</p:tagLst>
</file>

<file path=ppt/tags/tag265.xml><?xml version="1.0" encoding="utf-8"?>
<p:tagLst xmlns:p="http://schemas.openxmlformats.org/presentationml/2006/main">
  <p:tag name="AS_UNIQUEID" val="2285"/>
</p:tagLst>
</file>

<file path=ppt/tags/tag266.xml><?xml version="1.0" encoding="utf-8"?>
<p:tagLst xmlns:p="http://schemas.openxmlformats.org/presentationml/2006/main">
  <p:tag name="AS_UNIQUEID" val="1458"/>
</p:tagLst>
</file>

<file path=ppt/tags/tag267.xml><?xml version="1.0" encoding="utf-8"?>
<p:tagLst xmlns:p="http://schemas.openxmlformats.org/presentationml/2006/main">
  <p:tag name="AS_UNIQUEID" val="1459"/>
</p:tagLst>
</file>

<file path=ppt/tags/tag268.xml><?xml version="1.0" encoding="utf-8"?>
<p:tagLst xmlns:p="http://schemas.openxmlformats.org/presentationml/2006/main">
  <p:tag name="AS_UNIQUEID" val="1460"/>
</p:tagLst>
</file>

<file path=ppt/tags/tag269.xml><?xml version="1.0" encoding="utf-8"?>
<p:tagLst xmlns:p="http://schemas.openxmlformats.org/presentationml/2006/main">
  <p:tag name="AS_UNIQUEID" val="1461"/>
</p:tagLst>
</file>

<file path=ppt/tags/tag27.xml><?xml version="1.0" encoding="utf-8"?>
<p:tagLst xmlns:p="http://schemas.openxmlformats.org/presentationml/2006/main">
  <p:tag name="AS_UNIQUEID" val="1294"/>
</p:tagLst>
</file>

<file path=ppt/tags/tag270.xml><?xml version="1.0" encoding="utf-8"?>
<p:tagLst xmlns:p="http://schemas.openxmlformats.org/presentationml/2006/main">
  <p:tag name="AS_UNIQUEID" val="2286"/>
</p:tagLst>
</file>

<file path=ppt/tags/tag271.xml><?xml version="1.0" encoding="utf-8"?>
<p:tagLst xmlns:p="http://schemas.openxmlformats.org/presentationml/2006/main">
  <p:tag name="AS_UNIQUEID" val="2287"/>
</p:tagLst>
</file>

<file path=ppt/tags/tag272.xml><?xml version="1.0" encoding="utf-8"?>
<p:tagLst xmlns:p="http://schemas.openxmlformats.org/presentationml/2006/main">
  <p:tag name="AS_UNIQUEID" val="2288"/>
</p:tagLst>
</file>

<file path=ppt/tags/tag273.xml><?xml version="1.0" encoding="utf-8"?>
<p:tagLst xmlns:p="http://schemas.openxmlformats.org/presentationml/2006/main">
  <p:tag name="AS_UNIQUEID" val="2289"/>
</p:tagLst>
</file>

<file path=ppt/tags/tag274.xml><?xml version="1.0" encoding="utf-8"?>
<p:tagLst xmlns:p="http://schemas.openxmlformats.org/presentationml/2006/main">
  <p:tag name="AS_UNIQUEID" val="2290"/>
</p:tagLst>
</file>

<file path=ppt/tags/tag275.xml><?xml version="1.0" encoding="utf-8"?>
<p:tagLst xmlns:p="http://schemas.openxmlformats.org/presentationml/2006/main">
  <p:tag name="AS_UNIQUEID" val="2291"/>
  <p:tag name="KSO_WM_UNIT_PLACING_PICTURE_USER_VIEWPORT" val="{&quot;height&quot;:6757,&quot;width&quot;:7046}"/>
</p:tagLst>
</file>

<file path=ppt/tags/tag276.xml><?xml version="1.0" encoding="utf-8"?>
<p:tagLst xmlns:p="http://schemas.openxmlformats.org/presentationml/2006/main">
  <p:tag name="AS_UNIQUEID" val="1402"/>
</p:tagLst>
</file>

<file path=ppt/tags/tag277.xml><?xml version="1.0" encoding="utf-8"?>
<p:tagLst xmlns:p="http://schemas.openxmlformats.org/presentationml/2006/main">
  <p:tag name="AS_UNIQUEID" val="2292"/>
</p:tagLst>
</file>

<file path=ppt/tags/tag278.xml><?xml version="1.0" encoding="utf-8"?>
<p:tagLst xmlns:p="http://schemas.openxmlformats.org/presentationml/2006/main">
  <p:tag name="AS_UNIQUEID" val="2293"/>
</p:tagLst>
</file>

<file path=ppt/tags/tag279.xml><?xml version="1.0" encoding="utf-8"?>
<p:tagLst xmlns:p="http://schemas.openxmlformats.org/presentationml/2006/main">
  <p:tag name="AS_UNIQUEID" val="2294"/>
</p:tagLst>
</file>

<file path=ppt/tags/tag28.xml><?xml version="1.0" encoding="utf-8"?>
<p:tagLst xmlns:p="http://schemas.openxmlformats.org/presentationml/2006/main">
  <p:tag name="AS_UNIQUEID" val="1295"/>
</p:tagLst>
</file>

<file path=ppt/tags/tag280.xml><?xml version="1.0" encoding="utf-8"?>
<p:tagLst xmlns:p="http://schemas.openxmlformats.org/presentationml/2006/main">
  <p:tag name="AS_UNIQUEID" val="2295"/>
</p:tagLst>
</file>

<file path=ppt/tags/tag281.xml><?xml version="1.0" encoding="utf-8"?>
<p:tagLst xmlns:p="http://schemas.openxmlformats.org/presentationml/2006/main">
  <p:tag name="AS_UNIQUEID" val="2296"/>
</p:tagLst>
</file>

<file path=ppt/tags/tag282.xml><?xml version="1.0" encoding="utf-8"?>
<p:tagLst xmlns:p="http://schemas.openxmlformats.org/presentationml/2006/main">
  <p:tag name="AS_UNIQUEID" val="1481"/>
</p:tagLst>
</file>

<file path=ppt/tags/tag283.xml><?xml version="1.0" encoding="utf-8"?>
<p:tagLst xmlns:p="http://schemas.openxmlformats.org/presentationml/2006/main">
  <p:tag name="AS_UNIQUEID" val="1482"/>
</p:tagLst>
</file>

<file path=ppt/tags/tag284.xml><?xml version="1.0" encoding="utf-8"?>
<p:tagLst xmlns:p="http://schemas.openxmlformats.org/presentationml/2006/main">
  <p:tag name="AS_UNIQUEID" val="1483"/>
</p:tagLst>
</file>

<file path=ppt/tags/tag285.xml><?xml version="1.0" encoding="utf-8"?>
<p:tagLst xmlns:p="http://schemas.openxmlformats.org/presentationml/2006/main">
  <p:tag name="AS_UNIQUEID" val="2297"/>
</p:tagLst>
</file>

<file path=ppt/tags/tag286.xml><?xml version="1.0" encoding="utf-8"?>
<p:tagLst xmlns:p="http://schemas.openxmlformats.org/presentationml/2006/main">
  <p:tag name="AS_UNIQUEID" val="1492"/>
</p:tagLst>
</file>

<file path=ppt/tags/tag287.xml><?xml version="1.0" encoding="utf-8"?>
<p:tagLst xmlns:p="http://schemas.openxmlformats.org/presentationml/2006/main">
  <p:tag name="AS_UNIQUEID" val="1493"/>
</p:tagLst>
</file>

<file path=ppt/tags/tag288.xml><?xml version="1.0" encoding="utf-8"?>
<p:tagLst xmlns:p="http://schemas.openxmlformats.org/presentationml/2006/main">
  <p:tag name="AS_UNIQUEID" val="1494"/>
</p:tagLst>
</file>

<file path=ppt/tags/tag289.xml><?xml version="1.0" encoding="utf-8"?>
<p:tagLst xmlns:p="http://schemas.openxmlformats.org/presentationml/2006/main">
  <p:tag name="AS_UNIQUEID" val="1495"/>
</p:tagLst>
</file>

<file path=ppt/tags/tag29.xml><?xml version="1.0" encoding="utf-8"?>
<p:tagLst xmlns:p="http://schemas.openxmlformats.org/presentationml/2006/main">
  <p:tag name="AS_UNIQUEID" val="1296"/>
</p:tagLst>
</file>

<file path=ppt/tags/tag290.xml><?xml version="1.0" encoding="utf-8"?>
<p:tagLst xmlns:p="http://schemas.openxmlformats.org/presentationml/2006/main">
  <p:tag name="AS_UNIQUEID" val="1496"/>
</p:tagLst>
</file>

<file path=ppt/tags/tag291.xml><?xml version="1.0" encoding="utf-8"?>
<p:tagLst xmlns:p="http://schemas.openxmlformats.org/presentationml/2006/main">
  <p:tag name="AS_UNIQUEID" val="1497"/>
</p:tagLst>
</file>

<file path=ppt/tags/tag292.xml><?xml version="1.0" encoding="utf-8"?>
<p:tagLst xmlns:p="http://schemas.openxmlformats.org/presentationml/2006/main">
  <p:tag name="AS_UNIQUEID" val="1498"/>
</p:tagLst>
</file>

<file path=ppt/tags/tag293.xml><?xml version="1.0" encoding="utf-8"?>
<p:tagLst xmlns:p="http://schemas.openxmlformats.org/presentationml/2006/main">
  <p:tag name="AS_UNIQUEID" val="2298"/>
</p:tagLst>
</file>

<file path=ppt/tags/tag294.xml><?xml version="1.0" encoding="utf-8"?>
<p:tagLst xmlns:p="http://schemas.openxmlformats.org/presentationml/2006/main">
  <p:tag name="AS_UNIQUEID" val="2299"/>
</p:tagLst>
</file>

<file path=ppt/tags/tag295.xml><?xml version="1.0" encoding="utf-8"?>
<p:tagLst xmlns:p="http://schemas.openxmlformats.org/presentationml/2006/main">
  <p:tag name="AS_UNIQUEID" val="2300"/>
</p:tagLst>
</file>

<file path=ppt/tags/tag296.xml><?xml version="1.0" encoding="utf-8"?>
<p:tagLst xmlns:p="http://schemas.openxmlformats.org/presentationml/2006/main">
  <p:tag name="AS_UNIQUEID" val="2301"/>
</p:tagLst>
</file>

<file path=ppt/tags/tag297.xml><?xml version="1.0" encoding="utf-8"?>
<p:tagLst xmlns:p="http://schemas.openxmlformats.org/presentationml/2006/main">
  <p:tag name="AS_UNIQUEID" val="2302"/>
</p:tagLst>
</file>

<file path=ppt/tags/tag298.xml><?xml version="1.0" encoding="utf-8"?>
<p:tagLst xmlns:p="http://schemas.openxmlformats.org/presentationml/2006/main">
  <p:tag name="AS_UNIQUEID" val="1500"/>
</p:tagLst>
</file>

<file path=ppt/tags/tag299.xml><?xml version="1.0" encoding="utf-8"?>
<p:tagLst xmlns:p="http://schemas.openxmlformats.org/presentationml/2006/main">
  <p:tag name="AS_UNIQUEID" val="1501"/>
</p:tagLst>
</file>

<file path=ppt/tags/tag3.xml><?xml version="1.0" encoding="utf-8"?>
<p:tagLst xmlns:p="http://schemas.openxmlformats.org/presentationml/2006/main">
  <p:tag name="AS_UNIQUEID" val="1270"/>
</p:tagLst>
</file>

<file path=ppt/tags/tag30.xml><?xml version="1.0" encoding="utf-8"?>
<p:tagLst xmlns:p="http://schemas.openxmlformats.org/presentationml/2006/main">
  <p:tag name="AS_UNIQUEID" val="1297"/>
</p:tagLst>
</file>

<file path=ppt/tags/tag300.xml><?xml version="1.0" encoding="utf-8"?>
<p:tagLst xmlns:p="http://schemas.openxmlformats.org/presentationml/2006/main">
  <p:tag name="AS_UNIQUEID" val="1502"/>
</p:tagLst>
</file>

<file path=ppt/tags/tag301.xml><?xml version="1.0" encoding="utf-8"?>
<p:tagLst xmlns:p="http://schemas.openxmlformats.org/presentationml/2006/main">
  <p:tag name="AS_UNIQUEID" val="1503"/>
</p:tagLst>
</file>

<file path=ppt/tags/tag302.xml><?xml version="1.0" encoding="utf-8"?>
<p:tagLst xmlns:p="http://schemas.openxmlformats.org/presentationml/2006/main">
  <p:tag name="AS_UNIQUEID" val="1504"/>
</p:tagLst>
</file>

<file path=ppt/tags/tag303.xml><?xml version="1.0" encoding="utf-8"?>
<p:tagLst xmlns:p="http://schemas.openxmlformats.org/presentationml/2006/main">
  <p:tag name="AS_UNIQUEID" val="1505"/>
</p:tagLst>
</file>

<file path=ppt/tags/tag304.xml><?xml version="1.0" encoding="utf-8"?>
<p:tagLst xmlns:p="http://schemas.openxmlformats.org/presentationml/2006/main">
  <p:tag name="AS_UNIQUEID" val="1506"/>
</p:tagLst>
</file>

<file path=ppt/tags/tag305.xml><?xml version="1.0" encoding="utf-8"?>
<p:tagLst xmlns:p="http://schemas.openxmlformats.org/presentationml/2006/main">
  <p:tag name="AS_UNIQUEID" val="1507"/>
</p:tagLst>
</file>

<file path=ppt/tags/tag306.xml><?xml version="1.0" encoding="utf-8"?>
<p:tagLst xmlns:p="http://schemas.openxmlformats.org/presentationml/2006/main">
  <p:tag name="AS_UNIQUEID" val="1508"/>
</p:tagLst>
</file>

<file path=ppt/tags/tag307.xml><?xml version="1.0" encoding="utf-8"?>
<p:tagLst xmlns:p="http://schemas.openxmlformats.org/presentationml/2006/main">
  <p:tag name="AS_UNIQUEID" val="1509"/>
</p:tagLst>
</file>

<file path=ppt/tags/tag308.xml><?xml version="1.0" encoding="utf-8"?>
<p:tagLst xmlns:p="http://schemas.openxmlformats.org/presentationml/2006/main">
  <p:tag name="AS_UNIQUEID" val="1510"/>
</p:tagLst>
</file>

<file path=ppt/tags/tag309.xml><?xml version="1.0" encoding="utf-8"?>
<p:tagLst xmlns:p="http://schemas.openxmlformats.org/presentationml/2006/main">
  <p:tag name="AS_UNIQUEID" val="1511"/>
</p:tagLst>
</file>

<file path=ppt/tags/tag31.xml><?xml version="1.0" encoding="utf-8"?>
<p:tagLst xmlns:p="http://schemas.openxmlformats.org/presentationml/2006/main">
  <p:tag name="AS_UNIQUEID" val="1298"/>
</p:tagLst>
</file>

<file path=ppt/tags/tag310.xml><?xml version="1.0" encoding="utf-8"?>
<p:tagLst xmlns:p="http://schemas.openxmlformats.org/presentationml/2006/main">
  <p:tag name="AS_UNIQUEID" val="1512"/>
</p:tagLst>
</file>

<file path=ppt/tags/tag311.xml><?xml version="1.0" encoding="utf-8"?>
<p:tagLst xmlns:p="http://schemas.openxmlformats.org/presentationml/2006/main">
  <p:tag name="AS_UNIQUEID" val="1513"/>
</p:tagLst>
</file>

<file path=ppt/tags/tag312.xml><?xml version="1.0" encoding="utf-8"?>
<p:tagLst xmlns:p="http://schemas.openxmlformats.org/presentationml/2006/main">
  <p:tag name="AS_UNIQUEID" val="1514"/>
</p:tagLst>
</file>

<file path=ppt/tags/tag313.xml><?xml version="1.0" encoding="utf-8"?>
<p:tagLst xmlns:p="http://schemas.openxmlformats.org/presentationml/2006/main">
  <p:tag name="AS_UNIQUEID" val="1515"/>
</p:tagLst>
</file>

<file path=ppt/tags/tag314.xml><?xml version="1.0" encoding="utf-8"?>
<p:tagLst xmlns:p="http://schemas.openxmlformats.org/presentationml/2006/main">
  <p:tag name="AS_UNIQUEID" val="1516"/>
</p:tagLst>
</file>

<file path=ppt/tags/tag315.xml><?xml version="1.0" encoding="utf-8"?>
<p:tagLst xmlns:p="http://schemas.openxmlformats.org/presentationml/2006/main">
  <p:tag name="AS_UNIQUEID" val="1517"/>
</p:tagLst>
</file>

<file path=ppt/tags/tag316.xml><?xml version="1.0" encoding="utf-8"?>
<p:tagLst xmlns:p="http://schemas.openxmlformats.org/presentationml/2006/main">
  <p:tag name="AS_UNIQUEID" val="1518"/>
</p:tagLst>
</file>

<file path=ppt/tags/tag317.xml><?xml version="1.0" encoding="utf-8"?>
<p:tagLst xmlns:p="http://schemas.openxmlformats.org/presentationml/2006/main">
  <p:tag name="AS_UNIQUEID" val="1519"/>
</p:tagLst>
</file>

<file path=ppt/tags/tag318.xml><?xml version="1.0" encoding="utf-8"?>
<p:tagLst xmlns:p="http://schemas.openxmlformats.org/presentationml/2006/main">
  <p:tag name="AS_UNIQUEID" val="1520"/>
</p:tagLst>
</file>

<file path=ppt/tags/tag319.xml><?xml version="1.0" encoding="utf-8"?>
<p:tagLst xmlns:p="http://schemas.openxmlformats.org/presentationml/2006/main">
  <p:tag name="AS_UNIQUEID" val="1521"/>
</p:tagLst>
</file>

<file path=ppt/tags/tag32.xml><?xml version="1.0" encoding="utf-8"?>
<p:tagLst xmlns:p="http://schemas.openxmlformats.org/presentationml/2006/main">
  <p:tag name="AS_UNIQUEID" val="1299"/>
</p:tagLst>
</file>

<file path=ppt/tags/tag320.xml><?xml version="1.0" encoding="utf-8"?>
<p:tagLst xmlns:p="http://schemas.openxmlformats.org/presentationml/2006/main">
  <p:tag name="AS_UNIQUEID" val="1522"/>
</p:tagLst>
</file>

<file path=ppt/tags/tag321.xml><?xml version="1.0" encoding="utf-8"?>
<p:tagLst xmlns:p="http://schemas.openxmlformats.org/presentationml/2006/main">
  <p:tag name="AS_UNIQUEID" val="1523"/>
</p:tagLst>
</file>

<file path=ppt/tags/tag322.xml><?xml version="1.0" encoding="utf-8"?>
<p:tagLst xmlns:p="http://schemas.openxmlformats.org/presentationml/2006/main">
  <p:tag name="AS_UNIQUEID" val="1524"/>
</p:tagLst>
</file>

<file path=ppt/tags/tag323.xml><?xml version="1.0" encoding="utf-8"?>
<p:tagLst xmlns:p="http://schemas.openxmlformats.org/presentationml/2006/main">
  <p:tag name="AS_UNIQUEID" val="1525"/>
</p:tagLst>
</file>

<file path=ppt/tags/tag324.xml><?xml version="1.0" encoding="utf-8"?>
<p:tagLst xmlns:p="http://schemas.openxmlformats.org/presentationml/2006/main">
  <p:tag name="AS_UNIQUEID" val="1526"/>
</p:tagLst>
</file>

<file path=ppt/tags/tag325.xml><?xml version="1.0" encoding="utf-8"?>
<p:tagLst xmlns:p="http://schemas.openxmlformats.org/presentationml/2006/main">
  <p:tag name="AS_UNIQUEID" val="1527"/>
</p:tagLst>
</file>

<file path=ppt/tags/tag326.xml><?xml version="1.0" encoding="utf-8"?>
<p:tagLst xmlns:p="http://schemas.openxmlformats.org/presentationml/2006/main">
  <p:tag name="AS_UNIQUEID" val="1528"/>
</p:tagLst>
</file>

<file path=ppt/tags/tag327.xml><?xml version="1.0" encoding="utf-8"?>
<p:tagLst xmlns:p="http://schemas.openxmlformats.org/presentationml/2006/main">
  <p:tag name="AS_UNIQUEID" val="1529"/>
</p:tagLst>
</file>

<file path=ppt/tags/tag328.xml><?xml version="1.0" encoding="utf-8"?>
<p:tagLst xmlns:p="http://schemas.openxmlformats.org/presentationml/2006/main">
  <p:tag name="AS_UNIQUEID" val="1530"/>
</p:tagLst>
</file>

<file path=ppt/tags/tag329.xml><?xml version="1.0" encoding="utf-8"?>
<p:tagLst xmlns:p="http://schemas.openxmlformats.org/presentationml/2006/main">
  <p:tag name="AS_UNIQUEID" val="2303"/>
</p:tagLst>
</file>

<file path=ppt/tags/tag33.xml><?xml version="1.0" encoding="utf-8"?>
<p:tagLst xmlns:p="http://schemas.openxmlformats.org/presentationml/2006/main">
  <p:tag name="AS_UNIQUEID" val="1300"/>
</p:tagLst>
</file>

<file path=ppt/tags/tag330.xml><?xml version="1.0" encoding="utf-8"?>
<p:tagLst xmlns:p="http://schemas.openxmlformats.org/presentationml/2006/main">
  <p:tag name="AS_UNIQUEID" val="2304"/>
</p:tagLst>
</file>

<file path=ppt/tags/tag331.xml><?xml version="1.0" encoding="utf-8"?>
<p:tagLst xmlns:p="http://schemas.openxmlformats.org/presentationml/2006/main">
  <p:tag name="AS_UNIQUEID" val="2305"/>
</p:tagLst>
</file>

<file path=ppt/tags/tag332.xml><?xml version="1.0" encoding="utf-8"?>
<p:tagLst xmlns:p="http://schemas.openxmlformats.org/presentationml/2006/main">
  <p:tag name="AS_UNIQUEID" val="2306"/>
</p:tagLst>
</file>

<file path=ppt/tags/tag333.xml><?xml version="1.0" encoding="utf-8"?>
<p:tagLst xmlns:p="http://schemas.openxmlformats.org/presentationml/2006/main">
  <p:tag name="AS_UNIQUEID" val="2307"/>
</p:tagLst>
</file>

<file path=ppt/tags/tag334.xml><?xml version="1.0" encoding="utf-8"?>
<p:tagLst xmlns:p="http://schemas.openxmlformats.org/presentationml/2006/main">
  <p:tag name="AS_UNIQUEID" val="2308"/>
</p:tagLst>
</file>

<file path=ppt/tags/tag335.xml><?xml version="1.0" encoding="utf-8"?>
<p:tagLst xmlns:p="http://schemas.openxmlformats.org/presentationml/2006/main">
  <p:tag name="AS_UNIQUEID" val="2309"/>
</p:tagLst>
</file>

<file path=ppt/tags/tag336.xml><?xml version="1.0" encoding="utf-8"?>
<p:tagLst xmlns:p="http://schemas.openxmlformats.org/presentationml/2006/main">
  <p:tag name="AS_UNIQUEID" val="2310"/>
</p:tagLst>
</file>

<file path=ppt/tags/tag337.xml><?xml version="1.0" encoding="utf-8"?>
<p:tagLst xmlns:p="http://schemas.openxmlformats.org/presentationml/2006/main">
  <p:tag name="AS_UNIQUEID" val="2311"/>
</p:tagLst>
</file>

<file path=ppt/tags/tag338.xml><?xml version="1.0" encoding="utf-8"?>
<p:tagLst xmlns:p="http://schemas.openxmlformats.org/presentationml/2006/main">
  <p:tag name="AS_UNIQUEID" val="2312"/>
</p:tagLst>
</file>

<file path=ppt/tags/tag339.xml><?xml version="1.0" encoding="utf-8"?>
<p:tagLst xmlns:p="http://schemas.openxmlformats.org/presentationml/2006/main">
  <p:tag name="AS_UNIQUEID" val="2313"/>
</p:tagLst>
</file>

<file path=ppt/tags/tag34.xml><?xml version="1.0" encoding="utf-8"?>
<p:tagLst xmlns:p="http://schemas.openxmlformats.org/presentationml/2006/main">
  <p:tag name="AS_UNIQUEID" val="1301"/>
</p:tagLst>
</file>

<file path=ppt/tags/tag340.xml><?xml version="1.0" encoding="utf-8"?>
<p:tagLst xmlns:p="http://schemas.openxmlformats.org/presentationml/2006/main">
  <p:tag name="AS_UNIQUEID" val="2314"/>
</p:tagLst>
</file>

<file path=ppt/tags/tag341.xml><?xml version="1.0" encoding="utf-8"?>
<p:tagLst xmlns:p="http://schemas.openxmlformats.org/presentationml/2006/main">
  <p:tag name="AS_UNIQUEID" val="2315"/>
</p:tagLst>
</file>

<file path=ppt/tags/tag342.xml><?xml version="1.0" encoding="utf-8"?>
<p:tagLst xmlns:p="http://schemas.openxmlformats.org/presentationml/2006/main">
  <p:tag name="AS_UNIQUEID" val="2316"/>
</p:tagLst>
</file>

<file path=ppt/tags/tag343.xml><?xml version="1.0" encoding="utf-8"?>
<p:tagLst xmlns:p="http://schemas.openxmlformats.org/presentationml/2006/main">
  <p:tag name="AS_UNIQUEID" val="2317"/>
</p:tagLst>
</file>

<file path=ppt/tags/tag344.xml><?xml version="1.0" encoding="utf-8"?>
<p:tagLst xmlns:p="http://schemas.openxmlformats.org/presentationml/2006/main">
  <p:tag name="AS_UNIQUEID" val="2318"/>
</p:tagLst>
</file>

<file path=ppt/tags/tag345.xml><?xml version="1.0" encoding="utf-8"?>
<p:tagLst xmlns:p="http://schemas.openxmlformats.org/presentationml/2006/main">
  <p:tag name="AS_UNIQUEID" val="2319"/>
</p:tagLst>
</file>

<file path=ppt/tags/tag346.xml><?xml version="1.0" encoding="utf-8"?>
<p:tagLst xmlns:p="http://schemas.openxmlformats.org/presentationml/2006/main">
  <p:tag name="AS_UNIQUEID" val="2320"/>
</p:tagLst>
</file>

<file path=ppt/tags/tag347.xml><?xml version="1.0" encoding="utf-8"?>
<p:tagLst xmlns:p="http://schemas.openxmlformats.org/presentationml/2006/main">
  <p:tag name="AS_UNIQUEID" val="1043"/>
</p:tagLst>
</file>

<file path=ppt/tags/tag348.xml><?xml version="1.0" encoding="utf-8"?>
<p:tagLst xmlns:p="http://schemas.openxmlformats.org/presentationml/2006/main">
  <p:tag name="AS_UNIQUEID" val="1044"/>
</p:tagLst>
</file>

<file path=ppt/tags/tag349.xml><?xml version="1.0" encoding="utf-8"?>
<p:tagLst xmlns:p="http://schemas.openxmlformats.org/presentationml/2006/main">
  <p:tag name="AS_UNIQUEID" val="1045"/>
</p:tagLst>
</file>

<file path=ppt/tags/tag35.xml><?xml version="1.0" encoding="utf-8"?>
<p:tagLst xmlns:p="http://schemas.openxmlformats.org/presentationml/2006/main">
  <p:tag name="AS_UNIQUEID" val="2224"/>
</p:tagLst>
</file>

<file path=ppt/tags/tag350.xml><?xml version="1.0" encoding="utf-8"?>
<p:tagLst xmlns:p="http://schemas.openxmlformats.org/presentationml/2006/main">
  <p:tag name="AS_UNIQUEID" val="1046"/>
</p:tagLst>
</file>

<file path=ppt/tags/tag351.xml><?xml version="1.0" encoding="utf-8"?>
<p:tagLst xmlns:p="http://schemas.openxmlformats.org/presentationml/2006/main">
  <p:tag name="AS_UNIQUEID" val="1544"/>
</p:tagLst>
</file>

<file path=ppt/tags/tag352.xml><?xml version="1.0" encoding="utf-8"?>
<p:tagLst xmlns:p="http://schemas.openxmlformats.org/presentationml/2006/main">
  <p:tag name="AS_UNIQUEID" val="2321"/>
</p:tagLst>
</file>

<file path=ppt/tags/tag353.xml><?xml version="1.0" encoding="utf-8"?>
<p:tagLst xmlns:p="http://schemas.openxmlformats.org/presentationml/2006/main">
  <p:tag name="AS_UNIQUEID" val="1052"/>
</p:tagLst>
</file>

<file path=ppt/tags/tag354.xml><?xml version="1.0" encoding="utf-8"?>
<p:tagLst xmlns:p="http://schemas.openxmlformats.org/presentationml/2006/main">
  <p:tag name="AS_UNIQUEID" val="1053"/>
</p:tagLst>
</file>

<file path=ppt/tags/tag355.xml><?xml version="1.0" encoding="utf-8"?>
<p:tagLst xmlns:p="http://schemas.openxmlformats.org/presentationml/2006/main">
  <p:tag name="AS_UNIQUEID" val="1055"/>
</p:tagLst>
</file>

<file path=ppt/tags/tag356.xml><?xml version="1.0" encoding="utf-8"?>
<p:tagLst xmlns:p="http://schemas.openxmlformats.org/presentationml/2006/main">
  <p:tag name="AS_UNIQUEID" val="2322"/>
</p:tagLst>
</file>

<file path=ppt/tags/tag357.xml><?xml version="1.0" encoding="utf-8"?>
<p:tagLst xmlns:p="http://schemas.openxmlformats.org/presentationml/2006/main">
  <p:tag name="AS_UNIQUEID" val="1547"/>
</p:tagLst>
</file>

<file path=ppt/tags/tag358.xml><?xml version="1.0" encoding="utf-8"?>
<p:tagLst xmlns:p="http://schemas.openxmlformats.org/presentationml/2006/main">
  <p:tag name="AS_UNIQUEID" val="1549"/>
</p:tagLst>
</file>

<file path=ppt/tags/tag359.xml><?xml version="1.0" encoding="utf-8"?>
<p:tagLst xmlns:p="http://schemas.openxmlformats.org/presentationml/2006/main">
  <p:tag name="AS_UNIQUEID" val="1550"/>
</p:tagLst>
</file>

<file path=ppt/tags/tag36.xml><?xml version="1.0" encoding="utf-8"?>
<p:tagLst xmlns:p="http://schemas.openxmlformats.org/presentationml/2006/main">
  <p:tag name="AS_UNIQUEID" val="1303"/>
</p:tagLst>
</file>

<file path=ppt/tags/tag360.xml><?xml version="1.0" encoding="utf-8"?>
<p:tagLst xmlns:p="http://schemas.openxmlformats.org/presentationml/2006/main">
  <p:tag name="AS_UNIQUEID" val="1551"/>
</p:tagLst>
</file>

<file path=ppt/tags/tag361.xml><?xml version="1.0" encoding="utf-8"?>
<p:tagLst xmlns:p="http://schemas.openxmlformats.org/presentationml/2006/main">
  <p:tag name="AS_UNIQUEID" val="2323"/>
</p:tagLst>
</file>

<file path=ppt/tags/tag362.xml><?xml version="1.0" encoding="utf-8"?>
<p:tagLst xmlns:p="http://schemas.openxmlformats.org/presentationml/2006/main">
  <p:tag name="AS_UNIQUEID" val="1553"/>
</p:tagLst>
</file>

<file path=ppt/tags/tag363.xml><?xml version="1.0" encoding="utf-8"?>
<p:tagLst xmlns:p="http://schemas.openxmlformats.org/presentationml/2006/main">
  <p:tag name="AS_UNIQUEID" val="1554"/>
</p:tagLst>
</file>

<file path=ppt/tags/tag364.xml><?xml version="1.0" encoding="utf-8"?>
<p:tagLst xmlns:p="http://schemas.openxmlformats.org/presentationml/2006/main">
  <p:tag name="AS_UNIQUEID" val="1555"/>
</p:tagLst>
</file>

<file path=ppt/tags/tag365.xml><?xml version="1.0" encoding="utf-8"?>
<p:tagLst xmlns:p="http://schemas.openxmlformats.org/presentationml/2006/main">
  <p:tag name="AS_UNIQUEID" val="1556"/>
</p:tagLst>
</file>

<file path=ppt/tags/tag366.xml><?xml version="1.0" encoding="utf-8"?>
<p:tagLst xmlns:p="http://schemas.openxmlformats.org/presentationml/2006/main">
  <p:tag name="AS_UNIQUEID" val="1557"/>
</p:tagLst>
</file>

<file path=ppt/tags/tag367.xml><?xml version="1.0" encoding="utf-8"?>
<p:tagLst xmlns:p="http://schemas.openxmlformats.org/presentationml/2006/main">
  <p:tag name="AS_UNIQUEID" val="1558"/>
</p:tagLst>
</file>

<file path=ppt/tags/tag368.xml><?xml version="1.0" encoding="utf-8"?>
<p:tagLst xmlns:p="http://schemas.openxmlformats.org/presentationml/2006/main">
  <p:tag name="AS_UNIQUEID" val="2324"/>
</p:tagLst>
</file>

<file path=ppt/tags/tag369.xml><?xml version="1.0" encoding="utf-8"?>
<p:tagLst xmlns:p="http://schemas.openxmlformats.org/presentationml/2006/main">
  <p:tag name="AS_UNIQUEID" val="1561"/>
</p:tagLst>
</file>

<file path=ppt/tags/tag37.xml><?xml version="1.0" encoding="utf-8"?>
<p:tagLst xmlns:p="http://schemas.openxmlformats.org/presentationml/2006/main">
  <p:tag name="AS_UNIQUEID" val="1304"/>
</p:tagLst>
</file>

<file path=ppt/tags/tag370.xml><?xml version="1.0" encoding="utf-8"?>
<p:tagLst xmlns:p="http://schemas.openxmlformats.org/presentationml/2006/main">
  <p:tag name="AS_UNIQUEID" val="1562"/>
</p:tagLst>
</file>

<file path=ppt/tags/tag371.xml><?xml version="1.0" encoding="utf-8"?>
<p:tagLst xmlns:p="http://schemas.openxmlformats.org/presentationml/2006/main">
  <p:tag name="AS_UNIQUEID" val="1563"/>
</p:tagLst>
</file>

<file path=ppt/tags/tag372.xml><?xml version="1.0" encoding="utf-8"?>
<p:tagLst xmlns:p="http://schemas.openxmlformats.org/presentationml/2006/main">
  <p:tag name="AS_UNIQUEID" val="1564"/>
</p:tagLst>
</file>

<file path=ppt/tags/tag373.xml><?xml version="1.0" encoding="utf-8"?>
<p:tagLst xmlns:p="http://schemas.openxmlformats.org/presentationml/2006/main">
  <p:tag name="AS_UNIQUEID" val="1565"/>
</p:tagLst>
</file>

<file path=ppt/tags/tag374.xml><?xml version="1.0" encoding="utf-8"?>
<p:tagLst xmlns:p="http://schemas.openxmlformats.org/presentationml/2006/main">
  <p:tag name="AS_UNIQUEID" val="1566"/>
</p:tagLst>
</file>

<file path=ppt/tags/tag375.xml><?xml version="1.0" encoding="utf-8"?>
<p:tagLst xmlns:p="http://schemas.openxmlformats.org/presentationml/2006/main">
  <p:tag name="AS_UNIQUEID" val="2325"/>
</p:tagLst>
</file>

<file path=ppt/tags/tag376.xml><?xml version="1.0" encoding="utf-8"?>
<p:tagLst xmlns:p="http://schemas.openxmlformats.org/presentationml/2006/main">
  <p:tag name="AS_UNIQUEID" val="1092"/>
</p:tagLst>
</file>

<file path=ppt/tags/tag377.xml><?xml version="1.0" encoding="utf-8"?>
<p:tagLst xmlns:p="http://schemas.openxmlformats.org/presentationml/2006/main">
  <p:tag name="AS_UNIQUEID" val="1093"/>
</p:tagLst>
</file>

<file path=ppt/tags/tag378.xml><?xml version="1.0" encoding="utf-8"?>
<p:tagLst xmlns:p="http://schemas.openxmlformats.org/presentationml/2006/main">
  <p:tag name="AS_UNIQUEID" val="1094"/>
</p:tagLst>
</file>

<file path=ppt/tags/tag379.xml><?xml version="1.0" encoding="utf-8"?>
<p:tagLst xmlns:p="http://schemas.openxmlformats.org/presentationml/2006/main">
  <p:tag name="AS_UNIQUEID" val="1095"/>
</p:tagLst>
</file>

<file path=ppt/tags/tag38.xml><?xml version="1.0" encoding="utf-8"?>
<p:tagLst xmlns:p="http://schemas.openxmlformats.org/presentationml/2006/main">
  <p:tag name="AS_UNIQUEID" val="1305"/>
</p:tagLst>
</file>

<file path=ppt/tags/tag380.xml><?xml version="1.0" encoding="utf-8"?>
<p:tagLst xmlns:p="http://schemas.openxmlformats.org/presentationml/2006/main">
  <p:tag name="AS_UNIQUEID" val="1568"/>
</p:tagLst>
</file>

<file path=ppt/tags/tag381.xml><?xml version="1.0" encoding="utf-8"?>
<p:tagLst xmlns:p="http://schemas.openxmlformats.org/presentationml/2006/main">
  <p:tag name="AS_UNIQUEID" val="2326"/>
</p:tagLst>
</file>

<file path=ppt/tags/tag382.xml><?xml version="1.0" encoding="utf-8"?>
<p:tagLst xmlns:p="http://schemas.openxmlformats.org/presentationml/2006/main">
  <p:tag name="AS_UNIQUEID" val="1100"/>
</p:tagLst>
</file>

<file path=ppt/tags/tag383.xml><?xml version="1.0" encoding="utf-8"?>
<p:tagLst xmlns:p="http://schemas.openxmlformats.org/presentationml/2006/main">
  <p:tag name="AS_UNIQUEID" val="1101"/>
</p:tagLst>
</file>

<file path=ppt/tags/tag384.xml><?xml version="1.0" encoding="utf-8"?>
<p:tagLst xmlns:p="http://schemas.openxmlformats.org/presentationml/2006/main">
  <p:tag name="AS_UNIQUEID" val="1102"/>
</p:tagLst>
</file>

<file path=ppt/tags/tag385.xml><?xml version="1.0" encoding="utf-8"?>
<p:tagLst xmlns:p="http://schemas.openxmlformats.org/presentationml/2006/main">
  <p:tag name="AS_UNIQUEID" val="1103"/>
</p:tagLst>
</file>

<file path=ppt/tags/tag386.xml><?xml version="1.0" encoding="utf-8"?>
<p:tagLst xmlns:p="http://schemas.openxmlformats.org/presentationml/2006/main">
  <p:tag name="AS_UNIQUEID" val="2327"/>
</p:tagLst>
</file>

<file path=ppt/tags/tag387.xml><?xml version="1.0" encoding="utf-8"?>
<p:tagLst xmlns:p="http://schemas.openxmlformats.org/presentationml/2006/main">
  <p:tag name="AS_UNIQUEID" val="1571"/>
</p:tagLst>
</file>

<file path=ppt/tags/tag388.xml><?xml version="1.0" encoding="utf-8"?>
<p:tagLst xmlns:p="http://schemas.openxmlformats.org/presentationml/2006/main">
  <p:tag name="AS_UNIQUEID" val="1573"/>
</p:tagLst>
</file>

<file path=ppt/tags/tag389.xml><?xml version="1.0" encoding="utf-8"?>
<p:tagLst xmlns:p="http://schemas.openxmlformats.org/presentationml/2006/main">
  <p:tag name="AS_UNIQUEID" val="1574"/>
</p:tagLst>
</file>

<file path=ppt/tags/tag39.xml><?xml version="1.0" encoding="utf-8"?>
<p:tagLst xmlns:p="http://schemas.openxmlformats.org/presentationml/2006/main">
  <p:tag name="AS_UNIQUEID" val="1306"/>
</p:tagLst>
</file>

<file path=ppt/tags/tag390.xml><?xml version="1.0" encoding="utf-8"?>
<p:tagLst xmlns:p="http://schemas.openxmlformats.org/presentationml/2006/main">
  <p:tag name="AS_UNIQUEID" val="1575"/>
</p:tagLst>
</file>

<file path=ppt/tags/tag391.xml><?xml version="1.0" encoding="utf-8"?>
<p:tagLst xmlns:p="http://schemas.openxmlformats.org/presentationml/2006/main">
  <p:tag name="AS_UNIQUEID" val="1576"/>
</p:tagLst>
</file>

<file path=ppt/tags/tag392.xml><?xml version="1.0" encoding="utf-8"?>
<p:tagLst xmlns:p="http://schemas.openxmlformats.org/presentationml/2006/main">
  <p:tag name="AS_UNIQUEID" val="2328"/>
</p:tagLst>
</file>

<file path=ppt/tags/tag393.xml><?xml version="1.0" encoding="utf-8"?>
<p:tagLst xmlns:p="http://schemas.openxmlformats.org/presentationml/2006/main">
  <p:tag name="AS_UNIQUEID" val="1143"/>
</p:tagLst>
</file>

<file path=ppt/tags/tag394.xml><?xml version="1.0" encoding="utf-8"?>
<p:tagLst xmlns:p="http://schemas.openxmlformats.org/presentationml/2006/main">
  <p:tag name="AS_UNIQUEID" val="1144"/>
</p:tagLst>
</file>

<file path=ppt/tags/tag395.xml><?xml version="1.0" encoding="utf-8"?>
<p:tagLst xmlns:p="http://schemas.openxmlformats.org/presentationml/2006/main">
  <p:tag name="AS_UNIQUEID" val="2329"/>
</p:tagLst>
</file>

<file path=ppt/tags/tag396.xml><?xml version="1.0" encoding="utf-8"?>
<p:tagLst xmlns:p="http://schemas.openxmlformats.org/presentationml/2006/main">
  <p:tag name="AS_UNIQUEID" val="1143"/>
</p:tagLst>
</file>

<file path=ppt/tags/tag397.xml><?xml version="1.0" encoding="utf-8"?>
<p:tagLst xmlns:p="http://schemas.openxmlformats.org/presentationml/2006/main">
  <p:tag name="AS_UNIQUEID" val="1144"/>
</p:tagLst>
</file>

<file path=ppt/tags/tag398.xml><?xml version="1.0" encoding="utf-8"?>
<p:tagLst xmlns:p="http://schemas.openxmlformats.org/presentationml/2006/main">
  <p:tag name="AS_UNIQUEID" val="2330"/>
</p:tagLst>
</file>

<file path=ppt/tags/tag399.xml><?xml version="1.0" encoding="utf-8"?>
<p:tagLst xmlns:p="http://schemas.openxmlformats.org/presentationml/2006/main">
  <p:tag name="AS_UNIQUEID" val="1147"/>
</p:tagLst>
</file>

<file path=ppt/tags/tag4.xml><?xml version="1.0" encoding="utf-8"?>
<p:tagLst xmlns:p="http://schemas.openxmlformats.org/presentationml/2006/main">
  <p:tag name="AS_UNIQUEID" val="1271"/>
</p:tagLst>
</file>

<file path=ppt/tags/tag40.xml><?xml version="1.0" encoding="utf-8"?>
<p:tagLst xmlns:p="http://schemas.openxmlformats.org/presentationml/2006/main">
  <p:tag name="AS_UNIQUEID" val="2225"/>
</p:tagLst>
</file>

<file path=ppt/tags/tag400.xml><?xml version="1.0" encoding="utf-8"?>
<p:tagLst xmlns:p="http://schemas.openxmlformats.org/presentationml/2006/main">
  <p:tag name="AS_UNIQUEID" val="1148"/>
</p:tagLst>
</file>

<file path=ppt/tags/tag401.xml><?xml version="1.0" encoding="utf-8"?>
<p:tagLst xmlns:p="http://schemas.openxmlformats.org/presentationml/2006/main">
  <p:tag name="AS_UNIQUEID" val="1149"/>
</p:tagLst>
</file>

<file path=ppt/tags/tag402.xml><?xml version="1.0" encoding="utf-8"?>
<p:tagLst xmlns:p="http://schemas.openxmlformats.org/presentationml/2006/main">
  <p:tag name="AS_UNIQUEID" val="1580"/>
</p:tagLst>
</file>

<file path=ppt/tags/tag403.xml><?xml version="1.0" encoding="utf-8"?>
<p:tagLst xmlns:p="http://schemas.openxmlformats.org/presentationml/2006/main">
  <p:tag name="AS_UNIQUEID" val="2331"/>
</p:tagLst>
</file>

<file path=ppt/tags/tag404.xml><?xml version="1.0" encoding="utf-8"?>
<p:tagLst xmlns:p="http://schemas.openxmlformats.org/presentationml/2006/main">
  <p:tag name="AS_UNIQUEID" val="1582"/>
</p:tagLst>
</file>

<file path=ppt/tags/tag405.xml><?xml version="1.0" encoding="utf-8"?>
<p:tagLst xmlns:p="http://schemas.openxmlformats.org/presentationml/2006/main">
  <p:tag name="AS_UNIQUEID" val="1584"/>
</p:tagLst>
</file>

<file path=ppt/tags/tag406.xml><?xml version="1.0" encoding="utf-8"?>
<p:tagLst xmlns:p="http://schemas.openxmlformats.org/presentationml/2006/main">
  <p:tag name="AS_UNIQUEID" val="1585"/>
</p:tagLst>
</file>

<file path=ppt/tags/tag407.xml><?xml version="1.0" encoding="utf-8"?>
<p:tagLst xmlns:p="http://schemas.openxmlformats.org/presentationml/2006/main">
  <p:tag name="AS_UNIQUEID" val="1586"/>
</p:tagLst>
</file>

<file path=ppt/tags/tag408.xml><?xml version="1.0" encoding="utf-8"?>
<p:tagLst xmlns:p="http://schemas.openxmlformats.org/presentationml/2006/main">
  <p:tag name="AS_UNIQUEID" val="1587"/>
</p:tagLst>
</file>

<file path=ppt/tags/tag409.xml><?xml version="1.0" encoding="utf-8"?>
<p:tagLst xmlns:p="http://schemas.openxmlformats.org/presentationml/2006/main">
  <p:tag name="AS_UNIQUEID" val="1588"/>
</p:tagLst>
</file>

<file path=ppt/tags/tag41.xml><?xml version="1.0" encoding="utf-8"?>
<p:tagLst xmlns:p="http://schemas.openxmlformats.org/presentationml/2006/main">
  <p:tag name="AS_UNIQUEID" val="1308"/>
</p:tagLst>
</file>

<file path=ppt/tags/tag410.xml><?xml version="1.0" encoding="utf-8"?>
<p:tagLst xmlns:p="http://schemas.openxmlformats.org/presentationml/2006/main">
  <p:tag name="AS_UNIQUEID" val="1589"/>
</p:tagLst>
</file>

<file path=ppt/tags/tag411.xml><?xml version="1.0" encoding="utf-8"?>
<p:tagLst xmlns:p="http://schemas.openxmlformats.org/presentationml/2006/main">
  <p:tag name="AS_UNIQUEID" val="1590"/>
</p:tagLst>
</file>

<file path=ppt/tags/tag412.xml><?xml version="1.0" encoding="utf-8"?>
<p:tagLst xmlns:p="http://schemas.openxmlformats.org/presentationml/2006/main">
  <p:tag name="AS_UNIQUEID" val="1591"/>
</p:tagLst>
</file>

<file path=ppt/tags/tag413.xml><?xml version="1.0" encoding="utf-8"?>
<p:tagLst xmlns:p="http://schemas.openxmlformats.org/presentationml/2006/main">
  <p:tag name="AS_UNIQUEID" val="2332"/>
</p:tagLst>
</file>

<file path=ppt/tags/tag414.xml><?xml version="1.0" encoding="utf-8"?>
<p:tagLst xmlns:p="http://schemas.openxmlformats.org/presentationml/2006/main">
  <p:tag name="AS_UNIQUEID" val="1172"/>
</p:tagLst>
</file>

<file path=ppt/tags/tag415.xml><?xml version="1.0" encoding="utf-8"?>
<p:tagLst xmlns:p="http://schemas.openxmlformats.org/presentationml/2006/main">
  <p:tag name="AS_UNIQUEID" val="1173"/>
</p:tagLst>
</file>

<file path=ppt/tags/tag416.xml><?xml version="1.0" encoding="utf-8"?>
<p:tagLst xmlns:p="http://schemas.openxmlformats.org/presentationml/2006/main">
  <p:tag name="AS_UNIQUEID" val="2333"/>
</p:tagLst>
</file>

<file path=ppt/tags/tag417.xml><?xml version="1.0" encoding="utf-8"?>
<p:tagLst xmlns:p="http://schemas.openxmlformats.org/presentationml/2006/main">
  <p:tag name="AS_UNIQUEID" val="1176"/>
</p:tagLst>
</file>

<file path=ppt/tags/tag418.xml><?xml version="1.0" encoding="utf-8"?>
<p:tagLst xmlns:p="http://schemas.openxmlformats.org/presentationml/2006/main">
  <p:tag name="AS_UNIQUEID" val="1177"/>
</p:tagLst>
</file>

<file path=ppt/tags/tag419.xml><?xml version="1.0" encoding="utf-8"?>
<p:tagLst xmlns:p="http://schemas.openxmlformats.org/presentationml/2006/main">
  <p:tag name="AS_UNIQUEID" val="1178"/>
</p:tagLst>
</file>

<file path=ppt/tags/tag42.xml><?xml version="1.0" encoding="utf-8"?>
<p:tagLst xmlns:p="http://schemas.openxmlformats.org/presentationml/2006/main">
  <p:tag name="AS_UNIQUEID" val="1309"/>
</p:tagLst>
</file>

<file path=ppt/tags/tag420.xml><?xml version="1.0" encoding="utf-8"?>
<p:tagLst xmlns:p="http://schemas.openxmlformats.org/presentationml/2006/main">
  <p:tag name="AS_UNIQUEID" val="1594"/>
</p:tagLst>
</file>

<file path=ppt/tags/tag421.xml><?xml version="1.0" encoding="utf-8"?>
<p:tagLst xmlns:p="http://schemas.openxmlformats.org/presentationml/2006/main">
  <p:tag name="AS_UNIQUEID" val="2334"/>
</p:tagLst>
</file>

<file path=ppt/tags/tag422.xml><?xml version="1.0" encoding="utf-8"?>
<p:tagLst xmlns:p="http://schemas.openxmlformats.org/presentationml/2006/main">
  <p:tag name="AS_UNIQUEID" val="1188"/>
</p:tagLst>
</file>

<file path=ppt/tags/tag423.xml><?xml version="1.0" encoding="utf-8"?>
<p:tagLst xmlns:p="http://schemas.openxmlformats.org/presentationml/2006/main">
  <p:tag name="AS_UNIQUEID" val="1189"/>
</p:tagLst>
</file>

<file path=ppt/tags/tag424.xml><?xml version="1.0" encoding="utf-8"?>
<p:tagLst xmlns:p="http://schemas.openxmlformats.org/presentationml/2006/main">
  <p:tag name="AS_UNIQUEID" val="1190"/>
</p:tagLst>
</file>

<file path=ppt/tags/tag425.xml><?xml version="1.0" encoding="utf-8"?>
<p:tagLst xmlns:p="http://schemas.openxmlformats.org/presentationml/2006/main">
  <p:tag name="AS_UNIQUEID" val="1596"/>
</p:tagLst>
</file>

<file path=ppt/tags/tag426.xml><?xml version="1.0" encoding="utf-8"?>
<p:tagLst xmlns:p="http://schemas.openxmlformats.org/presentationml/2006/main">
  <p:tag name="AS_UNIQUEID" val="2335"/>
</p:tagLst>
</file>

<file path=ppt/tags/tag427.xml><?xml version="1.0" encoding="utf-8"?>
<p:tagLst xmlns:p="http://schemas.openxmlformats.org/presentationml/2006/main">
  <p:tag name="AS_UNIQUEID" val="1598"/>
</p:tagLst>
</file>

<file path=ppt/tags/tag428.xml><?xml version="1.0" encoding="utf-8"?>
<p:tagLst xmlns:p="http://schemas.openxmlformats.org/presentationml/2006/main">
  <p:tag name="AS_UNIQUEID" val="1599"/>
</p:tagLst>
</file>

<file path=ppt/tags/tag429.xml><?xml version="1.0" encoding="utf-8"?>
<p:tagLst xmlns:p="http://schemas.openxmlformats.org/presentationml/2006/main">
  <p:tag name="AS_UNIQUEID" val="1600"/>
</p:tagLst>
</file>

<file path=ppt/tags/tag43.xml><?xml version="1.0" encoding="utf-8"?>
<p:tagLst xmlns:p="http://schemas.openxmlformats.org/presentationml/2006/main">
  <p:tag name="AS_UNIQUEID" val="1310"/>
</p:tagLst>
</file>

<file path=ppt/tags/tag430.xml><?xml version="1.0" encoding="utf-8"?>
<p:tagLst xmlns:p="http://schemas.openxmlformats.org/presentationml/2006/main">
  <p:tag name="AS_UNIQUEID" val="1601"/>
</p:tagLst>
</file>

<file path=ppt/tags/tag431.xml><?xml version="1.0" encoding="utf-8"?>
<p:tagLst xmlns:p="http://schemas.openxmlformats.org/presentationml/2006/main">
  <p:tag name="AS_UNIQUEID" val="1602"/>
</p:tagLst>
</file>

<file path=ppt/tags/tag432.xml><?xml version="1.0" encoding="utf-8"?>
<p:tagLst xmlns:p="http://schemas.openxmlformats.org/presentationml/2006/main">
  <p:tag name="AS_UNIQUEID" val="2336"/>
</p:tagLst>
</file>

<file path=ppt/tags/tag433.xml><?xml version="1.0" encoding="utf-8"?>
<p:tagLst xmlns:p="http://schemas.openxmlformats.org/presentationml/2006/main">
  <p:tag name="AS_UNIQUEID" val="1604"/>
</p:tagLst>
</file>

<file path=ppt/tags/tag434.xml><?xml version="1.0" encoding="utf-8"?>
<p:tagLst xmlns:p="http://schemas.openxmlformats.org/presentationml/2006/main">
  <p:tag name="AS_UNIQUEID" val="1605"/>
</p:tagLst>
</file>

<file path=ppt/tags/tag435.xml><?xml version="1.0" encoding="utf-8"?>
<p:tagLst xmlns:p="http://schemas.openxmlformats.org/presentationml/2006/main">
  <p:tag name="AS_UNIQUEID" val="1606"/>
</p:tagLst>
</file>

<file path=ppt/tags/tag436.xml><?xml version="1.0" encoding="utf-8"?>
<p:tagLst xmlns:p="http://schemas.openxmlformats.org/presentationml/2006/main">
  <p:tag name="AS_UNIQUEID" val="2337"/>
</p:tagLst>
</file>

<file path=ppt/tags/tag437.xml><?xml version="1.0" encoding="utf-8"?>
<p:tagLst xmlns:p="http://schemas.openxmlformats.org/presentationml/2006/main">
  <p:tag name="AS_UNIQUEID" val="1611"/>
</p:tagLst>
</file>

<file path=ppt/tags/tag438.xml><?xml version="1.0" encoding="utf-8"?>
<p:tagLst xmlns:p="http://schemas.openxmlformats.org/presentationml/2006/main">
  <p:tag name="AS_UNIQUEID" val="1612"/>
</p:tagLst>
</file>

<file path=ppt/tags/tag439.xml><?xml version="1.0" encoding="utf-8"?>
<p:tagLst xmlns:p="http://schemas.openxmlformats.org/presentationml/2006/main">
  <p:tag name="AS_UNIQUEID" val="1613"/>
</p:tagLst>
</file>

<file path=ppt/tags/tag44.xml><?xml version="1.0" encoding="utf-8"?>
<p:tagLst xmlns:p="http://schemas.openxmlformats.org/presentationml/2006/main">
  <p:tag name="AS_UNIQUEID" val="2226"/>
</p:tagLst>
</file>

<file path=ppt/tags/tag440.xml><?xml version="1.0" encoding="utf-8"?>
<p:tagLst xmlns:p="http://schemas.openxmlformats.org/presentationml/2006/main">
  <p:tag name="AS_UNIQUEID" val="2338"/>
</p:tagLst>
</file>

<file path=ppt/tags/tag441.xml><?xml version="1.0" encoding="utf-8"?>
<p:tagLst xmlns:p="http://schemas.openxmlformats.org/presentationml/2006/main">
  <p:tag name="AS_UNIQUEID" val="1218"/>
</p:tagLst>
</file>

<file path=ppt/tags/tag442.xml><?xml version="1.0" encoding="utf-8"?>
<p:tagLst xmlns:p="http://schemas.openxmlformats.org/presentationml/2006/main">
  <p:tag name="AS_UNIQUEID" val="1219"/>
</p:tagLst>
</file>

<file path=ppt/tags/tag443.xml><?xml version="1.0" encoding="utf-8"?>
<p:tagLst xmlns:p="http://schemas.openxmlformats.org/presentationml/2006/main">
  <p:tag name="AS_UNIQUEID" val="2339"/>
</p:tagLst>
</file>

<file path=ppt/tags/tag444.xml><?xml version="1.0" encoding="utf-8"?>
<p:tagLst xmlns:p="http://schemas.openxmlformats.org/presentationml/2006/main">
  <p:tag name="AS_UNIQUEID" val="1222"/>
</p:tagLst>
</file>

<file path=ppt/tags/tag445.xml><?xml version="1.0" encoding="utf-8"?>
<p:tagLst xmlns:p="http://schemas.openxmlformats.org/presentationml/2006/main">
  <p:tag name="AS_UNIQUEID" val="1223"/>
</p:tagLst>
</file>

<file path=ppt/tags/tag446.xml><?xml version="1.0" encoding="utf-8"?>
<p:tagLst xmlns:p="http://schemas.openxmlformats.org/presentationml/2006/main">
  <p:tag name="AS_UNIQUEID" val="1224"/>
</p:tagLst>
</file>

<file path=ppt/tags/tag447.xml><?xml version="1.0" encoding="utf-8"?>
<p:tagLst xmlns:p="http://schemas.openxmlformats.org/presentationml/2006/main">
  <p:tag name="AS_UNIQUEID" val="1616"/>
</p:tagLst>
</file>

<file path=ppt/tags/tag448.xml><?xml version="1.0" encoding="utf-8"?>
<p:tagLst xmlns:p="http://schemas.openxmlformats.org/presentationml/2006/main">
  <p:tag name="AS_UNIQUEID" val="2340"/>
</p:tagLst>
</file>

<file path=ppt/tags/tag449.xml><?xml version="1.0" encoding="utf-8"?>
<p:tagLst xmlns:p="http://schemas.openxmlformats.org/presentationml/2006/main">
  <p:tag name="AS_UNIQUEID" val="1230"/>
</p:tagLst>
</file>

<file path=ppt/tags/tag45.xml><?xml version="1.0" encoding="utf-8"?>
<p:tagLst xmlns:p="http://schemas.openxmlformats.org/presentationml/2006/main">
  <p:tag name="AS_UNIQUEID" val="1312"/>
</p:tagLst>
</file>

<file path=ppt/tags/tag450.xml><?xml version="1.0" encoding="utf-8"?>
<p:tagLst xmlns:p="http://schemas.openxmlformats.org/presentationml/2006/main">
  <p:tag name="AS_UNIQUEID" val="1231"/>
</p:tagLst>
</file>

<file path=ppt/tags/tag451.xml><?xml version="1.0" encoding="utf-8"?>
<p:tagLst xmlns:p="http://schemas.openxmlformats.org/presentationml/2006/main">
  <p:tag name="AS_UNIQUEID" val="1232"/>
</p:tagLst>
</file>

<file path=ppt/tags/tag452.xml><?xml version="1.0" encoding="utf-8"?>
<p:tagLst xmlns:p="http://schemas.openxmlformats.org/presentationml/2006/main">
  <p:tag name="AS_UNIQUEID" val="1618"/>
</p:tagLst>
</file>

<file path=ppt/tags/tag453.xml><?xml version="1.0" encoding="utf-8"?>
<p:tagLst xmlns:p="http://schemas.openxmlformats.org/presentationml/2006/main">
  <p:tag name="AS_UNIQUEID" val="2341"/>
</p:tagLst>
</file>

<file path=ppt/tags/tag454.xml><?xml version="1.0" encoding="utf-8"?>
<p:tagLst xmlns:p="http://schemas.openxmlformats.org/presentationml/2006/main">
  <p:tag name="AS_UNIQUEID" val="1620"/>
</p:tagLst>
</file>

<file path=ppt/tags/tag455.xml><?xml version="1.0" encoding="utf-8"?>
<p:tagLst xmlns:p="http://schemas.openxmlformats.org/presentationml/2006/main">
  <p:tag name="AS_UNIQUEID" val="1621"/>
</p:tagLst>
</file>

<file path=ppt/tags/tag456.xml><?xml version="1.0" encoding="utf-8"?>
<p:tagLst xmlns:p="http://schemas.openxmlformats.org/presentationml/2006/main">
  <p:tag name="AS_UNIQUEID" val="1622"/>
</p:tagLst>
</file>

<file path=ppt/tags/tag457.xml><?xml version="1.0" encoding="utf-8"?>
<p:tagLst xmlns:p="http://schemas.openxmlformats.org/presentationml/2006/main">
  <p:tag name="AS_UNIQUEID" val="1623"/>
</p:tagLst>
</file>

<file path=ppt/tags/tag458.xml><?xml version="1.0" encoding="utf-8"?>
<p:tagLst xmlns:p="http://schemas.openxmlformats.org/presentationml/2006/main">
  <p:tag name="AS_UNIQUEID" val="1624"/>
</p:tagLst>
</file>

<file path=ppt/tags/tag459.xml><?xml version="1.0" encoding="utf-8"?>
<p:tagLst xmlns:p="http://schemas.openxmlformats.org/presentationml/2006/main">
  <p:tag name="AS_UNIQUEID" val="2342"/>
</p:tagLst>
</file>

<file path=ppt/tags/tag46.xml><?xml version="1.0" encoding="utf-8"?>
<p:tagLst xmlns:p="http://schemas.openxmlformats.org/presentationml/2006/main">
  <p:tag name="AS_UNIQUEID" val="1313"/>
</p:tagLst>
</file>

<file path=ppt/tags/tag460.xml><?xml version="1.0" encoding="utf-8"?>
<p:tagLst xmlns:p="http://schemas.openxmlformats.org/presentationml/2006/main">
  <p:tag name="AS_UNIQUEID" val="1250"/>
</p:tagLst>
</file>

<file path=ppt/tags/tag461.xml><?xml version="1.0" encoding="utf-8"?>
<p:tagLst xmlns:p="http://schemas.openxmlformats.org/presentationml/2006/main">
  <p:tag name="AS_UNIQUEID" val="1251"/>
</p:tagLst>
</file>

<file path=ppt/tags/tag462.xml><?xml version="1.0" encoding="utf-8"?>
<p:tagLst xmlns:p="http://schemas.openxmlformats.org/presentationml/2006/main">
  <p:tag name="AS_UNIQUEID" val="2343"/>
</p:tagLst>
</file>

<file path=ppt/tags/tag463.xml><?xml version="1.0" encoding="utf-8"?>
<p:tagLst xmlns:p="http://schemas.openxmlformats.org/presentationml/2006/main">
  <p:tag name="AS_UNIQUEID" val="1253"/>
</p:tagLst>
</file>

<file path=ppt/tags/tag464.xml><?xml version="1.0" encoding="utf-8"?>
<p:tagLst xmlns:p="http://schemas.openxmlformats.org/presentationml/2006/main">
  <p:tag name="AS_UNIQUEID" val="1254"/>
</p:tagLst>
</file>

<file path=ppt/tags/tag465.xml><?xml version="1.0" encoding="utf-8"?>
<p:tagLst xmlns:p="http://schemas.openxmlformats.org/presentationml/2006/main">
  <p:tag name="AS_UNIQUEID" val="1255"/>
</p:tagLst>
</file>

<file path=ppt/tags/tag466.xml><?xml version="1.0" encoding="utf-8"?>
<p:tagLst xmlns:p="http://schemas.openxmlformats.org/presentationml/2006/main">
  <p:tag name="AS_UNIQUEID" val="1256"/>
</p:tagLst>
</file>

<file path=ppt/tags/tag467.xml><?xml version="1.0" encoding="utf-8"?>
<p:tagLst xmlns:p="http://schemas.openxmlformats.org/presentationml/2006/main">
  <p:tag name="AS_UNIQUEID" val="1257"/>
</p:tagLst>
</file>

<file path=ppt/tags/tag468.xml><?xml version="1.0" encoding="utf-8"?>
<p:tagLst xmlns:p="http://schemas.openxmlformats.org/presentationml/2006/main">
  <p:tag name="AS_UNIQUEID" val="1258"/>
</p:tagLst>
</file>

<file path=ppt/tags/tag469.xml><?xml version="1.0" encoding="utf-8"?>
<p:tagLst xmlns:p="http://schemas.openxmlformats.org/presentationml/2006/main">
  <p:tag name="AS_UNIQUEID" val="1260"/>
</p:tagLst>
</file>

<file path=ppt/tags/tag47.xml><?xml version="1.0" encoding="utf-8"?>
<p:tagLst xmlns:p="http://schemas.openxmlformats.org/presentationml/2006/main">
  <p:tag name="AS_UNIQUEID" val="1314"/>
</p:tagLst>
</file>

<file path=ppt/tags/tag470.xml><?xml version="1.0" encoding="utf-8"?>
<p:tagLst xmlns:p="http://schemas.openxmlformats.org/presentationml/2006/main">
  <p:tag name="AS_UNIQUEID" val="1261"/>
</p:tagLst>
</file>

<file path=ppt/tags/tag471.xml><?xml version="1.0" encoding="utf-8"?>
<p:tagLst xmlns:p="http://schemas.openxmlformats.org/presentationml/2006/main">
  <p:tag name="AS_UNIQUEID" val="1262"/>
</p:tagLst>
</file>

<file path=ppt/tags/tag472.xml><?xml version="1.0" encoding="utf-8"?>
<p:tagLst xmlns:p="http://schemas.openxmlformats.org/presentationml/2006/main">
  <p:tag name="AS_UNIQUEID" val="1263"/>
</p:tagLst>
</file>

<file path=ppt/tags/tag473.xml><?xml version="1.0" encoding="utf-8"?>
<p:tagLst xmlns:p="http://schemas.openxmlformats.org/presentationml/2006/main">
  <p:tag name="AS_UNIQUEID" val="1264"/>
</p:tagLst>
</file>

<file path=ppt/tags/tag474.xml><?xml version="1.0" encoding="utf-8"?>
<p:tagLst xmlns:p="http://schemas.openxmlformats.org/presentationml/2006/main">
  <p:tag name="AS_UNIQUEID" val="1265"/>
</p:tagLst>
</file>

<file path=ppt/tags/tag475.xml><?xml version="1.0" encoding="utf-8"?>
<p:tagLst xmlns:p="http://schemas.openxmlformats.org/presentationml/2006/main">
  <p:tag name="AS_UNIQUEID" val="1266"/>
</p:tagLst>
</file>

<file path=ppt/tags/tag476.xml><?xml version="1.0" encoding="utf-8"?>
<p:tagLst xmlns:p="http://schemas.openxmlformats.org/presentationml/2006/main">
  <p:tag name="AS_UNIQUEID" val="1267"/>
</p:tagLst>
</file>

<file path=ppt/tags/tag477.xml><?xml version="1.0" encoding="utf-8"?>
<p:tagLst xmlns:p="http://schemas.openxmlformats.org/presentationml/2006/main">
  <p:tag name="AS_UNIQUEID" val="1627"/>
</p:tagLst>
</file>

<file path=ppt/tags/tag478.xml><?xml version="1.0" encoding="utf-8"?>
<p:tagLst xmlns:p="http://schemas.openxmlformats.org/presentationml/2006/main">
  <p:tag name="AS_UNIQUEID" val="1628"/>
</p:tagLst>
</file>

<file path=ppt/tags/tag479.xml><?xml version="1.0" encoding="utf-8"?>
<p:tagLst xmlns:p="http://schemas.openxmlformats.org/presentationml/2006/main">
  <p:tag name="AS_UNIQUEID" val="1629"/>
</p:tagLst>
</file>

<file path=ppt/tags/tag48.xml><?xml version="1.0" encoding="utf-8"?>
<p:tagLst xmlns:p="http://schemas.openxmlformats.org/presentationml/2006/main">
  <p:tag name="AS_UNIQUEID" val="1315"/>
</p:tagLst>
</file>

<file path=ppt/tags/tag480.xml><?xml version="1.0" encoding="utf-8"?>
<p:tagLst xmlns:p="http://schemas.openxmlformats.org/presentationml/2006/main">
  <p:tag name="AS_UNIQUEID" val="1630"/>
</p:tagLst>
</file>

<file path=ppt/tags/tag481.xml><?xml version="1.0" encoding="utf-8"?>
<p:tagLst xmlns:p="http://schemas.openxmlformats.org/presentationml/2006/main">
  <p:tag name="AS_UNIQUEID" val="1631"/>
</p:tagLst>
</file>

<file path=ppt/tags/tag482.xml><?xml version="1.0" encoding="utf-8"?>
<p:tagLst xmlns:p="http://schemas.openxmlformats.org/presentationml/2006/main">
  <p:tag name="AS_UNIQUEID" val="2344"/>
</p:tagLst>
</file>

<file path=ppt/tags/tag483.xml><?xml version="1.0" encoding="utf-8"?>
<p:tagLst xmlns:p="http://schemas.openxmlformats.org/presentationml/2006/main">
  <p:tag name="AS_UNIQUEID" val="1444"/>
</p:tagLst>
</file>

<file path=ppt/tags/tag484.xml><?xml version="1.0" encoding="utf-8"?>
<p:tagLst xmlns:p="http://schemas.openxmlformats.org/presentationml/2006/main">
  <p:tag name="AS_UNIQUEID" val="1455"/>
</p:tagLst>
</file>

<file path=ppt/tags/tag485.xml><?xml version="1.0" encoding="utf-8"?>
<p:tagLst xmlns:p="http://schemas.openxmlformats.org/presentationml/2006/main">
  <p:tag name="AS_UNIQUEID" val="1455"/>
</p:tagLst>
</file>

<file path=ppt/tags/tag486.xml><?xml version="1.0" encoding="utf-8"?>
<p:tagLst xmlns:p="http://schemas.openxmlformats.org/presentationml/2006/main">
  <p:tag name="AS_UNIQUEID" val="1455"/>
</p:tagLst>
</file>

<file path=ppt/tags/tag487.xml><?xml version="1.0" encoding="utf-8"?>
<p:tagLst xmlns:p="http://schemas.openxmlformats.org/presentationml/2006/main">
  <p:tag name="AS_UNIQUEID" val="1455"/>
</p:tagLst>
</file>

<file path=ppt/tags/tag488.xml><?xml version="1.0" encoding="utf-8"?>
<p:tagLst xmlns:p="http://schemas.openxmlformats.org/presentationml/2006/main">
  <p:tag name="AS_UNIQUEID" val="1455"/>
</p:tagLst>
</file>

<file path=ppt/tags/tag489.xml><?xml version="1.0" encoding="utf-8"?>
<p:tagLst xmlns:p="http://schemas.openxmlformats.org/presentationml/2006/main">
  <p:tag name="AS_UNIQUEID" val="2218"/>
</p:tagLst>
</file>

<file path=ppt/tags/tag49.xml><?xml version="1.0" encoding="utf-8"?>
<p:tagLst xmlns:p="http://schemas.openxmlformats.org/presentationml/2006/main">
  <p:tag name="AS_UNIQUEID" val="1316"/>
</p:tagLst>
</file>

<file path=ppt/tags/tag490.xml><?xml version="1.0" encoding="utf-8"?>
<p:tagLst xmlns:p="http://schemas.openxmlformats.org/presentationml/2006/main">
  <p:tag name="AS_UNIQUEID" val="2345"/>
</p:tagLst>
</file>

<file path=ppt/tags/tag491.xml><?xml version="1.0" encoding="utf-8"?>
<p:tagLst xmlns:p="http://schemas.openxmlformats.org/presentationml/2006/main">
  <p:tag name="AS_UNIQUEID" val="1444"/>
</p:tagLst>
</file>

<file path=ppt/tags/tag492.xml><?xml version="1.0" encoding="utf-8"?>
<p:tagLst xmlns:p="http://schemas.openxmlformats.org/presentationml/2006/main">
  <p:tag name="AS_UNIQUEID" val="1455"/>
</p:tagLst>
</file>

<file path=ppt/tags/tag493.xml><?xml version="1.0" encoding="utf-8"?>
<p:tagLst xmlns:p="http://schemas.openxmlformats.org/presentationml/2006/main">
  <p:tag name="AS_UNIQUEID" val="1455"/>
</p:tagLst>
</file>

<file path=ppt/tags/tag494.xml><?xml version="1.0" encoding="utf-8"?>
<p:tagLst xmlns:p="http://schemas.openxmlformats.org/presentationml/2006/main">
  <p:tag name="AS_UNIQUEID" val="1455"/>
</p:tagLst>
</file>

<file path=ppt/tags/tag495.xml><?xml version="1.0" encoding="utf-8"?>
<p:tagLst xmlns:p="http://schemas.openxmlformats.org/presentationml/2006/main">
  <p:tag name="AS_UNIQUEID" val="1455"/>
</p:tagLst>
</file>

<file path=ppt/tags/tag496.xml><?xml version="1.0" encoding="utf-8"?>
<p:tagLst xmlns:p="http://schemas.openxmlformats.org/presentationml/2006/main">
  <p:tag name="AS_UNIQUEID" val="1455"/>
</p:tagLst>
</file>

<file path=ppt/tags/tag497.xml><?xml version="1.0" encoding="utf-8"?>
<p:tagLst xmlns:p="http://schemas.openxmlformats.org/presentationml/2006/main">
  <p:tag name="AS_UNIQUEID" val="2346"/>
</p:tagLst>
</file>

<file path=ppt/tags/tag498.xml><?xml version="1.0" encoding="utf-8"?>
<p:tagLst xmlns:p="http://schemas.openxmlformats.org/presentationml/2006/main">
  <p:tag name="AS_NET" val="4.0.30319.42000"/>
  <p:tag name="AS_OS" val="Unix 3.10 unknown"/>
  <p:tag name="AS_RELEASE_DATE" val="2020.11.30"/>
  <p:tag name="AS_TITLE" val="Aspose.Slides for Java"/>
  <p:tag name="AS_VERSION" val="20.11"/>
  <p:tag name="COMMONDATA" val="eyJoZGlkIjoiMzkyNzNmOWE3MDU4NmZhY2ExOTk0MzIyOWY1Y2U0YWMifQ=="/>
</p:tagLst>
</file>

<file path=ppt/tags/tag5.xml><?xml version="1.0" encoding="utf-8"?>
<p:tagLst xmlns:p="http://schemas.openxmlformats.org/presentationml/2006/main">
  <p:tag name="AS_UNIQUEID" val="1272"/>
</p:tagLst>
</file>

<file path=ppt/tags/tag50.xml><?xml version="1.0" encoding="utf-8"?>
<p:tagLst xmlns:p="http://schemas.openxmlformats.org/presentationml/2006/main">
  <p:tag name="AS_UNIQUEID" val="1317"/>
</p:tagLst>
</file>

<file path=ppt/tags/tag51.xml><?xml version="1.0" encoding="utf-8"?>
<p:tagLst xmlns:p="http://schemas.openxmlformats.org/presentationml/2006/main">
  <p:tag name="AS_UNIQUEID" val="2227"/>
</p:tagLst>
</file>

<file path=ppt/tags/tag52.xml><?xml version="1.0" encoding="utf-8"?>
<p:tagLst xmlns:p="http://schemas.openxmlformats.org/presentationml/2006/main">
  <p:tag name="AS_UNIQUEID" val="1319"/>
</p:tagLst>
</file>

<file path=ppt/tags/tag53.xml><?xml version="1.0" encoding="utf-8"?>
<p:tagLst xmlns:p="http://schemas.openxmlformats.org/presentationml/2006/main">
  <p:tag name="AS_UNIQUEID" val="1320"/>
</p:tagLst>
</file>

<file path=ppt/tags/tag54.xml><?xml version="1.0" encoding="utf-8"?>
<p:tagLst xmlns:p="http://schemas.openxmlformats.org/presentationml/2006/main">
  <p:tag name="AS_UNIQUEID" val="1321"/>
</p:tagLst>
</file>

<file path=ppt/tags/tag55.xml><?xml version="1.0" encoding="utf-8"?>
<p:tagLst xmlns:p="http://schemas.openxmlformats.org/presentationml/2006/main">
  <p:tag name="AS_UNIQUEID" val="1322"/>
</p:tagLst>
</file>

<file path=ppt/tags/tag56.xml><?xml version="1.0" encoding="utf-8"?>
<p:tagLst xmlns:p="http://schemas.openxmlformats.org/presentationml/2006/main">
  <p:tag name="AS_UNIQUEID" val="1323"/>
</p:tagLst>
</file>

<file path=ppt/tags/tag57.xml><?xml version="1.0" encoding="utf-8"?>
<p:tagLst xmlns:p="http://schemas.openxmlformats.org/presentationml/2006/main">
  <p:tag name="AS_UNIQUEID" val="1324"/>
</p:tagLst>
</file>

<file path=ppt/tags/tag58.xml><?xml version="1.0" encoding="utf-8"?>
<p:tagLst xmlns:p="http://schemas.openxmlformats.org/presentationml/2006/main">
  <p:tag name="AS_UNIQUEID" val="2228"/>
</p:tagLst>
</file>

<file path=ppt/tags/tag59.xml><?xml version="1.0" encoding="utf-8"?>
<p:tagLst xmlns:p="http://schemas.openxmlformats.org/presentationml/2006/main">
  <p:tag name="AS_UNIQUEID" val="1326"/>
</p:tagLst>
</file>

<file path=ppt/tags/tag6.xml><?xml version="1.0" encoding="utf-8"?>
<p:tagLst xmlns:p="http://schemas.openxmlformats.org/presentationml/2006/main">
  <p:tag name="AS_UNIQUEID" val="1273"/>
</p:tagLst>
</file>

<file path=ppt/tags/tag60.xml><?xml version="1.0" encoding="utf-8"?>
<p:tagLst xmlns:p="http://schemas.openxmlformats.org/presentationml/2006/main">
  <p:tag name="AS_UNIQUEID" val="1327"/>
</p:tagLst>
</file>

<file path=ppt/tags/tag61.xml><?xml version="1.0" encoding="utf-8"?>
<p:tagLst xmlns:p="http://schemas.openxmlformats.org/presentationml/2006/main">
  <p:tag name="AS_UNIQUEID" val="1328"/>
</p:tagLst>
</file>

<file path=ppt/tags/tag62.xml><?xml version="1.0" encoding="utf-8"?>
<p:tagLst xmlns:p="http://schemas.openxmlformats.org/presentationml/2006/main">
  <p:tag name="AS_UNIQUEID" val="1329"/>
</p:tagLst>
</file>

<file path=ppt/tags/tag63.xml><?xml version="1.0" encoding="utf-8"?>
<p:tagLst xmlns:p="http://schemas.openxmlformats.org/presentationml/2006/main">
  <p:tag name="AS_UNIQUEID" val="1330"/>
</p:tagLst>
</file>

<file path=ppt/tags/tag64.xml><?xml version="1.0" encoding="utf-8"?>
<p:tagLst xmlns:p="http://schemas.openxmlformats.org/presentationml/2006/main">
  <p:tag name="AS_UNIQUEID" val="2229"/>
</p:tagLst>
</file>

<file path=ppt/tags/tag65.xml><?xml version="1.0" encoding="utf-8"?>
<p:tagLst xmlns:p="http://schemas.openxmlformats.org/presentationml/2006/main">
  <p:tag name="AS_UNIQUEID" val="1332"/>
</p:tagLst>
</file>

<file path=ppt/tags/tag66.xml><?xml version="1.0" encoding="utf-8"?>
<p:tagLst xmlns:p="http://schemas.openxmlformats.org/presentationml/2006/main">
  <p:tag name="AS_UNIQUEID" val="1333"/>
</p:tagLst>
</file>

<file path=ppt/tags/tag67.xml><?xml version="1.0" encoding="utf-8"?>
<p:tagLst xmlns:p="http://schemas.openxmlformats.org/presentationml/2006/main">
  <p:tag name="AS_UNIQUEID" val="1334"/>
</p:tagLst>
</file>

<file path=ppt/tags/tag68.xml><?xml version="1.0" encoding="utf-8"?>
<p:tagLst xmlns:p="http://schemas.openxmlformats.org/presentationml/2006/main">
  <p:tag name="AS_UNIQUEID" val="1335"/>
</p:tagLst>
</file>

<file path=ppt/tags/tag69.xml><?xml version="1.0" encoding="utf-8"?>
<p:tagLst xmlns:p="http://schemas.openxmlformats.org/presentationml/2006/main">
  <p:tag name="AS_UNIQUEID" val="1336"/>
</p:tagLst>
</file>

<file path=ppt/tags/tag7.xml><?xml version="1.0" encoding="utf-8"?>
<p:tagLst xmlns:p="http://schemas.openxmlformats.org/presentationml/2006/main">
  <p:tag name="AS_UNIQUEID" val="2220"/>
</p:tagLst>
</file>

<file path=ppt/tags/tag70.xml><?xml version="1.0" encoding="utf-8"?>
<p:tagLst xmlns:p="http://schemas.openxmlformats.org/presentationml/2006/main">
  <p:tag name="AS_UNIQUEID" val="2230"/>
</p:tagLst>
</file>

<file path=ppt/tags/tag71.xml><?xml version="1.0" encoding="utf-8"?>
<p:tagLst xmlns:p="http://schemas.openxmlformats.org/presentationml/2006/main">
  <p:tag name="AS_UNIQUEID" val="1338"/>
</p:tagLst>
</file>

<file path=ppt/tags/tag72.xml><?xml version="1.0" encoding="utf-8"?>
<p:tagLst xmlns:p="http://schemas.openxmlformats.org/presentationml/2006/main">
  <p:tag name="AS_UNIQUEID" val="1339"/>
</p:tagLst>
</file>

<file path=ppt/tags/tag73.xml><?xml version="1.0" encoding="utf-8"?>
<p:tagLst xmlns:p="http://schemas.openxmlformats.org/presentationml/2006/main">
  <p:tag name="AS_UNIQUEID" val="1340"/>
</p:tagLst>
</file>

<file path=ppt/tags/tag74.xml><?xml version="1.0" encoding="utf-8"?>
<p:tagLst xmlns:p="http://schemas.openxmlformats.org/presentationml/2006/main">
  <p:tag name="AS_UNIQUEID" val="1341"/>
</p:tagLst>
</file>

<file path=ppt/tags/tag75.xml><?xml version="1.0" encoding="utf-8"?>
<p:tagLst xmlns:p="http://schemas.openxmlformats.org/presentationml/2006/main">
  <p:tag name="AS_UNIQUEID" val="1342"/>
</p:tagLst>
</file>

<file path=ppt/tags/tag76.xml><?xml version="1.0" encoding="utf-8"?>
<p:tagLst xmlns:p="http://schemas.openxmlformats.org/presentationml/2006/main">
  <p:tag name="AS_UNIQUEID" val="2231"/>
</p:tagLst>
</file>

<file path=ppt/tags/tag77.xml><?xml version="1.0" encoding="utf-8"?>
<p:tagLst xmlns:p="http://schemas.openxmlformats.org/presentationml/2006/main">
  <p:tag name="AS_UNIQUEID" val="2232"/>
</p:tagLst>
</file>

<file path=ppt/tags/tag78.xml><?xml version="1.0" encoding="utf-8"?>
<p:tagLst xmlns:p="http://schemas.openxmlformats.org/presentationml/2006/main">
  <p:tag name="AS_UNIQUEID" val="2233"/>
</p:tagLst>
</file>

<file path=ppt/tags/tag79.xml><?xml version="1.0" encoding="utf-8"?>
<p:tagLst xmlns:p="http://schemas.openxmlformats.org/presentationml/2006/main">
  <p:tag name="AS_UNIQUEID" val="2234"/>
</p:tagLst>
</file>

<file path=ppt/tags/tag8.xml><?xml version="1.0" encoding="utf-8"?>
<p:tagLst xmlns:p="http://schemas.openxmlformats.org/presentationml/2006/main">
  <p:tag name="AS_UNIQUEID" val="1275"/>
</p:tagLst>
</file>

<file path=ppt/tags/tag80.xml><?xml version="1.0" encoding="utf-8"?>
<p:tagLst xmlns:p="http://schemas.openxmlformats.org/presentationml/2006/main">
  <p:tag name="AS_UNIQUEID" val="2235"/>
</p:tagLst>
</file>

<file path=ppt/tags/tag81.xml><?xml version="1.0" encoding="utf-8"?>
<p:tagLst xmlns:p="http://schemas.openxmlformats.org/presentationml/2006/main">
  <p:tag name="AS_UNIQUEID" val="1344"/>
</p:tagLst>
</file>

<file path=ppt/tags/tag82.xml><?xml version="1.0" encoding="utf-8"?>
<p:tagLst xmlns:p="http://schemas.openxmlformats.org/presentationml/2006/main">
  <p:tag name="AS_UNIQUEID" val="1345"/>
</p:tagLst>
</file>

<file path=ppt/tags/tag83.xml><?xml version="1.0" encoding="utf-8"?>
<p:tagLst xmlns:p="http://schemas.openxmlformats.org/presentationml/2006/main">
  <p:tag name="AS_UNIQUEID" val="1346"/>
</p:tagLst>
</file>

<file path=ppt/tags/tag84.xml><?xml version="1.0" encoding="utf-8"?>
<p:tagLst xmlns:p="http://schemas.openxmlformats.org/presentationml/2006/main">
  <p:tag name="AS_UNIQUEID" val="1347"/>
</p:tagLst>
</file>

<file path=ppt/tags/tag85.xml><?xml version="1.0" encoding="utf-8"?>
<p:tagLst xmlns:p="http://schemas.openxmlformats.org/presentationml/2006/main">
  <p:tag name="AS_UNIQUEID" val="1348"/>
</p:tagLst>
</file>

<file path=ppt/tags/tag86.xml><?xml version="1.0" encoding="utf-8"?>
<p:tagLst xmlns:p="http://schemas.openxmlformats.org/presentationml/2006/main">
  <p:tag name="AS_UNIQUEID" val="1349"/>
</p:tagLst>
</file>

<file path=ppt/tags/tag87.xml><?xml version="1.0" encoding="utf-8"?>
<p:tagLst xmlns:p="http://schemas.openxmlformats.org/presentationml/2006/main">
  <p:tag name="AS_UNIQUEID" val="2236"/>
</p:tagLst>
</file>

<file path=ppt/tags/tag88.xml><?xml version="1.0" encoding="utf-8"?>
<p:tagLst xmlns:p="http://schemas.openxmlformats.org/presentationml/2006/main">
  <p:tag name="AS_UNIQUEID" val="2237"/>
</p:tagLst>
</file>

<file path=ppt/tags/tag89.xml><?xml version="1.0" encoding="utf-8"?>
<p:tagLst xmlns:p="http://schemas.openxmlformats.org/presentationml/2006/main">
  <p:tag name="AS_UNIQUEID" val="135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p="http://schemas.openxmlformats.org/presentationml/2006/main">
  <p:tag name="AS_UNIQUEID" val="1276"/>
</p:tagLst>
</file>

<file path=ppt/tags/tag90.xml><?xml version="1.0" encoding="utf-8"?>
<p:tagLst xmlns:p="http://schemas.openxmlformats.org/presentationml/2006/main">
  <p:tag name="AS_UNIQUEID" val="135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1.xml><?xml version="1.0" encoding="utf-8"?>
<p:tagLst xmlns:p="http://schemas.openxmlformats.org/presentationml/2006/main">
  <p:tag name="AS_UNIQUEID" val="135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xml><?xml version="1.0" encoding="utf-8"?>
<p:tagLst xmlns:p="http://schemas.openxmlformats.org/presentationml/2006/main">
  <p:tag name="AS_UNIQUEID" val="135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AS_UNIQUEID" val="135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4.xml><?xml version="1.0" encoding="utf-8"?>
<p:tagLst xmlns:p="http://schemas.openxmlformats.org/presentationml/2006/main">
  <p:tag name="AS_UNIQUEID" val="2238"/>
</p:tagLst>
</file>

<file path=ppt/tags/tag95.xml><?xml version="1.0" encoding="utf-8"?>
<p:tagLst xmlns:p="http://schemas.openxmlformats.org/presentationml/2006/main">
  <p:tag name="AS_UNIQUEID" val="1357"/>
</p:tagLst>
</file>

<file path=ppt/tags/tag96.xml><?xml version="1.0" encoding="utf-8"?>
<p:tagLst xmlns:p="http://schemas.openxmlformats.org/presentationml/2006/main">
  <p:tag name="AS_UNIQUEID" val="1358"/>
</p:tagLst>
</file>

<file path=ppt/tags/tag97.xml><?xml version="1.0" encoding="utf-8"?>
<p:tagLst xmlns:p="http://schemas.openxmlformats.org/presentationml/2006/main">
  <p:tag name="AS_UNIQUEID" val="1359"/>
</p:tagLst>
</file>

<file path=ppt/tags/tag98.xml><?xml version="1.0" encoding="utf-8"?>
<p:tagLst xmlns:p="http://schemas.openxmlformats.org/presentationml/2006/main">
  <p:tag name="AS_UNIQUEID" val="2239"/>
</p:tagLst>
</file>

<file path=ppt/tags/tag99.xml><?xml version="1.0" encoding="utf-8"?>
<p:tagLst xmlns:p="http://schemas.openxmlformats.org/presentationml/2006/main">
  <p:tag name="AS_UNIQUEID" val="826"/>
</p:tagLst>
</file>

<file path=ppt/theme/theme1.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华文新魏"/>
        <a:cs typeface="Arial"/>
      </a:majorFont>
      <a:minorFont>
        <a:latin typeface="Times New Roman"/>
        <a:ea typeface="华文中宋"/>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303</Paragraphs>
  <Slides>41</Slides>
  <Notes>2</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41</vt:i4>
      </vt:variant>
    </vt:vector>
  </HeadingPairs>
  <TitlesOfParts>
    <vt:vector baseType="lpstr" size="59">
      <vt:lpstr>Arial</vt:lpstr>
      <vt:lpstr>Times New Roman</vt:lpstr>
      <vt:lpstr>华文新魏</vt:lpstr>
      <vt:lpstr>华文中宋</vt:lpstr>
      <vt:lpstr>宋体</vt:lpstr>
      <vt:lpstr>黑体</vt:lpstr>
      <vt:lpstr>微软雅黑</vt:lpstr>
      <vt:lpstr>Wingdings</vt:lpstr>
      <vt:lpstr>Calibri</vt:lpstr>
      <vt:lpstr>隶书</vt:lpstr>
      <vt:lpstr>华康瘦金体W3</vt:lpstr>
      <vt:lpstr>楷体</vt:lpstr>
      <vt:lpstr>庞门正道标题体</vt:lpstr>
      <vt:lpstr>楷体_GB2312</vt:lpstr>
      <vt:lpstr>等线</vt:lpstr>
      <vt:lpstr>Tahoma</vt:lpstr>
      <vt:lpstr>仿宋_GB2312</vt:lpstr>
      <vt:lpstr>1_默认设计模板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2022-08-27T18:33:45.370</cp:lastPrinted>
  <dcterms:created xsi:type="dcterms:W3CDTF">2022-08-27T18:33:45Z</dcterms:created>
  <dcterms:modified xsi:type="dcterms:W3CDTF">2022-08-27T10:33:46Z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