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heme/theme3.xml" ContentType="application/vnd.openxmlformats-officedocument.theme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7"/>
  </p:notesMasterIdLst>
  <p:sldIdLst>
    <p:sldId id="283" r:id="rId3"/>
    <p:sldId id="284" r:id="rId4"/>
    <p:sldId id="653" r:id="rId5"/>
    <p:sldId id="285" r:id="rId6"/>
    <p:sldId id="651" r:id="rId7"/>
    <p:sldId id="257" r:id="rId8"/>
    <p:sldId id="298" r:id="rId9"/>
    <p:sldId id="269" r:id="rId10"/>
    <p:sldId id="655" r:id="rId11"/>
    <p:sldId id="259" r:id="rId12"/>
    <p:sldId id="291" r:id="rId13"/>
    <p:sldId id="256" r:id="rId14"/>
    <p:sldId id="261" r:id="rId15"/>
    <p:sldId id="289" r:id="rId16"/>
    <p:sldId id="290" r:id="rId17"/>
    <p:sldId id="654" r:id="rId18"/>
    <p:sldId id="299" r:id="rId19"/>
    <p:sldId id="658" r:id="rId20"/>
    <p:sldId id="288" r:id="rId21"/>
    <p:sldId id="659" r:id="rId22"/>
    <p:sldId id="660" r:id="rId23"/>
    <p:sldId id="657" r:id="rId24"/>
    <p:sldId id="614" r:id="rId25"/>
    <p:sldId id="637" r:id="rId26"/>
    <p:sldId id="615" r:id="rId27"/>
    <p:sldId id="645" r:id="rId28"/>
    <p:sldId id="640" r:id="rId29"/>
    <p:sldId id="652" r:id="rId30"/>
    <p:sldId id="650" r:id="rId31"/>
    <p:sldId id="646" r:id="rId32"/>
    <p:sldId id="638" r:id="rId33"/>
    <p:sldId id="639" r:id="rId34"/>
    <p:sldId id="656" r:id="rId35"/>
    <p:sldId id="300" r:id="rId36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75DDB2D-BF63-4182-9C39-CC2E67125E5F}">
          <p14:sldIdLst>
            <p14:sldId id="283"/>
            <p14:sldId id="284"/>
            <p14:sldId id="653"/>
            <p14:sldId id="285"/>
          </p14:sldIdLst>
        </p14:section>
        <p14:section name="摘要部分" id="{D5238295-656C-4919-A4BA-694F385F0E70}">
          <p14:sldIdLst>
            <p14:sldId id="651"/>
          </p14:sldIdLst>
        </p14:section>
        <p14:section name="导入新课：毛泽东《长征》" id="{E0CE43FF-23A8-4009-A6FE-CBF3875FE7D0}">
          <p14:sldIdLst>
            <p14:sldId id="257"/>
          </p14:sldIdLst>
        </p14:section>
        <p14:section name="了解背景" id="{22807717-8419-40A5-9F07-D5BB9C3C9417}">
          <p14:sldIdLst>
            <p14:sldId id="298"/>
            <p14:sldId id="269"/>
            <p14:sldId id="655"/>
            <p14:sldId id="259"/>
            <p14:sldId id="291"/>
          </p14:sldIdLst>
        </p14:section>
        <p14:section name="长征胜利万岁" id="{60655CC4-7A9D-47D0-8A1D-1D6294F33D9A}">
          <p14:sldIdLst>
            <p14:sldId id="256"/>
          </p14:sldIdLst>
        </p14:section>
        <p14:section name="第 4 节" id="{23589ECB-52A1-461B-83BB-A8791734A3A7}">
          <p14:sldIdLst>
            <p14:sldId id="261"/>
          </p14:sldIdLst>
        </p14:section>
        <p14:section name="第 5 节" id="{64373A60-75B7-4711-BE5D-6E8D3F6D320F}">
          <p14:sldIdLst>
            <p14:sldId id="289"/>
            <p14:sldId id="290"/>
            <p14:sldId id="654"/>
          </p14:sldIdLst>
        </p14:section>
        <p14:section name="第 6 节" id="{EB9710D7-3071-47E5-B264-248CF873C5AD}">
          <p14:sldIdLst>
            <p14:sldId id="299"/>
            <p14:sldId id="658"/>
            <p14:sldId id="288"/>
            <p14:sldId id="659"/>
            <p14:sldId id="660"/>
            <p14:sldId id="657"/>
            <p14:sldId id="614"/>
            <p14:sldId id="637"/>
            <p14:sldId id="615"/>
            <p14:sldId id="645"/>
            <p14:sldId id="640"/>
            <p14:sldId id="652"/>
            <p14:sldId id="650"/>
            <p14:sldId id="646"/>
            <p14:sldId id="638"/>
            <p14:sldId id="639"/>
          </p14:sldIdLst>
        </p14:section>
        <p14:section name="第 7 节" id="{B3E665F8-B0F3-4C0D-9D74-A31DC880D118}">
          <p14:sldIdLst>
            <p14:sldId id="656"/>
            <p14:sldId id="300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-582" y="-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4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F06C80-D500-442F-B18F-541925A2912B}" type="doc">
      <dgm:prSet loTypeId="urn:microsoft.com/office/officeart/2005/8/layout/hProcess7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B138C5E-9567-4072-9C48-EAF3575A4C1E}" type="parTrans" cxnId="{208DEB04-B3B9-4F1F-87A3-88B1406EB192}">
      <dgm:prSet/>
      <dgm:spPr/>
      <dgm:t>
        <a:bodyPr/>
        <a:lstStyle/>
        <a:p>
          <a:endParaRPr lang="zh-CN" altLang="en-US"/>
        </a:p>
      </dgm:t>
    </dgm:pt>
    <dgm:pt modelId="{DC76F118-148A-44F6-82E3-3010B7A11639}">
      <dgm:prSet phldrT="[文本]"/>
      <dgm:spPr/>
      <dgm:t>
        <a:bodyPr/>
        <a:lstStyle/>
        <a:p>
          <a:r>
            <a:rPr lang="zh-CN" altLang="en-US" b="1">
              <a:solidFill>
                <a:srgbClr val="FF0000"/>
              </a:solidFill>
            </a:rPr>
            <a:t>自传体</a:t>
          </a:r>
        </a:p>
      </dgm:t>
    </dgm:pt>
    <dgm:pt modelId="{6AB671FB-0246-46E3-9F69-EA5FD2805DCB}" type="parTrans" cxnId="{B75D75BB-23AC-4109-98FB-E3F8C1A9C786}">
      <dgm:prSet/>
      <dgm:spPr/>
      <dgm:t>
        <a:bodyPr/>
        <a:lstStyle/>
        <a:p>
          <a:endParaRPr lang="zh-CN" altLang="en-US"/>
        </a:p>
      </dgm:t>
    </dgm:pt>
    <dgm:pt modelId="{38C2B2C0-42B2-4B97-AEDE-1E81F8B47F49}">
      <dgm:prSet phldrT="[文本]"/>
      <dgm:spPr/>
      <dgm:t>
        <a:bodyPr/>
        <a:lstStyle/>
        <a:p>
          <a:pPr algn="ctr"/>
          <a:r>
            <a:rPr lang="zh-CN" altLang="en-US" b="1">
              <a:solidFill>
                <a:srgbClr val="7030A0"/>
              </a:solidFill>
            </a:rPr>
            <a:t>一般采用</a:t>
          </a:r>
          <a:endParaRPr lang="en-US" altLang="zh-CN" b="1">
            <a:solidFill>
              <a:srgbClr val="7030A0"/>
            </a:solidFill>
          </a:endParaRPr>
        </a:p>
        <a:p>
          <a:pPr algn="ctr"/>
          <a:r>
            <a:rPr lang="zh-CN" altLang="en-US" b="1">
              <a:solidFill>
                <a:srgbClr val="7030A0"/>
              </a:solidFill>
            </a:rPr>
            <a:t>第一人称</a:t>
          </a:r>
        </a:p>
      </dgm:t>
    </dgm:pt>
    <dgm:pt modelId="{8CE12031-8C90-4721-886B-532E6F79F953}" type="sibTrans" cxnId="{B75D75BB-23AC-4109-98FB-E3F8C1A9C786}">
      <dgm:prSet/>
      <dgm:spPr/>
      <dgm:t>
        <a:bodyPr/>
        <a:lstStyle/>
        <a:p>
          <a:endParaRPr lang="zh-CN" altLang="en-US"/>
        </a:p>
      </dgm:t>
    </dgm:pt>
    <dgm:pt modelId="{7C1E5950-9406-4E55-B064-F34B68B9750A}" type="sibTrans" cxnId="{208DEB04-B3B9-4F1F-87A3-88B1406EB192}">
      <dgm:prSet/>
      <dgm:spPr/>
      <dgm:t>
        <a:bodyPr/>
        <a:lstStyle/>
        <a:p>
          <a:endParaRPr lang="zh-CN" altLang="en-US"/>
        </a:p>
      </dgm:t>
    </dgm:pt>
    <dgm:pt modelId="{13193DF8-7AC0-42CF-A723-A9BF44507999}" type="parTrans" cxnId="{EA4E0281-83E3-4D97-B728-D7D3FFE21C3B}">
      <dgm:prSet/>
      <dgm:spPr/>
      <dgm:t>
        <a:bodyPr/>
        <a:lstStyle/>
        <a:p>
          <a:endParaRPr lang="zh-CN" altLang="en-US"/>
        </a:p>
      </dgm:t>
    </dgm:pt>
    <dgm:pt modelId="{CD5EBD6E-1C78-442F-A8F4-BEDAFCB3AA49}">
      <dgm:prSet phldrT="[文本]"/>
      <dgm:spPr/>
      <dgm:t>
        <a:bodyPr/>
        <a:lstStyle/>
        <a:p>
          <a:r>
            <a:rPr lang="zh-CN" altLang="en-US" b="1">
              <a:solidFill>
                <a:srgbClr val="FF0000"/>
              </a:solidFill>
            </a:rPr>
            <a:t>特点</a:t>
          </a:r>
        </a:p>
      </dgm:t>
    </dgm:pt>
    <dgm:pt modelId="{B8A9AF9A-A7C5-43B7-960D-EC748EF07184}" type="parTrans" cxnId="{50EFC986-B4EC-4BA7-932D-3A925018F57C}">
      <dgm:prSet/>
      <dgm:spPr/>
      <dgm:t>
        <a:bodyPr/>
        <a:lstStyle/>
        <a:p>
          <a:endParaRPr lang="zh-CN" altLang="en-US"/>
        </a:p>
      </dgm:t>
    </dgm:pt>
    <dgm:pt modelId="{1363114A-771E-4D21-B182-7F2FAB62E4A5}">
      <dgm:prSet phldrT="[文本]"/>
      <dgm:spPr/>
      <dgm:t>
        <a:bodyPr/>
        <a:lstStyle/>
        <a:p>
          <a:pPr algn="ctr"/>
          <a:r>
            <a:rPr lang="zh-CN" altLang="en-US" b="1">
              <a:solidFill>
                <a:srgbClr val="7030A0"/>
              </a:solidFill>
            </a:rPr>
            <a:t>真实</a:t>
          </a:r>
          <a:endParaRPr lang="en-US" altLang="zh-CN" b="1">
            <a:solidFill>
              <a:srgbClr val="7030A0"/>
            </a:solidFill>
          </a:endParaRPr>
        </a:p>
        <a:p>
          <a:pPr algn="ctr"/>
          <a:r>
            <a:rPr lang="zh-CN" altLang="en-US" b="1">
              <a:solidFill>
                <a:srgbClr val="7030A0"/>
              </a:solidFill>
            </a:rPr>
            <a:t>广泛</a:t>
          </a:r>
          <a:endParaRPr lang="en-US" altLang="zh-CN" b="1">
            <a:solidFill>
              <a:srgbClr val="7030A0"/>
            </a:solidFill>
          </a:endParaRPr>
        </a:p>
        <a:p>
          <a:pPr algn="ctr"/>
          <a:r>
            <a:rPr lang="zh-CN" altLang="en-US" b="1">
              <a:solidFill>
                <a:srgbClr val="7030A0"/>
              </a:solidFill>
            </a:rPr>
            <a:t>突出</a:t>
          </a:r>
        </a:p>
      </dgm:t>
    </dgm:pt>
    <dgm:pt modelId="{8D99DB60-28B0-4D97-8EEB-775871F5341E}" type="sibTrans" cxnId="{50EFC986-B4EC-4BA7-932D-3A925018F57C}">
      <dgm:prSet/>
      <dgm:spPr/>
      <dgm:t>
        <a:bodyPr/>
        <a:lstStyle/>
        <a:p>
          <a:endParaRPr lang="zh-CN" altLang="en-US"/>
        </a:p>
      </dgm:t>
    </dgm:pt>
    <dgm:pt modelId="{75B97C2F-1F08-4B66-B5D3-B0EE42782877}" type="sibTrans" cxnId="{EA4E0281-83E3-4D97-B728-D7D3FFE21C3B}">
      <dgm:prSet/>
      <dgm:spPr/>
      <dgm:t>
        <a:bodyPr/>
        <a:lstStyle/>
        <a:p>
          <a:endParaRPr lang="zh-CN" altLang="en-US"/>
        </a:p>
      </dgm:t>
    </dgm:pt>
    <dgm:pt modelId="{597DAEFF-F45E-4244-ADA5-9698F88907DF}" type="parTrans" cxnId="{34CFA091-3CF2-46BD-9FCD-2B99338EC4A9}">
      <dgm:prSet/>
      <dgm:spPr/>
      <dgm:t>
        <a:bodyPr/>
        <a:lstStyle/>
        <a:p>
          <a:endParaRPr lang="zh-CN" altLang="en-US"/>
        </a:p>
      </dgm:t>
    </dgm:pt>
    <dgm:pt modelId="{B8A8870C-AB39-40ED-90BA-7F99813B8A40}">
      <dgm:prSet phldrT="[文本]"/>
      <dgm:spPr/>
      <dgm:t>
        <a:bodyPr/>
        <a:lstStyle/>
        <a:p>
          <a:r>
            <a:rPr lang="zh-CN" altLang="en-US" b="1">
              <a:solidFill>
                <a:srgbClr val="FF0000"/>
              </a:solidFill>
            </a:rPr>
            <a:t>原则</a:t>
          </a:r>
        </a:p>
      </dgm:t>
    </dgm:pt>
    <dgm:pt modelId="{2DC6E132-DC2D-4846-A0C6-7C8D3C6EEC7B}" type="parTrans" cxnId="{E5040364-C39B-4B19-89F2-02AA2671B057}">
      <dgm:prSet/>
      <dgm:spPr/>
      <dgm:t>
        <a:bodyPr/>
        <a:lstStyle/>
        <a:p>
          <a:endParaRPr lang="zh-CN" altLang="en-US"/>
        </a:p>
      </dgm:t>
    </dgm:pt>
    <dgm:pt modelId="{41AE8521-2EFC-41AD-8360-E13AC01A06E0}">
      <dgm:prSet phldrT="[文本]"/>
      <dgm:spPr/>
      <dgm:t>
        <a:bodyPr/>
        <a:lstStyle/>
        <a:p>
          <a:pPr algn="ctr"/>
          <a:r>
            <a:rPr lang="zh-CN" altLang="en-US" b="1">
              <a:solidFill>
                <a:srgbClr val="7030A0"/>
              </a:solidFill>
            </a:rPr>
            <a:t>亲闻</a:t>
          </a:r>
          <a:endParaRPr lang="en-US" altLang="zh-CN" b="1">
            <a:solidFill>
              <a:srgbClr val="7030A0"/>
            </a:solidFill>
          </a:endParaRPr>
        </a:p>
        <a:p>
          <a:pPr algn="ctr"/>
          <a:r>
            <a:rPr lang="zh-CN" altLang="en-US" b="1">
              <a:solidFill>
                <a:srgbClr val="7030A0"/>
              </a:solidFill>
            </a:rPr>
            <a:t>亲见</a:t>
          </a:r>
          <a:endParaRPr lang="en-US" altLang="zh-CN" b="1">
            <a:solidFill>
              <a:srgbClr val="7030A0"/>
            </a:solidFill>
          </a:endParaRPr>
        </a:p>
        <a:p>
          <a:pPr algn="ctr"/>
          <a:r>
            <a:rPr lang="zh-CN" altLang="en-US" b="1">
              <a:solidFill>
                <a:srgbClr val="7030A0"/>
              </a:solidFill>
            </a:rPr>
            <a:t>亲历</a:t>
          </a:r>
          <a:endParaRPr lang="en-US" altLang="zh-CN" b="1">
            <a:solidFill>
              <a:srgbClr val="7030A0"/>
            </a:solidFill>
          </a:endParaRPr>
        </a:p>
        <a:p>
          <a:pPr algn="l"/>
          <a:endParaRPr lang="zh-CN" altLang="en-US"/>
        </a:p>
      </dgm:t>
    </dgm:pt>
    <dgm:pt modelId="{502360B5-F0CD-4C21-8CF5-A482CBAEE5A2}" type="sibTrans" cxnId="{E5040364-C39B-4B19-89F2-02AA2671B057}">
      <dgm:prSet/>
      <dgm:spPr/>
      <dgm:t>
        <a:bodyPr/>
        <a:lstStyle/>
        <a:p>
          <a:endParaRPr lang="zh-CN" altLang="en-US"/>
        </a:p>
      </dgm:t>
    </dgm:pt>
    <dgm:pt modelId="{89F22C00-AC03-4796-8728-B7817E96722C}" type="sibTrans" cxnId="{34CFA091-3CF2-46BD-9FCD-2B99338EC4A9}">
      <dgm:prSet/>
      <dgm:spPr/>
      <dgm:t>
        <a:bodyPr/>
        <a:lstStyle/>
        <a:p>
          <a:endParaRPr lang="zh-CN" altLang="en-US"/>
        </a:p>
      </dgm:t>
    </dgm:pt>
    <dgm:pt modelId="{BCBF1245-2895-4135-9D22-6E76E59BD983}" type="pres">
      <dgm:prSet presAssocID="{8FF06C80-D500-442F-B18F-541925A2912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2DD92AC-8632-477E-8DA3-EE3FCBC0BD91}" type="pres">
      <dgm:prSet presAssocID="{DC76F118-148A-44F6-82E3-3010B7A11639}" presName="compositeNode" presStyleCnt="0">
        <dgm:presLayoutVars>
          <dgm:bulletEnabled val="1"/>
        </dgm:presLayoutVars>
      </dgm:prSet>
      <dgm:spPr/>
      <dgm:t>
        <a:bodyPr/>
        <a:lstStyle/>
        <a:p>
          <a:endParaRPr/>
        </a:p>
      </dgm:t>
    </dgm:pt>
    <dgm:pt modelId="{28549429-4D06-4BF1-ABA8-24E5298D9EEB}" type="pres">
      <dgm:prSet presAssocID="{DC76F118-148A-44F6-82E3-3010B7A11639}" presName="bgRect" presStyleLbl="node1" presStyleIdx="0" presStyleCnt="3" custScaleY="84561"/>
      <dgm:spPr/>
      <dgm:t>
        <a:bodyPr/>
        <a:lstStyle/>
        <a:p>
          <a:endParaRPr lang="zh-CN" altLang="en-US"/>
        </a:p>
      </dgm:t>
    </dgm:pt>
    <dgm:pt modelId="{F81F4276-7362-4511-B0FD-AF4E55EBEFE2}" type="pres">
      <dgm:prSet presAssocID="{DC76F118-148A-44F6-82E3-3010B7A11639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4399D8-9ECF-4F2B-B026-D1CAF6EFEF09}" type="pres">
      <dgm:prSet presAssocID="{DC76F118-148A-44F6-82E3-3010B7A11639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B421003-7269-43DC-8D4A-6A50A77DA0D8}" type="pres">
      <dgm:prSet presAssocID="{7C1E5950-9406-4E55-B064-F34B68B9750A}" presName="hSp" presStyleCnt="0"/>
      <dgm:spPr/>
      <dgm:t>
        <a:bodyPr/>
        <a:lstStyle/>
        <a:p>
          <a:endParaRPr/>
        </a:p>
      </dgm:t>
    </dgm:pt>
    <dgm:pt modelId="{62EB0493-EAF8-41B1-A2CD-10D601717F19}" type="pres">
      <dgm:prSet presAssocID="{7C1E5950-9406-4E55-B064-F34B68B9750A}" presName="vProcSp" presStyleCnt="0"/>
      <dgm:spPr/>
      <dgm:t>
        <a:bodyPr/>
        <a:lstStyle/>
        <a:p>
          <a:endParaRPr/>
        </a:p>
      </dgm:t>
    </dgm:pt>
    <dgm:pt modelId="{0479BFC5-FB6F-4048-9EAE-47C527659D20}" type="pres">
      <dgm:prSet presAssocID="{7C1E5950-9406-4E55-B064-F34B68B9750A}" presName="vSp1" presStyleCnt="0"/>
      <dgm:spPr/>
      <dgm:t>
        <a:bodyPr/>
        <a:lstStyle/>
        <a:p>
          <a:endParaRPr/>
        </a:p>
      </dgm:t>
    </dgm:pt>
    <dgm:pt modelId="{1C7B6C0E-0C70-4D63-9A9D-45689234159C}" type="pres">
      <dgm:prSet presAssocID="{7C1E5950-9406-4E55-B064-F34B68B9750A}" presName="simulatedConn" presStyleLbl="solidFgAcc1" presStyleIdx="0" presStyleCnt="2"/>
      <dgm:spPr/>
      <dgm:t>
        <a:bodyPr/>
        <a:lstStyle/>
        <a:p>
          <a:endParaRPr/>
        </a:p>
      </dgm:t>
    </dgm:pt>
    <dgm:pt modelId="{732149DC-48FE-4A08-90A3-9518B1639E3D}" type="pres">
      <dgm:prSet presAssocID="{7C1E5950-9406-4E55-B064-F34B68B9750A}" presName="vSp2" presStyleCnt="0"/>
      <dgm:spPr/>
      <dgm:t>
        <a:bodyPr/>
        <a:lstStyle/>
        <a:p>
          <a:endParaRPr/>
        </a:p>
      </dgm:t>
    </dgm:pt>
    <dgm:pt modelId="{16B5CC04-0880-4E3D-9452-99D8D9AAA074}" type="pres">
      <dgm:prSet presAssocID="{7C1E5950-9406-4E55-B064-F34B68B9750A}" presName="sibTrans" presStyleCnt="0"/>
      <dgm:spPr/>
      <dgm:t>
        <a:bodyPr/>
        <a:lstStyle/>
        <a:p>
          <a:endParaRPr/>
        </a:p>
      </dgm:t>
    </dgm:pt>
    <dgm:pt modelId="{4D95F9DE-0C17-4267-A6B4-CE30453C743E}" type="pres">
      <dgm:prSet presAssocID="{CD5EBD6E-1C78-442F-A8F4-BEDAFCB3AA49}" presName="compositeNode" presStyleCnt="0">
        <dgm:presLayoutVars>
          <dgm:bulletEnabled val="1"/>
        </dgm:presLayoutVars>
      </dgm:prSet>
      <dgm:spPr/>
      <dgm:t>
        <a:bodyPr/>
        <a:lstStyle/>
        <a:p>
          <a:endParaRPr/>
        </a:p>
      </dgm:t>
    </dgm:pt>
    <dgm:pt modelId="{9E558534-D317-4BB2-8A86-F6685585BAAE}" type="pres">
      <dgm:prSet presAssocID="{CD5EBD6E-1C78-442F-A8F4-BEDAFCB3AA49}" presName="bgRect" presStyleLbl="node1" presStyleIdx="1" presStyleCnt="3" custScaleY="84561"/>
      <dgm:spPr/>
      <dgm:t>
        <a:bodyPr/>
        <a:lstStyle/>
        <a:p>
          <a:endParaRPr lang="zh-CN" altLang="en-US"/>
        </a:p>
      </dgm:t>
    </dgm:pt>
    <dgm:pt modelId="{531E1CCA-0793-4DD5-90E9-AAEF8B32CCE3}" type="pres">
      <dgm:prSet presAssocID="{CD5EBD6E-1C78-442F-A8F4-BEDAFCB3AA49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311D55C-DC5F-47FA-8C14-89E85C61A3A0}" type="pres">
      <dgm:prSet presAssocID="{CD5EBD6E-1C78-442F-A8F4-BEDAFCB3AA49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AAFF13-5030-4E76-B94F-47336C4A3E90}" type="pres">
      <dgm:prSet presAssocID="{75B97C2F-1F08-4B66-B5D3-B0EE42782877}" presName="hSp" presStyleCnt="0"/>
      <dgm:spPr/>
      <dgm:t>
        <a:bodyPr/>
        <a:lstStyle/>
        <a:p>
          <a:endParaRPr/>
        </a:p>
      </dgm:t>
    </dgm:pt>
    <dgm:pt modelId="{F0860A71-DAFF-4776-8AAC-FE52917647B6}" type="pres">
      <dgm:prSet presAssocID="{75B97C2F-1F08-4B66-B5D3-B0EE42782877}" presName="vProcSp" presStyleCnt="0"/>
      <dgm:spPr/>
      <dgm:t>
        <a:bodyPr/>
        <a:lstStyle/>
        <a:p>
          <a:endParaRPr/>
        </a:p>
      </dgm:t>
    </dgm:pt>
    <dgm:pt modelId="{2D3B6599-02F2-4264-8834-F4083B5F2405}" type="pres">
      <dgm:prSet presAssocID="{75B97C2F-1F08-4B66-B5D3-B0EE42782877}" presName="vSp1" presStyleCnt="0"/>
      <dgm:spPr/>
      <dgm:t>
        <a:bodyPr/>
        <a:lstStyle/>
        <a:p>
          <a:endParaRPr/>
        </a:p>
      </dgm:t>
    </dgm:pt>
    <dgm:pt modelId="{292F9E7B-26BF-468A-9A82-0C1C6A31745D}" type="pres">
      <dgm:prSet presAssocID="{75B97C2F-1F08-4B66-B5D3-B0EE42782877}" presName="simulatedConn" presStyleLbl="solidFgAcc1" presStyleIdx="1" presStyleCnt="2"/>
      <dgm:spPr/>
      <dgm:t>
        <a:bodyPr/>
        <a:lstStyle/>
        <a:p>
          <a:endParaRPr/>
        </a:p>
      </dgm:t>
    </dgm:pt>
    <dgm:pt modelId="{6ADA64EA-3FE3-49E3-97E9-CA381F2EBEE7}" type="pres">
      <dgm:prSet presAssocID="{75B97C2F-1F08-4B66-B5D3-B0EE42782877}" presName="vSp2" presStyleCnt="0"/>
      <dgm:spPr/>
      <dgm:t>
        <a:bodyPr/>
        <a:lstStyle/>
        <a:p>
          <a:endParaRPr/>
        </a:p>
      </dgm:t>
    </dgm:pt>
    <dgm:pt modelId="{C39A128C-7668-4934-976B-ED0B6334C250}" type="pres">
      <dgm:prSet presAssocID="{75B97C2F-1F08-4B66-B5D3-B0EE42782877}" presName="sibTrans" presStyleCnt="0"/>
      <dgm:spPr/>
      <dgm:t>
        <a:bodyPr/>
        <a:lstStyle/>
        <a:p>
          <a:endParaRPr/>
        </a:p>
      </dgm:t>
    </dgm:pt>
    <dgm:pt modelId="{39CDA499-3FD8-4412-A2AE-D41E8CFD9064}" type="pres">
      <dgm:prSet presAssocID="{B8A8870C-AB39-40ED-90BA-7F99813B8A40}" presName="compositeNode" presStyleCnt="0">
        <dgm:presLayoutVars>
          <dgm:bulletEnabled val="1"/>
        </dgm:presLayoutVars>
      </dgm:prSet>
      <dgm:spPr/>
      <dgm:t>
        <a:bodyPr/>
        <a:lstStyle/>
        <a:p>
          <a:endParaRPr/>
        </a:p>
      </dgm:t>
    </dgm:pt>
    <dgm:pt modelId="{9D415079-952A-44CC-85A7-0E5032AA1441}" type="pres">
      <dgm:prSet presAssocID="{B8A8870C-AB39-40ED-90BA-7F99813B8A40}" presName="bgRect" presStyleLbl="node1" presStyleIdx="2" presStyleCnt="3" custScaleY="84561"/>
      <dgm:spPr/>
      <dgm:t>
        <a:bodyPr/>
        <a:lstStyle/>
        <a:p>
          <a:endParaRPr lang="zh-CN" altLang="en-US"/>
        </a:p>
      </dgm:t>
    </dgm:pt>
    <dgm:pt modelId="{C88260AB-D665-4C4E-A158-743FE9C6C3C4}" type="pres">
      <dgm:prSet presAssocID="{B8A8870C-AB39-40ED-90BA-7F99813B8A40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EF23A89-D6B8-41AD-A588-B5AE73A5176A}" type="pres">
      <dgm:prSet presAssocID="{B8A8870C-AB39-40ED-90BA-7F99813B8A40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0EFC986-B4EC-4BA7-932D-3A925018F57C}" srcId="{CD5EBD6E-1C78-442F-A8F4-BEDAFCB3AA49}" destId="{1363114A-771E-4D21-B182-7F2FAB62E4A5}" srcOrd="0" destOrd="0" parTransId="{B8A9AF9A-A7C5-43B7-960D-EC748EF07184}" sibTransId="{8D99DB60-28B0-4D97-8EEB-775871F5341E}"/>
    <dgm:cxn modelId="{34CFA091-3CF2-46BD-9FCD-2B99338EC4A9}" srcId="{8FF06C80-D500-442F-B18F-541925A2912B}" destId="{B8A8870C-AB39-40ED-90BA-7F99813B8A40}" srcOrd="2" destOrd="0" parTransId="{597DAEFF-F45E-4244-ADA5-9698F88907DF}" sibTransId="{89F22C00-AC03-4796-8728-B7817E96722C}"/>
    <dgm:cxn modelId="{B75D75BB-23AC-4109-98FB-E3F8C1A9C786}" srcId="{DC76F118-148A-44F6-82E3-3010B7A11639}" destId="{38C2B2C0-42B2-4B97-AEDE-1E81F8B47F49}" srcOrd="0" destOrd="0" parTransId="{6AB671FB-0246-46E3-9F69-EA5FD2805DCB}" sibTransId="{8CE12031-8C90-4721-886B-532E6F79F953}"/>
    <dgm:cxn modelId="{CA788AB7-25C3-4862-8C1E-88F0D89F8482}" type="presOf" srcId="{CD5EBD6E-1C78-442F-A8F4-BEDAFCB3AA49}" destId="{9E558534-D317-4BB2-8A86-F6685585BAAE}" srcOrd="0" destOrd="0" presId="urn:microsoft.com/office/officeart/2005/8/layout/hProcess7#1"/>
    <dgm:cxn modelId="{EA4E0281-83E3-4D97-B728-D7D3FFE21C3B}" srcId="{8FF06C80-D500-442F-B18F-541925A2912B}" destId="{CD5EBD6E-1C78-442F-A8F4-BEDAFCB3AA49}" srcOrd="1" destOrd="0" parTransId="{13193DF8-7AC0-42CF-A723-A9BF44507999}" sibTransId="{75B97C2F-1F08-4B66-B5D3-B0EE42782877}"/>
    <dgm:cxn modelId="{5D64F75F-9F48-4D71-99D3-7BDB7872F685}" type="presOf" srcId="{B8A8870C-AB39-40ED-90BA-7F99813B8A40}" destId="{C88260AB-D665-4C4E-A158-743FE9C6C3C4}" srcOrd="1" destOrd="0" presId="urn:microsoft.com/office/officeart/2005/8/layout/hProcess7#1"/>
    <dgm:cxn modelId="{208DEB04-B3B9-4F1F-87A3-88B1406EB192}" srcId="{8FF06C80-D500-442F-B18F-541925A2912B}" destId="{DC76F118-148A-44F6-82E3-3010B7A11639}" srcOrd="0" destOrd="0" parTransId="{FB138C5E-9567-4072-9C48-EAF3575A4C1E}" sibTransId="{7C1E5950-9406-4E55-B064-F34B68B9750A}"/>
    <dgm:cxn modelId="{5A07452F-662C-4E1E-AB9C-951239DDCBBC}" type="presOf" srcId="{DC76F118-148A-44F6-82E3-3010B7A11639}" destId="{28549429-4D06-4BF1-ABA8-24E5298D9EEB}" srcOrd="0" destOrd="0" presId="urn:microsoft.com/office/officeart/2005/8/layout/hProcess7#1"/>
    <dgm:cxn modelId="{1B996F1C-6FE4-42E1-AFCF-99C9F123D71B}" type="presOf" srcId="{DC76F118-148A-44F6-82E3-3010B7A11639}" destId="{F81F4276-7362-4511-B0FD-AF4E55EBEFE2}" srcOrd="1" destOrd="0" presId="urn:microsoft.com/office/officeart/2005/8/layout/hProcess7#1"/>
    <dgm:cxn modelId="{618C7683-70B1-44EA-84F0-C2D20141C254}" type="presOf" srcId="{CD5EBD6E-1C78-442F-A8F4-BEDAFCB3AA49}" destId="{531E1CCA-0793-4DD5-90E9-AAEF8B32CCE3}" srcOrd="1" destOrd="0" presId="urn:microsoft.com/office/officeart/2005/8/layout/hProcess7#1"/>
    <dgm:cxn modelId="{38BEDB31-1BA0-4A0B-BF9A-D20AA0460D17}" type="presOf" srcId="{1363114A-771E-4D21-B182-7F2FAB62E4A5}" destId="{2311D55C-DC5F-47FA-8C14-89E85C61A3A0}" srcOrd="0" destOrd="0" presId="urn:microsoft.com/office/officeart/2005/8/layout/hProcess7#1"/>
    <dgm:cxn modelId="{3FE47CF3-04D7-4FB0-A8F3-01F5504CCE74}" type="presOf" srcId="{38C2B2C0-42B2-4B97-AEDE-1E81F8B47F49}" destId="{884399D8-9ECF-4F2B-B026-D1CAF6EFEF09}" srcOrd="0" destOrd="0" presId="urn:microsoft.com/office/officeart/2005/8/layout/hProcess7#1"/>
    <dgm:cxn modelId="{E5040364-C39B-4B19-89F2-02AA2671B057}" srcId="{B8A8870C-AB39-40ED-90BA-7F99813B8A40}" destId="{41AE8521-2EFC-41AD-8360-E13AC01A06E0}" srcOrd="0" destOrd="0" parTransId="{2DC6E132-DC2D-4846-A0C6-7C8D3C6EEC7B}" sibTransId="{502360B5-F0CD-4C21-8CF5-A482CBAEE5A2}"/>
    <dgm:cxn modelId="{22F16821-3481-41B6-B5B3-25013DDE778F}" type="presOf" srcId="{41AE8521-2EFC-41AD-8360-E13AC01A06E0}" destId="{6EF23A89-D6B8-41AD-A588-B5AE73A5176A}" srcOrd="0" destOrd="0" presId="urn:microsoft.com/office/officeart/2005/8/layout/hProcess7#1"/>
    <dgm:cxn modelId="{35D4A448-AD3A-4F82-BB3C-40CE69A6595C}" type="presOf" srcId="{8FF06C80-D500-442F-B18F-541925A2912B}" destId="{BCBF1245-2895-4135-9D22-6E76E59BD983}" srcOrd="0" destOrd="0" presId="urn:microsoft.com/office/officeart/2005/8/layout/hProcess7#1"/>
    <dgm:cxn modelId="{D14C22C6-8AEF-47AA-9551-545EF1478E26}" type="presOf" srcId="{B8A8870C-AB39-40ED-90BA-7F99813B8A40}" destId="{9D415079-952A-44CC-85A7-0E5032AA1441}" srcOrd="0" destOrd="0" presId="urn:microsoft.com/office/officeart/2005/8/layout/hProcess7#1"/>
    <dgm:cxn modelId="{7D43F761-502F-4227-8BCF-9094059D1651}" type="presParOf" srcId="{BCBF1245-2895-4135-9D22-6E76E59BD983}" destId="{A2DD92AC-8632-477E-8DA3-EE3FCBC0BD91}" srcOrd="0" destOrd="0" presId="urn:microsoft.com/office/officeart/2005/8/layout/hProcess7#1"/>
    <dgm:cxn modelId="{227FF614-1D9B-4990-A88F-CC6E3D5D9EC5}" type="presParOf" srcId="{A2DD92AC-8632-477E-8DA3-EE3FCBC0BD91}" destId="{28549429-4D06-4BF1-ABA8-24E5298D9EEB}" srcOrd="0" destOrd="0" presId="urn:microsoft.com/office/officeart/2005/8/layout/hProcess7#1"/>
    <dgm:cxn modelId="{5148A3F2-8EC3-4C33-B0AB-8B773C7CF17C}" type="presParOf" srcId="{A2DD92AC-8632-477E-8DA3-EE3FCBC0BD91}" destId="{F81F4276-7362-4511-B0FD-AF4E55EBEFE2}" srcOrd="1" destOrd="0" presId="urn:microsoft.com/office/officeart/2005/8/layout/hProcess7#1"/>
    <dgm:cxn modelId="{DF43A98A-AA29-4950-91BB-130EA0BA803B}" type="presParOf" srcId="{A2DD92AC-8632-477E-8DA3-EE3FCBC0BD91}" destId="{884399D8-9ECF-4F2B-B026-D1CAF6EFEF09}" srcOrd="2" destOrd="0" presId="urn:microsoft.com/office/officeart/2005/8/layout/hProcess7#1"/>
    <dgm:cxn modelId="{68D2D4FF-C1A8-4324-BBD9-B3DF6630F7C6}" type="presParOf" srcId="{BCBF1245-2895-4135-9D22-6E76E59BD983}" destId="{EB421003-7269-43DC-8D4A-6A50A77DA0D8}" srcOrd="1" destOrd="0" presId="urn:microsoft.com/office/officeart/2005/8/layout/hProcess7#1"/>
    <dgm:cxn modelId="{D9B038CE-4467-48F8-B8DE-03E1DAD84F6B}" type="presParOf" srcId="{BCBF1245-2895-4135-9D22-6E76E59BD983}" destId="{62EB0493-EAF8-41B1-A2CD-10D601717F19}" srcOrd="2" destOrd="0" presId="urn:microsoft.com/office/officeart/2005/8/layout/hProcess7#1"/>
    <dgm:cxn modelId="{A1A7A3DA-49A9-4418-9544-0B0877F6F435}" type="presParOf" srcId="{62EB0493-EAF8-41B1-A2CD-10D601717F19}" destId="{0479BFC5-FB6F-4048-9EAE-47C527659D20}" srcOrd="0" destOrd="0" presId="urn:microsoft.com/office/officeart/2005/8/layout/hProcess7#1"/>
    <dgm:cxn modelId="{3FED82A1-8796-4DD1-811A-20FE1D7B573C}" type="presParOf" srcId="{62EB0493-EAF8-41B1-A2CD-10D601717F19}" destId="{1C7B6C0E-0C70-4D63-9A9D-45689234159C}" srcOrd="1" destOrd="0" presId="urn:microsoft.com/office/officeart/2005/8/layout/hProcess7#1"/>
    <dgm:cxn modelId="{A93D48B4-B296-463F-9130-623C043F72E2}" type="presParOf" srcId="{62EB0493-EAF8-41B1-A2CD-10D601717F19}" destId="{732149DC-48FE-4A08-90A3-9518B1639E3D}" srcOrd="2" destOrd="0" presId="urn:microsoft.com/office/officeart/2005/8/layout/hProcess7#1"/>
    <dgm:cxn modelId="{D41BC1E6-EAF8-449D-B88B-C6D672883735}" type="presParOf" srcId="{BCBF1245-2895-4135-9D22-6E76E59BD983}" destId="{16B5CC04-0880-4E3D-9452-99D8D9AAA074}" srcOrd="3" destOrd="0" presId="urn:microsoft.com/office/officeart/2005/8/layout/hProcess7#1"/>
    <dgm:cxn modelId="{2521989A-3FB3-4F21-87EB-9D1023E35003}" type="presParOf" srcId="{BCBF1245-2895-4135-9D22-6E76E59BD983}" destId="{4D95F9DE-0C17-4267-A6B4-CE30453C743E}" srcOrd="4" destOrd="0" presId="urn:microsoft.com/office/officeart/2005/8/layout/hProcess7#1"/>
    <dgm:cxn modelId="{B84DC892-CB07-4E50-9F66-511B33D05F2B}" type="presParOf" srcId="{4D95F9DE-0C17-4267-A6B4-CE30453C743E}" destId="{9E558534-D317-4BB2-8A86-F6685585BAAE}" srcOrd="0" destOrd="0" presId="urn:microsoft.com/office/officeart/2005/8/layout/hProcess7#1"/>
    <dgm:cxn modelId="{73F87F88-2058-44D7-B236-BBAD4735C79E}" type="presParOf" srcId="{4D95F9DE-0C17-4267-A6B4-CE30453C743E}" destId="{531E1CCA-0793-4DD5-90E9-AAEF8B32CCE3}" srcOrd="1" destOrd="0" presId="urn:microsoft.com/office/officeart/2005/8/layout/hProcess7#1"/>
    <dgm:cxn modelId="{76C8BF27-E9D3-48B2-B487-FAE3B17F6D27}" type="presParOf" srcId="{4D95F9DE-0C17-4267-A6B4-CE30453C743E}" destId="{2311D55C-DC5F-47FA-8C14-89E85C61A3A0}" srcOrd="2" destOrd="0" presId="urn:microsoft.com/office/officeart/2005/8/layout/hProcess7#1"/>
    <dgm:cxn modelId="{43114526-DE93-4BCD-8DCA-73BCD452792C}" type="presParOf" srcId="{BCBF1245-2895-4135-9D22-6E76E59BD983}" destId="{01AAFF13-5030-4E76-B94F-47336C4A3E90}" srcOrd="5" destOrd="0" presId="urn:microsoft.com/office/officeart/2005/8/layout/hProcess7#1"/>
    <dgm:cxn modelId="{3DF3BDFE-1355-427E-A780-ADEDB2B3DD8B}" type="presParOf" srcId="{BCBF1245-2895-4135-9D22-6E76E59BD983}" destId="{F0860A71-DAFF-4776-8AAC-FE52917647B6}" srcOrd="6" destOrd="0" presId="urn:microsoft.com/office/officeart/2005/8/layout/hProcess7#1"/>
    <dgm:cxn modelId="{FF3C7615-76CE-42FB-B794-C7CD8AFA2271}" type="presParOf" srcId="{F0860A71-DAFF-4776-8AAC-FE52917647B6}" destId="{2D3B6599-02F2-4264-8834-F4083B5F2405}" srcOrd="0" destOrd="0" presId="urn:microsoft.com/office/officeart/2005/8/layout/hProcess7#1"/>
    <dgm:cxn modelId="{4AEEABBC-FFA5-4E03-8B39-5D418221D3FF}" type="presParOf" srcId="{F0860A71-DAFF-4776-8AAC-FE52917647B6}" destId="{292F9E7B-26BF-468A-9A82-0C1C6A31745D}" srcOrd="1" destOrd="0" presId="urn:microsoft.com/office/officeart/2005/8/layout/hProcess7#1"/>
    <dgm:cxn modelId="{4172EF0E-3AD2-404A-B41F-FEC0EFCDF2F8}" type="presParOf" srcId="{F0860A71-DAFF-4776-8AAC-FE52917647B6}" destId="{6ADA64EA-3FE3-49E3-97E9-CA381F2EBEE7}" srcOrd="2" destOrd="0" presId="urn:microsoft.com/office/officeart/2005/8/layout/hProcess7#1"/>
    <dgm:cxn modelId="{CB4596C6-8695-4F0D-B20A-E5A4780EE74C}" type="presParOf" srcId="{BCBF1245-2895-4135-9D22-6E76E59BD983}" destId="{C39A128C-7668-4934-976B-ED0B6334C250}" srcOrd="7" destOrd="0" presId="urn:microsoft.com/office/officeart/2005/8/layout/hProcess7#1"/>
    <dgm:cxn modelId="{66FAED52-ACE6-447C-A2C2-B3B2763A4995}" type="presParOf" srcId="{BCBF1245-2895-4135-9D22-6E76E59BD983}" destId="{39CDA499-3FD8-4412-A2AE-D41E8CFD9064}" srcOrd="8" destOrd="0" presId="urn:microsoft.com/office/officeart/2005/8/layout/hProcess7#1"/>
    <dgm:cxn modelId="{76BBDDC1-AE15-4A76-9E5D-A190B8302FE6}" type="presParOf" srcId="{39CDA499-3FD8-4412-A2AE-D41E8CFD9064}" destId="{9D415079-952A-44CC-85A7-0E5032AA1441}" srcOrd="0" destOrd="0" presId="urn:microsoft.com/office/officeart/2005/8/layout/hProcess7#1"/>
    <dgm:cxn modelId="{AF617482-1955-44BE-B0D4-46B851E748FE}" type="presParOf" srcId="{39CDA499-3FD8-4412-A2AE-D41E8CFD9064}" destId="{C88260AB-D665-4C4E-A158-743FE9C6C3C4}" srcOrd="1" destOrd="0" presId="urn:microsoft.com/office/officeart/2005/8/layout/hProcess7#1"/>
    <dgm:cxn modelId="{10981C16-B6FD-430E-A9C5-B9C1A8474470}" type="presParOf" srcId="{39CDA499-3FD8-4412-A2AE-D41E8CFD9064}" destId="{6EF23A89-D6B8-41AD-A588-B5AE73A5176A}" srcOrd="2" destOrd="0" presId="urn:microsoft.com/office/officeart/2005/8/layout/hProcess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EC455DF-7751-4644-9C41-59316039A636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/>
        </a:p>
      </dgm:t>
    </dgm:pt>
    <dgm:pt modelId="{52ACF13A-05B4-475F-B086-EF686CB94EAF}" type="parTrans" cxnId="{4A53ACFC-9714-414E-A831-3F63E0C48CA2}">
      <dgm:prSet/>
      <dgm:spPr/>
      <dgm:t>
        <a:bodyPr/>
        <a:lstStyle/>
        <a:p>
          <a:endParaRPr lang="zh-CN" altLang="en-US" b="1">
            <a:solidFill>
              <a:srgbClr val="FF0000"/>
            </a:solidFill>
          </a:endParaRPr>
        </a:p>
      </dgm:t>
    </dgm:pt>
    <dgm:pt modelId="{0754ECF1-02A3-40EF-87AE-0DB510ADD789}">
      <dgm:prSet/>
      <dgm:spPr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r>
            <a:rPr lang="zh-CN" altLang="en-US" b="1">
              <a:solidFill>
                <a:srgbClr val="FF0000"/>
              </a:solidFill>
            </a:rPr>
            <a:t>红四团到达吴起镇</a:t>
          </a:r>
        </a:p>
      </dgm:t>
    </dgm:pt>
    <dgm:pt modelId="{0817CE1B-22E0-4CE2-83FA-310827E0BB99}" type="sibTrans" cxnId="{4A53ACFC-9714-414E-A831-3F63E0C48CA2}">
      <dgm:prSet/>
      <dgm:spPr/>
      <dgm:t>
        <a:bodyPr/>
        <a:lstStyle/>
        <a:p>
          <a:endParaRPr lang="zh-CN" altLang="en-US" b="1">
            <a:solidFill>
              <a:srgbClr val="FF0000"/>
            </a:solidFill>
          </a:endParaRPr>
        </a:p>
      </dgm:t>
    </dgm:pt>
    <dgm:pt modelId="{7CBA47EF-41A0-44E1-A61F-13CD5CDC94A7}" type="parTrans" cxnId="{123518A6-5906-41FB-BD98-96982AD180E5}">
      <dgm:prSet/>
      <dgm:spPr/>
      <dgm:t>
        <a:bodyPr/>
        <a:lstStyle/>
        <a:p>
          <a:endParaRPr lang="zh-CN" altLang="en-US" b="1">
            <a:solidFill>
              <a:srgbClr val="FF0000"/>
            </a:solidFill>
          </a:endParaRPr>
        </a:p>
      </dgm:t>
    </dgm:pt>
    <dgm:pt modelId="{9BEF2610-76C4-4F04-A9CA-E4F1F1880667}">
      <dgm:prSet phldrT="[文本]"/>
      <dgm:spPr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r>
            <a:rPr lang="zh-CN" altLang="en-US" b="1">
              <a:solidFill>
                <a:srgbClr val="FF0000"/>
              </a:solidFill>
            </a:rPr>
            <a:t>长征最后一战</a:t>
          </a:r>
        </a:p>
      </dgm:t>
    </dgm:pt>
    <dgm:pt modelId="{AA125310-D450-4A39-A9E1-5B501F4BD142}" type="sibTrans" cxnId="{123518A6-5906-41FB-BD98-96982AD180E5}">
      <dgm:prSet/>
      <dgm:spPr/>
      <dgm:t>
        <a:bodyPr/>
        <a:lstStyle/>
        <a:p>
          <a:endParaRPr lang="zh-CN" altLang="en-US" b="1">
            <a:solidFill>
              <a:srgbClr val="FF0000"/>
            </a:solidFill>
          </a:endParaRPr>
        </a:p>
      </dgm:t>
    </dgm:pt>
    <dgm:pt modelId="{1F8507FF-6DB0-4759-97F9-6A59C326FB41}" type="parTrans" cxnId="{82B4A504-2D36-40E9-A31D-F029E4A52A89}">
      <dgm:prSet/>
      <dgm:spPr/>
      <dgm:t>
        <a:bodyPr/>
        <a:lstStyle/>
        <a:p>
          <a:endParaRPr lang="zh-CN" altLang="en-US" b="1">
            <a:solidFill>
              <a:srgbClr val="FF0000"/>
            </a:solidFill>
          </a:endParaRPr>
        </a:p>
      </dgm:t>
    </dgm:pt>
    <dgm:pt modelId="{F1F04B85-339D-4A1F-AB51-4CAE08015145}">
      <dgm:prSet phldrT="[文本]"/>
      <dgm:spPr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r>
            <a:rPr lang="zh-CN" altLang="en-US" b="1">
              <a:solidFill>
                <a:srgbClr val="FF0000"/>
              </a:solidFill>
            </a:rPr>
            <a:t>全军干部会议召开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4CB9970D-2563-4CDD-B3FB-C24EE44144DD}" type="sibTrans" cxnId="{82B4A504-2D36-40E9-A31D-F029E4A52A89}">
      <dgm:prSet/>
      <dgm:spPr/>
      <dgm:t>
        <a:bodyPr/>
        <a:lstStyle/>
        <a:p>
          <a:endParaRPr lang="zh-CN" altLang="en-US" b="1">
            <a:solidFill>
              <a:srgbClr val="FF0000"/>
            </a:solidFill>
          </a:endParaRPr>
        </a:p>
      </dgm:t>
    </dgm:pt>
    <dgm:pt modelId="{75043A50-4D12-4389-8320-E980ECBD6145}" type="pres">
      <dgm:prSet presAssocID="{2EC455DF-7751-4644-9C41-59316039A63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/>
        </a:p>
      </dgm:t>
    </dgm:pt>
    <dgm:pt modelId="{B025444F-F05E-452E-9B2F-F75AF76813CD}" type="pres">
      <dgm:prSet presAssocID="{0754ECF1-02A3-40EF-87AE-0DB510ADD789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1A9A97-109D-4466-AFA8-5545DEC1E66C}" type="pres">
      <dgm:prSet presAssocID="{0817CE1B-22E0-4CE2-83FA-310827E0BB99}" presName="parTxOnlySpace" presStyleCnt="0"/>
      <dgm:spPr/>
      <dgm:t>
        <a:bodyPr/>
        <a:lstStyle/>
        <a:p>
          <a:endParaRPr/>
        </a:p>
      </dgm:t>
    </dgm:pt>
    <dgm:pt modelId="{1D7D1B31-D121-433B-89FB-2C3148268B29}" type="pres">
      <dgm:prSet presAssocID="{9BEF2610-76C4-4F04-A9CA-E4F1F188066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DC3B4E5-6057-4EC9-8C26-ED7604E91144}" type="pres">
      <dgm:prSet presAssocID="{AA125310-D450-4A39-A9E1-5B501F4BD142}" presName="parTxOnlySpace" presStyleCnt="0"/>
      <dgm:spPr/>
      <dgm:t>
        <a:bodyPr/>
        <a:lstStyle/>
        <a:p>
          <a:endParaRPr/>
        </a:p>
      </dgm:t>
    </dgm:pt>
    <dgm:pt modelId="{CA48EFC9-1F8A-4F5B-9B91-D10AC70B9448}" type="pres">
      <dgm:prSet presAssocID="{F1F04B85-339D-4A1F-AB51-4CAE08015145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DD150D6-5445-4716-873F-450A200A6806}" type="presOf" srcId="{F1F04B85-339D-4A1F-AB51-4CAE08015145}" destId="{CA48EFC9-1F8A-4F5B-9B91-D10AC70B9448}" srcOrd="0" destOrd="0" presId="urn:microsoft.com/office/officeart/2005/8/layout/chevron1"/>
    <dgm:cxn modelId="{123518A6-5906-41FB-BD98-96982AD180E5}" srcId="{2EC455DF-7751-4644-9C41-59316039A636}" destId="{9BEF2610-76C4-4F04-A9CA-E4F1F1880667}" srcOrd="1" destOrd="0" parTransId="{7CBA47EF-41A0-44E1-A61F-13CD5CDC94A7}" sibTransId="{AA125310-D450-4A39-A9E1-5B501F4BD142}"/>
    <dgm:cxn modelId="{CDC196E9-FD36-4261-871A-DD9432A14A3E}" type="presOf" srcId="{0754ECF1-02A3-40EF-87AE-0DB510ADD789}" destId="{B025444F-F05E-452E-9B2F-F75AF76813CD}" srcOrd="0" destOrd="0" presId="urn:microsoft.com/office/officeart/2005/8/layout/chevron1"/>
    <dgm:cxn modelId="{4A53ACFC-9714-414E-A831-3F63E0C48CA2}" srcId="{2EC455DF-7751-4644-9C41-59316039A636}" destId="{0754ECF1-02A3-40EF-87AE-0DB510ADD789}" srcOrd="0" destOrd="0" parTransId="{52ACF13A-05B4-475F-B086-EF686CB94EAF}" sibTransId="{0817CE1B-22E0-4CE2-83FA-310827E0BB99}"/>
    <dgm:cxn modelId="{D85A4E7B-EF51-46B3-B841-BDB7310DF727}" type="presOf" srcId="{2EC455DF-7751-4644-9C41-59316039A636}" destId="{75043A50-4D12-4389-8320-E980ECBD6145}" srcOrd="0" destOrd="0" presId="urn:microsoft.com/office/officeart/2005/8/layout/chevron1"/>
    <dgm:cxn modelId="{82B4A504-2D36-40E9-A31D-F029E4A52A89}" srcId="{2EC455DF-7751-4644-9C41-59316039A636}" destId="{F1F04B85-339D-4A1F-AB51-4CAE08015145}" srcOrd="2" destOrd="0" parTransId="{1F8507FF-6DB0-4759-97F9-6A59C326FB41}" sibTransId="{4CB9970D-2563-4CDD-B3FB-C24EE44144DD}"/>
    <dgm:cxn modelId="{40459D02-5915-451B-9D22-8B394FA90E7F}" type="presOf" srcId="{9BEF2610-76C4-4F04-A9CA-E4F1F1880667}" destId="{1D7D1B31-D121-433B-89FB-2C3148268B29}" srcOrd="0" destOrd="0" presId="urn:microsoft.com/office/officeart/2005/8/layout/chevron1"/>
    <dgm:cxn modelId="{AD6FE203-0083-436F-8908-D2A65D8B09C3}" type="presParOf" srcId="{75043A50-4D12-4389-8320-E980ECBD6145}" destId="{B025444F-F05E-452E-9B2F-F75AF76813CD}" srcOrd="0" destOrd="0" presId="urn:microsoft.com/office/officeart/2005/8/layout/chevron1"/>
    <dgm:cxn modelId="{4C4C9B1C-11E8-4B15-94ED-97F3C3832F63}" type="presParOf" srcId="{75043A50-4D12-4389-8320-E980ECBD6145}" destId="{791A9A97-109D-4466-AFA8-5545DEC1E66C}" srcOrd="1" destOrd="0" presId="urn:microsoft.com/office/officeart/2005/8/layout/chevron1"/>
    <dgm:cxn modelId="{D3A81C86-D6BE-4AB6-B086-CAC932249170}" type="presParOf" srcId="{75043A50-4D12-4389-8320-E980ECBD6145}" destId="{1D7D1B31-D121-433B-89FB-2C3148268B29}" srcOrd="2" destOrd="0" presId="urn:microsoft.com/office/officeart/2005/8/layout/chevron1"/>
    <dgm:cxn modelId="{1AE33371-1261-4F1A-9578-E11482884CDA}" type="presParOf" srcId="{75043A50-4D12-4389-8320-E980ECBD6145}" destId="{FDC3B4E5-6057-4EC9-8C26-ED7604E91144}" srcOrd="3" destOrd="0" presId="urn:microsoft.com/office/officeart/2005/8/layout/chevron1"/>
    <dgm:cxn modelId="{300B3F47-F7EC-498B-95DA-688EA0B8D4BD}" type="presParOf" srcId="{75043A50-4D12-4389-8320-E980ECBD6145}" destId="{CA48EFC9-1F8A-4F5B-9B91-D10AC70B9448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EC455DF-7751-4644-9C41-59316039A636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/>
        </a:p>
      </dgm:t>
    </dgm:pt>
    <dgm:pt modelId="{52ACF13A-05B4-475F-B086-EF686CB94EAF}" type="parTrans" cxnId="{7423CD13-FA01-4C3C-83C5-9CA9E81D4238}">
      <dgm:prSet/>
      <dgm:spPr/>
      <dgm:t>
        <a:bodyPr/>
        <a:lstStyle/>
        <a:p>
          <a:endParaRPr lang="zh-CN" altLang="en-US" b="1">
            <a:solidFill>
              <a:srgbClr val="FF0000"/>
            </a:solidFill>
          </a:endParaRPr>
        </a:p>
      </dgm:t>
    </dgm:pt>
    <dgm:pt modelId="{0754ECF1-02A3-40EF-87AE-0DB510ADD789}">
      <dgm:prSet/>
      <dgm:spPr/>
      <dgm:t>
        <a:bodyPr/>
        <a:lstStyle/>
        <a:p>
          <a:r>
            <a:rPr lang="zh-CN" altLang="en-US" b="1">
              <a:solidFill>
                <a:srgbClr val="FF0000"/>
              </a:solidFill>
            </a:rPr>
            <a:t>照料、护送日本孤女回国</a:t>
          </a:r>
        </a:p>
      </dgm:t>
    </dgm:pt>
    <dgm:pt modelId="{0817CE1B-22E0-4CE2-83FA-310827E0BB99}" type="sibTrans" cxnId="{7423CD13-FA01-4C3C-83C5-9CA9E81D4238}">
      <dgm:prSet/>
      <dgm:spPr/>
      <dgm:t>
        <a:bodyPr/>
        <a:lstStyle/>
        <a:p>
          <a:endParaRPr lang="zh-CN" altLang="en-US" b="1">
            <a:solidFill>
              <a:srgbClr val="FF0000"/>
            </a:solidFill>
          </a:endParaRPr>
        </a:p>
      </dgm:t>
    </dgm:pt>
    <dgm:pt modelId="{7CBA47EF-41A0-44E1-A61F-13CD5CDC94A7}" type="parTrans" cxnId="{80A928D4-D0EA-43F9-90CE-4BE5625E6395}">
      <dgm:prSet/>
      <dgm:spPr/>
      <dgm:t>
        <a:bodyPr/>
        <a:lstStyle/>
        <a:p>
          <a:endParaRPr lang="zh-CN" altLang="en-US" b="1">
            <a:solidFill>
              <a:srgbClr val="FF0000"/>
            </a:solidFill>
          </a:endParaRPr>
        </a:p>
      </dgm:t>
    </dgm:pt>
    <dgm:pt modelId="{9BEF2610-76C4-4F04-A9CA-E4F1F1880667}">
      <dgm:prSet phldrT="[文本]"/>
      <dgm:spPr/>
      <dgm:t>
        <a:bodyPr/>
        <a:lstStyle/>
        <a:p>
          <a:r>
            <a:rPr lang="zh-CN" altLang="en-US" b="1">
              <a:solidFill>
                <a:srgbClr val="FF0000"/>
              </a:solidFill>
            </a:rPr>
            <a:t>惦念寻找日本小姑娘</a:t>
          </a:r>
        </a:p>
      </dgm:t>
    </dgm:pt>
    <dgm:pt modelId="{AA125310-D450-4A39-A9E1-5B501F4BD142}" type="sibTrans" cxnId="{80A928D4-D0EA-43F9-90CE-4BE5625E6395}">
      <dgm:prSet/>
      <dgm:spPr/>
      <dgm:t>
        <a:bodyPr/>
        <a:lstStyle/>
        <a:p>
          <a:endParaRPr lang="zh-CN" altLang="en-US" b="1">
            <a:solidFill>
              <a:srgbClr val="FF0000"/>
            </a:solidFill>
          </a:endParaRPr>
        </a:p>
      </dgm:t>
    </dgm:pt>
    <dgm:pt modelId="{1F8507FF-6DB0-4759-97F9-6A59C326FB41}" type="parTrans" cxnId="{60348E2F-3DAE-4670-A9F7-31AD5DB55784}">
      <dgm:prSet/>
      <dgm:spPr/>
      <dgm:t>
        <a:bodyPr/>
        <a:lstStyle/>
        <a:p>
          <a:endParaRPr lang="zh-CN" altLang="en-US" b="1">
            <a:solidFill>
              <a:srgbClr val="FF0000"/>
            </a:solidFill>
          </a:endParaRPr>
        </a:p>
      </dgm:t>
    </dgm:pt>
    <dgm:pt modelId="{F1F04B85-339D-4A1F-AB51-4CAE08015145}">
      <dgm:prSet phldrT="[文本]"/>
      <dgm:spPr/>
      <dgm:t>
        <a:bodyPr/>
        <a:lstStyle/>
        <a:p>
          <a:r>
            <a:rPr lang="zh-CN" altLang="en-US" b="1">
              <a:solidFill>
                <a:srgbClr val="FF0000"/>
              </a:solidFill>
            </a:rPr>
            <a:t>战后美穗子回访聂帅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4CB9970D-2563-4CDD-B3FB-C24EE44144DD}" type="sibTrans" cxnId="{60348E2F-3DAE-4670-A9F7-31AD5DB55784}">
      <dgm:prSet/>
      <dgm:spPr/>
      <dgm:t>
        <a:bodyPr/>
        <a:lstStyle/>
        <a:p>
          <a:endParaRPr lang="zh-CN" altLang="en-US" b="1">
            <a:solidFill>
              <a:srgbClr val="FF0000"/>
            </a:solidFill>
          </a:endParaRPr>
        </a:p>
      </dgm:t>
    </dgm:pt>
    <dgm:pt modelId="{75043A50-4D12-4389-8320-E980ECBD6145}" type="pres">
      <dgm:prSet presAssocID="{2EC455DF-7751-4644-9C41-59316039A63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/>
        </a:p>
      </dgm:t>
    </dgm:pt>
    <dgm:pt modelId="{B025444F-F05E-452E-9B2F-F75AF76813CD}" type="pres">
      <dgm:prSet presAssocID="{0754ECF1-02A3-40EF-87AE-0DB510ADD789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1A9A97-109D-4466-AFA8-5545DEC1E66C}" type="pres">
      <dgm:prSet presAssocID="{0817CE1B-22E0-4CE2-83FA-310827E0BB99}" presName="parTxOnlySpace" presStyleCnt="0"/>
      <dgm:spPr/>
      <dgm:t>
        <a:bodyPr/>
        <a:lstStyle/>
        <a:p>
          <a:endParaRPr/>
        </a:p>
      </dgm:t>
    </dgm:pt>
    <dgm:pt modelId="{1D7D1B31-D121-433B-89FB-2C3148268B29}" type="pres">
      <dgm:prSet presAssocID="{9BEF2610-76C4-4F04-A9CA-E4F1F188066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DC3B4E5-6057-4EC9-8C26-ED7604E91144}" type="pres">
      <dgm:prSet presAssocID="{AA125310-D450-4A39-A9E1-5B501F4BD142}" presName="parTxOnlySpace" presStyleCnt="0"/>
      <dgm:spPr/>
      <dgm:t>
        <a:bodyPr/>
        <a:lstStyle/>
        <a:p>
          <a:endParaRPr/>
        </a:p>
      </dgm:t>
    </dgm:pt>
    <dgm:pt modelId="{CA48EFC9-1F8A-4F5B-9B91-D10AC70B9448}" type="pres">
      <dgm:prSet presAssocID="{F1F04B85-339D-4A1F-AB51-4CAE08015145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0348E2F-3DAE-4670-A9F7-31AD5DB55784}" srcId="{2EC455DF-7751-4644-9C41-59316039A636}" destId="{F1F04B85-339D-4A1F-AB51-4CAE08015145}" srcOrd="2" destOrd="0" parTransId="{1F8507FF-6DB0-4759-97F9-6A59C326FB41}" sibTransId="{4CB9970D-2563-4CDD-B3FB-C24EE44144DD}"/>
    <dgm:cxn modelId="{321CBF82-A5EC-4004-A12E-28E9F723FBD0}" type="presOf" srcId="{9BEF2610-76C4-4F04-A9CA-E4F1F1880667}" destId="{1D7D1B31-D121-433B-89FB-2C3148268B29}" srcOrd="0" destOrd="0" presId="urn:microsoft.com/office/officeart/2005/8/layout/chevron1"/>
    <dgm:cxn modelId="{F4C830AB-B3B1-475A-BB7D-552D2B184B6E}" type="presOf" srcId="{F1F04B85-339D-4A1F-AB51-4CAE08015145}" destId="{CA48EFC9-1F8A-4F5B-9B91-D10AC70B9448}" srcOrd="0" destOrd="0" presId="urn:microsoft.com/office/officeart/2005/8/layout/chevron1"/>
    <dgm:cxn modelId="{80A928D4-D0EA-43F9-90CE-4BE5625E6395}" srcId="{2EC455DF-7751-4644-9C41-59316039A636}" destId="{9BEF2610-76C4-4F04-A9CA-E4F1F1880667}" srcOrd="1" destOrd="0" parTransId="{7CBA47EF-41A0-44E1-A61F-13CD5CDC94A7}" sibTransId="{AA125310-D450-4A39-A9E1-5B501F4BD142}"/>
    <dgm:cxn modelId="{7423CD13-FA01-4C3C-83C5-9CA9E81D4238}" srcId="{2EC455DF-7751-4644-9C41-59316039A636}" destId="{0754ECF1-02A3-40EF-87AE-0DB510ADD789}" srcOrd="0" destOrd="0" parTransId="{52ACF13A-05B4-475F-B086-EF686CB94EAF}" sibTransId="{0817CE1B-22E0-4CE2-83FA-310827E0BB99}"/>
    <dgm:cxn modelId="{DF4F6CF5-CC5B-44C0-9B58-F5AE491EF53B}" type="presOf" srcId="{2EC455DF-7751-4644-9C41-59316039A636}" destId="{75043A50-4D12-4389-8320-E980ECBD6145}" srcOrd="0" destOrd="0" presId="urn:microsoft.com/office/officeart/2005/8/layout/chevron1"/>
    <dgm:cxn modelId="{65C09939-CDCB-419E-83CE-E8B6507A6328}" type="presOf" srcId="{0754ECF1-02A3-40EF-87AE-0DB510ADD789}" destId="{B025444F-F05E-452E-9B2F-F75AF76813CD}" srcOrd="0" destOrd="0" presId="urn:microsoft.com/office/officeart/2005/8/layout/chevron1"/>
    <dgm:cxn modelId="{D2F2B4A3-8E1C-44E1-A658-302C96735C4C}" type="presParOf" srcId="{75043A50-4D12-4389-8320-E980ECBD6145}" destId="{B025444F-F05E-452E-9B2F-F75AF76813CD}" srcOrd="0" destOrd="0" presId="urn:microsoft.com/office/officeart/2005/8/layout/chevron1"/>
    <dgm:cxn modelId="{2B134604-8D5B-4E61-AB0F-C939AE56F150}" type="presParOf" srcId="{75043A50-4D12-4389-8320-E980ECBD6145}" destId="{791A9A97-109D-4466-AFA8-5545DEC1E66C}" srcOrd="1" destOrd="0" presId="urn:microsoft.com/office/officeart/2005/8/layout/chevron1"/>
    <dgm:cxn modelId="{87DB2411-6A8D-4CA6-A3EF-27842CA23890}" type="presParOf" srcId="{75043A50-4D12-4389-8320-E980ECBD6145}" destId="{1D7D1B31-D121-433B-89FB-2C3148268B29}" srcOrd="2" destOrd="0" presId="urn:microsoft.com/office/officeart/2005/8/layout/chevron1"/>
    <dgm:cxn modelId="{CE477E14-8144-4508-A6F0-69E9A19CCC53}" type="presParOf" srcId="{75043A50-4D12-4389-8320-E980ECBD6145}" destId="{FDC3B4E5-6057-4EC9-8C26-ED7604E91144}" srcOrd="3" destOrd="0" presId="urn:microsoft.com/office/officeart/2005/8/layout/chevron1"/>
    <dgm:cxn modelId="{53809CB5-3981-48C2-B1A5-8E0AD5C9F0BC}" type="presParOf" srcId="{75043A50-4D12-4389-8320-E980ECBD6145}" destId="{CA48EFC9-1F8A-4F5B-9B91-D10AC70B9448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53A82D3-C609-4D0A-A13B-B22833FEB26B}" type="doc">
      <dgm:prSet loTypeId="urn:microsoft.com/office/officeart/2005/8/layout/equatio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/>
        </a:p>
      </dgm:t>
    </dgm:pt>
    <dgm:pt modelId="{9D97E8A3-9E7E-4DF8-B79A-48D4AA587DE9}" type="parTrans" cxnId="{2C9B3E22-CBE6-451E-8971-65F66D9AA791}">
      <dgm:prSet/>
      <dgm:spPr/>
      <dgm:t>
        <a:bodyPr/>
        <a:lstStyle/>
        <a:p>
          <a:endParaRPr lang="zh-CN" altLang="en-US"/>
        </a:p>
      </dgm:t>
    </dgm:pt>
    <dgm:pt modelId="{0DD224C1-CF85-4F86-BE42-2D91EC8EA132}">
      <dgm:prSet phldrT="[文本]" custT="1"/>
      <dgm:spPr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r>
            <a:rPr lang="zh-CN" altLang="en-US" sz="2800" b="1">
              <a:solidFill>
                <a:srgbClr val="FF0000"/>
              </a:solidFill>
            </a:rPr>
            <a:t>刚毅不屈</a:t>
          </a:r>
          <a:endParaRPr lang="en-US" altLang="zh-CN" sz="2800" b="1">
            <a:solidFill>
              <a:srgbClr val="FF0000"/>
            </a:solidFill>
          </a:endParaRPr>
        </a:p>
        <a:p>
          <a:r>
            <a:rPr lang="zh-CN" altLang="en-US" sz="2800" b="1">
              <a:solidFill>
                <a:srgbClr val="FF0000"/>
              </a:solidFill>
            </a:rPr>
            <a:t>勇敢牺牲</a:t>
          </a:r>
        </a:p>
      </dgm:t>
    </dgm:pt>
    <dgm:pt modelId="{214C4125-7EAE-43BA-9A68-D7D73A1A42F2}" type="sibTrans" cxnId="{2C9B3E22-CBE6-451E-8971-65F66D9AA791}">
      <dgm:prSet/>
      <dgm:spPr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2460E308-6F4E-4076-8309-1AF6AA330DCC}" type="parTrans" cxnId="{7ADB34B9-7829-4DCF-88E4-46EDCB9E4419}">
      <dgm:prSet/>
      <dgm:spPr/>
      <dgm:t>
        <a:bodyPr/>
        <a:lstStyle/>
        <a:p>
          <a:endParaRPr lang="zh-CN" altLang="en-US"/>
        </a:p>
      </dgm:t>
    </dgm:pt>
    <dgm:pt modelId="{50F793E8-2D1F-4820-B8C6-88B395C7A909}">
      <dgm:prSet phldrT="[文本]" custT="1"/>
      <dgm:spPr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r>
            <a:rPr lang="zh-CN" altLang="en-US" sz="2800" b="1">
              <a:solidFill>
                <a:srgbClr val="FF0000"/>
              </a:solidFill>
            </a:rPr>
            <a:t>热血柔情</a:t>
          </a:r>
          <a:endParaRPr lang="en-US" altLang="zh-CN" sz="2800" b="1">
            <a:solidFill>
              <a:srgbClr val="FF0000"/>
            </a:solidFill>
          </a:endParaRPr>
        </a:p>
        <a:p>
          <a:r>
            <a:rPr lang="zh-CN" altLang="en-US" sz="2800" b="1">
              <a:solidFill>
                <a:srgbClr val="FF0000"/>
              </a:solidFill>
            </a:rPr>
            <a:t>心系百姓</a:t>
          </a:r>
        </a:p>
      </dgm:t>
    </dgm:pt>
    <dgm:pt modelId="{0F7050CE-E6E4-45EE-A79E-457B17427A20}" type="sibTrans" cxnId="{7ADB34B9-7829-4DCF-88E4-46EDCB9E4419}">
      <dgm:prSet/>
      <dgm:spPr/>
      <dgm:t>
        <a:bodyPr/>
        <a:lstStyle/>
        <a:p>
          <a:endParaRPr lang="zh-CN" altLang="en-US">
            <a:solidFill>
              <a:srgbClr val="FF0000"/>
            </a:solidFill>
          </a:endParaRPr>
        </a:p>
      </dgm:t>
    </dgm:pt>
    <dgm:pt modelId="{3806221E-734E-4ACB-A6FA-F8886DD2DFA3}" type="parTrans" cxnId="{7DF1B2A1-3540-45DA-A593-24178135FB40}">
      <dgm:prSet/>
      <dgm:spPr/>
      <dgm:t>
        <a:bodyPr/>
        <a:lstStyle/>
        <a:p>
          <a:endParaRPr lang="zh-CN" altLang="en-US"/>
        </a:p>
      </dgm:t>
    </dgm:pt>
    <dgm:pt modelId="{43300595-1B37-4E60-9509-7F99573476C1}">
      <dgm:prSet phldrT="[文本]"/>
      <dgm:spPr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/>
        <a:lstStyle/>
        <a:p>
          <a:r>
            <a:rPr lang="zh-CN" altLang="en-US"/>
            <a:t>刚柔并济</a:t>
          </a:r>
        </a:p>
      </dgm:t>
    </dgm:pt>
    <dgm:pt modelId="{85F9C536-B460-4402-B209-0DC5572DE04C}" type="sibTrans" cxnId="{7DF1B2A1-3540-45DA-A593-24178135FB40}">
      <dgm:prSet/>
      <dgm:spPr/>
      <dgm:t>
        <a:bodyPr/>
        <a:lstStyle/>
        <a:p>
          <a:endParaRPr lang="zh-CN" altLang="en-US"/>
        </a:p>
      </dgm:t>
    </dgm:pt>
    <dgm:pt modelId="{03BE7A53-B5AB-4844-A20B-E4AB2916CB4C}" type="pres">
      <dgm:prSet presAssocID="{A53A82D3-C609-4D0A-A13B-B22833FEB26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/>
        </a:p>
      </dgm:t>
    </dgm:pt>
    <dgm:pt modelId="{2915DAA1-F61C-4A68-A8F7-4A555FF7F6C4}" type="pres">
      <dgm:prSet presAssocID="{A53A82D3-C609-4D0A-A13B-B22833FEB26B}" presName="vNodes" presStyleCnt="0"/>
      <dgm:spPr/>
      <dgm:t>
        <a:bodyPr/>
        <a:lstStyle/>
        <a:p>
          <a:endParaRPr/>
        </a:p>
      </dgm:t>
    </dgm:pt>
    <dgm:pt modelId="{55C7B496-BACF-4697-9A72-0063B6674DCD}" type="pres">
      <dgm:prSet presAssocID="{0DD224C1-CF85-4F86-BE42-2D91EC8EA132}" presName="node" presStyleLbl="node1" presStyleIdx="0" presStyleCnt="3" custScaleX="16753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8E077F3-FD32-4375-A770-80C3E2283DC8}" type="pres">
      <dgm:prSet presAssocID="{214C4125-7EAE-43BA-9A68-D7D73A1A42F2}" presName="spacerT" presStyleCnt="0"/>
      <dgm:spPr/>
      <dgm:t>
        <a:bodyPr/>
        <a:lstStyle/>
        <a:p>
          <a:endParaRPr/>
        </a:p>
      </dgm:t>
    </dgm:pt>
    <dgm:pt modelId="{94DB9197-AE36-4A4A-92A0-983AA717124C}" type="pres">
      <dgm:prSet presAssocID="{214C4125-7EAE-43BA-9A68-D7D73A1A42F2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4F82EDE1-938A-4285-8D01-800952969F36}" type="pres">
      <dgm:prSet presAssocID="{214C4125-7EAE-43BA-9A68-D7D73A1A42F2}" presName="spacerB" presStyleCnt="0"/>
      <dgm:spPr/>
      <dgm:t>
        <a:bodyPr/>
        <a:lstStyle/>
        <a:p>
          <a:endParaRPr/>
        </a:p>
      </dgm:t>
    </dgm:pt>
    <dgm:pt modelId="{D277FC80-C9C6-4BA4-BD5D-E9AAEDBF92C8}" type="pres">
      <dgm:prSet presAssocID="{50F793E8-2D1F-4820-B8C6-88B395C7A909}" presName="node" presStyleLbl="node1" presStyleIdx="1" presStyleCnt="3" custScaleX="16845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B9F81C-EF6A-445A-872B-DA1D4CF3E4D5}" type="pres">
      <dgm:prSet presAssocID="{A53A82D3-C609-4D0A-A13B-B22833FEB26B}" presName="sibTransLast" presStyleLbl="sibTrans2D1" presStyleIdx="1" presStyleCnt="2" custAng="192700" custScaleX="261439" custLinFactNeighborX="-87050" custLinFactNeighborY="14693"/>
      <dgm:spPr/>
      <dgm:t>
        <a:bodyPr/>
        <a:lstStyle/>
        <a:p>
          <a:endParaRPr lang="zh-CN" altLang="en-US"/>
        </a:p>
      </dgm:t>
    </dgm:pt>
    <dgm:pt modelId="{3FC3AE91-9C6A-4F59-BC15-EAA2C9EE8D52}" type="pres">
      <dgm:prSet presAssocID="{A53A82D3-C609-4D0A-A13B-B22833FEB26B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2A6A0DD5-729C-444D-B074-F5D77CB4EDB7}" type="pres">
      <dgm:prSet presAssocID="{A53A82D3-C609-4D0A-A13B-B22833FEB26B}" presName="lastNode" presStyleLbl="node1" presStyleIdx="2" presStyleCnt="3" custScaleX="63506" custLinFactNeighborX="-18042" custLinFactNeighborY="-56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07D0D7A-61BC-4F49-91D1-DEEC1AB2C247}" type="presOf" srcId="{A53A82D3-C609-4D0A-A13B-B22833FEB26B}" destId="{03BE7A53-B5AB-4844-A20B-E4AB2916CB4C}" srcOrd="0" destOrd="0" presId="urn:microsoft.com/office/officeart/2005/8/layout/equation2"/>
    <dgm:cxn modelId="{2C9B3E22-CBE6-451E-8971-65F66D9AA791}" srcId="{A53A82D3-C609-4D0A-A13B-B22833FEB26B}" destId="{0DD224C1-CF85-4F86-BE42-2D91EC8EA132}" srcOrd="0" destOrd="0" parTransId="{9D97E8A3-9E7E-4DF8-B79A-48D4AA587DE9}" sibTransId="{214C4125-7EAE-43BA-9A68-D7D73A1A42F2}"/>
    <dgm:cxn modelId="{B510161F-5831-4EE2-87A8-A27A8ADCA399}" type="presOf" srcId="{214C4125-7EAE-43BA-9A68-D7D73A1A42F2}" destId="{94DB9197-AE36-4A4A-92A0-983AA717124C}" srcOrd="0" destOrd="0" presId="urn:microsoft.com/office/officeart/2005/8/layout/equation2"/>
    <dgm:cxn modelId="{7FC636E2-1424-47F3-AA9E-E15043E3E7FB}" type="presOf" srcId="{0DD224C1-CF85-4F86-BE42-2D91EC8EA132}" destId="{55C7B496-BACF-4697-9A72-0063B6674DCD}" srcOrd="0" destOrd="0" presId="urn:microsoft.com/office/officeart/2005/8/layout/equation2"/>
    <dgm:cxn modelId="{7ADB34B9-7829-4DCF-88E4-46EDCB9E4419}" srcId="{A53A82D3-C609-4D0A-A13B-B22833FEB26B}" destId="{50F793E8-2D1F-4820-B8C6-88B395C7A909}" srcOrd="1" destOrd="0" parTransId="{2460E308-6F4E-4076-8309-1AF6AA330DCC}" sibTransId="{0F7050CE-E6E4-45EE-A79E-457B17427A20}"/>
    <dgm:cxn modelId="{42FB6C6D-30A8-4760-B2CE-3E8CDBEFB75C}" type="presOf" srcId="{85F9C536-B460-4402-B209-0DC5572DE04C}" destId="{ADB9F81C-EF6A-445A-872B-DA1D4CF3E4D5}" srcOrd="0" destOrd="1" presId="urn:microsoft.com/office/officeart/2005/8/layout/equation2"/>
    <dgm:cxn modelId="{16F7AAC6-963E-4BD6-B2C5-423C90332009}" type="presOf" srcId="{0F7050CE-E6E4-45EE-A79E-457B17427A20}" destId="{3FC3AE91-9C6A-4F59-BC15-EAA2C9EE8D52}" srcOrd="1" destOrd="0" presId="urn:microsoft.com/office/officeart/2005/8/layout/equation2"/>
    <dgm:cxn modelId="{7DF1B2A1-3540-45DA-A593-24178135FB40}" srcId="{A53A82D3-C609-4D0A-A13B-B22833FEB26B}" destId="{43300595-1B37-4E60-9509-7F99573476C1}" srcOrd="2" destOrd="0" parTransId="{3806221E-734E-4ACB-A6FA-F8886DD2DFA3}" sibTransId="{85F9C536-B460-4402-B209-0DC5572DE04C}"/>
    <dgm:cxn modelId="{CB3368ED-CC8D-4CCE-AB10-9F595906538B}" type="presOf" srcId="{50F793E8-2D1F-4820-B8C6-88B395C7A909}" destId="{D277FC80-C9C6-4BA4-BD5D-E9AAEDBF92C8}" srcOrd="0" destOrd="0" presId="urn:microsoft.com/office/officeart/2005/8/layout/equation2"/>
    <dgm:cxn modelId="{FFE7A0DD-7F8D-4F9C-AD59-B608AB472A75}" type="presOf" srcId="{0F7050CE-E6E4-45EE-A79E-457B17427A20}" destId="{ADB9F81C-EF6A-445A-872B-DA1D4CF3E4D5}" srcOrd="0" destOrd="0" presId="urn:microsoft.com/office/officeart/2005/8/layout/equation2"/>
    <dgm:cxn modelId="{27482200-ECE0-46D3-AE7E-39FB6E431203}" type="presOf" srcId="{85F9C536-B460-4402-B209-0DC5572DE04C}" destId="{3FC3AE91-9C6A-4F59-BC15-EAA2C9EE8D52}" srcOrd="1" destOrd="1" presId="urn:microsoft.com/office/officeart/2005/8/layout/equation2"/>
    <dgm:cxn modelId="{C0E93B73-EA63-4575-9584-808D951569D9}" type="presOf" srcId="{43300595-1B37-4E60-9509-7F99573476C1}" destId="{2A6A0DD5-729C-444D-B074-F5D77CB4EDB7}" srcOrd="0" destOrd="0" presId="urn:microsoft.com/office/officeart/2005/8/layout/equation2"/>
    <dgm:cxn modelId="{3DEDC2D2-A251-41BF-BF11-EF4FB7B07082}" type="presParOf" srcId="{03BE7A53-B5AB-4844-A20B-E4AB2916CB4C}" destId="{2915DAA1-F61C-4A68-A8F7-4A555FF7F6C4}" srcOrd="0" destOrd="0" presId="urn:microsoft.com/office/officeart/2005/8/layout/equation2"/>
    <dgm:cxn modelId="{31F1E468-1888-4831-8DC1-282155850F58}" type="presParOf" srcId="{2915DAA1-F61C-4A68-A8F7-4A555FF7F6C4}" destId="{55C7B496-BACF-4697-9A72-0063B6674DCD}" srcOrd="0" destOrd="0" presId="urn:microsoft.com/office/officeart/2005/8/layout/equation2"/>
    <dgm:cxn modelId="{373445C3-7A09-43A9-A124-D64D17627114}" type="presParOf" srcId="{2915DAA1-F61C-4A68-A8F7-4A555FF7F6C4}" destId="{B8E077F3-FD32-4375-A770-80C3E2283DC8}" srcOrd="1" destOrd="0" presId="urn:microsoft.com/office/officeart/2005/8/layout/equation2"/>
    <dgm:cxn modelId="{1A036D70-B679-400C-8236-7168D67D52B9}" type="presParOf" srcId="{2915DAA1-F61C-4A68-A8F7-4A555FF7F6C4}" destId="{94DB9197-AE36-4A4A-92A0-983AA717124C}" srcOrd="2" destOrd="0" presId="urn:microsoft.com/office/officeart/2005/8/layout/equation2"/>
    <dgm:cxn modelId="{B872966C-AD97-4AF3-84A8-FC7A0BA399AB}" type="presParOf" srcId="{2915DAA1-F61C-4A68-A8F7-4A555FF7F6C4}" destId="{4F82EDE1-938A-4285-8D01-800952969F36}" srcOrd="3" destOrd="0" presId="urn:microsoft.com/office/officeart/2005/8/layout/equation2"/>
    <dgm:cxn modelId="{633CD14C-C207-488B-9A99-D214FFD4D9DF}" type="presParOf" srcId="{2915DAA1-F61C-4A68-A8F7-4A555FF7F6C4}" destId="{D277FC80-C9C6-4BA4-BD5D-E9AAEDBF92C8}" srcOrd="4" destOrd="0" presId="urn:microsoft.com/office/officeart/2005/8/layout/equation2"/>
    <dgm:cxn modelId="{EE0B106A-F3F9-4FE2-A418-C2D734F35773}" type="presParOf" srcId="{03BE7A53-B5AB-4844-A20B-E4AB2916CB4C}" destId="{ADB9F81C-EF6A-445A-872B-DA1D4CF3E4D5}" srcOrd="1" destOrd="0" presId="urn:microsoft.com/office/officeart/2005/8/layout/equation2"/>
    <dgm:cxn modelId="{D32F19DA-799A-49A4-935F-CDC2F62D09CF}" type="presParOf" srcId="{ADB9F81C-EF6A-445A-872B-DA1D4CF3E4D5}" destId="{3FC3AE91-9C6A-4F59-BC15-EAA2C9EE8D52}" srcOrd="0" destOrd="0" presId="urn:microsoft.com/office/officeart/2005/8/layout/equation2"/>
    <dgm:cxn modelId="{52407A13-30B1-42B1-A933-73E000D485AC}" type="presParOf" srcId="{03BE7A53-B5AB-4844-A20B-E4AB2916CB4C}" destId="{2A6A0DD5-729C-444D-B074-F5D77CB4EDB7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549429-4D06-4BF1-ABA8-24E5298D9EEB}">
      <dsp:nvSpPr>
        <dsp:cNvPr id="0" name=""/>
        <dsp:cNvSpPr/>
      </dsp:nvSpPr>
      <dsp:spPr>
        <a:xfrm>
          <a:off x="615" y="597137"/>
          <a:ext cx="2647156" cy="2686154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5438" rIns="97790" bIns="0" numCol="1" spcCol="1270" anchor="t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b="1" kern="1200">
              <a:solidFill>
                <a:srgbClr val="FF0000"/>
              </a:solidFill>
            </a:rPr>
            <a:t>自传体</a:t>
          </a:r>
        </a:p>
      </dsp:txBody>
      <dsp:txXfrm rot="16200000">
        <a:off x="-835992" y="1433745"/>
        <a:ext cx="2202646" cy="529431"/>
      </dsp:txXfrm>
    </dsp:sp>
    <dsp:sp modelId="{884399D8-9ECF-4F2B-B026-D1CAF6EFEF09}">
      <dsp:nvSpPr>
        <dsp:cNvPr id="0" name=""/>
        <dsp:cNvSpPr/>
      </dsp:nvSpPr>
      <dsp:spPr>
        <a:xfrm>
          <a:off x="530046" y="597137"/>
          <a:ext cx="1972131" cy="2686154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2583" rIns="0" bIns="0" numCol="1" spcCol="1270" anchor="t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b="1" kern="1200">
              <a:solidFill>
                <a:srgbClr val="7030A0"/>
              </a:solidFill>
            </a:rPr>
            <a:t>一般采用</a:t>
          </a:r>
          <a:endParaRPr lang="en-US" altLang="zh-CN" sz="2700" b="1" kern="1200">
            <a:solidFill>
              <a:srgbClr val="7030A0"/>
            </a:solidFill>
          </a:endParaRP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b="1" kern="1200">
              <a:solidFill>
                <a:srgbClr val="7030A0"/>
              </a:solidFill>
            </a:rPr>
            <a:t>第一人称</a:t>
          </a:r>
        </a:p>
      </dsp:txBody>
      <dsp:txXfrm>
        <a:off x="530046" y="597137"/>
        <a:ext cx="1972131" cy="2686154"/>
      </dsp:txXfrm>
    </dsp:sp>
    <dsp:sp modelId="{9E558534-D317-4BB2-8A86-F6685585BAAE}">
      <dsp:nvSpPr>
        <dsp:cNvPr id="0" name=""/>
        <dsp:cNvSpPr/>
      </dsp:nvSpPr>
      <dsp:spPr>
        <a:xfrm>
          <a:off x="2740421" y="597137"/>
          <a:ext cx="2647156" cy="2686154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5438" rIns="97790" bIns="0" numCol="1" spcCol="1270" anchor="t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b="1" kern="1200">
              <a:solidFill>
                <a:srgbClr val="FF0000"/>
              </a:solidFill>
            </a:rPr>
            <a:t>特点</a:t>
          </a:r>
        </a:p>
      </dsp:txBody>
      <dsp:txXfrm rot="16200000">
        <a:off x="1903814" y="1433745"/>
        <a:ext cx="2202646" cy="529431"/>
      </dsp:txXfrm>
    </dsp:sp>
    <dsp:sp modelId="{1C7B6C0E-0C70-4D63-9A9D-45689234159C}">
      <dsp:nvSpPr>
        <dsp:cNvPr id="0" name=""/>
        <dsp:cNvSpPr/>
      </dsp:nvSpPr>
      <dsp:spPr>
        <a:xfrm rot="5400000">
          <a:off x="2520209" y="3122160"/>
          <a:ext cx="466895" cy="397073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11D55C-DC5F-47FA-8C14-89E85C61A3A0}">
      <dsp:nvSpPr>
        <dsp:cNvPr id="0" name=""/>
        <dsp:cNvSpPr/>
      </dsp:nvSpPr>
      <dsp:spPr>
        <a:xfrm>
          <a:off x="3269853" y="597137"/>
          <a:ext cx="1972131" cy="2686154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2583" rIns="0" bIns="0" numCol="1" spcCol="1270" anchor="t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b="1" kern="1200">
              <a:solidFill>
                <a:srgbClr val="7030A0"/>
              </a:solidFill>
            </a:rPr>
            <a:t>真实</a:t>
          </a:r>
          <a:endParaRPr lang="en-US" altLang="zh-CN" sz="2700" b="1" kern="1200">
            <a:solidFill>
              <a:srgbClr val="7030A0"/>
            </a:solidFill>
          </a:endParaRP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b="1" kern="1200">
              <a:solidFill>
                <a:srgbClr val="7030A0"/>
              </a:solidFill>
            </a:rPr>
            <a:t>广泛</a:t>
          </a:r>
          <a:endParaRPr lang="en-US" altLang="zh-CN" sz="2700" b="1" kern="1200">
            <a:solidFill>
              <a:srgbClr val="7030A0"/>
            </a:solidFill>
          </a:endParaRP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b="1" kern="1200">
              <a:solidFill>
                <a:srgbClr val="7030A0"/>
              </a:solidFill>
            </a:rPr>
            <a:t>突出</a:t>
          </a:r>
        </a:p>
      </dsp:txBody>
      <dsp:txXfrm>
        <a:off x="3269853" y="597137"/>
        <a:ext cx="1972131" cy="2686154"/>
      </dsp:txXfrm>
    </dsp:sp>
    <dsp:sp modelId="{9D415079-952A-44CC-85A7-0E5032AA1441}">
      <dsp:nvSpPr>
        <dsp:cNvPr id="0" name=""/>
        <dsp:cNvSpPr/>
      </dsp:nvSpPr>
      <dsp:spPr>
        <a:xfrm>
          <a:off x="5480228" y="597137"/>
          <a:ext cx="2647156" cy="2686154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5438" rIns="97790" bIns="0" numCol="1" spcCol="1270" anchor="t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b="1" kern="1200">
              <a:solidFill>
                <a:srgbClr val="FF0000"/>
              </a:solidFill>
            </a:rPr>
            <a:t>原则</a:t>
          </a:r>
        </a:p>
      </dsp:txBody>
      <dsp:txXfrm rot="16200000">
        <a:off x="4643621" y="1433745"/>
        <a:ext cx="2202646" cy="529431"/>
      </dsp:txXfrm>
    </dsp:sp>
    <dsp:sp modelId="{292F9E7B-26BF-468A-9A82-0C1C6A31745D}">
      <dsp:nvSpPr>
        <dsp:cNvPr id="0" name=""/>
        <dsp:cNvSpPr/>
      </dsp:nvSpPr>
      <dsp:spPr>
        <a:xfrm rot="5400000">
          <a:off x="5260016" y="3122160"/>
          <a:ext cx="466895" cy="397073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F23A89-D6B8-41AD-A588-B5AE73A5176A}">
      <dsp:nvSpPr>
        <dsp:cNvPr id="0" name=""/>
        <dsp:cNvSpPr/>
      </dsp:nvSpPr>
      <dsp:spPr>
        <a:xfrm>
          <a:off x="6009659" y="597137"/>
          <a:ext cx="1972131" cy="2686154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2583" rIns="0" bIns="0" numCol="1" spcCol="1270" anchor="t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b="1" kern="1200">
              <a:solidFill>
                <a:srgbClr val="7030A0"/>
              </a:solidFill>
            </a:rPr>
            <a:t>亲闻</a:t>
          </a:r>
          <a:endParaRPr lang="en-US" altLang="zh-CN" sz="2700" b="1" kern="1200">
            <a:solidFill>
              <a:srgbClr val="7030A0"/>
            </a:solidFill>
          </a:endParaRP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b="1" kern="1200">
              <a:solidFill>
                <a:srgbClr val="7030A0"/>
              </a:solidFill>
            </a:rPr>
            <a:t>亲见</a:t>
          </a:r>
          <a:endParaRPr lang="en-US" altLang="zh-CN" sz="2700" b="1" kern="1200">
            <a:solidFill>
              <a:srgbClr val="7030A0"/>
            </a:solidFill>
          </a:endParaRP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b="1" kern="1200">
              <a:solidFill>
                <a:srgbClr val="7030A0"/>
              </a:solidFill>
            </a:rPr>
            <a:t>亲历</a:t>
          </a:r>
          <a:endParaRPr lang="en-US" altLang="zh-CN" sz="2700" b="1" kern="1200">
            <a:solidFill>
              <a:srgbClr val="7030A0"/>
            </a:solidFill>
          </a:endParaRPr>
        </a:p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700" kern="1200"/>
        </a:p>
      </dsp:txBody>
      <dsp:txXfrm>
        <a:off x="6009659" y="597137"/>
        <a:ext cx="1972131" cy="26861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7#1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445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tags" Target="../tags/tag82.xml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tags" Target="../tags/tag8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tags" Target="../tags/tag80.xml"/><Relationship Id="rId5" Type="http://schemas.openxmlformats.org/officeDocument/2006/relationships/tags" Target="../tags/tag74.xml"/><Relationship Id="rId10" Type="http://schemas.openxmlformats.org/officeDocument/2006/relationships/tags" Target="../tags/tag79.xml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7.xml"/><Relationship Id="rId4" Type="http://schemas.openxmlformats.org/officeDocument/2006/relationships/tags" Target="../tags/tag86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9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tags" Target="../tags/tag97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07.xml"/><Relationship Id="rId3" Type="http://schemas.openxmlformats.org/officeDocument/2006/relationships/tags" Target="../tags/tag102.xml"/><Relationship Id="rId7" Type="http://schemas.openxmlformats.org/officeDocument/2006/relationships/tags" Target="../tags/tag106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1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5.xml"/><Relationship Id="rId7" Type="http://schemas.openxmlformats.org/officeDocument/2006/relationships/image" Target="../media/image3.jpe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5.xml"/><Relationship Id="rId4" Type="http://schemas.openxmlformats.org/officeDocument/2006/relationships/tags" Target="../tags/tag124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29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137.xml"/><Relationship Id="rId3" Type="http://schemas.openxmlformats.org/officeDocument/2006/relationships/tags" Target="../tags/tag132.xml"/><Relationship Id="rId7" Type="http://schemas.openxmlformats.org/officeDocument/2006/relationships/tags" Target="../tags/tag136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9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40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tags" Target="../tags/tag143.xml"/><Relationship Id="rId5" Type="http://schemas.openxmlformats.org/officeDocument/2006/relationships/tags" Target="../tags/tag142.xml"/><Relationship Id="rId4" Type="http://schemas.openxmlformats.org/officeDocument/2006/relationships/tags" Target="../tags/tag141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46.xml"/><Relationship Id="rId7" Type="http://schemas.openxmlformats.org/officeDocument/2006/relationships/tags" Target="../tags/tag150.xml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tags" Target="../tags/tag147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158.xml"/><Relationship Id="rId3" Type="http://schemas.openxmlformats.org/officeDocument/2006/relationships/tags" Target="../tags/tag153.xml"/><Relationship Id="rId7" Type="http://schemas.openxmlformats.org/officeDocument/2006/relationships/tags" Target="../tags/tag157.xm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54.xml"/><Relationship Id="rId9" Type="http://schemas.openxmlformats.org/officeDocument/2006/relationships/tags" Target="../tags/tag159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167.xml"/><Relationship Id="rId3" Type="http://schemas.openxmlformats.org/officeDocument/2006/relationships/tags" Target="../tags/tag162.xml"/><Relationship Id="rId7" Type="http://schemas.openxmlformats.org/officeDocument/2006/relationships/tags" Target="../tags/tag166.xml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6" Type="http://schemas.openxmlformats.org/officeDocument/2006/relationships/tags" Target="../tags/tag165.xml"/><Relationship Id="rId5" Type="http://schemas.openxmlformats.org/officeDocument/2006/relationships/tags" Target="../tags/tag164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63.xml"/><Relationship Id="rId9" Type="http://schemas.openxmlformats.org/officeDocument/2006/relationships/tags" Target="../tags/tag168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176.xml"/><Relationship Id="rId3" Type="http://schemas.openxmlformats.org/officeDocument/2006/relationships/tags" Target="../tags/tag171.xml"/><Relationship Id="rId7" Type="http://schemas.openxmlformats.org/officeDocument/2006/relationships/tags" Target="../tags/tag175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9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184.xml"/><Relationship Id="rId3" Type="http://schemas.openxmlformats.org/officeDocument/2006/relationships/tags" Target="../tags/tag179.xml"/><Relationship Id="rId7" Type="http://schemas.openxmlformats.org/officeDocument/2006/relationships/tags" Target="../tags/tag183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80.xml"/><Relationship Id="rId9" Type="http://schemas.openxmlformats.org/officeDocument/2006/relationships/tags" Target="../tags/tag185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188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6" Type="http://schemas.openxmlformats.org/officeDocument/2006/relationships/tags" Target="../tags/tag191.xml"/><Relationship Id="rId5" Type="http://schemas.openxmlformats.org/officeDocument/2006/relationships/tags" Target="../tags/tag190.xml"/><Relationship Id="rId4" Type="http://schemas.openxmlformats.org/officeDocument/2006/relationships/tags" Target="../tags/tag189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274320" y="321260"/>
            <a:ext cx="11683455" cy="393053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>
              <a:highlight>
                <a:srgbClr val="1171F1"/>
              </a:highlight>
            </a:endParaRPr>
          </a:p>
        </p:txBody>
      </p:sp>
      <p:sp>
        <p:nvSpPr>
          <p:cNvPr id="8" name="任意形状 8"/>
          <p:cNvSpPr/>
          <p:nvPr userDrawn="1">
            <p:custDataLst>
              <p:tags r:id="rId2"/>
            </p:custDataLst>
          </p:nvPr>
        </p:nvSpPr>
        <p:spPr>
          <a:xfrm>
            <a:off x="9490237" y="321259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99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800">
              <a:highlight>
                <a:srgbClr val="1171F1"/>
              </a:highlight>
            </a:endParaRPr>
          </a:p>
        </p:txBody>
      </p:sp>
      <p:sp>
        <p:nvSpPr>
          <p:cNvPr id="9" name="任意形状 9"/>
          <p:cNvSpPr/>
          <p:nvPr userDrawn="1">
            <p:custDataLst>
              <p:tags r:id="rId3"/>
            </p:custDataLst>
          </p:nvPr>
        </p:nvSpPr>
        <p:spPr>
          <a:xfrm rot="10800000">
            <a:off x="261015" y="2411670"/>
            <a:ext cx="1887415" cy="184012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800">
              <a:highlight>
                <a:srgbClr val="1171F1"/>
              </a:highlight>
            </a:endParaRPr>
          </a:p>
        </p:txBody>
      </p:sp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9471025" y="6254750"/>
            <a:ext cx="180022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矩形 10"/>
          <p:cNvSpPr/>
          <p:nvPr userDrawn="1">
            <p:custDataLst>
              <p:tags r:id="rId5"/>
            </p:custDataLst>
          </p:nvPr>
        </p:nvSpPr>
        <p:spPr>
          <a:xfrm flipV="1">
            <a:off x="750570" y="6305550"/>
            <a:ext cx="71564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矩形 11"/>
          <p:cNvSpPr/>
          <p:nvPr userDrawn="1">
            <p:custDataLst>
              <p:tags r:id="rId6"/>
            </p:custDataLst>
          </p:nvPr>
        </p:nvSpPr>
        <p:spPr>
          <a:xfrm>
            <a:off x="1555115" y="6306820"/>
            <a:ext cx="88900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 userDrawn="1">
            <p:custDataLst>
              <p:tags r:id="rId7"/>
            </p:custDataLst>
          </p:nvPr>
        </p:nvSpPr>
        <p:spPr>
          <a:xfrm>
            <a:off x="1731010" y="6306820"/>
            <a:ext cx="25336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1"/>
            </p:custDataLst>
          </p:nvPr>
        </p:nvSpPr>
        <p:spPr>
          <a:xfrm>
            <a:off x="883644" y="809127"/>
            <a:ext cx="9144000" cy="1896745"/>
          </a:xfrm>
        </p:spPr>
        <p:txBody>
          <a:bodyPr lIns="91440" tIns="45720" rIns="91440" bIns="0" anchor="b" anchorCtr="0">
            <a:normAutofit/>
          </a:bodyPr>
          <a:lstStyle>
            <a:lvl1pPr algn="l">
              <a:defRPr sz="6600" b="1" spc="600" baseline="0">
                <a:latin typeface="Arial" panose="020B0604020202020204" pitchFamily="34" charset="0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2"/>
            </p:custDataLst>
          </p:nvPr>
        </p:nvSpPr>
        <p:spPr>
          <a:xfrm>
            <a:off x="883643" y="3017520"/>
            <a:ext cx="9144000" cy="890270"/>
          </a:xfrm>
        </p:spPr>
        <p:txBody>
          <a:bodyPr lIns="91440" tIns="0" rIns="91440" bIns="4572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883644" y="5050433"/>
            <a:ext cx="3365430" cy="579657"/>
          </a:xfrm>
        </p:spPr>
        <p:txBody>
          <a:bodyPr lIns="91440" tIns="45720" rIns="91440" bIns="45720">
            <a:normAutofit/>
          </a:bodyPr>
          <a:lstStyle>
            <a:lvl1pPr marL="0" indent="0">
              <a:buNone/>
              <a:defRPr sz="24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编辑文本</a:t>
            </a:r>
          </a:p>
        </p:txBody>
      </p:sp>
    </p:spTree>
    <p:extLst>
      <p:ext uri="{BB962C8B-B14F-4D97-AF65-F5344CB8AC3E}">
        <p14:creationId xmlns:p14="http://schemas.microsoft.com/office/powerpoint/2010/main" val="303707027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26707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0" y="6474460"/>
            <a:ext cx="12249150" cy="3835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4676775" y="2059757"/>
            <a:ext cx="6243774" cy="922021"/>
          </a:xfrm>
        </p:spPr>
        <p:txBody>
          <a:bodyPr lIns="91440" tIns="45720" rIns="91440" bIns="0" anchor="b" anchorCtr="0">
            <a:normAutofit/>
          </a:bodyPr>
          <a:lstStyle>
            <a:lvl1pPr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676775" y="3102596"/>
            <a:ext cx="6243774" cy="1401006"/>
          </a:xfrm>
        </p:spPr>
        <p:txBody>
          <a:bodyPr lIns="91440" tIns="0" rIns="91440" bIns="45720">
            <a:normAutofit/>
          </a:bodyPr>
          <a:lstStyle>
            <a:lvl1pPr marL="0" indent="0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87729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7628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4522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87508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80066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24817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4047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35365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7c1ed21b0ef41bd59f8b7f9150da81cb38db3dfe"/>
          <p:cNvPicPr>
            <a:picLocks noChangeAspect="1"/>
          </p:cNvPicPr>
          <p:nvPr userDrawn="1"/>
        </p:nvPicPr>
        <p:blipFill>
          <a:blip r:embed="rId7">
            <a:alphaModFix amt="40000"/>
          </a:blip>
          <a:srcRect t="7792" b="4675"/>
          <a:stretch>
            <a:fillRect/>
          </a:stretch>
        </p:blipFill>
        <p:spPr>
          <a:xfrm>
            <a:off x="10172700" y="0"/>
            <a:ext cx="1597025" cy="12236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>
            <a:alphaModFix amt="60000"/>
          </a:blip>
          <a:stretch>
            <a:fillRect/>
          </a:stretch>
        </p:blipFill>
        <p:spPr>
          <a:xfrm>
            <a:off x="612140" y="5410200"/>
            <a:ext cx="969010" cy="9429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9">
            <a:alphaModFix amt="40000"/>
            <a:lum bright="18000" contrast="-24000"/>
          </a:blip>
          <a:stretch>
            <a:fillRect/>
          </a:stretch>
        </p:blipFill>
        <p:spPr>
          <a:xfrm>
            <a:off x="1691005" y="5410200"/>
            <a:ext cx="10500995" cy="14478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051811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780326311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266065" y="313690"/>
            <a:ext cx="11683365" cy="5634990"/>
          </a:xfrm>
          <a:prstGeom prst="rect">
            <a:avLst/>
          </a:prstGeom>
          <a:solidFill>
            <a:schemeClr val="tx2"/>
          </a:solidFill>
          <a:ln w="2857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>
              <a:highlight>
                <a:srgbClr val="1171F1"/>
              </a:highlight>
            </a:endParaRPr>
          </a:p>
        </p:txBody>
      </p:sp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>
            <a:off x="1422400" y="4064000"/>
            <a:ext cx="5283200" cy="12700"/>
          </a:xfrm>
          <a:prstGeom prst="rect">
            <a:avLst/>
          </a:prstGeom>
          <a:solidFill>
            <a:schemeClr val="accent1">
              <a:lumMod val="50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7" name="任意形状 8"/>
          <p:cNvSpPr/>
          <p:nvPr userDrawn="1">
            <p:custDataLst>
              <p:tags r:id="rId3"/>
            </p:custDataLst>
          </p:nvPr>
        </p:nvSpPr>
        <p:spPr>
          <a:xfrm>
            <a:off x="9480712" y="313004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800">
              <a:highlight>
                <a:srgbClr val="1171F1"/>
              </a:highlight>
            </a:endParaRPr>
          </a:p>
        </p:txBody>
      </p:sp>
      <p:sp>
        <p:nvSpPr>
          <p:cNvPr id="8" name="任意形状 9"/>
          <p:cNvSpPr/>
          <p:nvPr userDrawn="1">
            <p:custDataLst>
              <p:tags r:id="rId4"/>
            </p:custDataLst>
          </p:nvPr>
        </p:nvSpPr>
        <p:spPr>
          <a:xfrm rot="10800000">
            <a:off x="261015" y="4113028"/>
            <a:ext cx="1887415" cy="184012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99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80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320799" y="2376714"/>
            <a:ext cx="6653601" cy="1607337"/>
          </a:xfrm>
        </p:spPr>
        <p:txBody>
          <a:bodyPr vert="horz" lIns="91440" tIns="45720" rIns="9144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960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02364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 userDrawn="1">
            <p:custDataLst>
              <p:tags r:id="rId1"/>
            </p:custDataLst>
          </p:nvPr>
        </p:nvSpPr>
        <p:spPr>
          <a:xfrm>
            <a:off x="9727092" y="-51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800">
              <a:highlight>
                <a:srgbClr val="1171F1"/>
              </a:highlight>
            </a:endParaRPr>
          </a:p>
        </p:txBody>
      </p:sp>
      <p:sp>
        <p:nvSpPr>
          <p:cNvPr id="6" name="任意形状 8"/>
          <p:cNvSpPr/>
          <p:nvPr userDrawn="1">
            <p:custDataLst>
              <p:tags r:id="rId2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80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328106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635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181653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ym typeface="+mn-ea"/>
            </a:endParaRPr>
          </a:p>
        </p:txBody>
      </p:sp>
      <p:sp>
        <p:nvSpPr>
          <p:cNvPr id="6" name="任意形状 8"/>
          <p:cNvSpPr/>
          <p:nvPr userDrawn="1">
            <p:custDataLst>
              <p:tags r:id="rId2"/>
            </p:custDataLst>
          </p:nvPr>
        </p:nvSpPr>
        <p:spPr>
          <a:xfrm rot="16200000">
            <a:off x="-21591" y="25773"/>
            <a:ext cx="1741805" cy="169862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800">
              <a:highlight>
                <a:srgbClr val="1171F1"/>
              </a:highlight>
            </a:endParaRPr>
          </a:p>
        </p:txBody>
      </p:sp>
      <p:sp>
        <p:nvSpPr>
          <p:cNvPr id="10" name="任意形状 9"/>
          <p:cNvSpPr/>
          <p:nvPr userDrawn="1">
            <p:custDataLst>
              <p:tags r:id="rId3"/>
            </p:custDataLst>
          </p:nvPr>
        </p:nvSpPr>
        <p:spPr>
          <a:xfrm rot="10800000">
            <a:off x="0" y="5913755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80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075507421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ym typeface="+mn-ea"/>
            </a:endParaRPr>
          </a:p>
        </p:txBody>
      </p:sp>
      <p:sp>
        <p:nvSpPr>
          <p:cNvPr id="8" name="任意形状 9"/>
          <p:cNvSpPr/>
          <p:nvPr userDrawn="1">
            <p:custDataLst>
              <p:tags r:id="rId2"/>
            </p:custDataLst>
          </p:nvPr>
        </p:nvSpPr>
        <p:spPr>
          <a:xfrm rot="16200000">
            <a:off x="-18383" y="15240"/>
            <a:ext cx="1243965" cy="121348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800">
              <a:highlight>
                <a:srgbClr val="1171F1"/>
              </a:highlight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>
            <a:off x="10344785" y="0"/>
            <a:ext cx="1847215" cy="180149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80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127673976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3810" y="5029201"/>
            <a:ext cx="12192000" cy="1828799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ym typeface="+mn-ea"/>
            </a:endParaRPr>
          </a:p>
        </p:txBody>
      </p:sp>
      <p:sp>
        <p:nvSpPr>
          <p:cNvPr id="10" name="任意形状 9"/>
          <p:cNvSpPr/>
          <p:nvPr userDrawn="1">
            <p:custDataLst>
              <p:tags r:id="rId2"/>
            </p:custDataLst>
          </p:nvPr>
        </p:nvSpPr>
        <p:spPr>
          <a:xfrm rot="10800000">
            <a:off x="3810" y="5905500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80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34687513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-3492"/>
            <a:ext cx="12192000" cy="914400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755" y="193040"/>
            <a:ext cx="11037570" cy="521335"/>
          </a:xfrm>
        </p:spPr>
        <p:txBody>
          <a:bodyPr>
            <a:noAutofit/>
          </a:bodyPr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41796244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0790331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8188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20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tags" Target="../tags/tag69.xml"/><Relationship Id="rId3" Type="http://schemas.openxmlformats.org/officeDocument/2006/relationships/slideLayout" Target="../slideLayouts/slideLayout14.xml"/><Relationship Id="rId21" Type="http://schemas.openxmlformats.org/officeDocument/2006/relationships/tags" Target="../tags/tag6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tags" Target="../tags/tag6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heme" Target="../theme/theme2.xml"/><Relationship Id="rId29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tags" Target="../tags/tag67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tags" Target="../tags/tag66.xml"/><Relationship Id="rId28" Type="http://schemas.openxmlformats.org/officeDocument/2006/relationships/image" Target="file:///D:\qq&#25991;&#20214;\712321467\Image\C2C\Image2\%7b75232B38-A165-1FB7-499C-2E1C792CACB5%7d.png" TargetMode="Externa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tags" Target="../tags/tag65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9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1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7" r:link="rId2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/>
          <p:cNvPicPr>
            <a:picLocks noChangeAspect="1"/>
          </p:cNvPicPr>
          <p:nvPr/>
        </p:nvPicPr>
        <p:blipFill>
          <a:blip r:embed="rId29" r:link="rId2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370329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0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19.xml"/><Relationship Id="rId13" Type="http://schemas.openxmlformats.org/officeDocument/2006/relationships/image" Target="../media/image20.png"/><Relationship Id="rId3" Type="http://schemas.openxmlformats.org/officeDocument/2006/relationships/tags" Target="../tags/tag214.xml"/><Relationship Id="rId7" Type="http://schemas.openxmlformats.org/officeDocument/2006/relationships/tags" Target="../tags/tag218.xml"/><Relationship Id="rId12" Type="http://schemas.openxmlformats.org/officeDocument/2006/relationships/image" Target="../media/image19.png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6" Type="http://schemas.openxmlformats.org/officeDocument/2006/relationships/tags" Target="../tags/tag217.xml"/><Relationship Id="rId11" Type="http://schemas.openxmlformats.org/officeDocument/2006/relationships/image" Target="../media/image18.jpeg"/><Relationship Id="rId5" Type="http://schemas.openxmlformats.org/officeDocument/2006/relationships/tags" Target="../tags/tag216.xml"/><Relationship Id="rId10" Type="http://schemas.openxmlformats.org/officeDocument/2006/relationships/image" Target="../media/image17.jpeg"/><Relationship Id="rId4" Type="http://schemas.openxmlformats.org/officeDocument/2006/relationships/tags" Target="../tags/tag215.xml"/><Relationship Id="rId9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2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228.xml"/><Relationship Id="rId13" Type="http://schemas.openxmlformats.org/officeDocument/2006/relationships/diagramQuickStyle" Target="../diagrams/quickStyle3.xml"/><Relationship Id="rId3" Type="http://schemas.openxmlformats.org/officeDocument/2006/relationships/tags" Target="../tags/tag223.xml"/><Relationship Id="rId7" Type="http://schemas.openxmlformats.org/officeDocument/2006/relationships/tags" Target="../tags/tag227.xml"/><Relationship Id="rId12" Type="http://schemas.openxmlformats.org/officeDocument/2006/relationships/diagramLayout" Target="../diagrams/layout3.xml"/><Relationship Id="rId17" Type="http://schemas.openxmlformats.org/officeDocument/2006/relationships/image" Target="../media/image23.png"/><Relationship Id="rId2" Type="http://schemas.openxmlformats.org/officeDocument/2006/relationships/tags" Target="../tags/tag222.xml"/><Relationship Id="rId16" Type="http://schemas.openxmlformats.org/officeDocument/2006/relationships/image" Target="../media/image22.png"/><Relationship Id="rId1" Type="http://schemas.openxmlformats.org/officeDocument/2006/relationships/tags" Target="../tags/tag221.xml"/><Relationship Id="rId6" Type="http://schemas.openxmlformats.org/officeDocument/2006/relationships/tags" Target="../tags/tag226.xml"/><Relationship Id="rId11" Type="http://schemas.openxmlformats.org/officeDocument/2006/relationships/diagramData" Target="../diagrams/data3.xml"/><Relationship Id="rId5" Type="http://schemas.openxmlformats.org/officeDocument/2006/relationships/tags" Target="../tags/tag225.xml"/><Relationship Id="rId15" Type="http://schemas.microsoft.com/office/2007/relationships/diagramDrawing" Target="../diagrams/drawing3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224.xml"/><Relationship Id="rId9" Type="http://schemas.openxmlformats.org/officeDocument/2006/relationships/tags" Target="../tags/tag229.xml"/><Relationship Id="rId14" Type="http://schemas.openxmlformats.org/officeDocument/2006/relationships/diagramColors" Target="../diagrams/colors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232.xml"/><Relationship Id="rId2" Type="http://schemas.openxmlformats.org/officeDocument/2006/relationships/tags" Target="../tags/tag231.xml"/><Relationship Id="rId1" Type="http://schemas.openxmlformats.org/officeDocument/2006/relationships/tags" Target="../tags/tag230.xml"/><Relationship Id="rId5" Type="http://schemas.openxmlformats.org/officeDocument/2006/relationships/slide" Target="slide27.xml"/><Relationship Id="rId4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24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03.xml"/><Relationship Id="rId13" Type="http://schemas.openxmlformats.org/officeDocument/2006/relationships/image" Target="../media/image11.jpeg"/><Relationship Id="rId3" Type="http://schemas.openxmlformats.org/officeDocument/2006/relationships/tags" Target="../tags/tag198.xml"/><Relationship Id="rId7" Type="http://schemas.openxmlformats.org/officeDocument/2006/relationships/tags" Target="../tags/tag202.xml"/><Relationship Id="rId12" Type="http://schemas.openxmlformats.org/officeDocument/2006/relationships/image" Target="../media/image10.jpeg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6" Type="http://schemas.openxmlformats.org/officeDocument/2006/relationships/tags" Target="../tags/tag201.xml"/><Relationship Id="rId11" Type="http://schemas.openxmlformats.org/officeDocument/2006/relationships/image" Target="../media/image9.jpeg"/><Relationship Id="rId5" Type="http://schemas.openxmlformats.org/officeDocument/2006/relationships/tags" Target="../tags/tag200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99.xml"/><Relationship Id="rId9" Type="http://schemas.openxmlformats.org/officeDocument/2006/relationships/tags" Target="../tags/tag204.xml"/><Relationship Id="rId1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8AD2C43-B3BC-186F-706A-75F9ABF0F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9304" y="1814348"/>
            <a:ext cx="4480435" cy="1810122"/>
          </a:xfrm>
        </p:spPr>
        <p:txBody>
          <a:bodyPr>
            <a:normAutofit fontScale="90000"/>
          </a:bodyPr>
          <a:lstStyle/>
          <a:p>
            <a:pPr>
              <a:lnSpc>
                <a:spcPct val="200000"/>
              </a:lnSpc>
            </a:pPr>
            <a:r>
              <a:rPr lang="en-US" altLang="zh-CN"/>
              <a:t>《</a:t>
            </a:r>
            <a:r>
              <a:rPr lang="zh-CN" altLang="en-US"/>
              <a:t>长征胜利万岁</a:t>
            </a:r>
            <a:r>
              <a:rPr lang="en-US" altLang="zh-CN"/>
              <a:t>》</a:t>
            </a:r>
            <a:br>
              <a:rPr lang="en-US" altLang="zh-CN"/>
            </a:br>
            <a:r>
              <a:rPr lang="en-US" altLang="zh-CN"/>
              <a:t>《</a:t>
            </a:r>
            <a:r>
              <a:rPr lang="zh-CN" altLang="en-US"/>
              <a:t>大战中的插曲</a:t>
            </a:r>
            <a:r>
              <a:rPr lang="en-US" altLang="zh-CN"/>
              <a:t>》</a:t>
            </a:r>
            <a:endParaRPr lang="zh-CN" altLang="en-US"/>
          </a:p>
        </p:txBody>
      </p:sp>
      <p:sp>
        <p:nvSpPr>
          <p:cNvPr id="4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6929CEA-200E-090A-7DDE-EFA8397435AC}"/>
              </a:ext>
            </a:extLst>
          </p:cNvPr>
          <p:cNvSpPr txBox="1"/>
          <p:nvPr/>
        </p:nvSpPr>
        <p:spPr>
          <a:xfrm>
            <a:off x="5832217" y="2023353"/>
            <a:ext cx="4480435" cy="1810122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>
                <a:solidFill>
                  <a:srgbClr val="7030A0"/>
                </a:solidFill>
              </a:rPr>
              <a:t>《</a:t>
            </a:r>
            <a:r>
              <a:rPr lang="zh-CN" altLang="en-US" sz="3200">
                <a:solidFill>
                  <a:srgbClr val="7030A0"/>
                </a:solidFill>
              </a:rPr>
              <a:t>杨成武回忆录</a:t>
            </a:r>
            <a:r>
              <a:rPr lang="en-US" altLang="zh-CN" sz="3200">
                <a:solidFill>
                  <a:srgbClr val="7030A0"/>
                </a:solidFill>
              </a:rPr>
              <a:t>》</a:t>
            </a:r>
            <a:br>
              <a:rPr lang="en-US" altLang="zh-CN" sz="3200">
                <a:solidFill>
                  <a:srgbClr val="7030A0"/>
                </a:solidFill>
              </a:rPr>
            </a:br>
            <a:endParaRPr lang="en-US" altLang="zh-CN" sz="3200">
              <a:solidFill>
                <a:srgbClr val="7030A0"/>
              </a:solidFill>
            </a:endParaRPr>
          </a:p>
          <a:p>
            <a:r>
              <a:rPr lang="en-US" altLang="zh-CN" sz="3200">
                <a:solidFill>
                  <a:srgbClr val="7030A0"/>
                </a:solidFill>
              </a:rPr>
              <a:t>《</a:t>
            </a:r>
            <a:r>
              <a:rPr lang="zh-CN" altLang="en-US" sz="3200">
                <a:solidFill>
                  <a:srgbClr val="7030A0"/>
                </a:solidFill>
              </a:rPr>
              <a:t>聂荣臻回忆录</a:t>
            </a:r>
            <a:r>
              <a:rPr lang="en-US" altLang="zh-CN" sz="3200">
                <a:solidFill>
                  <a:srgbClr val="7030A0"/>
                </a:solidFill>
              </a:rPr>
              <a:t>》</a:t>
            </a:r>
            <a:endParaRPr lang="zh-CN" altLang="en-US" sz="320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2642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4595" y="396764"/>
            <a:ext cx="3825240" cy="705485"/>
          </a:xfrm>
        </p:spPr>
        <p:txBody>
          <a:bodyPr/>
          <a:lstStyle/>
          <a:p>
            <a:r>
              <a:rPr lang="zh-CN" altLang="en-US"/>
              <a:t>看课文，找信息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886F383-C533-45D9-A2AF-2E18E21D8924}"/>
              </a:ext>
            </a:extLst>
          </p:cNvPr>
          <p:cNvSpPr/>
          <p:nvPr/>
        </p:nvSpPr>
        <p:spPr>
          <a:xfrm>
            <a:off x="1822897" y="1159083"/>
            <a:ext cx="6276074" cy="4539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</a:rPr>
              <a:t>起点：</a:t>
            </a:r>
            <a:endParaRPr lang="en-US" altLang="zh-CN" sz="280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</a:rPr>
              <a:t>终点：</a:t>
            </a:r>
            <a:endParaRPr lang="en-US" altLang="zh-CN" sz="280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</a:rPr>
              <a:t>持续时间：</a:t>
            </a:r>
            <a:endParaRPr lang="en-US" altLang="zh-CN" sz="280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</a:rPr>
              <a:t>距离：</a:t>
            </a:r>
            <a:endParaRPr lang="en-US" altLang="zh-CN" sz="280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</a:rPr>
              <a:t>经过几个省份：</a:t>
            </a:r>
            <a:endParaRPr lang="en-US" altLang="zh-CN" sz="280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</a:rPr>
              <a:t>出发时人数：</a:t>
            </a:r>
            <a:endParaRPr lang="en-US" altLang="zh-CN" sz="280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</a:rPr>
              <a:t>结束时的人数：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97BD4EE-A388-40B5-AE0E-BE78DB934814}"/>
              </a:ext>
            </a:extLst>
          </p:cNvPr>
          <p:cNvSpPr/>
          <p:nvPr/>
        </p:nvSpPr>
        <p:spPr>
          <a:xfrm>
            <a:off x="5765613" y="2486336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</a:rPr>
              <a:t>长征初期损失惨重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D19EF09-CD10-47A9-B908-4ED0A2EBC82B}"/>
              </a:ext>
            </a:extLst>
          </p:cNvPr>
          <p:cNvSpPr/>
          <p:nvPr/>
        </p:nvSpPr>
        <p:spPr>
          <a:xfrm>
            <a:off x="5827894" y="3640185"/>
            <a:ext cx="56500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</a:rPr>
              <a:t>张国焘分裂</a:t>
            </a:r>
            <a:endParaRPr lang="en-US" altLang="zh-CN" sz="2800">
              <a:solidFill>
                <a:srgbClr val="0000FF"/>
              </a:solidFill>
            </a:endParaRPr>
          </a:p>
          <a:p>
            <a:r>
              <a:rPr lang="zh-CN" altLang="en-US" sz="2800">
                <a:solidFill>
                  <a:srgbClr val="0000FF"/>
                </a:solidFill>
              </a:rPr>
              <a:t>陕北刘志丹、徐海东迎接中央红军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92530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767283C-3AB1-8B01-22D8-2C6EE73DDA41}"/>
              </a:ext>
            </a:extLst>
          </p:cNvPr>
          <p:cNvSpPr txBox="1"/>
          <p:nvPr/>
        </p:nvSpPr>
        <p:spPr>
          <a:xfrm>
            <a:off x="324223" y="316943"/>
            <a:ext cx="113462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/>
              </a:rPr>
              <a:t>    结合本文的叙述和历史课程的学习，尝试归纳长征精神的内涵。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761CB23-9EA8-4FD4-A671-E75B6CF0EE01}"/>
              </a:ext>
            </a:extLst>
          </p:cNvPr>
          <p:cNvSpPr/>
          <p:nvPr/>
        </p:nvSpPr>
        <p:spPr>
          <a:xfrm>
            <a:off x="1989031" y="1640382"/>
            <a:ext cx="480131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长征精神“关键词”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561CAA1-8091-4C3C-AAC1-ABB873573247}"/>
              </a:ext>
            </a:extLst>
          </p:cNvPr>
          <p:cNvSpPr/>
          <p:nvPr/>
        </p:nvSpPr>
        <p:spPr>
          <a:xfrm>
            <a:off x="3002673" y="2362672"/>
            <a:ext cx="3877985" cy="29591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cap="none" spc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坚定信念，必胜信心</a:t>
            </a:r>
            <a:endParaRPr lang="en-US" altLang="zh-CN" sz="3200" b="1" cap="none" spc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cap="none" spc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不畏艰险，无坚不摧</a:t>
            </a:r>
            <a:endParaRPr lang="en-US" altLang="zh-CN" sz="3200" b="1" cap="none" spc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独立自主，实事求是</a:t>
            </a:r>
            <a:endParaRPr lang="en-US" altLang="zh-CN" sz="32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cap="none" spc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顾全大局，紧密团结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0BB5032-7954-48C1-9F83-9450A884506D}"/>
              </a:ext>
            </a:extLst>
          </p:cNvPr>
          <p:cNvSpPr txBox="1"/>
          <p:nvPr/>
        </p:nvSpPr>
        <p:spPr>
          <a:xfrm>
            <a:off x="6790345" y="2348268"/>
            <a:ext cx="4015408" cy="29591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cap="none" spc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——</a:t>
            </a:r>
            <a:r>
              <a:rPr lang="zh-CN" altLang="en-US" sz="3200" b="1" cap="none" spc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革命乐观主义</a:t>
            </a:r>
            <a:endParaRPr lang="en-US" altLang="zh-CN" sz="3200" b="1" cap="none" spc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——</a:t>
            </a:r>
            <a:r>
              <a:rPr lang="zh-CN" altLang="en-US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革命英雄主义</a:t>
            </a:r>
            <a:endParaRPr lang="en-US" altLang="zh-CN" sz="32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——</a:t>
            </a:r>
            <a:r>
              <a:rPr lang="zh-CN" altLang="en-US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创新智慧</a:t>
            </a:r>
            <a:endParaRPr lang="en-US" altLang="zh-CN" sz="32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——</a:t>
            </a:r>
            <a:r>
              <a:rPr lang="zh-CN" altLang="en-US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集体主义</a:t>
            </a:r>
          </a:p>
        </p:txBody>
      </p:sp>
    </p:spTree>
    <p:extLst>
      <p:ext uri="{BB962C8B-B14F-4D97-AF65-F5344CB8AC3E}">
        <p14:creationId xmlns:p14="http://schemas.microsoft.com/office/powerpoint/2010/main" val="30993665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alphaModFix amt="40000"/>
          </a:blip>
          <a:stretch>
            <a:fillRect/>
          </a:stretch>
        </p:blipFill>
        <p:spPr>
          <a:xfrm>
            <a:off x="-83820" y="126365"/>
            <a:ext cx="12365355" cy="67316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9435" y="2462530"/>
            <a:ext cx="9799200" cy="2570400"/>
          </a:xfrm>
        </p:spPr>
        <p:txBody>
          <a:bodyPr/>
          <a:lstStyle/>
          <a:p>
            <a:r>
              <a:rPr lang="zh-CN" altLang="zh-CN">
                <a:solidFill>
                  <a:srgbClr val="FF0000"/>
                </a:solidFill>
              </a:rPr>
              <a:t>长征胜利万岁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9435" y="5286965"/>
            <a:ext cx="9799200" cy="1472400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杨成武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1ADDB5A-B34A-C262-ACC7-23133AA6BEE0}"/>
              </a:ext>
            </a:extLst>
          </p:cNvPr>
          <p:cNvSpPr txBox="1"/>
          <p:nvPr/>
        </p:nvSpPr>
        <p:spPr>
          <a:xfrm>
            <a:off x="838199" y="231901"/>
            <a:ext cx="833230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/>
              <a:t>学习活动一：</a:t>
            </a:r>
            <a:endParaRPr lang="en-US" altLang="zh-CN" sz="3600" b="1"/>
          </a:p>
          <a:p>
            <a:r>
              <a:rPr lang="zh-CN" altLang="en-US" sz="3600" b="1"/>
              <a:t>           </a:t>
            </a:r>
            <a:r>
              <a:rPr lang="en-US" altLang="zh-CN" sz="3600" b="1"/>
              <a:t>                  </a:t>
            </a:r>
            <a:r>
              <a:rPr lang="zh-CN" altLang="en-US" sz="3600" b="1"/>
              <a:t>概括主要事件</a:t>
            </a:r>
          </a:p>
        </p:txBody>
      </p:sp>
      <p:graphicFrame>
        <p:nvGraphicFramePr>
          <p:cNvPr id="15" name="图示 1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CE84B17-0000-62EC-388B-182FA10192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0437326"/>
              </p:ext>
            </p:extLst>
          </p:nvPr>
        </p:nvGraphicFramePr>
        <p:xfrm>
          <a:off x="1614555" y="1660866"/>
          <a:ext cx="9172713" cy="15983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1FF5495-0373-5C46-80B2-B640232F83AC}"/>
              </a:ext>
            </a:extLst>
          </p:cNvPr>
          <p:cNvSpPr txBox="1"/>
          <p:nvPr/>
        </p:nvSpPr>
        <p:spPr>
          <a:xfrm>
            <a:off x="2229678" y="4325036"/>
            <a:ext cx="822297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行文线索是时间顺序，按时间顺序由先到后，文章脉络清晰</a:t>
            </a:r>
            <a:endParaRPr lang="zh-CN" altLang="en-US" sz="3600">
              <a:solidFill>
                <a:srgbClr val="0000FF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002A537-0CA6-42CB-1955-37F3BC423C3E}"/>
              </a:ext>
            </a:extLst>
          </p:cNvPr>
          <p:cNvSpPr txBox="1"/>
          <p:nvPr/>
        </p:nvSpPr>
        <p:spPr>
          <a:xfrm>
            <a:off x="2229678" y="3542508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/>
              <a:t>2.</a:t>
            </a:r>
            <a:r>
              <a:rPr lang="zh-CN" altLang="en-US" sz="3600" b="1"/>
              <a:t>找出行文线索</a:t>
            </a:r>
            <a:endParaRPr lang="zh-CN" altLang="en-US" sz="360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B025444F-F05E-452E-9B2F-F75AF76813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graphicEl>
                                              <a:dgm id="{B025444F-F05E-452E-9B2F-F75AF76813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graphicEl>
                                              <a:dgm id="{B025444F-F05E-452E-9B2F-F75AF76813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1D7D1B31-D121-433B-89FB-2C3148268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graphicEl>
                                              <a:dgm id="{1D7D1B31-D121-433B-89FB-2C3148268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graphicEl>
                                              <a:dgm id="{1D7D1B31-D121-433B-89FB-2C3148268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CA48EFC9-1F8A-4F5B-9B91-D10AC70B94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>
                                            <p:graphicEl>
                                              <a:dgm id="{CA48EFC9-1F8A-4F5B-9B91-D10AC70B94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graphicEl>
                                              <a:dgm id="{CA48EFC9-1F8A-4F5B-9B91-D10AC70B94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Graphic spid="15" grpId="0">
        <p:bldSub>
          <a:bldDgm bld="lvlOne"/>
        </p:bldSub>
      </p:bldGraphic>
      <p:bldP spid="17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hlinkClick r:id="rId2" action="ppaction://hlinksldjump"/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ABF9722-3700-3E60-69BC-AF148092C18F}"/>
              </a:ext>
            </a:extLst>
          </p:cNvPr>
          <p:cNvSpPr txBox="1"/>
          <p:nvPr/>
        </p:nvSpPr>
        <p:spPr>
          <a:xfrm>
            <a:off x="923295" y="1543909"/>
            <a:ext cx="10648123" cy="13081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★</a:t>
            </a:r>
            <a:r>
              <a:rPr lang="zh-CN" altLang="en-US" sz="2800"/>
              <a:t>杨成武回忆中，你认为三个事件中重点是哪一个？为什么要这么大篇幅地写毛泽东的发言？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C3335E0-A092-958E-34F8-BB71C4F9ACC5}"/>
              </a:ext>
            </a:extLst>
          </p:cNvPr>
          <p:cNvSpPr txBox="1"/>
          <p:nvPr/>
        </p:nvSpPr>
        <p:spPr>
          <a:xfrm>
            <a:off x="1389015" y="2943889"/>
            <a:ext cx="10648123" cy="2242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答：第</a:t>
            </a:r>
            <a:r>
              <a:rPr lang="en-US" altLang="zh-CN" sz="2400">
                <a:solidFill>
                  <a:srgbClr val="0000FF"/>
                </a:solidFill>
              </a:rPr>
              <a:t>3</a:t>
            </a:r>
            <a:r>
              <a:rPr lang="zh-CN" altLang="en-US" sz="2400">
                <a:solidFill>
                  <a:srgbClr val="0000FF"/>
                </a:solidFill>
              </a:rPr>
              <a:t>个是重点。</a:t>
            </a:r>
            <a:endParaRPr lang="en-US" altLang="zh-CN" sz="240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①因为毛泽东的发言对长征进行了总结，高度评价了长征的历史意义，体现了长征精神，突出了主旨。</a:t>
            </a:r>
            <a:r>
              <a:rPr lang="zh-CN" altLang="en-US" sz="2400">
                <a:solidFill>
                  <a:srgbClr val="FF0000"/>
                </a:solidFill>
              </a:rPr>
              <a:t>（内容、主旨）</a:t>
            </a:r>
            <a:endParaRPr lang="en-US" altLang="zh-CN" sz="24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③前两件事是为毛泽东讲话做铺垫的，也是长征胜利意义的具体体现。</a:t>
            </a:r>
            <a:r>
              <a:rPr lang="zh-CN" altLang="en-US" sz="2400">
                <a:solidFill>
                  <a:srgbClr val="FF0000"/>
                </a:solidFill>
              </a:rPr>
              <a:t>（结构）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799B5C8-33D1-76CD-5A03-BC3AB904CB1C}"/>
              </a:ext>
            </a:extLst>
          </p:cNvPr>
          <p:cNvSpPr txBox="1"/>
          <p:nvPr/>
        </p:nvSpPr>
        <p:spPr>
          <a:xfrm>
            <a:off x="646043" y="251779"/>
            <a:ext cx="980992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/>
              <a:t>学习活动二：</a:t>
            </a:r>
            <a:endParaRPr lang="en-US" altLang="zh-CN" sz="3600" b="1"/>
          </a:p>
          <a:p>
            <a:r>
              <a:rPr lang="zh-CN" altLang="en-US" sz="3600" b="1"/>
              <a:t>                        理解文章结构，把握文章主旨</a:t>
            </a:r>
          </a:p>
        </p:txBody>
      </p:sp>
    </p:spTree>
    <p:extLst>
      <p:ext uri="{BB962C8B-B14F-4D97-AF65-F5344CB8AC3E}">
        <p14:creationId xmlns:p14="http://schemas.microsoft.com/office/powerpoint/2010/main" val="32306803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3B0D807-3E1E-4570-535C-3F4B475270CE}"/>
              </a:ext>
            </a:extLst>
          </p:cNvPr>
          <p:cNvSpPr txBox="1"/>
          <p:nvPr/>
        </p:nvSpPr>
        <p:spPr>
          <a:xfrm>
            <a:off x="682486" y="656992"/>
            <a:ext cx="3081131" cy="4270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长征是宣言书。</a:t>
            </a:r>
            <a:endParaRPr lang="en-US" altLang="zh-CN" sz="2800">
              <a:solidFill>
                <a:srgbClr val="FF0000"/>
              </a:solidFill>
            </a:endParaRPr>
          </a:p>
          <a:p>
            <a:pPr>
              <a:lnSpc>
                <a:spcPct val="200000"/>
              </a:lnSpc>
            </a:pPr>
            <a:endParaRPr lang="zh-CN" altLang="en-US" sz="2800">
              <a:solidFill>
                <a:srgbClr val="FF000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长征是宣传队。</a:t>
            </a:r>
            <a:endParaRPr lang="en-US" altLang="zh-CN" sz="2800">
              <a:solidFill>
                <a:srgbClr val="FF0000"/>
              </a:solidFill>
            </a:endParaRPr>
          </a:p>
          <a:p>
            <a:pPr>
              <a:lnSpc>
                <a:spcPct val="200000"/>
              </a:lnSpc>
            </a:pPr>
            <a:endParaRPr lang="zh-CN" altLang="en-US" sz="2800">
              <a:solidFill>
                <a:srgbClr val="FF000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长征是播种机。</a:t>
            </a:r>
            <a:endParaRPr lang="zh-CN" altLang="en-US" sz="2800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819974A-30C0-2BF9-A602-DC623B5D22C4}"/>
              </a:ext>
            </a:extLst>
          </p:cNvPr>
          <p:cNvSpPr txBox="1"/>
          <p:nvPr/>
        </p:nvSpPr>
        <p:spPr>
          <a:xfrm>
            <a:off x="3160643" y="831413"/>
            <a:ext cx="789167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/>
              <a:t>它向全世界</a:t>
            </a:r>
            <a:r>
              <a:rPr lang="zh-CN" altLang="en-US" sz="2400">
                <a:solidFill>
                  <a:srgbClr val="0000FF"/>
                </a:solidFill>
              </a:rPr>
              <a:t>宣告</a:t>
            </a:r>
            <a:r>
              <a:rPr lang="zh-CN" altLang="en-US" sz="2400"/>
              <a:t>了帝国主义和蒋介石围追堵截的破产，红军的完全胜利。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B3AFEC3-E53A-50C4-52FF-A586E0BAF27B}"/>
              </a:ext>
            </a:extLst>
          </p:cNvPr>
          <p:cNvSpPr txBox="1"/>
          <p:nvPr/>
        </p:nvSpPr>
        <p:spPr>
          <a:xfrm>
            <a:off x="3359426" y="2648634"/>
            <a:ext cx="789167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/>
              <a:t>它向十一个省内大约两万万人民宣布，</a:t>
            </a:r>
            <a:r>
              <a:rPr lang="zh-CN" altLang="en-US" sz="2400">
                <a:solidFill>
                  <a:srgbClr val="0000FF"/>
                </a:solidFill>
              </a:rPr>
              <a:t>只有红军的道路，才是解放他们的道路。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AD0E9E4-C220-1BAF-71D8-144D4BAA5D92}"/>
              </a:ext>
            </a:extLst>
          </p:cNvPr>
          <p:cNvSpPr txBox="1"/>
          <p:nvPr/>
        </p:nvSpPr>
        <p:spPr>
          <a:xfrm>
            <a:off x="3462130" y="4392968"/>
            <a:ext cx="78916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/>
              <a:t>遍撒了</a:t>
            </a:r>
            <a:r>
              <a:rPr lang="zh-CN" altLang="en-US" sz="2400">
                <a:solidFill>
                  <a:srgbClr val="0000FF"/>
                </a:solidFill>
              </a:rPr>
              <a:t>革命的火种</a:t>
            </a:r>
            <a:r>
              <a:rPr lang="zh-CN" altLang="en-US" sz="2400"/>
              <a:t>，为以后的革命种下了种子。</a:t>
            </a:r>
          </a:p>
        </p:txBody>
      </p:sp>
      <p:sp>
        <p:nvSpPr>
          <p:cNvPr id="2" name="动作按钮: 后退或前一项 1">
            <a:hlinkClick r:id="" action="ppaction://hlinkshowjump?jump=previousslide" highlightClick="1"/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0789D41-5AD2-4C7F-9144-62C282A81300}"/>
              </a:ext>
            </a:extLst>
          </p:cNvPr>
          <p:cNvSpPr/>
          <p:nvPr/>
        </p:nvSpPr>
        <p:spPr>
          <a:xfrm>
            <a:off x="10763794" y="6008914"/>
            <a:ext cx="590006" cy="39188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015167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70B2E75-AF74-43E3-96EA-9CB05155A306}"/>
              </a:ext>
            </a:extLst>
          </p:cNvPr>
          <p:cNvSpPr txBox="1"/>
          <p:nvPr/>
        </p:nvSpPr>
        <p:spPr>
          <a:xfrm>
            <a:off x="590478" y="528012"/>
            <a:ext cx="6692350" cy="66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★</a:t>
            </a:r>
            <a:r>
              <a:rPr lang="zh-CN" altLang="en-US" sz="2800"/>
              <a:t>怎么理解标题“长征胜利万岁”的内涵？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7197058-E7AE-4C40-AF6C-C8F49BB13CEF}"/>
              </a:ext>
            </a:extLst>
          </p:cNvPr>
          <p:cNvSpPr txBox="1"/>
          <p:nvPr/>
        </p:nvSpPr>
        <p:spPr>
          <a:xfrm>
            <a:off x="2965078" y="1778920"/>
            <a:ext cx="6692350" cy="10685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>
                <a:solidFill>
                  <a:srgbClr val="FF0000"/>
                </a:solidFill>
              </a:rPr>
              <a:t>长征精神永存</a:t>
            </a:r>
            <a:endParaRPr lang="zh-CN" altLang="en-US" sz="4800"/>
          </a:p>
        </p:txBody>
      </p:sp>
    </p:spTree>
    <p:extLst>
      <p:ext uri="{BB962C8B-B14F-4D97-AF65-F5344CB8AC3E}">
        <p14:creationId xmlns:p14="http://schemas.microsoft.com/office/powerpoint/2010/main" val="31915203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2DF0EDB-ADDC-C556-7AAD-3280A3F862B8}"/>
              </a:ext>
            </a:extLst>
          </p:cNvPr>
          <p:cNvSpPr txBox="1"/>
          <p:nvPr/>
        </p:nvSpPr>
        <p:spPr>
          <a:xfrm>
            <a:off x="1076738" y="175358"/>
            <a:ext cx="83323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/>
              <a:t>学习活动三：          赏析场面描写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2A82980-79C1-793E-B3A1-8E1080112FC7}"/>
              </a:ext>
            </a:extLst>
          </p:cNvPr>
          <p:cNvSpPr txBox="1"/>
          <p:nvPr/>
        </p:nvSpPr>
        <p:spPr>
          <a:xfrm>
            <a:off x="1590544" y="1057916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</a:rPr>
              <a:t>1.</a:t>
            </a:r>
            <a:r>
              <a:rPr lang="zh-CN" altLang="en-US" sz="2400" b="1">
                <a:solidFill>
                  <a:srgbClr val="C00000"/>
                </a:solidFill>
              </a:rPr>
              <a:t>什么是场面描写？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9C05605-1901-B63E-9ACA-A0545E676826}"/>
              </a:ext>
            </a:extLst>
          </p:cNvPr>
          <p:cNvSpPr txBox="1"/>
          <p:nvPr/>
        </p:nvSpPr>
        <p:spPr>
          <a:xfrm>
            <a:off x="1669962" y="4549676"/>
            <a:ext cx="1045596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</a:rPr>
              <a:t>2.</a:t>
            </a:r>
            <a:r>
              <a:rPr lang="zh-CN" altLang="en-US" sz="2400" b="1">
                <a:solidFill>
                  <a:srgbClr val="C00000"/>
                </a:solidFill>
              </a:rPr>
              <a:t>场面描写的特点：</a:t>
            </a:r>
            <a:endParaRPr lang="en-US" altLang="zh-CN" sz="2400" b="1">
              <a:solidFill>
                <a:srgbClr val="C00000"/>
              </a:solidFill>
            </a:endParaRPr>
          </a:p>
          <a:p>
            <a:r>
              <a:rPr lang="en-US" altLang="zh-CN" sz="2400" b="1"/>
              <a:t>①</a:t>
            </a:r>
            <a:r>
              <a:rPr lang="zh-CN" altLang="en-US" sz="2400" b="1"/>
              <a:t>要对场面有总体概括，也应该有重点描写，做到点面结合；</a:t>
            </a:r>
            <a:endParaRPr lang="en-US" altLang="zh-CN" sz="2400" b="1"/>
          </a:p>
          <a:p>
            <a:r>
              <a:rPr lang="en-US" altLang="zh-CN" sz="2400" b="1"/>
              <a:t>②</a:t>
            </a:r>
            <a:r>
              <a:rPr lang="zh-CN" altLang="en-US" sz="2400" b="1"/>
              <a:t>要写出气氛。气氛是人在一定环境中看到的景象或感觉到的一种情绪或感情。无论什么场面，都会有气氛，如庆祝场面有欢乐的气氛；</a:t>
            </a:r>
            <a:endParaRPr lang="en-US" altLang="zh-CN" sz="2400" b="1"/>
          </a:p>
          <a:p>
            <a:r>
              <a:rPr lang="en-US" altLang="zh-CN" sz="2400" b="1"/>
              <a:t>③</a:t>
            </a:r>
            <a:r>
              <a:rPr lang="zh-CN" altLang="en-US" sz="2400" b="1"/>
              <a:t>多种表达方式和写作手法并用。</a:t>
            </a:r>
          </a:p>
          <a:p>
            <a:endParaRPr lang="zh-CN" altLang="en-US" sz="2400" b="1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4E61DE3-84C1-4C0C-97AF-C7CCC65439B2}"/>
              </a:ext>
            </a:extLst>
          </p:cNvPr>
          <p:cNvSpPr/>
          <p:nvPr/>
        </p:nvSpPr>
        <p:spPr>
          <a:xfrm>
            <a:off x="1155115" y="1537689"/>
            <a:ext cx="10455964" cy="277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4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是指对特定时间与地点内人物活动的总体情况描写。常见的有</a:t>
            </a:r>
            <a:r>
              <a:rPr lang="zh-CN" altLang="zh-CN" sz="2400" b="1" u="sng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u="sng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4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场面、战斗场面、运动场面以及各种</a:t>
            </a:r>
            <a:r>
              <a:rPr lang="zh-CN" altLang="zh-CN" sz="2400" b="1" u="sng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u="sng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24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场面等。场面描写要表现出一种特定的气氛，单一的表达方式和写作手法是不够的，要综合运用记叙、</a:t>
            </a:r>
            <a:r>
              <a:rPr lang="zh-CN" altLang="zh-CN" sz="2400" b="1" u="sng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u="sng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2400" b="1" u="sng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u="sng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、议论等表达手段，以及</a:t>
            </a:r>
            <a:r>
              <a:rPr lang="zh-CN" altLang="zh-CN" sz="2400" b="1" u="sng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u="sng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、象征等多种手法，才能使场面变成一幅生动且充满感染力的图画。</a:t>
            </a:r>
          </a:p>
        </p:txBody>
      </p:sp>
    </p:spTree>
    <p:extLst>
      <p:ext uri="{BB962C8B-B14F-4D97-AF65-F5344CB8AC3E}">
        <p14:creationId xmlns:p14="http://schemas.microsoft.com/office/powerpoint/2010/main" val="3047003143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F6CD90B-5536-B913-AE1C-3092597427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002635"/>
              </p:ext>
            </p:extLst>
          </p:nvPr>
        </p:nvGraphicFramePr>
        <p:xfrm>
          <a:off x="461554" y="922351"/>
          <a:ext cx="11634652" cy="4099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1977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808994346"/>
                    </a:ext>
                  </a:extLst>
                </a:gridCol>
                <a:gridCol w="2638698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494850299"/>
                    </a:ext>
                  </a:extLst>
                </a:gridCol>
                <a:gridCol w="2830285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775660016"/>
                    </a:ext>
                  </a:extLst>
                </a:gridCol>
                <a:gridCol w="3953692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236182470"/>
                    </a:ext>
                  </a:extLst>
                </a:gridCol>
              </a:tblGrid>
              <a:tr h="5300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>
                          <a:solidFill>
                            <a:srgbClr val="C00000"/>
                          </a:solidFill>
                        </a:rPr>
                        <a:t>场面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>
                          <a:solidFill>
                            <a:srgbClr val="C00000"/>
                          </a:solidFill>
                        </a:rPr>
                        <a:t>场面特点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>
                          <a:solidFill>
                            <a:srgbClr val="C00000"/>
                          </a:solidFill>
                        </a:rPr>
                        <a:t>表达技巧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>
                          <a:solidFill>
                            <a:srgbClr val="C00000"/>
                          </a:solidFill>
                        </a:rPr>
                        <a:t>表达效果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655336503"/>
                  </a:ext>
                </a:extLst>
              </a:tr>
              <a:tr h="1195131">
                <a:tc>
                  <a:txBody>
                    <a:bodyPr/>
                    <a:lstStyle/>
                    <a:p>
                      <a:pPr algn="ctr"/>
                      <a:endParaRPr lang="en-US" altLang="zh-CN" sz="2400"/>
                    </a:p>
                    <a:p>
                      <a:pPr algn="ctr"/>
                      <a:r>
                        <a:rPr lang="zh-CN" altLang="en-US" sz="2400"/>
                        <a:t>到达吴起镇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endParaRPr lang="en-US" altLang="zh-CN" sz="240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967786313"/>
                  </a:ext>
                </a:extLst>
              </a:tr>
              <a:tr h="1178761">
                <a:tc>
                  <a:txBody>
                    <a:bodyPr/>
                    <a:lstStyle/>
                    <a:p>
                      <a:pPr algn="ctr"/>
                      <a:endParaRPr lang="en-US" altLang="zh-CN" sz="2400"/>
                    </a:p>
                    <a:p>
                      <a:pPr algn="ctr"/>
                      <a:r>
                        <a:rPr lang="zh-CN" altLang="en-US" sz="2400"/>
                        <a:t>吴起镇战役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endParaRPr lang="zh-CN" altLang="en-US" sz="240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4286306453"/>
                  </a:ext>
                </a:extLst>
              </a:tr>
              <a:tr h="1195131">
                <a:tc>
                  <a:txBody>
                    <a:bodyPr/>
                    <a:lstStyle/>
                    <a:p>
                      <a:pPr algn="ctr"/>
                      <a:endParaRPr lang="en-US" altLang="zh-CN" sz="2400"/>
                    </a:p>
                    <a:p>
                      <a:pPr algn="ctr"/>
                      <a:r>
                        <a:rPr lang="zh-CN" altLang="en-US" sz="2400"/>
                        <a:t>全军干部会议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endParaRPr lang="zh-CN" altLang="en-US" sz="240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286167486"/>
                  </a:ext>
                </a:extLst>
              </a:tr>
            </a:tbl>
          </a:graphicData>
        </a:graphic>
      </p:graphicFrame>
      <p:sp>
        <p:nvSpPr>
          <p:cNvPr id="2" name="矩形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A17B93A-48E2-44EA-8FC6-C9E560F66F26}"/>
              </a:ext>
            </a:extLst>
          </p:cNvPr>
          <p:cNvSpPr/>
          <p:nvPr/>
        </p:nvSpPr>
        <p:spPr>
          <a:xfrm>
            <a:off x="3857423" y="152791"/>
            <a:ext cx="5128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特定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时间与地点内人物活动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185839668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F6CD90B-5536-B913-AE1C-3092597427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472847"/>
              </p:ext>
            </p:extLst>
          </p:nvPr>
        </p:nvGraphicFramePr>
        <p:xfrm>
          <a:off x="461554" y="922351"/>
          <a:ext cx="11634652" cy="4099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1977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808994346"/>
                    </a:ext>
                  </a:extLst>
                </a:gridCol>
                <a:gridCol w="2638698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494850299"/>
                    </a:ext>
                  </a:extLst>
                </a:gridCol>
                <a:gridCol w="2830285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775660016"/>
                    </a:ext>
                  </a:extLst>
                </a:gridCol>
                <a:gridCol w="3953692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236182470"/>
                    </a:ext>
                  </a:extLst>
                </a:gridCol>
              </a:tblGrid>
              <a:tr h="5300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>
                          <a:solidFill>
                            <a:srgbClr val="C00000"/>
                          </a:solidFill>
                        </a:rPr>
                        <a:t>场面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>
                          <a:solidFill>
                            <a:srgbClr val="C00000"/>
                          </a:solidFill>
                        </a:rPr>
                        <a:t>场面特点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>
                          <a:solidFill>
                            <a:srgbClr val="C00000"/>
                          </a:solidFill>
                        </a:rPr>
                        <a:t>表达技巧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>
                          <a:solidFill>
                            <a:srgbClr val="C00000"/>
                          </a:solidFill>
                        </a:rPr>
                        <a:t>表达效果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655336503"/>
                  </a:ext>
                </a:extLst>
              </a:tr>
              <a:tr h="1195131">
                <a:tc>
                  <a:txBody>
                    <a:bodyPr/>
                    <a:lstStyle/>
                    <a:p>
                      <a:pPr algn="ctr"/>
                      <a:endParaRPr lang="en-US" altLang="zh-CN" sz="2400"/>
                    </a:p>
                    <a:p>
                      <a:pPr algn="ctr"/>
                      <a:r>
                        <a:rPr lang="zh-CN" altLang="en-US" sz="2400"/>
                        <a:t>到达吴起镇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欢乐，热烈</a:t>
                      </a:r>
                      <a:endParaRPr lang="en-US" altLang="zh-CN" sz="240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心理、动作、神态描写，环境渲染，拟人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表现红军的兴奋与激动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967786313"/>
                  </a:ext>
                </a:extLst>
              </a:tr>
              <a:tr h="1178761">
                <a:tc>
                  <a:txBody>
                    <a:bodyPr/>
                    <a:lstStyle/>
                    <a:p>
                      <a:pPr algn="ctr"/>
                      <a:endParaRPr lang="en-US" altLang="zh-CN" sz="2400"/>
                    </a:p>
                    <a:p>
                      <a:pPr algn="ctr"/>
                      <a:r>
                        <a:rPr lang="zh-CN" altLang="en-US" sz="2400"/>
                        <a:t>吴起镇战役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endParaRPr lang="zh-CN" altLang="en-US" sz="240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4286306453"/>
                  </a:ext>
                </a:extLst>
              </a:tr>
              <a:tr h="1195131">
                <a:tc>
                  <a:txBody>
                    <a:bodyPr/>
                    <a:lstStyle/>
                    <a:p>
                      <a:pPr algn="ctr"/>
                      <a:endParaRPr lang="en-US" altLang="zh-CN" sz="2400"/>
                    </a:p>
                    <a:p>
                      <a:pPr algn="ctr"/>
                      <a:r>
                        <a:rPr lang="zh-CN" altLang="en-US" sz="2400"/>
                        <a:t>全军干部会议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endParaRPr lang="zh-CN" altLang="en-US" sz="240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286167486"/>
                  </a:ext>
                </a:extLst>
              </a:tr>
            </a:tbl>
          </a:graphicData>
        </a:graphic>
      </p:graphicFrame>
      <p:sp>
        <p:nvSpPr>
          <p:cNvPr id="2" name="矩形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A17B93A-48E2-44EA-8FC6-C9E560F66F26}"/>
              </a:ext>
            </a:extLst>
          </p:cNvPr>
          <p:cNvSpPr/>
          <p:nvPr/>
        </p:nvSpPr>
        <p:spPr>
          <a:xfrm>
            <a:off x="3857423" y="152791"/>
            <a:ext cx="5128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特定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时间与地点内人物活动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65076046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869BA86-24A9-B5E5-8C63-EF96886AFE32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58279" y="196409"/>
            <a:ext cx="1881808" cy="2008062"/>
          </a:xfrm>
          <a:prstGeom prst="rect">
            <a:avLst/>
          </a:prstGeom>
          <a:solidFill>
            <a:schemeClr val="accent1">
              <a:shade val="85000"/>
            </a:schemeClr>
          </a:solidFill>
          <a:ln w="1905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矩形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76E84A5-22FF-97B7-9173-BAB158A624DD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22244" y="2204471"/>
            <a:ext cx="5744818" cy="3579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杨成武（</a:t>
            </a:r>
            <a:r>
              <a:rPr lang="en-US" altLang="zh-CN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1914-2004</a:t>
            </a:r>
            <a:r>
              <a:rPr lang="en-US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），福建长汀人，中国无产阶级革命家、军事家、共产主义战士。</a:t>
            </a:r>
            <a:r>
              <a:rPr lang="en-US" altLang="zh-CN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1929</a:t>
            </a:r>
            <a:r>
              <a:rPr lang="en-US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年，他加入中国工农红军</a:t>
            </a:r>
            <a:r>
              <a:rPr lang="zh-CN" altLang="en-US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altLang="zh-CN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1930</a:t>
            </a:r>
            <a:r>
              <a:rPr lang="en-US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年加人中国共产党，</a:t>
            </a:r>
            <a:r>
              <a:rPr lang="en-US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  <a:sym typeface="Arial" panose="020B0604020202020204" pitchFamily="34" charset="0"/>
              </a:rPr>
              <a:t>17岁当上团政委。后任红1军团第1师政治委员，指挥过抗日战争、解放战争</a:t>
            </a:r>
            <a:r>
              <a:rPr lang="zh-CN" altLang="en-US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  <a:sym typeface="Arial" panose="020B0604020202020204" pitchFamily="34" charset="0"/>
              </a:rPr>
              <a:t>、抗美援朝战争</a:t>
            </a:r>
            <a:r>
              <a:rPr lang="en-US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  <a:sym typeface="Arial" panose="020B0604020202020204" pitchFamily="34" charset="0"/>
              </a:rPr>
              <a:t>，为创建新中国立下了不朽功勋。1955年被授予上将军衔。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D47F78E-BB75-B643-649D-AB155BCFF11B}"/>
              </a:ext>
            </a:extLst>
          </p:cNvPr>
          <p:cNvSpPr txBox="1"/>
          <p:nvPr/>
        </p:nvSpPr>
        <p:spPr>
          <a:xfrm>
            <a:off x="6838122" y="2397262"/>
            <a:ext cx="5353878" cy="2914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3200"/>
              </a:lnSpc>
            </a:pPr>
            <a:r>
              <a:rPr lang="zh-CN" altLang="en-US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</a:rPr>
              <a:t>聂荣臻（</a:t>
            </a:r>
            <a:r>
              <a:rPr lang="en-US" altLang="zh-CN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</a:rPr>
              <a:t>1899—1992</a:t>
            </a:r>
            <a:r>
              <a:rPr lang="zh-CN" altLang="en-US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</a:rPr>
              <a:t>），四川省江津县人。</a:t>
            </a:r>
            <a:r>
              <a:rPr lang="en-US" altLang="zh-CN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</a:rPr>
              <a:t>1923</a:t>
            </a:r>
            <a:r>
              <a:rPr lang="zh-CN" altLang="en-US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</a:rPr>
              <a:t>年</a:t>
            </a:r>
            <a:r>
              <a:rPr lang="en-US" altLang="zh-CN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en-US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</a:rPr>
              <a:t>月加入中国共产党，</a:t>
            </a:r>
            <a:r>
              <a:rPr lang="en-US" altLang="zh-CN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</a:rPr>
              <a:t>1924</a:t>
            </a:r>
            <a:r>
              <a:rPr lang="zh-CN" altLang="en-US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</a:rPr>
              <a:t>年到苏联学习。建国后，历任中央军委秘书长兼中国人民解放军代总参谋长，国防委员会副主席，中央军委副主席，</a:t>
            </a:r>
            <a:r>
              <a:rPr lang="en-US" altLang="zh-CN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</a:rPr>
              <a:t>1955</a:t>
            </a:r>
            <a:r>
              <a:rPr lang="zh-CN" altLang="en-US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</a:rPr>
              <a:t>年被授予元帅军衔，</a:t>
            </a:r>
            <a:r>
              <a:rPr lang="en-US" altLang="zh-CN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</a:rPr>
              <a:t>1992</a:t>
            </a:r>
            <a:r>
              <a:rPr lang="zh-CN" altLang="en-US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</a:rPr>
              <a:t>年</a:t>
            </a:r>
            <a:r>
              <a:rPr lang="en-US" altLang="zh-CN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en-US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</a:rPr>
              <a:t>月</a:t>
            </a:r>
            <a:r>
              <a:rPr lang="en-US" altLang="zh-CN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</a:rPr>
              <a:t>14</a:t>
            </a:r>
            <a:r>
              <a:rPr lang="zh-CN" altLang="en-US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</a:rPr>
              <a:t>日</a:t>
            </a:r>
            <a:r>
              <a:rPr lang="en-US" altLang="zh-CN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</a:rPr>
              <a:t>22</a:t>
            </a:r>
            <a:r>
              <a:rPr lang="zh-CN" altLang="en-US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</a:rPr>
              <a:t>时</a:t>
            </a:r>
            <a:r>
              <a:rPr lang="en-US" altLang="zh-CN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</a:rPr>
              <a:t>43</a:t>
            </a:r>
            <a:r>
              <a:rPr lang="zh-CN" altLang="en-US" sz="2400" b="1">
                <a:solidFill>
                  <a:schemeClr val="dk1"/>
                </a:solidFill>
                <a:latin typeface="宋体" panose="02010600030101010101" pitchFamily="2" charset="-122"/>
                <a:ea typeface="楷体" panose="02010609060101010101" pitchFamily="49" charset="-122"/>
                <a:cs typeface="宋体" panose="02010600030101010101" pitchFamily="2" charset="-122"/>
              </a:rPr>
              <a:t>分，聂荣臻逝世。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8CCEDBE-391A-500E-B5BC-6F4893FF9810}"/>
              </a:ext>
            </a:extLst>
          </p:cNvPr>
          <p:cNvSpPr txBox="1"/>
          <p:nvPr/>
        </p:nvSpPr>
        <p:spPr>
          <a:xfrm>
            <a:off x="5789954" y="196409"/>
            <a:ext cx="677108" cy="18002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>
                <a:solidFill>
                  <a:srgbClr val="7030A0"/>
                </a:solidFill>
              </a:rPr>
              <a:t>了解作者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FBA0324-0C6F-D618-7070-6AFA9CE80E8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57"/>
          <a:stretch>
            <a:fillRect/>
          </a:stretch>
        </p:blipFill>
        <p:spPr>
          <a:xfrm>
            <a:off x="8082855" y="196409"/>
            <a:ext cx="1823145" cy="1956745"/>
          </a:xfrm>
          <a:prstGeom prst="rect">
            <a:avLst/>
          </a:prstGeom>
          <a:solidFill>
            <a:schemeClr val="accent2">
              <a:shade val="85000"/>
            </a:scheme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781981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F6CD90B-5536-B913-AE1C-3092597427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472847"/>
              </p:ext>
            </p:extLst>
          </p:nvPr>
        </p:nvGraphicFramePr>
        <p:xfrm>
          <a:off x="461554" y="922351"/>
          <a:ext cx="11634652" cy="4109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1977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808994346"/>
                    </a:ext>
                  </a:extLst>
                </a:gridCol>
                <a:gridCol w="2638698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494850299"/>
                    </a:ext>
                  </a:extLst>
                </a:gridCol>
                <a:gridCol w="2830285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775660016"/>
                    </a:ext>
                  </a:extLst>
                </a:gridCol>
                <a:gridCol w="3953692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236182470"/>
                    </a:ext>
                  </a:extLst>
                </a:gridCol>
              </a:tblGrid>
              <a:tr h="5300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>
                          <a:solidFill>
                            <a:srgbClr val="C00000"/>
                          </a:solidFill>
                        </a:rPr>
                        <a:t>场面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>
                          <a:solidFill>
                            <a:srgbClr val="C00000"/>
                          </a:solidFill>
                        </a:rPr>
                        <a:t>场面特点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>
                          <a:solidFill>
                            <a:srgbClr val="C00000"/>
                          </a:solidFill>
                        </a:rPr>
                        <a:t>表达技巧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>
                          <a:solidFill>
                            <a:srgbClr val="C00000"/>
                          </a:solidFill>
                        </a:rPr>
                        <a:t>表达效果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655336503"/>
                  </a:ext>
                </a:extLst>
              </a:tr>
              <a:tr h="1195131">
                <a:tc>
                  <a:txBody>
                    <a:bodyPr/>
                    <a:lstStyle/>
                    <a:p>
                      <a:pPr algn="ctr"/>
                      <a:endParaRPr lang="en-US" altLang="zh-CN" sz="2400"/>
                    </a:p>
                    <a:p>
                      <a:pPr algn="ctr"/>
                      <a:r>
                        <a:rPr lang="zh-CN" altLang="en-US" sz="2400"/>
                        <a:t>到达吴起镇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欢乐，热烈</a:t>
                      </a:r>
                      <a:endParaRPr lang="en-US" altLang="zh-CN" sz="240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心理、动作、神态描写，环境渲染，拟人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表现红军的兴奋与激动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967786313"/>
                  </a:ext>
                </a:extLst>
              </a:tr>
              <a:tr h="1178761">
                <a:tc>
                  <a:txBody>
                    <a:bodyPr/>
                    <a:lstStyle/>
                    <a:p>
                      <a:pPr algn="ctr"/>
                      <a:endParaRPr lang="en-US" altLang="zh-CN" sz="2400"/>
                    </a:p>
                    <a:p>
                      <a:pPr algn="ctr"/>
                      <a:r>
                        <a:rPr lang="zh-CN" altLang="en-US" sz="2400"/>
                        <a:t>吴起镇战役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紧张、激烈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声音烘托，</a:t>
                      </a:r>
                      <a:endParaRPr lang="en-US" altLang="zh-CN" sz="2400">
                        <a:solidFill>
                          <a:srgbClr val="0000FF"/>
                        </a:solidFill>
                      </a:endParaRPr>
                    </a:p>
                    <a:p>
                      <a:pPr algn="l"/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心理、动作描写</a:t>
                      </a:r>
                      <a:endParaRPr lang="en-US" altLang="zh-CN" sz="2400">
                        <a:solidFill>
                          <a:srgbClr val="0000FF"/>
                        </a:solidFill>
                      </a:endParaRPr>
                    </a:p>
                    <a:p>
                      <a:pPr algn="l"/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反衬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敌人：狼狈溃败</a:t>
                      </a:r>
                      <a:endParaRPr lang="en-US" altLang="zh-CN" sz="2400">
                        <a:solidFill>
                          <a:srgbClr val="0000FF"/>
                        </a:solidFill>
                      </a:endParaRPr>
                    </a:p>
                    <a:p>
                      <a:pPr algn="l"/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战士：英勇无畏，骁勇善战</a:t>
                      </a:r>
                      <a:endParaRPr lang="en-US" altLang="zh-CN" sz="2400">
                        <a:solidFill>
                          <a:srgbClr val="0000FF"/>
                        </a:solidFill>
                      </a:endParaRPr>
                    </a:p>
                    <a:p>
                      <a:pPr algn="l"/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幽默生动，如在眼前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4286306453"/>
                  </a:ext>
                </a:extLst>
              </a:tr>
              <a:tr h="1195131">
                <a:tc>
                  <a:txBody>
                    <a:bodyPr/>
                    <a:lstStyle/>
                    <a:p>
                      <a:pPr algn="ctr"/>
                      <a:endParaRPr lang="en-US" altLang="zh-CN" sz="2400"/>
                    </a:p>
                    <a:p>
                      <a:pPr algn="ctr"/>
                      <a:r>
                        <a:rPr lang="zh-CN" altLang="en-US" sz="2400"/>
                        <a:t>全军干部会议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endParaRPr lang="zh-CN" altLang="en-US" sz="240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40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286167486"/>
                  </a:ext>
                </a:extLst>
              </a:tr>
            </a:tbl>
          </a:graphicData>
        </a:graphic>
      </p:graphicFrame>
      <p:sp>
        <p:nvSpPr>
          <p:cNvPr id="2" name="矩形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A17B93A-48E2-44EA-8FC6-C9E560F66F26}"/>
              </a:ext>
            </a:extLst>
          </p:cNvPr>
          <p:cNvSpPr/>
          <p:nvPr/>
        </p:nvSpPr>
        <p:spPr>
          <a:xfrm>
            <a:off x="3857423" y="152791"/>
            <a:ext cx="5128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特定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时间与地点内人物活动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650760469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F6CD90B-5536-B913-AE1C-3092597427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472847"/>
              </p:ext>
            </p:extLst>
          </p:nvPr>
        </p:nvGraphicFramePr>
        <p:xfrm>
          <a:off x="461554" y="922351"/>
          <a:ext cx="11634652" cy="4109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1977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808994346"/>
                    </a:ext>
                  </a:extLst>
                </a:gridCol>
                <a:gridCol w="2638698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494850299"/>
                    </a:ext>
                  </a:extLst>
                </a:gridCol>
                <a:gridCol w="2830285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775660016"/>
                    </a:ext>
                  </a:extLst>
                </a:gridCol>
                <a:gridCol w="3953692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236182470"/>
                    </a:ext>
                  </a:extLst>
                </a:gridCol>
              </a:tblGrid>
              <a:tr h="5300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>
                          <a:solidFill>
                            <a:srgbClr val="C00000"/>
                          </a:solidFill>
                        </a:rPr>
                        <a:t>场面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>
                          <a:solidFill>
                            <a:srgbClr val="C00000"/>
                          </a:solidFill>
                        </a:rPr>
                        <a:t>场面特点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>
                          <a:solidFill>
                            <a:srgbClr val="C00000"/>
                          </a:solidFill>
                        </a:rPr>
                        <a:t>表达技巧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>
                          <a:solidFill>
                            <a:srgbClr val="C00000"/>
                          </a:solidFill>
                        </a:rPr>
                        <a:t>表达效果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655336503"/>
                  </a:ext>
                </a:extLst>
              </a:tr>
              <a:tr h="1195131">
                <a:tc>
                  <a:txBody>
                    <a:bodyPr/>
                    <a:lstStyle/>
                    <a:p>
                      <a:pPr algn="ctr"/>
                      <a:endParaRPr lang="en-US" altLang="zh-CN" sz="2400"/>
                    </a:p>
                    <a:p>
                      <a:pPr algn="ctr"/>
                      <a:r>
                        <a:rPr lang="zh-CN" altLang="en-US" sz="2400"/>
                        <a:t>到达吴起镇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欢乐，热烈</a:t>
                      </a:r>
                      <a:endParaRPr lang="en-US" altLang="zh-CN" sz="240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心理、动作、神态描写，环境渲染，拟人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表现红军的兴奋与激动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967786313"/>
                  </a:ext>
                </a:extLst>
              </a:tr>
              <a:tr h="1178761">
                <a:tc>
                  <a:txBody>
                    <a:bodyPr/>
                    <a:lstStyle/>
                    <a:p>
                      <a:pPr algn="ctr"/>
                      <a:endParaRPr lang="en-US" altLang="zh-CN" sz="2400"/>
                    </a:p>
                    <a:p>
                      <a:pPr algn="ctr"/>
                      <a:r>
                        <a:rPr lang="zh-CN" altLang="en-US" sz="2400"/>
                        <a:t>吴起镇战役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紧张、激烈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声音烘托，</a:t>
                      </a:r>
                      <a:endParaRPr lang="en-US" altLang="zh-CN" sz="2400">
                        <a:solidFill>
                          <a:srgbClr val="0000FF"/>
                        </a:solidFill>
                      </a:endParaRPr>
                    </a:p>
                    <a:p>
                      <a:pPr algn="l"/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心理、动作描写</a:t>
                      </a:r>
                      <a:endParaRPr lang="en-US" altLang="zh-CN" sz="2400">
                        <a:solidFill>
                          <a:srgbClr val="0000FF"/>
                        </a:solidFill>
                      </a:endParaRPr>
                    </a:p>
                    <a:p>
                      <a:pPr algn="l"/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反衬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敌人：狼狈溃败</a:t>
                      </a:r>
                      <a:endParaRPr lang="en-US" altLang="zh-CN" sz="2400">
                        <a:solidFill>
                          <a:srgbClr val="0000FF"/>
                        </a:solidFill>
                      </a:endParaRPr>
                    </a:p>
                    <a:p>
                      <a:pPr algn="l"/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战士：英勇无畏，骁勇善战</a:t>
                      </a:r>
                      <a:endParaRPr lang="en-US" altLang="zh-CN" sz="2400">
                        <a:solidFill>
                          <a:srgbClr val="0000FF"/>
                        </a:solidFill>
                      </a:endParaRPr>
                    </a:p>
                    <a:p>
                      <a:pPr algn="l"/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幽默生动，如在眼前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4286306453"/>
                  </a:ext>
                </a:extLst>
              </a:tr>
              <a:tr h="1195131">
                <a:tc>
                  <a:txBody>
                    <a:bodyPr/>
                    <a:lstStyle/>
                    <a:p>
                      <a:pPr algn="ctr"/>
                      <a:endParaRPr lang="en-US" altLang="zh-CN" sz="2400"/>
                    </a:p>
                    <a:p>
                      <a:pPr algn="ctr"/>
                      <a:r>
                        <a:rPr lang="zh-CN" altLang="en-US" sz="2400"/>
                        <a:t>全军干部会议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热烈、盛大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心理描写，</a:t>
                      </a:r>
                      <a:endParaRPr lang="en-US" altLang="zh-CN" sz="2400">
                        <a:solidFill>
                          <a:srgbClr val="0000FF"/>
                        </a:solidFill>
                      </a:endParaRPr>
                    </a:p>
                    <a:p>
                      <a:pPr algn="l"/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烘托，</a:t>
                      </a:r>
                      <a:endParaRPr lang="en-US" altLang="zh-CN" sz="2400">
                        <a:solidFill>
                          <a:srgbClr val="0000FF"/>
                        </a:solidFill>
                      </a:endParaRPr>
                    </a:p>
                    <a:p>
                      <a:pPr algn="l"/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环境的衬托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>
                          <a:solidFill>
                            <a:srgbClr val="0000FF"/>
                          </a:solidFill>
                        </a:rPr>
                        <a:t>兴奋激动的心情，侧面突出了毛泽东讲话令人欢欣鼓舞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286167486"/>
                  </a:ext>
                </a:extLst>
              </a:tr>
            </a:tbl>
          </a:graphicData>
        </a:graphic>
      </p:graphicFrame>
      <p:sp>
        <p:nvSpPr>
          <p:cNvPr id="2" name="矩形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A17B93A-48E2-44EA-8FC6-C9E560F66F26}"/>
              </a:ext>
            </a:extLst>
          </p:cNvPr>
          <p:cNvSpPr/>
          <p:nvPr/>
        </p:nvSpPr>
        <p:spPr>
          <a:xfrm>
            <a:off x="3857423" y="152791"/>
            <a:ext cx="5128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特定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时间与地点内人物活动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650760469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9A4ADE5-245A-4F8D-1682-13E1F9810B4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44232" y="0"/>
            <a:ext cx="2728667" cy="192819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C3F8A4-8B1D-4039-B52F-850F289F5BD5}"/>
              </a:ext>
            </a:extLst>
          </p:cNvPr>
          <p:cNvSpPr txBox="1"/>
          <p:nvPr/>
        </p:nvSpPr>
        <p:spPr>
          <a:xfrm>
            <a:off x="319101" y="345788"/>
            <a:ext cx="918318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赏析方法：</a:t>
            </a:r>
            <a:endParaRPr lang="en-US" altLang="zh-CN" sz="2400" b="1">
              <a:solidFill>
                <a:srgbClr val="FF0000"/>
              </a:solidFill>
            </a:endParaRPr>
          </a:p>
          <a:p>
            <a:r>
              <a:rPr lang="en-US" altLang="zh-CN" sz="2400" b="1">
                <a:solidFill>
                  <a:srgbClr val="0000FF"/>
                </a:solidFill>
              </a:rPr>
              <a:t>    1.</a:t>
            </a:r>
            <a:r>
              <a:rPr lang="zh-CN" altLang="en-US" sz="2400" b="1">
                <a:solidFill>
                  <a:srgbClr val="0000FF"/>
                </a:solidFill>
              </a:rPr>
              <a:t>分析写的是什么，肖像描写、语言描写、神态描写、心理、动作描写；</a:t>
            </a:r>
            <a:endParaRPr lang="en-US" altLang="zh-CN" sz="2400" b="1">
              <a:solidFill>
                <a:srgbClr val="0000FF"/>
              </a:solidFill>
            </a:endParaRPr>
          </a:p>
          <a:p>
            <a:r>
              <a:rPr lang="en-US" altLang="zh-CN" sz="2400" b="1">
                <a:solidFill>
                  <a:srgbClr val="0000FF"/>
                </a:solidFill>
              </a:rPr>
              <a:t>    2.</a:t>
            </a:r>
            <a:r>
              <a:rPr lang="zh-CN" altLang="en-US" sz="2400" b="1">
                <a:solidFill>
                  <a:srgbClr val="0000FF"/>
                </a:solidFill>
              </a:rPr>
              <a:t>这样的细节描写有什么用，达到了怎样的效果，突出可描写对象什么样的特点。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E479032-93B6-44C7-BB9A-920040CEEBD7}"/>
              </a:ext>
            </a:extLst>
          </p:cNvPr>
          <p:cNvSpPr/>
          <p:nvPr/>
        </p:nvSpPr>
        <p:spPr>
          <a:xfrm>
            <a:off x="788306" y="2538618"/>
            <a:ext cx="10767969" cy="277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“抱”“嘱咐”“牵”“喂”等动词，刻画出了“我”对日本小女孩的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细心呵护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；关心伤势、安排喂奶显示了八路军的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考虑周全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；“常常用小手拽着我的马裤腿，我走到哪里，她跟到哪里”表现了小女孩对聂荣臻的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亲近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和对他的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依赖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。从以上细节可以看出聂荣臻的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亲切慈善、和蔼可亲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，表现了八路军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人道主义精神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的伟大和崇高。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53395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大战中的插曲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83920" y="3017520"/>
            <a:ext cx="3068320" cy="890270"/>
          </a:xfrm>
        </p:spPr>
        <p:txBody>
          <a:bodyPr/>
          <a:lstStyle/>
          <a:p>
            <a:r>
              <a:rPr lang="zh-CN" altLang="en-US" sz="3200"/>
              <a:t>聂荣臻</a:t>
            </a:r>
          </a:p>
        </p:txBody>
      </p:sp>
      <p:sp>
        <p:nvSpPr>
          <p:cNvPr id="4" name="AutoShape 4" descr="查看源图像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</a:endParaRPr>
          </a:p>
        </p:txBody>
      </p:sp>
      <p:sp>
        <p:nvSpPr>
          <p:cNvPr id="8" name="AutoShape 10" descr="查看源图像"/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964170" y="1134745"/>
            <a:ext cx="3462020" cy="51092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形状 8"/>
          <p:cNvSpPr/>
          <p:nvPr>
            <p:custDataLst>
              <p:tags r:id="rId2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8D8E4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800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半闭框 6"/>
          <p:cNvSpPr/>
          <p:nvPr>
            <p:custDataLst>
              <p:tags r:id="rId3"/>
            </p:custDataLst>
          </p:nvPr>
        </p:nvSpPr>
        <p:spPr>
          <a:xfrm>
            <a:off x="0" y="0"/>
            <a:ext cx="1140823" cy="1332411"/>
          </a:xfrm>
          <a:prstGeom prst="halfFram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半闭框 9"/>
          <p:cNvSpPr/>
          <p:nvPr>
            <p:custDataLst>
              <p:tags r:id="rId4"/>
            </p:custDataLst>
          </p:nvPr>
        </p:nvSpPr>
        <p:spPr>
          <a:xfrm rot="16200000">
            <a:off x="95794" y="5662748"/>
            <a:ext cx="1140823" cy="1332411"/>
          </a:xfrm>
          <a:prstGeom prst="halfFram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半闭框 10"/>
          <p:cNvSpPr/>
          <p:nvPr>
            <p:custDataLst>
              <p:tags r:id="rId5"/>
            </p:custDataLst>
          </p:nvPr>
        </p:nvSpPr>
        <p:spPr>
          <a:xfrm rot="5400000">
            <a:off x="10955383" y="-92565"/>
            <a:ext cx="1140823" cy="1332411"/>
          </a:xfrm>
          <a:prstGeom prst="halfFram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半闭框 11"/>
          <p:cNvSpPr/>
          <p:nvPr>
            <p:custDataLst>
              <p:tags r:id="rId6"/>
            </p:custDataLst>
          </p:nvPr>
        </p:nvSpPr>
        <p:spPr>
          <a:xfrm rot="10800000">
            <a:off x="11051177" y="5525589"/>
            <a:ext cx="1140823" cy="1332411"/>
          </a:xfrm>
          <a:prstGeom prst="halfFram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56740" y="343535"/>
            <a:ext cx="684403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题目</a:t>
            </a:r>
            <a:r>
              <a:rPr lang="en-US" altLang="zh-CN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大战</a:t>
            </a:r>
            <a:r>
              <a:rPr lang="en-US" altLang="zh-CN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”——</a:t>
            </a: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百团大战</a:t>
            </a: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" y="1426210"/>
            <a:ext cx="3360420" cy="2506980"/>
          </a:xfrm>
          <a:prstGeom prst="rect">
            <a:avLst/>
          </a:prstGeom>
          <a:solidFill>
            <a:schemeClr val="accent2">
              <a:shade val="85000"/>
            </a:scheme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500" y="1254760"/>
            <a:ext cx="3640455" cy="2678430"/>
          </a:xfrm>
          <a:prstGeom prst="rect">
            <a:avLst/>
          </a:prstGeom>
          <a:solidFill>
            <a:schemeClr val="accent2">
              <a:shade val="85000"/>
            </a:scheme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290" name="Picture 2"/>
          <p:cNvPicPr>
            <a:picLocks noGrp="1"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88770" y="4083685"/>
            <a:ext cx="3188335" cy="26816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2"/>
          <p:cNvPicPr>
            <a:picLocks noGrp="1"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682740" y="4083685"/>
            <a:ext cx="3358515" cy="268160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E5A25AA-D967-DCD4-193E-EA5E4FCFC710}"/>
              </a:ext>
            </a:extLst>
          </p:cNvPr>
          <p:cNvSpPr txBox="1"/>
          <p:nvPr/>
        </p:nvSpPr>
        <p:spPr>
          <a:xfrm>
            <a:off x="1377769" y="144752"/>
            <a:ext cx="8110787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题目</a:t>
            </a:r>
            <a:r>
              <a:rPr lang="en-US" altLang="zh-CN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插曲</a:t>
            </a:r>
            <a:r>
              <a:rPr lang="en-US" altLang="zh-CN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”——</a:t>
            </a: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拯救日本小姑娘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DABD057-6FC1-2AD1-456A-11D0EF5E179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37765" y="1378872"/>
            <a:ext cx="3850482" cy="4975545"/>
          </a:xfrm>
          <a:prstGeom prst="rect">
            <a:avLst/>
          </a:prstGeom>
          <a:solidFill>
            <a:schemeClr val="accent2">
              <a:shade val="85000"/>
            </a:scheme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07235487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形状 8"/>
          <p:cNvSpPr/>
          <p:nvPr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8D8E4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800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形状 8"/>
          <p:cNvSpPr/>
          <p:nvPr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8D8E4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800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半闭框 6"/>
          <p:cNvSpPr/>
          <p:nvPr>
            <p:custDataLst>
              <p:tags r:id="rId4"/>
            </p:custDataLst>
          </p:nvPr>
        </p:nvSpPr>
        <p:spPr>
          <a:xfrm>
            <a:off x="0" y="0"/>
            <a:ext cx="1140823" cy="1332411"/>
          </a:xfrm>
          <a:prstGeom prst="halfFram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半闭框 9"/>
          <p:cNvSpPr/>
          <p:nvPr>
            <p:custDataLst>
              <p:tags r:id="rId5"/>
            </p:custDataLst>
          </p:nvPr>
        </p:nvSpPr>
        <p:spPr>
          <a:xfrm rot="16200000">
            <a:off x="95794" y="5662748"/>
            <a:ext cx="1140823" cy="1332411"/>
          </a:xfrm>
          <a:prstGeom prst="halfFram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半闭框 10"/>
          <p:cNvSpPr/>
          <p:nvPr>
            <p:custDataLst>
              <p:tags r:id="rId6"/>
            </p:custDataLst>
          </p:nvPr>
        </p:nvSpPr>
        <p:spPr>
          <a:xfrm rot="5400000">
            <a:off x="10955383" y="-92565"/>
            <a:ext cx="1140823" cy="1332411"/>
          </a:xfrm>
          <a:prstGeom prst="halfFram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半闭框 11"/>
          <p:cNvSpPr/>
          <p:nvPr>
            <p:custDataLst>
              <p:tags r:id="rId7"/>
            </p:custDataLst>
          </p:nvPr>
        </p:nvSpPr>
        <p:spPr>
          <a:xfrm rot="10800000">
            <a:off x="11051177" y="5525589"/>
            <a:ext cx="1140823" cy="1332411"/>
          </a:xfrm>
          <a:prstGeom prst="halfFram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73654" y="315900"/>
            <a:ext cx="60542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活动一：概括主要事件</a:t>
            </a:r>
          </a:p>
        </p:txBody>
      </p:sp>
      <p:sp>
        <p:nvSpPr>
          <p:cNvPr id="2" name="AutoShape 2"/>
          <p:cNvSpPr>
            <a:spLocks noChangeAspect="1" noChangeArrowheads="1"/>
          </p:cNvSpPr>
          <p:nvPr>
            <p:custDataLst>
              <p:tags r:id="rId8"/>
            </p:custDataLst>
          </p:nvPr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/>
          <p:cNvSpPr>
            <a:spLocks noChangeAspect="1" noChangeArrowheads="1"/>
          </p:cNvSpPr>
          <p:nvPr>
            <p:custDataLst>
              <p:tags r:id="rId9"/>
            </p:custDataLst>
          </p:nvPr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3" name="图示 2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BA0EAA4-5F26-3385-A591-58E5035681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1453977"/>
              </p:ext>
            </p:extLst>
          </p:nvPr>
        </p:nvGraphicFramePr>
        <p:xfrm>
          <a:off x="1509643" y="1283495"/>
          <a:ext cx="9172713" cy="15983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pic>
        <p:nvPicPr>
          <p:cNvPr id="24" name="图片 2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B6A82FD-587F-45DC-A22C-CFF37CA30B5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564001" y="3130279"/>
            <a:ext cx="2558091" cy="284968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CDDBB3E-6A65-1B15-F5E6-151C14F9A9F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553200" y="3203064"/>
            <a:ext cx="4032000" cy="2555478"/>
          </a:xfrm>
          <a:prstGeom prst="rect">
            <a:avLst/>
          </a:prstGeom>
          <a:effectLst>
            <a:softEdge rad="317500"/>
          </a:effec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B025444F-F05E-452E-9B2F-F75AF76813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>
                                            <p:graphicEl>
                                              <a:dgm id="{B025444F-F05E-452E-9B2F-F75AF76813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>
                                            <p:graphicEl>
                                              <a:dgm id="{B025444F-F05E-452E-9B2F-F75AF76813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1D7D1B31-D121-433B-89FB-2C3148268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>
                                            <p:graphicEl>
                                              <a:dgm id="{1D7D1B31-D121-433B-89FB-2C3148268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>
                                            <p:graphicEl>
                                              <a:dgm id="{1D7D1B31-D121-433B-89FB-2C3148268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CA48EFC9-1F8A-4F5B-9B91-D10AC70B94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>
                                            <p:graphicEl>
                                              <a:dgm id="{CA48EFC9-1F8A-4F5B-9B91-D10AC70B94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>
                                            <p:graphicEl>
                                              <a:dgm id="{CA48EFC9-1F8A-4F5B-9B91-D10AC70B94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3" grpId="0">
        <p:bldSub>
          <a:bldDgm bld="lvlOne"/>
        </p:bldSub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258244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hlinkClick r:id="rId2" action="ppaction://hlinksldjump"/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AA4F5DC-EA61-1C3E-750F-F1475D9DB238}"/>
              </a:ext>
            </a:extLst>
          </p:cNvPr>
          <p:cNvSpPr txBox="1"/>
          <p:nvPr/>
        </p:nvSpPr>
        <p:spPr>
          <a:xfrm>
            <a:off x="960781" y="1279880"/>
            <a:ext cx="10821915" cy="222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0000FF"/>
                </a:solidFill>
              </a:rPr>
              <a:t>①第一段开篇点题，是</a:t>
            </a:r>
            <a:r>
              <a:rPr lang="zh-CN" altLang="en-US" sz="3200">
                <a:solidFill>
                  <a:srgbClr val="FF0000"/>
                </a:solidFill>
              </a:rPr>
              <a:t>倒叙</a:t>
            </a:r>
            <a:r>
              <a:rPr lang="zh-CN" altLang="en-US" sz="3200">
                <a:solidFill>
                  <a:srgbClr val="0000FF"/>
                </a:solidFill>
              </a:rPr>
              <a:t>，制造悬念，引人入胜。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0000FF"/>
                </a:solidFill>
              </a:rPr>
              <a:t>②第九段是</a:t>
            </a:r>
            <a:r>
              <a:rPr lang="zh-CN" altLang="en-US" sz="3200">
                <a:solidFill>
                  <a:srgbClr val="FF0000"/>
                </a:solidFill>
              </a:rPr>
              <a:t>插叙</a:t>
            </a:r>
            <a:r>
              <a:rPr lang="zh-CN" altLang="en-US" sz="3200">
                <a:solidFill>
                  <a:srgbClr val="0000FF"/>
                </a:solidFill>
              </a:rPr>
              <a:t>，对主要情节或中心事件做必要的铺垫、照应、补充说明，使情节更完整，结构更严密，内容更充实。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007993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8D8E4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800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形状 8"/>
          <p:cNvSpPr/>
          <p:nvPr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8D8E4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800">
              <a:solidFill>
                <a:schemeClr val="lt1"/>
              </a:solidFill>
              <a:highlight>
                <a:srgbClr val="1171F1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hlinkClick r:id="rId5" action="ppaction://hlinksldjump"/>
          </p:cNvPr>
          <p:cNvSpPr txBox="1"/>
          <p:nvPr/>
        </p:nvSpPr>
        <p:spPr>
          <a:xfrm>
            <a:off x="584145" y="828040"/>
            <a:ext cx="11157585" cy="4437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作者写给日本官兵的信包含几层含义？</a:t>
            </a:r>
            <a:endParaRPr lang="en-US" altLang="zh-CN" sz="32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algn="just" hangingPunct="0">
              <a:lnSpc>
                <a:spcPct val="150000"/>
              </a:lnSpc>
            </a:pPr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第一层，揭露并强烈谴责了日军侵略中华的暴行，痛斥战争给百姓带来的苦难；</a:t>
            </a:r>
          </a:p>
          <a:p>
            <a:pPr algn="just" hangingPunct="0">
              <a:lnSpc>
                <a:spcPct val="150000"/>
              </a:lnSpc>
            </a:pPr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第二层，指明中国人民抗战的决心和倡导的的人道主义精神；</a:t>
            </a:r>
          </a:p>
          <a:p>
            <a:pPr algn="just" hangingPunct="0">
              <a:lnSpc>
                <a:spcPct val="150000"/>
              </a:lnSpc>
            </a:pPr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第三层，提出希望，希望日军与中国士兵齐心合力，谋求解放，谋求和平。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内容占位符 1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50FC3BA-4BDB-4D97-B07E-9C37807345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10" y="0"/>
            <a:ext cx="10652600" cy="6766560"/>
          </a:xfrm>
        </p:spPr>
      </p:pic>
    </p:spTree>
    <p:extLst>
      <p:ext uri="{BB962C8B-B14F-4D97-AF65-F5344CB8AC3E}">
        <p14:creationId xmlns:p14="http://schemas.microsoft.com/office/powerpoint/2010/main" val="15505729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hlinkClick r:id="rId2" action="ppaction://hlinksldjump"/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98A2E5C-8BD3-EA3B-B2C1-DF430A70584C}"/>
              </a:ext>
            </a:extLst>
          </p:cNvPr>
          <p:cNvSpPr txBox="1"/>
          <p:nvPr/>
        </p:nvSpPr>
        <p:spPr>
          <a:xfrm>
            <a:off x="916672" y="1004477"/>
            <a:ext cx="11127283" cy="4148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0000FF"/>
                </a:solidFill>
              </a:rPr>
              <a:t>①控诉日本侵略者残酷暴行，表达了对抗战的决心和对和平的渴望。</a:t>
            </a:r>
            <a:r>
              <a:rPr lang="zh-CN" altLang="en-US" sz="3600">
                <a:solidFill>
                  <a:srgbClr val="FF0000"/>
                </a:solidFill>
              </a:rPr>
              <a:t>（内容） </a:t>
            </a:r>
            <a:endParaRPr lang="en-US" altLang="zh-CN" sz="36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0000FF"/>
                </a:solidFill>
              </a:rPr>
              <a:t>②与日军的残暴对比，突出八路军的人道主义精神，深化文章主旨；</a:t>
            </a:r>
            <a:r>
              <a:rPr lang="zh-CN" altLang="en-US" sz="3600">
                <a:solidFill>
                  <a:srgbClr val="FF0000"/>
                </a:solidFill>
              </a:rPr>
              <a:t>（主题）</a:t>
            </a:r>
            <a:endParaRPr lang="en-US" altLang="zh-CN" sz="36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0000FF"/>
                </a:solidFill>
              </a:rPr>
              <a:t>③为下文呼应：被俘日军组成“反战同盟”。</a:t>
            </a:r>
            <a:r>
              <a:rPr lang="zh-CN" altLang="en-US" sz="3600">
                <a:solidFill>
                  <a:srgbClr val="FF0000"/>
                </a:solidFill>
              </a:rPr>
              <a:t>（结构）</a:t>
            </a:r>
          </a:p>
        </p:txBody>
      </p:sp>
    </p:spTree>
    <p:extLst>
      <p:ext uri="{BB962C8B-B14F-4D97-AF65-F5344CB8AC3E}">
        <p14:creationId xmlns:p14="http://schemas.microsoft.com/office/powerpoint/2010/main" val="735459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CBD0459-8E41-DC55-07D0-EED6CCF51F84}"/>
              </a:ext>
            </a:extLst>
          </p:cNvPr>
          <p:cNvSpPr txBox="1"/>
          <p:nvPr/>
        </p:nvSpPr>
        <p:spPr>
          <a:xfrm>
            <a:off x="3619418" y="5400755"/>
            <a:ext cx="53631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人民军队的性质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2736C9-A3E6-726B-77A3-8437B6FA23D3}"/>
              </a:ext>
            </a:extLst>
          </p:cNvPr>
          <p:cNvSpPr txBox="1"/>
          <p:nvPr/>
        </p:nvSpPr>
        <p:spPr>
          <a:xfrm>
            <a:off x="3048000" y="2389684"/>
            <a:ext cx="60960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400"/>
              <a:t>革命人道主义精神</a:t>
            </a:r>
            <a:endParaRPr lang="en-US" altLang="zh-CN" sz="4400"/>
          </a:p>
          <a:p>
            <a:pPr algn="ctr"/>
            <a:r>
              <a:rPr lang="zh-CN" altLang="en-US" sz="4400"/>
              <a:t>国际主义精神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73DFA8E-5D3A-3B01-BFCB-F8F8AF6047A2}"/>
              </a:ext>
            </a:extLst>
          </p:cNvPr>
          <p:cNvSpPr txBox="1"/>
          <p:nvPr/>
        </p:nvSpPr>
        <p:spPr>
          <a:xfrm>
            <a:off x="3323327" y="4297898"/>
            <a:ext cx="64321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正义之师、文明之师、威武之师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00ACC9A-82BA-A4DD-DB26-39EA8D595CCD}"/>
              </a:ext>
            </a:extLst>
          </p:cNvPr>
          <p:cNvSpPr txBox="1"/>
          <p:nvPr/>
        </p:nvSpPr>
        <p:spPr>
          <a:xfrm>
            <a:off x="646043" y="251779"/>
            <a:ext cx="1071769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学习活动二：</a:t>
            </a:r>
            <a:endParaRPr kumimoji="0" lang="en-US" altLang="zh-CN" sz="36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                         理解主旨</a:t>
            </a:r>
            <a:r>
              <a:rPr kumimoji="0" lang="en-US" altLang="zh-CN" sz="3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——</a:t>
            </a: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</a:t>
            </a:r>
            <a:r>
              <a:rPr lang="en-US" altLang="zh-CN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插曲</a:t>
            </a:r>
            <a:r>
              <a:rPr lang="en-US" altLang="zh-CN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见大境界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960446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73A384C-63E4-B69D-7EE0-8D0A7C9A602C}"/>
              </a:ext>
            </a:extLst>
          </p:cNvPr>
          <p:cNvSpPr txBox="1"/>
          <p:nvPr/>
        </p:nvSpPr>
        <p:spPr>
          <a:xfrm>
            <a:off x="646043" y="251779"/>
            <a:ext cx="833230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学习活动三：</a:t>
            </a:r>
            <a:endParaRPr kumimoji="0" lang="en-US" altLang="zh-CN" sz="36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                         赏析</a:t>
            </a:r>
            <a:r>
              <a:rPr lang="zh-CN" altLang="en-US" sz="3600" b="1" kern="0">
                <a:solidFill>
                  <a:srgbClr val="000000"/>
                </a:solidFill>
              </a:rPr>
              <a:t>细节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描写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9A4ADE5-245A-4F8D-1682-13E1F9810B4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44232" y="0"/>
            <a:ext cx="2728667" cy="192819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C3F8A4-8B1D-4039-B52F-850F289F5BD5}"/>
              </a:ext>
            </a:extLst>
          </p:cNvPr>
          <p:cNvSpPr txBox="1"/>
          <p:nvPr/>
        </p:nvSpPr>
        <p:spPr>
          <a:xfrm>
            <a:off x="1258388" y="1478865"/>
            <a:ext cx="1028917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赏析方法：</a:t>
            </a:r>
            <a:endParaRPr lang="en-US" altLang="zh-CN" sz="2400" b="1">
              <a:solidFill>
                <a:srgbClr val="FF0000"/>
              </a:solidFill>
            </a:endParaRPr>
          </a:p>
          <a:p>
            <a:r>
              <a:rPr lang="en-US" altLang="zh-CN" sz="2400" b="1">
                <a:solidFill>
                  <a:srgbClr val="0000FF"/>
                </a:solidFill>
              </a:rPr>
              <a:t>    1.</a:t>
            </a:r>
            <a:r>
              <a:rPr lang="zh-CN" altLang="en-US" sz="2400" b="1">
                <a:solidFill>
                  <a:srgbClr val="0000FF"/>
                </a:solidFill>
              </a:rPr>
              <a:t>分析写的是什么，肖像描写、语言描写、神态描写、心理、动作描写；</a:t>
            </a:r>
            <a:endParaRPr lang="en-US" altLang="zh-CN" sz="2400" b="1">
              <a:solidFill>
                <a:srgbClr val="0000FF"/>
              </a:solidFill>
            </a:endParaRPr>
          </a:p>
          <a:p>
            <a:r>
              <a:rPr lang="en-US" altLang="zh-CN" sz="2400" b="1">
                <a:solidFill>
                  <a:srgbClr val="0000FF"/>
                </a:solidFill>
              </a:rPr>
              <a:t>    2.</a:t>
            </a:r>
            <a:r>
              <a:rPr lang="zh-CN" altLang="en-US" sz="2400" b="1">
                <a:solidFill>
                  <a:srgbClr val="0000FF"/>
                </a:solidFill>
              </a:rPr>
              <a:t>这样的细节描写有什么用，达到了怎样的效果，突出可描写对象什么样的特点。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E479032-93B6-44C7-BB9A-920040CEEBD7}"/>
              </a:ext>
            </a:extLst>
          </p:cNvPr>
          <p:cNvSpPr/>
          <p:nvPr/>
        </p:nvSpPr>
        <p:spPr>
          <a:xfrm>
            <a:off x="840557" y="3200470"/>
            <a:ext cx="10767969" cy="277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“抱”“嘱咐”“牵”“喂”等动词，刻画出了“我”对日本小女孩的细心呵护；关心伤势、安排喂奶显示了八路军的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考虑周全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；“常常用小手拽着我的马裤腿，我走到哪里，她跟到哪里”表现了小女孩对聂荣臻的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亲近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和对他的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依赖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。从以上细节可以看出聂荣臻的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亲切慈善、和蔼可亲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，表现了八路军人道主义精神的伟大和崇高。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0806531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0245820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94E372B-D408-751C-6E2E-53B2497F5189}"/>
              </a:ext>
            </a:extLst>
          </p:cNvPr>
          <p:cNvSpPr txBox="1"/>
          <p:nvPr/>
        </p:nvSpPr>
        <p:spPr>
          <a:xfrm>
            <a:off x="351181" y="514387"/>
            <a:ext cx="91638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小组讨论：为什么将一个元帅、一个将军的回忆录对比放在一课中？</a:t>
            </a:r>
          </a:p>
        </p:txBody>
      </p:sp>
      <p:graphicFrame>
        <p:nvGraphicFramePr>
          <p:cNvPr id="2" name="图示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FB59016-1185-4502-839A-A652BDA827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4344703"/>
              </p:ext>
            </p:extLst>
          </p:nvPr>
        </p:nvGraphicFramePr>
        <p:xfrm>
          <a:off x="1613200" y="1398934"/>
          <a:ext cx="9725360" cy="43748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77A9148-5028-4AAD-8F4A-78905BF90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523939"/>
            <a:ext cx="4480435" cy="1810122"/>
          </a:xfrm>
        </p:spPr>
        <p:txBody>
          <a:bodyPr>
            <a:normAutofit fontScale="90000"/>
          </a:bodyPr>
          <a:lstStyle/>
          <a:p>
            <a:pPr>
              <a:lnSpc>
                <a:spcPct val="200000"/>
              </a:lnSpc>
            </a:pPr>
            <a:r>
              <a:rPr lang="en-US" altLang="zh-CN"/>
              <a:t>《</a:t>
            </a:r>
            <a:r>
              <a:rPr lang="zh-CN" altLang="en-US"/>
              <a:t>长征胜利万岁</a:t>
            </a:r>
            <a:r>
              <a:rPr lang="en-US" altLang="zh-CN"/>
              <a:t>》</a:t>
            </a:r>
            <a:br>
              <a:rPr lang="en-US" altLang="zh-CN"/>
            </a:br>
            <a:r>
              <a:rPr lang="en-US" altLang="zh-CN"/>
              <a:t/>
            </a:r>
            <a:br>
              <a:rPr lang="en-US" altLang="zh-CN"/>
            </a:br>
            <a:r>
              <a:rPr lang="en-US" altLang="zh-CN"/>
              <a:t/>
            </a:r>
            <a:br>
              <a:rPr lang="en-US" altLang="zh-CN"/>
            </a:br>
            <a:r>
              <a:rPr lang="en-US" altLang="zh-CN"/>
              <a:t>《</a:t>
            </a:r>
            <a:r>
              <a:rPr lang="zh-CN" altLang="en-US"/>
              <a:t>大战中的插曲</a:t>
            </a:r>
            <a:r>
              <a:rPr lang="en-US" altLang="zh-CN"/>
              <a:t>》</a:t>
            </a:r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CC05B39-0E99-4827-9C42-BC1478CF1774}"/>
              </a:ext>
            </a:extLst>
          </p:cNvPr>
          <p:cNvSpPr/>
          <p:nvPr/>
        </p:nvSpPr>
        <p:spPr>
          <a:xfrm>
            <a:off x="9441347" y="3074461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0000FF"/>
                </a:solidFill>
              </a:rPr>
              <a:t>天下归心</a:t>
            </a:r>
          </a:p>
        </p:txBody>
      </p:sp>
      <p:pic>
        <p:nvPicPr>
          <p:cNvPr id="14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1341100" y="11722100"/>
            <a:ext cx="3302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4265551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5C7B496-BACF-4697-9A72-0063B6674D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graphicEl>
                                              <a:dgm id="{55C7B496-BACF-4697-9A72-0063B6674D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graphicEl>
                                              <a:dgm id="{55C7B496-BACF-4697-9A72-0063B6674D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4DB9197-AE36-4A4A-92A0-983AA71712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graphicEl>
                                              <a:dgm id="{94DB9197-AE36-4A4A-92A0-983AA71712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graphicEl>
                                              <a:dgm id="{94DB9197-AE36-4A4A-92A0-983AA71712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277FC80-C9C6-4BA4-BD5D-E9AAEDBF92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graphicEl>
                                              <a:dgm id="{D277FC80-C9C6-4BA4-BD5D-E9AAEDBF92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graphicEl>
                                              <a:dgm id="{D277FC80-C9C6-4BA4-BD5D-E9AAEDBF92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DB9F81C-EF6A-445A-872B-DA1D4CF3E4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graphicEl>
                                              <a:dgm id="{ADB9F81C-EF6A-445A-872B-DA1D4CF3E4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graphicEl>
                                              <a:dgm id="{ADB9F81C-EF6A-445A-872B-DA1D4CF3E4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A6A0DD5-729C-444D-B074-F5D77CB4ED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graphicEl>
                                              <a:dgm id="{2A6A0DD5-729C-444D-B074-F5D77CB4ED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graphicEl>
                                              <a:dgm id="{2A6A0DD5-729C-444D-B074-F5D77CB4ED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03CD672-EFB3-082D-3123-244E4A2F1B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19005808"/>
              </p:ext>
            </p:extLst>
          </p:nvPr>
        </p:nvGraphicFramePr>
        <p:xfrm>
          <a:off x="1839844" y="2170780"/>
          <a:ext cx="8128000" cy="4369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36F8DE0-956E-7FCA-0533-47A713A5F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3582" y="516145"/>
            <a:ext cx="3378835" cy="705485"/>
          </a:xfrm>
        </p:spPr>
        <p:txBody>
          <a:bodyPr>
            <a:normAutofit/>
          </a:bodyPr>
          <a:lstStyle/>
          <a:p>
            <a:r>
              <a:rPr lang="zh-CN" altLang="en-US"/>
              <a:t>了解回忆录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418D122-0735-4B13-4AF9-68920F4DD65A}"/>
              </a:ext>
            </a:extLst>
          </p:cNvPr>
          <p:cNvSpPr txBox="1"/>
          <p:nvPr/>
        </p:nvSpPr>
        <p:spPr>
          <a:xfrm>
            <a:off x="914711" y="1221630"/>
            <a:ext cx="10356575" cy="1301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kern="100">
                <a:solidFill>
                  <a:srgbClr val="0000FF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kern="100">
                <a:solidFill>
                  <a:srgbClr val="0000FF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一种文学体裁。运用叙述和描写的方法，追述本人或所熟悉的人物，过去的生活经历和社会活动。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100DE99-E7F8-45C9-A08C-E3A15E93FD08}"/>
              </a:ext>
            </a:extLst>
          </p:cNvPr>
          <p:cNvSpPr txBox="1"/>
          <p:nvPr/>
        </p:nvSpPr>
        <p:spPr>
          <a:xfrm>
            <a:off x="914710" y="1221630"/>
            <a:ext cx="10356575" cy="1301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kern="100">
                <a:solidFill>
                  <a:srgbClr val="0000FF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kern="100">
                <a:solidFill>
                  <a:srgbClr val="0000FF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一种文学体裁。运用叙述和描写的方法，追述本人或所熟悉的人物</a:t>
            </a:r>
            <a:r>
              <a:rPr lang="zh-CN" altLang="en-US" sz="2800" b="1" kern="1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2800" b="1" kern="100">
                <a:solidFill>
                  <a:srgbClr val="0000FF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过去的生活经历和社会活动。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3699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8549429-4D06-4BF1-ABA8-24E5298D9E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graphicEl>
                                              <a:dgm id="{28549429-4D06-4BF1-ABA8-24E5298D9E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C7B6C0E-0C70-4D63-9A9D-4568923415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1C7B6C0E-0C70-4D63-9A9D-4568923415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E558534-D317-4BB2-8A86-F6685585BA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graphicEl>
                                              <a:dgm id="{9E558534-D317-4BB2-8A86-F6685585BA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92F9E7B-26BF-468A-9A82-0C1C6A317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dgm id="{292F9E7B-26BF-468A-9A82-0C1C6A3174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D415079-952A-44CC-85A7-0E5032AA14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">
                                            <p:graphicEl>
                                              <a:dgm id="{9D415079-952A-44CC-85A7-0E5032AA14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84399D8-9ECF-4F2B-B026-D1CAF6EFEF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">
                                            <p:graphicEl>
                                              <a:dgm id="{884399D8-9ECF-4F2B-B026-D1CAF6EFEF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311D55C-DC5F-47FA-8C14-89E85C61A3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5">
                                            <p:graphicEl>
                                              <a:dgm id="{2311D55C-DC5F-47FA-8C14-89E85C61A3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EF23A89-D6B8-41AD-A588-B5AE73A517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5">
                                            <p:graphicEl>
                                              <a:dgm id="{6EF23A89-D6B8-41AD-A588-B5AE73A517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lvlOne"/>
        </p:bldSub>
      </p:bldGraphic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56068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导入新课：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毛泽东《长征》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48976" y="1651952"/>
            <a:ext cx="6802120" cy="355409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</a:rPr>
              <a:t>红军不怕远征难，万水千山只等闲。</a:t>
            </a:r>
          </a:p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</a:rPr>
              <a:t>五岭逶迤腾细浪，乌蒙磅礴走泥丸。</a:t>
            </a:r>
          </a:p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</a:rPr>
              <a:t>金沙水拍云崖暖，大渡桥横铁索寒。</a:t>
            </a:r>
          </a:p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</a:rPr>
              <a:t>更喜岷山千里雪，三军过后尽开颜。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929299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523" y="362967"/>
            <a:ext cx="4263438" cy="2764139"/>
          </a:xfrm>
          <a:prstGeom prst="rect">
            <a:avLst/>
          </a:prstGeom>
          <a:solidFill>
            <a:schemeClr val="accent1">
              <a:shade val="85000"/>
            </a:scheme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201673" y="858557"/>
            <a:ext cx="390888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dk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飞夺泸定桥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87399" y="362966"/>
            <a:ext cx="4313109" cy="2764139"/>
          </a:xfrm>
          <a:prstGeom prst="rect">
            <a:avLst/>
          </a:prstGeom>
          <a:solidFill>
            <a:schemeClr val="accent1">
              <a:shade val="85000"/>
            </a:scheme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0894855" y="960205"/>
            <a:ext cx="4910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dk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雪山忠魂</a:t>
            </a:r>
          </a:p>
        </p:txBody>
      </p:sp>
      <p:pic>
        <p:nvPicPr>
          <p:cNvPr id="3078" name="Picture 6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524" y="3604770"/>
            <a:ext cx="4263437" cy="2789047"/>
          </a:xfrm>
          <a:prstGeom prst="rect">
            <a:avLst/>
          </a:prstGeom>
          <a:solidFill>
            <a:schemeClr val="accent1">
              <a:shade val="85000"/>
            </a:scheme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5159792" y="4368685"/>
            <a:ext cx="39088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dk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过草地</a:t>
            </a:r>
          </a:p>
        </p:txBody>
      </p:sp>
      <p:pic>
        <p:nvPicPr>
          <p:cNvPr id="3080" name="Picture 8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87399" y="3542432"/>
            <a:ext cx="4403698" cy="2851386"/>
          </a:xfrm>
          <a:prstGeom prst="rect">
            <a:avLst/>
          </a:prstGeom>
          <a:solidFill>
            <a:schemeClr val="accent1">
              <a:shade val="85000"/>
            </a:scheme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0995047" y="3775096"/>
            <a:ext cx="390888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dk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巧渡金沙江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6490" y="113575"/>
            <a:ext cx="7636149" cy="55101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2211706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092B66A-3DFD-441E-B739-32B9AE68143E}"/>
              </a:ext>
            </a:extLst>
          </p:cNvPr>
          <p:cNvSpPr/>
          <p:nvPr/>
        </p:nvSpPr>
        <p:spPr>
          <a:xfrm>
            <a:off x="836020" y="1741940"/>
            <a:ext cx="9614265" cy="3893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/>
              <a:t>【</a:t>
            </a:r>
            <a:r>
              <a:rPr lang="zh-CN" altLang="en-US" sz="2800"/>
              <a:t>小资料</a:t>
            </a:r>
            <a:r>
              <a:rPr lang="en-US" altLang="zh-CN" sz="2800"/>
              <a:t>】</a:t>
            </a:r>
            <a:r>
              <a:rPr lang="zh-CN" altLang="en-US" sz="2800"/>
              <a:t>在漫漫征途中，红军将士同敌人进行了</a:t>
            </a:r>
            <a:r>
              <a:rPr lang="en-US" altLang="zh-CN" sz="2800"/>
              <a:t>600</a:t>
            </a:r>
            <a:r>
              <a:rPr lang="zh-CN" altLang="en-US" sz="2800"/>
              <a:t>余次战役战斗，跨越近百条江河，攀越</a:t>
            </a:r>
            <a:r>
              <a:rPr lang="en-US" altLang="zh-CN" sz="2800"/>
              <a:t>40</a:t>
            </a:r>
            <a:r>
              <a:rPr lang="zh-CN" altLang="en-US" sz="2800"/>
              <a:t>余座高山险峰，其中海拔</a:t>
            </a:r>
            <a:r>
              <a:rPr lang="en-US" altLang="zh-CN" sz="2800"/>
              <a:t>4000</a:t>
            </a:r>
            <a:r>
              <a:rPr lang="zh-CN" altLang="en-US" sz="2800"/>
              <a:t>米以上的雪山就有</a:t>
            </a:r>
            <a:r>
              <a:rPr lang="en-US" altLang="zh-CN" sz="2800"/>
              <a:t>20</a:t>
            </a:r>
            <a:r>
              <a:rPr lang="zh-CN" altLang="en-US" sz="2800"/>
              <a:t>余座，穿越了被称为“死亡陷阱”的茫茫草地，用顽强意志征服了人类生存极限。红军将士上演了世界军事史上威武雄壮的战争活剧，创造了气吞山河的人间奇迹。（习近平主席讲话）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F64F113-F147-4711-A2C8-3DA37AFA6DA8}"/>
              </a:ext>
            </a:extLst>
          </p:cNvPr>
          <p:cNvSpPr/>
          <p:nvPr/>
        </p:nvSpPr>
        <p:spPr>
          <a:xfrm>
            <a:off x="836021" y="258969"/>
            <a:ext cx="970134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/>
              <a:t>（课文）</a:t>
            </a:r>
            <a:r>
              <a:rPr lang="zh-CN" altLang="zh-CN" sz="2800"/>
              <a:t>纵横十一个省……最多的走了二万五千里十二个月光阴中间，天上每日几十架飞机侦察轰炸，地下几十万大军围追堵截，路上遇着了说不尽的艰难险阻。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856298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MmZjNGIzYWIxYTczMGIyMTAzYTcyZmJjZWMzODU0MjA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6"/>
  <p:tag name="KSO_WM_UNIT_LINE_FORE_SCHEMECOLOR_INDEX_BRIGHTNESS" val="0.8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" val="6"/>
  <p:tag name="KSO_WM_UNIT_FILL_FORE_SCHEMECOLOR_INDEX_BRIGHTNESS" val="0"/>
  <p:tag name="KSO_WM_UNIT_FILL_TYPE" val="1"/>
  <p:tag name="KSO_WM_UNIT_PLACING_PICTURE_USER_VIEWPORT" val="{&quot;height&quot;:6167.888188976378,&quot;width&quot;:5746.765354330709}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" val="5"/>
  <p:tag name="KSO_WM_UNIT_FILL_FORE_SCHEMECOLOR_INDEX_BRIGHTNESS" val="0"/>
  <p:tag name="KSO_WM_UNIT_FILL_TYPE" val="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5"/>
  <p:tag name="KSO_WM_UNIT_TEXT_FILL_FORE_SCHEMECOLOR_INDEX_BRIGHTNESS" val="0"/>
  <p:tag name="KSO_WM_UNIT_TEXT_FILL_TYPE" val="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" val="5"/>
  <p:tag name="KSO_WM_UNIT_FILL_FORE_SCHEMECOLOR_INDEX_BRIGHTNESS" val="0"/>
  <p:tag name="KSO_WM_UNI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5"/>
  <p:tag name="KSO_WM_UNIT_TEXT_FILL_FORE_SCHEMECOLOR_INDEX_BRIGHTNESS" val="0"/>
  <p:tag name="KSO_WM_UNIT_TEXT_FILL_TYPE" val="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" val="5"/>
  <p:tag name="KSO_WM_UNIT_FILL_FORE_SCHEMECOLOR_INDEX_BRIGHTNESS" val="0"/>
  <p:tag name="KSO_WM_UNIT_FILL_TYPE" val="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5"/>
  <p:tag name="KSO_WM_UNIT_TEXT_FILL_FORE_SCHEMECOLOR_INDEX_BRIGHTNESS" val="0"/>
  <p:tag name="KSO_WM_UNIT_TEXT_FILL_TYPE" val="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" val="5"/>
  <p:tag name="KSO_WM_UNIT_FILL_FORE_SCHEMECOLOR_INDEX_BRIGHTNESS" val="0"/>
  <p:tag name="KSO_WM_UNIT_FILL_TYPE" val="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5"/>
  <p:tag name="KSO_WM_UNIT_TEXT_FILL_FORE_SCHEMECOLOR_INDEX_BRIGHTNESS" val="0"/>
  <p:tag name="KSO_WM_UNIT_TEXT_FILL_TYPE" val="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798,&quot;width&quot;:8205}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479a59a7-6163-4fdc-b411-c9a90a01e9ad}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" val="6"/>
  <p:tag name="KSO_WM_UNIT_FILL_FORE_SCHEMECOLOR_INDEX_BRIGHTNESS" val="0"/>
  <p:tag name="KSO_WM_UNIT_FILL_TYPE" val="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" val="6"/>
  <p:tag name="KSO_WM_UNIT_FILL_FORE_SCHEMECOLOR_INDEX_BRIGHTNESS" val="0"/>
  <p:tag name="KSO_WM_UNI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" val="6"/>
  <p:tag name="KSO_WM_UNIT_FILL_FORE_SCHEMECOLOR_INDEX_BRIGHTNESS" val="0"/>
  <p:tag name="KSO_WM_UNIT_FILL_TYPE" val="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7255e9e5-f0e5-4060-a3e3-6611529d450f}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479a59a7-6163-4fdc-b411-c9a90a01e9ad}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7255e9e5-f0e5-4060-a3e3-6611529d450f}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479a59a7-6163-4fdc-b411-c9a90a01e9ad}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798,&quot;width&quot;:8205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691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691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6915"/>
  <p:tag name="KSO_WM_TEMPLATE_MASTER_THUMB_INDEX" val="12"/>
  <p:tag name="KSO_WM_TEMPLATE_MASTER_TYPE" val="1"/>
  <p:tag name="KSO_WM_TEMPLATE_SUBCATEGORY" val="0"/>
  <p:tag name="KSO_WM_TEMPLATE_THUMBS_INDEX" val="1、4、7、8、10、11、12、13、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7"/>
  <p:tag name="KSO_WM_UNIT_INDEX" val="7"/>
  <p:tag name="KSO_WM_UNIT_LAYERLEVEL" val="1"/>
  <p:tag name="KSO_WM_UNIT_TYPE" val="y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5"/>
  <p:tag name="KSO_WM_UNIT_INDEX" val="5"/>
  <p:tag name="KSO_WM_UNIT_LAYERLEVEL" val="1"/>
  <p:tag name="KSO_WM_UNIT_TYPE" val="y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6"/>
  <p:tag name="KSO_WM_UNIT_INDEX" val="6"/>
  <p:tag name="KSO_WM_UNIT_LAYERLEVEL" val="1"/>
  <p:tag name="KSO_WM_UNIT_TYPE" val="y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SM 预置配色-浅色">
      <a:dk1>
        <a:srgbClr val="000000"/>
      </a:dk1>
      <a:lt1>
        <a:srgbClr val="FFFFFF"/>
      </a:lt1>
      <a:dk2>
        <a:srgbClr val="F5F5F8"/>
      </a:dk2>
      <a:lt2>
        <a:srgbClr val="FFFFFF"/>
      </a:lt2>
      <a:accent1>
        <a:srgbClr val="577CCE"/>
      </a:accent1>
      <a:accent2>
        <a:srgbClr val="5999AF"/>
      </a:accent2>
      <a:accent3>
        <a:srgbClr val="5BA080"/>
      </a:accent3>
      <a:accent4>
        <a:srgbClr val="8BAA69"/>
      </a:accent4>
      <a:accent5>
        <a:srgbClr val="D6B250"/>
      </a:accent5>
      <a:accent6>
        <a:srgbClr val="E79647"/>
      </a:accent6>
      <a:hlink>
        <a:srgbClr val="0000FF"/>
      </a:hlink>
      <a:folHlink>
        <a:srgbClr val="FF00FF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1663</Words>
  <Application>Microsoft Office PowerPoint</Application>
  <PresentationFormat>自定义</PresentationFormat>
  <Paragraphs>197</Paragraphs>
  <Slides>34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Office 主题​​</vt:lpstr>
      <vt:lpstr>1_Office 主题​​</vt:lpstr>
      <vt:lpstr>《长征胜利万岁》 《大战中的插曲》</vt:lpstr>
      <vt:lpstr>PowerPoint 演示文稿</vt:lpstr>
      <vt:lpstr>PowerPoint 演示文稿</vt:lpstr>
      <vt:lpstr>了解回忆录</vt:lpstr>
      <vt:lpstr>PowerPoint 演示文稿</vt:lpstr>
      <vt:lpstr>导入新课：毛泽东《长征》</vt:lpstr>
      <vt:lpstr>PowerPoint 演示文稿</vt:lpstr>
      <vt:lpstr>PowerPoint 演示文稿</vt:lpstr>
      <vt:lpstr>PowerPoint 演示文稿</vt:lpstr>
      <vt:lpstr>看课文，找信息</vt:lpstr>
      <vt:lpstr>PowerPoint 演示文稿</vt:lpstr>
      <vt:lpstr>长征胜利万岁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大战中的插曲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《长征胜利万岁》   《大战中的插曲》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《长征胜利万岁》 《大战中的插曲》</dc:title>
  <dc:creator>rbm.xkw.com</dc:creator>
  <cp:lastModifiedBy>User</cp:lastModifiedBy>
  <cp:revision>2</cp:revision>
  <cp:lastPrinted>2022-08-19T16:46:17Z</cp:lastPrinted>
  <dcterms:created xsi:type="dcterms:W3CDTF">2022-08-19T16:46:17Z</dcterms:created>
  <dcterms:modified xsi:type="dcterms:W3CDTF">2022-08-29T00:43:24Z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