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heme/theme3.xml" ContentType="application/vnd.openxmlformats-officedocument.them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39"/>
  </p:notesMasterIdLst>
  <p:sldIdLst>
    <p:sldId id="274" r:id="rId3"/>
    <p:sldId id="402" r:id="rId4"/>
    <p:sldId id="403" r:id="rId5"/>
    <p:sldId id="269" r:id="rId6"/>
    <p:sldId id="277" r:id="rId7"/>
    <p:sldId id="278" r:id="rId8"/>
    <p:sldId id="297" r:id="rId9"/>
    <p:sldId id="347" r:id="rId10"/>
    <p:sldId id="400" r:id="rId11"/>
    <p:sldId id="301" r:id="rId12"/>
    <p:sldId id="349" r:id="rId13"/>
    <p:sldId id="361" r:id="rId14"/>
    <p:sldId id="350" r:id="rId15"/>
    <p:sldId id="308" r:id="rId16"/>
    <p:sldId id="351" r:id="rId17"/>
    <p:sldId id="312" r:id="rId18"/>
    <p:sldId id="319" r:id="rId19"/>
    <p:sldId id="353" r:id="rId20"/>
    <p:sldId id="321" r:id="rId21"/>
    <p:sldId id="320" r:id="rId22"/>
    <p:sldId id="323" r:id="rId23"/>
    <p:sldId id="324" r:id="rId24"/>
    <p:sldId id="354" r:id="rId25"/>
    <p:sldId id="325" r:id="rId26"/>
    <p:sldId id="330" r:id="rId27"/>
    <p:sldId id="401" r:id="rId28"/>
    <p:sldId id="388" r:id="rId29"/>
    <p:sldId id="355" r:id="rId30"/>
    <p:sldId id="357" r:id="rId31"/>
    <p:sldId id="332" r:id="rId32"/>
    <p:sldId id="333" r:id="rId33"/>
    <p:sldId id="334" r:id="rId34"/>
    <p:sldId id="358" r:id="rId35"/>
    <p:sldId id="359" r:id="rId36"/>
    <p:sldId id="360" r:id="rId37"/>
    <p:sldId id="356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2" Type="http://schemas.openxmlformats.org/officeDocument/2006/relationships/tags" Target="../tags/tag137.xml"/><Relationship Id="rId1" Type="http://schemas.openxmlformats.org/officeDocument/2006/relationships/theme" Target="../theme/theme3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110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4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4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ags" Target="../tags/tag66.xml"/><Relationship Id="rId3" Type="http://schemas.openxmlformats.org/officeDocument/2006/relationships/slideLayout" Target="../slideLayouts/slideLayout15.xml"/><Relationship Id="rId21" Type="http://schemas.openxmlformats.org/officeDocument/2006/relationships/tags" Target="../tags/tag69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ags" Target="../tags/tag65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20" Type="http://schemas.openxmlformats.org/officeDocument/2006/relationships/tags" Target="../tags/tag6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ags" Target="../tags/tag67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  <p:custDataLst>
              <p:tags r:id="rId17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  <p:custDataLst>
              <p:tags r:id="rId18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4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7" Type="http://schemas.openxmlformats.org/officeDocument/2006/relationships/image" Target="../media/image1.png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93.xml"/><Relationship Id="rId4" Type="http://schemas.openxmlformats.org/officeDocument/2006/relationships/tags" Target="../tags/tag19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96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so.com/doc/2009747-2126805.html" TargetMode="External"/><Relationship Id="rId3" Type="http://schemas.openxmlformats.org/officeDocument/2006/relationships/tags" Target="../tags/tag202.xml"/><Relationship Id="rId7" Type="http://schemas.openxmlformats.org/officeDocument/2006/relationships/hyperlink" Target="https://baike.so.com/doc/1639875-1733443.html" TargetMode="External"/><Relationship Id="rId12" Type="http://schemas.openxmlformats.org/officeDocument/2006/relationships/hyperlink" Target="https://baike.so.com/doc/3250004-3424451.html" TargetMode="Externa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image" Target="../media/image1.png"/><Relationship Id="rId11" Type="http://schemas.openxmlformats.org/officeDocument/2006/relationships/hyperlink" Target="https://baike.so.com/doc/2246054-24863757.html" TargetMode="External"/><Relationship Id="rId5" Type="http://schemas.openxmlformats.org/officeDocument/2006/relationships/slideLayout" Target="../slideLayouts/slideLayout12.xml"/><Relationship Id="rId10" Type="http://schemas.openxmlformats.org/officeDocument/2006/relationships/hyperlink" Target="https://baike.so.com/doc/275256-291369.html" TargetMode="External"/><Relationship Id="rId4" Type="http://schemas.openxmlformats.org/officeDocument/2006/relationships/tags" Target="../tags/tag203.xml"/><Relationship Id="rId9" Type="http://schemas.openxmlformats.org/officeDocument/2006/relationships/hyperlink" Target="https://baike.so.com/doc/7108812-7331858.html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11.xml"/><Relationship Id="rId13" Type="http://schemas.openxmlformats.org/officeDocument/2006/relationships/image" Target="../media/image1.png"/><Relationship Id="rId3" Type="http://schemas.openxmlformats.org/officeDocument/2006/relationships/tags" Target="../tags/tag206.xml"/><Relationship Id="rId7" Type="http://schemas.openxmlformats.org/officeDocument/2006/relationships/tags" Target="../tags/tag210.xml"/><Relationship Id="rId12" Type="http://schemas.openxmlformats.org/officeDocument/2006/relationships/slideLayout" Target="../slideLayouts/slideLayout12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tags" Target="../tags/tag214.xml"/><Relationship Id="rId5" Type="http://schemas.openxmlformats.org/officeDocument/2006/relationships/tags" Target="../tags/tag208.xml"/><Relationship Id="rId10" Type="http://schemas.openxmlformats.org/officeDocument/2006/relationships/tags" Target="../tags/tag213.xml"/><Relationship Id="rId4" Type="http://schemas.openxmlformats.org/officeDocument/2006/relationships/tags" Target="../tags/tag207.xml"/><Relationship Id="rId9" Type="http://schemas.openxmlformats.org/officeDocument/2006/relationships/tags" Target="../tags/tag2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17.xml"/><Relationship Id="rId7" Type="http://schemas.openxmlformats.org/officeDocument/2006/relationships/image" Target="../media/image1.png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19.xml"/><Relationship Id="rId4" Type="http://schemas.openxmlformats.org/officeDocument/2006/relationships/tags" Target="../tags/tag2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27.xml"/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12" Type="http://schemas.openxmlformats.org/officeDocument/2006/relationships/image" Target="../media/image1.png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224.xml"/><Relationship Id="rId10" Type="http://schemas.openxmlformats.org/officeDocument/2006/relationships/tags" Target="../tags/tag229.xml"/><Relationship Id="rId4" Type="http://schemas.openxmlformats.org/officeDocument/2006/relationships/tags" Target="../tags/tag223.xml"/><Relationship Id="rId9" Type="http://schemas.openxmlformats.org/officeDocument/2006/relationships/tags" Target="../tags/tag2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7" Type="http://schemas.openxmlformats.org/officeDocument/2006/relationships/image" Target="../media/image1.png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34.xml"/><Relationship Id="rId4" Type="http://schemas.openxmlformats.org/officeDocument/2006/relationships/tags" Target="../tags/tag2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7" Type="http://schemas.openxmlformats.org/officeDocument/2006/relationships/image" Target="../media/image1.png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39.xml"/><Relationship Id="rId4" Type="http://schemas.openxmlformats.org/officeDocument/2006/relationships/tags" Target="../tags/tag23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47.xml"/><Relationship Id="rId13" Type="http://schemas.openxmlformats.org/officeDocument/2006/relationships/tags" Target="../tags/tag252.xml"/><Relationship Id="rId3" Type="http://schemas.openxmlformats.org/officeDocument/2006/relationships/tags" Target="../tags/tag242.xml"/><Relationship Id="rId7" Type="http://schemas.openxmlformats.org/officeDocument/2006/relationships/tags" Target="../tags/tag246.xml"/><Relationship Id="rId12" Type="http://schemas.openxmlformats.org/officeDocument/2006/relationships/tags" Target="../tags/tag251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11" Type="http://schemas.openxmlformats.org/officeDocument/2006/relationships/tags" Target="../tags/tag250.xml"/><Relationship Id="rId5" Type="http://schemas.openxmlformats.org/officeDocument/2006/relationships/tags" Target="../tags/tag244.xml"/><Relationship Id="rId15" Type="http://schemas.openxmlformats.org/officeDocument/2006/relationships/image" Target="../media/image1.png"/><Relationship Id="rId10" Type="http://schemas.openxmlformats.org/officeDocument/2006/relationships/tags" Target="../tags/tag249.xml"/><Relationship Id="rId4" Type="http://schemas.openxmlformats.org/officeDocument/2006/relationships/tags" Target="../tags/tag243.xml"/><Relationship Id="rId9" Type="http://schemas.openxmlformats.org/officeDocument/2006/relationships/tags" Target="../tags/tag248.xml"/><Relationship Id="rId14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7" Type="http://schemas.openxmlformats.org/officeDocument/2006/relationships/image" Target="../media/image1.png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57.xml"/><Relationship Id="rId4" Type="http://schemas.openxmlformats.org/officeDocument/2006/relationships/tags" Target="../tags/tag25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7" Type="http://schemas.openxmlformats.org/officeDocument/2006/relationships/image" Target="../media/image2.png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4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60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66.xml"/><Relationship Id="rId7" Type="http://schemas.openxmlformats.org/officeDocument/2006/relationships/image" Target="../media/image1.png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68.xml"/><Relationship Id="rId4" Type="http://schemas.openxmlformats.org/officeDocument/2006/relationships/tags" Target="../tags/tag26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71.xml"/><Relationship Id="rId7" Type="http://schemas.openxmlformats.org/officeDocument/2006/relationships/image" Target="../media/image1.png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73.xml"/><Relationship Id="rId4" Type="http://schemas.openxmlformats.org/officeDocument/2006/relationships/tags" Target="../tags/tag27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81.xml"/><Relationship Id="rId3" Type="http://schemas.openxmlformats.org/officeDocument/2006/relationships/tags" Target="../tags/tag276.xml"/><Relationship Id="rId7" Type="http://schemas.openxmlformats.org/officeDocument/2006/relationships/tags" Target="../tags/tag280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10" Type="http://schemas.openxmlformats.org/officeDocument/2006/relationships/image" Target="../media/image1.png"/><Relationship Id="rId4" Type="http://schemas.openxmlformats.org/officeDocument/2006/relationships/tags" Target="../tags/tag277.xml"/><Relationship Id="rId9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89.xml"/><Relationship Id="rId13" Type="http://schemas.openxmlformats.org/officeDocument/2006/relationships/tags" Target="../tags/tag294.xml"/><Relationship Id="rId18" Type="http://schemas.openxmlformats.org/officeDocument/2006/relationships/tags" Target="../tags/tag299.xml"/><Relationship Id="rId26" Type="http://schemas.openxmlformats.org/officeDocument/2006/relationships/tags" Target="../tags/tag307.xml"/><Relationship Id="rId3" Type="http://schemas.openxmlformats.org/officeDocument/2006/relationships/tags" Target="../tags/tag284.xml"/><Relationship Id="rId21" Type="http://schemas.openxmlformats.org/officeDocument/2006/relationships/tags" Target="../tags/tag302.xml"/><Relationship Id="rId7" Type="http://schemas.openxmlformats.org/officeDocument/2006/relationships/tags" Target="../tags/tag288.xml"/><Relationship Id="rId12" Type="http://schemas.openxmlformats.org/officeDocument/2006/relationships/tags" Target="../tags/tag293.xml"/><Relationship Id="rId17" Type="http://schemas.openxmlformats.org/officeDocument/2006/relationships/tags" Target="../tags/tag298.xml"/><Relationship Id="rId25" Type="http://schemas.openxmlformats.org/officeDocument/2006/relationships/tags" Target="../tags/tag306.xml"/><Relationship Id="rId2" Type="http://schemas.openxmlformats.org/officeDocument/2006/relationships/tags" Target="../tags/tag283.xml"/><Relationship Id="rId16" Type="http://schemas.openxmlformats.org/officeDocument/2006/relationships/tags" Target="../tags/tag297.xml"/><Relationship Id="rId20" Type="http://schemas.openxmlformats.org/officeDocument/2006/relationships/tags" Target="../tags/tag301.xml"/><Relationship Id="rId29" Type="http://schemas.openxmlformats.org/officeDocument/2006/relationships/slideLayout" Target="../slideLayouts/slideLayout12.xml"/><Relationship Id="rId1" Type="http://schemas.openxmlformats.org/officeDocument/2006/relationships/tags" Target="../tags/tag282.xml"/><Relationship Id="rId6" Type="http://schemas.openxmlformats.org/officeDocument/2006/relationships/tags" Target="../tags/tag287.xml"/><Relationship Id="rId11" Type="http://schemas.openxmlformats.org/officeDocument/2006/relationships/tags" Target="../tags/tag292.xml"/><Relationship Id="rId24" Type="http://schemas.openxmlformats.org/officeDocument/2006/relationships/tags" Target="../tags/tag305.xml"/><Relationship Id="rId5" Type="http://schemas.openxmlformats.org/officeDocument/2006/relationships/tags" Target="../tags/tag286.xml"/><Relationship Id="rId15" Type="http://schemas.openxmlformats.org/officeDocument/2006/relationships/tags" Target="../tags/tag296.xml"/><Relationship Id="rId23" Type="http://schemas.openxmlformats.org/officeDocument/2006/relationships/tags" Target="../tags/tag304.xml"/><Relationship Id="rId28" Type="http://schemas.openxmlformats.org/officeDocument/2006/relationships/tags" Target="../tags/tag309.xml"/><Relationship Id="rId10" Type="http://schemas.openxmlformats.org/officeDocument/2006/relationships/tags" Target="../tags/tag291.xml"/><Relationship Id="rId19" Type="http://schemas.openxmlformats.org/officeDocument/2006/relationships/tags" Target="../tags/tag300.xml"/><Relationship Id="rId4" Type="http://schemas.openxmlformats.org/officeDocument/2006/relationships/tags" Target="../tags/tag285.xml"/><Relationship Id="rId9" Type="http://schemas.openxmlformats.org/officeDocument/2006/relationships/tags" Target="../tags/tag290.xml"/><Relationship Id="rId14" Type="http://schemas.openxmlformats.org/officeDocument/2006/relationships/tags" Target="../tags/tag295.xml"/><Relationship Id="rId22" Type="http://schemas.openxmlformats.org/officeDocument/2006/relationships/tags" Target="../tags/tag303.xml"/><Relationship Id="rId27" Type="http://schemas.openxmlformats.org/officeDocument/2006/relationships/tags" Target="../tags/tag308.xml"/><Relationship Id="rId30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12.xml"/><Relationship Id="rId7" Type="http://schemas.openxmlformats.org/officeDocument/2006/relationships/image" Target="../media/image1.png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14.xml"/><Relationship Id="rId4" Type="http://schemas.openxmlformats.org/officeDocument/2006/relationships/tags" Target="../tags/tag3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17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316.xml"/><Relationship Id="rId1" Type="http://schemas.openxmlformats.org/officeDocument/2006/relationships/tags" Target="../tags/tag315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9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23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322.xml"/><Relationship Id="rId1" Type="http://schemas.openxmlformats.org/officeDocument/2006/relationships/tags" Target="../tags/tag321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9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29.xml"/><Relationship Id="rId7" Type="http://schemas.openxmlformats.org/officeDocument/2006/relationships/image" Target="../media/image1.png"/><Relationship Id="rId2" Type="http://schemas.openxmlformats.org/officeDocument/2006/relationships/tags" Target="../tags/tag328.xml"/><Relationship Id="rId1" Type="http://schemas.openxmlformats.org/officeDocument/2006/relationships/tags" Target="../tags/tag32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31.xml"/><Relationship Id="rId4" Type="http://schemas.openxmlformats.org/officeDocument/2006/relationships/tags" Target="../tags/tag3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7" Type="http://schemas.openxmlformats.org/officeDocument/2006/relationships/image" Target="../media/image2.png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5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38.xml"/><Relationship Id="rId7" Type="http://schemas.openxmlformats.org/officeDocument/2006/relationships/image" Target="../media/image1.png"/><Relationship Id="rId2" Type="http://schemas.openxmlformats.org/officeDocument/2006/relationships/tags" Target="../tags/tag337.xml"/><Relationship Id="rId1" Type="http://schemas.openxmlformats.org/officeDocument/2006/relationships/tags" Target="../tags/tag336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40.xml"/><Relationship Id="rId4" Type="http://schemas.openxmlformats.org/officeDocument/2006/relationships/tags" Target="../tags/tag33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43.xml"/><Relationship Id="rId7" Type="http://schemas.openxmlformats.org/officeDocument/2006/relationships/image" Target="../media/image1.png"/><Relationship Id="rId2" Type="http://schemas.openxmlformats.org/officeDocument/2006/relationships/tags" Target="../tags/tag342.xml"/><Relationship Id="rId1" Type="http://schemas.openxmlformats.org/officeDocument/2006/relationships/tags" Target="../tags/tag34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45.xml"/><Relationship Id="rId4" Type="http://schemas.openxmlformats.org/officeDocument/2006/relationships/tags" Target="../tags/tag34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4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" Type="http://schemas.openxmlformats.org/officeDocument/2006/relationships/tags" Target="../tags/tag350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5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5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360.xml"/><Relationship Id="rId7" Type="http://schemas.openxmlformats.org/officeDocument/2006/relationships/image" Target="../media/image1.png"/><Relationship Id="rId2" Type="http://schemas.openxmlformats.org/officeDocument/2006/relationships/tags" Target="../tags/tag359.xml"/><Relationship Id="rId1" Type="http://schemas.openxmlformats.org/officeDocument/2006/relationships/tags" Target="../tags/tag35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62.xml"/><Relationship Id="rId4" Type="http://schemas.openxmlformats.org/officeDocument/2006/relationships/tags" Target="../tags/tag36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370.xml"/><Relationship Id="rId13" Type="http://schemas.openxmlformats.org/officeDocument/2006/relationships/tags" Target="../tags/tag375.xml"/><Relationship Id="rId18" Type="http://schemas.openxmlformats.org/officeDocument/2006/relationships/image" Target="../media/image1.png"/><Relationship Id="rId3" Type="http://schemas.openxmlformats.org/officeDocument/2006/relationships/tags" Target="../tags/tag365.xml"/><Relationship Id="rId7" Type="http://schemas.openxmlformats.org/officeDocument/2006/relationships/tags" Target="../tags/tag369.xml"/><Relationship Id="rId12" Type="http://schemas.openxmlformats.org/officeDocument/2006/relationships/tags" Target="../tags/tag374.xml"/><Relationship Id="rId17" Type="http://schemas.openxmlformats.org/officeDocument/2006/relationships/slideLayout" Target="../slideLayouts/slideLayout12.xml"/><Relationship Id="rId2" Type="http://schemas.openxmlformats.org/officeDocument/2006/relationships/tags" Target="../tags/tag364.xml"/><Relationship Id="rId16" Type="http://schemas.openxmlformats.org/officeDocument/2006/relationships/tags" Target="../tags/tag378.xml"/><Relationship Id="rId1" Type="http://schemas.openxmlformats.org/officeDocument/2006/relationships/tags" Target="../tags/tag363.xml"/><Relationship Id="rId6" Type="http://schemas.openxmlformats.org/officeDocument/2006/relationships/tags" Target="../tags/tag368.xml"/><Relationship Id="rId11" Type="http://schemas.openxmlformats.org/officeDocument/2006/relationships/tags" Target="../tags/tag373.xml"/><Relationship Id="rId5" Type="http://schemas.openxmlformats.org/officeDocument/2006/relationships/tags" Target="../tags/tag367.xml"/><Relationship Id="rId15" Type="http://schemas.openxmlformats.org/officeDocument/2006/relationships/tags" Target="../tags/tag377.xml"/><Relationship Id="rId10" Type="http://schemas.openxmlformats.org/officeDocument/2006/relationships/tags" Target="../tags/tag372.xml"/><Relationship Id="rId19" Type="http://schemas.openxmlformats.org/officeDocument/2006/relationships/image" Target="../media/image9.png"/><Relationship Id="rId4" Type="http://schemas.openxmlformats.org/officeDocument/2006/relationships/tags" Target="../tags/tag366.xml"/><Relationship Id="rId9" Type="http://schemas.openxmlformats.org/officeDocument/2006/relationships/tags" Target="../tags/tag371.xml"/><Relationship Id="rId14" Type="http://schemas.openxmlformats.org/officeDocument/2006/relationships/tags" Target="../tags/tag37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56.xml"/><Relationship Id="rId7" Type="http://schemas.openxmlformats.org/officeDocument/2006/relationships/image" Target="../media/image1.png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58.xml"/><Relationship Id="rId4" Type="http://schemas.openxmlformats.org/officeDocument/2006/relationships/tags" Target="../tags/tag15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61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67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73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10" Type="http://schemas.openxmlformats.org/officeDocument/2006/relationships/image" Target="../media/image1.png"/><Relationship Id="rId4" Type="http://schemas.openxmlformats.org/officeDocument/2006/relationships/tags" Target="../tags/tag180.xml"/><Relationship Id="rId9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493785" y="2082216"/>
            <a:ext cx="377604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过秦</a:t>
            </a:r>
            <a:r>
              <a:rPr lang="zh-CN" altLang="en-US" sz="4000" smtClean="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论</a:t>
            </a:r>
            <a:endParaRPr lang="zh-CN" altLang="en-US" sz="4000">
              <a:solidFill>
                <a:srgbClr val="E7E6E6">
                  <a:lumMod val="2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032445" y="3936312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高中语文选择性必修中册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2270183" y="1416683"/>
            <a:ext cx="85090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作者是如何说明诸侯国的联合实力远超秦国？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12917" y="2499720"/>
            <a:ext cx="1127313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先以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齐有孟尝……魏有信陵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排比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合从缔交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面之广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接着以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明智而忠信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宽厚而爱人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尊贤而重士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的排比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显示上述四君子的谋略才干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再以</a:t>
            </a:r>
            <a:endParaRPr 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……杜赫之属为之谋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……乐毅之徒通其意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……赵奢之伦，制其兵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天下之士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合从缔交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戮力攻秦的力量。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0483" name="文本框 20482"/>
          <p:cNvSpPr txBox="1"/>
          <p:nvPr>
            <p:custDataLst>
              <p:tags r:id="rId4"/>
            </p:custDataLst>
          </p:nvPr>
        </p:nvSpPr>
        <p:spPr>
          <a:xfrm>
            <a:off x="1398483" y="2816229"/>
            <a:ext cx="8739188" cy="565604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惠文王、武王、昭襄王、孝文王、庄襄王</a:t>
            </a: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05377" y="1816022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本段叙述了哪几位秦国国君时期的事？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033821" y="3920375"/>
            <a:ext cx="5468511" cy="252606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拓展链接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89167" y="1514247"/>
            <a:ext cx="11141609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秦惠文王：打赢了秦魏河西之战；击败楚国，夺得巴蜀；降服义渠；重用张仪，利用连横之策破坏六国的合纵。</a:t>
            </a:r>
            <a:endParaRPr lang="en-US" altLang="zh-CN" sz="2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武王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：秦武王重武好战，在位期间，平蜀乱，设丞相</a:t>
            </a:r>
            <a:r>
              <a:rPr lang="en-US" altLang="zh-CN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武王与孟说比赛举“龙文赤鼎”，结果大鼎脱手，砸断胫骨，到了晚上，气绝而亡，年仅</a:t>
            </a:r>
            <a:r>
              <a:rPr lang="en-US" altLang="zh-CN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岁。</a:t>
            </a:r>
            <a:endParaRPr lang="en-US" altLang="zh-CN" sz="2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昭襄王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：嬴稷，发动长平之战，大胜赵军。攻陷东周王都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洛邑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，俘虏周赧王，迁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九鼎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于咸阳，结束了周朝八百年统治。</a:t>
            </a:r>
            <a:endParaRPr lang="en-US" altLang="zh-CN" sz="2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孝文王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： 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秦始皇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祖父，战国时期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秦国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君主。正式在位仅</a:t>
            </a:r>
            <a:r>
              <a:rPr lang="en-US" altLang="zh-CN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23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庄襄王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秦始皇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父，子楚早年曾在赵国邯郸作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质子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，后在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吕不韦</a:t>
            </a: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</a:rPr>
              <a:t>的帮助下成为秦国国君。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8675" name="文本框 28674"/>
          <p:cNvSpPr txBox="1"/>
          <p:nvPr>
            <p:custDataLst>
              <p:tags r:id="rId4"/>
            </p:custDataLst>
          </p:nvPr>
        </p:nvSpPr>
        <p:spPr>
          <a:xfrm>
            <a:off x="489167" y="2359025"/>
            <a:ext cx="11336338" cy="3970318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地盘扩大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——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南、西、东、北</a:t>
            </a: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人才云集  叩关攻秦</a:t>
            </a:r>
          </a:p>
          <a:p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合纵之盟</a:t>
            </a:r>
            <a:r>
              <a:rPr lang="zh-CN" altLang="en-US" sz="2400" b="1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（约纵离横）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十倍之地</a:t>
            </a:r>
          </a:p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百万之师          争割地而赂秦 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对比、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反衬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开关延敌</a:t>
            </a: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无亡矢遗镞之费     </a:t>
            </a:r>
          </a:p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天下诸侯已困矣 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服、请朝</a:t>
            </a:r>
          </a:p>
        </p:txBody>
      </p:sp>
      <p:sp>
        <p:nvSpPr>
          <p:cNvPr id="28676" name="文本框 28675"/>
          <p:cNvSpPr txBox="1"/>
          <p:nvPr>
            <p:custDataLst>
              <p:tags r:id="rId5"/>
            </p:custDataLst>
          </p:nvPr>
        </p:nvSpPr>
        <p:spPr>
          <a:xfrm>
            <a:off x="489168" y="1342948"/>
            <a:ext cx="4049882" cy="732508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秦王朝势力的发展</a:t>
            </a:r>
          </a:p>
        </p:txBody>
      </p:sp>
      <p:sp>
        <p:nvSpPr>
          <p:cNvPr id="28677" name="左大括号 28676"/>
          <p:cNvSpPr/>
          <p:nvPr>
            <p:custDataLst>
              <p:tags r:id="rId6"/>
            </p:custDataLst>
          </p:nvPr>
        </p:nvSpPr>
        <p:spPr>
          <a:xfrm>
            <a:off x="3776663" y="3238500"/>
            <a:ext cx="76200" cy="1052513"/>
          </a:xfrm>
          <a:prstGeom prst="leftBrace">
            <a:avLst>
              <a:gd name="adj1" fmla="val 113441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8" name="左大括号 28677"/>
          <p:cNvSpPr/>
          <p:nvPr>
            <p:custDataLst>
              <p:tags r:id="rId7"/>
            </p:custDataLst>
          </p:nvPr>
        </p:nvSpPr>
        <p:spPr>
          <a:xfrm flipH="1">
            <a:off x="5748338" y="3238500"/>
            <a:ext cx="152400" cy="1052513"/>
          </a:xfrm>
          <a:prstGeom prst="leftBrace">
            <a:avLst>
              <a:gd name="adj1" fmla="val 56720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0" name="左大括号 28679"/>
          <p:cNvSpPr/>
          <p:nvPr>
            <p:custDataLst>
              <p:tags r:id="rId8"/>
            </p:custDataLst>
          </p:nvPr>
        </p:nvSpPr>
        <p:spPr>
          <a:xfrm>
            <a:off x="1644650" y="4625975"/>
            <a:ext cx="228600" cy="1631950"/>
          </a:xfrm>
          <a:prstGeom prst="leftBrace">
            <a:avLst>
              <a:gd name="adj1" fmla="val 46435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左大括号 28681"/>
          <p:cNvSpPr/>
          <p:nvPr>
            <p:custDataLst>
              <p:tags r:id="rId9"/>
            </p:custDataLst>
          </p:nvPr>
        </p:nvSpPr>
        <p:spPr>
          <a:xfrm flipH="1">
            <a:off x="8789988" y="3124200"/>
            <a:ext cx="228600" cy="2438400"/>
          </a:xfrm>
          <a:prstGeom prst="leftBrace">
            <a:avLst>
              <a:gd name="adj1" fmla="val 65679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3" name="文本框 28682"/>
          <p:cNvSpPr txBox="1"/>
          <p:nvPr>
            <p:custDataLst>
              <p:tags r:id="rId10"/>
            </p:custDataLst>
          </p:nvPr>
        </p:nvSpPr>
        <p:spPr>
          <a:xfrm>
            <a:off x="9356148" y="2767806"/>
            <a:ext cx="2278063" cy="304641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noProof="1">
                <a:solidFill>
                  <a:srgbClr val="66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纵 散 约 败</a:t>
            </a:r>
            <a:endParaRPr lang="zh-CN" altLang="en-US" sz="4800" b="1" noProof="1">
              <a:solidFill>
                <a:srgbClr val="6600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4" name="直接连接符 28683"/>
          <p:cNvSpPr/>
          <p:nvPr>
            <p:custDataLst>
              <p:tags r:id="rId11"/>
            </p:custDataLst>
          </p:nvPr>
        </p:nvSpPr>
        <p:spPr>
          <a:xfrm flipH="1">
            <a:off x="2341563" y="3757613"/>
            <a:ext cx="0" cy="381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309245" y="1734185"/>
            <a:ext cx="114160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第三段原文：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及至始皇，奋六世之余烈，振长策而御宇内，吞二周而亡诸侯，履至尊而制六合，执敲扑而鞭笞天下，威振四海。南取百越之地，以为桂林、象郡；百越之君，俯首系颈，委命下吏。乃使蒙恬北筑长城而守藩篱，却匈奴七百余里；胡人不敢南下而牧马，士不敢弯弓而报怨。于是废先王之道，焚百家之言，以愚黔首；隳名城，杀豪杰；收天下之兵，聚之咸阳，销锋镝，铸以为金人十二，以弱天下之民。然后践华为城，因河为池，据亿丈之城，临不测之渊，以为固。良将劲弩守要害之处，信臣精卒陈利兵而谁何。天下已定，始皇之心，自以为关中之固，金城千里，子孙帝王万世之业也。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093055" y="795019"/>
            <a:ext cx="490266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第3段写秦王统一天下。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7890" name="文本框 37889"/>
          <p:cNvSpPr txBox="1"/>
          <p:nvPr>
            <p:custDataLst>
              <p:tags r:id="rId4"/>
            </p:custDataLst>
          </p:nvPr>
        </p:nvSpPr>
        <p:spPr>
          <a:xfrm>
            <a:off x="805163" y="1884405"/>
            <a:ext cx="755650" cy="3414713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秦王朝的极盛</a:t>
            </a:r>
          </a:p>
        </p:txBody>
      </p:sp>
      <p:sp>
        <p:nvSpPr>
          <p:cNvPr id="37891" name="文本框 37890"/>
          <p:cNvSpPr txBox="1"/>
          <p:nvPr>
            <p:custDataLst>
              <p:tags r:id="rId5"/>
            </p:custDataLst>
          </p:nvPr>
        </p:nvSpPr>
        <p:spPr>
          <a:xfrm>
            <a:off x="2346626" y="1798680"/>
            <a:ext cx="9136062" cy="11684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800" b="1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奋余烈、履至尊、吞二周、亡诸侯、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（攻天下）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取百越、却匈奴</a:t>
            </a:r>
            <a:endParaRPr lang="zh-CN" altLang="en-US" sz="2800" b="1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2" name="文本框 37891"/>
          <p:cNvSpPr txBox="1"/>
          <p:nvPr>
            <p:custDataLst>
              <p:tags r:id="rId6"/>
            </p:custDataLst>
          </p:nvPr>
        </p:nvSpPr>
        <p:spPr>
          <a:xfrm>
            <a:off x="2346626" y="3383005"/>
            <a:ext cx="9136062" cy="11684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后期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 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焚百家、隳名城、杀豪杰、销锋镝、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（守天下）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弱人民、守要害</a:t>
            </a:r>
          </a:p>
        </p:txBody>
      </p:sp>
      <p:sp>
        <p:nvSpPr>
          <p:cNvPr id="37893" name="文本框 37892"/>
          <p:cNvSpPr txBox="1"/>
          <p:nvPr>
            <p:custDataLst>
              <p:tags r:id="rId7"/>
            </p:custDataLst>
          </p:nvPr>
        </p:nvSpPr>
        <p:spPr>
          <a:xfrm>
            <a:off x="2346626" y="4865730"/>
            <a:ext cx="9136062" cy="522288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</a:t>
            </a:r>
            <a:r>
              <a:rPr lang="en-US" altLang="zh-CN" sz="2800" b="1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en-US" altLang="zh-CN" sz="2800" b="1" smtClean="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据高城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临深渊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守要害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传万世</a:t>
            </a:r>
          </a:p>
        </p:txBody>
      </p:sp>
      <p:sp>
        <p:nvSpPr>
          <p:cNvPr id="37896" name="左大括号 37895"/>
          <p:cNvSpPr/>
          <p:nvPr>
            <p:custDataLst>
              <p:tags r:id="rId8"/>
            </p:custDataLst>
          </p:nvPr>
        </p:nvSpPr>
        <p:spPr>
          <a:xfrm>
            <a:off x="1913238" y="2251118"/>
            <a:ext cx="112713" cy="3048000"/>
          </a:xfrm>
          <a:prstGeom prst="leftBrace">
            <a:avLst>
              <a:gd name="adj1" fmla="val 81501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左大括号 37896"/>
          <p:cNvSpPr/>
          <p:nvPr>
            <p:custDataLst>
              <p:tags r:id="rId9"/>
            </p:custDataLst>
          </p:nvPr>
        </p:nvSpPr>
        <p:spPr>
          <a:xfrm>
            <a:off x="4064000" y="1900280"/>
            <a:ext cx="228600" cy="1066800"/>
          </a:xfrm>
          <a:prstGeom prst="leftBrace">
            <a:avLst>
              <a:gd name="adj1" fmla="val 3850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左大括号 37897"/>
          <p:cNvSpPr/>
          <p:nvPr>
            <p:custDataLst>
              <p:tags r:id="rId10"/>
            </p:custDataLst>
          </p:nvPr>
        </p:nvSpPr>
        <p:spPr>
          <a:xfrm>
            <a:off x="3987800" y="3408490"/>
            <a:ext cx="304800" cy="1143000"/>
          </a:xfrm>
          <a:prstGeom prst="leftBrace">
            <a:avLst>
              <a:gd name="adj1" fmla="val 31250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nimBg="1"/>
      <p:bldP spid="37892" grpId="0" animBg="1"/>
      <p:bldP spid="37893" grpId="0" animBg="1"/>
      <p:bldP spid="37897" grpId="0" animBg="1"/>
      <p:bldP spid="3789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715764" y="1566165"/>
            <a:ext cx="8765987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秦始皇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夺取天下,处于“攻势”时采用了什么办法?结果如何?</a:t>
            </a: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715764" y="2637014"/>
            <a:ext cx="11097295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采取办法：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“奋”“振”“吞”“履”“执”等系列动词,形象地写出了秦始皇威势之盛,揭露出其政策的实质是“执敲扑而鞭笞天下”,即施行暴政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结果：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“南取百越”“北筑长城”,秦始皇靠武力使疆域扩大,国力强盛,天下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臣服,天下之人敢怒不敢言。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24316" y="2570704"/>
            <a:ext cx="10655576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第四段原文：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始皇既没，余威震于殊俗。然陈涉瓮牖绳枢之子，氓隶之人，而迁徙之徒也；才能不及中人，非有仲尼，墨翟之贤，陶朱、猗顿之富；蹑足行伍之间，而倔起阡陌之中，率疲弊之卒，将数百之众，转而攻秦；斩木为兵，揭竿为旗，天下云集响应，赢粮而景从。山东豪俊遂并起而亡秦族矣。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431496" y="868082"/>
            <a:ext cx="529018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第4段写陈涉起义和秦王朝的覆灭。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5058" name="文本框 45057"/>
          <p:cNvSpPr txBox="1"/>
          <p:nvPr>
            <p:custDataLst>
              <p:tags r:id="rId4"/>
            </p:custDataLst>
          </p:nvPr>
        </p:nvSpPr>
        <p:spPr>
          <a:xfrm>
            <a:off x="671195" y="1970088"/>
            <a:ext cx="762000" cy="3784600"/>
          </a:xfrm>
          <a:prstGeom prst="rect">
            <a:avLst/>
          </a:prstGeom>
          <a:solidFill>
            <a:schemeClr val="accent4">
              <a:lumMod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秦王朝的灭亡</a:t>
            </a:r>
            <a:endParaRPr lang="zh-CN" altLang="en-US" sz="4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59" name="文本框 45058"/>
          <p:cNvSpPr txBox="1"/>
          <p:nvPr>
            <p:custDataLst>
              <p:tags r:id="rId5"/>
            </p:custDataLst>
          </p:nvPr>
        </p:nvSpPr>
        <p:spPr>
          <a:xfrm>
            <a:off x="2393633" y="1447800"/>
            <a:ext cx="1770063" cy="76993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始皇：</a:t>
            </a:r>
            <a:endParaRPr lang="zh-CN" altLang="en-US" sz="2800" b="1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0" name="文本框 45059"/>
          <p:cNvSpPr txBox="1"/>
          <p:nvPr>
            <p:custDataLst>
              <p:tags r:id="rId6"/>
            </p:custDataLst>
          </p:nvPr>
        </p:nvSpPr>
        <p:spPr>
          <a:xfrm>
            <a:off x="2393633" y="3289300"/>
            <a:ext cx="1524000" cy="754063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陈涉</a:t>
            </a:r>
            <a:r>
              <a:rPr lang="zh-CN" altLang="en-US" sz="3200" b="1" noProof="1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：</a:t>
            </a:r>
            <a:endParaRPr lang="zh-CN" altLang="en-US" sz="3200" noProof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5061" name="文本框 45060"/>
          <p:cNvSpPr txBox="1"/>
          <p:nvPr>
            <p:custDataLst>
              <p:tags r:id="rId7"/>
            </p:custDataLst>
          </p:nvPr>
        </p:nvSpPr>
        <p:spPr>
          <a:xfrm>
            <a:off x="4986020" y="2444750"/>
            <a:ext cx="6019800" cy="295275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隶书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出身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瓮牖绳枢之子、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氓隶之人、  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迁徙之徒 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才能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不及中人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兵力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疲弊之卒，数百之众 </a:t>
            </a:r>
            <a:endParaRPr lang="zh-CN" altLang="en-US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武器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斩木为兵，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揭竿为旗 </a:t>
            </a:r>
          </a:p>
        </p:txBody>
      </p:sp>
      <p:sp>
        <p:nvSpPr>
          <p:cNvPr id="45062" name="文本框 45061"/>
          <p:cNvSpPr txBox="1"/>
          <p:nvPr>
            <p:custDataLst>
              <p:tags r:id="rId8"/>
            </p:custDataLst>
          </p:nvPr>
        </p:nvSpPr>
        <p:spPr>
          <a:xfrm>
            <a:off x="2269808" y="5397500"/>
            <a:ext cx="1771650" cy="73183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结果：</a:t>
            </a:r>
            <a:endParaRPr lang="zh-CN" altLang="en-US" sz="2800" b="1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3" name="左中括号 45062"/>
          <p:cNvSpPr/>
          <p:nvPr>
            <p:custDataLst>
              <p:tags r:id="rId9"/>
            </p:custDataLst>
          </p:nvPr>
        </p:nvSpPr>
        <p:spPr>
          <a:xfrm>
            <a:off x="4414520" y="2566988"/>
            <a:ext cx="76200" cy="2590800"/>
          </a:xfrm>
          <a:prstGeom prst="leftBracket">
            <a:avLst>
              <a:gd name="adj" fmla="val 283175"/>
            </a:avLst>
          </a:prstGeom>
          <a:solidFill>
            <a:srgbClr val="CC00CC"/>
          </a:solidFill>
          <a:ln w="9525" cap="flat" cmpd="sng">
            <a:solidFill>
              <a:srgbClr val="CC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6" name="文本框 45065"/>
          <p:cNvSpPr txBox="1"/>
          <p:nvPr>
            <p:custDataLst>
              <p:tags r:id="rId10"/>
            </p:custDataLst>
          </p:nvPr>
        </p:nvSpPr>
        <p:spPr>
          <a:xfrm>
            <a:off x="5049520" y="1447800"/>
            <a:ext cx="5956300" cy="522288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余威震于殊俗</a:t>
            </a:r>
          </a:p>
        </p:txBody>
      </p:sp>
      <p:sp>
        <p:nvSpPr>
          <p:cNvPr id="45067" name="文本框 45066"/>
          <p:cNvSpPr txBox="1"/>
          <p:nvPr>
            <p:custDataLst>
              <p:tags r:id="rId11"/>
            </p:custDataLst>
          </p:nvPr>
        </p:nvSpPr>
        <p:spPr>
          <a:xfrm>
            <a:off x="4986020" y="5821363"/>
            <a:ext cx="6019800" cy="522287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天下响应，并起亡秦</a:t>
            </a:r>
          </a:p>
        </p:txBody>
      </p:sp>
      <p:sp>
        <p:nvSpPr>
          <p:cNvPr id="54281" name="文本框 45067"/>
          <p:cNvSpPr txBox="1"/>
          <p:nvPr>
            <p:custDataLst>
              <p:tags r:id="rId12"/>
            </p:custDataLst>
          </p:nvPr>
        </p:nvSpPr>
        <p:spPr>
          <a:xfrm>
            <a:off x="3917950" y="472440"/>
            <a:ext cx="5207000" cy="76835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概括第四段主要内容</a:t>
            </a:r>
          </a:p>
        </p:txBody>
      </p:sp>
      <p:sp>
        <p:nvSpPr>
          <p:cNvPr id="45069" name="左大括号 45068"/>
          <p:cNvSpPr/>
          <p:nvPr>
            <p:custDataLst>
              <p:tags r:id="rId13"/>
            </p:custDataLst>
          </p:nvPr>
        </p:nvSpPr>
        <p:spPr>
          <a:xfrm>
            <a:off x="1817370" y="2097088"/>
            <a:ext cx="196850" cy="3927475"/>
          </a:xfrm>
          <a:prstGeom prst="leftBrace">
            <a:avLst>
              <a:gd name="adj1" fmla="val 65396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  <p:bldP spid="45059" grpId="1" animBg="1"/>
      <p:bldP spid="45060" grpId="2" animBg="1"/>
      <p:bldP spid="45061" grpId="3" animBg="1"/>
      <p:bldP spid="45062" grpId="4" animBg="1"/>
      <p:bldP spid="45066" grpId="5" animBg="1"/>
      <p:bldP spid="45067" grpId="6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85199" y="1551417"/>
            <a:ext cx="110619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sz="2400" b="1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第四段写了强秦的灭亡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。“陈涉起义，天下响应”有哪几方面的铺叙呢？用文中语句回答。用意何在？</a:t>
            </a: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863023" y="3062316"/>
            <a:ext cx="10999463" cy="321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个方面。出身地位：“瓮牖绳枢之子，氓隶之人，而迁徙之徒也；蹑足行伍之间，而倔起阡陌之中。”个人素质：“才能不及中人，非有仲尼、墨翟之贤，陶朱、猗顿之富。”起义军成分：“疲弊之卒，数百之众”。武器：“斩木为兵，揭杆为旗”。起义的影响：“天下云集响应，赢粮而景从。”起义结果：“山东豪俊遂并起而忘秦族矣”。</a:t>
            </a: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3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这五方面的铺叙为第五段内容作了铺垫。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46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55318" y="2360518"/>
            <a:ext cx="1013079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清课文思路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了解本文的写作特点和语言特色，并运用到平时的写作中。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结合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时代背景了解作者的政治主张，理解作者居安思危、忧国忧民的思想。</a:t>
            </a:r>
          </a:p>
        </p:txBody>
      </p:sp>
      <p:pic>
        <p:nvPicPr>
          <p:cNvPr id="7" name="图片 2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1" r="35782" b="11443"/>
          <a:stretch>
            <a:fillRect/>
          </a:stretch>
        </p:blipFill>
        <p:spPr bwMode="auto">
          <a:xfrm>
            <a:off x="10895055" y="407699"/>
            <a:ext cx="785813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262204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308986" y="1497267"/>
            <a:ext cx="109213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本段是如何描写陈涉的队伍力量之弱小的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目的是什么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89167" y="2126452"/>
            <a:ext cx="953117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/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描写弱小：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/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①领袖出身卑微：一瓮牖绳枢之子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迁徙之徒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/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②领袖才能之劣：才能不及中人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非有仲尼、墨翟之贤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陶朱、猗顿之富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/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③举事之急：一蹑足行伍之间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而倔起阡陌之中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/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④兵力之弱疲弊之卒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数百之众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zh-CN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/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⑤装备之差：斩木为兵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揭竿为旗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675502" y="4612575"/>
            <a:ext cx="991835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/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目的：①说明强秦并不是毁于强大的外部力量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而是统治者自身出现了重大问题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仁义不施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陈涉不费吹灰之力就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亡秦族矣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”.</a:t>
            </a:r>
            <a:endParaRPr lang="zh-CN" alt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04800"/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②与前三段形成鲜明对比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秦国面对强大的列国联盟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能以弱胜强统一天下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面对弱小的陈涉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反被击而溃。原因何在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令人深思。为文章进一步分析和最后提出中心论点做了充分而必要的准备。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80964" y="2381285"/>
            <a:ext cx="1031494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l">
              <a:buClrTx/>
              <a:buSzTx/>
              <a:buFontTx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第五段原文：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且夫天下非小弱也，雍州之地，崤函之固，自若也。陈涉之位，非尊于齐、楚、燕、赵、韩、魏、宋、卫、中山之君也；锄櫌棘矜，非铦于钩戟长铩也；谪戍之众，非抗于九国之师也；深谋远虑，行军用兵之道，非及向时之士也。然而成败异变，功业相反，何也？试使山东之国与陈涉度长絜大，比权量力，则不可同年而语矣。然秦以区区之地，致万乘之势，序八州而朝同列，百有余年矣；然后以六合为家，崤函为宫；一夫作难而七庙隳，身死人手，为天下笑者，何也？仁义不施而攻守之势异也。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113457" y="779182"/>
            <a:ext cx="692785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第二部分（5段）阐述秦王朝迅速灭亡的原因。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99286" y="2982509"/>
            <a:ext cx="11238488" cy="22430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从领袖的地位、指挥作战的能力部队的素质和装备等方面，将九国之师与陈涉作对比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均不可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同年而语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作用：在突出秦亡的原因不在山河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不在陈涉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只能从秦自身去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使文章很自然地转入对秦末揭示答案蓄势。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707379" y="1600413"/>
            <a:ext cx="7555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/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本段是如何将陈涉与九国之师作对比的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作用是什么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7893" name="文本框 37892"/>
          <p:cNvSpPr txBox="1"/>
          <p:nvPr>
            <p:custDataLst>
              <p:tags r:id="rId4"/>
            </p:custDataLst>
          </p:nvPr>
        </p:nvSpPr>
        <p:spPr>
          <a:xfrm>
            <a:off x="199131" y="1592872"/>
            <a:ext cx="11826875" cy="46166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四种力量的对比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：陈涉＜九国＜秦国＜秦朝。</a:t>
            </a:r>
          </a:p>
        </p:txBody>
      </p:sp>
      <p:sp>
        <p:nvSpPr>
          <p:cNvPr id="37894" name="文本框 37893"/>
          <p:cNvSpPr txBox="1"/>
          <p:nvPr>
            <p:custDataLst>
              <p:tags r:id="rId5"/>
            </p:custDataLst>
          </p:nvPr>
        </p:nvSpPr>
        <p:spPr>
          <a:xfrm>
            <a:off x="115311" y="2301532"/>
            <a:ext cx="11826875" cy="1421928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“山东之国与陈涉度长挈大……不可同年而语矣。”这是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山东九国之师与陈涉相比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；“秦以区区之地……而朝同列。”这是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秦国与统一天下的秦朝相比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；“然后六合为家……何也？”这是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最强大的秦朝与最弱小的陈涉相比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08986" y="5174178"/>
            <a:ext cx="11826875" cy="535531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水到渠成，把焦点逼示出来：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“仁义不施而攻守之势异也。” </a:t>
            </a: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33963" y="706437"/>
            <a:ext cx="2738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本段中的几组对比 </a:t>
            </a: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3356986" y="3970455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层层对比的目的是什么？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nimBg="1"/>
      <p:bldP spid="37894" grpId="1" animBg="1"/>
      <p:bldP spid="5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2227" name="文本框 52226"/>
          <p:cNvSpPr txBox="1"/>
          <p:nvPr>
            <p:custDataLst>
              <p:tags r:id="rId4"/>
            </p:custDataLst>
          </p:nvPr>
        </p:nvSpPr>
        <p:spPr>
          <a:xfrm>
            <a:off x="2138363" y="1539875"/>
            <a:ext cx="1371600" cy="830263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隶书" charset="-122"/>
                <a:ea typeface="隶书" charset="-122"/>
              </a:rPr>
              <a:t>秦</a:t>
            </a:r>
          </a:p>
        </p:txBody>
      </p:sp>
      <p:sp>
        <p:nvSpPr>
          <p:cNvPr id="52228" name="文本框 52227"/>
          <p:cNvSpPr txBox="1"/>
          <p:nvPr>
            <p:custDataLst>
              <p:tags r:id="rId5"/>
            </p:custDataLst>
          </p:nvPr>
        </p:nvSpPr>
        <p:spPr>
          <a:xfrm>
            <a:off x="2138363" y="2971800"/>
            <a:ext cx="1431925" cy="76835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隶书" charset="-122"/>
                <a:ea typeface="隶书" charset="-122"/>
              </a:rPr>
              <a:t>陈涉</a:t>
            </a:r>
          </a:p>
        </p:txBody>
      </p:sp>
      <p:sp>
        <p:nvSpPr>
          <p:cNvPr id="61444" name="文本框 52228"/>
          <p:cNvSpPr txBox="1"/>
          <p:nvPr>
            <p:custDataLst>
              <p:tags r:id="rId6"/>
            </p:custDataLst>
          </p:nvPr>
        </p:nvSpPr>
        <p:spPr>
          <a:xfrm>
            <a:off x="3048000" y="4648200"/>
            <a:ext cx="17526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>
              <a:latin typeface="隶书" charset="-122"/>
              <a:ea typeface="隶书" charset="-122"/>
            </a:endParaRPr>
          </a:p>
        </p:txBody>
      </p:sp>
      <p:sp>
        <p:nvSpPr>
          <p:cNvPr id="52230" name="文本框 52229"/>
          <p:cNvSpPr txBox="1"/>
          <p:nvPr>
            <p:custDataLst>
              <p:tags r:id="rId7"/>
            </p:custDataLst>
          </p:nvPr>
        </p:nvSpPr>
        <p:spPr>
          <a:xfrm>
            <a:off x="2138363" y="5489575"/>
            <a:ext cx="1431925" cy="830263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3333FF"/>
                </a:solidFill>
                <a:latin typeface="隶书" charset="-122"/>
                <a:ea typeface="隶书" charset="-122"/>
              </a:rPr>
              <a:t>秦朝</a:t>
            </a:r>
          </a:p>
        </p:txBody>
      </p:sp>
      <p:sp>
        <p:nvSpPr>
          <p:cNvPr id="61446" name="文本框 52230"/>
          <p:cNvSpPr txBox="1"/>
          <p:nvPr>
            <p:custDataLst>
              <p:tags r:id="rId8"/>
            </p:custDataLst>
          </p:nvPr>
        </p:nvSpPr>
        <p:spPr>
          <a:xfrm>
            <a:off x="5105400" y="1981200"/>
            <a:ext cx="25908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隶书" charset="-122"/>
                <a:ea typeface="隶书" charset="-122"/>
              </a:rPr>
              <a:t>   </a:t>
            </a:r>
          </a:p>
        </p:txBody>
      </p:sp>
      <p:sp>
        <p:nvSpPr>
          <p:cNvPr id="52232" name="文本框 52231"/>
          <p:cNvSpPr txBox="1"/>
          <p:nvPr>
            <p:custDataLst>
              <p:tags r:id="rId9"/>
            </p:custDataLst>
          </p:nvPr>
        </p:nvSpPr>
        <p:spPr>
          <a:xfrm>
            <a:off x="7526531" y="4856162"/>
            <a:ext cx="1867694" cy="5232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功业相反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48" name="文本框 52232"/>
          <p:cNvSpPr txBox="1"/>
          <p:nvPr>
            <p:custDataLst>
              <p:tags r:id="rId10"/>
            </p:custDataLst>
          </p:nvPr>
        </p:nvSpPr>
        <p:spPr>
          <a:xfrm>
            <a:off x="8991600" y="2971800"/>
            <a:ext cx="14478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>
              <a:latin typeface="隶书" charset="-122"/>
              <a:ea typeface="隶书" charset="-122"/>
            </a:endParaRPr>
          </a:p>
        </p:txBody>
      </p:sp>
      <p:sp>
        <p:nvSpPr>
          <p:cNvPr id="52234" name="左中括号 52233"/>
          <p:cNvSpPr/>
          <p:nvPr>
            <p:custDataLst>
              <p:tags r:id="rId11"/>
            </p:custDataLst>
          </p:nvPr>
        </p:nvSpPr>
        <p:spPr>
          <a:xfrm>
            <a:off x="1931988" y="1371600"/>
            <a:ext cx="80962" cy="4859338"/>
          </a:xfrm>
          <a:prstGeom prst="leftBracket">
            <a:avLst>
              <a:gd name="adj" fmla="val 484605"/>
            </a:avLst>
          </a:prstGeom>
          <a:solidFill>
            <a:schemeClr val="accent4">
              <a:lumMod val="5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5" name="左中括号 52234"/>
          <p:cNvSpPr/>
          <p:nvPr>
            <p:custDataLst>
              <p:tags r:id="rId12"/>
            </p:custDataLst>
          </p:nvPr>
        </p:nvSpPr>
        <p:spPr>
          <a:xfrm>
            <a:off x="3619500" y="2787650"/>
            <a:ext cx="76200" cy="990600"/>
          </a:xfrm>
          <a:prstGeom prst="leftBracket">
            <a:avLst>
              <a:gd name="adj" fmla="val 108273"/>
            </a:avLst>
          </a:prstGeom>
          <a:solidFill>
            <a:schemeClr val="accent4">
              <a:lumMod val="5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7" name="文本框 52236"/>
          <p:cNvSpPr txBox="1"/>
          <p:nvPr>
            <p:custDataLst>
              <p:tags r:id="rId13"/>
            </p:custDataLst>
          </p:nvPr>
        </p:nvSpPr>
        <p:spPr>
          <a:xfrm>
            <a:off x="3886200" y="1371600"/>
            <a:ext cx="38100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国力，天下非小弱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地利，崤函自若也</a:t>
            </a:r>
          </a:p>
        </p:txBody>
      </p:sp>
      <p:sp>
        <p:nvSpPr>
          <p:cNvPr id="52238" name="文本框 52237"/>
          <p:cNvSpPr txBox="1"/>
          <p:nvPr>
            <p:custDataLst>
              <p:tags r:id="rId14"/>
            </p:custDataLst>
          </p:nvPr>
        </p:nvSpPr>
        <p:spPr>
          <a:xfrm>
            <a:off x="3886200" y="2667000"/>
            <a:ext cx="41148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地位非尊，武器非銛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兵力非抗，战术非及</a:t>
            </a:r>
          </a:p>
        </p:txBody>
      </p:sp>
      <p:sp>
        <p:nvSpPr>
          <p:cNvPr id="52239" name="文本框 52238"/>
          <p:cNvSpPr txBox="1"/>
          <p:nvPr>
            <p:custDataLst>
              <p:tags r:id="rId15"/>
            </p:custDataLst>
          </p:nvPr>
        </p:nvSpPr>
        <p:spPr>
          <a:xfrm>
            <a:off x="2138363" y="4302125"/>
            <a:ext cx="1431925" cy="76835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3333FF"/>
                </a:solidFill>
                <a:latin typeface="隶书" charset="-122"/>
                <a:ea typeface="隶书" charset="-122"/>
              </a:rPr>
              <a:t>秦国</a:t>
            </a:r>
          </a:p>
        </p:txBody>
      </p:sp>
      <p:sp>
        <p:nvSpPr>
          <p:cNvPr id="52240" name="文本框 52239"/>
          <p:cNvSpPr txBox="1"/>
          <p:nvPr>
            <p:custDataLst>
              <p:tags r:id="rId16"/>
            </p:custDataLst>
          </p:nvPr>
        </p:nvSpPr>
        <p:spPr>
          <a:xfrm>
            <a:off x="3810000" y="4038600"/>
            <a:ext cx="48006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致万乘势，百又余年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六合为家，崤函为宫</a:t>
            </a:r>
          </a:p>
        </p:txBody>
      </p:sp>
      <p:sp>
        <p:nvSpPr>
          <p:cNvPr id="52241" name="文本框 52240"/>
          <p:cNvSpPr txBox="1"/>
          <p:nvPr>
            <p:custDataLst>
              <p:tags r:id="rId17"/>
            </p:custDataLst>
          </p:nvPr>
        </p:nvSpPr>
        <p:spPr>
          <a:xfrm>
            <a:off x="3810000" y="5334000"/>
            <a:ext cx="4319588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一夫作难，而七庙隳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身死人手，为天下笑</a:t>
            </a:r>
          </a:p>
        </p:txBody>
      </p:sp>
      <p:sp>
        <p:nvSpPr>
          <p:cNvPr id="52242" name="左中括号 52241"/>
          <p:cNvSpPr/>
          <p:nvPr>
            <p:custDataLst>
              <p:tags r:id="rId18"/>
            </p:custDataLst>
          </p:nvPr>
        </p:nvSpPr>
        <p:spPr>
          <a:xfrm>
            <a:off x="3619500" y="1330325"/>
            <a:ext cx="76200" cy="1066800"/>
          </a:xfrm>
          <a:prstGeom prst="leftBracket">
            <a:avLst>
              <a:gd name="adj" fmla="val 116601"/>
            </a:avLst>
          </a:prstGeom>
          <a:solidFill>
            <a:schemeClr val="accent4">
              <a:lumMod val="5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3" name="左中括号 52242"/>
          <p:cNvSpPr/>
          <p:nvPr>
            <p:custDataLst>
              <p:tags r:id="rId19"/>
            </p:custDataLst>
          </p:nvPr>
        </p:nvSpPr>
        <p:spPr>
          <a:xfrm>
            <a:off x="3619500" y="4241800"/>
            <a:ext cx="76200" cy="990600"/>
          </a:xfrm>
          <a:prstGeom prst="leftBracket">
            <a:avLst>
              <a:gd name="adj" fmla="val 108273"/>
            </a:avLst>
          </a:prstGeom>
          <a:solidFill>
            <a:schemeClr val="accent4">
              <a:lumMod val="5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4" name="左中括号 52243"/>
          <p:cNvSpPr/>
          <p:nvPr>
            <p:custDataLst>
              <p:tags r:id="rId20"/>
            </p:custDataLst>
          </p:nvPr>
        </p:nvSpPr>
        <p:spPr>
          <a:xfrm>
            <a:off x="3646488" y="5489575"/>
            <a:ext cx="76200" cy="990600"/>
          </a:xfrm>
          <a:prstGeom prst="leftBracket">
            <a:avLst>
              <a:gd name="adj" fmla="val 108273"/>
            </a:avLst>
          </a:prstGeom>
          <a:solidFill>
            <a:schemeClr val="accent4">
              <a:lumMod val="5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5" name="右中括号 52244"/>
          <p:cNvSpPr/>
          <p:nvPr>
            <p:custDataLst>
              <p:tags r:id="rId21"/>
            </p:custDataLst>
          </p:nvPr>
        </p:nvSpPr>
        <p:spPr>
          <a:xfrm>
            <a:off x="7315200" y="1447800"/>
            <a:ext cx="76200" cy="2209800"/>
          </a:xfrm>
          <a:prstGeom prst="rightBracket">
            <a:avLst>
              <a:gd name="adj" fmla="val 241532"/>
            </a:avLst>
          </a:prstGeom>
          <a:solidFill>
            <a:schemeClr val="accent4">
              <a:lumMod val="5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6" name="右中括号 52245"/>
          <p:cNvSpPr/>
          <p:nvPr>
            <p:custDataLst>
              <p:tags r:id="rId22"/>
            </p:custDataLst>
          </p:nvPr>
        </p:nvSpPr>
        <p:spPr>
          <a:xfrm>
            <a:off x="7315200" y="4038600"/>
            <a:ext cx="73025" cy="2520950"/>
          </a:xfrm>
          <a:prstGeom prst="rightBracket">
            <a:avLst>
              <a:gd name="adj" fmla="val 287201"/>
            </a:avLst>
          </a:prstGeom>
          <a:solidFill>
            <a:schemeClr val="accent4">
              <a:lumMod val="5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7" name="文本框 52246"/>
          <p:cNvSpPr txBox="1"/>
          <p:nvPr>
            <p:custDataLst>
              <p:tags r:id="rId23"/>
            </p:custDataLst>
          </p:nvPr>
        </p:nvSpPr>
        <p:spPr>
          <a:xfrm>
            <a:off x="7552480" y="2118380"/>
            <a:ext cx="1841746" cy="52322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成败异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</a:t>
            </a:r>
          </a:p>
        </p:txBody>
      </p:sp>
      <p:sp>
        <p:nvSpPr>
          <p:cNvPr id="52248" name="右中括号 52247"/>
          <p:cNvSpPr/>
          <p:nvPr>
            <p:custDataLst>
              <p:tags r:id="rId24"/>
            </p:custDataLst>
          </p:nvPr>
        </p:nvSpPr>
        <p:spPr>
          <a:xfrm>
            <a:off x="10080625" y="1671459"/>
            <a:ext cx="76200" cy="4424362"/>
          </a:xfrm>
          <a:prstGeom prst="rightBracket">
            <a:avLst>
              <a:gd name="adj" fmla="val 444876"/>
            </a:avLst>
          </a:prstGeom>
          <a:solidFill>
            <a:schemeClr val="accent4">
              <a:lumMod val="5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9" name="矩形 52248"/>
          <p:cNvSpPr/>
          <p:nvPr>
            <p:custDataLst>
              <p:tags r:id="rId25"/>
            </p:custDataLst>
          </p:nvPr>
        </p:nvSpPr>
        <p:spPr>
          <a:xfrm rot="5400000">
            <a:off x="9142413" y="3160713"/>
            <a:ext cx="4419600" cy="12795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endParaRPr lang="zh-CN" altLang="en-US" sz="3600" b="1">
              <a:ln w="127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>
                  <a:alpha val="98997"/>
                </a:srgbClr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26"/>
            </p:custDataLst>
          </p:nvPr>
        </p:nvSpPr>
        <p:spPr>
          <a:xfrm>
            <a:off x="4433570" y="650657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概括第五段主要内容</a:t>
            </a:r>
          </a:p>
        </p:txBody>
      </p:sp>
      <p:sp>
        <p:nvSpPr>
          <p:cNvPr id="6" name="矩形 5"/>
          <p:cNvSpPr/>
          <p:nvPr>
            <p:custDataLst>
              <p:tags r:id="rId27"/>
            </p:custDataLst>
          </p:nvPr>
        </p:nvSpPr>
        <p:spPr>
          <a:xfrm>
            <a:off x="10769600" y="1862574"/>
            <a:ext cx="615553" cy="404213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仁义不施而攻守之势异也</a:t>
            </a:r>
          </a:p>
        </p:txBody>
      </p:sp>
      <p:sp>
        <p:nvSpPr>
          <p:cNvPr id="7" name="矩形 6"/>
          <p:cNvSpPr/>
          <p:nvPr>
            <p:custDataLst>
              <p:tags r:id="rId28"/>
            </p:custDataLst>
          </p:nvPr>
        </p:nvSpPr>
        <p:spPr>
          <a:xfrm>
            <a:off x="1010370" y="1800901"/>
            <a:ext cx="615553" cy="440120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阐述秦王朝迅速灭亡的原因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5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1" animBg="1"/>
      <p:bldP spid="52228" grpId="2" animBg="1"/>
      <p:bldP spid="52230" grpId="3" animBg="1"/>
      <p:bldP spid="52232" grpId="4" animBg="1"/>
      <p:bldP spid="52237" grpId="5"/>
      <p:bldP spid="52238" grpId="6"/>
      <p:bldP spid="52239" grpId="7" animBg="1"/>
      <p:bldP spid="52240" grpId="8"/>
      <p:bldP spid="52241" grpId="9"/>
      <p:bldP spid="52247" grpId="1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合作探究</a:t>
            </a: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9167" y="2179954"/>
            <a:ext cx="1121680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 smtClean="0">
                <a:latin typeface="微软雅黑" panose="020B0503020204020204" pitchFamily="34" charset="-122"/>
                <a:sym typeface="+mn-ea"/>
              </a:rPr>
              <a:t>①</a:t>
            </a:r>
            <a:r>
              <a:rPr lang="zh-CN" sz="2400" b="1">
                <a:latin typeface="微软雅黑" panose="020B0503020204020204" pitchFamily="34" charset="-122"/>
                <a:sym typeface="+mn-ea"/>
              </a:rPr>
              <a:t>启示：治国安邦，施行仁政。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b="1" smtClean="0">
                <a:latin typeface="微软雅黑" panose="020B0503020204020204" pitchFamily="34" charset="-122"/>
                <a:sym typeface="+mn-ea"/>
              </a:rPr>
              <a:t>②</a:t>
            </a:r>
            <a:r>
              <a:rPr lang="zh-CN" sz="2400" b="1" smtClean="0">
                <a:latin typeface="微软雅黑" panose="020B0503020204020204" pitchFamily="34" charset="-122"/>
                <a:sym typeface="+mn-ea"/>
              </a:rPr>
              <a:t>费谊生活在汉文帝时代。其时，社会经济已渐渐恢复，人民生活也较安定，但是阶级矛盾却在不断地滋生，统治阶级日益崇尚“淫修之俗</a:t>
            </a:r>
            <a:r>
              <a:rPr lang="zh-CN" altLang="zh-CN" sz="2400" b="1" smtClean="0">
                <a:latin typeface="微软雅黑" panose="020B0503020204020204" pitchFamily="34" charset="-122"/>
                <a:sym typeface="+mn-ea"/>
              </a:rPr>
              <a:t>”</a:t>
            </a:r>
            <a:r>
              <a:rPr lang="zh-CN" sz="2400" b="1" smtClean="0">
                <a:latin typeface="微软雅黑" panose="020B0503020204020204" pitchFamily="34" charset="-122"/>
                <a:sym typeface="+mn-ea"/>
              </a:rPr>
              <a:t>，横征暴敛，加重人民负担，以至</a:t>
            </a:r>
            <a:r>
              <a:rPr lang="zh-CN" altLang="en-US" sz="2400" b="1" smtClean="0">
                <a:latin typeface="微软雅黑" panose="020B0503020204020204" pitchFamily="34" charset="-122"/>
                <a:sym typeface="+mn-ea"/>
              </a:rPr>
              <a:t>逼</a:t>
            </a:r>
            <a:r>
              <a:rPr lang="zh-CN" sz="2400" b="1" smtClean="0">
                <a:latin typeface="微软雅黑" panose="020B0503020204020204" pitchFamily="34" charset="-122"/>
                <a:sym typeface="+mn-ea"/>
              </a:rPr>
              <a:t>迫农民卖妻</a:t>
            </a:r>
            <a:r>
              <a:rPr lang="zh-CN" altLang="en-US" sz="2400" b="1">
                <a:latin typeface="微软雅黑" panose="020B0503020204020204" pitchFamily="34" charset="-122"/>
                <a:sym typeface="+mn-ea"/>
              </a:rPr>
              <a:t>卖</a:t>
            </a:r>
            <a:r>
              <a:rPr lang="zh-CN" sz="2400" b="1" smtClean="0">
                <a:latin typeface="微软雅黑" panose="020B0503020204020204" pitchFamily="34" charset="-122"/>
                <a:sym typeface="+mn-ea"/>
              </a:rPr>
              <a:t>子。贾谊担心“大命将泛，英之振教”，于是借此文，警示汉文帝吸取泰亡的教训，施行仁政，免蹈秦亡之覆辙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 smtClean="0">
                <a:latin typeface="微软雅黑" panose="020B0503020204020204" pitchFamily="34" charset="-122"/>
                <a:sym typeface="+mn-ea"/>
              </a:rPr>
              <a:t>③</a:t>
            </a:r>
            <a:r>
              <a:rPr lang="zh-CN" sz="2400" b="1">
                <a:latin typeface="微软雅黑" panose="020B0503020204020204" pitchFamily="34" charset="-122"/>
                <a:sym typeface="+mn-ea"/>
              </a:rPr>
              <a:t>贾谊是个对政治功名有强烈愿望的人，他想通过这篇文章引起皇帝的注意，实现其政治抱负。</a:t>
            </a: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11813" y="1479568"/>
            <a:ext cx="11328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强秦的速亡给后人的启示是什么？汉初的社会情形如何？贾谊为什么要写这篇文章？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10"/>
          <p:cNvSpPr/>
          <p:nvPr>
            <p:custDataLst>
              <p:tags r:id="rId3"/>
            </p:custDataLst>
          </p:nvPr>
        </p:nvSpPr>
        <p:spPr>
          <a:xfrm>
            <a:off x="0" y="1142982"/>
            <a:ext cx="12192098" cy="4572036"/>
          </a:xfrm>
          <a:prstGeom prst="rect">
            <a:avLst/>
          </a:prstGeom>
          <a:solidFill>
            <a:schemeClr val="dk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81050" y="1525270"/>
            <a:ext cx="5184140" cy="4074795"/>
          </a:xfrm>
          <a:prstGeom prst="rect">
            <a:avLst/>
          </a:prstGeom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rcRect t="11308" b="11308"/>
          <a:stretch>
            <a:fillRect/>
          </a:stretch>
        </p:blipFill>
        <p:spPr>
          <a:xfrm>
            <a:off x="1371611" y="1828815"/>
            <a:ext cx="3962425" cy="3200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400851" y="3048024"/>
            <a:ext cx="5181638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200" b="1" spc="2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写作特点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4296" y="1516809"/>
            <a:ext cx="7216775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8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4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0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sym typeface="+mn-ea"/>
              </a:rPr>
              <a:t>1、以史实为论据，用观点统率材料。</a:t>
            </a: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704296" y="2284928"/>
            <a:ext cx="6096000" cy="4095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政论叙史不在情节的准确详细而在于抓住本质。在现点的统率下，文章对史实进行了高度的概括，如秦“取西河之外”，是商鞅计骗魏将公子印而袭破其军的结果，文中以“楼手”二字作了概括；又如东方诸国曾多次合纵抗秦，皆被张仪等人的连衡策略所破。而本文把这些史实都集中到九国之师攻秦失败一事上来加以表现，体现了本文使用史料进行概据的特点。</a:t>
            </a:r>
          </a:p>
        </p:txBody>
      </p:sp>
      <p:sp>
        <p:nvSpPr>
          <p:cNvPr id="6" name="任意多边形: 形状 501"/>
          <p:cNvSpPr/>
          <p:nvPr>
            <p:custDataLst>
              <p:tags r:id="rId6"/>
            </p:custDataLst>
          </p:nvPr>
        </p:nvSpPr>
        <p:spPr>
          <a:xfrm>
            <a:off x="7762343" y="1329747"/>
            <a:ext cx="3549650" cy="4164965"/>
          </a:xfrm>
          <a:custGeom>
            <a:avLst/>
            <a:gdLst>
              <a:gd name="connsiteX0" fmla="*/ 1400267 w 5119199"/>
              <a:gd name="connsiteY0" fmla="*/ 5372178 h 5388006"/>
              <a:gd name="connsiteX1" fmla="*/ 1416247 w 5119199"/>
              <a:gd name="connsiteY1" fmla="*/ 5383896 h 5388006"/>
              <a:gd name="connsiteX2" fmla="*/ 1371268 w 5119199"/>
              <a:gd name="connsiteY2" fmla="*/ 5387565 h 5388006"/>
              <a:gd name="connsiteX3" fmla="*/ 1400267 w 5119199"/>
              <a:gd name="connsiteY3" fmla="*/ 5372178 h 5388006"/>
              <a:gd name="connsiteX4" fmla="*/ 1326052 w 5119199"/>
              <a:gd name="connsiteY4" fmla="*/ 5329921 h 5388006"/>
              <a:gd name="connsiteX5" fmla="*/ 1279653 w 5119199"/>
              <a:gd name="connsiteY5" fmla="*/ 5360223 h 5388006"/>
              <a:gd name="connsiteX6" fmla="*/ 1279653 w 5119199"/>
              <a:gd name="connsiteY6" fmla="*/ 5360814 h 5388006"/>
              <a:gd name="connsiteX7" fmla="*/ 1326052 w 5119199"/>
              <a:gd name="connsiteY7" fmla="*/ 5329921 h 5388006"/>
              <a:gd name="connsiteX8" fmla="*/ 1401451 w 5119199"/>
              <a:gd name="connsiteY8" fmla="*/ 5314652 h 5388006"/>
              <a:gd name="connsiteX9" fmla="*/ 1352211 w 5119199"/>
              <a:gd name="connsiteY9" fmla="*/ 5337733 h 5388006"/>
              <a:gd name="connsiteX10" fmla="*/ 1401451 w 5119199"/>
              <a:gd name="connsiteY10" fmla="*/ 5314652 h 5388006"/>
              <a:gd name="connsiteX11" fmla="*/ 1636525 w 5119199"/>
              <a:gd name="connsiteY11" fmla="*/ 5291926 h 5388006"/>
              <a:gd name="connsiteX12" fmla="*/ 1563967 w 5119199"/>
              <a:gd name="connsiteY12" fmla="*/ 5314770 h 5388006"/>
              <a:gd name="connsiteX13" fmla="*/ 1636525 w 5119199"/>
              <a:gd name="connsiteY13" fmla="*/ 5291926 h 5388006"/>
              <a:gd name="connsiteX14" fmla="*/ 1210690 w 5119199"/>
              <a:gd name="connsiteY14" fmla="*/ 5282427 h 5388006"/>
              <a:gd name="connsiteX15" fmla="*/ 1163773 w 5119199"/>
              <a:gd name="connsiteY15" fmla="*/ 5284469 h 5388006"/>
              <a:gd name="connsiteX16" fmla="*/ 1256808 w 5119199"/>
              <a:gd name="connsiteY16" fmla="*/ 5284469 h 5388006"/>
              <a:gd name="connsiteX17" fmla="*/ 1210690 w 5119199"/>
              <a:gd name="connsiteY17" fmla="*/ 5282427 h 5388006"/>
              <a:gd name="connsiteX18" fmla="*/ 1208633 w 5119199"/>
              <a:gd name="connsiteY18" fmla="*/ 5249551 h 5388006"/>
              <a:gd name="connsiteX19" fmla="*/ 1176793 w 5119199"/>
              <a:gd name="connsiteY19" fmla="*/ 5257244 h 5388006"/>
              <a:gd name="connsiteX20" fmla="*/ 1206503 w 5119199"/>
              <a:gd name="connsiteY20" fmla="*/ 5259257 h 5388006"/>
              <a:gd name="connsiteX21" fmla="*/ 1199992 w 5119199"/>
              <a:gd name="connsiteY21" fmla="*/ 5257363 h 5388006"/>
              <a:gd name="connsiteX22" fmla="*/ 1208633 w 5119199"/>
              <a:gd name="connsiteY22" fmla="*/ 5249551 h 5388006"/>
              <a:gd name="connsiteX23" fmla="*/ 1773474 w 5119199"/>
              <a:gd name="connsiteY23" fmla="*/ 5178413 h 5388006"/>
              <a:gd name="connsiteX24" fmla="*/ 1773474 w 5119199"/>
              <a:gd name="connsiteY24" fmla="*/ 5178650 h 5388006"/>
              <a:gd name="connsiteX25" fmla="*/ 1730744 w 5119199"/>
              <a:gd name="connsiteY25" fmla="*/ 5203625 h 5388006"/>
              <a:gd name="connsiteX26" fmla="*/ 1742581 w 5119199"/>
              <a:gd name="connsiteY26" fmla="*/ 5190131 h 5388006"/>
              <a:gd name="connsiteX27" fmla="*/ 1773474 w 5119199"/>
              <a:gd name="connsiteY27" fmla="*/ 5178413 h 5388006"/>
              <a:gd name="connsiteX28" fmla="*/ 1874204 w 5119199"/>
              <a:gd name="connsiteY28" fmla="*/ 5105500 h 5388006"/>
              <a:gd name="connsiteX29" fmla="*/ 1779274 w 5119199"/>
              <a:gd name="connsiteY29" fmla="*/ 5132014 h 5388006"/>
              <a:gd name="connsiteX30" fmla="*/ 1750275 w 5119199"/>
              <a:gd name="connsiteY30" fmla="*/ 5147283 h 5388006"/>
              <a:gd name="connsiteX31" fmla="*/ 1773948 w 5119199"/>
              <a:gd name="connsiteY31" fmla="*/ 5147283 h 5388006"/>
              <a:gd name="connsiteX32" fmla="*/ 1712279 w 5119199"/>
              <a:gd name="connsiteY32" fmla="*/ 5183858 h 5388006"/>
              <a:gd name="connsiteX33" fmla="*/ 1818217 w 5119199"/>
              <a:gd name="connsiteY33" fmla="*/ 5126332 h 5388006"/>
              <a:gd name="connsiteX34" fmla="*/ 1874204 w 5119199"/>
              <a:gd name="connsiteY34" fmla="*/ 5105500 h 5388006"/>
              <a:gd name="connsiteX35" fmla="*/ 2238178 w 5119199"/>
              <a:gd name="connsiteY35" fmla="*/ 5058863 h 5388006"/>
              <a:gd name="connsiteX36" fmla="*/ 2139343 w 5119199"/>
              <a:gd name="connsiteY36" fmla="*/ 5104316 h 5388006"/>
              <a:gd name="connsiteX37" fmla="*/ 2108804 w 5119199"/>
              <a:gd name="connsiteY37" fmla="*/ 5115561 h 5388006"/>
              <a:gd name="connsiteX38" fmla="*/ 2238178 w 5119199"/>
              <a:gd name="connsiteY38" fmla="*/ 5058863 h 5388006"/>
              <a:gd name="connsiteX39" fmla="*/ 2405784 w 5119199"/>
              <a:gd name="connsiteY39" fmla="*/ 4917535 h 5388006"/>
              <a:gd name="connsiteX40" fmla="*/ 2330858 w 5119199"/>
              <a:gd name="connsiteY40" fmla="*/ 4949494 h 5388006"/>
              <a:gd name="connsiteX41" fmla="*/ 2405784 w 5119199"/>
              <a:gd name="connsiteY41" fmla="*/ 4917535 h 5388006"/>
              <a:gd name="connsiteX42" fmla="*/ 2540839 w 5119199"/>
              <a:gd name="connsiteY42" fmla="*/ 4907829 h 5388006"/>
              <a:gd name="connsiteX43" fmla="*/ 2536341 w 5119199"/>
              <a:gd name="connsiteY43" fmla="*/ 4927122 h 5388006"/>
              <a:gd name="connsiteX44" fmla="*/ 2420106 w 5119199"/>
              <a:gd name="connsiteY44" fmla="*/ 4956595 h 5388006"/>
              <a:gd name="connsiteX45" fmla="*/ 2464493 w 5119199"/>
              <a:gd name="connsiteY45" fmla="*/ 4935763 h 5388006"/>
              <a:gd name="connsiteX46" fmla="*/ 2540839 w 5119199"/>
              <a:gd name="connsiteY46" fmla="*/ 4907829 h 5388006"/>
              <a:gd name="connsiteX47" fmla="*/ 2545574 w 5119199"/>
              <a:gd name="connsiteY47" fmla="*/ 4857405 h 5388006"/>
              <a:gd name="connsiteX48" fmla="*/ 2477158 w 5119199"/>
              <a:gd name="connsiteY48" fmla="*/ 4891376 h 5388006"/>
              <a:gd name="connsiteX49" fmla="*/ 2545574 w 5119199"/>
              <a:gd name="connsiteY49" fmla="*/ 4857405 h 5388006"/>
              <a:gd name="connsiteX50" fmla="*/ 960420 w 5119199"/>
              <a:gd name="connsiteY50" fmla="*/ 4842136 h 5388006"/>
              <a:gd name="connsiteX51" fmla="*/ 935090 w 5119199"/>
              <a:gd name="connsiteY51" fmla="*/ 4851842 h 5388006"/>
              <a:gd name="connsiteX52" fmla="*/ 968706 w 5119199"/>
              <a:gd name="connsiteY52" fmla="*/ 4847936 h 5388006"/>
              <a:gd name="connsiteX53" fmla="*/ 963139 w 5119199"/>
              <a:gd name="connsiteY53" fmla="*/ 4847070 h 5388006"/>
              <a:gd name="connsiteX54" fmla="*/ 960420 w 5119199"/>
              <a:gd name="connsiteY54" fmla="*/ 4842136 h 5388006"/>
              <a:gd name="connsiteX55" fmla="*/ 937812 w 5119199"/>
              <a:gd name="connsiteY55" fmla="*/ 4828524 h 5388006"/>
              <a:gd name="connsiteX56" fmla="*/ 918164 w 5119199"/>
              <a:gd name="connsiteY56" fmla="*/ 4853854 h 5388006"/>
              <a:gd name="connsiteX57" fmla="*/ 937812 w 5119199"/>
              <a:gd name="connsiteY57" fmla="*/ 4828524 h 5388006"/>
              <a:gd name="connsiteX58" fmla="*/ 905380 w 5119199"/>
              <a:gd name="connsiteY58" fmla="*/ 4805324 h 5388006"/>
              <a:gd name="connsiteX59" fmla="*/ 909059 w 5119199"/>
              <a:gd name="connsiteY59" fmla="*/ 4822752 h 5388006"/>
              <a:gd name="connsiteX60" fmla="*/ 914215 w 5119199"/>
              <a:gd name="connsiteY60" fmla="*/ 4828348 h 5388006"/>
              <a:gd name="connsiteX61" fmla="*/ 914139 w 5119199"/>
              <a:gd name="connsiteY61" fmla="*/ 4828524 h 5388006"/>
              <a:gd name="connsiteX62" fmla="*/ 914376 w 5119199"/>
              <a:gd name="connsiteY62" fmla="*/ 4828524 h 5388006"/>
              <a:gd name="connsiteX63" fmla="*/ 914215 w 5119199"/>
              <a:gd name="connsiteY63" fmla="*/ 4828348 h 5388006"/>
              <a:gd name="connsiteX64" fmla="*/ 918060 w 5119199"/>
              <a:gd name="connsiteY64" fmla="*/ 4819395 h 5388006"/>
              <a:gd name="connsiteX65" fmla="*/ 918519 w 5119199"/>
              <a:gd name="connsiteY65" fmla="*/ 4809112 h 5388006"/>
              <a:gd name="connsiteX66" fmla="*/ 905380 w 5119199"/>
              <a:gd name="connsiteY66" fmla="*/ 4805324 h 5388006"/>
              <a:gd name="connsiteX67" fmla="*/ 2853443 w 5119199"/>
              <a:gd name="connsiteY67" fmla="*/ 4767684 h 5388006"/>
              <a:gd name="connsiteX68" fmla="*/ 2846104 w 5119199"/>
              <a:gd name="connsiteY68" fmla="*/ 4779520 h 5388006"/>
              <a:gd name="connsiteX69" fmla="*/ 2862794 w 5119199"/>
              <a:gd name="connsiteY69" fmla="*/ 4777863 h 5388006"/>
              <a:gd name="connsiteX70" fmla="*/ 2809529 w 5119199"/>
              <a:gd name="connsiteY70" fmla="*/ 4805679 h 5388006"/>
              <a:gd name="connsiteX71" fmla="*/ 2795089 w 5119199"/>
              <a:gd name="connsiteY71" fmla="*/ 4797749 h 5388006"/>
              <a:gd name="connsiteX72" fmla="*/ 2853443 w 5119199"/>
              <a:gd name="connsiteY72" fmla="*/ 4767684 h 5388006"/>
              <a:gd name="connsiteX73" fmla="*/ 2977727 w 5119199"/>
              <a:gd name="connsiteY73" fmla="*/ 4713591 h 5388006"/>
              <a:gd name="connsiteX74" fmla="*/ 2890610 w 5119199"/>
              <a:gd name="connsiteY74" fmla="*/ 4758333 h 5388006"/>
              <a:gd name="connsiteX75" fmla="*/ 2890136 w 5119199"/>
              <a:gd name="connsiteY75" fmla="*/ 4758451 h 5388006"/>
              <a:gd name="connsiteX76" fmla="*/ 2977727 w 5119199"/>
              <a:gd name="connsiteY76" fmla="*/ 4713591 h 5388006"/>
              <a:gd name="connsiteX77" fmla="*/ 3061767 w 5119199"/>
              <a:gd name="connsiteY77" fmla="*/ 4705423 h 5388006"/>
              <a:gd name="connsiteX78" fmla="*/ 2351572 w 5119199"/>
              <a:gd name="connsiteY78" fmla="*/ 5021460 h 5388006"/>
              <a:gd name="connsiteX79" fmla="*/ 2428628 w 5119199"/>
              <a:gd name="connsiteY79" fmla="*/ 4979914 h 5388006"/>
              <a:gd name="connsiteX80" fmla="*/ 3061767 w 5119199"/>
              <a:gd name="connsiteY80" fmla="*/ 4705423 h 5388006"/>
              <a:gd name="connsiteX81" fmla="*/ 882891 w 5119199"/>
              <a:gd name="connsiteY81" fmla="*/ 4623514 h 5388006"/>
              <a:gd name="connsiteX82" fmla="*/ 896148 w 5119199"/>
              <a:gd name="connsiteY82" fmla="*/ 4657840 h 5388006"/>
              <a:gd name="connsiteX83" fmla="*/ 896148 w 5119199"/>
              <a:gd name="connsiteY83" fmla="*/ 4658432 h 5388006"/>
              <a:gd name="connsiteX84" fmla="*/ 882891 w 5119199"/>
              <a:gd name="connsiteY84" fmla="*/ 4623514 h 5388006"/>
              <a:gd name="connsiteX85" fmla="*/ 3682832 w 5119199"/>
              <a:gd name="connsiteY85" fmla="*/ 4492838 h 5388006"/>
              <a:gd name="connsiteX86" fmla="*/ 3619151 w 5119199"/>
              <a:gd name="connsiteY86" fmla="*/ 4524087 h 5388006"/>
              <a:gd name="connsiteX87" fmla="*/ 3682832 w 5119199"/>
              <a:gd name="connsiteY87" fmla="*/ 4492838 h 5388006"/>
              <a:gd name="connsiteX88" fmla="*/ 946691 w 5119199"/>
              <a:gd name="connsiteY88" fmla="*/ 4473071 h 5388006"/>
              <a:gd name="connsiteX89" fmla="*/ 963972 w 5119199"/>
              <a:gd name="connsiteY89" fmla="*/ 4489760 h 5388006"/>
              <a:gd name="connsiteX90" fmla="*/ 916626 w 5119199"/>
              <a:gd name="connsiteY90" fmla="*/ 4487748 h 5388006"/>
              <a:gd name="connsiteX91" fmla="*/ 946691 w 5119199"/>
              <a:gd name="connsiteY91" fmla="*/ 4473071 h 5388006"/>
              <a:gd name="connsiteX92" fmla="*/ 3621992 w 5119199"/>
              <a:gd name="connsiteY92" fmla="*/ 4465969 h 5388006"/>
              <a:gd name="connsiteX93" fmla="*/ 3568490 w 5119199"/>
              <a:gd name="connsiteY93" fmla="*/ 4493667 h 5388006"/>
              <a:gd name="connsiteX94" fmla="*/ 3621992 w 5119199"/>
              <a:gd name="connsiteY94" fmla="*/ 4465969 h 5388006"/>
              <a:gd name="connsiteX95" fmla="*/ 3811850 w 5119199"/>
              <a:gd name="connsiteY95" fmla="*/ 4451529 h 5388006"/>
              <a:gd name="connsiteX96" fmla="*/ 3787586 w 5119199"/>
              <a:gd name="connsiteY96" fmla="*/ 4464549 h 5388006"/>
              <a:gd name="connsiteX97" fmla="*/ 3847952 w 5119199"/>
              <a:gd name="connsiteY97" fmla="*/ 4456382 h 5388006"/>
              <a:gd name="connsiteX98" fmla="*/ 3734558 w 5119199"/>
              <a:gd name="connsiteY98" fmla="*/ 4509646 h 5388006"/>
              <a:gd name="connsiteX99" fmla="*/ 3776460 w 5119199"/>
              <a:gd name="connsiteY99" fmla="*/ 4481594 h 5388006"/>
              <a:gd name="connsiteX100" fmla="*/ 3754443 w 5119199"/>
              <a:gd name="connsiteY100" fmla="*/ 4467508 h 5388006"/>
              <a:gd name="connsiteX101" fmla="*/ 3754206 w 5119199"/>
              <a:gd name="connsiteY101" fmla="*/ 4467508 h 5388006"/>
              <a:gd name="connsiteX102" fmla="*/ 3811850 w 5119199"/>
              <a:gd name="connsiteY102" fmla="*/ 4451529 h 5388006"/>
              <a:gd name="connsiteX103" fmla="*/ 3764859 w 5119199"/>
              <a:gd name="connsiteY103" fmla="*/ 4415072 h 5388006"/>
              <a:gd name="connsiteX104" fmla="*/ 3763702 w 5119199"/>
              <a:gd name="connsiteY104" fmla="*/ 4415739 h 5388006"/>
              <a:gd name="connsiteX105" fmla="*/ 3725510 w 5119199"/>
              <a:gd name="connsiteY105" fmla="*/ 4427209 h 5388006"/>
              <a:gd name="connsiteX106" fmla="*/ 3689342 w 5119199"/>
              <a:gd name="connsiteY106" fmla="*/ 4446439 h 5388006"/>
              <a:gd name="connsiteX107" fmla="*/ 3729409 w 5119199"/>
              <a:gd name="connsiteY107" fmla="*/ 4435505 h 5388006"/>
              <a:gd name="connsiteX108" fmla="*/ 3763702 w 5119199"/>
              <a:gd name="connsiteY108" fmla="*/ 4415739 h 5388006"/>
              <a:gd name="connsiteX109" fmla="*/ 3764741 w 5119199"/>
              <a:gd name="connsiteY109" fmla="*/ 4415427 h 5388006"/>
              <a:gd name="connsiteX110" fmla="*/ 870463 w 5119199"/>
              <a:gd name="connsiteY110" fmla="*/ 4409863 h 5388006"/>
              <a:gd name="connsiteX111" fmla="*/ 822288 w 5119199"/>
              <a:gd name="connsiteY111" fmla="*/ 4440875 h 5388006"/>
              <a:gd name="connsiteX112" fmla="*/ 870463 w 5119199"/>
              <a:gd name="connsiteY112" fmla="*/ 4409863 h 5388006"/>
              <a:gd name="connsiteX113" fmla="*/ 1192773 w 5119199"/>
              <a:gd name="connsiteY113" fmla="*/ 4409035 h 5388006"/>
              <a:gd name="connsiteX114" fmla="*/ 1117492 w 5119199"/>
              <a:gd name="connsiteY114" fmla="*/ 4426671 h 5388006"/>
              <a:gd name="connsiteX115" fmla="*/ 1192773 w 5119199"/>
              <a:gd name="connsiteY115" fmla="*/ 4409035 h 5388006"/>
              <a:gd name="connsiteX116" fmla="*/ 948703 w 5119199"/>
              <a:gd name="connsiteY116" fmla="*/ 4402170 h 5388006"/>
              <a:gd name="connsiteX117" fmla="*/ 897569 w 5119199"/>
              <a:gd name="connsiteY117" fmla="*/ 4423239 h 5388006"/>
              <a:gd name="connsiteX118" fmla="*/ 948703 w 5119199"/>
              <a:gd name="connsiteY118" fmla="*/ 4402170 h 5388006"/>
              <a:gd name="connsiteX119" fmla="*/ 4036508 w 5119199"/>
              <a:gd name="connsiteY119" fmla="*/ 4372579 h 5388006"/>
              <a:gd name="connsiteX120" fmla="*/ 3950930 w 5119199"/>
              <a:gd name="connsiteY120" fmla="*/ 4407023 h 5388006"/>
              <a:gd name="connsiteX121" fmla="*/ 4037219 w 5119199"/>
              <a:gd name="connsiteY121" fmla="*/ 4372579 h 5388006"/>
              <a:gd name="connsiteX122" fmla="*/ 702265 w 5119199"/>
              <a:gd name="connsiteY122" fmla="*/ 4331032 h 5388006"/>
              <a:gd name="connsiteX123" fmla="*/ 798733 w 5119199"/>
              <a:gd name="connsiteY123" fmla="*/ 4344881 h 5388006"/>
              <a:gd name="connsiteX124" fmla="*/ 702265 w 5119199"/>
              <a:gd name="connsiteY124" fmla="*/ 4331032 h 5388006"/>
              <a:gd name="connsiteX125" fmla="*/ 720621 w 5119199"/>
              <a:gd name="connsiteY125" fmla="*/ 4292866 h 5388006"/>
              <a:gd name="connsiteX126" fmla="*/ 715877 w 5119199"/>
              <a:gd name="connsiteY126" fmla="*/ 4299665 h 5388006"/>
              <a:gd name="connsiteX127" fmla="*/ 746771 w 5119199"/>
              <a:gd name="connsiteY127" fmla="*/ 4306529 h 5388006"/>
              <a:gd name="connsiteX128" fmla="*/ 739906 w 5119199"/>
              <a:gd name="connsiteY128" fmla="*/ 4303216 h 5388006"/>
              <a:gd name="connsiteX129" fmla="*/ 748901 w 5119199"/>
              <a:gd name="connsiteY129" fmla="*/ 4294930 h 5388006"/>
              <a:gd name="connsiteX130" fmla="*/ 720621 w 5119199"/>
              <a:gd name="connsiteY130" fmla="*/ 4292866 h 5388006"/>
              <a:gd name="connsiteX131" fmla="*/ 1334930 w 5119199"/>
              <a:gd name="connsiteY131" fmla="*/ 4289722 h 5388006"/>
              <a:gd name="connsiteX132" fmla="*/ 1290543 w 5119199"/>
              <a:gd name="connsiteY132" fmla="*/ 4314106 h 5388006"/>
              <a:gd name="connsiteX133" fmla="*/ 1303208 w 5119199"/>
              <a:gd name="connsiteY133" fmla="*/ 4299310 h 5388006"/>
              <a:gd name="connsiteX134" fmla="*/ 1334930 w 5119199"/>
              <a:gd name="connsiteY134" fmla="*/ 4289722 h 5388006"/>
              <a:gd name="connsiteX135" fmla="*/ 1438382 w 5119199"/>
              <a:gd name="connsiteY135" fmla="*/ 4214205 h 5388006"/>
              <a:gd name="connsiteX136" fmla="*/ 1340848 w 5119199"/>
              <a:gd name="connsiteY136" fmla="*/ 4233617 h 5388006"/>
              <a:gd name="connsiteX137" fmla="*/ 1310783 w 5119199"/>
              <a:gd name="connsiteY137" fmla="*/ 4248294 h 5388006"/>
              <a:gd name="connsiteX138" fmla="*/ 1334457 w 5119199"/>
              <a:gd name="connsiteY138" fmla="*/ 4251727 h 5388006"/>
              <a:gd name="connsiteX139" fmla="*/ 1270539 w 5119199"/>
              <a:gd name="connsiteY139" fmla="*/ 4287237 h 5388006"/>
              <a:gd name="connsiteX140" fmla="*/ 1380382 w 5119199"/>
              <a:gd name="connsiteY140" fmla="*/ 4231960 h 5388006"/>
              <a:gd name="connsiteX141" fmla="*/ 1438382 w 5119199"/>
              <a:gd name="connsiteY141" fmla="*/ 4214205 h 5388006"/>
              <a:gd name="connsiteX142" fmla="*/ 1981707 w 5119199"/>
              <a:gd name="connsiteY142" fmla="*/ 4140429 h 5388006"/>
              <a:gd name="connsiteX143" fmla="*/ 1980733 w 5119199"/>
              <a:gd name="connsiteY143" fmla="*/ 4141292 h 5388006"/>
              <a:gd name="connsiteX144" fmla="*/ 1980733 w 5119199"/>
              <a:gd name="connsiteY144" fmla="*/ 4140700 h 5388006"/>
              <a:gd name="connsiteX145" fmla="*/ 4541102 w 5119199"/>
              <a:gd name="connsiteY145" fmla="*/ 4136203 h 5388006"/>
              <a:gd name="connsiteX146" fmla="*/ 4540967 w 5119199"/>
              <a:gd name="connsiteY146" fmla="*/ 4136216 h 5388006"/>
              <a:gd name="connsiteX147" fmla="*/ 4529320 w 5119199"/>
              <a:gd name="connsiteY147" fmla="*/ 4136471 h 5388006"/>
              <a:gd name="connsiteX148" fmla="*/ 4394092 w 5119199"/>
              <a:gd name="connsiteY148" fmla="*/ 4191598 h 5388006"/>
              <a:gd name="connsiteX149" fmla="*/ 4531270 w 5119199"/>
              <a:gd name="connsiteY149" fmla="*/ 4137175 h 5388006"/>
              <a:gd name="connsiteX150" fmla="*/ 4540967 w 5119199"/>
              <a:gd name="connsiteY150" fmla="*/ 4136216 h 5388006"/>
              <a:gd name="connsiteX151" fmla="*/ 4541575 w 5119199"/>
              <a:gd name="connsiteY151" fmla="*/ 4136203 h 5388006"/>
              <a:gd name="connsiteX152" fmla="*/ 4673671 w 5119199"/>
              <a:gd name="connsiteY152" fmla="*/ 4121525 h 5388006"/>
              <a:gd name="connsiteX153" fmla="*/ 4657869 w 5119199"/>
              <a:gd name="connsiteY153" fmla="*/ 4127369 h 5388006"/>
              <a:gd name="connsiteX154" fmla="*/ 4651416 w 5119199"/>
              <a:gd name="connsiteY154" fmla="*/ 4129141 h 5388006"/>
              <a:gd name="connsiteX155" fmla="*/ 2035773 w 5119199"/>
              <a:gd name="connsiteY155" fmla="*/ 4116554 h 5388006"/>
              <a:gd name="connsiteX156" fmla="*/ 2012425 w 5119199"/>
              <a:gd name="connsiteY156" fmla="*/ 4131867 h 5388006"/>
              <a:gd name="connsiteX157" fmla="*/ 1981707 w 5119199"/>
              <a:gd name="connsiteY157" fmla="*/ 4140429 h 5388006"/>
              <a:gd name="connsiteX158" fmla="*/ 1989316 w 5119199"/>
              <a:gd name="connsiteY158" fmla="*/ 4133682 h 5388006"/>
              <a:gd name="connsiteX159" fmla="*/ 2035773 w 5119199"/>
              <a:gd name="connsiteY159" fmla="*/ 4116554 h 5388006"/>
              <a:gd name="connsiteX160" fmla="*/ 4873591 w 5119199"/>
              <a:gd name="connsiteY160" fmla="*/ 4069443 h 5388006"/>
              <a:gd name="connsiteX161" fmla="*/ 4176417 w 5119199"/>
              <a:gd name="connsiteY161" fmla="*/ 4327244 h 5388006"/>
              <a:gd name="connsiteX162" fmla="*/ 4180932 w 5119199"/>
              <a:gd name="connsiteY162" fmla="*/ 4323067 h 5388006"/>
              <a:gd name="connsiteX163" fmla="*/ 4186238 w 5119199"/>
              <a:gd name="connsiteY163" fmla="*/ 4320761 h 5388006"/>
              <a:gd name="connsiteX164" fmla="*/ 4190858 w 5119199"/>
              <a:gd name="connsiteY164" fmla="*/ 4318959 h 5388006"/>
              <a:gd name="connsiteX165" fmla="*/ 4190384 w 5119199"/>
              <a:gd name="connsiteY165" fmla="*/ 4318959 h 5388006"/>
              <a:gd name="connsiteX166" fmla="*/ 4186238 w 5119199"/>
              <a:gd name="connsiteY166" fmla="*/ 4320761 h 5388006"/>
              <a:gd name="connsiteX167" fmla="*/ 4181374 w 5119199"/>
              <a:gd name="connsiteY167" fmla="*/ 4322658 h 5388006"/>
              <a:gd name="connsiteX168" fmla="*/ 4180932 w 5119199"/>
              <a:gd name="connsiteY168" fmla="*/ 4323067 h 5388006"/>
              <a:gd name="connsiteX169" fmla="*/ 4162909 w 5119199"/>
              <a:gd name="connsiteY169" fmla="*/ 4330899 h 5388006"/>
              <a:gd name="connsiteX170" fmla="*/ 3858960 w 5119199"/>
              <a:gd name="connsiteY170" fmla="*/ 4456737 h 5388006"/>
              <a:gd name="connsiteX171" fmla="*/ 3921339 w 5119199"/>
              <a:gd name="connsiteY171" fmla="*/ 4421227 h 5388006"/>
              <a:gd name="connsiteX172" fmla="*/ 3841797 w 5119199"/>
              <a:gd name="connsiteY172" fmla="*/ 4440284 h 5388006"/>
              <a:gd name="connsiteX173" fmla="*/ 4335856 w 5119199"/>
              <a:gd name="connsiteY173" fmla="*/ 4258948 h 5388006"/>
              <a:gd name="connsiteX174" fmla="*/ 4643606 w 5119199"/>
              <a:gd name="connsiteY174" fmla="*/ 4152419 h 5388006"/>
              <a:gd name="connsiteX175" fmla="*/ 4579570 w 5119199"/>
              <a:gd name="connsiteY175" fmla="*/ 4183075 h 5388006"/>
              <a:gd name="connsiteX176" fmla="*/ 4752740 w 5119199"/>
              <a:gd name="connsiteY176" fmla="*/ 4119394 h 5388006"/>
              <a:gd name="connsiteX177" fmla="*/ 4696042 w 5119199"/>
              <a:gd name="connsiteY177" fmla="*/ 4121288 h 5388006"/>
              <a:gd name="connsiteX178" fmla="*/ 4873591 w 5119199"/>
              <a:gd name="connsiteY178" fmla="*/ 4069443 h 5388006"/>
              <a:gd name="connsiteX179" fmla="*/ 1989729 w 5119199"/>
              <a:gd name="connsiteY179" fmla="*/ 4057134 h 5388006"/>
              <a:gd name="connsiteX180" fmla="*/ 1912199 w 5119199"/>
              <a:gd name="connsiteY180" fmla="*/ 4086370 h 5388006"/>
              <a:gd name="connsiteX181" fmla="*/ 1989729 w 5119199"/>
              <a:gd name="connsiteY181" fmla="*/ 4057134 h 5388006"/>
              <a:gd name="connsiteX182" fmla="*/ 2133898 w 5119199"/>
              <a:gd name="connsiteY182" fmla="*/ 4002212 h 5388006"/>
              <a:gd name="connsiteX183" fmla="*/ 2062879 w 5119199"/>
              <a:gd name="connsiteY183" fmla="*/ 4034644 h 5388006"/>
              <a:gd name="connsiteX184" fmla="*/ 2134253 w 5119199"/>
              <a:gd name="connsiteY184" fmla="*/ 4002212 h 5388006"/>
              <a:gd name="connsiteX185" fmla="*/ 2423161 w 5119199"/>
              <a:gd name="connsiteY185" fmla="*/ 3963638 h 5388006"/>
              <a:gd name="connsiteX186" fmla="*/ 2419104 w 5119199"/>
              <a:gd name="connsiteY186" fmla="*/ 3964966 h 5388006"/>
              <a:gd name="connsiteX187" fmla="*/ 2408988 w 5119199"/>
              <a:gd name="connsiteY187" fmla="*/ 3971985 h 5388006"/>
              <a:gd name="connsiteX188" fmla="*/ 2410281 w 5119199"/>
              <a:gd name="connsiteY188" fmla="*/ 3971260 h 5388006"/>
              <a:gd name="connsiteX189" fmla="*/ 2458929 w 5119199"/>
              <a:gd name="connsiteY189" fmla="*/ 3949066 h 5388006"/>
              <a:gd name="connsiteX190" fmla="*/ 2457714 w 5119199"/>
              <a:gd name="connsiteY190" fmla="*/ 3949069 h 5388006"/>
              <a:gd name="connsiteX191" fmla="*/ 2456817 w 5119199"/>
              <a:gd name="connsiteY191" fmla="*/ 3949828 h 5388006"/>
              <a:gd name="connsiteX192" fmla="*/ 2613300 w 5119199"/>
              <a:gd name="connsiteY192" fmla="*/ 3908817 h 5388006"/>
              <a:gd name="connsiteX193" fmla="*/ 2610567 w 5119199"/>
              <a:gd name="connsiteY193" fmla="*/ 3910137 h 5388006"/>
              <a:gd name="connsiteX194" fmla="*/ 2612391 w 5119199"/>
              <a:gd name="connsiteY194" fmla="*/ 3909680 h 5388006"/>
              <a:gd name="connsiteX195" fmla="*/ 2633875 w 5119199"/>
              <a:gd name="connsiteY195" fmla="*/ 3889055 h 5388006"/>
              <a:gd name="connsiteX196" fmla="*/ 2584771 w 5119199"/>
              <a:gd name="connsiteY196" fmla="*/ 3907614 h 5388006"/>
              <a:gd name="connsiteX197" fmla="*/ 2576482 w 5119199"/>
              <a:gd name="connsiteY197" fmla="*/ 3917077 h 5388006"/>
              <a:gd name="connsiteX198" fmla="*/ 2623261 w 5119199"/>
              <a:gd name="connsiteY198" fmla="*/ 3899358 h 5388006"/>
              <a:gd name="connsiteX199" fmla="*/ 2634111 w 5119199"/>
              <a:gd name="connsiteY199" fmla="*/ 3889055 h 5388006"/>
              <a:gd name="connsiteX200" fmla="*/ 2813436 w 5119199"/>
              <a:gd name="connsiteY200" fmla="*/ 3806672 h 5388006"/>
              <a:gd name="connsiteX201" fmla="*/ 2548770 w 5119199"/>
              <a:gd name="connsiteY201" fmla="*/ 3910953 h 5388006"/>
              <a:gd name="connsiteX202" fmla="*/ 2507578 w 5119199"/>
              <a:gd name="connsiteY202" fmla="*/ 3925867 h 5388006"/>
              <a:gd name="connsiteX203" fmla="*/ 2488403 w 5119199"/>
              <a:gd name="connsiteY203" fmla="*/ 3937703 h 5388006"/>
              <a:gd name="connsiteX204" fmla="*/ 2689033 w 5119199"/>
              <a:gd name="connsiteY204" fmla="*/ 3865145 h 5388006"/>
              <a:gd name="connsiteX205" fmla="*/ 2665360 w 5119199"/>
              <a:gd name="connsiteY205" fmla="*/ 3878402 h 5388006"/>
              <a:gd name="connsiteX206" fmla="*/ 2813672 w 5119199"/>
              <a:gd name="connsiteY206" fmla="*/ 3806672 h 5388006"/>
              <a:gd name="connsiteX207" fmla="*/ 2861564 w 5119199"/>
              <a:gd name="connsiteY207" fmla="*/ 3767499 h 5388006"/>
              <a:gd name="connsiteX208" fmla="*/ 2842056 w 5119199"/>
              <a:gd name="connsiteY208" fmla="*/ 3770430 h 5388006"/>
              <a:gd name="connsiteX209" fmla="*/ 2631744 w 5119199"/>
              <a:gd name="connsiteY209" fmla="*/ 3839341 h 5388006"/>
              <a:gd name="connsiteX210" fmla="*/ 2722886 w 5119199"/>
              <a:gd name="connsiteY210" fmla="*/ 3816970 h 5388006"/>
              <a:gd name="connsiteX211" fmla="*/ 2709997 w 5119199"/>
              <a:gd name="connsiteY211" fmla="*/ 3833812 h 5388006"/>
              <a:gd name="connsiteX212" fmla="*/ 2723484 w 5119199"/>
              <a:gd name="connsiteY212" fmla="*/ 3828055 h 5388006"/>
              <a:gd name="connsiteX213" fmla="*/ 2829770 w 5119199"/>
              <a:gd name="connsiteY213" fmla="*/ 3784184 h 5388006"/>
              <a:gd name="connsiteX214" fmla="*/ 2820892 w 5119199"/>
              <a:gd name="connsiteY214" fmla="*/ 3791877 h 5388006"/>
              <a:gd name="connsiteX215" fmla="*/ 2823793 w 5119199"/>
              <a:gd name="connsiteY215" fmla="*/ 3791393 h 5388006"/>
              <a:gd name="connsiteX216" fmla="*/ 2886567 w 5119199"/>
              <a:gd name="connsiteY216" fmla="*/ 3768266 h 5388006"/>
              <a:gd name="connsiteX217" fmla="*/ 2849300 w 5119199"/>
              <a:gd name="connsiteY217" fmla="*/ 3775897 h 5388006"/>
              <a:gd name="connsiteX218" fmla="*/ 493350 w 5119199"/>
              <a:gd name="connsiteY218" fmla="*/ 3760036 h 5388006"/>
              <a:gd name="connsiteX219" fmla="*/ 467073 w 5119199"/>
              <a:gd name="connsiteY219" fmla="*/ 3768084 h 5388006"/>
              <a:gd name="connsiteX220" fmla="*/ 501754 w 5119199"/>
              <a:gd name="connsiteY220" fmla="*/ 3768084 h 5388006"/>
              <a:gd name="connsiteX221" fmla="*/ 493350 w 5119199"/>
              <a:gd name="connsiteY221" fmla="*/ 3760036 h 5388006"/>
              <a:gd name="connsiteX222" fmla="*/ 469677 w 5119199"/>
              <a:gd name="connsiteY222" fmla="*/ 3739913 h 5388006"/>
              <a:gd name="connsiteX223" fmla="*/ 449436 w 5119199"/>
              <a:gd name="connsiteY223" fmla="*/ 3767966 h 5388006"/>
              <a:gd name="connsiteX224" fmla="*/ 470032 w 5119199"/>
              <a:gd name="connsiteY224" fmla="*/ 3740387 h 5388006"/>
              <a:gd name="connsiteX225" fmla="*/ 436890 w 5119199"/>
              <a:gd name="connsiteY225" fmla="*/ 3706771 h 5388006"/>
              <a:gd name="connsiteX226" fmla="*/ 445885 w 5119199"/>
              <a:gd name="connsiteY226" fmla="*/ 3736481 h 5388006"/>
              <a:gd name="connsiteX227" fmla="*/ 446004 w 5119199"/>
              <a:gd name="connsiteY227" fmla="*/ 3736481 h 5388006"/>
              <a:gd name="connsiteX228" fmla="*/ 450502 w 5119199"/>
              <a:gd name="connsiteY228" fmla="*/ 3713399 h 5388006"/>
              <a:gd name="connsiteX229" fmla="*/ 436890 w 5119199"/>
              <a:gd name="connsiteY229" fmla="*/ 3706771 h 5388006"/>
              <a:gd name="connsiteX230" fmla="*/ 413808 w 5119199"/>
              <a:gd name="connsiteY230" fmla="*/ 3480456 h 5388006"/>
              <a:gd name="connsiteX231" fmla="*/ 427539 w 5119199"/>
              <a:gd name="connsiteY231" fmla="*/ 3525080 h 5388006"/>
              <a:gd name="connsiteX232" fmla="*/ 413808 w 5119199"/>
              <a:gd name="connsiteY232" fmla="*/ 3480456 h 5388006"/>
              <a:gd name="connsiteX233" fmla="*/ 4690442 w 5119199"/>
              <a:gd name="connsiteY233" fmla="*/ 3200946 h 5388006"/>
              <a:gd name="connsiteX234" fmla="*/ 4671141 w 5119199"/>
              <a:gd name="connsiteY234" fmla="*/ 3206498 h 5388006"/>
              <a:gd name="connsiteX235" fmla="*/ 4620464 w 5119199"/>
              <a:gd name="connsiteY235" fmla="*/ 3222174 h 5388006"/>
              <a:gd name="connsiteX236" fmla="*/ 4610534 w 5119199"/>
              <a:gd name="connsiteY236" fmla="*/ 3230981 h 5388006"/>
              <a:gd name="connsiteX237" fmla="*/ 649712 w 5119199"/>
              <a:gd name="connsiteY237" fmla="*/ 2904726 h 5388006"/>
              <a:gd name="connsiteX238" fmla="*/ 624855 w 5119199"/>
              <a:gd name="connsiteY238" fmla="*/ 2909816 h 5388006"/>
              <a:gd name="connsiteX239" fmla="*/ 656814 w 5119199"/>
              <a:gd name="connsiteY239" fmla="*/ 2913840 h 5388006"/>
              <a:gd name="connsiteX240" fmla="*/ 649712 w 5119199"/>
              <a:gd name="connsiteY240" fmla="*/ 2904726 h 5388006"/>
              <a:gd name="connsiteX241" fmla="*/ 629589 w 5119199"/>
              <a:gd name="connsiteY241" fmla="*/ 2882236 h 5388006"/>
              <a:gd name="connsiteX242" fmla="*/ 608875 w 5119199"/>
              <a:gd name="connsiteY242" fmla="*/ 2907803 h 5388006"/>
              <a:gd name="connsiteX243" fmla="*/ 629589 w 5119199"/>
              <a:gd name="connsiteY243" fmla="*/ 2882236 h 5388006"/>
              <a:gd name="connsiteX244" fmla="*/ 601655 w 5119199"/>
              <a:gd name="connsiteY244" fmla="*/ 2845780 h 5388006"/>
              <a:gd name="connsiteX245" fmla="*/ 607692 w 5119199"/>
              <a:gd name="connsiteY245" fmla="*/ 2876318 h 5388006"/>
              <a:gd name="connsiteX246" fmla="*/ 613492 w 5119199"/>
              <a:gd name="connsiteY246" fmla="*/ 2853947 h 5388006"/>
              <a:gd name="connsiteX247" fmla="*/ 601655 w 5119199"/>
              <a:gd name="connsiteY247" fmla="*/ 2845780 h 5388006"/>
              <a:gd name="connsiteX248" fmla="*/ 596565 w 5119199"/>
              <a:gd name="connsiteY248" fmla="*/ 2618991 h 5388006"/>
              <a:gd name="connsiteX249" fmla="*/ 605916 w 5119199"/>
              <a:gd name="connsiteY249" fmla="*/ 2664798 h 5388006"/>
              <a:gd name="connsiteX250" fmla="*/ 596565 w 5119199"/>
              <a:gd name="connsiteY250" fmla="*/ 2618991 h 5388006"/>
              <a:gd name="connsiteX251" fmla="*/ 593368 w 5119199"/>
              <a:gd name="connsiteY251" fmla="*/ 2123747 h 5388006"/>
              <a:gd name="connsiteX252" fmla="*/ 572298 w 5119199"/>
              <a:gd name="connsiteY252" fmla="*/ 2129547 h 5388006"/>
              <a:gd name="connsiteX253" fmla="*/ 600351 w 5119199"/>
              <a:gd name="connsiteY253" fmla="*/ 2132506 h 5388006"/>
              <a:gd name="connsiteX254" fmla="*/ 593368 w 5119199"/>
              <a:gd name="connsiteY254" fmla="*/ 2123747 h 5388006"/>
              <a:gd name="connsiteX255" fmla="*/ 573719 w 5119199"/>
              <a:gd name="connsiteY255" fmla="*/ 2102204 h 5388006"/>
              <a:gd name="connsiteX256" fmla="*/ 558331 w 5119199"/>
              <a:gd name="connsiteY256" fmla="*/ 2128127 h 5388006"/>
              <a:gd name="connsiteX257" fmla="*/ 573719 w 5119199"/>
              <a:gd name="connsiteY257" fmla="*/ 2102204 h 5388006"/>
              <a:gd name="connsiteX258" fmla="*/ 545074 w 5119199"/>
              <a:gd name="connsiteY258" fmla="*/ 2067050 h 5388006"/>
              <a:gd name="connsiteX259" fmla="*/ 554070 w 5119199"/>
              <a:gd name="connsiteY259" fmla="*/ 2096996 h 5388006"/>
              <a:gd name="connsiteX260" fmla="*/ 556911 w 5119199"/>
              <a:gd name="connsiteY260" fmla="*/ 2074625 h 5388006"/>
              <a:gd name="connsiteX261" fmla="*/ 545074 w 5119199"/>
              <a:gd name="connsiteY261" fmla="*/ 2067050 h 5388006"/>
              <a:gd name="connsiteX262" fmla="*/ 561633 w 5119199"/>
              <a:gd name="connsiteY262" fmla="*/ 2008272 h 5388006"/>
              <a:gd name="connsiteX263" fmla="*/ 561557 w 5119199"/>
              <a:gd name="connsiteY263" fmla="*/ 2008504 h 5388006"/>
              <a:gd name="connsiteX264" fmla="*/ 561601 w 5119199"/>
              <a:gd name="connsiteY264" fmla="*/ 2008536 h 5388006"/>
              <a:gd name="connsiteX265" fmla="*/ 459385 w 5119199"/>
              <a:gd name="connsiteY265" fmla="*/ 1940378 h 5388006"/>
              <a:gd name="connsiteX266" fmla="*/ 460281 w 5119199"/>
              <a:gd name="connsiteY266" fmla="*/ 1940647 h 5388006"/>
              <a:gd name="connsiteX267" fmla="*/ 470817 w 5119199"/>
              <a:gd name="connsiteY267" fmla="*/ 1954944 h 5388006"/>
              <a:gd name="connsiteX268" fmla="*/ 470741 w 5119199"/>
              <a:gd name="connsiteY268" fmla="*/ 1955076 h 5388006"/>
              <a:gd name="connsiteX269" fmla="*/ 470741 w 5119199"/>
              <a:gd name="connsiteY269" fmla="*/ 1955786 h 5388006"/>
              <a:gd name="connsiteX270" fmla="*/ 417835 w 5119199"/>
              <a:gd name="connsiteY270" fmla="*/ 1884000 h 5388006"/>
              <a:gd name="connsiteX271" fmla="*/ 459385 w 5119199"/>
              <a:gd name="connsiteY271" fmla="*/ 1940378 h 5388006"/>
              <a:gd name="connsiteX272" fmla="*/ 458667 w 5119199"/>
              <a:gd name="connsiteY272" fmla="*/ 1940162 h 5388006"/>
              <a:gd name="connsiteX273" fmla="*/ 417113 w 5119199"/>
              <a:gd name="connsiteY273" fmla="*/ 1884357 h 5388006"/>
              <a:gd name="connsiteX274" fmla="*/ 417713 w 5119199"/>
              <a:gd name="connsiteY274" fmla="*/ 1884057 h 5388006"/>
              <a:gd name="connsiteX275" fmla="*/ 412220 w 5119199"/>
              <a:gd name="connsiteY275" fmla="*/ 1876382 h 5388006"/>
              <a:gd name="connsiteX276" fmla="*/ 412945 w 5119199"/>
              <a:gd name="connsiteY276" fmla="*/ 1876780 h 5388006"/>
              <a:gd name="connsiteX277" fmla="*/ 418201 w 5119199"/>
              <a:gd name="connsiteY277" fmla="*/ 1883831 h 5388006"/>
              <a:gd name="connsiteX278" fmla="*/ 417835 w 5119199"/>
              <a:gd name="connsiteY278" fmla="*/ 1884000 h 5388006"/>
              <a:gd name="connsiteX279" fmla="*/ 410113 w 5119199"/>
              <a:gd name="connsiteY279" fmla="*/ 1875889 h 5388006"/>
              <a:gd name="connsiteX280" fmla="*/ 410808 w 5119199"/>
              <a:gd name="connsiteY280" fmla="*/ 1875889 h 5388006"/>
              <a:gd name="connsiteX281" fmla="*/ 417113 w 5119199"/>
              <a:gd name="connsiteY281" fmla="*/ 1884357 h 5388006"/>
              <a:gd name="connsiteX282" fmla="*/ 416529 w 5119199"/>
              <a:gd name="connsiteY282" fmla="*/ 1884648 h 5388006"/>
              <a:gd name="connsiteX283" fmla="*/ 372054 w 5119199"/>
              <a:gd name="connsiteY283" fmla="*/ 1826011 h 5388006"/>
              <a:gd name="connsiteX284" fmla="*/ 372278 w 5119199"/>
              <a:gd name="connsiteY284" fmla="*/ 1826228 h 5388006"/>
              <a:gd name="connsiteX285" fmla="*/ 373326 w 5119199"/>
              <a:gd name="connsiteY285" fmla="*/ 1827478 h 5388006"/>
              <a:gd name="connsiteX286" fmla="*/ 372932 w 5119199"/>
              <a:gd name="connsiteY286" fmla="*/ 1823996 h 5388006"/>
              <a:gd name="connsiteX287" fmla="*/ 374273 w 5119199"/>
              <a:gd name="connsiteY287" fmla="*/ 1825584 h 5388006"/>
              <a:gd name="connsiteX288" fmla="*/ 374323 w 5119199"/>
              <a:gd name="connsiteY288" fmla="*/ 1825648 h 5388006"/>
              <a:gd name="connsiteX289" fmla="*/ 372984 w 5119199"/>
              <a:gd name="connsiteY289" fmla="*/ 1824094 h 5388006"/>
              <a:gd name="connsiteX290" fmla="*/ 372369 w 5119199"/>
              <a:gd name="connsiteY290" fmla="*/ 1823380 h 5388006"/>
              <a:gd name="connsiteX291" fmla="*/ 372984 w 5119199"/>
              <a:gd name="connsiteY291" fmla="*/ 1824094 h 5388006"/>
              <a:gd name="connsiteX292" fmla="*/ 373013 w 5119199"/>
              <a:gd name="connsiteY292" fmla="*/ 1824149 h 5388006"/>
              <a:gd name="connsiteX293" fmla="*/ 356383 w 5119199"/>
              <a:gd name="connsiteY293" fmla="*/ 1806898 h 5388006"/>
              <a:gd name="connsiteX294" fmla="*/ 366934 w 5119199"/>
              <a:gd name="connsiteY294" fmla="*/ 1816470 h 5388006"/>
              <a:gd name="connsiteX295" fmla="*/ 372379 w 5119199"/>
              <a:gd name="connsiteY295" fmla="*/ 1822980 h 5388006"/>
              <a:gd name="connsiteX296" fmla="*/ 372431 w 5119199"/>
              <a:gd name="connsiteY296" fmla="*/ 1823043 h 5388006"/>
              <a:gd name="connsiteX297" fmla="*/ 372932 w 5119199"/>
              <a:gd name="connsiteY297" fmla="*/ 1823996 h 5388006"/>
              <a:gd name="connsiteX298" fmla="*/ 366579 w 5119199"/>
              <a:gd name="connsiteY298" fmla="*/ 1816470 h 5388006"/>
              <a:gd name="connsiteX299" fmla="*/ 372369 w 5119199"/>
              <a:gd name="connsiteY299" fmla="*/ 1823380 h 5388006"/>
              <a:gd name="connsiteX300" fmla="*/ 366105 w 5119199"/>
              <a:gd name="connsiteY300" fmla="*/ 1816115 h 5388006"/>
              <a:gd name="connsiteX301" fmla="*/ 370840 w 5119199"/>
              <a:gd name="connsiteY301" fmla="*/ 1821796 h 5388006"/>
              <a:gd name="connsiteX302" fmla="*/ 373799 w 5119199"/>
              <a:gd name="connsiteY302" fmla="*/ 1825229 h 5388006"/>
              <a:gd name="connsiteX303" fmla="*/ 373207 w 5119199"/>
              <a:gd name="connsiteY303" fmla="*/ 1824519 h 5388006"/>
              <a:gd name="connsiteX304" fmla="*/ 373013 w 5119199"/>
              <a:gd name="connsiteY304" fmla="*/ 1824149 h 5388006"/>
              <a:gd name="connsiteX305" fmla="*/ 373917 w 5119199"/>
              <a:gd name="connsiteY305" fmla="*/ 1825229 h 5388006"/>
              <a:gd name="connsiteX306" fmla="*/ 379954 w 5119199"/>
              <a:gd name="connsiteY306" fmla="*/ 1832804 h 5388006"/>
              <a:gd name="connsiteX307" fmla="*/ 382085 w 5119199"/>
              <a:gd name="connsiteY307" fmla="*/ 1835527 h 5388006"/>
              <a:gd name="connsiteX308" fmla="*/ 383717 w 5119199"/>
              <a:gd name="connsiteY308" fmla="*/ 1837708 h 5388006"/>
              <a:gd name="connsiteX309" fmla="*/ 412220 w 5119199"/>
              <a:gd name="connsiteY309" fmla="*/ 1876382 h 5388006"/>
              <a:gd name="connsiteX310" fmla="*/ 411321 w 5119199"/>
              <a:gd name="connsiteY310" fmla="*/ 1875889 h 5388006"/>
              <a:gd name="connsiteX311" fmla="*/ 410808 w 5119199"/>
              <a:gd name="connsiteY311" fmla="*/ 1875889 h 5388006"/>
              <a:gd name="connsiteX312" fmla="*/ 380664 w 5119199"/>
              <a:gd name="connsiteY312" fmla="*/ 1835408 h 5388006"/>
              <a:gd name="connsiteX313" fmla="*/ 378179 w 5119199"/>
              <a:gd name="connsiteY313" fmla="*/ 1832212 h 5388006"/>
              <a:gd name="connsiteX314" fmla="*/ 371313 w 5119199"/>
              <a:gd name="connsiteY314" fmla="*/ 1823808 h 5388006"/>
              <a:gd name="connsiteX315" fmla="*/ 364292 w 5119199"/>
              <a:gd name="connsiteY315" fmla="*/ 1815566 h 5388006"/>
              <a:gd name="connsiteX316" fmla="*/ 364685 w 5119199"/>
              <a:gd name="connsiteY316" fmla="*/ 1815996 h 5388006"/>
              <a:gd name="connsiteX317" fmla="*/ 373444 w 5119199"/>
              <a:gd name="connsiteY317" fmla="*/ 1826294 h 5388006"/>
              <a:gd name="connsiteX318" fmla="*/ 365632 w 5119199"/>
              <a:gd name="connsiteY318" fmla="*/ 1817062 h 5388006"/>
              <a:gd name="connsiteX319" fmla="*/ 363146 w 5119199"/>
              <a:gd name="connsiteY319" fmla="*/ 1814221 h 5388006"/>
              <a:gd name="connsiteX320" fmla="*/ 364292 w 5119199"/>
              <a:gd name="connsiteY320" fmla="*/ 1815566 h 5388006"/>
              <a:gd name="connsiteX321" fmla="*/ 338883 w 5119199"/>
              <a:gd name="connsiteY321" fmla="*/ 1791023 h 5388006"/>
              <a:gd name="connsiteX322" fmla="*/ 347512 w 5119199"/>
              <a:gd name="connsiteY322" fmla="*/ 1798851 h 5388006"/>
              <a:gd name="connsiteX323" fmla="*/ 366934 w 5119199"/>
              <a:gd name="connsiteY323" fmla="*/ 1818955 h 5388006"/>
              <a:gd name="connsiteX324" fmla="*/ 373917 w 5119199"/>
              <a:gd name="connsiteY324" fmla="*/ 1827241 h 5388006"/>
              <a:gd name="connsiteX325" fmla="*/ 379717 w 5119199"/>
              <a:gd name="connsiteY325" fmla="*/ 1834461 h 5388006"/>
              <a:gd name="connsiteX326" fmla="*/ 381848 w 5119199"/>
              <a:gd name="connsiteY326" fmla="*/ 1837302 h 5388006"/>
              <a:gd name="connsiteX327" fmla="*/ 410113 w 5119199"/>
              <a:gd name="connsiteY327" fmla="*/ 1875889 h 5388006"/>
              <a:gd name="connsiteX328" fmla="*/ 409782 w 5119199"/>
              <a:gd name="connsiteY328" fmla="*/ 1875889 h 5388006"/>
              <a:gd name="connsiteX329" fmla="*/ 381966 w 5119199"/>
              <a:gd name="connsiteY329" fmla="*/ 1838131 h 5388006"/>
              <a:gd name="connsiteX330" fmla="*/ 379836 w 5119199"/>
              <a:gd name="connsiteY330" fmla="*/ 1835408 h 5388006"/>
              <a:gd name="connsiteX331" fmla="*/ 373326 w 5119199"/>
              <a:gd name="connsiteY331" fmla="*/ 1827241 h 5388006"/>
              <a:gd name="connsiteX332" fmla="*/ 372278 w 5119199"/>
              <a:gd name="connsiteY332" fmla="*/ 1826228 h 5388006"/>
              <a:gd name="connsiteX333" fmla="*/ 366579 w 5119199"/>
              <a:gd name="connsiteY333" fmla="*/ 1819429 h 5388006"/>
              <a:gd name="connsiteX334" fmla="*/ 363695 w 5119199"/>
              <a:gd name="connsiteY334" fmla="*/ 1816372 h 5388006"/>
              <a:gd name="connsiteX335" fmla="*/ 360187 w 5119199"/>
              <a:gd name="connsiteY335" fmla="*/ 1812327 h 5388006"/>
              <a:gd name="connsiteX336" fmla="*/ 354743 w 5119199"/>
              <a:gd name="connsiteY336" fmla="*/ 1806883 h 5388006"/>
              <a:gd name="connsiteX337" fmla="*/ 354741 w 5119199"/>
              <a:gd name="connsiteY337" fmla="*/ 1806881 h 5388006"/>
              <a:gd name="connsiteX338" fmla="*/ 335175 w 5119199"/>
              <a:gd name="connsiteY338" fmla="*/ 1787659 h 5388006"/>
              <a:gd name="connsiteX339" fmla="*/ 336514 w 5119199"/>
              <a:gd name="connsiteY339" fmla="*/ 1788654 h 5388006"/>
              <a:gd name="connsiteX340" fmla="*/ 338883 w 5119199"/>
              <a:gd name="connsiteY340" fmla="*/ 1791023 h 5388006"/>
              <a:gd name="connsiteX341" fmla="*/ 327812 w 5119199"/>
              <a:gd name="connsiteY341" fmla="*/ 1779847 h 5388006"/>
              <a:gd name="connsiteX342" fmla="*/ 328820 w 5119199"/>
              <a:gd name="connsiteY342" fmla="*/ 1780605 h 5388006"/>
              <a:gd name="connsiteX343" fmla="*/ 333200 w 5119199"/>
              <a:gd name="connsiteY343" fmla="*/ 1784511 h 5388006"/>
              <a:gd name="connsiteX344" fmla="*/ 333684 w 5119199"/>
              <a:gd name="connsiteY344" fmla="*/ 1784511 h 5388006"/>
              <a:gd name="connsiteX345" fmla="*/ 340805 w 5119199"/>
              <a:gd name="connsiteY345" fmla="*/ 1791066 h 5388006"/>
              <a:gd name="connsiteX346" fmla="*/ 356044 w 5119199"/>
              <a:gd name="connsiteY346" fmla="*/ 1806527 h 5388006"/>
              <a:gd name="connsiteX347" fmla="*/ 356383 w 5119199"/>
              <a:gd name="connsiteY347" fmla="*/ 1806898 h 5388006"/>
              <a:gd name="connsiteX348" fmla="*/ 347512 w 5119199"/>
              <a:gd name="connsiteY348" fmla="*/ 1798851 h 5388006"/>
              <a:gd name="connsiteX349" fmla="*/ 336632 w 5119199"/>
              <a:gd name="connsiteY349" fmla="*/ 1787589 h 5388006"/>
              <a:gd name="connsiteX350" fmla="*/ 327561 w 5119199"/>
              <a:gd name="connsiteY350" fmla="*/ 1779627 h 5388006"/>
              <a:gd name="connsiteX351" fmla="*/ 327812 w 5119199"/>
              <a:gd name="connsiteY351" fmla="*/ 1779847 h 5388006"/>
              <a:gd name="connsiteX352" fmla="*/ 327540 w 5119199"/>
              <a:gd name="connsiteY352" fmla="*/ 1779642 h 5388006"/>
              <a:gd name="connsiteX353" fmla="*/ 323200 w 5119199"/>
              <a:gd name="connsiteY353" fmla="*/ 1778763 h 5388006"/>
              <a:gd name="connsiteX354" fmla="*/ 332290 w 5119199"/>
              <a:gd name="connsiteY354" fmla="*/ 1785516 h 5388006"/>
              <a:gd name="connsiteX355" fmla="*/ 354741 w 5119199"/>
              <a:gd name="connsiteY355" fmla="*/ 1806881 h 5388006"/>
              <a:gd name="connsiteX356" fmla="*/ 354742 w 5119199"/>
              <a:gd name="connsiteY356" fmla="*/ 1806882 h 5388006"/>
              <a:gd name="connsiteX357" fmla="*/ 354743 w 5119199"/>
              <a:gd name="connsiteY357" fmla="*/ 1806883 h 5388006"/>
              <a:gd name="connsiteX358" fmla="*/ 363695 w 5119199"/>
              <a:gd name="connsiteY358" fmla="*/ 1816372 h 5388006"/>
              <a:gd name="connsiteX359" fmla="*/ 372054 w 5119199"/>
              <a:gd name="connsiteY359" fmla="*/ 1826011 h 5388006"/>
              <a:gd name="connsiteX360" fmla="*/ 318153 w 5119199"/>
              <a:gd name="connsiteY360" fmla="*/ 1772871 h 5388006"/>
              <a:gd name="connsiteX361" fmla="*/ 321230 w 5119199"/>
              <a:gd name="connsiteY361" fmla="*/ 1775178 h 5388006"/>
              <a:gd name="connsiteX362" fmla="*/ 322634 w 5119199"/>
              <a:gd name="connsiteY362" fmla="*/ 1776283 h 5388006"/>
              <a:gd name="connsiteX363" fmla="*/ 335175 w 5119199"/>
              <a:gd name="connsiteY363" fmla="*/ 1787659 h 5388006"/>
              <a:gd name="connsiteX364" fmla="*/ 332290 w 5119199"/>
              <a:gd name="connsiteY364" fmla="*/ 1785516 h 5388006"/>
              <a:gd name="connsiteX365" fmla="*/ 325388 w 5119199"/>
              <a:gd name="connsiteY365" fmla="*/ 1778948 h 5388006"/>
              <a:gd name="connsiteX366" fmla="*/ 318966 w 5119199"/>
              <a:gd name="connsiteY366" fmla="*/ 1772083 h 5388006"/>
              <a:gd name="connsiteX367" fmla="*/ 323494 w 5119199"/>
              <a:gd name="connsiteY367" fmla="*/ 1775752 h 5388006"/>
              <a:gd name="connsiteX368" fmla="*/ 327804 w 5119199"/>
              <a:gd name="connsiteY368" fmla="*/ 1779453 h 5388006"/>
              <a:gd name="connsiteX369" fmla="*/ 327561 w 5119199"/>
              <a:gd name="connsiteY369" fmla="*/ 1779627 h 5388006"/>
              <a:gd name="connsiteX370" fmla="*/ 314905 w 5119199"/>
              <a:gd name="connsiteY370" fmla="*/ 1770142 h 5388006"/>
              <a:gd name="connsiteX371" fmla="*/ 327540 w 5119199"/>
              <a:gd name="connsiteY371" fmla="*/ 1779642 h 5388006"/>
              <a:gd name="connsiteX372" fmla="*/ 327518 w 5119199"/>
              <a:gd name="connsiteY372" fmla="*/ 1779657 h 5388006"/>
              <a:gd name="connsiteX373" fmla="*/ 326926 w 5119199"/>
              <a:gd name="connsiteY373" fmla="*/ 1779657 h 5388006"/>
              <a:gd name="connsiteX374" fmla="*/ 322634 w 5119199"/>
              <a:gd name="connsiteY374" fmla="*/ 1776283 h 5388006"/>
              <a:gd name="connsiteX375" fmla="*/ 322310 w 5119199"/>
              <a:gd name="connsiteY375" fmla="*/ 1775989 h 5388006"/>
              <a:gd name="connsiteX376" fmla="*/ 321230 w 5119199"/>
              <a:gd name="connsiteY376" fmla="*/ 1775178 h 5388006"/>
              <a:gd name="connsiteX377" fmla="*/ 316075 w 5119199"/>
              <a:gd name="connsiteY377" fmla="*/ 1771125 h 5388006"/>
              <a:gd name="connsiteX378" fmla="*/ 304836 w 5119199"/>
              <a:gd name="connsiteY378" fmla="*/ 1762791 h 5388006"/>
              <a:gd name="connsiteX379" fmla="*/ 305976 w 5119199"/>
              <a:gd name="connsiteY379" fmla="*/ 1763560 h 5388006"/>
              <a:gd name="connsiteX380" fmla="*/ 313551 w 5119199"/>
              <a:gd name="connsiteY380" fmla="*/ 1769005 h 5388006"/>
              <a:gd name="connsiteX381" fmla="*/ 314905 w 5119199"/>
              <a:gd name="connsiteY381" fmla="*/ 1770142 h 5388006"/>
              <a:gd name="connsiteX382" fmla="*/ 313077 w 5119199"/>
              <a:gd name="connsiteY382" fmla="*/ 1768768 h 5388006"/>
              <a:gd name="connsiteX383" fmla="*/ 316075 w 5119199"/>
              <a:gd name="connsiteY383" fmla="*/ 1771125 h 5388006"/>
              <a:gd name="connsiteX384" fmla="*/ 318153 w 5119199"/>
              <a:gd name="connsiteY384" fmla="*/ 1772871 h 5388006"/>
              <a:gd name="connsiteX385" fmla="*/ 313494 w 5119199"/>
              <a:gd name="connsiteY385" fmla="*/ 1769377 h 5388006"/>
              <a:gd name="connsiteX386" fmla="*/ 312131 w 5119199"/>
              <a:gd name="connsiteY386" fmla="*/ 1768058 h 5388006"/>
              <a:gd name="connsiteX387" fmla="*/ 304836 w 5119199"/>
              <a:gd name="connsiteY387" fmla="*/ 1762791 h 5388006"/>
              <a:gd name="connsiteX388" fmla="*/ 290943 w 5119199"/>
              <a:gd name="connsiteY388" fmla="*/ 1754801 h 5388006"/>
              <a:gd name="connsiteX389" fmla="*/ 301004 w 5119199"/>
              <a:gd name="connsiteY389" fmla="*/ 1760720 h 5388006"/>
              <a:gd name="connsiteX390" fmla="*/ 310473 w 5119199"/>
              <a:gd name="connsiteY390" fmla="*/ 1767111 h 5388006"/>
              <a:gd name="connsiteX391" fmla="*/ 313494 w 5119199"/>
              <a:gd name="connsiteY391" fmla="*/ 1769377 h 5388006"/>
              <a:gd name="connsiteX392" fmla="*/ 323200 w 5119199"/>
              <a:gd name="connsiteY392" fmla="*/ 1778763 h 5388006"/>
              <a:gd name="connsiteX393" fmla="*/ 4424513 w 5119199"/>
              <a:gd name="connsiteY393" fmla="*/ 1561155 h 5388006"/>
              <a:gd name="connsiteX394" fmla="*/ 4413386 w 5119199"/>
              <a:gd name="connsiteY394" fmla="*/ 1598677 h 5388006"/>
              <a:gd name="connsiteX395" fmla="*/ 4424513 w 5119199"/>
              <a:gd name="connsiteY395" fmla="*/ 1561155 h 5388006"/>
              <a:gd name="connsiteX396" fmla="*/ 4481447 w 5119199"/>
              <a:gd name="connsiteY396" fmla="*/ 1516295 h 5388006"/>
              <a:gd name="connsiteX397" fmla="*/ 4495651 w 5119199"/>
              <a:gd name="connsiteY397" fmla="*/ 1526948 h 5388006"/>
              <a:gd name="connsiteX398" fmla="*/ 4495177 w 5119199"/>
              <a:gd name="connsiteY398" fmla="*/ 1527066 h 5388006"/>
              <a:gd name="connsiteX399" fmla="*/ 4462508 w 5119199"/>
              <a:gd name="connsiteY399" fmla="*/ 1576898 h 5388006"/>
              <a:gd name="connsiteX400" fmla="*/ 4467480 w 5119199"/>
              <a:gd name="connsiteY400" fmla="*/ 1553225 h 5388006"/>
              <a:gd name="connsiteX401" fmla="*/ 4481447 w 5119199"/>
              <a:gd name="connsiteY401" fmla="*/ 1516295 h 5388006"/>
              <a:gd name="connsiteX402" fmla="*/ 4442386 w 5119199"/>
              <a:gd name="connsiteY402" fmla="*/ 1491438 h 5388006"/>
              <a:gd name="connsiteX403" fmla="*/ 4437888 w 5119199"/>
              <a:gd name="connsiteY403" fmla="*/ 1528013 h 5388006"/>
              <a:gd name="connsiteX404" fmla="*/ 4442386 w 5119199"/>
              <a:gd name="connsiteY404" fmla="*/ 1491438 h 5388006"/>
              <a:gd name="connsiteX405" fmla="*/ 4506422 w 5119199"/>
              <a:gd name="connsiteY405" fmla="*/ 1353660 h 5388006"/>
              <a:gd name="connsiteX406" fmla="*/ 4513169 w 5119199"/>
              <a:gd name="connsiteY406" fmla="*/ 1360762 h 5388006"/>
              <a:gd name="connsiteX407" fmla="*/ 4519205 w 5119199"/>
              <a:gd name="connsiteY407" fmla="*/ 1354370 h 5388006"/>
              <a:gd name="connsiteX408" fmla="*/ 4520271 w 5119199"/>
              <a:gd name="connsiteY408" fmla="*/ 1383844 h 5388006"/>
              <a:gd name="connsiteX409" fmla="*/ 4519797 w 5119199"/>
              <a:gd name="connsiteY409" fmla="*/ 1383844 h 5388006"/>
              <a:gd name="connsiteX410" fmla="*/ 4506422 w 5119199"/>
              <a:gd name="connsiteY410" fmla="*/ 1385501 h 5388006"/>
              <a:gd name="connsiteX411" fmla="*/ 4506422 w 5119199"/>
              <a:gd name="connsiteY411" fmla="*/ 1353660 h 5388006"/>
              <a:gd name="connsiteX412" fmla="*/ 4514234 w 5119199"/>
              <a:gd name="connsiteY412" fmla="*/ 1290216 h 5388006"/>
              <a:gd name="connsiteX413" fmla="*/ 4515654 w 5119199"/>
              <a:gd name="connsiteY413" fmla="*/ 1337563 h 5388006"/>
              <a:gd name="connsiteX414" fmla="*/ 4514234 w 5119199"/>
              <a:gd name="connsiteY414" fmla="*/ 1290216 h 5388006"/>
              <a:gd name="connsiteX415" fmla="*/ 4542523 w 5119199"/>
              <a:gd name="connsiteY415" fmla="*/ 1256956 h 5388006"/>
              <a:gd name="connsiteX416" fmla="*/ 4542523 w 5119199"/>
              <a:gd name="connsiteY416" fmla="*/ 1344665 h 5388006"/>
              <a:gd name="connsiteX417" fmla="*/ 4527964 w 5119199"/>
              <a:gd name="connsiteY417" fmla="*/ 1440304 h 5388006"/>
              <a:gd name="connsiteX418" fmla="*/ 4480618 w 5119199"/>
              <a:gd name="connsiteY418" fmla="*/ 1630873 h 5388006"/>
              <a:gd name="connsiteX419" fmla="*/ 4485945 w 5119199"/>
              <a:gd name="connsiteY419" fmla="*/ 1586249 h 5388006"/>
              <a:gd name="connsiteX420" fmla="*/ 4496598 w 5119199"/>
              <a:gd name="connsiteY420" fmla="*/ 1544347 h 5388006"/>
              <a:gd name="connsiteX421" fmla="*/ 4505712 w 5119199"/>
              <a:gd name="connsiteY421" fmla="*/ 1501973 h 5388006"/>
              <a:gd name="connsiteX422" fmla="*/ 4521691 w 5119199"/>
              <a:gd name="connsiteY422" fmla="*/ 1417696 h 5388006"/>
              <a:gd name="connsiteX423" fmla="*/ 4542523 w 5119199"/>
              <a:gd name="connsiteY423" fmla="*/ 1256956 h 5388006"/>
              <a:gd name="connsiteX424" fmla="*/ 4542050 w 5119199"/>
              <a:gd name="connsiteY424" fmla="*/ 978086 h 5388006"/>
              <a:gd name="connsiteX425" fmla="*/ 4542050 w 5119199"/>
              <a:gd name="connsiteY425" fmla="*/ 978204 h 5388006"/>
              <a:gd name="connsiteX426" fmla="*/ 4548442 w 5119199"/>
              <a:gd name="connsiteY426" fmla="*/ 1005310 h 5388006"/>
              <a:gd name="connsiteX427" fmla="*/ 4542050 w 5119199"/>
              <a:gd name="connsiteY427" fmla="*/ 978086 h 5388006"/>
              <a:gd name="connsiteX428" fmla="*/ 4588449 w 5119199"/>
              <a:gd name="connsiteY428" fmla="*/ 959029 h 5388006"/>
              <a:gd name="connsiteX429" fmla="*/ 4595196 w 5119199"/>
              <a:gd name="connsiteY429" fmla="*/ 991461 h 5388006"/>
              <a:gd name="connsiteX430" fmla="*/ 4594723 w 5119199"/>
              <a:gd name="connsiteY430" fmla="*/ 991461 h 5388006"/>
              <a:gd name="connsiteX431" fmla="*/ 4588449 w 5119199"/>
              <a:gd name="connsiteY431" fmla="*/ 959029 h 5388006"/>
              <a:gd name="connsiteX432" fmla="*/ 4590462 w 5119199"/>
              <a:gd name="connsiteY432" fmla="*/ 924940 h 5388006"/>
              <a:gd name="connsiteX433" fmla="*/ 4590565 w 5119199"/>
              <a:gd name="connsiteY433" fmla="*/ 924986 h 5388006"/>
              <a:gd name="connsiteX434" fmla="*/ 4590462 w 5119199"/>
              <a:gd name="connsiteY434" fmla="*/ 925176 h 5388006"/>
              <a:gd name="connsiteX435" fmla="*/ 4545246 w 5119199"/>
              <a:gd name="connsiteY435" fmla="*/ 911446 h 5388006"/>
              <a:gd name="connsiteX436" fmla="*/ 4547850 w 5119199"/>
              <a:gd name="connsiteY436" fmla="*/ 946955 h 5388006"/>
              <a:gd name="connsiteX437" fmla="*/ 4545246 w 5119199"/>
              <a:gd name="connsiteY437" fmla="*/ 911446 h 5388006"/>
              <a:gd name="connsiteX438" fmla="*/ 4612359 w 5119199"/>
              <a:gd name="connsiteY438" fmla="*/ 883985 h 5388006"/>
              <a:gd name="connsiteX439" fmla="*/ 4623012 w 5119199"/>
              <a:gd name="connsiteY439" fmla="*/ 940800 h 5388006"/>
              <a:gd name="connsiteX440" fmla="*/ 4611176 w 5119199"/>
              <a:gd name="connsiteY440" fmla="*/ 918193 h 5388006"/>
              <a:gd name="connsiteX441" fmla="*/ 4599132 w 5119199"/>
              <a:gd name="connsiteY441" fmla="*/ 928890 h 5388006"/>
              <a:gd name="connsiteX442" fmla="*/ 4590565 w 5119199"/>
              <a:gd name="connsiteY442" fmla="*/ 924986 h 5388006"/>
              <a:gd name="connsiteX443" fmla="*/ 4593254 w 5119199"/>
              <a:gd name="connsiteY443" fmla="*/ 920018 h 5388006"/>
              <a:gd name="connsiteX444" fmla="*/ 4595551 w 5119199"/>
              <a:gd name="connsiteY444" fmla="*/ 898662 h 5388006"/>
              <a:gd name="connsiteX445" fmla="*/ 4599339 w 5119199"/>
              <a:gd name="connsiteY445" fmla="*/ 910499 h 5388006"/>
              <a:gd name="connsiteX446" fmla="*/ 4612359 w 5119199"/>
              <a:gd name="connsiteY446" fmla="*/ 883985 h 5388006"/>
              <a:gd name="connsiteX447" fmla="*/ 725819 w 5119199"/>
              <a:gd name="connsiteY447" fmla="*/ 829892 h 5388006"/>
              <a:gd name="connsiteX448" fmla="*/ 574666 w 5119199"/>
              <a:gd name="connsiteY448" fmla="*/ 910499 h 5388006"/>
              <a:gd name="connsiteX449" fmla="*/ 574666 w 5119199"/>
              <a:gd name="connsiteY449" fmla="*/ 911445 h 5388006"/>
              <a:gd name="connsiteX450" fmla="*/ 725819 w 5119199"/>
              <a:gd name="connsiteY450" fmla="*/ 829892 h 5388006"/>
              <a:gd name="connsiteX451" fmla="*/ 4595906 w 5119199"/>
              <a:gd name="connsiteY451" fmla="*/ 793080 h 5388006"/>
              <a:gd name="connsiteX452" fmla="*/ 4600523 w 5119199"/>
              <a:gd name="connsiteY452" fmla="*/ 833798 h 5388006"/>
              <a:gd name="connsiteX453" fmla="*/ 4595906 w 5119199"/>
              <a:gd name="connsiteY453" fmla="*/ 793080 h 5388006"/>
              <a:gd name="connsiteX454" fmla="*/ 4522756 w 5119199"/>
              <a:gd name="connsiteY454" fmla="*/ 560373 h 5388006"/>
              <a:gd name="connsiteX455" fmla="*/ 4533172 w 5119199"/>
              <a:gd name="connsiteY455" fmla="*/ 625356 h 5388006"/>
              <a:gd name="connsiteX456" fmla="*/ 4522756 w 5119199"/>
              <a:gd name="connsiteY456" fmla="*/ 560373 h 5388006"/>
              <a:gd name="connsiteX457" fmla="*/ 1187681 w 5119199"/>
              <a:gd name="connsiteY457" fmla="*/ 556348 h 5388006"/>
              <a:gd name="connsiteX458" fmla="*/ 1111896 w 5119199"/>
              <a:gd name="connsiteY458" fmla="*/ 581815 h 5388006"/>
              <a:gd name="connsiteX459" fmla="*/ 1096122 w 5119199"/>
              <a:gd name="connsiteY459" fmla="*/ 596238 h 5388006"/>
              <a:gd name="connsiteX460" fmla="*/ 1095475 w 5119199"/>
              <a:gd name="connsiteY460" fmla="*/ 596356 h 5388006"/>
              <a:gd name="connsiteX461" fmla="*/ 1095475 w 5119199"/>
              <a:gd name="connsiteY461" fmla="*/ 596829 h 5388006"/>
              <a:gd name="connsiteX462" fmla="*/ 1096122 w 5119199"/>
              <a:gd name="connsiteY462" fmla="*/ 596238 h 5388006"/>
              <a:gd name="connsiteX463" fmla="*/ 1118621 w 5119199"/>
              <a:gd name="connsiteY463" fmla="*/ 592135 h 5388006"/>
              <a:gd name="connsiteX464" fmla="*/ 1187681 w 5119199"/>
              <a:gd name="connsiteY464" fmla="*/ 556348 h 5388006"/>
              <a:gd name="connsiteX465" fmla="*/ 1473416 w 5119199"/>
              <a:gd name="connsiteY465" fmla="*/ 525810 h 5388006"/>
              <a:gd name="connsiteX466" fmla="*/ 1391981 w 5119199"/>
              <a:gd name="connsiteY466" fmla="*/ 557177 h 5388006"/>
              <a:gd name="connsiteX467" fmla="*/ 1392099 w 5119199"/>
              <a:gd name="connsiteY467" fmla="*/ 557177 h 5388006"/>
              <a:gd name="connsiteX468" fmla="*/ 1473416 w 5119199"/>
              <a:gd name="connsiteY468" fmla="*/ 525810 h 5388006"/>
              <a:gd name="connsiteX469" fmla="*/ 4545246 w 5119199"/>
              <a:gd name="connsiteY469" fmla="*/ 503676 h 5388006"/>
              <a:gd name="connsiteX470" fmla="*/ 4546503 w 5119199"/>
              <a:gd name="connsiteY470" fmla="*/ 510704 h 5388006"/>
              <a:gd name="connsiteX471" fmla="*/ 4546109 w 5119199"/>
              <a:gd name="connsiteY471" fmla="*/ 511180 h 5388006"/>
              <a:gd name="connsiteX472" fmla="*/ 1286162 w 5119199"/>
              <a:gd name="connsiteY472" fmla="*/ 499769 h 5388006"/>
              <a:gd name="connsiteX473" fmla="*/ 1258227 w 5119199"/>
              <a:gd name="connsiteY473" fmla="*/ 521785 h 5388006"/>
              <a:gd name="connsiteX474" fmla="*/ 1219167 w 5119199"/>
              <a:gd name="connsiteY474" fmla="*/ 539895 h 5388006"/>
              <a:gd name="connsiteX475" fmla="*/ 1259766 w 5119199"/>
              <a:gd name="connsiteY475" fmla="*/ 532912 h 5388006"/>
              <a:gd name="connsiteX476" fmla="*/ 1305929 w 5119199"/>
              <a:gd name="connsiteY476" fmla="*/ 521075 h 5388006"/>
              <a:gd name="connsiteX477" fmla="*/ 776953 w 5119199"/>
              <a:gd name="connsiteY477" fmla="*/ 742301 h 5388006"/>
              <a:gd name="connsiteX478" fmla="*/ 717770 w 5119199"/>
              <a:gd name="connsiteY478" fmla="*/ 778521 h 5388006"/>
              <a:gd name="connsiteX479" fmla="*/ 637163 w 5119199"/>
              <a:gd name="connsiteY479" fmla="*/ 817108 h 5388006"/>
              <a:gd name="connsiteX480" fmla="*/ 455945 w 5119199"/>
              <a:gd name="connsiteY480" fmla="*/ 903160 h 5388006"/>
              <a:gd name="connsiteX481" fmla="*/ 520099 w 5119199"/>
              <a:gd name="connsiteY481" fmla="*/ 857352 h 5388006"/>
              <a:gd name="connsiteX482" fmla="*/ 431443 w 5119199"/>
              <a:gd name="connsiteY482" fmla="*/ 905409 h 5388006"/>
              <a:gd name="connsiteX483" fmla="*/ 343261 w 5119199"/>
              <a:gd name="connsiteY483" fmla="*/ 961278 h 5388006"/>
              <a:gd name="connsiteX484" fmla="*/ 405995 w 5119199"/>
              <a:gd name="connsiteY484" fmla="*/ 949441 h 5388006"/>
              <a:gd name="connsiteX485" fmla="*/ 313433 w 5119199"/>
              <a:gd name="connsiteY485" fmla="*/ 1000220 h 5388006"/>
              <a:gd name="connsiteX486" fmla="*/ 224303 w 5119199"/>
              <a:gd name="connsiteY486" fmla="*/ 1045435 h 5388006"/>
              <a:gd name="connsiteX487" fmla="*/ 365513 w 5119199"/>
              <a:gd name="connsiteY487" fmla="*/ 937249 h 5388006"/>
              <a:gd name="connsiteX488" fmla="*/ 452276 w 5119199"/>
              <a:gd name="connsiteY488" fmla="*/ 884340 h 5388006"/>
              <a:gd name="connsiteX489" fmla="*/ 546968 w 5119199"/>
              <a:gd name="connsiteY489" fmla="*/ 833797 h 5388006"/>
              <a:gd name="connsiteX490" fmla="*/ 646040 w 5119199"/>
              <a:gd name="connsiteY490" fmla="*/ 785268 h 5388006"/>
              <a:gd name="connsiteX491" fmla="*/ 747243 w 5119199"/>
              <a:gd name="connsiteY491" fmla="*/ 738750 h 5388006"/>
              <a:gd name="connsiteX492" fmla="*/ 847972 w 5119199"/>
              <a:gd name="connsiteY492" fmla="*/ 693889 h 5388006"/>
              <a:gd name="connsiteX493" fmla="*/ 945860 w 5119199"/>
              <a:gd name="connsiteY493" fmla="*/ 651514 h 5388006"/>
              <a:gd name="connsiteX494" fmla="*/ 941795 w 5119199"/>
              <a:gd name="connsiteY494" fmla="*/ 657187 h 5388006"/>
              <a:gd name="connsiteX495" fmla="*/ 930710 w 5119199"/>
              <a:gd name="connsiteY495" fmla="*/ 662877 h 5388006"/>
              <a:gd name="connsiteX496" fmla="*/ 940993 w 5119199"/>
              <a:gd name="connsiteY496" fmla="*/ 658306 h 5388006"/>
              <a:gd name="connsiteX497" fmla="*/ 941795 w 5119199"/>
              <a:gd name="connsiteY497" fmla="*/ 657187 h 5388006"/>
              <a:gd name="connsiteX498" fmla="*/ 997113 w 5119199"/>
              <a:gd name="connsiteY498" fmla="*/ 628788 h 5388006"/>
              <a:gd name="connsiteX499" fmla="*/ 1088965 w 5119199"/>
              <a:gd name="connsiteY499" fmla="*/ 586295 h 5388006"/>
              <a:gd name="connsiteX500" fmla="*/ 1190759 w 5119199"/>
              <a:gd name="connsiteY500" fmla="*/ 541079 h 5388006"/>
              <a:gd name="connsiteX501" fmla="*/ 1286162 w 5119199"/>
              <a:gd name="connsiteY501" fmla="*/ 499769 h 5388006"/>
              <a:gd name="connsiteX502" fmla="*/ 1604565 w 5119199"/>
              <a:gd name="connsiteY502" fmla="*/ 481186 h 5388006"/>
              <a:gd name="connsiteX503" fmla="*/ 1546566 w 5119199"/>
              <a:gd name="connsiteY503" fmla="*/ 509002 h 5388006"/>
              <a:gd name="connsiteX504" fmla="*/ 1604565 w 5119199"/>
              <a:gd name="connsiteY504" fmla="*/ 481186 h 5388006"/>
              <a:gd name="connsiteX505" fmla="*/ 1422756 w 5119199"/>
              <a:gd name="connsiteY505" fmla="*/ 443664 h 5388006"/>
              <a:gd name="connsiteX506" fmla="*/ 1377185 w 5119199"/>
              <a:gd name="connsiteY506" fmla="*/ 474676 h 5388006"/>
              <a:gd name="connsiteX507" fmla="*/ 1401923 w 5119199"/>
              <a:gd name="connsiteY507" fmla="*/ 493733 h 5388006"/>
              <a:gd name="connsiteX508" fmla="*/ 1339190 w 5119199"/>
              <a:gd name="connsiteY508" fmla="*/ 509357 h 5388006"/>
              <a:gd name="connsiteX509" fmla="*/ 1365348 w 5119199"/>
              <a:gd name="connsiteY509" fmla="*/ 495035 h 5388006"/>
              <a:gd name="connsiteX510" fmla="*/ 1299182 w 5119199"/>
              <a:gd name="connsiteY510" fmla="*/ 500953 h 5388006"/>
              <a:gd name="connsiteX511" fmla="*/ 1422756 w 5119199"/>
              <a:gd name="connsiteY511" fmla="*/ 443664 h 5388006"/>
              <a:gd name="connsiteX512" fmla="*/ 1549525 w 5119199"/>
              <a:gd name="connsiteY512" fmla="*/ 437036 h 5388006"/>
              <a:gd name="connsiteX513" fmla="*/ 1479926 w 5119199"/>
              <a:gd name="connsiteY513" fmla="*/ 469349 h 5388006"/>
              <a:gd name="connsiteX514" fmla="*/ 1549525 w 5119199"/>
              <a:gd name="connsiteY514" fmla="*/ 437036 h 5388006"/>
              <a:gd name="connsiteX515" fmla="*/ 4549862 w 5119199"/>
              <a:gd name="connsiteY515" fmla="*/ 416677 h 5388006"/>
              <a:gd name="connsiteX516" fmla="*/ 4598274 w 5119199"/>
              <a:gd name="connsiteY516" fmla="*/ 728926 h 5388006"/>
              <a:gd name="connsiteX517" fmla="*/ 4594410 w 5119199"/>
              <a:gd name="connsiteY517" fmla="*/ 725916 h 5388006"/>
              <a:gd name="connsiteX518" fmla="*/ 4594093 w 5119199"/>
              <a:gd name="connsiteY518" fmla="*/ 724292 h 5388006"/>
              <a:gd name="connsiteX519" fmla="*/ 4593657 w 5119199"/>
              <a:gd name="connsiteY519" fmla="*/ 721350 h 5388006"/>
              <a:gd name="connsiteX520" fmla="*/ 4593657 w 5119199"/>
              <a:gd name="connsiteY520" fmla="*/ 722061 h 5388006"/>
              <a:gd name="connsiteX521" fmla="*/ 4594093 w 5119199"/>
              <a:gd name="connsiteY521" fmla="*/ 724292 h 5388006"/>
              <a:gd name="connsiteX522" fmla="*/ 4594323 w 5119199"/>
              <a:gd name="connsiteY522" fmla="*/ 725848 h 5388006"/>
              <a:gd name="connsiteX523" fmla="*/ 4594410 w 5119199"/>
              <a:gd name="connsiteY523" fmla="*/ 725916 h 5388006"/>
              <a:gd name="connsiteX524" fmla="*/ 4599409 w 5119199"/>
              <a:gd name="connsiteY524" fmla="*/ 751513 h 5388006"/>
              <a:gd name="connsiteX525" fmla="*/ 4616620 w 5119199"/>
              <a:gd name="connsiteY525" fmla="*/ 880197 h 5388006"/>
              <a:gd name="connsiteX526" fmla="*/ 4604784 w 5119199"/>
              <a:gd name="connsiteY526" fmla="*/ 848357 h 5388006"/>
              <a:gd name="connsiteX527" fmla="*/ 4595906 w 5119199"/>
              <a:gd name="connsiteY527" fmla="*/ 884577 h 5388006"/>
              <a:gd name="connsiteX528" fmla="*/ 4581466 w 5119199"/>
              <a:gd name="connsiteY528" fmla="*/ 654592 h 5388006"/>
              <a:gd name="connsiteX529" fmla="*/ 4567854 w 5119199"/>
              <a:gd name="connsiteY529" fmla="*/ 517051 h 5388006"/>
              <a:gd name="connsiteX530" fmla="*/ 4579690 w 5119199"/>
              <a:gd name="connsiteY530" fmla="*/ 545577 h 5388006"/>
              <a:gd name="connsiteX531" fmla="*/ 4565842 w 5119199"/>
              <a:gd name="connsiteY531" fmla="*/ 469113 h 5388006"/>
              <a:gd name="connsiteX532" fmla="*/ 4552466 w 5119199"/>
              <a:gd name="connsiteY532" fmla="*/ 493733 h 5388006"/>
              <a:gd name="connsiteX533" fmla="*/ 4549862 w 5119199"/>
              <a:gd name="connsiteY533" fmla="*/ 416677 h 5388006"/>
              <a:gd name="connsiteX534" fmla="*/ 2160149 w 5119199"/>
              <a:gd name="connsiteY534" fmla="*/ 306093 h 5388006"/>
              <a:gd name="connsiteX535" fmla="*/ 2159700 w 5119199"/>
              <a:gd name="connsiteY535" fmla="*/ 306241 h 5388006"/>
              <a:gd name="connsiteX536" fmla="*/ 2159582 w 5119199"/>
              <a:gd name="connsiteY536" fmla="*/ 306241 h 5388006"/>
              <a:gd name="connsiteX537" fmla="*/ 2346008 w 5119199"/>
              <a:gd name="connsiteY537" fmla="*/ 280556 h 5388006"/>
              <a:gd name="connsiteX538" fmla="*/ 2346008 w 5119199"/>
              <a:gd name="connsiteY538" fmla="*/ 280674 h 5388006"/>
              <a:gd name="connsiteX539" fmla="*/ 2248474 w 5119199"/>
              <a:gd name="connsiteY539" fmla="*/ 314645 h 5388006"/>
              <a:gd name="connsiteX540" fmla="*/ 2346008 w 5119199"/>
              <a:gd name="connsiteY540" fmla="*/ 280556 h 5388006"/>
              <a:gd name="connsiteX541" fmla="*/ 2437268 w 5119199"/>
              <a:gd name="connsiteY541" fmla="*/ 243152 h 5388006"/>
              <a:gd name="connsiteX542" fmla="*/ 2450998 w 5119199"/>
              <a:gd name="connsiteY542" fmla="*/ 256646 h 5388006"/>
              <a:gd name="connsiteX543" fmla="*/ 2385897 w 5119199"/>
              <a:gd name="connsiteY543" fmla="*/ 278425 h 5388006"/>
              <a:gd name="connsiteX544" fmla="*/ 2395248 w 5119199"/>
              <a:gd name="connsiteY544" fmla="*/ 266589 h 5388006"/>
              <a:gd name="connsiteX545" fmla="*/ 2377612 w 5119199"/>
              <a:gd name="connsiteY545" fmla="*/ 264577 h 5388006"/>
              <a:gd name="connsiteX546" fmla="*/ 2437268 w 5119199"/>
              <a:gd name="connsiteY546" fmla="*/ 243152 h 5388006"/>
              <a:gd name="connsiteX547" fmla="*/ 2793904 w 5119199"/>
              <a:gd name="connsiteY547" fmla="*/ 230132 h 5388006"/>
              <a:gd name="connsiteX548" fmla="*/ 2717794 w 5119199"/>
              <a:gd name="connsiteY548" fmla="*/ 251438 h 5388006"/>
              <a:gd name="connsiteX549" fmla="*/ 2793904 w 5119199"/>
              <a:gd name="connsiteY549" fmla="*/ 230132 h 5388006"/>
              <a:gd name="connsiteX550" fmla="*/ 2933152 w 5119199"/>
              <a:gd name="connsiteY550" fmla="*/ 204023 h 5388006"/>
              <a:gd name="connsiteX551" fmla="*/ 2871315 w 5119199"/>
              <a:gd name="connsiteY551" fmla="*/ 219953 h 5388006"/>
              <a:gd name="connsiteX552" fmla="*/ 2953461 w 5119199"/>
              <a:gd name="connsiteY552" fmla="*/ 204092 h 5388006"/>
              <a:gd name="connsiteX553" fmla="*/ 2933152 w 5119199"/>
              <a:gd name="connsiteY553" fmla="*/ 204023 h 5388006"/>
              <a:gd name="connsiteX554" fmla="*/ 2864568 w 5119199"/>
              <a:gd name="connsiteY554" fmla="*/ 168463 h 5388006"/>
              <a:gd name="connsiteX555" fmla="*/ 2815328 w 5119199"/>
              <a:gd name="connsiteY555" fmla="*/ 180300 h 5388006"/>
              <a:gd name="connsiteX556" fmla="*/ 2732472 w 5119199"/>
              <a:gd name="connsiteY556" fmla="*/ 192137 h 5388006"/>
              <a:gd name="connsiteX557" fmla="*/ 2740166 w 5119199"/>
              <a:gd name="connsiteY557" fmla="*/ 169647 h 5388006"/>
              <a:gd name="connsiteX558" fmla="*/ 2864568 w 5119199"/>
              <a:gd name="connsiteY558" fmla="*/ 168463 h 5388006"/>
              <a:gd name="connsiteX559" fmla="*/ 4198403 w 5119199"/>
              <a:gd name="connsiteY559" fmla="*/ 139982 h 5388006"/>
              <a:gd name="connsiteX560" fmla="*/ 4194290 w 5119199"/>
              <a:gd name="connsiteY560" fmla="*/ 142068 h 5388006"/>
              <a:gd name="connsiteX561" fmla="*/ 4194290 w 5119199"/>
              <a:gd name="connsiteY561" fmla="*/ 142423 h 5388006"/>
              <a:gd name="connsiteX562" fmla="*/ 4200564 w 5119199"/>
              <a:gd name="connsiteY562" fmla="*/ 144554 h 5388006"/>
              <a:gd name="connsiteX563" fmla="*/ 4198403 w 5119199"/>
              <a:gd name="connsiteY563" fmla="*/ 139982 h 5388006"/>
              <a:gd name="connsiteX564" fmla="*/ 4218917 w 5119199"/>
              <a:gd name="connsiteY564" fmla="*/ 138686 h 5388006"/>
              <a:gd name="connsiteX565" fmla="*/ 4215122 w 5119199"/>
              <a:gd name="connsiteY565" fmla="*/ 145264 h 5388006"/>
              <a:gd name="connsiteX566" fmla="*/ 4224710 w 5119199"/>
              <a:gd name="connsiteY566" fmla="*/ 139701 h 5388006"/>
              <a:gd name="connsiteX567" fmla="*/ 4218917 w 5119199"/>
              <a:gd name="connsiteY567" fmla="*/ 138686 h 5388006"/>
              <a:gd name="connsiteX568" fmla="*/ 4024861 w 5119199"/>
              <a:gd name="connsiteY568" fmla="*/ 133084 h 5388006"/>
              <a:gd name="connsiteX569" fmla="*/ 4011650 w 5119199"/>
              <a:gd name="connsiteY569" fmla="*/ 133664 h 5388006"/>
              <a:gd name="connsiteX570" fmla="*/ 4020095 w 5119199"/>
              <a:gd name="connsiteY570" fmla="*/ 139221 h 5388006"/>
              <a:gd name="connsiteX571" fmla="*/ 4022067 w 5119199"/>
              <a:gd name="connsiteY571" fmla="*/ 136638 h 5388006"/>
              <a:gd name="connsiteX572" fmla="*/ 3621043 w 5119199"/>
              <a:gd name="connsiteY572" fmla="*/ 132007 h 5388006"/>
              <a:gd name="connsiteX573" fmla="*/ 3502678 w 5119199"/>
              <a:gd name="connsiteY573" fmla="*/ 162900 h 5388006"/>
              <a:gd name="connsiteX574" fmla="*/ 3442666 w 5119199"/>
              <a:gd name="connsiteY574" fmla="*/ 168227 h 5388006"/>
              <a:gd name="connsiteX575" fmla="*/ 3542093 w 5119199"/>
              <a:gd name="connsiteY575" fmla="*/ 169884 h 5388006"/>
              <a:gd name="connsiteX576" fmla="*/ 3574170 w 5119199"/>
              <a:gd name="connsiteY576" fmla="*/ 162072 h 5388006"/>
              <a:gd name="connsiteX577" fmla="*/ 3551681 w 5119199"/>
              <a:gd name="connsiteY577" fmla="*/ 153549 h 5388006"/>
              <a:gd name="connsiteX578" fmla="*/ 3621043 w 5119199"/>
              <a:gd name="connsiteY578" fmla="*/ 132007 h 5388006"/>
              <a:gd name="connsiteX579" fmla="*/ 4234890 w 5119199"/>
              <a:gd name="connsiteY579" fmla="*/ 126252 h 5388006"/>
              <a:gd name="connsiteX580" fmla="*/ 4218200 w 5119199"/>
              <a:gd name="connsiteY580" fmla="*/ 128575 h 5388006"/>
              <a:gd name="connsiteX581" fmla="*/ 4213702 w 5119199"/>
              <a:gd name="connsiteY581" fmla="*/ 126917 h 5388006"/>
              <a:gd name="connsiteX582" fmla="*/ 4210033 w 5119199"/>
              <a:gd name="connsiteY582" fmla="*/ 130113 h 5388006"/>
              <a:gd name="connsiteX583" fmla="*/ 4232286 w 5119199"/>
              <a:gd name="connsiteY583" fmla="*/ 137689 h 5388006"/>
              <a:gd name="connsiteX584" fmla="*/ 4228143 w 5119199"/>
              <a:gd name="connsiteY584" fmla="*/ 140648 h 5388006"/>
              <a:gd name="connsiteX585" fmla="*/ 4250514 w 5119199"/>
              <a:gd name="connsiteY585" fmla="*/ 130823 h 5388006"/>
              <a:gd name="connsiteX586" fmla="*/ 4250514 w 5119199"/>
              <a:gd name="connsiteY586" fmla="*/ 130587 h 5388006"/>
              <a:gd name="connsiteX587" fmla="*/ 4234890 w 5119199"/>
              <a:gd name="connsiteY587" fmla="*/ 126252 h 5388006"/>
              <a:gd name="connsiteX588" fmla="*/ 4151841 w 5119199"/>
              <a:gd name="connsiteY588" fmla="*/ 121754 h 5388006"/>
              <a:gd name="connsiteX589" fmla="*/ 4155111 w 5119199"/>
              <a:gd name="connsiteY589" fmla="*/ 123603 h 5388006"/>
              <a:gd name="connsiteX590" fmla="*/ 4147417 w 5119199"/>
              <a:gd name="connsiteY590" fmla="*/ 125379 h 5388006"/>
              <a:gd name="connsiteX591" fmla="*/ 4147417 w 5119199"/>
              <a:gd name="connsiteY591" fmla="*/ 125142 h 5388006"/>
              <a:gd name="connsiteX592" fmla="*/ 4151841 w 5119199"/>
              <a:gd name="connsiteY592" fmla="*/ 121754 h 5388006"/>
              <a:gd name="connsiteX593" fmla="*/ 4299399 w 5119199"/>
              <a:gd name="connsiteY593" fmla="*/ 119815 h 5388006"/>
              <a:gd name="connsiteX594" fmla="*/ 4303423 w 5119199"/>
              <a:gd name="connsiteY594" fmla="*/ 125734 h 5388006"/>
              <a:gd name="connsiteX595" fmla="*/ 4303778 w 5119199"/>
              <a:gd name="connsiteY595" fmla="*/ 125497 h 5388006"/>
              <a:gd name="connsiteX596" fmla="*/ 4299399 w 5119199"/>
              <a:gd name="connsiteY596" fmla="*/ 119815 h 5388006"/>
              <a:gd name="connsiteX597" fmla="*/ 4284233 w 5119199"/>
              <a:gd name="connsiteY597" fmla="*/ 119120 h 5388006"/>
              <a:gd name="connsiteX598" fmla="*/ 4287562 w 5119199"/>
              <a:gd name="connsiteY598" fmla="*/ 120644 h 5388006"/>
              <a:gd name="connsiteX599" fmla="*/ 4280105 w 5119199"/>
              <a:gd name="connsiteY599" fmla="*/ 122893 h 5388006"/>
              <a:gd name="connsiteX600" fmla="*/ 4280105 w 5119199"/>
              <a:gd name="connsiteY600" fmla="*/ 122656 h 5388006"/>
              <a:gd name="connsiteX601" fmla="*/ 4284233 w 5119199"/>
              <a:gd name="connsiteY601" fmla="*/ 119120 h 5388006"/>
              <a:gd name="connsiteX602" fmla="*/ 4263517 w 5119199"/>
              <a:gd name="connsiteY602" fmla="*/ 112414 h 5388006"/>
              <a:gd name="connsiteX603" fmla="*/ 4272056 w 5119199"/>
              <a:gd name="connsiteY603" fmla="*/ 120171 h 5388006"/>
              <a:gd name="connsiteX604" fmla="*/ 4260220 w 5119199"/>
              <a:gd name="connsiteY604" fmla="*/ 116501 h 5388006"/>
              <a:gd name="connsiteX605" fmla="*/ 4260220 w 5119199"/>
              <a:gd name="connsiteY605" fmla="*/ 116265 h 5388006"/>
              <a:gd name="connsiteX606" fmla="*/ 4263517 w 5119199"/>
              <a:gd name="connsiteY606" fmla="*/ 112414 h 5388006"/>
              <a:gd name="connsiteX607" fmla="*/ 2947306 w 5119199"/>
              <a:gd name="connsiteY607" fmla="*/ 110701 h 5388006"/>
              <a:gd name="connsiteX608" fmla="*/ 2860188 w 5119199"/>
              <a:gd name="connsiteY608" fmla="*/ 137570 h 5388006"/>
              <a:gd name="connsiteX609" fmla="*/ 2328126 w 5119199"/>
              <a:gd name="connsiteY609" fmla="*/ 262076 h 5388006"/>
              <a:gd name="connsiteX610" fmla="*/ 2160149 w 5119199"/>
              <a:gd name="connsiteY610" fmla="*/ 306093 h 5388006"/>
              <a:gd name="connsiteX611" fmla="*/ 2340859 w 5119199"/>
              <a:gd name="connsiteY611" fmla="*/ 246274 h 5388006"/>
              <a:gd name="connsiteX612" fmla="*/ 2544034 w 5119199"/>
              <a:gd name="connsiteY612" fmla="*/ 195806 h 5388006"/>
              <a:gd name="connsiteX613" fmla="*/ 2947306 w 5119199"/>
              <a:gd name="connsiteY613" fmla="*/ 110701 h 5388006"/>
              <a:gd name="connsiteX614" fmla="*/ 3607550 w 5119199"/>
              <a:gd name="connsiteY614" fmla="*/ 101942 h 5388006"/>
              <a:gd name="connsiteX615" fmla="*/ 3592044 w 5119199"/>
              <a:gd name="connsiteY615" fmla="*/ 113778 h 5388006"/>
              <a:gd name="connsiteX616" fmla="*/ 3559374 w 5119199"/>
              <a:gd name="connsiteY616" fmla="*/ 116501 h 5388006"/>
              <a:gd name="connsiteX617" fmla="*/ 3607550 w 5119199"/>
              <a:gd name="connsiteY617" fmla="*/ 101942 h 5388006"/>
              <a:gd name="connsiteX618" fmla="*/ 4008099 w 5119199"/>
              <a:gd name="connsiteY618" fmla="*/ 82293 h 5388006"/>
              <a:gd name="connsiteX619" fmla="*/ 3954834 w 5119199"/>
              <a:gd name="connsiteY619" fmla="*/ 91171 h 5388006"/>
              <a:gd name="connsiteX620" fmla="*/ 4008099 w 5119199"/>
              <a:gd name="connsiteY620" fmla="*/ 82293 h 5388006"/>
              <a:gd name="connsiteX621" fmla="*/ 3213155 w 5119199"/>
              <a:gd name="connsiteY621" fmla="*/ 75665 h 5388006"/>
              <a:gd name="connsiteX622" fmla="*/ 3070406 w 5119199"/>
              <a:gd name="connsiteY622" fmla="*/ 101587 h 5388006"/>
              <a:gd name="connsiteX623" fmla="*/ 3179894 w 5119199"/>
              <a:gd name="connsiteY623" fmla="*/ 79216 h 5388006"/>
              <a:gd name="connsiteX624" fmla="*/ 3847379 w 5119199"/>
              <a:gd name="connsiteY624" fmla="*/ 25727 h 5388006"/>
              <a:gd name="connsiteX625" fmla="*/ 3874227 w 5119199"/>
              <a:gd name="connsiteY625" fmla="*/ 29739 h 5388006"/>
              <a:gd name="connsiteX626" fmla="*/ 3811612 w 5119199"/>
              <a:gd name="connsiteY626" fmla="*/ 65249 h 5388006"/>
              <a:gd name="connsiteX627" fmla="*/ 3905358 w 5119199"/>
              <a:gd name="connsiteY627" fmla="*/ 84306 h 5388006"/>
              <a:gd name="connsiteX628" fmla="*/ 3739054 w 5119199"/>
              <a:gd name="connsiteY628" fmla="*/ 112358 h 5388006"/>
              <a:gd name="connsiteX629" fmla="*/ 3750890 w 5119199"/>
              <a:gd name="connsiteY629" fmla="*/ 121709 h 5388006"/>
              <a:gd name="connsiteX630" fmla="*/ 3728874 w 5119199"/>
              <a:gd name="connsiteY630" fmla="*/ 118395 h 5388006"/>
              <a:gd name="connsiteX631" fmla="*/ 3719997 w 5119199"/>
              <a:gd name="connsiteY631" fmla="*/ 145027 h 5388006"/>
              <a:gd name="connsiteX632" fmla="*/ 3987978 w 5119199"/>
              <a:gd name="connsiteY632" fmla="*/ 104428 h 5388006"/>
              <a:gd name="connsiteX633" fmla="*/ 3929624 w 5119199"/>
              <a:gd name="connsiteY633" fmla="*/ 118987 h 5388006"/>
              <a:gd name="connsiteX634" fmla="*/ 3946076 w 5119199"/>
              <a:gd name="connsiteY634" fmla="*/ 123011 h 5388006"/>
              <a:gd name="connsiteX635" fmla="*/ 3812323 w 5119199"/>
              <a:gd name="connsiteY635" fmla="*/ 143133 h 5388006"/>
              <a:gd name="connsiteX636" fmla="*/ 3995316 w 5119199"/>
              <a:gd name="connsiteY636" fmla="*/ 130231 h 5388006"/>
              <a:gd name="connsiteX637" fmla="*/ 3978862 w 5119199"/>
              <a:gd name="connsiteY637" fmla="*/ 126207 h 5388006"/>
              <a:gd name="connsiteX638" fmla="*/ 4018338 w 5119199"/>
              <a:gd name="connsiteY638" fmla="*/ 111974 h 5388006"/>
              <a:gd name="connsiteX639" fmla="*/ 4037902 w 5119199"/>
              <a:gd name="connsiteY639" fmla="*/ 119225 h 5388006"/>
              <a:gd name="connsiteX640" fmla="*/ 4040769 w 5119199"/>
              <a:gd name="connsiteY640" fmla="*/ 116975 h 5388006"/>
              <a:gd name="connsiteX641" fmla="*/ 4039731 w 5119199"/>
              <a:gd name="connsiteY641" fmla="*/ 119903 h 5388006"/>
              <a:gd name="connsiteX642" fmla="*/ 4040483 w 5119199"/>
              <a:gd name="connsiteY642" fmla="*/ 120181 h 5388006"/>
              <a:gd name="connsiteX643" fmla="*/ 4042239 w 5119199"/>
              <a:gd name="connsiteY643" fmla="*/ 121088 h 5388006"/>
              <a:gd name="connsiteX644" fmla="*/ 4051895 w 5119199"/>
              <a:gd name="connsiteY644" fmla="*/ 103599 h 5388006"/>
              <a:gd name="connsiteX645" fmla="*/ 4066454 w 5119199"/>
              <a:gd name="connsiteY645" fmla="*/ 109873 h 5388006"/>
              <a:gd name="connsiteX646" fmla="*/ 4068910 w 5119199"/>
              <a:gd name="connsiteY646" fmla="*/ 98741 h 5388006"/>
              <a:gd name="connsiteX647" fmla="*/ 4050493 w 5119199"/>
              <a:gd name="connsiteY647" fmla="*/ 100418 h 5388006"/>
              <a:gd name="connsiteX648" fmla="*/ 4031062 w 5119199"/>
              <a:gd name="connsiteY648" fmla="*/ 101350 h 5388006"/>
              <a:gd name="connsiteX649" fmla="*/ 4057871 w 5119199"/>
              <a:gd name="connsiteY649" fmla="*/ 87191 h 5388006"/>
              <a:gd name="connsiteX650" fmla="*/ 4071987 w 5119199"/>
              <a:gd name="connsiteY650" fmla="*/ 84441 h 5388006"/>
              <a:gd name="connsiteX651" fmla="*/ 4074099 w 5119199"/>
              <a:gd name="connsiteY651" fmla="*/ 80940 h 5388006"/>
              <a:gd name="connsiteX652" fmla="*/ 4077862 w 5119199"/>
              <a:gd name="connsiteY652" fmla="*/ 79275 h 5388006"/>
              <a:gd name="connsiteX653" fmla="*/ 4080707 w 5119199"/>
              <a:gd name="connsiteY653" fmla="*/ 82742 h 5388006"/>
              <a:gd name="connsiteX654" fmla="*/ 4083616 w 5119199"/>
              <a:gd name="connsiteY654" fmla="*/ 82175 h 5388006"/>
              <a:gd name="connsiteX655" fmla="*/ 4085785 w 5119199"/>
              <a:gd name="connsiteY655" fmla="*/ 89560 h 5388006"/>
              <a:gd name="connsiteX656" fmla="*/ 4092974 w 5119199"/>
              <a:gd name="connsiteY656" fmla="*/ 90196 h 5388006"/>
              <a:gd name="connsiteX657" fmla="*/ 4124218 w 5119199"/>
              <a:gd name="connsiteY657" fmla="*/ 110820 h 5388006"/>
              <a:gd name="connsiteX658" fmla="*/ 4119128 w 5119199"/>
              <a:gd name="connsiteY658" fmla="*/ 122656 h 5388006"/>
              <a:gd name="connsiteX659" fmla="*/ 4124336 w 5119199"/>
              <a:gd name="connsiteY659" fmla="*/ 115791 h 5388006"/>
              <a:gd name="connsiteX660" fmla="*/ 4137356 w 5119199"/>
              <a:gd name="connsiteY660" fmla="*/ 107387 h 5388006"/>
              <a:gd name="connsiteX661" fmla="*/ 4131083 w 5119199"/>
              <a:gd name="connsiteY661" fmla="*/ 127154 h 5388006"/>
              <a:gd name="connsiteX662" fmla="*/ 4141972 w 5119199"/>
              <a:gd name="connsiteY662" fmla="*/ 122420 h 5388006"/>
              <a:gd name="connsiteX663" fmla="*/ 4135581 w 5119199"/>
              <a:gd name="connsiteY663" fmla="*/ 128930 h 5388006"/>
              <a:gd name="connsiteX664" fmla="*/ 4141262 w 5119199"/>
              <a:gd name="connsiteY664" fmla="*/ 131060 h 5388006"/>
              <a:gd name="connsiteX665" fmla="*/ 4141262 w 5119199"/>
              <a:gd name="connsiteY665" fmla="*/ 126562 h 5388006"/>
              <a:gd name="connsiteX666" fmla="*/ 4146115 w 5119199"/>
              <a:gd name="connsiteY666" fmla="*/ 123958 h 5388006"/>
              <a:gd name="connsiteX667" fmla="*/ 4142683 w 5119199"/>
              <a:gd name="connsiteY667" fmla="*/ 131534 h 5388006"/>
              <a:gd name="connsiteX668" fmla="*/ 4158425 w 5119199"/>
              <a:gd name="connsiteY668" fmla="*/ 132954 h 5388006"/>
              <a:gd name="connsiteX669" fmla="*/ 4162686 w 5119199"/>
              <a:gd name="connsiteY669" fmla="*/ 121117 h 5388006"/>
              <a:gd name="connsiteX670" fmla="*/ 4168368 w 5119199"/>
              <a:gd name="connsiteY670" fmla="*/ 123130 h 5388006"/>
              <a:gd name="connsiteX671" fmla="*/ 4161029 w 5119199"/>
              <a:gd name="connsiteY671" fmla="*/ 129285 h 5388006"/>
              <a:gd name="connsiteX672" fmla="*/ 4174050 w 5119199"/>
              <a:gd name="connsiteY672" fmla="*/ 134019 h 5388006"/>
              <a:gd name="connsiteX673" fmla="*/ 4171801 w 5119199"/>
              <a:gd name="connsiteY673" fmla="*/ 124313 h 5388006"/>
              <a:gd name="connsiteX674" fmla="*/ 4183637 w 5119199"/>
              <a:gd name="connsiteY674" fmla="*/ 124313 h 5388006"/>
              <a:gd name="connsiteX675" fmla="*/ 4184229 w 5119199"/>
              <a:gd name="connsiteY675" fmla="*/ 133428 h 5388006"/>
              <a:gd name="connsiteX676" fmla="*/ 4188964 w 5119199"/>
              <a:gd name="connsiteY676" fmla="*/ 121591 h 5388006"/>
              <a:gd name="connsiteX677" fmla="*/ 4202339 w 5119199"/>
              <a:gd name="connsiteY677" fmla="*/ 121591 h 5388006"/>
              <a:gd name="connsiteX678" fmla="*/ 4195592 w 5119199"/>
              <a:gd name="connsiteY678" fmla="*/ 127983 h 5388006"/>
              <a:gd name="connsiteX679" fmla="*/ 4206599 w 5119199"/>
              <a:gd name="connsiteY679" fmla="*/ 127983 h 5388006"/>
              <a:gd name="connsiteX680" fmla="*/ 4206599 w 5119199"/>
              <a:gd name="connsiteY680" fmla="*/ 114607 h 5388006"/>
              <a:gd name="connsiteX681" fmla="*/ 4212754 w 5119199"/>
              <a:gd name="connsiteY681" fmla="*/ 107979 h 5388006"/>
              <a:gd name="connsiteX682" fmla="*/ 4208138 w 5119199"/>
              <a:gd name="connsiteY682" fmla="*/ 119815 h 5388006"/>
              <a:gd name="connsiteX683" fmla="*/ 4258443 w 5119199"/>
              <a:gd name="connsiteY683" fmla="*/ 114962 h 5388006"/>
              <a:gd name="connsiteX684" fmla="*/ 4255958 w 5119199"/>
              <a:gd name="connsiteY684" fmla="*/ 118632 h 5388006"/>
              <a:gd name="connsiteX685" fmla="*/ 4307802 w 5119199"/>
              <a:gd name="connsiteY685" fmla="*/ 134848 h 5388006"/>
              <a:gd name="connsiteX686" fmla="*/ 4307802 w 5119199"/>
              <a:gd name="connsiteY686" fmla="*/ 125970 h 5388006"/>
              <a:gd name="connsiteX687" fmla="*/ 4317508 w 5119199"/>
              <a:gd name="connsiteY687" fmla="*/ 133309 h 5388006"/>
              <a:gd name="connsiteX688" fmla="*/ 4321532 w 5119199"/>
              <a:gd name="connsiteY688" fmla="*/ 121473 h 5388006"/>
              <a:gd name="connsiteX689" fmla="*/ 4329581 w 5119199"/>
              <a:gd name="connsiteY689" fmla="*/ 123840 h 5388006"/>
              <a:gd name="connsiteX690" fmla="*/ 4324373 w 5119199"/>
              <a:gd name="connsiteY690" fmla="*/ 130942 h 5388006"/>
              <a:gd name="connsiteX691" fmla="*/ 4388172 w 5119199"/>
              <a:gd name="connsiteY691" fmla="*/ 157337 h 5388006"/>
              <a:gd name="connsiteX692" fmla="*/ 4388172 w 5119199"/>
              <a:gd name="connsiteY692" fmla="*/ 152958 h 5388006"/>
              <a:gd name="connsiteX693" fmla="*/ 4427588 w 5119199"/>
              <a:gd name="connsiteY693" fmla="*/ 205749 h 5388006"/>
              <a:gd name="connsiteX694" fmla="*/ 4433980 w 5119199"/>
              <a:gd name="connsiteY694" fmla="*/ 193912 h 5388006"/>
              <a:gd name="connsiteX695" fmla="*/ 4435400 w 5119199"/>
              <a:gd name="connsiteY695" fmla="*/ 185745 h 5388006"/>
              <a:gd name="connsiteX696" fmla="*/ 4438122 w 5119199"/>
              <a:gd name="connsiteY696" fmla="*/ 194859 h 5388006"/>
              <a:gd name="connsiteX697" fmla="*/ 4428416 w 5119199"/>
              <a:gd name="connsiteY697" fmla="*/ 209655 h 5388006"/>
              <a:gd name="connsiteX698" fmla="*/ 4451379 w 5119199"/>
              <a:gd name="connsiteY698" fmla="*/ 232026 h 5388006"/>
              <a:gd name="connsiteX699" fmla="*/ 4455285 w 5119199"/>
              <a:gd name="connsiteY699" fmla="*/ 245638 h 5388006"/>
              <a:gd name="connsiteX700" fmla="*/ 4446526 w 5119199"/>
              <a:gd name="connsiteY700" fmla="*/ 256528 h 5388006"/>
              <a:gd name="connsiteX701" fmla="*/ 4459192 w 5119199"/>
              <a:gd name="connsiteY701" fmla="*/ 259250 h 5388006"/>
              <a:gd name="connsiteX702" fmla="*/ 4458246 w 5119199"/>
              <a:gd name="connsiteY702" fmla="*/ 263275 h 5388006"/>
              <a:gd name="connsiteX703" fmla="*/ 4458246 w 5119199"/>
              <a:gd name="connsiteY703" fmla="*/ 267654 h 5388006"/>
              <a:gd name="connsiteX704" fmla="*/ 4454339 w 5119199"/>
              <a:gd name="connsiteY704" fmla="*/ 270969 h 5388006"/>
              <a:gd name="connsiteX705" fmla="*/ 4456470 w 5119199"/>
              <a:gd name="connsiteY705" fmla="*/ 275703 h 5388006"/>
              <a:gd name="connsiteX706" fmla="*/ 4457180 w 5119199"/>
              <a:gd name="connsiteY706" fmla="*/ 292866 h 5388006"/>
              <a:gd name="connsiteX707" fmla="*/ 4448539 w 5119199"/>
              <a:gd name="connsiteY707" fmla="*/ 320801 h 5388006"/>
              <a:gd name="connsiteX708" fmla="*/ 4438004 w 5119199"/>
              <a:gd name="connsiteY708" fmla="*/ 348143 h 5388006"/>
              <a:gd name="connsiteX709" fmla="*/ 4437680 w 5119199"/>
              <a:gd name="connsiteY709" fmla="*/ 350097 h 5388006"/>
              <a:gd name="connsiteX710" fmla="*/ 4446529 w 5119199"/>
              <a:gd name="connsiteY710" fmla="*/ 352878 h 5388006"/>
              <a:gd name="connsiteX711" fmla="*/ 4446529 w 5119199"/>
              <a:gd name="connsiteY711" fmla="*/ 353233 h 5388006"/>
              <a:gd name="connsiteX712" fmla="*/ 4470912 w 5119199"/>
              <a:gd name="connsiteY712" fmla="*/ 324588 h 5388006"/>
              <a:gd name="connsiteX713" fmla="*/ 4512576 w 5119199"/>
              <a:gd name="connsiteY713" fmla="*/ 395608 h 5388006"/>
              <a:gd name="connsiteX714" fmla="*/ 4542522 w 5119199"/>
              <a:gd name="connsiteY714" fmla="*/ 515512 h 5388006"/>
              <a:gd name="connsiteX715" fmla="*/ 4546109 w 5119199"/>
              <a:gd name="connsiteY715" fmla="*/ 511180 h 5388006"/>
              <a:gd name="connsiteX716" fmla="*/ 4551950 w 5119199"/>
              <a:gd name="connsiteY716" fmla="*/ 561991 h 5388006"/>
              <a:gd name="connsiteX717" fmla="*/ 4549270 w 5119199"/>
              <a:gd name="connsiteY717" fmla="*/ 756623 h 5388006"/>
              <a:gd name="connsiteX718" fmla="*/ 4544653 w 5119199"/>
              <a:gd name="connsiteY718" fmla="*/ 744787 h 5388006"/>
              <a:gd name="connsiteX719" fmla="*/ 4545482 w 5119199"/>
              <a:gd name="connsiteY719" fmla="*/ 768460 h 5388006"/>
              <a:gd name="connsiteX720" fmla="*/ 4550336 w 5119199"/>
              <a:gd name="connsiteY720" fmla="*/ 867059 h 5388006"/>
              <a:gd name="connsiteX721" fmla="*/ 4558739 w 5119199"/>
              <a:gd name="connsiteY721" fmla="*/ 860075 h 5388006"/>
              <a:gd name="connsiteX722" fmla="*/ 4560869 w 5119199"/>
              <a:gd name="connsiteY722" fmla="*/ 1025077 h 5388006"/>
              <a:gd name="connsiteX723" fmla="*/ 4560041 w 5119199"/>
              <a:gd name="connsiteY723" fmla="*/ 1186054 h 5388006"/>
              <a:gd name="connsiteX724" fmla="*/ 4551873 w 5119199"/>
              <a:gd name="connsiteY724" fmla="*/ 1184634 h 5388006"/>
              <a:gd name="connsiteX725" fmla="*/ 4557082 w 5119199"/>
              <a:gd name="connsiteY725" fmla="*/ 1217421 h 5388006"/>
              <a:gd name="connsiteX726" fmla="*/ 4548678 w 5119199"/>
              <a:gd name="connsiteY726" fmla="*/ 1248433 h 5388006"/>
              <a:gd name="connsiteX727" fmla="*/ 4545126 w 5119199"/>
              <a:gd name="connsiteY727" fmla="*/ 1216001 h 5388006"/>
              <a:gd name="connsiteX728" fmla="*/ 4546902 w 5119199"/>
              <a:gd name="connsiteY728" fmla="*/ 1177887 h 5388006"/>
              <a:gd name="connsiteX729" fmla="*/ 4546902 w 5119199"/>
              <a:gd name="connsiteY729" fmla="*/ 1101305 h 5388006"/>
              <a:gd name="connsiteX730" fmla="*/ 4521099 w 5119199"/>
              <a:gd name="connsiteY730" fmla="*/ 1214817 h 5388006"/>
              <a:gd name="connsiteX731" fmla="*/ 4525952 w 5119199"/>
              <a:gd name="connsiteY731" fmla="*/ 1133145 h 5388006"/>
              <a:gd name="connsiteX732" fmla="*/ 4499675 w 5119199"/>
              <a:gd name="connsiteY732" fmla="*/ 1259086 h 5388006"/>
              <a:gd name="connsiteX733" fmla="*/ 4511512 w 5119199"/>
              <a:gd name="connsiteY733" fmla="*/ 1218250 h 5388006"/>
              <a:gd name="connsiteX734" fmla="*/ 4515890 w 5119199"/>
              <a:gd name="connsiteY734" fmla="*/ 1260033 h 5388006"/>
              <a:gd name="connsiteX735" fmla="*/ 4473398 w 5119199"/>
              <a:gd name="connsiteY735" fmla="*/ 1428704 h 5388006"/>
              <a:gd name="connsiteX736" fmla="*/ 4423328 w 5119199"/>
              <a:gd name="connsiteY736" fmla="*/ 1595482 h 5388006"/>
              <a:gd name="connsiteX737" fmla="*/ 4421316 w 5119199"/>
              <a:gd name="connsiteY737" fmla="*/ 1620338 h 5388006"/>
              <a:gd name="connsiteX738" fmla="*/ 4410900 w 5119199"/>
              <a:gd name="connsiteY738" fmla="*/ 1656558 h 5388006"/>
              <a:gd name="connsiteX739" fmla="*/ 4395867 w 5119199"/>
              <a:gd name="connsiteY739" fmla="*/ 1692068 h 5388006"/>
              <a:gd name="connsiteX740" fmla="*/ 4391463 w 5119199"/>
              <a:gd name="connsiteY740" fmla="*/ 1699752 h 5388006"/>
              <a:gd name="connsiteX741" fmla="*/ 4403265 w 5119199"/>
              <a:gd name="connsiteY741" fmla="*/ 1711154 h 5388006"/>
              <a:gd name="connsiteX742" fmla="*/ 4418356 w 5119199"/>
              <a:gd name="connsiteY742" fmla="*/ 1744148 h 5388006"/>
              <a:gd name="connsiteX743" fmla="*/ 4430106 w 5119199"/>
              <a:gd name="connsiteY743" fmla="*/ 1742697 h 5388006"/>
              <a:gd name="connsiteX744" fmla="*/ 4430283 w 5119199"/>
              <a:gd name="connsiteY744" fmla="*/ 1742609 h 5388006"/>
              <a:gd name="connsiteX745" fmla="*/ 4440152 w 5119199"/>
              <a:gd name="connsiteY745" fmla="*/ 1712679 h 5388006"/>
              <a:gd name="connsiteX746" fmla="*/ 4452210 w 5119199"/>
              <a:gd name="connsiteY746" fmla="*/ 1683546 h 5388006"/>
              <a:gd name="connsiteX747" fmla="*/ 4435166 w 5119199"/>
              <a:gd name="connsiteY747" fmla="*/ 1736455 h 5388006"/>
              <a:gd name="connsiteX748" fmla="*/ 4432531 w 5119199"/>
              <a:gd name="connsiteY748" fmla="*/ 1741481 h 5388006"/>
              <a:gd name="connsiteX749" fmla="*/ 4445240 w 5119199"/>
              <a:gd name="connsiteY749" fmla="*/ 1735109 h 5388006"/>
              <a:gd name="connsiteX750" fmla="*/ 4481090 w 5119199"/>
              <a:gd name="connsiteY750" fmla="*/ 1720475 h 5388006"/>
              <a:gd name="connsiteX751" fmla="*/ 4460731 w 5119199"/>
              <a:gd name="connsiteY751" fmla="*/ 1742610 h 5388006"/>
              <a:gd name="connsiteX752" fmla="*/ 4496241 w 5119199"/>
              <a:gd name="connsiteY752" fmla="*/ 1791731 h 5388006"/>
              <a:gd name="connsiteX753" fmla="*/ 4509024 w 5119199"/>
              <a:gd name="connsiteY753" fmla="*/ 1798715 h 5388006"/>
              <a:gd name="connsiteX754" fmla="*/ 4519441 w 5119199"/>
              <a:gd name="connsiteY754" fmla="*/ 1779540 h 5388006"/>
              <a:gd name="connsiteX755" fmla="*/ 4488666 w 5119199"/>
              <a:gd name="connsiteY755" fmla="*/ 1820968 h 5388006"/>
              <a:gd name="connsiteX756" fmla="*/ 4538853 w 5119199"/>
              <a:gd name="connsiteY756" fmla="*/ 1828070 h 5388006"/>
              <a:gd name="connsiteX757" fmla="*/ 4510681 w 5119199"/>
              <a:gd name="connsiteY757" fmla="*/ 1841446 h 5388006"/>
              <a:gd name="connsiteX758" fmla="*/ 4552938 w 5119199"/>
              <a:gd name="connsiteY758" fmla="*/ 1840144 h 5388006"/>
              <a:gd name="connsiteX759" fmla="*/ 4519913 w 5119199"/>
              <a:gd name="connsiteY759" fmla="*/ 1855057 h 5388006"/>
              <a:gd name="connsiteX760" fmla="*/ 4527134 w 5119199"/>
              <a:gd name="connsiteY760" fmla="*/ 1879915 h 5388006"/>
              <a:gd name="connsiteX761" fmla="*/ 4516599 w 5119199"/>
              <a:gd name="connsiteY761" fmla="*/ 1899209 h 5388006"/>
              <a:gd name="connsiteX762" fmla="*/ 4535774 w 5119199"/>
              <a:gd name="connsiteY762" fmla="*/ 1909860 h 5388006"/>
              <a:gd name="connsiteX763" fmla="*/ 4517428 w 5119199"/>
              <a:gd name="connsiteY763" fmla="*/ 1920633 h 5388006"/>
              <a:gd name="connsiteX764" fmla="*/ 4570574 w 5119199"/>
              <a:gd name="connsiteY764" fmla="*/ 1937677 h 5388006"/>
              <a:gd name="connsiteX765" fmla="*/ 4532460 w 5119199"/>
              <a:gd name="connsiteY765" fmla="*/ 1954012 h 5388006"/>
              <a:gd name="connsiteX766" fmla="*/ 4526305 w 5119199"/>
              <a:gd name="connsiteY766" fmla="*/ 1988220 h 5388006"/>
              <a:gd name="connsiteX767" fmla="*/ 4542521 w 5119199"/>
              <a:gd name="connsiteY767" fmla="*/ 1988930 h 5388006"/>
              <a:gd name="connsiteX768" fmla="*/ 4533407 w 5119199"/>
              <a:gd name="connsiteY768" fmla="*/ 2013195 h 5388006"/>
              <a:gd name="connsiteX769" fmla="*/ 4542758 w 5119199"/>
              <a:gd name="connsiteY769" fmla="*/ 2026688 h 5388006"/>
              <a:gd name="connsiteX770" fmla="*/ 4596378 w 5119199"/>
              <a:gd name="connsiteY770" fmla="*/ 2027399 h 5388006"/>
              <a:gd name="connsiteX771" fmla="*/ 4530803 w 5119199"/>
              <a:gd name="connsiteY771" fmla="*/ 2040892 h 5388006"/>
              <a:gd name="connsiteX772" fmla="*/ 4525476 w 5119199"/>
              <a:gd name="connsiteY772" fmla="*/ 2096524 h 5388006"/>
              <a:gd name="connsiteX773" fmla="*/ 4578268 w 5119199"/>
              <a:gd name="connsiteY773" fmla="*/ 2075810 h 5388006"/>
              <a:gd name="connsiteX774" fmla="*/ 4571166 w 5119199"/>
              <a:gd name="connsiteY774" fmla="*/ 2050952 h 5388006"/>
              <a:gd name="connsiteX775" fmla="*/ 4579806 w 5119199"/>
              <a:gd name="connsiteY775" fmla="*/ 2080782 h 5388006"/>
              <a:gd name="connsiteX776" fmla="*/ 4607267 w 5119199"/>
              <a:gd name="connsiteY776" fmla="*/ 2083622 h 5388006"/>
              <a:gd name="connsiteX777" fmla="*/ 4598034 w 5119199"/>
              <a:gd name="connsiteY777" fmla="*/ 2199739 h 5388006"/>
              <a:gd name="connsiteX778" fmla="*/ 4638989 w 5119199"/>
              <a:gd name="connsiteY778" fmla="*/ 2193229 h 5388006"/>
              <a:gd name="connsiteX779" fmla="*/ 4600875 w 5119199"/>
              <a:gd name="connsiteY779" fmla="*/ 2209682 h 5388006"/>
              <a:gd name="connsiteX780" fmla="*/ 4660058 w 5119199"/>
              <a:gd name="connsiteY780" fmla="*/ 2230278 h 5388006"/>
              <a:gd name="connsiteX781" fmla="*/ 4638160 w 5119199"/>
              <a:gd name="connsiteY781" fmla="*/ 2247441 h 5388006"/>
              <a:gd name="connsiteX782" fmla="*/ 4709180 w 5119199"/>
              <a:gd name="connsiteY782" fmla="*/ 2253831 h 5388006"/>
              <a:gd name="connsiteX783" fmla="*/ 4631887 w 5119199"/>
              <a:gd name="connsiteY783" fmla="*/ 2319288 h 5388006"/>
              <a:gd name="connsiteX784" fmla="*/ 4626916 w 5119199"/>
              <a:gd name="connsiteY784" fmla="*/ 2320708 h 5388006"/>
              <a:gd name="connsiteX785" fmla="*/ 4605373 w 5119199"/>
              <a:gd name="connsiteY785" fmla="*/ 2375630 h 5388006"/>
              <a:gd name="connsiteX786" fmla="*/ 4626287 w 5119199"/>
              <a:gd name="connsiteY786" fmla="*/ 2413289 h 5388006"/>
              <a:gd name="connsiteX787" fmla="*/ 4625535 w 5119199"/>
              <a:gd name="connsiteY787" fmla="*/ 2422375 h 5388006"/>
              <a:gd name="connsiteX788" fmla="*/ 4625644 w 5119199"/>
              <a:gd name="connsiteY788" fmla="*/ 2422586 h 5388006"/>
              <a:gd name="connsiteX789" fmla="*/ 4625480 w 5119199"/>
              <a:gd name="connsiteY789" fmla="*/ 2423048 h 5388006"/>
              <a:gd name="connsiteX790" fmla="*/ 4623543 w 5119199"/>
              <a:gd name="connsiteY790" fmla="*/ 2446443 h 5388006"/>
              <a:gd name="connsiteX791" fmla="*/ 4613612 w 5119199"/>
              <a:gd name="connsiteY791" fmla="*/ 2465661 h 5388006"/>
              <a:gd name="connsiteX792" fmla="*/ 4640528 w 5119199"/>
              <a:gd name="connsiteY792" fmla="*/ 2459788 h 5388006"/>
              <a:gd name="connsiteX793" fmla="*/ 4610345 w 5119199"/>
              <a:gd name="connsiteY793" fmla="*/ 2474347 h 5388006"/>
              <a:gd name="connsiteX794" fmla="*/ 4655560 w 5119199"/>
              <a:gd name="connsiteY794" fmla="*/ 2471388 h 5388006"/>
              <a:gd name="connsiteX795" fmla="*/ 4620051 w 5119199"/>
              <a:gd name="connsiteY795" fmla="*/ 2487722 h 5388006"/>
              <a:gd name="connsiteX796" fmla="*/ 4627626 w 5119199"/>
              <a:gd name="connsiteY796" fmla="*/ 2512461 h 5388006"/>
              <a:gd name="connsiteX797" fmla="*/ 4620939 w 5119199"/>
              <a:gd name="connsiteY797" fmla="*/ 2521812 h 5388006"/>
              <a:gd name="connsiteX798" fmla="*/ 4618842 w 5119199"/>
              <a:gd name="connsiteY798" fmla="*/ 2523637 h 5388006"/>
              <a:gd name="connsiteX799" fmla="*/ 4652128 w 5119199"/>
              <a:gd name="connsiteY799" fmla="*/ 2529506 h 5388006"/>
              <a:gd name="connsiteX800" fmla="*/ 4637693 w 5119199"/>
              <a:gd name="connsiteY800" fmla="*/ 2546033 h 5388006"/>
              <a:gd name="connsiteX801" fmla="*/ 4618340 w 5119199"/>
              <a:gd name="connsiteY801" fmla="*/ 2556864 h 5388006"/>
              <a:gd name="connsiteX802" fmla="*/ 4624035 w 5119199"/>
              <a:gd name="connsiteY802" fmla="*/ 2570660 h 5388006"/>
              <a:gd name="connsiteX803" fmla="*/ 4673670 w 5119199"/>
              <a:gd name="connsiteY803" fmla="*/ 2569395 h 5388006"/>
              <a:gd name="connsiteX804" fmla="*/ 4633071 w 5119199"/>
              <a:gd name="connsiteY804" fmla="*/ 2587268 h 5388006"/>
              <a:gd name="connsiteX805" fmla="*/ 4626324 w 5119199"/>
              <a:gd name="connsiteY805" fmla="*/ 2621831 h 5388006"/>
              <a:gd name="connsiteX806" fmla="*/ 4643606 w 5119199"/>
              <a:gd name="connsiteY806" fmla="*/ 2621831 h 5388006"/>
              <a:gd name="connsiteX807" fmla="*/ 4633899 w 5119199"/>
              <a:gd name="connsiteY807" fmla="*/ 2646569 h 5388006"/>
              <a:gd name="connsiteX808" fmla="*/ 4643723 w 5119199"/>
              <a:gd name="connsiteY808" fmla="*/ 2659826 h 5388006"/>
              <a:gd name="connsiteX809" fmla="*/ 4701012 w 5119199"/>
              <a:gd name="connsiteY809" fmla="*/ 2658642 h 5388006"/>
              <a:gd name="connsiteX810" fmla="*/ 4630940 w 5119199"/>
              <a:gd name="connsiteY810" fmla="*/ 2674622 h 5388006"/>
              <a:gd name="connsiteX811" fmla="*/ 4625022 w 5119199"/>
              <a:gd name="connsiteY811" fmla="*/ 2730609 h 5388006"/>
              <a:gd name="connsiteX812" fmla="*/ 4681482 w 5119199"/>
              <a:gd name="connsiteY812" fmla="*/ 2708001 h 5388006"/>
              <a:gd name="connsiteX813" fmla="*/ 4673906 w 5119199"/>
              <a:gd name="connsiteY813" fmla="*/ 2683144 h 5388006"/>
              <a:gd name="connsiteX814" fmla="*/ 4683020 w 5119199"/>
              <a:gd name="connsiteY814" fmla="*/ 2712972 h 5388006"/>
              <a:gd name="connsiteX815" fmla="*/ 4712376 w 5119199"/>
              <a:gd name="connsiteY815" fmla="*/ 2714748 h 5388006"/>
              <a:gd name="connsiteX816" fmla="*/ 4701959 w 5119199"/>
              <a:gd name="connsiteY816" fmla="*/ 2831930 h 5388006"/>
              <a:gd name="connsiteX817" fmla="*/ 4745636 w 5119199"/>
              <a:gd name="connsiteY817" fmla="*/ 2823999 h 5388006"/>
              <a:gd name="connsiteX818" fmla="*/ 4705036 w 5119199"/>
              <a:gd name="connsiteY818" fmla="*/ 2841873 h 5388006"/>
              <a:gd name="connsiteX819" fmla="*/ 4768362 w 5119199"/>
              <a:gd name="connsiteY819" fmla="*/ 2860456 h 5388006"/>
              <a:gd name="connsiteX820" fmla="*/ 4744689 w 5119199"/>
              <a:gd name="connsiteY820" fmla="*/ 2878448 h 5388006"/>
              <a:gd name="connsiteX821" fmla="*/ 4820680 w 5119199"/>
              <a:gd name="connsiteY821" fmla="*/ 2882354 h 5388006"/>
              <a:gd name="connsiteX822" fmla="*/ 4737824 w 5119199"/>
              <a:gd name="connsiteY822" fmla="*/ 2951006 h 5388006"/>
              <a:gd name="connsiteX823" fmla="*/ 4732616 w 5119199"/>
              <a:gd name="connsiteY823" fmla="*/ 2952544 h 5388006"/>
              <a:gd name="connsiteX824" fmla="*/ 4708942 w 5119199"/>
              <a:gd name="connsiteY824" fmla="*/ 3008531 h 5388006"/>
              <a:gd name="connsiteX825" fmla="*/ 4689650 w 5119199"/>
              <a:gd name="connsiteY825" fmla="*/ 3146072 h 5388006"/>
              <a:gd name="connsiteX826" fmla="*/ 4758302 w 5119199"/>
              <a:gd name="connsiteY826" fmla="*/ 3163117 h 5388006"/>
              <a:gd name="connsiteX827" fmla="*/ 4721929 w 5119199"/>
              <a:gd name="connsiteY827" fmla="*/ 3191887 h 5388006"/>
              <a:gd name="connsiteX828" fmla="*/ 4702789 w 5119199"/>
              <a:gd name="connsiteY828" fmla="*/ 3197394 h 5388006"/>
              <a:gd name="connsiteX829" fmla="*/ 4698565 w 5119199"/>
              <a:gd name="connsiteY829" fmla="*/ 3203298 h 5388006"/>
              <a:gd name="connsiteX830" fmla="*/ 4764812 w 5119199"/>
              <a:gd name="connsiteY830" fmla="*/ 3188329 h 5388006"/>
              <a:gd name="connsiteX831" fmla="*/ 4717466 w 5119199"/>
              <a:gd name="connsiteY831" fmla="*/ 3217802 h 5388006"/>
              <a:gd name="connsiteX832" fmla="*/ 4774992 w 5119199"/>
              <a:gd name="connsiteY832" fmla="*/ 3208569 h 5388006"/>
              <a:gd name="connsiteX833" fmla="*/ 4806714 w 5119199"/>
              <a:gd name="connsiteY833" fmla="*/ 3195194 h 5388006"/>
              <a:gd name="connsiteX834" fmla="*/ 4813224 w 5119199"/>
              <a:gd name="connsiteY834" fmla="*/ 3191524 h 5388006"/>
              <a:gd name="connsiteX835" fmla="*/ 4819970 w 5119199"/>
              <a:gd name="connsiteY835" fmla="*/ 3187500 h 5388006"/>
              <a:gd name="connsiteX836" fmla="*/ 4830032 w 5119199"/>
              <a:gd name="connsiteY836" fmla="*/ 3179570 h 5388006"/>
              <a:gd name="connsiteX837" fmla="*/ 4831334 w 5119199"/>
              <a:gd name="connsiteY837" fmla="*/ 3183476 h 5388006"/>
              <a:gd name="connsiteX838" fmla="*/ 4847194 w 5119199"/>
              <a:gd name="connsiteY838" fmla="*/ 3182765 h 5388006"/>
              <a:gd name="connsiteX839" fmla="*/ 4834766 w 5119199"/>
              <a:gd name="connsiteY839" fmla="*/ 3191643 h 5388006"/>
              <a:gd name="connsiteX840" fmla="*/ 4814644 w 5119199"/>
              <a:gd name="connsiteY840" fmla="*/ 3197797 h 5388006"/>
              <a:gd name="connsiteX841" fmla="*/ 4827782 w 5119199"/>
              <a:gd name="connsiteY841" fmla="*/ 3197797 h 5388006"/>
              <a:gd name="connsiteX842" fmla="*/ 4849680 w 5119199"/>
              <a:gd name="connsiteY842" fmla="*/ 3190222 h 5388006"/>
              <a:gd name="connsiteX843" fmla="*/ 4915965 w 5119199"/>
              <a:gd name="connsiteY843" fmla="*/ 3188801 h 5388006"/>
              <a:gd name="connsiteX844" fmla="*/ 4881166 w 5119199"/>
              <a:gd name="connsiteY844" fmla="*/ 3209397 h 5388006"/>
              <a:gd name="connsiteX845" fmla="*/ 4886729 w 5119199"/>
              <a:gd name="connsiteY845" fmla="*/ 3226678 h 5388006"/>
              <a:gd name="connsiteX846" fmla="*/ 4845892 w 5119199"/>
              <a:gd name="connsiteY846" fmla="*/ 3270000 h 5388006"/>
              <a:gd name="connsiteX847" fmla="*/ 4870986 w 5119199"/>
              <a:gd name="connsiteY847" fmla="*/ 3283967 h 5388006"/>
              <a:gd name="connsiteX848" fmla="*/ 4887084 w 5119199"/>
              <a:gd name="connsiteY848" fmla="*/ 3308942 h 5388006"/>
              <a:gd name="connsiteX849" fmla="*/ 4928630 w 5119199"/>
              <a:gd name="connsiteY849" fmla="*/ 3295922 h 5388006"/>
              <a:gd name="connsiteX850" fmla="*/ 4958932 w 5119199"/>
              <a:gd name="connsiteY850" fmla="*/ 3285624 h 5388006"/>
              <a:gd name="connsiteX851" fmla="*/ 4989824 w 5119199"/>
              <a:gd name="connsiteY851" fmla="*/ 3279706 h 5388006"/>
              <a:gd name="connsiteX852" fmla="*/ 4951592 w 5119199"/>
              <a:gd name="connsiteY852" fmla="*/ 3299828 h 5388006"/>
              <a:gd name="connsiteX853" fmla="*/ 4992310 w 5119199"/>
              <a:gd name="connsiteY853" fmla="*/ 3338297 h 5388006"/>
              <a:gd name="connsiteX854" fmla="*/ 5009000 w 5119199"/>
              <a:gd name="connsiteY854" fmla="*/ 3344097 h 5388006"/>
              <a:gd name="connsiteX855" fmla="*/ 5030187 w 5119199"/>
              <a:gd name="connsiteY855" fmla="*/ 3329183 h 5388006"/>
              <a:gd name="connsiteX856" fmla="*/ 4973845 w 5119199"/>
              <a:gd name="connsiteY856" fmla="*/ 3362917 h 5388006"/>
              <a:gd name="connsiteX857" fmla="*/ 5043089 w 5119199"/>
              <a:gd name="connsiteY857" fmla="*/ 3369901 h 5388006"/>
              <a:gd name="connsiteX858" fmla="*/ 5034686 w 5119199"/>
              <a:gd name="connsiteY858" fmla="*/ 3374754 h 5388006"/>
              <a:gd name="connsiteX859" fmla="*/ 5000005 w 5119199"/>
              <a:gd name="connsiteY859" fmla="*/ 3379015 h 5388006"/>
              <a:gd name="connsiteX860" fmla="*/ 5059188 w 5119199"/>
              <a:gd name="connsiteY860" fmla="*/ 3381737 h 5388006"/>
              <a:gd name="connsiteX861" fmla="*/ 5039064 w 5119199"/>
              <a:gd name="connsiteY861" fmla="*/ 3387301 h 5388006"/>
              <a:gd name="connsiteX862" fmla="*/ 5009592 w 5119199"/>
              <a:gd name="connsiteY862" fmla="*/ 3390141 h 5388006"/>
              <a:gd name="connsiteX863" fmla="*/ 5013142 w 5119199"/>
              <a:gd name="connsiteY863" fmla="*/ 3410500 h 5388006"/>
              <a:gd name="connsiteX864" fmla="*/ 4995152 w 5119199"/>
              <a:gd name="connsiteY864" fmla="*/ 3426361 h 5388006"/>
              <a:gd name="connsiteX865" fmla="*/ 5017523 w 5119199"/>
              <a:gd name="connsiteY865" fmla="*/ 3435120 h 5388006"/>
              <a:gd name="connsiteX866" fmla="*/ 4991956 w 5119199"/>
              <a:gd name="connsiteY866" fmla="*/ 3443998 h 5388006"/>
              <a:gd name="connsiteX867" fmla="*/ 5054334 w 5119199"/>
              <a:gd name="connsiteY867" fmla="*/ 3460687 h 5388006"/>
              <a:gd name="connsiteX868" fmla="*/ 5004502 w 5119199"/>
              <a:gd name="connsiteY868" fmla="*/ 3471104 h 5388006"/>
              <a:gd name="connsiteX869" fmla="*/ 4991719 w 5119199"/>
              <a:gd name="connsiteY869" fmla="*/ 3499393 h 5388006"/>
              <a:gd name="connsiteX870" fmla="*/ 5010421 w 5119199"/>
              <a:gd name="connsiteY870" fmla="*/ 3499393 h 5388006"/>
              <a:gd name="connsiteX871" fmla="*/ 4996572 w 5119199"/>
              <a:gd name="connsiteY871" fmla="*/ 3519515 h 5388006"/>
              <a:gd name="connsiteX872" fmla="*/ 5033620 w 5119199"/>
              <a:gd name="connsiteY872" fmla="*/ 3522948 h 5388006"/>
              <a:gd name="connsiteX873" fmla="*/ 5005094 w 5119199"/>
              <a:gd name="connsiteY873" fmla="*/ 3530286 h 5388006"/>
              <a:gd name="connsiteX874" fmla="*/ 5063448 w 5119199"/>
              <a:gd name="connsiteY874" fmla="*/ 3534903 h 5388006"/>
              <a:gd name="connsiteX875" fmla="*/ 5029477 w 5119199"/>
              <a:gd name="connsiteY875" fmla="*/ 3539756 h 5388006"/>
              <a:gd name="connsiteX876" fmla="*/ 4990534 w 5119199"/>
              <a:gd name="connsiteY876" fmla="*/ 3542478 h 5388006"/>
              <a:gd name="connsiteX877" fmla="*/ 4981066 w 5119199"/>
              <a:gd name="connsiteY877" fmla="*/ 3588286 h 5388006"/>
              <a:gd name="connsiteX878" fmla="*/ 5011248 w 5119199"/>
              <a:gd name="connsiteY878" fmla="*/ 3584381 h 5388006"/>
              <a:gd name="connsiteX879" fmla="*/ 5036105 w 5119199"/>
              <a:gd name="connsiteY879" fmla="*/ 3570649 h 5388006"/>
              <a:gd name="connsiteX880" fmla="*/ 5032318 w 5119199"/>
              <a:gd name="connsiteY880" fmla="*/ 3550290 h 5388006"/>
              <a:gd name="connsiteX881" fmla="*/ 5036816 w 5119199"/>
              <a:gd name="connsiteY881" fmla="*/ 3574793 h 5388006"/>
              <a:gd name="connsiteX882" fmla="*/ 5063803 w 5119199"/>
              <a:gd name="connsiteY882" fmla="*/ 3580119 h 5388006"/>
              <a:gd name="connsiteX883" fmla="*/ 5030306 w 5119199"/>
              <a:gd name="connsiteY883" fmla="*/ 3612433 h 5388006"/>
              <a:gd name="connsiteX884" fmla="*/ 5042143 w 5119199"/>
              <a:gd name="connsiteY884" fmla="*/ 3670906 h 5388006"/>
              <a:gd name="connsiteX885" fmla="*/ 5075877 w 5119199"/>
              <a:gd name="connsiteY885" fmla="*/ 3670906 h 5388006"/>
              <a:gd name="connsiteX886" fmla="*/ 5064040 w 5119199"/>
              <a:gd name="connsiteY886" fmla="*/ 3676706 h 5388006"/>
              <a:gd name="connsiteX887" fmla="*/ 5044392 w 5119199"/>
              <a:gd name="connsiteY887" fmla="*/ 3679428 h 5388006"/>
              <a:gd name="connsiteX888" fmla="*/ 5088306 w 5119199"/>
              <a:gd name="connsiteY888" fmla="*/ 3703101 h 5388006"/>
              <a:gd name="connsiteX889" fmla="*/ 5070669 w 5119199"/>
              <a:gd name="connsiteY889" fmla="*/ 3712452 h 5388006"/>
              <a:gd name="connsiteX890" fmla="*/ 5091028 w 5119199"/>
              <a:gd name="connsiteY890" fmla="*/ 3727840 h 5388006"/>
              <a:gd name="connsiteX891" fmla="*/ 5119199 w 5119199"/>
              <a:gd name="connsiteY891" fmla="*/ 3735534 h 5388006"/>
              <a:gd name="connsiteX892" fmla="*/ 5080138 w 5119199"/>
              <a:gd name="connsiteY892" fmla="*/ 3737191 h 5388006"/>
              <a:gd name="connsiteX893" fmla="*/ 5065634 w 5119199"/>
              <a:gd name="connsiteY893" fmla="*/ 3749346 h 5388006"/>
              <a:gd name="connsiteX894" fmla="*/ 5064040 w 5119199"/>
              <a:gd name="connsiteY894" fmla="*/ 3768202 h 5388006"/>
              <a:gd name="connsiteX895" fmla="*/ 5060963 w 5119199"/>
              <a:gd name="connsiteY895" fmla="*/ 3768913 h 5388006"/>
              <a:gd name="connsiteX896" fmla="*/ 5050192 w 5119199"/>
              <a:gd name="connsiteY896" fmla="*/ 3810577 h 5388006"/>
              <a:gd name="connsiteX897" fmla="*/ 5029715 w 5119199"/>
              <a:gd name="connsiteY897" fmla="*/ 3921250 h 5388006"/>
              <a:gd name="connsiteX898" fmla="*/ 5060372 w 5119199"/>
              <a:gd name="connsiteY898" fmla="*/ 3928707 h 5388006"/>
              <a:gd name="connsiteX899" fmla="*/ 5085939 w 5119199"/>
              <a:gd name="connsiteY899" fmla="*/ 3933087 h 5388006"/>
              <a:gd name="connsiteX900" fmla="*/ 5059662 w 5119199"/>
              <a:gd name="connsiteY900" fmla="*/ 3956050 h 5388006"/>
              <a:gd name="connsiteX901" fmla="*/ 5010185 w 5119199"/>
              <a:gd name="connsiteY901" fmla="*/ 3972148 h 5388006"/>
              <a:gd name="connsiteX902" fmla="*/ 4925080 w 5119199"/>
              <a:gd name="connsiteY902" fmla="*/ 4018192 h 5388006"/>
              <a:gd name="connsiteX903" fmla="*/ 4646684 w 5119199"/>
              <a:gd name="connsiteY903" fmla="*/ 4126378 h 5388006"/>
              <a:gd name="connsiteX904" fmla="*/ 4650601 w 5119199"/>
              <a:gd name="connsiteY904" fmla="*/ 4129365 h 5388006"/>
              <a:gd name="connsiteX905" fmla="*/ 4651416 w 5119199"/>
              <a:gd name="connsiteY905" fmla="*/ 4129141 h 5388006"/>
              <a:gd name="connsiteX906" fmla="*/ 4541114 w 5119199"/>
              <a:gd name="connsiteY906" fmla="*/ 4166889 h 5388006"/>
              <a:gd name="connsiteX907" fmla="*/ 4104096 w 5119199"/>
              <a:gd name="connsiteY907" fmla="*/ 4300849 h 5388006"/>
              <a:gd name="connsiteX908" fmla="*/ 4127768 w 5119199"/>
              <a:gd name="connsiteY908" fmla="*/ 4288066 h 5388006"/>
              <a:gd name="connsiteX909" fmla="*/ 4076634 w 5119199"/>
              <a:gd name="connsiteY909" fmla="*/ 4305821 h 5388006"/>
              <a:gd name="connsiteX910" fmla="*/ 3862866 w 5119199"/>
              <a:gd name="connsiteY910" fmla="*/ 4385126 h 5388006"/>
              <a:gd name="connsiteX911" fmla="*/ 3880976 w 5119199"/>
              <a:gd name="connsiteY911" fmla="*/ 4387494 h 5388006"/>
              <a:gd name="connsiteX912" fmla="*/ 3210671 w 5119199"/>
              <a:gd name="connsiteY912" fmla="*/ 4656184 h 5388006"/>
              <a:gd name="connsiteX913" fmla="*/ 3207948 w 5119199"/>
              <a:gd name="connsiteY913" fmla="*/ 4648490 h 5388006"/>
              <a:gd name="connsiteX914" fmla="*/ 3083072 w 5119199"/>
              <a:gd name="connsiteY914" fmla="*/ 4701992 h 5388006"/>
              <a:gd name="connsiteX915" fmla="*/ 3370938 w 5119199"/>
              <a:gd name="connsiteY915" fmla="*/ 4572500 h 5388006"/>
              <a:gd name="connsiteX916" fmla="*/ 3127933 w 5119199"/>
              <a:gd name="connsiteY916" fmla="*/ 4650621 h 5388006"/>
              <a:gd name="connsiteX917" fmla="*/ 3293645 w 5119199"/>
              <a:gd name="connsiteY917" fmla="*/ 4582324 h 5388006"/>
              <a:gd name="connsiteX918" fmla="*/ 3026612 w 5119199"/>
              <a:gd name="connsiteY918" fmla="*/ 4673821 h 5388006"/>
              <a:gd name="connsiteX919" fmla="*/ 3114795 w 5119199"/>
              <a:gd name="connsiteY919" fmla="*/ 4646478 h 5388006"/>
              <a:gd name="connsiteX920" fmla="*/ 3037384 w 5119199"/>
              <a:gd name="connsiteY920" fmla="*/ 4687551 h 5388006"/>
              <a:gd name="connsiteX921" fmla="*/ 2348258 w 5119199"/>
              <a:gd name="connsiteY921" fmla="*/ 4951625 h 5388006"/>
              <a:gd name="connsiteX922" fmla="*/ 2305291 w 5119199"/>
              <a:gd name="connsiteY922" fmla="*/ 4976363 h 5388006"/>
              <a:gd name="connsiteX923" fmla="*/ 1724234 w 5119199"/>
              <a:gd name="connsiteY923" fmla="*/ 5187883 h 5388006"/>
              <a:gd name="connsiteX924" fmla="*/ 1736071 w 5119199"/>
              <a:gd name="connsiteY924" fmla="*/ 5187883 h 5388006"/>
              <a:gd name="connsiteX925" fmla="*/ 1577934 w 5119199"/>
              <a:gd name="connsiteY925" fmla="*/ 5260441 h 5388006"/>
              <a:gd name="connsiteX926" fmla="*/ 1626464 w 5119199"/>
              <a:gd name="connsiteY926" fmla="*/ 5251090 h 5388006"/>
              <a:gd name="connsiteX927" fmla="*/ 1545265 w 5119199"/>
              <a:gd name="connsiteY927" fmla="*/ 5281629 h 5388006"/>
              <a:gd name="connsiteX928" fmla="*/ 1567045 w 5119199"/>
              <a:gd name="connsiteY928" fmla="*/ 5277841 h 5388006"/>
              <a:gd name="connsiteX929" fmla="*/ 1507862 w 5119199"/>
              <a:gd name="connsiteY929" fmla="*/ 5322109 h 5388006"/>
              <a:gd name="connsiteX930" fmla="*/ 1520882 w 5119199"/>
              <a:gd name="connsiteY930" fmla="*/ 5326015 h 5388006"/>
              <a:gd name="connsiteX931" fmla="*/ 1490462 w 5119199"/>
              <a:gd name="connsiteY931" fmla="*/ 5337851 h 5388006"/>
              <a:gd name="connsiteX932" fmla="*/ 1542543 w 5119199"/>
              <a:gd name="connsiteY932" fmla="*/ 5291452 h 5388006"/>
              <a:gd name="connsiteX933" fmla="*/ 1448916 w 5119199"/>
              <a:gd name="connsiteY933" fmla="*/ 5304709 h 5388006"/>
              <a:gd name="connsiteX934" fmla="*/ 1601844 w 5119199"/>
              <a:gd name="connsiteY934" fmla="*/ 5233690 h 5388006"/>
              <a:gd name="connsiteX935" fmla="*/ 1588824 w 5119199"/>
              <a:gd name="connsiteY935" fmla="*/ 5229784 h 5388006"/>
              <a:gd name="connsiteX936" fmla="*/ 1610603 w 5119199"/>
              <a:gd name="connsiteY936" fmla="*/ 5225996 h 5388006"/>
              <a:gd name="connsiteX937" fmla="*/ 1613444 w 5119199"/>
              <a:gd name="connsiteY937" fmla="*/ 5202323 h 5388006"/>
              <a:gd name="connsiteX938" fmla="*/ 1365586 w 5119199"/>
              <a:gd name="connsiteY938" fmla="*/ 5313587 h 5388006"/>
              <a:gd name="connsiteX939" fmla="*/ 1418377 w 5119199"/>
              <a:gd name="connsiteY939" fmla="*/ 5284705 h 5388006"/>
              <a:gd name="connsiteX940" fmla="*/ 1401688 w 5119199"/>
              <a:gd name="connsiteY940" fmla="*/ 5286599 h 5388006"/>
              <a:gd name="connsiteX941" fmla="*/ 1526919 w 5119199"/>
              <a:gd name="connsiteY941" fmla="*/ 5231796 h 5388006"/>
              <a:gd name="connsiteX942" fmla="*/ 1354460 w 5119199"/>
              <a:gd name="connsiteY942" fmla="*/ 5297015 h 5388006"/>
              <a:gd name="connsiteX943" fmla="*/ 1371149 w 5119199"/>
              <a:gd name="connsiteY943" fmla="*/ 5295121 h 5388006"/>
              <a:gd name="connsiteX944" fmla="*/ 1291963 w 5119199"/>
              <a:gd name="connsiteY944" fmla="*/ 5316191 h 5388006"/>
              <a:gd name="connsiteX945" fmla="*/ 1337652 w 5119199"/>
              <a:gd name="connsiteY945" fmla="*/ 5298909 h 5388006"/>
              <a:gd name="connsiteX946" fmla="*/ 1299183 w 5119199"/>
              <a:gd name="connsiteY946" fmla="*/ 5304591 h 5388006"/>
              <a:gd name="connsiteX947" fmla="*/ 1210645 w 5119199"/>
              <a:gd name="connsiteY947" fmla="*/ 5316427 h 5388006"/>
              <a:gd name="connsiteX948" fmla="*/ 1235384 w 5119199"/>
              <a:gd name="connsiteY948" fmla="*/ 5320333 h 5388006"/>
              <a:gd name="connsiteX949" fmla="*/ 1279534 w 5119199"/>
              <a:gd name="connsiteY949" fmla="*/ 5299028 h 5388006"/>
              <a:gd name="connsiteX950" fmla="*/ 1267698 w 5119199"/>
              <a:gd name="connsiteY950" fmla="*/ 5312640 h 5388006"/>
              <a:gd name="connsiteX951" fmla="*/ 1279534 w 5119199"/>
              <a:gd name="connsiteY951" fmla="*/ 5312640 h 5388006"/>
              <a:gd name="connsiteX952" fmla="*/ 1190287 w 5119199"/>
              <a:gd name="connsiteY952" fmla="*/ 5337733 h 5388006"/>
              <a:gd name="connsiteX953" fmla="*/ 1198217 w 5119199"/>
              <a:gd name="connsiteY953" fmla="*/ 5312521 h 5388006"/>
              <a:gd name="connsiteX954" fmla="*/ 1092516 w 5119199"/>
              <a:gd name="connsiteY954" fmla="*/ 5263873 h 5388006"/>
              <a:gd name="connsiteX955" fmla="*/ 1184960 w 5119199"/>
              <a:gd name="connsiteY955" fmla="*/ 5277603 h 5388006"/>
              <a:gd name="connsiteX956" fmla="*/ 1121516 w 5119199"/>
              <a:gd name="connsiteY956" fmla="*/ 5248485 h 5388006"/>
              <a:gd name="connsiteX957" fmla="*/ 1128736 w 5119199"/>
              <a:gd name="connsiteY957" fmla="*/ 5236649 h 5388006"/>
              <a:gd name="connsiteX958" fmla="*/ 1155605 w 5119199"/>
              <a:gd name="connsiteY958" fmla="*/ 5230850 h 5388006"/>
              <a:gd name="connsiteX959" fmla="*/ 1181764 w 5119199"/>
              <a:gd name="connsiteY959" fmla="*/ 5238662 h 5388006"/>
              <a:gd name="connsiteX960" fmla="*/ 1135957 w 5119199"/>
              <a:gd name="connsiteY960" fmla="*/ 5225050 h 5388006"/>
              <a:gd name="connsiteX961" fmla="*/ 1135957 w 5119199"/>
              <a:gd name="connsiteY961" fmla="*/ 5194038 h 5388006"/>
              <a:gd name="connsiteX962" fmla="*/ 1183303 w 5119199"/>
              <a:gd name="connsiteY962" fmla="*/ 5211556 h 5388006"/>
              <a:gd name="connsiteX963" fmla="*/ 1161287 w 5119199"/>
              <a:gd name="connsiteY963" fmla="*/ 5184332 h 5388006"/>
              <a:gd name="connsiteX964" fmla="*/ 1135957 w 5119199"/>
              <a:gd name="connsiteY964" fmla="*/ 5194038 h 5388006"/>
              <a:gd name="connsiteX965" fmla="*/ 1089202 w 5119199"/>
              <a:gd name="connsiteY965" fmla="*/ 5163026 h 5388006"/>
              <a:gd name="connsiteX966" fmla="*/ 1075235 w 5119199"/>
              <a:gd name="connsiteY966" fmla="*/ 5141602 h 5388006"/>
              <a:gd name="connsiteX967" fmla="*/ 1091214 w 5119199"/>
              <a:gd name="connsiteY967" fmla="*/ 5122308 h 5388006"/>
              <a:gd name="connsiteX968" fmla="*/ 1037831 w 5119199"/>
              <a:gd name="connsiteY968" fmla="*/ 5089284 h 5388006"/>
              <a:gd name="connsiteX969" fmla="*/ 1055231 w 5119199"/>
              <a:gd name="connsiteY969" fmla="*/ 5073779 h 5388006"/>
              <a:gd name="connsiteX970" fmla="*/ 1026705 w 5119199"/>
              <a:gd name="connsiteY970" fmla="*/ 5044661 h 5388006"/>
              <a:gd name="connsiteX971" fmla="*/ 1059374 w 5119199"/>
              <a:gd name="connsiteY971" fmla="*/ 5023355 h 5388006"/>
              <a:gd name="connsiteX972" fmla="*/ 1021497 w 5119199"/>
              <a:gd name="connsiteY972" fmla="*/ 5015543 h 5388006"/>
              <a:gd name="connsiteX973" fmla="*/ 999481 w 5119199"/>
              <a:gd name="connsiteY973" fmla="*/ 4988437 h 5388006"/>
              <a:gd name="connsiteX974" fmla="*/ 958763 w 5119199"/>
              <a:gd name="connsiteY974" fmla="*/ 5003943 h 5388006"/>
              <a:gd name="connsiteX975" fmla="*/ 986342 w 5119199"/>
              <a:gd name="connsiteY975" fmla="*/ 4984531 h 5388006"/>
              <a:gd name="connsiteX976" fmla="*/ 949886 w 5119199"/>
              <a:gd name="connsiteY976" fmla="*/ 4980625 h 5388006"/>
              <a:gd name="connsiteX977" fmla="*/ 969416 w 5119199"/>
              <a:gd name="connsiteY977" fmla="*/ 4955413 h 5388006"/>
              <a:gd name="connsiteX978" fmla="*/ 861111 w 5119199"/>
              <a:gd name="connsiteY978" fmla="*/ 4885695 h 5388006"/>
              <a:gd name="connsiteX979" fmla="*/ 841936 w 5119199"/>
              <a:gd name="connsiteY979" fmla="*/ 4866283 h 5388006"/>
              <a:gd name="connsiteX980" fmla="*/ 877446 w 5119199"/>
              <a:gd name="connsiteY980" fmla="*/ 4852671 h 5388006"/>
              <a:gd name="connsiteX981" fmla="*/ 851169 w 5119199"/>
              <a:gd name="connsiteY981" fmla="*/ 4844978 h 5388006"/>
              <a:gd name="connsiteX982" fmla="*/ 878038 w 5119199"/>
              <a:gd name="connsiteY982" fmla="*/ 4839059 h 5388006"/>
              <a:gd name="connsiteX983" fmla="*/ 889874 w 5119199"/>
              <a:gd name="connsiteY983" fmla="*/ 4808047 h 5388006"/>
              <a:gd name="connsiteX984" fmla="*/ 960894 w 5119199"/>
              <a:gd name="connsiteY984" fmla="*/ 4749811 h 5388006"/>
              <a:gd name="connsiteX985" fmla="*/ 930947 w 5119199"/>
              <a:gd name="connsiteY985" fmla="*/ 4747918 h 5388006"/>
              <a:gd name="connsiteX986" fmla="*/ 933906 w 5119199"/>
              <a:gd name="connsiteY986" fmla="*/ 4755730 h 5388006"/>
              <a:gd name="connsiteX987" fmla="*/ 903131 w 5119199"/>
              <a:gd name="connsiteY987" fmla="*/ 4736318 h 5388006"/>
              <a:gd name="connsiteX988" fmla="*/ 864426 w 5119199"/>
              <a:gd name="connsiteY988" fmla="*/ 4742117 h 5388006"/>
              <a:gd name="connsiteX989" fmla="*/ 895082 w 5119199"/>
              <a:gd name="connsiteY989" fmla="*/ 4730280 h 5388006"/>
              <a:gd name="connsiteX990" fmla="*/ 903013 w 5119199"/>
              <a:gd name="connsiteY990" fmla="*/ 4705068 h 5388006"/>
              <a:gd name="connsiteX991" fmla="*/ 889046 w 5119199"/>
              <a:gd name="connsiteY991" fmla="*/ 4683763 h 5388006"/>
              <a:gd name="connsiteX992" fmla="*/ 865373 w 5119199"/>
              <a:gd name="connsiteY992" fmla="*/ 4683763 h 5388006"/>
              <a:gd name="connsiteX993" fmla="*/ 947045 w 5119199"/>
              <a:gd name="connsiteY993" fmla="*/ 4652632 h 5388006"/>
              <a:gd name="connsiteX994" fmla="*/ 949176 w 5119199"/>
              <a:gd name="connsiteY994" fmla="*/ 4642926 h 5388006"/>
              <a:gd name="connsiteX995" fmla="*/ 936747 w 5119199"/>
              <a:gd name="connsiteY995" fmla="*/ 4625408 h 5388006"/>
              <a:gd name="connsiteX996" fmla="*/ 954147 w 5119199"/>
              <a:gd name="connsiteY996" fmla="*/ 4609902 h 5388006"/>
              <a:gd name="connsiteX997" fmla="*/ 926331 w 5119199"/>
              <a:gd name="connsiteY997" fmla="*/ 4598066 h 5388006"/>
              <a:gd name="connsiteX998" fmla="*/ 1019011 w 5119199"/>
              <a:gd name="connsiteY998" fmla="*/ 4580548 h 5388006"/>
              <a:gd name="connsiteX999" fmla="*/ 1008240 w 5119199"/>
              <a:gd name="connsiteY999" fmla="*/ 4597947 h 5388006"/>
              <a:gd name="connsiteX1000" fmla="*/ 1142467 w 5119199"/>
              <a:gd name="connsiteY1000" fmla="*/ 4489524 h 5388006"/>
              <a:gd name="connsiteX1001" fmla="*/ 1177976 w 5119199"/>
              <a:gd name="connsiteY1001" fmla="*/ 4458512 h 5388006"/>
              <a:gd name="connsiteX1002" fmla="*/ 1311020 w 5119199"/>
              <a:gd name="connsiteY1002" fmla="*/ 4408325 h 5388006"/>
              <a:gd name="connsiteX1003" fmla="*/ 1253967 w 5119199"/>
              <a:gd name="connsiteY1003" fmla="*/ 4412113 h 5388006"/>
              <a:gd name="connsiteX1004" fmla="*/ 1346884 w 5119199"/>
              <a:gd name="connsiteY1004" fmla="*/ 4363938 h 5388006"/>
              <a:gd name="connsiteX1005" fmla="*/ 1365113 w 5119199"/>
              <a:gd name="connsiteY1005" fmla="*/ 4365950 h 5388006"/>
              <a:gd name="connsiteX1006" fmla="*/ 1353276 w 5119199"/>
              <a:gd name="connsiteY1006" fmla="*/ 4365950 h 5388006"/>
              <a:gd name="connsiteX1007" fmla="*/ 1759626 w 5119199"/>
              <a:gd name="connsiteY1007" fmla="*/ 4218823 h 5388006"/>
              <a:gd name="connsiteX1008" fmla="*/ 1760011 w 5119199"/>
              <a:gd name="connsiteY1008" fmla="*/ 4225806 h 5388006"/>
              <a:gd name="connsiteX1009" fmla="*/ 1759613 w 5119199"/>
              <a:gd name="connsiteY1009" fmla="*/ 4227979 h 5388006"/>
              <a:gd name="connsiteX1010" fmla="*/ 1816797 w 5119199"/>
              <a:gd name="connsiteY1010" fmla="*/ 4207576 h 5388006"/>
              <a:gd name="connsiteX1011" fmla="*/ 1816728 w 5119199"/>
              <a:gd name="connsiteY1011" fmla="*/ 4209468 h 5388006"/>
              <a:gd name="connsiteX1012" fmla="*/ 1821265 w 5119199"/>
              <a:gd name="connsiteY1012" fmla="*/ 4206941 h 5388006"/>
              <a:gd name="connsiteX1013" fmla="*/ 1776315 w 5119199"/>
              <a:gd name="connsiteY1013" fmla="*/ 4217047 h 5388006"/>
              <a:gd name="connsiteX1014" fmla="*/ 1848992 w 5119199"/>
              <a:gd name="connsiteY1014" fmla="*/ 4176920 h 5388006"/>
              <a:gd name="connsiteX1015" fmla="*/ 1866392 w 5119199"/>
              <a:gd name="connsiteY1015" fmla="*/ 4192546 h 5388006"/>
              <a:gd name="connsiteX1016" fmla="*/ 1935399 w 5119199"/>
              <a:gd name="connsiteY1016" fmla="*/ 4158219 h 5388006"/>
              <a:gd name="connsiteX1017" fmla="*/ 1907464 w 5119199"/>
              <a:gd name="connsiteY1017" fmla="*/ 4177395 h 5388006"/>
              <a:gd name="connsiteX1018" fmla="*/ 1934023 w 5119199"/>
              <a:gd name="connsiteY1018" fmla="*/ 4172408 h 5388006"/>
              <a:gd name="connsiteX1019" fmla="*/ 1939811 w 5119199"/>
              <a:gd name="connsiteY1019" fmla="*/ 4169138 h 5388006"/>
              <a:gd name="connsiteX1020" fmla="*/ 1943550 w 5119199"/>
              <a:gd name="connsiteY1020" fmla="*/ 4163968 h 5388006"/>
              <a:gd name="connsiteX1021" fmla="*/ 1955526 w 5119199"/>
              <a:gd name="connsiteY1021" fmla="*/ 4157821 h 5388006"/>
              <a:gd name="connsiteX1022" fmla="*/ 1951792 w 5119199"/>
              <a:gd name="connsiteY1022" fmla="*/ 4157080 h 5388006"/>
              <a:gd name="connsiteX1023" fmla="*/ 1942027 w 5119199"/>
              <a:gd name="connsiteY1023" fmla="*/ 4160231 h 5388006"/>
              <a:gd name="connsiteX1024" fmla="*/ 1971264 w 5119199"/>
              <a:gd name="connsiteY1024" fmla="*/ 4144962 h 5388006"/>
              <a:gd name="connsiteX1025" fmla="*/ 1969606 w 5119199"/>
              <a:gd name="connsiteY1025" fmla="*/ 4149637 h 5388006"/>
              <a:gd name="connsiteX1026" fmla="*/ 1969358 w 5119199"/>
              <a:gd name="connsiteY1026" fmla="*/ 4151749 h 5388006"/>
              <a:gd name="connsiteX1027" fmla="*/ 2013875 w 5119199"/>
              <a:gd name="connsiteY1027" fmla="*/ 4136320 h 5388006"/>
              <a:gd name="connsiteX1028" fmla="*/ 2065478 w 5119199"/>
              <a:gd name="connsiteY1028" fmla="*/ 4116039 h 5388006"/>
              <a:gd name="connsiteX1029" fmla="*/ 2095902 w 5119199"/>
              <a:gd name="connsiteY1029" fmla="*/ 4103534 h 5388006"/>
              <a:gd name="connsiteX1030" fmla="*/ 2091641 w 5119199"/>
              <a:gd name="connsiteY1030" fmla="*/ 4091697 h 5388006"/>
              <a:gd name="connsiteX1031" fmla="*/ 2107075 w 5119199"/>
              <a:gd name="connsiteY1031" fmla="*/ 4089888 h 5388006"/>
              <a:gd name="connsiteX1032" fmla="*/ 2112784 w 5119199"/>
              <a:gd name="connsiteY1032" fmla="*/ 4086175 h 5388006"/>
              <a:gd name="connsiteX1033" fmla="*/ 2073029 w 5119199"/>
              <a:gd name="connsiteY1033" fmla="*/ 4086681 h 5388006"/>
              <a:gd name="connsiteX1034" fmla="*/ 2004880 w 5119199"/>
              <a:gd name="connsiteY1034" fmla="*/ 4106610 h 5388006"/>
              <a:gd name="connsiteX1035" fmla="*/ 2050805 w 5119199"/>
              <a:gd name="connsiteY1035" fmla="*/ 4087080 h 5388006"/>
              <a:gd name="connsiteX1036" fmla="*/ 2129874 w 5119199"/>
              <a:gd name="connsiteY1036" fmla="*/ 4063407 h 5388006"/>
              <a:gd name="connsiteX1037" fmla="*/ 2127240 w 5119199"/>
              <a:gd name="connsiteY1037" fmla="*/ 4076787 h 5388006"/>
              <a:gd name="connsiteX1038" fmla="*/ 2143011 w 5119199"/>
              <a:gd name="connsiteY1038" fmla="*/ 4072877 h 5388006"/>
              <a:gd name="connsiteX1039" fmla="*/ 2104780 w 5119199"/>
              <a:gd name="connsiteY1039" fmla="*/ 4095840 h 5388006"/>
              <a:gd name="connsiteX1040" fmla="*/ 2139520 w 5119199"/>
              <a:gd name="connsiteY1040" fmla="*/ 4086938 h 5388006"/>
              <a:gd name="connsiteX1041" fmla="*/ 2216084 w 5119199"/>
              <a:gd name="connsiteY1041" fmla="*/ 4056846 h 5388006"/>
              <a:gd name="connsiteX1042" fmla="*/ 2223146 w 5119199"/>
              <a:gd name="connsiteY1042" fmla="*/ 4052400 h 5388006"/>
              <a:gd name="connsiteX1043" fmla="*/ 2174024 w 5119199"/>
              <a:gd name="connsiteY1043" fmla="*/ 4061632 h 5388006"/>
              <a:gd name="connsiteX1044" fmla="*/ 2265047 w 5119199"/>
              <a:gd name="connsiteY1044" fmla="*/ 4023873 h 5388006"/>
              <a:gd name="connsiteX1045" fmla="*/ 2298663 w 5119199"/>
              <a:gd name="connsiteY1045" fmla="*/ 4020441 h 5388006"/>
              <a:gd name="connsiteX1046" fmla="*/ 2299610 w 5119199"/>
              <a:gd name="connsiteY1046" fmla="*/ 4006829 h 5388006"/>
              <a:gd name="connsiteX1047" fmla="*/ 2406139 w 5119199"/>
              <a:gd name="connsiteY1047" fmla="*/ 3963625 h 5388006"/>
              <a:gd name="connsiteX1048" fmla="*/ 2372997 w 5119199"/>
              <a:gd name="connsiteY1048" fmla="*/ 3984576 h 5388006"/>
              <a:gd name="connsiteX1049" fmla="*/ 2392982 w 5119199"/>
              <a:gd name="connsiteY1049" fmla="*/ 3980958 h 5388006"/>
              <a:gd name="connsiteX1050" fmla="*/ 2407604 w 5119199"/>
              <a:gd name="connsiteY1050" fmla="*/ 3972761 h 5388006"/>
              <a:gd name="connsiteX1051" fmla="*/ 2410697 w 5119199"/>
              <a:gd name="connsiteY1051" fmla="*/ 3957647 h 5388006"/>
              <a:gd name="connsiteX1052" fmla="*/ 2392527 w 5119199"/>
              <a:gd name="connsiteY1052" fmla="*/ 3961139 h 5388006"/>
              <a:gd name="connsiteX1053" fmla="*/ 2413893 w 5119199"/>
              <a:gd name="connsiteY1053" fmla="*/ 3947453 h 5388006"/>
              <a:gd name="connsiteX1054" fmla="*/ 2430061 w 5119199"/>
              <a:gd name="connsiteY1054" fmla="*/ 3941115 h 5388006"/>
              <a:gd name="connsiteX1055" fmla="*/ 2441530 w 5119199"/>
              <a:gd name="connsiteY1055" fmla="*/ 3933324 h 5388006"/>
              <a:gd name="connsiteX1056" fmla="*/ 2441301 w 5119199"/>
              <a:gd name="connsiteY1056" fmla="*/ 3936584 h 5388006"/>
              <a:gd name="connsiteX1057" fmla="*/ 2452657 w 5119199"/>
              <a:gd name="connsiteY1057" fmla="*/ 3931903 h 5388006"/>
              <a:gd name="connsiteX1058" fmla="*/ 2445268 w 5119199"/>
              <a:gd name="connsiteY1058" fmla="*/ 3944922 h 5388006"/>
              <a:gd name="connsiteX1059" fmla="*/ 2496707 w 5119199"/>
              <a:gd name="connsiteY1059" fmla="*/ 3924114 h 5388006"/>
              <a:gd name="connsiteX1060" fmla="*/ 2530069 w 5119199"/>
              <a:gd name="connsiteY1060" fmla="*/ 3910287 h 5388006"/>
              <a:gd name="connsiteX1061" fmla="*/ 2516887 w 5119199"/>
              <a:gd name="connsiteY1061" fmla="*/ 3913347 h 5388006"/>
              <a:gd name="connsiteX1062" fmla="*/ 2491126 w 5119199"/>
              <a:gd name="connsiteY1062" fmla="*/ 3925748 h 5388006"/>
              <a:gd name="connsiteX1063" fmla="*/ 2491008 w 5119199"/>
              <a:gd name="connsiteY1063" fmla="*/ 3925748 h 5388006"/>
              <a:gd name="connsiteX1064" fmla="*/ 2581320 w 5119199"/>
              <a:gd name="connsiteY1064" fmla="*/ 3882071 h 5388006"/>
              <a:gd name="connsiteX1065" fmla="*/ 2581494 w 5119199"/>
              <a:gd name="connsiteY1065" fmla="*/ 3888587 h 5388006"/>
              <a:gd name="connsiteX1066" fmla="*/ 2634821 w 5119199"/>
              <a:gd name="connsiteY1066" fmla="*/ 3865900 h 5388006"/>
              <a:gd name="connsiteX1067" fmla="*/ 2667561 w 5119199"/>
              <a:gd name="connsiteY1067" fmla="*/ 3851925 h 5388006"/>
              <a:gd name="connsiteX1068" fmla="*/ 2643106 w 5119199"/>
              <a:gd name="connsiteY1068" fmla="*/ 3857569 h 5388006"/>
              <a:gd name="connsiteX1069" fmla="*/ 1931019 w 5119199"/>
              <a:gd name="connsiteY1069" fmla="*/ 4091222 h 5388006"/>
              <a:gd name="connsiteX1070" fmla="*/ 1886631 w 5119199"/>
              <a:gd name="connsiteY1070" fmla="*/ 4115725 h 5388006"/>
              <a:gd name="connsiteX1071" fmla="*/ 1284387 w 5119199"/>
              <a:gd name="connsiteY1071" fmla="*/ 4294102 h 5388006"/>
              <a:gd name="connsiteX1072" fmla="*/ 1296223 w 5119199"/>
              <a:gd name="connsiteY1072" fmla="*/ 4295877 h 5388006"/>
              <a:gd name="connsiteX1073" fmla="*/ 1132169 w 5119199"/>
              <a:gd name="connsiteY1073" fmla="*/ 4362279 h 5388006"/>
              <a:gd name="connsiteX1074" fmla="*/ 1182592 w 5119199"/>
              <a:gd name="connsiteY1074" fmla="*/ 4357782 h 5388006"/>
              <a:gd name="connsiteX1075" fmla="*/ 1098316 w 5119199"/>
              <a:gd name="connsiteY1075" fmla="*/ 4383467 h 5388006"/>
              <a:gd name="connsiteX1076" fmla="*/ 1120924 w 5119199"/>
              <a:gd name="connsiteY1076" fmla="*/ 4381928 h 5388006"/>
              <a:gd name="connsiteX1077" fmla="*/ 1059966 w 5119199"/>
              <a:gd name="connsiteY1077" fmla="*/ 4427736 h 5388006"/>
              <a:gd name="connsiteX1078" fmla="*/ 1073578 w 5119199"/>
              <a:gd name="connsiteY1078" fmla="*/ 4434364 h 5388006"/>
              <a:gd name="connsiteX1079" fmla="*/ 1041974 w 5119199"/>
              <a:gd name="connsiteY1079" fmla="*/ 4443952 h 5388006"/>
              <a:gd name="connsiteX1080" fmla="*/ 1096067 w 5119199"/>
              <a:gd name="connsiteY1080" fmla="*/ 4394948 h 5388006"/>
              <a:gd name="connsiteX1081" fmla="*/ 998889 w 5119199"/>
              <a:gd name="connsiteY1081" fmla="*/ 4397434 h 5388006"/>
              <a:gd name="connsiteX1082" fmla="*/ 1157736 w 5119199"/>
              <a:gd name="connsiteY1082" fmla="*/ 4332688 h 5388006"/>
              <a:gd name="connsiteX1083" fmla="*/ 1144242 w 5119199"/>
              <a:gd name="connsiteY1083" fmla="*/ 4326060 h 5388006"/>
              <a:gd name="connsiteX1084" fmla="*/ 1166731 w 5119199"/>
              <a:gd name="connsiteY1084" fmla="*/ 4324521 h 5388006"/>
              <a:gd name="connsiteX1085" fmla="*/ 1169691 w 5119199"/>
              <a:gd name="connsiteY1085" fmla="*/ 4296468 h 5388006"/>
              <a:gd name="connsiteX1086" fmla="*/ 912364 w 5119199"/>
              <a:gd name="connsiteY1086" fmla="*/ 4396842 h 5388006"/>
              <a:gd name="connsiteX1087" fmla="*/ 967167 w 5119199"/>
              <a:gd name="connsiteY1087" fmla="*/ 4369145 h 5388006"/>
              <a:gd name="connsiteX1088" fmla="*/ 949885 w 5119199"/>
              <a:gd name="connsiteY1088" fmla="*/ 4369145 h 5388006"/>
              <a:gd name="connsiteX1089" fmla="*/ 1078667 w 5119199"/>
              <a:gd name="connsiteY1089" fmla="*/ 4319076 h 5388006"/>
              <a:gd name="connsiteX1090" fmla="*/ 899581 w 5119199"/>
              <a:gd name="connsiteY1090" fmla="*/ 4373762 h 5388006"/>
              <a:gd name="connsiteX1091" fmla="*/ 916862 w 5119199"/>
              <a:gd name="connsiteY1091" fmla="*/ 4373762 h 5388006"/>
              <a:gd name="connsiteX1092" fmla="*/ 834835 w 5119199"/>
              <a:gd name="connsiteY1092" fmla="*/ 4387966 h 5388006"/>
              <a:gd name="connsiteX1093" fmla="*/ 882181 w 5119199"/>
              <a:gd name="connsiteY1093" fmla="*/ 4373525 h 5388006"/>
              <a:gd name="connsiteX1094" fmla="*/ 842174 w 5119199"/>
              <a:gd name="connsiteY1094" fmla="*/ 4374827 h 5388006"/>
              <a:gd name="connsiteX1095" fmla="*/ 750322 w 5119199"/>
              <a:gd name="connsiteY1095" fmla="*/ 4375774 h 5388006"/>
              <a:gd name="connsiteX1096" fmla="*/ 776007 w 5119199"/>
              <a:gd name="connsiteY1096" fmla="*/ 4384178 h 5388006"/>
              <a:gd name="connsiteX1097" fmla="*/ 821933 w 5119199"/>
              <a:gd name="connsiteY1097" fmla="*/ 4364766 h 5388006"/>
              <a:gd name="connsiteX1098" fmla="*/ 809150 w 5119199"/>
              <a:gd name="connsiteY1098" fmla="*/ 4379443 h 5388006"/>
              <a:gd name="connsiteX1099" fmla="*/ 820986 w 5119199"/>
              <a:gd name="connsiteY1099" fmla="*/ 4381218 h 5388006"/>
              <a:gd name="connsiteX1100" fmla="*/ 728424 w 5119199"/>
              <a:gd name="connsiteY1100" fmla="*/ 4398737 h 5388006"/>
              <a:gd name="connsiteX1101" fmla="*/ 736710 w 5119199"/>
              <a:gd name="connsiteY1101" fmla="*/ 4369026 h 5388006"/>
              <a:gd name="connsiteX1102" fmla="*/ 627340 w 5119199"/>
              <a:gd name="connsiteY1102" fmla="*/ 4293864 h 5388006"/>
              <a:gd name="connsiteX1103" fmla="*/ 723098 w 5119199"/>
              <a:gd name="connsiteY1103" fmla="*/ 4324402 h 5388006"/>
              <a:gd name="connsiteX1104" fmla="*/ 657405 w 5119199"/>
              <a:gd name="connsiteY1104" fmla="*/ 4279305 h 5388006"/>
              <a:gd name="connsiteX1105" fmla="*/ 664980 w 5119199"/>
              <a:gd name="connsiteY1105" fmla="*/ 4266167 h 5388006"/>
              <a:gd name="connsiteX1106" fmla="*/ 692796 w 5119199"/>
              <a:gd name="connsiteY1106" fmla="*/ 4263089 h 5388006"/>
              <a:gd name="connsiteX1107" fmla="*/ 719902 w 5119199"/>
              <a:gd name="connsiteY1107" fmla="*/ 4276464 h 5388006"/>
              <a:gd name="connsiteX1108" fmla="*/ 672556 w 5119199"/>
              <a:gd name="connsiteY1108" fmla="*/ 4252791 h 5388006"/>
              <a:gd name="connsiteX1109" fmla="*/ 672556 w 5119199"/>
              <a:gd name="connsiteY1109" fmla="*/ 4214796 h 5388006"/>
              <a:gd name="connsiteX1110" fmla="*/ 721677 w 5119199"/>
              <a:gd name="connsiteY1110" fmla="*/ 4243322 h 5388006"/>
              <a:gd name="connsiteX1111" fmla="*/ 698951 w 5119199"/>
              <a:gd name="connsiteY1111" fmla="*/ 4206748 h 5388006"/>
              <a:gd name="connsiteX1112" fmla="*/ 672556 w 5119199"/>
              <a:gd name="connsiteY1112" fmla="*/ 4214796 h 5388006"/>
              <a:gd name="connsiteX1113" fmla="*/ 624381 w 5119199"/>
              <a:gd name="connsiteY1113" fmla="*/ 4169935 h 5388006"/>
              <a:gd name="connsiteX1114" fmla="*/ 609940 w 5119199"/>
              <a:gd name="connsiteY1114" fmla="*/ 4141764 h 5388006"/>
              <a:gd name="connsiteX1115" fmla="*/ 626511 w 5119199"/>
              <a:gd name="connsiteY1115" fmla="*/ 4120458 h 5388006"/>
              <a:gd name="connsiteX1116" fmla="*/ 571471 w 5119199"/>
              <a:gd name="connsiteY1116" fmla="*/ 4072047 h 5388006"/>
              <a:gd name="connsiteX1117" fmla="*/ 589463 w 5119199"/>
              <a:gd name="connsiteY1117" fmla="*/ 4055712 h 5388006"/>
              <a:gd name="connsiteX1118" fmla="*/ 559990 w 5119199"/>
              <a:gd name="connsiteY1118" fmla="*/ 4015942 h 5388006"/>
              <a:gd name="connsiteX1119" fmla="*/ 593842 w 5119199"/>
              <a:gd name="connsiteY1119" fmla="*/ 3994754 h 5388006"/>
              <a:gd name="connsiteX1120" fmla="*/ 554663 w 5119199"/>
              <a:gd name="connsiteY1120" fmla="*/ 3979604 h 5388006"/>
              <a:gd name="connsiteX1121" fmla="*/ 532056 w 5119199"/>
              <a:gd name="connsiteY1121" fmla="*/ 3943147 h 5388006"/>
              <a:gd name="connsiteX1122" fmla="*/ 489917 w 5119199"/>
              <a:gd name="connsiteY1122" fmla="*/ 3955931 h 5388006"/>
              <a:gd name="connsiteX1123" fmla="*/ 518443 w 5119199"/>
              <a:gd name="connsiteY1123" fmla="*/ 3936401 h 5388006"/>
              <a:gd name="connsiteX1124" fmla="*/ 480803 w 5119199"/>
              <a:gd name="connsiteY1124" fmla="*/ 3926221 h 5388006"/>
              <a:gd name="connsiteX1125" fmla="*/ 501044 w 5119199"/>
              <a:gd name="connsiteY1125" fmla="*/ 3898287 h 5388006"/>
              <a:gd name="connsiteX1126" fmla="*/ 389425 w 5119199"/>
              <a:gd name="connsiteY1126" fmla="*/ 3796729 h 5388006"/>
              <a:gd name="connsiteX1127" fmla="*/ 369776 w 5119199"/>
              <a:gd name="connsiteY1127" fmla="*/ 3770215 h 5388006"/>
              <a:gd name="connsiteX1128" fmla="*/ 406706 w 5119199"/>
              <a:gd name="connsiteY1128" fmla="*/ 3758970 h 5388006"/>
              <a:gd name="connsiteX1129" fmla="*/ 396206 w 5119199"/>
              <a:gd name="connsiteY1129" fmla="*/ 3746096 h 5388006"/>
              <a:gd name="connsiteX1130" fmla="*/ 379601 w 5119199"/>
              <a:gd name="connsiteY1130" fmla="*/ 3745595 h 5388006"/>
              <a:gd name="connsiteX1131" fmla="*/ 407416 w 5119199"/>
              <a:gd name="connsiteY1131" fmla="*/ 3742399 h 5388006"/>
              <a:gd name="connsiteX1132" fmla="*/ 419253 w 5119199"/>
              <a:gd name="connsiteY1132" fmla="*/ 3706298 h 5388006"/>
              <a:gd name="connsiteX1133" fmla="*/ 492995 w 5119199"/>
              <a:gd name="connsiteY1133" fmla="*/ 3645694 h 5388006"/>
              <a:gd name="connsiteX1134" fmla="*/ 462101 w 5119199"/>
              <a:gd name="connsiteY1134" fmla="*/ 3638947 h 5388006"/>
              <a:gd name="connsiteX1135" fmla="*/ 458861 w 5119199"/>
              <a:gd name="connsiteY1135" fmla="*/ 3645398 h 5388006"/>
              <a:gd name="connsiteX1136" fmla="*/ 465179 w 5119199"/>
              <a:gd name="connsiteY1136" fmla="*/ 3648890 h 5388006"/>
              <a:gd name="connsiteX1137" fmla="*/ 433457 w 5119199"/>
              <a:gd name="connsiteY1137" fmla="*/ 3620601 h 5388006"/>
              <a:gd name="connsiteX1138" fmla="*/ 393568 w 5119199"/>
              <a:gd name="connsiteY1138" fmla="*/ 3621903 h 5388006"/>
              <a:gd name="connsiteX1139" fmla="*/ 425171 w 5119199"/>
              <a:gd name="connsiteY1139" fmla="*/ 3612197 h 5388006"/>
              <a:gd name="connsiteX1140" fmla="*/ 433339 w 5119199"/>
              <a:gd name="connsiteY1140" fmla="*/ 3582605 h 5388006"/>
              <a:gd name="connsiteX1141" fmla="*/ 419016 w 5119199"/>
              <a:gd name="connsiteY1141" fmla="*/ 3554434 h 5388006"/>
              <a:gd name="connsiteX1142" fmla="*/ 395343 w 5119199"/>
              <a:gd name="connsiteY1142" fmla="*/ 3550883 h 5388006"/>
              <a:gd name="connsiteX1143" fmla="*/ 479738 w 5119199"/>
              <a:gd name="connsiteY1143" fmla="*/ 3525198 h 5388006"/>
              <a:gd name="connsiteX1144" fmla="*/ 481868 w 5119199"/>
              <a:gd name="connsiteY1144" fmla="*/ 3513361 h 5388006"/>
              <a:gd name="connsiteX1145" fmla="*/ 469085 w 5119199"/>
              <a:gd name="connsiteY1145" fmla="*/ 3489688 h 5388006"/>
              <a:gd name="connsiteX1146" fmla="*/ 487077 w 5119199"/>
              <a:gd name="connsiteY1146" fmla="*/ 3473354 h 5388006"/>
              <a:gd name="connsiteX1147" fmla="*/ 458550 w 5119199"/>
              <a:gd name="connsiteY1147" fmla="*/ 3455007 h 5388006"/>
              <a:gd name="connsiteX1148" fmla="*/ 554072 w 5119199"/>
              <a:gd name="connsiteY1148" fmla="*/ 3447550 h 5388006"/>
              <a:gd name="connsiteX1149" fmla="*/ 542827 w 5119199"/>
              <a:gd name="connsiteY1149" fmla="*/ 3467199 h 5388006"/>
              <a:gd name="connsiteX1150" fmla="*/ 681196 w 5119199"/>
              <a:gd name="connsiteY1150" fmla="*/ 3354515 h 5388006"/>
              <a:gd name="connsiteX1151" fmla="*/ 716706 w 5119199"/>
              <a:gd name="connsiteY1151" fmla="*/ 3321727 h 5388006"/>
              <a:gd name="connsiteX1152" fmla="*/ 739068 w 5119199"/>
              <a:gd name="connsiteY1152" fmla="*/ 3318125 h 5388006"/>
              <a:gd name="connsiteX1153" fmla="*/ 737691 w 5119199"/>
              <a:gd name="connsiteY1153" fmla="*/ 3312348 h 5388006"/>
              <a:gd name="connsiteX1154" fmla="*/ 729135 w 5119199"/>
              <a:gd name="connsiteY1154" fmla="*/ 3296635 h 5388006"/>
              <a:gd name="connsiteX1155" fmla="*/ 746298 w 5119199"/>
              <a:gd name="connsiteY1155" fmla="*/ 3277223 h 5388006"/>
              <a:gd name="connsiteX1156" fmla="*/ 698360 w 5119199"/>
              <a:gd name="connsiteY1156" fmla="*/ 3223485 h 5388006"/>
              <a:gd name="connsiteX1157" fmla="*/ 716588 w 5119199"/>
              <a:gd name="connsiteY1157" fmla="*/ 3209163 h 5388006"/>
              <a:gd name="connsiteX1158" fmla="*/ 691968 w 5119199"/>
              <a:gd name="connsiteY1158" fmla="*/ 3166551 h 5388006"/>
              <a:gd name="connsiteX1159" fmla="*/ 725347 w 5119199"/>
              <a:gd name="connsiteY1159" fmla="*/ 3149151 h 5388006"/>
              <a:gd name="connsiteX1160" fmla="*/ 689838 w 5119199"/>
              <a:gd name="connsiteY1160" fmla="*/ 3129857 h 5388006"/>
              <a:gd name="connsiteX1161" fmla="*/ 671491 w 5119199"/>
              <a:gd name="connsiteY1161" fmla="*/ 3091270 h 5388006"/>
              <a:gd name="connsiteX1162" fmla="*/ 631247 w 5119199"/>
              <a:gd name="connsiteY1162" fmla="*/ 3099437 h 5388006"/>
              <a:gd name="connsiteX1163" fmla="*/ 659418 w 5119199"/>
              <a:gd name="connsiteY1163" fmla="*/ 3083103 h 5388006"/>
              <a:gd name="connsiteX1164" fmla="*/ 625092 w 5119199"/>
              <a:gd name="connsiteY1164" fmla="*/ 3068898 h 5388006"/>
              <a:gd name="connsiteX1165" fmla="*/ 646161 w 5119199"/>
              <a:gd name="connsiteY1165" fmla="*/ 3043450 h 5388006"/>
              <a:gd name="connsiteX1166" fmla="*/ 550640 w 5119199"/>
              <a:gd name="connsiteY1166" fmla="*/ 2930530 h 5388006"/>
              <a:gd name="connsiteX1167" fmla="*/ 534660 w 5119199"/>
              <a:gd name="connsiteY1167" fmla="*/ 2901885 h 5388006"/>
              <a:gd name="connsiteX1168" fmla="*/ 569460 w 5119199"/>
              <a:gd name="connsiteY1168" fmla="*/ 2894901 h 5388006"/>
              <a:gd name="connsiteX1169" fmla="*/ 561305 w 5119199"/>
              <a:gd name="connsiteY1169" fmla="*/ 2881419 h 5388006"/>
              <a:gd name="connsiteX1170" fmla="*/ 545787 w 5119199"/>
              <a:gd name="connsiteY1170" fmla="*/ 2878685 h 5388006"/>
              <a:gd name="connsiteX1171" fmla="*/ 571590 w 5119199"/>
              <a:gd name="connsiteY1171" fmla="*/ 2878685 h 5388006"/>
              <a:gd name="connsiteX1172" fmla="*/ 585439 w 5119199"/>
              <a:gd name="connsiteY1172" fmla="*/ 2844241 h 5388006"/>
              <a:gd name="connsiteX1173" fmla="*/ 657405 w 5119199"/>
              <a:gd name="connsiteY1173" fmla="*/ 2792515 h 5388006"/>
              <a:gd name="connsiteX1174" fmla="*/ 629589 w 5119199"/>
              <a:gd name="connsiteY1174" fmla="*/ 2782336 h 5388006"/>
              <a:gd name="connsiteX1175" fmla="*/ 626553 w 5119199"/>
              <a:gd name="connsiteY1175" fmla="*/ 2788224 h 5388006"/>
              <a:gd name="connsiteX1176" fmla="*/ 631602 w 5119199"/>
              <a:gd name="connsiteY1176" fmla="*/ 2792515 h 5388006"/>
              <a:gd name="connsiteX1177" fmla="*/ 604614 w 5119199"/>
              <a:gd name="connsiteY1177" fmla="*/ 2760911 h 5388006"/>
              <a:gd name="connsiteX1178" fmla="*/ 568039 w 5119199"/>
              <a:gd name="connsiteY1178" fmla="*/ 2757716 h 5388006"/>
              <a:gd name="connsiteX1179" fmla="*/ 597631 w 5119199"/>
              <a:gd name="connsiteY1179" fmla="*/ 2751679 h 5388006"/>
              <a:gd name="connsiteX1180" fmla="*/ 607218 w 5119199"/>
              <a:gd name="connsiteY1180" fmla="*/ 2723271 h 5388006"/>
              <a:gd name="connsiteX1181" fmla="*/ 596092 w 5119199"/>
              <a:gd name="connsiteY1181" fmla="*/ 2693798 h 5388006"/>
              <a:gd name="connsiteX1182" fmla="*/ 574431 w 5119199"/>
              <a:gd name="connsiteY1182" fmla="*/ 2687643 h 5388006"/>
              <a:gd name="connsiteX1183" fmla="*/ 653026 w 5119199"/>
              <a:gd name="connsiteY1183" fmla="*/ 2671664 h 5388006"/>
              <a:gd name="connsiteX1184" fmla="*/ 655867 w 5119199"/>
              <a:gd name="connsiteY1184" fmla="*/ 2660537 h 5388006"/>
              <a:gd name="connsiteX1185" fmla="*/ 645687 w 5119199"/>
              <a:gd name="connsiteY1185" fmla="*/ 2636035 h 5388006"/>
              <a:gd name="connsiteX1186" fmla="*/ 663205 w 5119199"/>
              <a:gd name="connsiteY1186" fmla="*/ 2621950 h 5388006"/>
              <a:gd name="connsiteX1187" fmla="*/ 638349 w 5119199"/>
              <a:gd name="connsiteY1187" fmla="*/ 2600526 h 5388006"/>
              <a:gd name="connsiteX1188" fmla="*/ 725821 w 5119199"/>
              <a:gd name="connsiteY1188" fmla="*/ 2603248 h 5388006"/>
              <a:gd name="connsiteX1189" fmla="*/ 713984 w 5119199"/>
              <a:gd name="connsiteY1189" fmla="*/ 2621595 h 5388006"/>
              <a:gd name="connsiteX1190" fmla="*/ 749662 w 5119199"/>
              <a:gd name="connsiteY1190" fmla="*/ 2598917 h 5388006"/>
              <a:gd name="connsiteX1191" fmla="*/ 755631 w 5119199"/>
              <a:gd name="connsiteY1191" fmla="*/ 2593172 h 5388006"/>
              <a:gd name="connsiteX1192" fmla="*/ 754108 w 5119199"/>
              <a:gd name="connsiteY1192" fmla="*/ 2583835 h 5388006"/>
              <a:gd name="connsiteX1193" fmla="*/ 761487 w 5119199"/>
              <a:gd name="connsiteY1193" fmla="*/ 2587536 h 5388006"/>
              <a:gd name="connsiteX1194" fmla="*/ 771556 w 5119199"/>
              <a:gd name="connsiteY1194" fmla="*/ 2577845 h 5388006"/>
              <a:gd name="connsiteX1195" fmla="*/ 770370 w 5119199"/>
              <a:gd name="connsiteY1195" fmla="*/ 2577776 h 5388006"/>
              <a:gd name="connsiteX1196" fmla="*/ 754108 w 5119199"/>
              <a:gd name="connsiteY1196" fmla="*/ 2583835 h 5388006"/>
              <a:gd name="connsiteX1197" fmla="*/ 713864 w 5119199"/>
              <a:gd name="connsiteY1197" fmla="*/ 2536489 h 5388006"/>
              <a:gd name="connsiteX1198" fmla="*/ 701199 w 5119199"/>
              <a:gd name="connsiteY1198" fmla="*/ 2507726 h 5388006"/>
              <a:gd name="connsiteX1199" fmla="*/ 713627 w 5119199"/>
              <a:gd name="connsiteY1199" fmla="*/ 2488077 h 5388006"/>
              <a:gd name="connsiteX1200" fmla="*/ 667701 w 5119199"/>
              <a:gd name="connsiteY1200" fmla="*/ 2436233 h 5388006"/>
              <a:gd name="connsiteX1201" fmla="*/ 681550 w 5119199"/>
              <a:gd name="connsiteY1201" fmla="*/ 2421674 h 5388006"/>
              <a:gd name="connsiteX1202" fmla="*/ 656338 w 5119199"/>
              <a:gd name="connsiteY1202" fmla="*/ 2380128 h 5388006"/>
              <a:gd name="connsiteX1203" fmla="*/ 682852 w 5119199"/>
              <a:gd name="connsiteY1203" fmla="*/ 2362018 h 5388006"/>
              <a:gd name="connsiteX1204" fmla="*/ 650775 w 5119199"/>
              <a:gd name="connsiteY1204" fmla="*/ 2344026 h 5388006"/>
              <a:gd name="connsiteX1205" fmla="*/ 631126 w 5119199"/>
              <a:gd name="connsiteY1205" fmla="*/ 2306386 h 5388006"/>
              <a:gd name="connsiteX1206" fmla="*/ 597747 w 5119199"/>
              <a:gd name="connsiteY1206" fmla="*/ 2315855 h 5388006"/>
              <a:gd name="connsiteX1207" fmla="*/ 620000 w 5119199"/>
              <a:gd name="connsiteY1207" fmla="*/ 2298811 h 5388006"/>
              <a:gd name="connsiteX1208" fmla="*/ 589225 w 5119199"/>
              <a:gd name="connsiteY1208" fmla="*/ 2285791 h 5388006"/>
              <a:gd name="connsiteX1209" fmla="*/ 604494 w 5119199"/>
              <a:gd name="connsiteY1209" fmla="*/ 2259987 h 5388006"/>
              <a:gd name="connsiteX1210" fmla="*/ 510512 w 5119199"/>
              <a:gd name="connsiteY1210" fmla="*/ 2151682 h 5388006"/>
              <a:gd name="connsiteX1211" fmla="*/ 493585 w 5119199"/>
              <a:gd name="connsiteY1211" fmla="*/ 2124103 h 5388006"/>
              <a:gd name="connsiteX1212" fmla="*/ 522940 w 5119199"/>
              <a:gd name="connsiteY1212" fmla="*/ 2115817 h 5388006"/>
              <a:gd name="connsiteX1213" fmla="*/ 500569 w 5119199"/>
              <a:gd name="connsiteY1213" fmla="*/ 2100667 h 5388006"/>
              <a:gd name="connsiteX1214" fmla="*/ 522940 w 5119199"/>
              <a:gd name="connsiteY1214" fmla="*/ 2099720 h 5388006"/>
              <a:gd name="connsiteX1215" fmla="*/ 531344 w 5119199"/>
              <a:gd name="connsiteY1215" fmla="*/ 2065039 h 5388006"/>
              <a:gd name="connsiteX1216" fmla="*/ 569909 w 5119199"/>
              <a:gd name="connsiteY1216" fmla="*/ 2048517 h 5388006"/>
              <a:gd name="connsiteX1217" fmla="*/ 573882 w 5119199"/>
              <a:gd name="connsiteY1217" fmla="*/ 2037222 h 5388006"/>
              <a:gd name="connsiteX1218" fmla="*/ 560343 w 5119199"/>
              <a:gd name="connsiteY1218" fmla="*/ 2019112 h 5388006"/>
              <a:gd name="connsiteX1219" fmla="*/ 561009 w 5119199"/>
              <a:gd name="connsiteY1219" fmla="*/ 2013513 h 5388006"/>
              <a:gd name="connsiteX1220" fmla="*/ 559855 w 5119199"/>
              <a:gd name="connsiteY1220" fmla="*/ 2013836 h 5388006"/>
              <a:gd name="connsiteX1221" fmla="*/ 539748 w 5119199"/>
              <a:gd name="connsiteY1221" fmla="*/ 1981828 h 5388006"/>
              <a:gd name="connsiteX1222" fmla="*/ 507316 w 5119199"/>
              <a:gd name="connsiteY1222" fmla="*/ 1980052 h 5388006"/>
              <a:gd name="connsiteX1223" fmla="*/ 532646 w 5119199"/>
              <a:gd name="connsiteY1223" fmla="*/ 1972950 h 5388006"/>
              <a:gd name="connsiteX1224" fmla="*/ 522881 w 5119199"/>
              <a:gd name="connsiteY1224" fmla="*/ 1962608 h 5388006"/>
              <a:gd name="connsiteX1225" fmla="*/ 531933 w 5119199"/>
              <a:gd name="connsiteY1225" fmla="*/ 1952021 h 5388006"/>
              <a:gd name="connsiteX1226" fmla="*/ 526412 w 5119199"/>
              <a:gd name="connsiteY1226" fmla="*/ 1948390 h 5388006"/>
              <a:gd name="connsiteX1227" fmla="*/ 514418 w 5119199"/>
              <a:gd name="connsiteY1227" fmla="*/ 1930811 h 5388006"/>
              <a:gd name="connsiteX1228" fmla="*/ 493348 w 5119199"/>
              <a:gd name="connsiteY1228" fmla="*/ 1947264 h 5388006"/>
              <a:gd name="connsiteX1229" fmla="*/ 480802 w 5119199"/>
              <a:gd name="connsiteY1229" fmla="*/ 1960758 h 5388006"/>
              <a:gd name="connsiteX1230" fmla="*/ 477369 w 5119199"/>
              <a:gd name="connsiteY1230" fmla="*/ 1963835 h 5388006"/>
              <a:gd name="connsiteX1231" fmla="*/ 470817 w 5119199"/>
              <a:gd name="connsiteY1231" fmla="*/ 1954944 h 5388006"/>
              <a:gd name="connsiteX1232" fmla="*/ 472634 w 5119199"/>
              <a:gd name="connsiteY1232" fmla="*/ 1951762 h 5388006"/>
              <a:gd name="connsiteX1233" fmla="*/ 475594 w 5119199"/>
              <a:gd name="connsiteY1233" fmla="*/ 1945252 h 5388006"/>
              <a:gd name="connsiteX1234" fmla="*/ 460281 w 5119199"/>
              <a:gd name="connsiteY1234" fmla="*/ 1940647 h 5388006"/>
              <a:gd name="connsiteX1235" fmla="*/ 449248 w 5119199"/>
              <a:gd name="connsiteY1235" fmla="*/ 1925677 h 5388006"/>
              <a:gd name="connsiteX1236" fmla="*/ 429949 w 5119199"/>
              <a:gd name="connsiteY1236" fmla="*/ 1899592 h 5388006"/>
              <a:gd name="connsiteX1237" fmla="*/ 418201 w 5119199"/>
              <a:gd name="connsiteY1237" fmla="*/ 1883831 h 5388006"/>
              <a:gd name="connsiteX1238" fmla="*/ 422329 w 5119199"/>
              <a:gd name="connsiteY1238" fmla="*/ 1881926 h 5388006"/>
              <a:gd name="connsiteX1239" fmla="*/ 412945 w 5119199"/>
              <a:gd name="connsiteY1239" fmla="*/ 1876780 h 5388006"/>
              <a:gd name="connsiteX1240" fmla="*/ 410539 w 5119199"/>
              <a:gd name="connsiteY1240" fmla="*/ 1873552 h 5388006"/>
              <a:gd name="connsiteX1241" fmla="*/ 383717 w 5119199"/>
              <a:gd name="connsiteY1241" fmla="*/ 1837708 h 5388006"/>
              <a:gd name="connsiteX1242" fmla="*/ 383505 w 5119199"/>
              <a:gd name="connsiteY1242" fmla="*/ 1837421 h 5388006"/>
              <a:gd name="connsiteX1243" fmla="*/ 381966 w 5119199"/>
              <a:gd name="connsiteY1243" fmla="*/ 1835290 h 5388006"/>
              <a:gd name="connsiteX1244" fmla="*/ 374323 w 5119199"/>
              <a:gd name="connsiteY1244" fmla="*/ 1825648 h 5388006"/>
              <a:gd name="connsiteX1245" fmla="*/ 377942 w 5119199"/>
              <a:gd name="connsiteY1245" fmla="*/ 1829845 h 5388006"/>
              <a:gd name="connsiteX1246" fmla="*/ 379081 w 5119199"/>
              <a:gd name="connsiteY1246" fmla="*/ 1831252 h 5388006"/>
              <a:gd name="connsiteX1247" fmla="*/ 383032 w 5119199"/>
              <a:gd name="connsiteY1247" fmla="*/ 1836355 h 5388006"/>
              <a:gd name="connsiteX1248" fmla="*/ 381848 w 5119199"/>
              <a:gd name="connsiteY1248" fmla="*/ 1834816 h 5388006"/>
              <a:gd name="connsiteX1249" fmla="*/ 379954 w 5119199"/>
              <a:gd name="connsiteY1249" fmla="*/ 1832331 h 5388006"/>
              <a:gd name="connsiteX1250" fmla="*/ 379081 w 5119199"/>
              <a:gd name="connsiteY1250" fmla="*/ 1831252 h 5388006"/>
              <a:gd name="connsiteX1251" fmla="*/ 377350 w 5119199"/>
              <a:gd name="connsiteY1251" fmla="*/ 1829017 h 5388006"/>
              <a:gd name="connsiteX1252" fmla="*/ 372431 w 5119199"/>
              <a:gd name="connsiteY1252" fmla="*/ 1823043 h 5388006"/>
              <a:gd name="connsiteX1253" fmla="*/ 372024 w 5119199"/>
              <a:gd name="connsiteY1253" fmla="*/ 1822270 h 5388006"/>
              <a:gd name="connsiteX1254" fmla="*/ 369538 w 5119199"/>
              <a:gd name="connsiteY1254" fmla="*/ 1816588 h 5388006"/>
              <a:gd name="connsiteX1255" fmla="*/ 357701 w 5119199"/>
              <a:gd name="connsiteY1255" fmla="*/ 1806290 h 5388006"/>
              <a:gd name="connsiteX1256" fmla="*/ 355452 w 5119199"/>
              <a:gd name="connsiteY1256" fmla="*/ 1801792 h 5388006"/>
              <a:gd name="connsiteX1257" fmla="*/ 356636 w 5119199"/>
              <a:gd name="connsiteY1257" fmla="*/ 1800727 h 5388006"/>
              <a:gd name="connsiteX1258" fmla="*/ 361607 w 5119199"/>
              <a:gd name="connsiteY1258" fmla="*/ 1796939 h 5388006"/>
              <a:gd name="connsiteX1259" fmla="*/ 349771 w 5119199"/>
              <a:gd name="connsiteY1259" fmla="*/ 1783446 h 5388006"/>
              <a:gd name="connsiteX1260" fmla="*/ 343024 w 5119199"/>
              <a:gd name="connsiteY1260" fmla="*/ 1783446 h 5388006"/>
              <a:gd name="connsiteX1261" fmla="*/ 339473 w 5119199"/>
              <a:gd name="connsiteY1261" fmla="*/ 1783446 h 5388006"/>
              <a:gd name="connsiteX1262" fmla="*/ 334620 w 5119199"/>
              <a:gd name="connsiteY1262" fmla="*/ 1784511 h 5388006"/>
              <a:gd name="connsiteX1263" fmla="*/ 333910 w 5119199"/>
              <a:gd name="connsiteY1263" fmla="*/ 1784511 h 5388006"/>
              <a:gd name="connsiteX1264" fmla="*/ 333684 w 5119199"/>
              <a:gd name="connsiteY1264" fmla="*/ 1784511 h 5388006"/>
              <a:gd name="connsiteX1265" fmla="*/ 333555 w 5119199"/>
              <a:gd name="connsiteY1265" fmla="*/ 1784393 h 5388006"/>
              <a:gd name="connsiteX1266" fmla="*/ 327804 w 5119199"/>
              <a:gd name="connsiteY1266" fmla="*/ 1779453 h 5388006"/>
              <a:gd name="connsiteX1267" fmla="*/ 328347 w 5119199"/>
              <a:gd name="connsiteY1267" fmla="*/ 1779065 h 5388006"/>
              <a:gd name="connsiteX1268" fmla="*/ 332253 w 5119199"/>
              <a:gd name="connsiteY1268" fmla="*/ 1777171 h 5388006"/>
              <a:gd name="connsiteX1269" fmla="*/ 334265 w 5119199"/>
              <a:gd name="connsiteY1269" fmla="*/ 1775751 h 5388006"/>
              <a:gd name="connsiteX1270" fmla="*/ 336277 w 5119199"/>
              <a:gd name="connsiteY1270" fmla="*/ 1773385 h 5388006"/>
              <a:gd name="connsiteX1271" fmla="*/ 330477 w 5119199"/>
              <a:gd name="connsiteY1271" fmla="*/ 1739294 h 5388006"/>
              <a:gd name="connsiteX1272" fmla="*/ 314616 w 5119199"/>
              <a:gd name="connsiteY1272" fmla="*/ 1744147 h 5388006"/>
              <a:gd name="connsiteX1273" fmla="*/ 315208 w 5119199"/>
              <a:gd name="connsiteY1273" fmla="*/ 1718345 h 5388006"/>
              <a:gd name="connsiteX1274" fmla="*/ 296270 w 5119199"/>
              <a:gd name="connsiteY1274" fmla="*/ 1720474 h 5388006"/>
              <a:gd name="connsiteX1275" fmla="*/ 284433 w 5119199"/>
              <a:gd name="connsiteY1275" fmla="*/ 1725328 h 5388006"/>
              <a:gd name="connsiteX1276" fmla="*/ 283131 w 5119199"/>
              <a:gd name="connsiteY1276" fmla="*/ 1725328 h 5388006"/>
              <a:gd name="connsiteX1277" fmla="*/ 288576 w 5119199"/>
              <a:gd name="connsiteY1277" fmla="*/ 1720120 h 5388006"/>
              <a:gd name="connsiteX1278" fmla="*/ 293784 w 5119199"/>
              <a:gd name="connsiteY1278" fmla="*/ 1715741 h 5388006"/>
              <a:gd name="connsiteX1279" fmla="*/ 302069 w 5119199"/>
              <a:gd name="connsiteY1279" fmla="*/ 1709349 h 5388006"/>
              <a:gd name="connsiteX1280" fmla="*/ 289641 w 5119199"/>
              <a:gd name="connsiteY1280" fmla="*/ 1710059 h 5388006"/>
              <a:gd name="connsiteX1281" fmla="*/ 277805 w 5119199"/>
              <a:gd name="connsiteY1281" fmla="*/ 1715030 h 5388006"/>
              <a:gd name="connsiteX1282" fmla="*/ 257327 w 5119199"/>
              <a:gd name="connsiteY1282" fmla="*/ 1728169 h 5388006"/>
              <a:gd name="connsiteX1283" fmla="*/ 275556 w 5119199"/>
              <a:gd name="connsiteY1283" fmla="*/ 1706863 h 5388006"/>
              <a:gd name="connsiteX1284" fmla="*/ 292955 w 5119199"/>
              <a:gd name="connsiteY1284" fmla="*/ 1699288 h 5388006"/>
              <a:gd name="connsiteX1285" fmla="*/ 308580 w 5119199"/>
              <a:gd name="connsiteY1285" fmla="*/ 1691712 h 5388006"/>
              <a:gd name="connsiteX1286" fmla="*/ 295559 w 5119199"/>
              <a:gd name="connsiteY1286" fmla="*/ 1637382 h 5388006"/>
              <a:gd name="connsiteX1287" fmla="*/ 267033 w 5119199"/>
              <a:gd name="connsiteY1287" fmla="*/ 1651113 h 5388006"/>
              <a:gd name="connsiteX1288" fmla="*/ 256144 w 5119199"/>
              <a:gd name="connsiteY1288" fmla="*/ 1664251 h 5388006"/>
              <a:gd name="connsiteX1289" fmla="*/ 249989 w 5119199"/>
              <a:gd name="connsiteY1289" fmla="*/ 1676798 h 5388006"/>
              <a:gd name="connsiteX1290" fmla="*/ 266323 w 5119199"/>
              <a:gd name="connsiteY1290" fmla="*/ 1696802 h 5388006"/>
              <a:gd name="connsiteX1291" fmla="*/ 246674 w 5119199"/>
              <a:gd name="connsiteY1291" fmla="*/ 1673129 h 5388006"/>
              <a:gd name="connsiteX1292" fmla="*/ 231524 w 5119199"/>
              <a:gd name="connsiteY1292" fmla="*/ 1678692 h 5388006"/>
              <a:gd name="connsiteX1293" fmla="*/ 215899 w 5119199"/>
              <a:gd name="connsiteY1293" fmla="*/ 1688872 h 5388006"/>
              <a:gd name="connsiteX1294" fmla="*/ 232707 w 5119199"/>
              <a:gd name="connsiteY1294" fmla="*/ 1666027 h 5388006"/>
              <a:gd name="connsiteX1295" fmla="*/ 232707 w 5119199"/>
              <a:gd name="connsiteY1295" fmla="*/ 1627321 h 5388006"/>
              <a:gd name="connsiteX1296" fmla="*/ 189622 w 5119199"/>
              <a:gd name="connsiteY1296" fmla="*/ 1566600 h 5388006"/>
              <a:gd name="connsiteX1297" fmla="*/ 184887 w 5119199"/>
              <a:gd name="connsiteY1297" fmla="*/ 1566600 h 5388006"/>
              <a:gd name="connsiteX1298" fmla="*/ 179088 w 5119199"/>
              <a:gd name="connsiteY1298" fmla="*/ 1569914 h 5388006"/>
              <a:gd name="connsiteX1299" fmla="*/ 162635 w 5119199"/>
              <a:gd name="connsiteY1299" fmla="*/ 1585065 h 5388006"/>
              <a:gd name="connsiteX1300" fmla="*/ 127125 w 5119199"/>
              <a:gd name="connsiteY1300" fmla="*/ 1616313 h 5388006"/>
              <a:gd name="connsiteX1301" fmla="*/ 148786 w 5119199"/>
              <a:gd name="connsiteY1301" fmla="*/ 1584828 h 5388006"/>
              <a:gd name="connsiteX1302" fmla="*/ 171275 w 5119199"/>
              <a:gd name="connsiteY1302" fmla="*/ 1562457 h 5388006"/>
              <a:gd name="connsiteX1303" fmla="*/ 176247 w 5119199"/>
              <a:gd name="connsiteY1303" fmla="*/ 1558788 h 5388006"/>
              <a:gd name="connsiteX1304" fmla="*/ 179324 w 5119199"/>
              <a:gd name="connsiteY1304" fmla="*/ 1557012 h 5388006"/>
              <a:gd name="connsiteX1305" fmla="*/ 183585 w 5119199"/>
              <a:gd name="connsiteY1305" fmla="*/ 1555355 h 5388006"/>
              <a:gd name="connsiteX1306" fmla="*/ 169737 w 5119199"/>
              <a:gd name="connsiteY1306" fmla="*/ 1541980 h 5388006"/>
              <a:gd name="connsiteX1307" fmla="*/ 165831 w 5119199"/>
              <a:gd name="connsiteY1307" fmla="*/ 1540678 h 5388006"/>
              <a:gd name="connsiteX1308" fmla="*/ 163818 w 5119199"/>
              <a:gd name="connsiteY1308" fmla="*/ 1540678 h 5388006"/>
              <a:gd name="connsiteX1309" fmla="*/ 160741 w 5119199"/>
              <a:gd name="connsiteY1309" fmla="*/ 1541269 h 5388006"/>
              <a:gd name="connsiteX1310" fmla="*/ 147247 w 5119199"/>
              <a:gd name="connsiteY1310" fmla="*/ 1546122 h 5388006"/>
              <a:gd name="connsiteX1311" fmla="*/ 114933 w 5119199"/>
              <a:gd name="connsiteY1311" fmla="*/ 1568967 h 5388006"/>
              <a:gd name="connsiteX1312" fmla="*/ 75636 w 5119199"/>
              <a:gd name="connsiteY1312" fmla="*/ 1615011 h 5388006"/>
              <a:gd name="connsiteX1313" fmla="*/ 75636 w 5119199"/>
              <a:gd name="connsiteY1313" fmla="*/ 1603885 h 5388006"/>
              <a:gd name="connsiteX1314" fmla="*/ 79305 w 5119199"/>
              <a:gd name="connsiteY1314" fmla="*/ 1595244 h 5388006"/>
              <a:gd name="connsiteX1315" fmla="*/ 84632 w 5119199"/>
              <a:gd name="connsiteY1315" fmla="*/ 1586130 h 5388006"/>
              <a:gd name="connsiteX1316" fmla="*/ 99664 w 5119199"/>
              <a:gd name="connsiteY1316" fmla="*/ 1567192 h 5388006"/>
              <a:gd name="connsiteX1317" fmla="*/ 116946 w 5119199"/>
              <a:gd name="connsiteY1317" fmla="*/ 1550265 h 5388006"/>
              <a:gd name="connsiteX1318" fmla="*/ 91260 w 5119199"/>
              <a:gd name="connsiteY1318" fmla="*/ 1554053 h 5388006"/>
              <a:gd name="connsiteX1319" fmla="*/ 50069 w 5119199"/>
              <a:gd name="connsiteY1319" fmla="*/ 1597612 h 5388006"/>
              <a:gd name="connsiteX1320" fmla="*/ 6865 w 5119199"/>
              <a:gd name="connsiteY1320" fmla="*/ 1708165 h 5388006"/>
              <a:gd name="connsiteX1321" fmla="*/ 3906 w 5119199"/>
              <a:gd name="connsiteY1321" fmla="*/ 1748646 h 5388006"/>
              <a:gd name="connsiteX1322" fmla="*/ 7221 w 5119199"/>
              <a:gd name="connsiteY1322" fmla="*/ 1789956 h 5388006"/>
              <a:gd name="connsiteX1323" fmla="*/ 15980 w 5119199"/>
              <a:gd name="connsiteY1323" fmla="*/ 1828188 h 5388006"/>
              <a:gd name="connsiteX1324" fmla="*/ 27816 w 5119199"/>
              <a:gd name="connsiteY1324" fmla="*/ 1860739 h 5388006"/>
              <a:gd name="connsiteX1325" fmla="*/ 9943 w 5119199"/>
              <a:gd name="connsiteY1325" fmla="*/ 1813392 h 5388006"/>
              <a:gd name="connsiteX1326" fmla="*/ 0 w 5119199"/>
              <a:gd name="connsiteY1326" fmla="*/ 1756695 h 5388006"/>
              <a:gd name="connsiteX1327" fmla="*/ 0 w 5119199"/>
              <a:gd name="connsiteY1327" fmla="*/ 1741899 h 5388006"/>
              <a:gd name="connsiteX1328" fmla="*/ 0 w 5119199"/>
              <a:gd name="connsiteY1328" fmla="*/ 1727932 h 5388006"/>
              <a:gd name="connsiteX1329" fmla="*/ 2959 w 5119199"/>
              <a:gd name="connsiteY1329" fmla="*/ 1699998 h 5388006"/>
              <a:gd name="connsiteX1330" fmla="*/ 8286 w 5119199"/>
              <a:gd name="connsiteY1330" fmla="*/ 1674431 h 5388006"/>
              <a:gd name="connsiteX1331" fmla="*/ 15151 w 5119199"/>
              <a:gd name="connsiteY1331" fmla="*/ 1651705 h 5388006"/>
              <a:gd name="connsiteX1332" fmla="*/ 19057 w 5119199"/>
              <a:gd name="connsiteY1332" fmla="*/ 1640815 h 5388006"/>
              <a:gd name="connsiteX1333" fmla="*/ 22963 w 5119199"/>
              <a:gd name="connsiteY1333" fmla="*/ 1631346 h 5388006"/>
              <a:gd name="connsiteX1334" fmla="*/ 31486 w 5119199"/>
              <a:gd name="connsiteY1334" fmla="*/ 1613236 h 5388006"/>
              <a:gd name="connsiteX1335" fmla="*/ 40008 w 5119199"/>
              <a:gd name="connsiteY1335" fmla="*/ 1597612 h 5388006"/>
              <a:gd name="connsiteX1336" fmla="*/ 48293 w 5119199"/>
              <a:gd name="connsiteY1336" fmla="*/ 1583999 h 5388006"/>
              <a:gd name="connsiteX1337" fmla="*/ 64273 w 5119199"/>
              <a:gd name="connsiteY1337" fmla="*/ 1560326 h 5388006"/>
              <a:gd name="connsiteX1338" fmla="*/ 78477 w 5119199"/>
              <a:gd name="connsiteY1338" fmla="*/ 1541625 h 5388006"/>
              <a:gd name="connsiteX1339" fmla="*/ 118366 w 5119199"/>
              <a:gd name="connsiteY1339" fmla="*/ 1489899 h 5388006"/>
              <a:gd name="connsiteX1340" fmla="*/ 121562 w 5119199"/>
              <a:gd name="connsiteY1340" fmla="*/ 1475221 h 5388006"/>
              <a:gd name="connsiteX1341" fmla="*/ 115644 w 5119199"/>
              <a:gd name="connsiteY1341" fmla="*/ 1463385 h 5388006"/>
              <a:gd name="connsiteX1342" fmla="*/ 120260 w 5119199"/>
              <a:gd name="connsiteY1342" fmla="*/ 1460071 h 5388006"/>
              <a:gd name="connsiteX1343" fmla="*/ 125468 w 5119199"/>
              <a:gd name="connsiteY1343" fmla="*/ 1398875 h 5388006"/>
              <a:gd name="connsiteX1344" fmla="*/ 106529 w 5119199"/>
              <a:gd name="connsiteY1344" fmla="*/ 1259677 h 5388006"/>
              <a:gd name="connsiteX1345" fmla="*/ 32077 w 5119199"/>
              <a:gd name="connsiteY1345" fmla="*/ 1268082 h 5388006"/>
              <a:gd name="connsiteX1346" fmla="*/ 108186 w 5119199"/>
              <a:gd name="connsiteY1346" fmla="*/ 1194576 h 5388006"/>
              <a:gd name="connsiteX1347" fmla="*/ 185243 w 5119199"/>
              <a:gd name="connsiteY1347" fmla="*/ 1119414 h 5388006"/>
              <a:gd name="connsiteX1348" fmla="*/ 220752 w 5119199"/>
              <a:gd name="connsiteY1348" fmla="*/ 1099765 h 5388006"/>
              <a:gd name="connsiteX1349" fmla="*/ 258393 w 5119199"/>
              <a:gd name="connsiteY1349" fmla="*/ 1078933 h 5388006"/>
              <a:gd name="connsiteX1350" fmla="*/ 333436 w 5119199"/>
              <a:gd name="connsiteY1350" fmla="*/ 1032297 h 5388006"/>
              <a:gd name="connsiteX1351" fmla="*/ 459969 w 5119199"/>
              <a:gd name="connsiteY1351" fmla="*/ 936184 h 5388006"/>
              <a:gd name="connsiteX1352" fmla="*/ 431325 w 5119199"/>
              <a:gd name="connsiteY1352" fmla="*/ 946481 h 5388006"/>
              <a:gd name="connsiteX1353" fmla="*/ 463639 w 5119199"/>
              <a:gd name="connsiteY1353" fmla="*/ 926596 h 5388006"/>
              <a:gd name="connsiteX1354" fmla="*/ 497254 w 5119199"/>
              <a:gd name="connsiteY1354" fmla="*/ 908250 h 5388006"/>
              <a:gd name="connsiteX1355" fmla="*/ 567445 w 5119199"/>
              <a:gd name="connsiteY1355" fmla="*/ 872740 h 5388006"/>
              <a:gd name="connsiteX1356" fmla="*/ 640950 w 5119199"/>
              <a:gd name="connsiteY1356" fmla="*/ 840426 h 5388006"/>
              <a:gd name="connsiteX1357" fmla="*/ 716823 w 5119199"/>
              <a:gd name="connsiteY1357" fmla="*/ 809414 h 5388006"/>
              <a:gd name="connsiteX1358" fmla="*/ 872474 w 5119199"/>
              <a:gd name="connsiteY1358" fmla="*/ 748929 h 5388006"/>
              <a:gd name="connsiteX1359" fmla="*/ 1028716 w 5119199"/>
              <a:gd name="connsiteY1359" fmla="*/ 683946 h 5388006"/>
              <a:gd name="connsiteX1360" fmla="*/ 1003386 w 5119199"/>
              <a:gd name="connsiteY1360" fmla="*/ 699571 h 5388006"/>
              <a:gd name="connsiteX1361" fmla="*/ 1057834 w 5119199"/>
              <a:gd name="connsiteY1361" fmla="*/ 678028 h 5388006"/>
              <a:gd name="connsiteX1362" fmla="*/ 1110981 w 5119199"/>
              <a:gd name="connsiteY1362" fmla="*/ 653053 h 5388006"/>
              <a:gd name="connsiteX1363" fmla="*/ 1143176 w 5119199"/>
              <a:gd name="connsiteY1363" fmla="*/ 639204 h 5388006"/>
              <a:gd name="connsiteX1364" fmla="*/ 1176673 w 5119199"/>
              <a:gd name="connsiteY1364" fmla="*/ 625947 h 5388006"/>
              <a:gd name="connsiteX1365" fmla="*/ 1285807 w 5119199"/>
              <a:gd name="connsiteY1365" fmla="*/ 587242 h 5388006"/>
              <a:gd name="connsiteX1366" fmla="*/ 1265921 w 5119199"/>
              <a:gd name="connsiteY1366" fmla="*/ 583336 h 5388006"/>
              <a:gd name="connsiteX1367" fmla="*/ 1641377 w 5119199"/>
              <a:gd name="connsiteY1367" fmla="*/ 451594 h 5388006"/>
              <a:gd name="connsiteX1368" fmla="*/ 1691327 w 5119199"/>
              <a:gd name="connsiteY1368" fmla="*/ 436562 h 5388006"/>
              <a:gd name="connsiteX1369" fmla="*/ 1740568 w 5119199"/>
              <a:gd name="connsiteY1369" fmla="*/ 422358 h 5388006"/>
              <a:gd name="connsiteX1370" fmla="*/ 1835260 w 5119199"/>
              <a:gd name="connsiteY1370" fmla="*/ 393477 h 5388006"/>
              <a:gd name="connsiteX1371" fmla="*/ 1996237 w 5119199"/>
              <a:gd name="connsiteY1371" fmla="*/ 335951 h 5388006"/>
              <a:gd name="connsiteX1372" fmla="*/ 1998486 w 5119199"/>
              <a:gd name="connsiteY1372" fmla="*/ 346012 h 5388006"/>
              <a:gd name="connsiteX1373" fmla="*/ 2136382 w 5119199"/>
              <a:gd name="connsiteY1373" fmla="*/ 305294 h 5388006"/>
              <a:gd name="connsiteX1374" fmla="*/ 1987123 w 5119199"/>
              <a:gd name="connsiteY1374" fmla="*/ 356429 h 5388006"/>
              <a:gd name="connsiteX1375" fmla="*/ 1818926 w 5119199"/>
              <a:gd name="connsiteY1375" fmla="*/ 410758 h 5388006"/>
              <a:gd name="connsiteX1376" fmla="*/ 1958834 w 5119199"/>
              <a:gd name="connsiteY1376" fmla="*/ 383889 h 5388006"/>
              <a:gd name="connsiteX1377" fmla="*/ 2083591 w 5119199"/>
              <a:gd name="connsiteY1377" fmla="*/ 359032 h 5388006"/>
              <a:gd name="connsiteX1378" fmla="*/ 1996948 w 5119199"/>
              <a:gd name="connsiteY1378" fmla="*/ 386967 h 5388006"/>
              <a:gd name="connsiteX1379" fmla="*/ 1902255 w 5119199"/>
              <a:gd name="connsiteY1379" fmla="*/ 411587 h 5388006"/>
              <a:gd name="connsiteX1380" fmla="*/ 2041690 w 5119199"/>
              <a:gd name="connsiteY1380" fmla="*/ 388979 h 5388006"/>
              <a:gd name="connsiteX1381" fmla="*/ 2115905 w 5119199"/>
              <a:gd name="connsiteY1381" fmla="*/ 368857 h 5388006"/>
              <a:gd name="connsiteX1382" fmla="*/ 2192843 w 5119199"/>
              <a:gd name="connsiteY1382" fmla="*/ 352049 h 5388006"/>
              <a:gd name="connsiteX1383" fmla="*/ 2097203 w 5119199"/>
              <a:gd name="connsiteY1383" fmla="*/ 366726 h 5388006"/>
              <a:gd name="connsiteX1384" fmla="*/ 2183137 w 5119199"/>
              <a:gd name="connsiteY1384" fmla="*/ 332992 h 5388006"/>
              <a:gd name="connsiteX1385" fmla="*/ 2936061 w 5119199"/>
              <a:gd name="connsiteY1385" fmla="*/ 195569 h 5388006"/>
              <a:gd name="connsiteX1386" fmla="*/ 2984591 w 5119199"/>
              <a:gd name="connsiteY1386" fmla="*/ 179235 h 5388006"/>
              <a:gd name="connsiteX1387" fmla="*/ 3609680 w 5119199"/>
              <a:gd name="connsiteY1387" fmla="*/ 122301 h 5388006"/>
              <a:gd name="connsiteX1388" fmla="*/ 3598435 w 5119199"/>
              <a:gd name="connsiteY1388" fmla="*/ 118040 h 5388006"/>
              <a:gd name="connsiteX1389" fmla="*/ 3770776 w 5119199"/>
              <a:gd name="connsiteY1389" fmla="*/ 88685 h 5388006"/>
              <a:gd name="connsiteX1390" fmla="*/ 3720707 w 5119199"/>
              <a:gd name="connsiteY1390" fmla="*/ 82885 h 5388006"/>
              <a:gd name="connsiteX1391" fmla="*/ 3807351 w 5119199"/>
              <a:gd name="connsiteY1391" fmla="*/ 76257 h 5388006"/>
              <a:gd name="connsiteX1392" fmla="*/ 3785335 w 5119199"/>
              <a:gd name="connsiteY1392" fmla="*/ 72706 h 5388006"/>
              <a:gd name="connsiteX1393" fmla="*/ 3853632 w 5119199"/>
              <a:gd name="connsiteY1393" fmla="*/ 41694 h 5388006"/>
              <a:gd name="connsiteX1394" fmla="*/ 3841795 w 5119199"/>
              <a:gd name="connsiteY1394" fmla="*/ 32106 h 5388006"/>
              <a:gd name="connsiteX1395" fmla="*/ 3847379 w 5119199"/>
              <a:gd name="connsiteY1395" fmla="*/ 25727 h 5388006"/>
              <a:gd name="connsiteX1396" fmla="*/ 3734573 w 5119199"/>
              <a:gd name="connsiteY1396" fmla="*/ 21649 h 5388006"/>
              <a:gd name="connsiteX1397" fmla="*/ 3798473 w 5119199"/>
              <a:gd name="connsiteY1397" fmla="*/ 29739 h 5388006"/>
              <a:gd name="connsiteX1398" fmla="*/ 3722128 w 5119199"/>
              <a:gd name="connsiteY1398" fmla="*/ 30331 h 5388006"/>
              <a:gd name="connsiteX1399" fmla="*/ 3734573 w 5119199"/>
              <a:gd name="connsiteY1399" fmla="*/ 21649 h 5388006"/>
              <a:gd name="connsiteX1400" fmla="*/ 3967163 w 5119199"/>
              <a:gd name="connsiteY1400" fmla="*/ 362 h 5388006"/>
              <a:gd name="connsiteX1401" fmla="*/ 4003483 w 5119199"/>
              <a:gd name="connsiteY1401" fmla="*/ 14943 h 5388006"/>
              <a:gd name="connsiteX1402" fmla="*/ 3971524 w 5119199"/>
              <a:gd name="connsiteY1402" fmla="*/ 22519 h 5388006"/>
              <a:gd name="connsiteX1403" fmla="*/ 3959332 w 5119199"/>
              <a:gd name="connsiteY1403" fmla="*/ 2396 h 5388006"/>
              <a:gd name="connsiteX1404" fmla="*/ 3967163 w 5119199"/>
              <a:gd name="connsiteY1404" fmla="*/ 362 h 5388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</a:cxnLst>
            <a:rect l="l" t="t" r="r" b="b"/>
            <a:pathLst>
              <a:path w="5119199" h="5388006">
                <a:moveTo>
                  <a:pt x="1400267" y="5372178"/>
                </a:moveTo>
                <a:cubicBezTo>
                  <a:pt x="1415418" y="5370520"/>
                  <a:pt x="1395769" y="5390169"/>
                  <a:pt x="1416247" y="5383896"/>
                </a:cubicBezTo>
                <a:cubicBezTo>
                  <a:pt x="1411157" y="5393720"/>
                  <a:pt x="1386537" y="5382120"/>
                  <a:pt x="1371268" y="5387565"/>
                </a:cubicBezTo>
                <a:cubicBezTo>
                  <a:pt x="1370321" y="5372059"/>
                  <a:pt x="1401214" y="5387565"/>
                  <a:pt x="1400267" y="5372178"/>
                </a:cubicBezTo>
                <a:close/>
                <a:moveTo>
                  <a:pt x="1326052" y="5329921"/>
                </a:moveTo>
                <a:cubicBezTo>
                  <a:pt x="1313282" y="5343648"/>
                  <a:pt x="1297355" y="5354049"/>
                  <a:pt x="1279653" y="5360223"/>
                </a:cubicBezTo>
                <a:lnTo>
                  <a:pt x="1279653" y="5360814"/>
                </a:lnTo>
                <a:cubicBezTo>
                  <a:pt x="1255979" y="5352292"/>
                  <a:pt x="1307350" y="5337141"/>
                  <a:pt x="1326052" y="5329921"/>
                </a:cubicBezTo>
                <a:close/>
                <a:moveTo>
                  <a:pt x="1401451" y="5314652"/>
                </a:moveTo>
                <a:cubicBezTo>
                  <a:pt x="1397782" y="5326488"/>
                  <a:pt x="1366651" y="5329448"/>
                  <a:pt x="1352211" y="5337733"/>
                </a:cubicBezTo>
                <a:cubicBezTo>
                  <a:pt x="1355880" y="5325660"/>
                  <a:pt x="1386892" y="5322346"/>
                  <a:pt x="1401451" y="5314652"/>
                </a:cubicBezTo>
                <a:close/>
                <a:moveTo>
                  <a:pt x="1636525" y="5291926"/>
                </a:moveTo>
                <a:cubicBezTo>
                  <a:pt x="1632501" y="5310272"/>
                  <a:pt x="1585391" y="5308023"/>
                  <a:pt x="1563967" y="5314770"/>
                </a:cubicBezTo>
                <a:cubicBezTo>
                  <a:pt x="1579473" y="5296423"/>
                  <a:pt x="1609183" y="5308497"/>
                  <a:pt x="1636525" y="5291926"/>
                </a:cubicBezTo>
                <a:close/>
                <a:moveTo>
                  <a:pt x="1210690" y="5282427"/>
                </a:moveTo>
                <a:cubicBezTo>
                  <a:pt x="1196738" y="5282930"/>
                  <a:pt x="1182652" y="5284113"/>
                  <a:pt x="1163773" y="5284469"/>
                </a:cubicBezTo>
                <a:cubicBezTo>
                  <a:pt x="1180225" y="5303881"/>
                  <a:pt x="1237751" y="5290032"/>
                  <a:pt x="1256808" y="5284469"/>
                </a:cubicBezTo>
                <a:cubicBezTo>
                  <a:pt x="1238462" y="5282101"/>
                  <a:pt x="1224642" y="5281924"/>
                  <a:pt x="1210690" y="5282427"/>
                </a:cubicBezTo>
                <a:close/>
                <a:moveTo>
                  <a:pt x="1208633" y="5249551"/>
                </a:moveTo>
                <a:cubicBezTo>
                  <a:pt x="1193837" y="5262216"/>
                  <a:pt x="1180699" y="5241383"/>
                  <a:pt x="1176793" y="5257244"/>
                </a:cubicBezTo>
                <a:cubicBezTo>
                  <a:pt x="1184960" y="5257244"/>
                  <a:pt x="1201413" y="5275118"/>
                  <a:pt x="1206503" y="5259257"/>
                </a:cubicBezTo>
                <a:cubicBezTo>
                  <a:pt x="1203307" y="5260204"/>
                  <a:pt x="1200229" y="5260914"/>
                  <a:pt x="1199992" y="5257363"/>
                </a:cubicBezTo>
                <a:cubicBezTo>
                  <a:pt x="1203543" y="5254877"/>
                  <a:pt x="1209935" y="5253338"/>
                  <a:pt x="1208633" y="5249551"/>
                </a:cubicBezTo>
                <a:close/>
                <a:moveTo>
                  <a:pt x="1773474" y="5178413"/>
                </a:moveTo>
                <a:lnTo>
                  <a:pt x="1773474" y="5178650"/>
                </a:lnTo>
                <a:cubicBezTo>
                  <a:pt x="1767675" y="5189539"/>
                  <a:pt x="1749801" y="5196996"/>
                  <a:pt x="1730744" y="5203625"/>
                </a:cubicBezTo>
                <a:cubicBezTo>
                  <a:pt x="1706006" y="5205519"/>
                  <a:pt x="1767793" y="5188237"/>
                  <a:pt x="1742581" y="5190131"/>
                </a:cubicBezTo>
                <a:cubicBezTo>
                  <a:pt x="1743765" y="5177584"/>
                  <a:pt x="1760928" y="5189421"/>
                  <a:pt x="1773474" y="5178413"/>
                </a:cubicBezTo>
                <a:close/>
                <a:moveTo>
                  <a:pt x="1874204" y="5105500"/>
                </a:moveTo>
                <a:cubicBezTo>
                  <a:pt x="1825910" y="5110589"/>
                  <a:pt x="1783891" y="5151307"/>
                  <a:pt x="1779274" y="5132014"/>
                </a:cubicBezTo>
                <a:cubicBezTo>
                  <a:pt x="1762703" y="5134973"/>
                  <a:pt x="1762230" y="5142903"/>
                  <a:pt x="1750275" y="5147283"/>
                </a:cubicBezTo>
                <a:cubicBezTo>
                  <a:pt x="1677480" y="5176637"/>
                  <a:pt x="1743883" y="5151544"/>
                  <a:pt x="1773948" y="5147283"/>
                </a:cubicBezTo>
                <a:cubicBezTo>
                  <a:pt x="1764479" y="5160066"/>
                  <a:pt x="1715949" y="5156989"/>
                  <a:pt x="1712279" y="5183858"/>
                </a:cubicBezTo>
                <a:cubicBezTo>
                  <a:pt x="1770515" y="5158527"/>
                  <a:pt x="1795846" y="5156870"/>
                  <a:pt x="1818217" y="5126332"/>
                </a:cubicBezTo>
                <a:cubicBezTo>
                  <a:pt x="1839209" y="5129380"/>
                  <a:pt x="1860309" y="5121528"/>
                  <a:pt x="1874204" y="5105500"/>
                </a:cubicBezTo>
                <a:close/>
                <a:moveTo>
                  <a:pt x="2238178" y="5058863"/>
                </a:moveTo>
                <a:cubicBezTo>
                  <a:pt x="2250725" y="5072120"/>
                  <a:pt x="2148338" y="5097806"/>
                  <a:pt x="2139343" y="5104316"/>
                </a:cubicBezTo>
                <a:lnTo>
                  <a:pt x="2108804" y="5115561"/>
                </a:lnTo>
                <a:cubicBezTo>
                  <a:pt x="2158400" y="5086679"/>
                  <a:pt x="2207521" y="5075198"/>
                  <a:pt x="2238178" y="5058863"/>
                </a:cubicBezTo>
                <a:close/>
                <a:moveTo>
                  <a:pt x="2405784" y="4917535"/>
                </a:moveTo>
                <a:cubicBezTo>
                  <a:pt x="2373115" y="4930673"/>
                  <a:pt x="2351572" y="4929371"/>
                  <a:pt x="2330858" y="4949494"/>
                </a:cubicBezTo>
                <a:cubicBezTo>
                  <a:pt x="2350862" y="4946889"/>
                  <a:pt x="2398800" y="4927241"/>
                  <a:pt x="2405784" y="4917535"/>
                </a:cubicBezTo>
                <a:close/>
                <a:moveTo>
                  <a:pt x="2540839" y="4907829"/>
                </a:moveTo>
                <a:cubicBezTo>
                  <a:pt x="2540366" y="4914576"/>
                  <a:pt x="2536933" y="4920376"/>
                  <a:pt x="2536341" y="4927122"/>
                </a:cubicBezTo>
                <a:cubicBezTo>
                  <a:pt x="2503554" y="4923927"/>
                  <a:pt x="2473371" y="4936355"/>
                  <a:pt x="2420106" y="4956595"/>
                </a:cubicBezTo>
                <a:cubicBezTo>
                  <a:pt x="2399866" y="4955649"/>
                  <a:pt x="2451118" y="4941563"/>
                  <a:pt x="2464493" y="4935763"/>
                </a:cubicBezTo>
                <a:cubicBezTo>
                  <a:pt x="2495742" y="4922388"/>
                  <a:pt x="2524742" y="4906764"/>
                  <a:pt x="2540839" y="4907829"/>
                </a:cubicBezTo>
                <a:close/>
                <a:moveTo>
                  <a:pt x="2545574" y="4857405"/>
                </a:moveTo>
                <a:cubicBezTo>
                  <a:pt x="2521901" y="4878711"/>
                  <a:pt x="2481538" y="4871846"/>
                  <a:pt x="2477158" y="4891376"/>
                </a:cubicBezTo>
                <a:cubicBezTo>
                  <a:pt x="2498938" y="4879776"/>
                  <a:pt x="2544035" y="4875397"/>
                  <a:pt x="2545574" y="4857405"/>
                </a:cubicBezTo>
                <a:close/>
                <a:moveTo>
                  <a:pt x="960420" y="4842136"/>
                </a:moveTo>
                <a:lnTo>
                  <a:pt x="935090" y="4851842"/>
                </a:lnTo>
                <a:cubicBezTo>
                  <a:pt x="936274" y="4863678"/>
                  <a:pt x="969771" y="4853736"/>
                  <a:pt x="968706" y="4847936"/>
                </a:cubicBezTo>
                <a:cubicBezTo>
                  <a:pt x="966817" y="4848524"/>
                  <a:pt x="964761" y="4848204"/>
                  <a:pt x="963139" y="4847070"/>
                </a:cubicBezTo>
                <a:cubicBezTo>
                  <a:pt x="961518" y="4845935"/>
                  <a:pt x="960513" y="4844113"/>
                  <a:pt x="960420" y="4842136"/>
                </a:cubicBezTo>
                <a:close/>
                <a:moveTo>
                  <a:pt x="937812" y="4828524"/>
                </a:moveTo>
                <a:cubicBezTo>
                  <a:pt x="925976" y="4835626"/>
                  <a:pt x="916033" y="4842846"/>
                  <a:pt x="918164" y="4853854"/>
                </a:cubicBezTo>
                <a:cubicBezTo>
                  <a:pt x="935090" y="4848409"/>
                  <a:pt x="941008" y="4839887"/>
                  <a:pt x="937812" y="4828524"/>
                </a:cubicBezTo>
                <a:close/>
                <a:moveTo>
                  <a:pt x="905380" y="4805324"/>
                </a:moveTo>
                <a:cubicBezTo>
                  <a:pt x="895171" y="4821836"/>
                  <a:pt x="902673" y="4819639"/>
                  <a:pt x="909059" y="4822752"/>
                </a:cubicBezTo>
                <a:lnTo>
                  <a:pt x="914215" y="4828348"/>
                </a:lnTo>
                <a:lnTo>
                  <a:pt x="914139" y="4828524"/>
                </a:lnTo>
                <a:lnTo>
                  <a:pt x="914376" y="4828524"/>
                </a:lnTo>
                <a:lnTo>
                  <a:pt x="914215" y="4828348"/>
                </a:lnTo>
                <a:lnTo>
                  <a:pt x="918060" y="4819395"/>
                </a:lnTo>
                <a:cubicBezTo>
                  <a:pt x="920442" y="4816658"/>
                  <a:pt x="922247" y="4813728"/>
                  <a:pt x="918519" y="4809112"/>
                </a:cubicBezTo>
                <a:cubicBezTo>
                  <a:pt x="911772" y="4811716"/>
                  <a:pt x="911298" y="4804140"/>
                  <a:pt x="905380" y="4805324"/>
                </a:cubicBezTo>
                <a:close/>
                <a:moveTo>
                  <a:pt x="2853443" y="4767684"/>
                </a:moveTo>
                <a:cubicBezTo>
                  <a:pt x="2853164" y="4772619"/>
                  <a:pt x="2850402" y="4777077"/>
                  <a:pt x="2846104" y="4779520"/>
                </a:cubicBezTo>
                <a:cubicBezTo>
                  <a:pt x="2848590" y="4783781"/>
                  <a:pt x="2856639" y="4779520"/>
                  <a:pt x="2862794" y="4777863"/>
                </a:cubicBezTo>
                <a:cubicBezTo>
                  <a:pt x="2855574" y="4790055"/>
                  <a:pt x="2818762" y="4793843"/>
                  <a:pt x="2809529" y="4805679"/>
                </a:cubicBezTo>
                <a:cubicBezTo>
                  <a:pt x="2809529" y="4792067"/>
                  <a:pt x="2822668" y="4787806"/>
                  <a:pt x="2795089" y="4797749"/>
                </a:cubicBezTo>
                <a:cubicBezTo>
                  <a:pt x="2789762" y="4793487"/>
                  <a:pt x="2836517" y="4776324"/>
                  <a:pt x="2853443" y="4767684"/>
                </a:cubicBezTo>
                <a:close/>
                <a:moveTo>
                  <a:pt x="2977727" y="4713591"/>
                </a:moveTo>
                <a:cubicBezTo>
                  <a:pt x="2988854" y="4734660"/>
                  <a:pt x="2914046" y="4737737"/>
                  <a:pt x="2890610" y="4758333"/>
                </a:cubicBezTo>
                <a:lnTo>
                  <a:pt x="2890136" y="4758451"/>
                </a:lnTo>
                <a:cubicBezTo>
                  <a:pt x="2892385" y="4734778"/>
                  <a:pt x="2964944" y="4733713"/>
                  <a:pt x="2977727" y="4713591"/>
                </a:cubicBezTo>
                <a:close/>
                <a:moveTo>
                  <a:pt x="3061767" y="4705423"/>
                </a:moveTo>
                <a:cubicBezTo>
                  <a:pt x="2865635" y="4811006"/>
                  <a:pt x="2572443" y="4918482"/>
                  <a:pt x="2351572" y="5021460"/>
                </a:cubicBezTo>
                <a:cubicBezTo>
                  <a:pt x="2355242" y="5004652"/>
                  <a:pt x="2397853" y="4993644"/>
                  <a:pt x="2428628" y="4979914"/>
                </a:cubicBezTo>
                <a:cubicBezTo>
                  <a:pt x="2640148" y="4886168"/>
                  <a:pt x="2864451" y="4787924"/>
                  <a:pt x="3061767" y="4705423"/>
                </a:cubicBezTo>
                <a:close/>
                <a:moveTo>
                  <a:pt x="882891" y="4623514"/>
                </a:moveTo>
                <a:cubicBezTo>
                  <a:pt x="910233" y="4621029"/>
                  <a:pt x="879695" y="4642334"/>
                  <a:pt x="896148" y="4657840"/>
                </a:cubicBezTo>
                <a:lnTo>
                  <a:pt x="896148" y="4658432"/>
                </a:lnTo>
                <a:cubicBezTo>
                  <a:pt x="874842" y="4666363"/>
                  <a:pt x="888572" y="4633220"/>
                  <a:pt x="882891" y="4623514"/>
                </a:cubicBezTo>
                <a:close/>
                <a:moveTo>
                  <a:pt x="3682832" y="4492838"/>
                </a:moveTo>
                <a:cubicBezTo>
                  <a:pt x="3674901" y="4514736"/>
                  <a:pt x="3636314" y="4520891"/>
                  <a:pt x="3619151" y="4524087"/>
                </a:cubicBezTo>
                <a:cubicBezTo>
                  <a:pt x="3633118" y="4511304"/>
                  <a:pt x="3664248" y="4504083"/>
                  <a:pt x="3682832" y="4492838"/>
                </a:cubicBezTo>
                <a:close/>
                <a:moveTo>
                  <a:pt x="946691" y="4473071"/>
                </a:moveTo>
                <a:cubicBezTo>
                  <a:pt x="963143" y="4473189"/>
                  <a:pt x="942666" y="4494495"/>
                  <a:pt x="963972" y="4489760"/>
                </a:cubicBezTo>
                <a:cubicBezTo>
                  <a:pt x="958527" y="4501005"/>
                  <a:pt x="933078" y="4483250"/>
                  <a:pt x="916626" y="4487748"/>
                </a:cubicBezTo>
                <a:cubicBezTo>
                  <a:pt x="915679" y="4468691"/>
                  <a:pt x="947756" y="4492246"/>
                  <a:pt x="946691" y="4473071"/>
                </a:cubicBezTo>
                <a:close/>
                <a:moveTo>
                  <a:pt x="3621992" y="4465969"/>
                </a:moveTo>
                <a:cubicBezTo>
                  <a:pt x="3593347" y="4479463"/>
                  <a:pt x="3579498" y="4476859"/>
                  <a:pt x="3568490" y="4493667"/>
                </a:cubicBezTo>
                <a:cubicBezTo>
                  <a:pt x="3587074" y="4487039"/>
                  <a:pt x="3627555" y="4469284"/>
                  <a:pt x="3621992" y="4465969"/>
                </a:cubicBezTo>
                <a:close/>
                <a:moveTo>
                  <a:pt x="3811850" y="4451529"/>
                </a:moveTo>
                <a:cubicBezTo>
                  <a:pt x="3815638" y="4459696"/>
                  <a:pt x="3794332" y="4459696"/>
                  <a:pt x="3787586" y="4464549"/>
                </a:cubicBezTo>
                <a:cubicBezTo>
                  <a:pt x="3800724" y="4475439"/>
                  <a:pt x="3824871" y="4451529"/>
                  <a:pt x="3847952" y="4456382"/>
                </a:cubicBezTo>
                <a:cubicBezTo>
                  <a:pt x="3815283" y="4476031"/>
                  <a:pt x="3784271" y="4483606"/>
                  <a:pt x="3734558" y="4509646"/>
                </a:cubicBezTo>
                <a:cubicBezTo>
                  <a:pt x="3730297" y="4494377"/>
                  <a:pt x="3771488" y="4493904"/>
                  <a:pt x="3776460" y="4481594"/>
                </a:cubicBezTo>
                <a:cubicBezTo>
                  <a:pt x="3752194" y="4474255"/>
                  <a:pt x="3737043" y="4485381"/>
                  <a:pt x="3754443" y="4467508"/>
                </a:cubicBezTo>
                <a:lnTo>
                  <a:pt x="3754206" y="4467508"/>
                </a:lnTo>
                <a:cubicBezTo>
                  <a:pt x="3767463" y="4472124"/>
                  <a:pt x="3792912" y="4445137"/>
                  <a:pt x="3811850" y="4451529"/>
                </a:cubicBezTo>
                <a:close/>
                <a:moveTo>
                  <a:pt x="3764859" y="4415072"/>
                </a:moveTo>
                <a:lnTo>
                  <a:pt x="3763702" y="4415739"/>
                </a:lnTo>
                <a:lnTo>
                  <a:pt x="3725510" y="4427209"/>
                </a:lnTo>
                <a:cubicBezTo>
                  <a:pt x="3712882" y="4432403"/>
                  <a:pt x="3700765" y="4438838"/>
                  <a:pt x="3689342" y="4446439"/>
                </a:cubicBezTo>
                <a:cubicBezTo>
                  <a:pt x="3701770" y="4446143"/>
                  <a:pt x="3715974" y="4441616"/>
                  <a:pt x="3729409" y="4435505"/>
                </a:cubicBezTo>
                <a:lnTo>
                  <a:pt x="3763702" y="4415739"/>
                </a:lnTo>
                <a:lnTo>
                  <a:pt x="3764741" y="4415427"/>
                </a:lnTo>
                <a:close/>
                <a:moveTo>
                  <a:pt x="870463" y="4409863"/>
                </a:moveTo>
                <a:cubicBezTo>
                  <a:pt x="860994" y="4425251"/>
                  <a:pt x="833059" y="4438034"/>
                  <a:pt x="822288" y="4440875"/>
                </a:cubicBezTo>
                <a:cubicBezTo>
                  <a:pt x="797313" y="4426790"/>
                  <a:pt x="851051" y="4415900"/>
                  <a:pt x="870463" y="4409863"/>
                </a:cubicBezTo>
                <a:close/>
                <a:moveTo>
                  <a:pt x="1192773" y="4409035"/>
                </a:moveTo>
                <a:cubicBezTo>
                  <a:pt x="1188512" y="4430933"/>
                  <a:pt x="1139745" y="4421463"/>
                  <a:pt x="1117492" y="4426671"/>
                </a:cubicBezTo>
                <a:cubicBezTo>
                  <a:pt x="1133590" y="4406431"/>
                  <a:pt x="1164365" y="4425369"/>
                  <a:pt x="1192773" y="4409035"/>
                </a:cubicBezTo>
                <a:close/>
                <a:moveTo>
                  <a:pt x="948703" y="4402170"/>
                </a:moveTo>
                <a:cubicBezTo>
                  <a:pt x="944915" y="4415782"/>
                  <a:pt x="912601" y="4415190"/>
                  <a:pt x="897569" y="4423239"/>
                </a:cubicBezTo>
                <a:cubicBezTo>
                  <a:pt x="901356" y="4409745"/>
                  <a:pt x="933670" y="4410219"/>
                  <a:pt x="948703" y="4402170"/>
                </a:cubicBezTo>
                <a:close/>
                <a:moveTo>
                  <a:pt x="4036508" y="4372579"/>
                </a:moveTo>
                <a:cubicBezTo>
                  <a:pt x="4010705" y="4372579"/>
                  <a:pt x="3972828" y="4394713"/>
                  <a:pt x="3950930" y="4407023"/>
                </a:cubicBezTo>
                <a:cubicBezTo>
                  <a:pt x="3978746" y="4403236"/>
                  <a:pt x="4022542" y="4390334"/>
                  <a:pt x="4037219" y="4372579"/>
                </a:cubicBezTo>
                <a:close/>
                <a:moveTo>
                  <a:pt x="702265" y="4331032"/>
                </a:moveTo>
                <a:cubicBezTo>
                  <a:pt x="719192" y="4357191"/>
                  <a:pt x="778966" y="4348787"/>
                  <a:pt x="798733" y="4344881"/>
                </a:cubicBezTo>
                <a:cubicBezTo>
                  <a:pt x="760738" y="4333636"/>
                  <a:pt x="741444" y="4335885"/>
                  <a:pt x="702265" y="4331032"/>
                </a:cubicBezTo>
                <a:close/>
                <a:moveTo>
                  <a:pt x="720621" y="4292866"/>
                </a:moveTo>
                <a:cubicBezTo>
                  <a:pt x="718533" y="4293148"/>
                  <a:pt x="716913" y="4294960"/>
                  <a:pt x="715877" y="4299665"/>
                </a:cubicBezTo>
                <a:cubicBezTo>
                  <a:pt x="724281" y="4300730"/>
                  <a:pt x="741326" y="4325114"/>
                  <a:pt x="746771" y="4306529"/>
                </a:cubicBezTo>
                <a:cubicBezTo>
                  <a:pt x="743338" y="4307240"/>
                  <a:pt x="740261" y="4307714"/>
                  <a:pt x="739906" y="4303216"/>
                </a:cubicBezTo>
                <a:cubicBezTo>
                  <a:pt x="743693" y="4300849"/>
                  <a:pt x="750322" y="4299902"/>
                  <a:pt x="748901" y="4294930"/>
                </a:cubicBezTo>
                <a:cubicBezTo>
                  <a:pt x="737361" y="4304962"/>
                  <a:pt x="726885" y="4292023"/>
                  <a:pt x="720621" y="4292866"/>
                </a:cubicBezTo>
                <a:close/>
                <a:moveTo>
                  <a:pt x="1334930" y="4289722"/>
                </a:moveTo>
                <a:cubicBezTo>
                  <a:pt x="1328775" y="4301559"/>
                  <a:pt x="1311257" y="4308661"/>
                  <a:pt x="1290543" y="4314106"/>
                </a:cubicBezTo>
                <a:cubicBezTo>
                  <a:pt x="1264857" y="4312922"/>
                  <a:pt x="1328893" y="4300612"/>
                  <a:pt x="1303208" y="4299310"/>
                </a:cubicBezTo>
                <a:cubicBezTo>
                  <a:pt x="1304037" y="4284869"/>
                  <a:pt x="1321791" y="4301204"/>
                  <a:pt x="1334930" y="4289722"/>
                </a:cubicBezTo>
                <a:close/>
                <a:moveTo>
                  <a:pt x="1438382" y="4214205"/>
                </a:moveTo>
                <a:cubicBezTo>
                  <a:pt x="1389141" y="4213850"/>
                  <a:pt x="1345701" y="4258000"/>
                  <a:pt x="1340848" y="4233617"/>
                </a:cubicBezTo>
                <a:cubicBezTo>
                  <a:pt x="1323567" y="4234919"/>
                  <a:pt x="1323212" y="4244507"/>
                  <a:pt x="1310783" y="4248294"/>
                </a:cubicBezTo>
                <a:cubicBezTo>
                  <a:pt x="1235266" y="4273743"/>
                  <a:pt x="1304155" y="4252555"/>
                  <a:pt x="1334457" y="4251727"/>
                </a:cubicBezTo>
                <a:cubicBezTo>
                  <a:pt x="1324632" y="4266049"/>
                  <a:pt x="1274208" y="4255278"/>
                  <a:pt x="1270539" y="4287237"/>
                </a:cubicBezTo>
                <a:cubicBezTo>
                  <a:pt x="1330787" y="4264629"/>
                  <a:pt x="1357183" y="4266167"/>
                  <a:pt x="1380382" y="4231960"/>
                </a:cubicBezTo>
                <a:cubicBezTo>
                  <a:pt x="1396125" y="4239772"/>
                  <a:pt x="1424414" y="4231960"/>
                  <a:pt x="1438382" y="4214205"/>
                </a:cubicBezTo>
                <a:close/>
                <a:moveTo>
                  <a:pt x="1981707" y="4140429"/>
                </a:moveTo>
                <a:lnTo>
                  <a:pt x="1980733" y="4141292"/>
                </a:lnTo>
                <a:lnTo>
                  <a:pt x="1980733" y="4140700"/>
                </a:lnTo>
                <a:close/>
                <a:moveTo>
                  <a:pt x="4541102" y="4136203"/>
                </a:moveTo>
                <a:lnTo>
                  <a:pt x="4540967" y="4136216"/>
                </a:lnTo>
                <a:lnTo>
                  <a:pt x="4529320" y="4136471"/>
                </a:lnTo>
                <a:cubicBezTo>
                  <a:pt x="4492664" y="4143541"/>
                  <a:pt x="4405588" y="4191494"/>
                  <a:pt x="4394092" y="4191598"/>
                </a:cubicBezTo>
                <a:cubicBezTo>
                  <a:pt x="4421331" y="4193462"/>
                  <a:pt x="4500678" y="4145664"/>
                  <a:pt x="4531270" y="4137175"/>
                </a:cubicBezTo>
                <a:lnTo>
                  <a:pt x="4540967" y="4136216"/>
                </a:lnTo>
                <a:lnTo>
                  <a:pt x="4541575" y="4136203"/>
                </a:lnTo>
                <a:close/>
                <a:moveTo>
                  <a:pt x="4673671" y="4121525"/>
                </a:moveTo>
                <a:cubicBezTo>
                  <a:pt x="4669587" y="4121703"/>
                  <a:pt x="4663344" y="4125106"/>
                  <a:pt x="4657869" y="4127369"/>
                </a:cubicBezTo>
                <a:lnTo>
                  <a:pt x="4651416" y="4129141"/>
                </a:lnTo>
                <a:close/>
                <a:moveTo>
                  <a:pt x="2035773" y="4116554"/>
                </a:moveTo>
                <a:cubicBezTo>
                  <a:pt x="2029441" y="4124484"/>
                  <a:pt x="2021628" y="4128716"/>
                  <a:pt x="2012425" y="4131867"/>
                </a:cubicBezTo>
                <a:lnTo>
                  <a:pt x="1981707" y="4140429"/>
                </a:lnTo>
                <a:lnTo>
                  <a:pt x="1989316" y="4133682"/>
                </a:lnTo>
                <a:cubicBezTo>
                  <a:pt x="2001705" y="4127140"/>
                  <a:pt x="2023433" y="4123212"/>
                  <a:pt x="2035773" y="4116554"/>
                </a:cubicBezTo>
                <a:close/>
                <a:moveTo>
                  <a:pt x="4873591" y="4069443"/>
                </a:moveTo>
                <a:cubicBezTo>
                  <a:pt x="4709891" y="4160941"/>
                  <a:pt x="4415042" y="4239180"/>
                  <a:pt x="4176417" y="4327244"/>
                </a:cubicBezTo>
                <a:lnTo>
                  <a:pt x="4180932" y="4323067"/>
                </a:lnTo>
                <a:lnTo>
                  <a:pt x="4186238" y="4320761"/>
                </a:lnTo>
                <a:lnTo>
                  <a:pt x="4190858" y="4318959"/>
                </a:lnTo>
                <a:lnTo>
                  <a:pt x="4190384" y="4318959"/>
                </a:lnTo>
                <a:lnTo>
                  <a:pt x="4186238" y="4320761"/>
                </a:lnTo>
                <a:lnTo>
                  <a:pt x="4181374" y="4322658"/>
                </a:lnTo>
                <a:lnTo>
                  <a:pt x="4180932" y="4323067"/>
                </a:lnTo>
                <a:lnTo>
                  <a:pt x="4162909" y="4330899"/>
                </a:lnTo>
                <a:cubicBezTo>
                  <a:pt x="4089066" y="4362333"/>
                  <a:pt x="3952173" y="4416966"/>
                  <a:pt x="3858960" y="4456737"/>
                </a:cubicBezTo>
                <a:cubicBezTo>
                  <a:pt x="3863576" y="4439692"/>
                  <a:pt x="3903110" y="4434247"/>
                  <a:pt x="3921339" y="4421227"/>
                </a:cubicBezTo>
                <a:cubicBezTo>
                  <a:pt x="3898968" y="4411048"/>
                  <a:pt x="3871033" y="4443125"/>
                  <a:pt x="3841797" y="4440284"/>
                </a:cubicBezTo>
                <a:cubicBezTo>
                  <a:pt x="4011652" y="4367371"/>
                  <a:pt x="4163988" y="4303217"/>
                  <a:pt x="4335856" y="4258948"/>
                </a:cubicBezTo>
                <a:cubicBezTo>
                  <a:pt x="4395038" y="4222491"/>
                  <a:pt x="4532579" y="4190888"/>
                  <a:pt x="4643606" y="4152419"/>
                </a:cubicBezTo>
                <a:cubicBezTo>
                  <a:pt x="4654851" y="4159757"/>
                  <a:pt x="4585489" y="4169937"/>
                  <a:pt x="4579570" y="4183075"/>
                </a:cubicBezTo>
                <a:cubicBezTo>
                  <a:pt x="4642423" y="4170529"/>
                  <a:pt x="4687520" y="4137623"/>
                  <a:pt x="4752740" y="4119394"/>
                </a:cubicBezTo>
                <a:cubicBezTo>
                  <a:pt x="4744336" y="4104362"/>
                  <a:pt x="4713442" y="4122945"/>
                  <a:pt x="4696042" y="4121288"/>
                </a:cubicBezTo>
                <a:cubicBezTo>
                  <a:pt x="4749070" y="4086607"/>
                  <a:pt x="4825534" y="4095485"/>
                  <a:pt x="4873591" y="4069443"/>
                </a:cubicBezTo>
                <a:close/>
                <a:moveTo>
                  <a:pt x="1989729" y="4057134"/>
                </a:moveTo>
                <a:cubicBezTo>
                  <a:pt x="1955876" y="4068970"/>
                  <a:pt x="1933505" y="4064946"/>
                  <a:pt x="1912199" y="4086370"/>
                </a:cubicBezTo>
                <a:cubicBezTo>
                  <a:pt x="1933032" y="4085778"/>
                  <a:pt x="1982508" y="4068142"/>
                  <a:pt x="1989729" y="4057134"/>
                </a:cubicBezTo>
                <a:close/>
                <a:moveTo>
                  <a:pt x="2133898" y="4002212"/>
                </a:moveTo>
                <a:cubicBezTo>
                  <a:pt x="2110225" y="4025175"/>
                  <a:pt x="2067495" y="4011326"/>
                  <a:pt x="2062879" y="4034644"/>
                </a:cubicBezTo>
                <a:cubicBezTo>
                  <a:pt x="2086078" y="4023281"/>
                  <a:pt x="2132714" y="4024465"/>
                  <a:pt x="2134253" y="4002212"/>
                </a:cubicBezTo>
                <a:close/>
                <a:moveTo>
                  <a:pt x="2423161" y="3963638"/>
                </a:moveTo>
                <a:lnTo>
                  <a:pt x="2419104" y="3964966"/>
                </a:lnTo>
                <a:lnTo>
                  <a:pt x="2408988" y="3971985"/>
                </a:lnTo>
                <a:lnTo>
                  <a:pt x="2410281" y="3971260"/>
                </a:lnTo>
                <a:close/>
                <a:moveTo>
                  <a:pt x="2458929" y="3949066"/>
                </a:moveTo>
                <a:lnTo>
                  <a:pt x="2457714" y="3949069"/>
                </a:lnTo>
                <a:lnTo>
                  <a:pt x="2456817" y="3949828"/>
                </a:lnTo>
                <a:close/>
                <a:moveTo>
                  <a:pt x="2613300" y="3908817"/>
                </a:moveTo>
                <a:lnTo>
                  <a:pt x="2610567" y="3910137"/>
                </a:lnTo>
                <a:lnTo>
                  <a:pt x="2612391" y="3909680"/>
                </a:lnTo>
                <a:close/>
                <a:moveTo>
                  <a:pt x="2633875" y="3889055"/>
                </a:moveTo>
                <a:cubicBezTo>
                  <a:pt x="2624997" y="3897222"/>
                  <a:pt x="2599475" y="3898931"/>
                  <a:pt x="2584771" y="3907614"/>
                </a:cubicBezTo>
                <a:lnTo>
                  <a:pt x="2576482" y="3917077"/>
                </a:lnTo>
                <a:lnTo>
                  <a:pt x="2623261" y="3899358"/>
                </a:lnTo>
                <a:lnTo>
                  <a:pt x="2634111" y="3889055"/>
                </a:lnTo>
                <a:close/>
                <a:moveTo>
                  <a:pt x="2813436" y="3806672"/>
                </a:moveTo>
                <a:cubicBezTo>
                  <a:pt x="2709866" y="3845496"/>
                  <a:pt x="2633520" y="3869169"/>
                  <a:pt x="2548770" y="3910953"/>
                </a:cubicBezTo>
                <a:lnTo>
                  <a:pt x="2507578" y="3925867"/>
                </a:lnTo>
                <a:cubicBezTo>
                  <a:pt x="2496807" y="3927879"/>
                  <a:pt x="2460232" y="3944568"/>
                  <a:pt x="2488403" y="3937703"/>
                </a:cubicBezTo>
                <a:cubicBezTo>
                  <a:pt x="2561553" y="3918883"/>
                  <a:pt x="2635295" y="3867276"/>
                  <a:pt x="2689033" y="3865145"/>
                </a:cubicBezTo>
                <a:cubicBezTo>
                  <a:pt x="2682286" y="3869998"/>
                  <a:pt x="2660744" y="3870235"/>
                  <a:pt x="2665360" y="3878402"/>
                </a:cubicBezTo>
                <a:cubicBezTo>
                  <a:pt x="2729514" y="3848810"/>
                  <a:pt x="2777571" y="3835080"/>
                  <a:pt x="2813672" y="3806672"/>
                </a:cubicBezTo>
                <a:close/>
                <a:moveTo>
                  <a:pt x="2861564" y="3767499"/>
                </a:moveTo>
                <a:lnTo>
                  <a:pt x="2842056" y="3770430"/>
                </a:lnTo>
                <a:cubicBezTo>
                  <a:pt x="2775714" y="3786675"/>
                  <a:pt x="2705960" y="3819100"/>
                  <a:pt x="2631744" y="3839341"/>
                </a:cubicBezTo>
                <a:cubicBezTo>
                  <a:pt x="2654707" y="3844904"/>
                  <a:pt x="2693650" y="3822296"/>
                  <a:pt x="2722886" y="3816970"/>
                </a:cubicBezTo>
                <a:lnTo>
                  <a:pt x="2709997" y="3833812"/>
                </a:lnTo>
                <a:lnTo>
                  <a:pt x="2723484" y="3828055"/>
                </a:lnTo>
                <a:cubicBezTo>
                  <a:pt x="2755007" y="3814759"/>
                  <a:pt x="2789466" y="3800459"/>
                  <a:pt x="2829770" y="3784184"/>
                </a:cubicBezTo>
                <a:cubicBezTo>
                  <a:pt x="2830954" y="3788089"/>
                  <a:pt x="2824561" y="3789510"/>
                  <a:pt x="2820892" y="3791877"/>
                </a:cubicBezTo>
                <a:lnTo>
                  <a:pt x="2823793" y="3791393"/>
                </a:lnTo>
                <a:lnTo>
                  <a:pt x="2886567" y="3768266"/>
                </a:lnTo>
                <a:lnTo>
                  <a:pt x="2849300" y="3775897"/>
                </a:lnTo>
                <a:close/>
                <a:moveTo>
                  <a:pt x="493350" y="3760036"/>
                </a:moveTo>
                <a:lnTo>
                  <a:pt x="467073" y="3768084"/>
                </a:lnTo>
                <a:cubicBezTo>
                  <a:pt x="468256" y="3782052"/>
                  <a:pt x="502582" y="3775542"/>
                  <a:pt x="501754" y="3768084"/>
                </a:cubicBezTo>
                <a:cubicBezTo>
                  <a:pt x="497138" y="3768440"/>
                  <a:pt x="494297" y="3765954"/>
                  <a:pt x="493350" y="3760036"/>
                </a:cubicBezTo>
                <a:close/>
                <a:moveTo>
                  <a:pt x="469677" y="3739913"/>
                </a:moveTo>
                <a:cubicBezTo>
                  <a:pt x="457840" y="3746897"/>
                  <a:pt x="447187" y="3754117"/>
                  <a:pt x="449436" y="3767966"/>
                </a:cubicBezTo>
                <a:cubicBezTo>
                  <a:pt x="467310" y="3764060"/>
                  <a:pt x="473465" y="3754236"/>
                  <a:pt x="470032" y="3740387"/>
                </a:cubicBezTo>
                <a:close/>
                <a:moveTo>
                  <a:pt x="436890" y="3706771"/>
                </a:moveTo>
                <a:cubicBezTo>
                  <a:pt x="422449" y="3731628"/>
                  <a:pt x="441032" y="3720501"/>
                  <a:pt x="445885" y="3736481"/>
                </a:cubicBezTo>
                <a:lnTo>
                  <a:pt x="446004" y="3736481"/>
                </a:lnTo>
                <a:cubicBezTo>
                  <a:pt x="443045" y="3726656"/>
                  <a:pt x="457840" y="3725828"/>
                  <a:pt x="450502" y="3713399"/>
                </a:cubicBezTo>
                <a:cubicBezTo>
                  <a:pt x="443518" y="3715530"/>
                  <a:pt x="443163" y="3706179"/>
                  <a:pt x="436890" y="3706771"/>
                </a:cubicBezTo>
                <a:close/>
                <a:moveTo>
                  <a:pt x="413808" y="3480456"/>
                </a:moveTo>
                <a:cubicBezTo>
                  <a:pt x="442098" y="3482113"/>
                  <a:pt x="410494" y="3503655"/>
                  <a:pt x="427539" y="3525080"/>
                </a:cubicBezTo>
                <a:cubicBezTo>
                  <a:pt x="405523" y="3531590"/>
                  <a:pt x="419727" y="3493121"/>
                  <a:pt x="413808" y="3480456"/>
                </a:cubicBezTo>
                <a:close/>
                <a:moveTo>
                  <a:pt x="4690442" y="3200946"/>
                </a:moveTo>
                <a:lnTo>
                  <a:pt x="4671141" y="3206498"/>
                </a:lnTo>
                <a:cubicBezTo>
                  <a:pt x="4653423" y="3210700"/>
                  <a:pt x="4635724" y="3215080"/>
                  <a:pt x="4620464" y="3222174"/>
                </a:cubicBezTo>
                <a:lnTo>
                  <a:pt x="4610534" y="3230981"/>
                </a:lnTo>
                <a:close/>
                <a:moveTo>
                  <a:pt x="649712" y="2904726"/>
                </a:moveTo>
                <a:lnTo>
                  <a:pt x="624855" y="2909816"/>
                </a:lnTo>
                <a:cubicBezTo>
                  <a:pt x="624855" y="2923783"/>
                  <a:pt x="657287" y="2921652"/>
                  <a:pt x="656814" y="2913840"/>
                </a:cubicBezTo>
                <a:cubicBezTo>
                  <a:pt x="652671" y="2913603"/>
                  <a:pt x="650185" y="2910762"/>
                  <a:pt x="649712" y="2904726"/>
                </a:cubicBezTo>
                <a:close/>
                <a:moveTo>
                  <a:pt x="629589" y="2882236"/>
                </a:moveTo>
                <a:cubicBezTo>
                  <a:pt x="618463" y="2887918"/>
                  <a:pt x="607810" y="2894073"/>
                  <a:pt x="608875" y="2907803"/>
                </a:cubicBezTo>
                <a:cubicBezTo>
                  <a:pt x="625328" y="2905673"/>
                  <a:pt x="631602" y="2896795"/>
                  <a:pt x="629589" y="2882236"/>
                </a:cubicBezTo>
                <a:close/>
                <a:moveTo>
                  <a:pt x="601655" y="2845780"/>
                </a:moveTo>
                <a:cubicBezTo>
                  <a:pt x="586504" y="2868743"/>
                  <a:pt x="604378" y="2859747"/>
                  <a:pt x="607692" y="2876318"/>
                </a:cubicBezTo>
                <a:cubicBezTo>
                  <a:pt x="605680" y="2866139"/>
                  <a:pt x="619528" y="2867085"/>
                  <a:pt x="613492" y="2853947"/>
                </a:cubicBezTo>
                <a:cubicBezTo>
                  <a:pt x="606982" y="2855249"/>
                  <a:pt x="607218" y="2846016"/>
                  <a:pt x="601655" y="2845780"/>
                </a:cubicBezTo>
                <a:close/>
                <a:moveTo>
                  <a:pt x="596565" y="2618991"/>
                </a:moveTo>
                <a:cubicBezTo>
                  <a:pt x="622132" y="2623844"/>
                  <a:pt x="591831" y="2641599"/>
                  <a:pt x="605916" y="2664798"/>
                </a:cubicBezTo>
                <a:cubicBezTo>
                  <a:pt x="585439" y="2668586"/>
                  <a:pt x="601063" y="2632248"/>
                  <a:pt x="596565" y="2618991"/>
                </a:cubicBezTo>
                <a:close/>
                <a:moveTo>
                  <a:pt x="593368" y="2123747"/>
                </a:moveTo>
                <a:lnTo>
                  <a:pt x="572298" y="2129547"/>
                </a:lnTo>
                <a:cubicBezTo>
                  <a:pt x="573837" y="2143396"/>
                  <a:pt x="601535" y="2139726"/>
                  <a:pt x="600351" y="2132506"/>
                </a:cubicBezTo>
                <a:cubicBezTo>
                  <a:pt x="596800" y="2132388"/>
                  <a:pt x="594314" y="2129665"/>
                  <a:pt x="593368" y="2123747"/>
                </a:cubicBezTo>
                <a:close/>
                <a:moveTo>
                  <a:pt x="573719" y="2102204"/>
                </a:moveTo>
                <a:cubicBezTo>
                  <a:pt x="564605" y="2108241"/>
                  <a:pt x="555964" y="2114041"/>
                  <a:pt x="558331" y="2128127"/>
                </a:cubicBezTo>
                <a:cubicBezTo>
                  <a:pt x="572417" y="2125523"/>
                  <a:pt x="576915" y="2116527"/>
                  <a:pt x="573719" y="2102204"/>
                </a:cubicBezTo>
                <a:close/>
                <a:moveTo>
                  <a:pt x="545074" y="2067050"/>
                </a:moveTo>
                <a:cubicBezTo>
                  <a:pt x="534895" y="2090368"/>
                  <a:pt x="549572" y="2080899"/>
                  <a:pt x="554070" y="2096996"/>
                </a:cubicBezTo>
                <a:cubicBezTo>
                  <a:pt x="551348" y="2087054"/>
                  <a:pt x="563776" y="2087409"/>
                  <a:pt x="556911" y="2074625"/>
                </a:cubicBezTo>
                <a:cubicBezTo>
                  <a:pt x="551229" y="2076164"/>
                  <a:pt x="550638" y="2067050"/>
                  <a:pt x="545074" y="2067050"/>
                </a:cubicBezTo>
                <a:close/>
                <a:moveTo>
                  <a:pt x="561633" y="2008272"/>
                </a:moveTo>
                <a:lnTo>
                  <a:pt x="561557" y="2008504"/>
                </a:lnTo>
                <a:lnTo>
                  <a:pt x="561601" y="2008536"/>
                </a:lnTo>
                <a:close/>
                <a:moveTo>
                  <a:pt x="459385" y="1940378"/>
                </a:moveTo>
                <a:lnTo>
                  <a:pt x="460281" y="1940647"/>
                </a:lnTo>
                <a:lnTo>
                  <a:pt x="470817" y="1954944"/>
                </a:lnTo>
                <a:lnTo>
                  <a:pt x="470741" y="1955076"/>
                </a:lnTo>
                <a:lnTo>
                  <a:pt x="470741" y="1955786"/>
                </a:lnTo>
                <a:close/>
                <a:moveTo>
                  <a:pt x="417835" y="1884000"/>
                </a:moveTo>
                <a:lnTo>
                  <a:pt x="459385" y="1940378"/>
                </a:lnTo>
                <a:lnTo>
                  <a:pt x="458667" y="1940162"/>
                </a:lnTo>
                <a:lnTo>
                  <a:pt x="417113" y="1884357"/>
                </a:lnTo>
                <a:lnTo>
                  <a:pt x="417713" y="1884057"/>
                </a:lnTo>
                <a:close/>
                <a:moveTo>
                  <a:pt x="412220" y="1876382"/>
                </a:moveTo>
                <a:lnTo>
                  <a:pt x="412945" y="1876780"/>
                </a:lnTo>
                <a:lnTo>
                  <a:pt x="418201" y="1883831"/>
                </a:lnTo>
                <a:lnTo>
                  <a:pt x="417835" y="1884000"/>
                </a:lnTo>
                <a:close/>
                <a:moveTo>
                  <a:pt x="410113" y="1875889"/>
                </a:moveTo>
                <a:lnTo>
                  <a:pt x="410808" y="1875889"/>
                </a:lnTo>
                <a:lnTo>
                  <a:pt x="417113" y="1884357"/>
                </a:lnTo>
                <a:lnTo>
                  <a:pt x="416529" y="1884648"/>
                </a:lnTo>
                <a:close/>
                <a:moveTo>
                  <a:pt x="372054" y="1826011"/>
                </a:moveTo>
                <a:lnTo>
                  <a:pt x="372278" y="1826228"/>
                </a:lnTo>
                <a:lnTo>
                  <a:pt x="373326" y="1827478"/>
                </a:lnTo>
                <a:close/>
                <a:moveTo>
                  <a:pt x="372932" y="1823996"/>
                </a:moveTo>
                <a:lnTo>
                  <a:pt x="374273" y="1825584"/>
                </a:lnTo>
                <a:lnTo>
                  <a:pt x="374323" y="1825648"/>
                </a:lnTo>
                <a:lnTo>
                  <a:pt x="372984" y="1824094"/>
                </a:lnTo>
                <a:close/>
                <a:moveTo>
                  <a:pt x="372369" y="1823380"/>
                </a:moveTo>
                <a:lnTo>
                  <a:pt x="372984" y="1824094"/>
                </a:lnTo>
                <a:lnTo>
                  <a:pt x="373013" y="1824149"/>
                </a:lnTo>
                <a:close/>
                <a:moveTo>
                  <a:pt x="356383" y="1806898"/>
                </a:moveTo>
                <a:lnTo>
                  <a:pt x="366934" y="1816470"/>
                </a:lnTo>
                <a:lnTo>
                  <a:pt x="372379" y="1822980"/>
                </a:lnTo>
                <a:lnTo>
                  <a:pt x="372431" y="1823043"/>
                </a:lnTo>
                <a:lnTo>
                  <a:pt x="372932" y="1823996"/>
                </a:lnTo>
                <a:lnTo>
                  <a:pt x="366579" y="1816470"/>
                </a:lnTo>
                <a:lnTo>
                  <a:pt x="372369" y="1823380"/>
                </a:lnTo>
                <a:lnTo>
                  <a:pt x="366105" y="1816115"/>
                </a:lnTo>
                <a:lnTo>
                  <a:pt x="370840" y="1821796"/>
                </a:lnTo>
                <a:lnTo>
                  <a:pt x="373799" y="1825229"/>
                </a:lnTo>
                <a:lnTo>
                  <a:pt x="373207" y="1824519"/>
                </a:lnTo>
                <a:lnTo>
                  <a:pt x="373013" y="1824149"/>
                </a:lnTo>
                <a:lnTo>
                  <a:pt x="373917" y="1825229"/>
                </a:lnTo>
                <a:lnTo>
                  <a:pt x="379954" y="1832804"/>
                </a:lnTo>
                <a:lnTo>
                  <a:pt x="382085" y="1835527"/>
                </a:lnTo>
                <a:lnTo>
                  <a:pt x="383717" y="1837708"/>
                </a:lnTo>
                <a:lnTo>
                  <a:pt x="412220" y="1876382"/>
                </a:lnTo>
                <a:lnTo>
                  <a:pt x="411321" y="1875889"/>
                </a:lnTo>
                <a:lnTo>
                  <a:pt x="410808" y="1875889"/>
                </a:lnTo>
                <a:lnTo>
                  <a:pt x="380664" y="1835408"/>
                </a:lnTo>
                <a:lnTo>
                  <a:pt x="378179" y="1832212"/>
                </a:lnTo>
                <a:cubicBezTo>
                  <a:pt x="375811" y="1829135"/>
                  <a:pt x="373444" y="1826176"/>
                  <a:pt x="371313" y="1823808"/>
                </a:cubicBezTo>
                <a:lnTo>
                  <a:pt x="364292" y="1815566"/>
                </a:lnTo>
                <a:lnTo>
                  <a:pt x="364685" y="1815996"/>
                </a:lnTo>
                <a:lnTo>
                  <a:pt x="373444" y="1826294"/>
                </a:lnTo>
                <a:lnTo>
                  <a:pt x="365632" y="1817062"/>
                </a:lnTo>
                <a:lnTo>
                  <a:pt x="363146" y="1814221"/>
                </a:lnTo>
                <a:lnTo>
                  <a:pt x="364292" y="1815566"/>
                </a:lnTo>
                <a:close/>
                <a:moveTo>
                  <a:pt x="338883" y="1791023"/>
                </a:moveTo>
                <a:lnTo>
                  <a:pt x="347512" y="1798851"/>
                </a:lnTo>
                <a:lnTo>
                  <a:pt x="366934" y="1818955"/>
                </a:lnTo>
                <a:lnTo>
                  <a:pt x="373917" y="1827241"/>
                </a:lnTo>
                <a:lnTo>
                  <a:pt x="379717" y="1834461"/>
                </a:lnTo>
                <a:lnTo>
                  <a:pt x="381848" y="1837302"/>
                </a:lnTo>
                <a:lnTo>
                  <a:pt x="410113" y="1875889"/>
                </a:lnTo>
                <a:lnTo>
                  <a:pt x="409782" y="1875889"/>
                </a:lnTo>
                <a:lnTo>
                  <a:pt x="381966" y="1838131"/>
                </a:lnTo>
                <a:lnTo>
                  <a:pt x="379836" y="1835408"/>
                </a:lnTo>
                <a:lnTo>
                  <a:pt x="373326" y="1827241"/>
                </a:lnTo>
                <a:lnTo>
                  <a:pt x="372278" y="1826228"/>
                </a:lnTo>
                <a:lnTo>
                  <a:pt x="366579" y="1819429"/>
                </a:lnTo>
                <a:lnTo>
                  <a:pt x="363695" y="1816372"/>
                </a:lnTo>
                <a:lnTo>
                  <a:pt x="360187" y="1812327"/>
                </a:lnTo>
                <a:lnTo>
                  <a:pt x="354743" y="1806883"/>
                </a:lnTo>
                <a:lnTo>
                  <a:pt x="354741" y="1806881"/>
                </a:lnTo>
                <a:close/>
                <a:moveTo>
                  <a:pt x="335175" y="1787659"/>
                </a:moveTo>
                <a:lnTo>
                  <a:pt x="336514" y="1788654"/>
                </a:lnTo>
                <a:lnTo>
                  <a:pt x="338883" y="1791023"/>
                </a:lnTo>
                <a:close/>
                <a:moveTo>
                  <a:pt x="327812" y="1779847"/>
                </a:moveTo>
                <a:lnTo>
                  <a:pt x="328820" y="1780605"/>
                </a:lnTo>
                <a:lnTo>
                  <a:pt x="333200" y="1784511"/>
                </a:lnTo>
                <a:lnTo>
                  <a:pt x="333684" y="1784511"/>
                </a:lnTo>
                <a:lnTo>
                  <a:pt x="340805" y="1791066"/>
                </a:lnTo>
                <a:cubicBezTo>
                  <a:pt x="344385" y="1794454"/>
                  <a:pt x="349298" y="1799307"/>
                  <a:pt x="356044" y="1806527"/>
                </a:cubicBezTo>
                <a:lnTo>
                  <a:pt x="356383" y="1806898"/>
                </a:lnTo>
                <a:lnTo>
                  <a:pt x="347512" y="1798851"/>
                </a:lnTo>
                <a:lnTo>
                  <a:pt x="336632" y="1787589"/>
                </a:lnTo>
                <a:close/>
                <a:moveTo>
                  <a:pt x="327561" y="1779627"/>
                </a:moveTo>
                <a:lnTo>
                  <a:pt x="327812" y="1779847"/>
                </a:lnTo>
                <a:lnTo>
                  <a:pt x="327540" y="1779642"/>
                </a:lnTo>
                <a:close/>
                <a:moveTo>
                  <a:pt x="323200" y="1778763"/>
                </a:moveTo>
                <a:lnTo>
                  <a:pt x="332290" y="1785516"/>
                </a:lnTo>
                <a:lnTo>
                  <a:pt x="354741" y="1806881"/>
                </a:lnTo>
                <a:lnTo>
                  <a:pt x="354742" y="1806882"/>
                </a:lnTo>
                <a:lnTo>
                  <a:pt x="354743" y="1806883"/>
                </a:lnTo>
                <a:lnTo>
                  <a:pt x="363695" y="1816372"/>
                </a:lnTo>
                <a:lnTo>
                  <a:pt x="372054" y="1826011"/>
                </a:lnTo>
                <a:close/>
                <a:moveTo>
                  <a:pt x="318153" y="1772871"/>
                </a:moveTo>
                <a:lnTo>
                  <a:pt x="321230" y="1775178"/>
                </a:lnTo>
                <a:lnTo>
                  <a:pt x="322634" y="1776283"/>
                </a:lnTo>
                <a:lnTo>
                  <a:pt x="335175" y="1787659"/>
                </a:lnTo>
                <a:lnTo>
                  <a:pt x="332290" y="1785516"/>
                </a:lnTo>
                <a:lnTo>
                  <a:pt x="325388" y="1778948"/>
                </a:lnTo>
                <a:close/>
                <a:moveTo>
                  <a:pt x="318966" y="1772083"/>
                </a:moveTo>
                <a:cubicBezTo>
                  <a:pt x="316421" y="1770011"/>
                  <a:pt x="317576" y="1771136"/>
                  <a:pt x="323494" y="1775752"/>
                </a:cubicBezTo>
                <a:lnTo>
                  <a:pt x="327804" y="1779453"/>
                </a:lnTo>
                <a:lnTo>
                  <a:pt x="327561" y="1779627"/>
                </a:lnTo>
                <a:close/>
                <a:moveTo>
                  <a:pt x="314905" y="1770142"/>
                </a:moveTo>
                <a:lnTo>
                  <a:pt x="327540" y="1779642"/>
                </a:lnTo>
                <a:lnTo>
                  <a:pt x="327518" y="1779657"/>
                </a:lnTo>
                <a:cubicBezTo>
                  <a:pt x="327636" y="1780250"/>
                  <a:pt x="327518" y="1780250"/>
                  <a:pt x="326926" y="1779657"/>
                </a:cubicBezTo>
                <a:lnTo>
                  <a:pt x="322634" y="1776283"/>
                </a:lnTo>
                <a:lnTo>
                  <a:pt x="322310" y="1775989"/>
                </a:lnTo>
                <a:lnTo>
                  <a:pt x="321230" y="1775178"/>
                </a:lnTo>
                <a:lnTo>
                  <a:pt x="316075" y="1771125"/>
                </a:lnTo>
                <a:close/>
                <a:moveTo>
                  <a:pt x="304836" y="1762791"/>
                </a:moveTo>
                <a:cubicBezTo>
                  <a:pt x="303875" y="1762169"/>
                  <a:pt x="304319" y="1762554"/>
                  <a:pt x="305976" y="1763560"/>
                </a:cubicBezTo>
                <a:cubicBezTo>
                  <a:pt x="309290" y="1765573"/>
                  <a:pt x="310000" y="1766519"/>
                  <a:pt x="313551" y="1769005"/>
                </a:cubicBezTo>
                <a:lnTo>
                  <a:pt x="314905" y="1770142"/>
                </a:lnTo>
                <a:lnTo>
                  <a:pt x="313077" y="1768768"/>
                </a:lnTo>
                <a:lnTo>
                  <a:pt x="316075" y="1771125"/>
                </a:lnTo>
                <a:lnTo>
                  <a:pt x="318153" y="1772871"/>
                </a:lnTo>
                <a:lnTo>
                  <a:pt x="313494" y="1769377"/>
                </a:lnTo>
                <a:lnTo>
                  <a:pt x="312131" y="1768058"/>
                </a:lnTo>
                <a:cubicBezTo>
                  <a:pt x="308166" y="1765040"/>
                  <a:pt x="305798" y="1763412"/>
                  <a:pt x="304836" y="1762791"/>
                </a:cubicBezTo>
                <a:close/>
                <a:moveTo>
                  <a:pt x="290943" y="1754801"/>
                </a:moveTo>
                <a:cubicBezTo>
                  <a:pt x="294424" y="1756549"/>
                  <a:pt x="297785" y="1758526"/>
                  <a:pt x="301004" y="1760720"/>
                </a:cubicBezTo>
                <a:cubicBezTo>
                  <a:pt x="304294" y="1762645"/>
                  <a:pt x="307457" y="1764780"/>
                  <a:pt x="310473" y="1767111"/>
                </a:cubicBezTo>
                <a:lnTo>
                  <a:pt x="313494" y="1769377"/>
                </a:lnTo>
                <a:lnTo>
                  <a:pt x="323200" y="1778763"/>
                </a:lnTo>
                <a:close/>
                <a:moveTo>
                  <a:pt x="4424513" y="1561155"/>
                </a:moveTo>
                <a:cubicBezTo>
                  <a:pt x="4419068" y="1577135"/>
                  <a:pt x="4408178" y="1582698"/>
                  <a:pt x="4413386" y="1598677"/>
                </a:cubicBezTo>
                <a:cubicBezTo>
                  <a:pt x="4421554" y="1591812"/>
                  <a:pt x="4428892" y="1568021"/>
                  <a:pt x="4424513" y="1561155"/>
                </a:cubicBezTo>
                <a:close/>
                <a:moveTo>
                  <a:pt x="4481447" y="1516295"/>
                </a:moveTo>
                <a:cubicBezTo>
                  <a:pt x="4487247" y="1519846"/>
                  <a:pt x="4490442" y="1523752"/>
                  <a:pt x="4495651" y="1526948"/>
                </a:cubicBezTo>
                <a:lnTo>
                  <a:pt x="4495177" y="1527066"/>
                </a:lnTo>
                <a:cubicBezTo>
                  <a:pt x="4477067" y="1535825"/>
                  <a:pt x="4472451" y="1550739"/>
                  <a:pt x="4462508" y="1576898"/>
                </a:cubicBezTo>
                <a:cubicBezTo>
                  <a:pt x="4451855" y="1582343"/>
                  <a:pt x="4465586" y="1560209"/>
                  <a:pt x="4467480" y="1553225"/>
                </a:cubicBezTo>
                <a:cubicBezTo>
                  <a:pt x="4472096" y="1537127"/>
                  <a:pt x="4472806" y="1520793"/>
                  <a:pt x="4481447" y="1516295"/>
                </a:cubicBezTo>
                <a:close/>
                <a:moveTo>
                  <a:pt x="4442386" y="1491438"/>
                </a:moveTo>
                <a:cubicBezTo>
                  <a:pt x="4449014" y="1508601"/>
                  <a:pt x="4424158" y="1517360"/>
                  <a:pt x="4437888" y="1528013"/>
                </a:cubicBezTo>
                <a:cubicBezTo>
                  <a:pt x="4438717" y="1515703"/>
                  <a:pt x="4456472" y="1500079"/>
                  <a:pt x="4442386" y="1491438"/>
                </a:cubicBezTo>
                <a:close/>
                <a:moveTo>
                  <a:pt x="4506422" y="1353660"/>
                </a:moveTo>
                <a:cubicBezTo>
                  <a:pt x="4509736" y="1355673"/>
                  <a:pt x="4513050" y="1357685"/>
                  <a:pt x="4513169" y="1360762"/>
                </a:cubicBezTo>
                <a:cubicBezTo>
                  <a:pt x="4518022" y="1361591"/>
                  <a:pt x="4517785" y="1357093"/>
                  <a:pt x="4519205" y="1354370"/>
                </a:cubicBezTo>
                <a:cubicBezTo>
                  <a:pt x="4527491" y="1361827"/>
                  <a:pt x="4513997" y="1375795"/>
                  <a:pt x="4520271" y="1383844"/>
                </a:cubicBezTo>
                <a:lnTo>
                  <a:pt x="4519797" y="1383844"/>
                </a:lnTo>
                <a:cubicBezTo>
                  <a:pt x="4507961" y="1378280"/>
                  <a:pt x="4510210" y="1372007"/>
                  <a:pt x="4506422" y="1385501"/>
                </a:cubicBezTo>
                <a:cubicBezTo>
                  <a:pt x="4500504" y="1385501"/>
                  <a:pt x="4506422" y="1362774"/>
                  <a:pt x="4506422" y="1353660"/>
                </a:cubicBezTo>
                <a:close/>
                <a:moveTo>
                  <a:pt x="4514234" y="1290216"/>
                </a:moveTo>
                <a:cubicBezTo>
                  <a:pt x="4537670" y="1294004"/>
                  <a:pt x="4507724" y="1321347"/>
                  <a:pt x="4515654" y="1337563"/>
                </a:cubicBezTo>
                <a:cubicBezTo>
                  <a:pt x="4496242" y="1327856"/>
                  <a:pt x="4526426" y="1302053"/>
                  <a:pt x="4514234" y="1290216"/>
                </a:cubicBezTo>
                <a:close/>
                <a:moveTo>
                  <a:pt x="4542523" y="1256956"/>
                </a:moveTo>
                <a:cubicBezTo>
                  <a:pt x="4545246" y="1286128"/>
                  <a:pt x="4545246" y="1315491"/>
                  <a:pt x="4542523" y="1344665"/>
                </a:cubicBezTo>
                <a:cubicBezTo>
                  <a:pt x="4539353" y="1376778"/>
                  <a:pt x="4534493" y="1408702"/>
                  <a:pt x="4527964" y="1440304"/>
                </a:cubicBezTo>
                <a:cubicBezTo>
                  <a:pt x="4515299" y="1505405"/>
                  <a:pt x="4495651" y="1570506"/>
                  <a:pt x="4480618" y="1630873"/>
                </a:cubicBezTo>
                <a:cubicBezTo>
                  <a:pt x="4469492" y="1620812"/>
                  <a:pt x="4481802" y="1602583"/>
                  <a:pt x="4485945" y="1586249"/>
                </a:cubicBezTo>
                <a:cubicBezTo>
                  <a:pt x="4489377" y="1572400"/>
                  <a:pt x="4492928" y="1558315"/>
                  <a:pt x="4496598" y="1544347"/>
                </a:cubicBezTo>
                <a:cubicBezTo>
                  <a:pt x="4500267" y="1530380"/>
                  <a:pt x="4502634" y="1516176"/>
                  <a:pt x="4505712" y="1501973"/>
                </a:cubicBezTo>
                <a:cubicBezTo>
                  <a:pt x="4512222" y="1473801"/>
                  <a:pt x="4516483" y="1445512"/>
                  <a:pt x="4521691" y="1417696"/>
                </a:cubicBezTo>
                <a:cubicBezTo>
                  <a:pt x="4530687" y="1361827"/>
                  <a:pt x="4537789" y="1307498"/>
                  <a:pt x="4542523" y="1256956"/>
                </a:cubicBezTo>
                <a:close/>
                <a:moveTo>
                  <a:pt x="4542050" y="978086"/>
                </a:moveTo>
                <a:lnTo>
                  <a:pt x="4542050" y="978204"/>
                </a:lnTo>
                <a:cubicBezTo>
                  <a:pt x="4544180" y="992408"/>
                  <a:pt x="4536724" y="997261"/>
                  <a:pt x="4548442" y="1005310"/>
                </a:cubicBezTo>
                <a:cubicBezTo>
                  <a:pt x="4549152" y="996196"/>
                  <a:pt x="4547140" y="976429"/>
                  <a:pt x="4542050" y="978086"/>
                </a:cubicBezTo>
                <a:close/>
                <a:moveTo>
                  <a:pt x="4588449" y="959029"/>
                </a:moveTo>
                <a:cubicBezTo>
                  <a:pt x="4606796" y="966604"/>
                  <a:pt x="4598392" y="983767"/>
                  <a:pt x="4595196" y="991461"/>
                </a:cubicBezTo>
                <a:lnTo>
                  <a:pt x="4594723" y="991461"/>
                </a:lnTo>
                <a:cubicBezTo>
                  <a:pt x="4587858" y="983057"/>
                  <a:pt x="4592474" y="968853"/>
                  <a:pt x="4588449" y="959029"/>
                </a:cubicBezTo>
                <a:close/>
                <a:moveTo>
                  <a:pt x="4590462" y="924940"/>
                </a:moveTo>
                <a:lnTo>
                  <a:pt x="4590565" y="924986"/>
                </a:lnTo>
                <a:lnTo>
                  <a:pt x="4590462" y="925176"/>
                </a:lnTo>
                <a:close/>
                <a:moveTo>
                  <a:pt x="4545246" y="911446"/>
                </a:moveTo>
                <a:cubicBezTo>
                  <a:pt x="4541000" y="923111"/>
                  <a:pt x="4541948" y="936035"/>
                  <a:pt x="4547850" y="946955"/>
                </a:cubicBezTo>
                <a:cubicBezTo>
                  <a:pt x="4556017" y="937250"/>
                  <a:pt x="4550927" y="921152"/>
                  <a:pt x="4545246" y="911446"/>
                </a:cubicBezTo>
                <a:close/>
                <a:moveTo>
                  <a:pt x="4612359" y="883985"/>
                </a:moveTo>
                <a:cubicBezTo>
                  <a:pt x="4620053" y="900911"/>
                  <a:pt x="4616028" y="915233"/>
                  <a:pt x="4623012" y="940800"/>
                </a:cubicBezTo>
                <a:cubicBezTo>
                  <a:pt x="4607269" y="939735"/>
                  <a:pt x="4621237" y="922572"/>
                  <a:pt x="4611176" y="918193"/>
                </a:cubicBezTo>
                <a:cubicBezTo>
                  <a:pt x="4603660" y="922868"/>
                  <a:pt x="4601114" y="927100"/>
                  <a:pt x="4599132" y="928890"/>
                </a:cubicBezTo>
                <a:lnTo>
                  <a:pt x="4590565" y="924986"/>
                </a:lnTo>
                <a:lnTo>
                  <a:pt x="4593254" y="920018"/>
                </a:lnTo>
                <a:cubicBezTo>
                  <a:pt x="4593021" y="913465"/>
                  <a:pt x="4586230" y="903634"/>
                  <a:pt x="4595551" y="898662"/>
                </a:cubicBezTo>
                <a:cubicBezTo>
                  <a:pt x="4604664" y="898662"/>
                  <a:pt x="4597208" y="907303"/>
                  <a:pt x="4599339" y="910499"/>
                </a:cubicBezTo>
                <a:cubicBezTo>
                  <a:pt x="4614253" y="906948"/>
                  <a:pt x="4600168" y="892744"/>
                  <a:pt x="4612359" y="883985"/>
                </a:cubicBezTo>
                <a:close/>
                <a:moveTo>
                  <a:pt x="725819" y="829892"/>
                </a:moveTo>
                <a:cubicBezTo>
                  <a:pt x="690427" y="829181"/>
                  <a:pt x="593841" y="914286"/>
                  <a:pt x="574666" y="910499"/>
                </a:cubicBezTo>
                <a:lnTo>
                  <a:pt x="574666" y="911445"/>
                </a:lnTo>
                <a:cubicBezTo>
                  <a:pt x="600469" y="916654"/>
                  <a:pt x="711260" y="831430"/>
                  <a:pt x="725819" y="829892"/>
                </a:cubicBezTo>
                <a:close/>
                <a:moveTo>
                  <a:pt x="4595906" y="793080"/>
                </a:moveTo>
                <a:cubicBezTo>
                  <a:pt x="4587266" y="803970"/>
                  <a:pt x="4595906" y="822790"/>
                  <a:pt x="4600523" y="833798"/>
                </a:cubicBezTo>
                <a:cubicBezTo>
                  <a:pt x="4605494" y="821369"/>
                  <a:pt x="4607980" y="801010"/>
                  <a:pt x="4595906" y="793080"/>
                </a:cubicBezTo>
                <a:close/>
                <a:moveTo>
                  <a:pt x="4522756" y="560373"/>
                </a:moveTo>
                <a:cubicBezTo>
                  <a:pt x="4509381" y="569487"/>
                  <a:pt x="4537197" y="619556"/>
                  <a:pt x="4533172" y="625356"/>
                </a:cubicBezTo>
                <a:cubicBezTo>
                  <a:pt x="4545246" y="611862"/>
                  <a:pt x="4512695" y="567120"/>
                  <a:pt x="4522756" y="560373"/>
                </a:cubicBezTo>
                <a:close/>
                <a:moveTo>
                  <a:pt x="1187681" y="556348"/>
                </a:moveTo>
                <a:cubicBezTo>
                  <a:pt x="1165399" y="559811"/>
                  <a:pt x="1132930" y="568399"/>
                  <a:pt x="1111896" y="581815"/>
                </a:cubicBezTo>
                <a:lnTo>
                  <a:pt x="1096122" y="596238"/>
                </a:lnTo>
                <a:lnTo>
                  <a:pt x="1095475" y="596356"/>
                </a:lnTo>
                <a:lnTo>
                  <a:pt x="1095475" y="596829"/>
                </a:lnTo>
                <a:lnTo>
                  <a:pt x="1096122" y="596238"/>
                </a:lnTo>
                <a:lnTo>
                  <a:pt x="1118621" y="592135"/>
                </a:lnTo>
                <a:cubicBezTo>
                  <a:pt x="1143073" y="584268"/>
                  <a:pt x="1170104" y="567179"/>
                  <a:pt x="1187681" y="556348"/>
                </a:cubicBezTo>
                <a:close/>
                <a:moveTo>
                  <a:pt x="1473416" y="525810"/>
                </a:moveTo>
                <a:cubicBezTo>
                  <a:pt x="1446311" y="524034"/>
                  <a:pt x="1411866" y="542381"/>
                  <a:pt x="1391981" y="557177"/>
                </a:cubicBezTo>
                <a:lnTo>
                  <a:pt x="1392099" y="557177"/>
                </a:lnTo>
                <a:cubicBezTo>
                  <a:pt x="1421141" y="552674"/>
                  <a:pt x="1448874" y="541976"/>
                  <a:pt x="1473416" y="525810"/>
                </a:cubicBezTo>
                <a:close/>
                <a:moveTo>
                  <a:pt x="4545246" y="503676"/>
                </a:moveTo>
                <a:cubicBezTo>
                  <a:pt x="4544299" y="505510"/>
                  <a:pt x="4545838" y="508292"/>
                  <a:pt x="4546503" y="510704"/>
                </a:cubicBezTo>
                <a:lnTo>
                  <a:pt x="4546109" y="511180"/>
                </a:lnTo>
                <a:close/>
                <a:moveTo>
                  <a:pt x="1286162" y="499769"/>
                </a:moveTo>
                <a:cubicBezTo>
                  <a:pt x="1283913" y="510067"/>
                  <a:pt x="1271958" y="516222"/>
                  <a:pt x="1258227" y="521785"/>
                </a:cubicBezTo>
                <a:cubicBezTo>
                  <a:pt x="1244588" y="526385"/>
                  <a:pt x="1231491" y="532458"/>
                  <a:pt x="1219167" y="539895"/>
                </a:cubicBezTo>
                <a:cubicBezTo>
                  <a:pt x="1231832" y="546524"/>
                  <a:pt x="1245326" y="539895"/>
                  <a:pt x="1259766" y="532912"/>
                </a:cubicBezTo>
                <a:cubicBezTo>
                  <a:pt x="1273558" y="524284"/>
                  <a:pt x="1289688" y="520148"/>
                  <a:pt x="1305929" y="521075"/>
                </a:cubicBezTo>
                <a:cubicBezTo>
                  <a:pt x="1121989" y="600262"/>
                  <a:pt x="960893" y="678147"/>
                  <a:pt x="776953" y="742301"/>
                </a:cubicBezTo>
                <a:cubicBezTo>
                  <a:pt x="758516" y="756368"/>
                  <a:pt x="738685" y="768505"/>
                  <a:pt x="717770" y="778521"/>
                </a:cubicBezTo>
                <a:cubicBezTo>
                  <a:pt x="694097" y="791186"/>
                  <a:pt x="666399" y="804088"/>
                  <a:pt x="637163" y="817108"/>
                </a:cubicBezTo>
                <a:cubicBezTo>
                  <a:pt x="577980" y="842439"/>
                  <a:pt x="513352" y="873095"/>
                  <a:pt x="455945" y="903160"/>
                </a:cubicBezTo>
                <a:cubicBezTo>
                  <a:pt x="441504" y="895821"/>
                  <a:pt x="516666" y="874160"/>
                  <a:pt x="520099" y="857352"/>
                </a:cubicBezTo>
                <a:cubicBezTo>
                  <a:pt x="488485" y="869236"/>
                  <a:pt x="458654" y="885405"/>
                  <a:pt x="431443" y="905409"/>
                </a:cubicBezTo>
                <a:cubicBezTo>
                  <a:pt x="403678" y="926486"/>
                  <a:pt x="374178" y="945175"/>
                  <a:pt x="343261" y="961278"/>
                </a:cubicBezTo>
                <a:cubicBezTo>
                  <a:pt x="356991" y="977849"/>
                  <a:pt x="386227" y="950388"/>
                  <a:pt x="405995" y="949441"/>
                </a:cubicBezTo>
                <a:cubicBezTo>
                  <a:pt x="381374" y="974890"/>
                  <a:pt x="346812" y="987555"/>
                  <a:pt x="313433" y="1000220"/>
                </a:cubicBezTo>
                <a:cubicBezTo>
                  <a:pt x="280053" y="1012886"/>
                  <a:pt x="246674" y="1024840"/>
                  <a:pt x="224303" y="1045435"/>
                </a:cubicBezTo>
                <a:cubicBezTo>
                  <a:pt x="267871" y="1005019"/>
                  <a:pt x="315150" y="968797"/>
                  <a:pt x="365513" y="937249"/>
                </a:cubicBezTo>
                <a:cubicBezTo>
                  <a:pt x="392974" y="919731"/>
                  <a:pt x="421856" y="901739"/>
                  <a:pt x="452276" y="884340"/>
                </a:cubicBezTo>
                <a:cubicBezTo>
                  <a:pt x="482696" y="866939"/>
                  <a:pt x="514299" y="850606"/>
                  <a:pt x="546968" y="833797"/>
                </a:cubicBezTo>
                <a:cubicBezTo>
                  <a:pt x="579636" y="816987"/>
                  <a:pt x="612543" y="801365"/>
                  <a:pt x="646040" y="785268"/>
                </a:cubicBezTo>
                <a:cubicBezTo>
                  <a:pt x="679537" y="769168"/>
                  <a:pt x="713272" y="753190"/>
                  <a:pt x="747243" y="738750"/>
                </a:cubicBezTo>
                <a:lnTo>
                  <a:pt x="847972" y="693889"/>
                </a:lnTo>
                <a:cubicBezTo>
                  <a:pt x="881233" y="679922"/>
                  <a:pt x="914020" y="665718"/>
                  <a:pt x="945860" y="651514"/>
                </a:cubicBezTo>
                <a:lnTo>
                  <a:pt x="941795" y="657187"/>
                </a:lnTo>
                <a:lnTo>
                  <a:pt x="930710" y="662877"/>
                </a:lnTo>
                <a:cubicBezTo>
                  <a:pt x="933787" y="661339"/>
                  <a:pt x="937841" y="660007"/>
                  <a:pt x="940993" y="658306"/>
                </a:cubicBezTo>
                <a:lnTo>
                  <a:pt x="941795" y="657187"/>
                </a:lnTo>
                <a:lnTo>
                  <a:pt x="997113" y="628788"/>
                </a:lnTo>
                <a:lnTo>
                  <a:pt x="1088965" y="586295"/>
                </a:lnTo>
                <a:cubicBezTo>
                  <a:pt x="1122107" y="570552"/>
                  <a:pt x="1157025" y="555993"/>
                  <a:pt x="1190759" y="541079"/>
                </a:cubicBezTo>
                <a:cubicBezTo>
                  <a:pt x="1224493" y="526165"/>
                  <a:pt x="1257162" y="511724"/>
                  <a:pt x="1286162" y="499769"/>
                </a:cubicBezTo>
                <a:close/>
                <a:moveTo>
                  <a:pt x="1604565" y="481186"/>
                </a:moveTo>
                <a:cubicBezTo>
                  <a:pt x="1583851" y="486276"/>
                  <a:pt x="1540175" y="503439"/>
                  <a:pt x="1546566" y="509002"/>
                </a:cubicBezTo>
                <a:cubicBezTo>
                  <a:pt x="1577696" y="495271"/>
                  <a:pt x="1592611" y="500716"/>
                  <a:pt x="1604565" y="481186"/>
                </a:cubicBezTo>
                <a:close/>
                <a:moveTo>
                  <a:pt x="1422756" y="443664"/>
                </a:moveTo>
                <a:cubicBezTo>
                  <a:pt x="1427727" y="462721"/>
                  <a:pt x="1382393" y="459643"/>
                  <a:pt x="1377185" y="474676"/>
                </a:cubicBezTo>
                <a:cubicBezTo>
                  <a:pt x="1404883" y="485329"/>
                  <a:pt x="1420388" y="473492"/>
                  <a:pt x="1401923" y="493733"/>
                </a:cubicBezTo>
                <a:cubicBezTo>
                  <a:pt x="1387246" y="487104"/>
                  <a:pt x="1360140" y="518590"/>
                  <a:pt x="1339190" y="509357"/>
                </a:cubicBezTo>
                <a:cubicBezTo>
                  <a:pt x="1334692" y="498941"/>
                  <a:pt x="1358246" y="500479"/>
                  <a:pt x="1365348" y="495035"/>
                </a:cubicBezTo>
                <a:cubicBezTo>
                  <a:pt x="1350671" y="480594"/>
                  <a:pt x="1324749" y="508292"/>
                  <a:pt x="1299182" y="500953"/>
                </a:cubicBezTo>
                <a:cubicBezTo>
                  <a:pt x="1334692" y="479055"/>
                  <a:pt x="1368426" y="471006"/>
                  <a:pt x="1422756" y="443664"/>
                </a:cubicBezTo>
                <a:close/>
                <a:moveTo>
                  <a:pt x="1549525" y="437036"/>
                </a:moveTo>
                <a:cubicBezTo>
                  <a:pt x="1534138" y="451121"/>
                  <a:pt x="1500285" y="457276"/>
                  <a:pt x="1479926" y="469349"/>
                </a:cubicBezTo>
                <a:cubicBezTo>
                  <a:pt x="1488449" y="443072"/>
                  <a:pt x="1530705" y="438929"/>
                  <a:pt x="1549525" y="437036"/>
                </a:cubicBezTo>
                <a:close/>
                <a:moveTo>
                  <a:pt x="4549862" y="416677"/>
                </a:moveTo>
                <a:cubicBezTo>
                  <a:pt x="4595433" y="486986"/>
                  <a:pt x="4589396" y="618609"/>
                  <a:pt x="4598274" y="728926"/>
                </a:cubicBezTo>
                <a:lnTo>
                  <a:pt x="4594410" y="725916"/>
                </a:lnTo>
                <a:lnTo>
                  <a:pt x="4594093" y="724292"/>
                </a:lnTo>
                <a:lnTo>
                  <a:pt x="4593657" y="721350"/>
                </a:lnTo>
                <a:lnTo>
                  <a:pt x="4593657" y="722061"/>
                </a:lnTo>
                <a:lnTo>
                  <a:pt x="4594093" y="724292"/>
                </a:lnTo>
                <a:lnTo>
                  <a:pt x="4594323" y="725848"/>
                </a:lnTo>
                <a:lnTo>
                  <a:pt x="4594410" y="725916"/>
                </a:lnTo>
                <a:lnTo>
                  <a:pt x="4599409" y="751513"/>
                </a:lnTo>
                <a:cubicBezTo>
                  <a:pt x="4605479" y="787717"/>
                  <a:pt x="4612182" y="840781"/>
                  <a:pt x="4616620" y="880197"/>
                </a:cubicBezTo>
                <a:cubicBezTo>
                  <a:pt x="4602298" y="875344"/>
                  <a:pt x="4610347" y="858063"/>
                  <a:pt x="4604784" y="848357"/>
                </a:cubicBezTo>
                <a:cubicBezTo>
                  <a:pt x="4587739" y="856169"/>
                  <a:pt x="4608453" y="872977"/>
                  <a:pt x="4595906" y="884577"/>
                </a:cubicBezTo>
                <a:cubicBezTo>
                  <a:pt x="4585017" y="801721"/>
                  <a:pt x="4572233" y="730701"/>
                  <a:pt x="4581466" y="654592"/>
                </a:cubicBezTo>
                <a:cubicBezTo>
                  <a:pt x="4563948" y="626894"/>
                  <a:pt x="4574127" y="565936"/>
                  <a:pt x="4567854" y="517051"/>
                </a:cubicBezTo>
                <a:cubicBezTo>
                  <a:pt x="4577915" y="512317"/>
                  <a:pt x="4568801" y="542500"/>
                  <a:pt x="4579690" y="545577"/>
                </a:cubicBezTo>
                <a:cubicBezTo>
                  <a:pt x="4584898" y="517880"/>
                  <a:pt x="4565842" y="497521"/>
                  <a:pt x="4565842" y="469113"/>
                </a:cubicBezTo>
                <a:cubicBezTo>
                  <a:pt x="4549270" y="472664"/>
                  <a:pt x="4558740" y="486157"/>
                  <a:pt x="4552466" y="493733"/>
                </a:cubicBezTo>
                <a:cubicBezTo>
                  <a:pt x="4533646" y="470060"/>
                  <a:pt x="4562409" y="437273"/>
                  <a:pt x="4549862" y="416677"/>
                </a:cubicBezTo>
                <a:close/>
                <a:moveTo>
                  <a:pt x="2160149" y="306093"/>
                </a:moveTo>
                <a:lnTo>
                  <a:pt x="2159700" y="306241"/>
                </a:lnTo>
                <a:lnTo>
                  <a:pt x="2159582" y="306241"/>
                </a:lnTo>
                <a:close/>
                <a:moveTo>
                  <a:pt x="2346008" y="280556"/>
                </a:moveTo>
                <a:lnTo>
                  <a:pt x="2346008" y="280674"/>
                </a:lnTo>
                <a:cubicBezTo>
                  <a:pt x="2340445" y="308727"/>
                  <a:pt x="2264454" y="292511"/>
                  <a:pt x="2248474" y="314645"/>
                </a:cubicBezTo>
                <a:cubicBezTo>
                  <a:pt x="2240071" y="285764"/>
                  <a:pt x="2318666" y="300205"/>
                  <a:pt x="2346008" y="280556"/>
                </a:cubicBezTo>
                <a:close/>
                <a:moveTo>
                  <a:pt x="2437268" y="243152"/>
                </a:moveTo>
                <a:cubicBezTo>
                  <a:pt x="2435137" y="259842"/>
                  <a:pt x="2420934" y="261617"/>
                  <a:pt x="2450998" y="256646"/>
                </a:cubicBezTo>
                <a:cubicBezTo>
                  <a:pt x="2455970" y="263156"/>
                  <a:pt x="2404836" y="271915"/>
                  <a:pt x="2385897" y="278425"/>
                </a:cubicBezTo>
                <a:cubicBezTo>
                  <a:pt x="2387673" y="273336"/>
                  <a:pt x="2389212" y="268246"/>
                  <a:pt x="2395248" y="266589"/>
                </a:cubicBezTo>
                <a:cubicBezTo>
                  <a:pt x="2393354" y="260671"/>
                  <a:pt x="2384358" y="264103"/>
                  <a:pt x="2377612" y="264577"/>
                </a:cubicBezTo>
                <a:cubicBezTo>
                  <a:pt x="2387081" y="250136"/>
                  <a:pt x="2425786" y="255581"/>
                  <a:pt x="2437268" y="243152"/>
                </a:cubicBezTo>
                <a:close/>
                <a:moveTo>
                  <a:pt x="2793904" y="230132"/>
                </a:moveTo>
                <a:cubicBezTo>
                  <a:pt x="2769757" y="237944"/>
                  <a:pt x="2722411" y="230132"/>
                  <a:pt x="2717794" y="251438"/>
                </a:cubicBezTo>
                <a:cubicBezTo>
                  <a:pt x="2745492" y="232263"/>
                  <a:pt x="2785736" y="252503"/>
                  <a:pt x="2793904" y="230132"/>
                </a:cubicBezTo>
                <a:close/>
                <a:moveTo>
                  <a:pt x="2933152" y="204023"/>
                </a:moveTo>
                <a:cubicBezTo>
                  <a:pt x="2909244" y="205838"/>
                  <a:pt x="2878062" y="212762"/>
                  <a:pt x="2871315" y="219953"/>
                </a:cubicBezTo>
                <a:cubicBezTo>
                  <a:pt x="2906824" y="214034"/>
                  <a:pt x="2928486" y="221610"/>
                  <a:pt x="2953461" y="204092"/>
                </a:cubicBezTo>
                <a:cubicBezTo>
                  <a:pt x="2948283" y="203381"/>
                  <a:pt x="2941121" y="203418"/>
                  <a:pt x="2933152" y="204023"/>
                </a:cubicBezTo>
                <a:close/>
                <a:moveTo>
                  <a:pt x="2864568" y="168463"/>
                </a:moveTo>
                <a:cubicBezTo>
                  <a:pt x="2884927" y="175684"/>
                  <a:pt x="2830124" y="177223"/>
                  <a:pt x="2815328" y="180300"/>
                </a:cubicBezTo>
                <a:cubicBezTo>
                  <a:pt x="2780884" y="187284"/>
                  <a:pt x="2748214" y="198055"/>
                  <a:pt x="2732472" y="192137"/>
                </a:cubicBezTo>
                <a:cubicBezTo>
                  <a:pt x="2734248" y="183733"/>
                  <a:pt x="2738272" y="177578"/>
                  <a:pt x="2740166" y="169647"/>
                </a:cubicBezTo>
                <a:cubicBezTo>
                  <a:pt x="2773190" y="183023"/>
                  <a:pt x="2806450" y="176394"/>
                  <a:pt x="2864568" y="168463"/>
                </a:cubicBezTo>
                <a:close/>
                <a:moveTo>
                  <a:pt x="4198403" y="139982"/>
                </a:moveTo>
                <a:cubicBezTo>
                  <a:pt x="4197131" y="139938"/>
                  <a:pt x="4195533" y="141003"/>
                  <a:pt x="4194290" y="142068"/>
                </a:cubicBezTo>
                <a:lnTo>
                  <a:pt x="4194290" y="142423"/>
                </a:lnTo>
                <a:cubicBezTo>
                  <a:pt x="4194290" y="149762"/>
                  <a:pt x="4198315" y="146211"/>
                  <a:pt x="4200564" y="144554"/>
                </a:cubicBezTo>
                <a:cubicBezTo>
                  <a:pt x="4200623" y="141180"/>
                  <a:pt x="4199676" y="140026"/>
                  <a:pt x="4198403" y="139982"/>
                </a:cubicBezTo>
                <a:close/>
                <a:moveTo>
                  <a:pt x="4218917" y="138686"/>
                </a:moveTo>
                <a:cubicBezTo>
                  <a:pt x="4217985" y="139494"/>
                  <a:pt x="4216779" y="141417"/>
                  <a:pt x="4215122" y="145264"/>
                </a:cubicBezTo>
                <a:cubicBezTo>
                  <a:pt x="4215951" y="153195"/>
                  <a:pt x="4218555" y="152248"/>
                  <a:pt x="4224710" y="139701"/>
                </a:cubicBezTo>
                <a:cubicBezTo>
                  <a:pt x="4222047" y="143873"/>
                  <a:pt x="4221714" y="136261"/>
                  <a:pt x="4218917" y="138686"/>
                </a:cubicBezTo>
                <a:close/>
                <a:moveTo>
                  <a:pt x="4024861" y="133084"/>
                </a:moveTo>
                <a:lnTo>
                  <a:pt x="4011650" y="133664"/>
                </a:lnTo>
                <a:lnTo>
                  <a:pt x="4020095" y="139221"/>
                </a:lnTo>
                <a:lnTo>
                  <a:pt x="4022067" y="136638"/>
                </a:lnTo>
                <a:close/>
                <a:moveTo>
                  <a:pt x="3621043" y="132007"/>
                </a:moveTo>
                <a:cubicBezTo>
                  <a:pt x="3557836" y="141358"/>
                  <a:pt x="3532624" y="134256"/>
                  <a:pt x="3502678" y="162900"/>
                </a:cubicBezTo>
                <a:cubicBezTo>
                  <a:pt x="3489065" y="152011"/>
                  <a:pt x="3459948" y="153313"/>
                  <a:pt x="3442666" y="168227"/>
                </a:cubicBezTo>
                <a:cubicBezTo>
                  <a:pt x="3491788" y="178761"/>
                  <a:pt x="3542448" y="145027"/>
                  <a:pt x="3542093" y="169884"/>
                </a:cubicBezTo>
                <a:cubicBezTo>
                  <a:pt x="3559020" y="172251"/>
                  <a:pt x="3561387" y="163019"/>
                  <a:pt x="3574170" y="162072"/>
                </a:cubicBezTo>
                <a:cubicBezTo>
                  <a:pt x="3652528" y="153076"/>
                  <a:pt x="3581509" y="159231"/>
                  <a:pt x="3551681" y="153549"/>
                </a:cubicBezTo>
                <a:cubicBezTo>
                  <a:pt x="3564109" y="141713"/>
                  <a:pt x="3610864" y="162782"/>
                  <a:pt x="3621043" y="132007"/>
                </a:cubicBezTo>
                <a:close/>
                <a:moveTo>
                  <a:pt x="4234890" y="126252"/>
                </a:moveTo>
                <a:cubicBezTo>
                  <a:pt x="4229948" y="125201"/>
                  <a:pt x="4224829" y="125260"/>
                  <a:pt x="4218200" y="128575"/>
                </a:cubicBezTo>
                <a:lnTo>
                  <a:pt x="4213702" y="126917"/>
                </a:lnTo>
                <a:cubicBezTo>
                  <a:pt x="4213110" y="124905"/>
                  <a:pt x="4207902" y="126917"/>
                  <a:pt x="4210033" y="130113"/>
                </a:cubicBezTo>
                <a:cubicBezTo>
                  <a:pt x="4215478" y="139701"/>
                  <a:pt x="4232167" y="120407"/>
                  <a:pt x="4232286" y="137689"/>
                </a:cubicBezTo>
                <a:cubicBezTo>
                  <a:pt x="4230747" y="139464"/>
                  <a:pt x="4230865" y="132007"/>
                  <a:pt x="4228143" y="140648"/>
                </a:cubicBezTo>
                <a:cubicBezTo>
                  <a:pt x="4237494" y="138280"/>
                  <a:pt x="4241518" y="143015"/>
                  <a:pt x="4250514" y="130823"/>
                </a:cubicBezTo>
                <a:lnTo>
                  <a:pt x="4250514" y="130587"/>
                </a:lnTo>
                <a:cubicBezTo>
                  <a:pt x="4244596" y="129462"/>
                  <a:pt x="4239831" y="127302"/>
                  <a:pt x="4234890" y="126252"/>
                </a:cubicBezTo>
                <a:close/>
                <a:moveTo>
                  <a:pt x="4151841" y="121754"/>
                </a:moveTo>
                <a:cubicBezTo>
                  <a:pt x="4152862" y="122627"/>
                  <a:pt x="4153691" y="124372"/>
                  <a:pt x="4155111" y="123603"/>
                </a:cubicBezTo>
                <a:cubicBezTo>
                  <a:pt x="4149430" y="133546"/>
                  <a:pt x="4149430" y="127746"/>
                  <a:pt x="4147417" y="125379"/>
                </a:cubicBezTo>
                <a:lnTo>
                  <a:pt x="4147417" y="125142"/>
                </a:lnTo>
                <a:cubicBezTo>
                  <a:pt x="4149607" y="120881"/>
                  <a:pt x="4150820" y="120881"/>
                  <a:pt x="4151841" y="121754"/>
                </a:cubicBezTo>
                <a:close/>
                <a:moveTo>
                  <a:pt x="4299399" y="119815"/>
                </a:moveTo>
                <a:cubicBezTo>
                  <a:pt x="4297623" y="130823"/>
                  <a:pt x="4304015" y="118395"/>
                  <a:pt x="4303423" y="125734"/>
                </a:cubicBezTo>
                <a:lnTo>
                  <a:pt x="4303778" y="125497"/>
                </a:lnTo>
                <a:cubicBezTo>
                  <a:pt x="4301648" y="130587"/>
                  <a:pt x="4294664" y="133901"/>
                  <a:pt x="4299399" y="119815"/>
                </a:cubicBezTo>
                <a:close/>
                <a:moveTo>
                  <a:pt x="4284233" y="119120"/>
                </a:moveTo>
                <a:cubicBezTo>
                  <a:pt x="4285284" y="119963"/>
                  <a:pt x="4286201" y="121650"/>
                  <a:pt x="4287562" y="120644"/>
                </a:cubicBezTo>
                <a:cubicBezTo>
                  <a:pt x="4283538" y="131652"/>
                  <a:pt x="4279395" y="130232"/>
                  <a:pt x="4280105" y="122893"/>
                </a:cubicBezTo>
                <a:lnTo>
                  <a:pt x="4280105" y="122656"/>
                </a:lnTo>
                <a:cubicBezTo>
                  <a:pt x="4281999" y="118277"/>
                  <a:pt x="4283183" y="118277"/>
                  <a:pt x="4284233" y="119120"/>
                </a:cubicBezTo>
                <a:close/>
                <a:moveTo>
                  <a:pt x="4263517" y="112414"/>
                </a:moveTo>
                <a:cubicBezTo>
                  <a:pt x="4266463" y="112336"/>
                  <a:pt x="4268594" y="121413"/>
                  <a:pt x="4272056" y="120171"/>
                </a:cubicBezTo>
                <a:cubicBezTo>
                  <a:pt x="4263416" y="135913"/>
                  <a:pt x="4263416" y="124077"/>
                  <a:pt x="4260220" y="116501"/>
                </a:cubicBezTo>
                <a:lnTo>
                  <a:pt x="4260220" y="116265"/>
                </a:lnTo>
                <a:cubicBezTo>
                  <a:pt x="4261463" y="113483"/>
                  <a:pt x="4262535" y="112440"/>
                  <a:pt x="4263517" y="112414"/>
                </a:cubicBezTo>
                <a:close/>
                <a:moveTo>
                  <a:pt x="2947306" y="110701"/>
                </a:moveTo>
                <a:cubicBezTo>
                  <a:pt x="2939967" y="129876"/>
                  <a:pt x="2894396" y="130468"/>
                  <a:pt x="2860188" y="137570"/>
                </a:cubicBezTo>
                <a:cubicBezTo>
                  <a:pt x="2684682" y="174145"/>
                  <a:pt x="2500986" y="217844"/>
                  <a:pt x="2328126" y="262076"/>
                </a:cubicBezTo>
                <a:lnTo>
                  <a:pt x="2160149" y="306093"/>
                </a:lnTo>
                <a:lnTo>
                  <a:pt x="2340859" y="246274"/>
                </a:lnTo>
                <a:cubicBezTo>
                  <a:pt x="2405871" y="228120"/>
                  <a:pt x="2474553" y="211549"/>
                  <a:pt x="2544034" y="195806"/>
                </a:cubicBezTo>
                <a:cubicBezTo>
                  <a:pt x="2682993" y="164311"/>
                  <a:pt x="2824560" y="139109"/>
                  <a:pt x="2947306" y="110701"/>
                </a:cubicBezTo>
                <a:close/>
                <a:moveTo>
                  <a:pt x="3607550" y="101942"/>
                </a:moveTo>
                <a:cubicBezTo>
                  <a:pt x="3632170" y="108570"/>
                  <a:pt x="3567424" y="107032"/>
                  <a:pt x="3592044" y="113778"/>
                </a:cubicBezTo>
                <a:cubicBezTo>
                  <a:pt x="3588256" y="128219"/>
                  <a:pt x="3574644" y="107860"/>
                  <a:pt x="3559374" y="116501"/>
                </a:cubicBezTo>
                <a:cubicBezTo>
                  <a:pt x="3567897" y="105611"/>
                  <a:pt x="3586717" y="102889"/>
                  <a:pt x="3607550" y="101942"/>
                </a:cubicBezTo>
                <a:close/>
                <a:moveTo>
                  <a:pt x="4008099" y="82293"/>
                </a:moveTo>
                <a:cubicBezTo>
                  <a:pt x="4001470" y="94722"/>
                  <a:pt x="3970932" y="86791"/>
                  <a:pt x="3954834" y="91171"/>
                </a:cubicBezTo>
                <a:cubicBezTo>
                  <a:pt x="3961344" y="79334"/>
                  <a:pt x="3992001" y="86673"/>
                  <a:pt x="4008099" y="82293"/>
                </a:cubicBezTo>
                <a:close/>
                <a:moveTo>
                  <a:pt x="3213155" y="75665"/>
                </a:moveTo>
                <a:cubicBezTo>
                  <a:pt x="3156813" y="94248"/>
                  <a:pt x="3104969" y="91763"/>
                  <a:pt x="3070406" y="101587"/>
                </a:cubicBezTo>
                <a:cubicBezTo>
                  <a:pt x="3060818" y="81346"/>
                  <a:pt x="3169360" y="84187"/>
                  <a:pt x="3179894" y="79216"/>
                </a:cubicBezTo>
                <a:close/>
                <a:moveTo>
                  <a:pt x="3847379" y="25727"/>
                </a:moveTo>
                <a:cubicBezTo>
                  <a:pt x="3854897" y="23503"/>
                  <a:pt x="3867125" y="31514"/>
                  <a:pt x="3874227" y="29739"/>
                </a:cubicBezTo>
                <a:cubicBezTo>
                  <a:pt x="3860497" y="47612"/>
                  <a:pt x="3846412" y="65249"/>
                  <a:pt x="3811612" y="65249"/>
                </a:cubicBezTo>
                <a:cubicBezTo>
                  <a:pt x="3836942" y="78150"/>
                  <a:pt x="3861680" y="91644"/>
                  <a:pt x="3905358" y="84306"/>
                </a:cubicBezTo>
                <a:cubicBezTo>
                  <a:pt x="3876358" y="112358"/>
                  <a:pt x="3813151" y="98154"/>
                  <a:pt x="3739054" y="112358"/>
                </a:cubicBezTo>
                <a:cubicBezTo>
                  <a:pt x="3741776" y="116738"/>
                  <a:pt x="3744498" y="121236"/>
                  <a:pt x="3750890" y="121709"/>
                </a:cubicBezTo>
                <a:cubicBezTo>
                  <a:pt x="3750890" y="134137"/>
                  <a:pt x="3735976" y="117093"/>
                  <a:pt x="3728874" y="118395"/>
                </a:cubicBezTo>
                <a:cubicBezTo>
                  <a:pt x="3717038" y="120052"/>
                  <a:pt x="3718221" y="132244"/>
                  <a:pt x="3719997" y="145027"/>
                </a:cubicBezTo>
                <a:cubicBezTo>
                  <a:pt x="3827946" y="144435"/>
                  <a:pt x="3899321" y="90816"/>
                  <a:pt x="3987978" y="104428"/>
                </a:cubicBezTo>
                <a:cubicBezTo>
                  <a:pt x="3975194" y="118750"/>
                  <a:pt x="3960280" y="113187"/>
                  <a:pt x="3929624" y="118987"/>
                </a:cubicBezTo>
                <a:cubicBezTo>
                  <a:pt x="3930924" y="125023"/>
                  <a:pt x="3939802" y="122656"/>
                  <a:pt x="3946076" y="123011"/>
                </a:cubicBezTo>
                <a:cubicBezTo>
                  <a:pt x="3902302" y="134302"/>
                  <a:pt x="3857481" y="141045"/>
                  <a:pt x="3812323" y="143133"/>
                </a:cubicBezTo>
                <a:cubicBezTo>
                  <a:pt x="3873404" y="154840"/>
                  <a:pt x="3936482" y="150393"/>
                  <a:pt x="3995316" y="130231"/>
                </a:cubicBezTo>
                <a:cubicBezTo>
                  <a:pt x="3994014" y="124195"/>
                  <a:pt x="3985254" y="126444"/>
                  <a:pt x="3978862" y="126207"/>
                </a:cubicBezTo>
                <a:cubicBezTo>
                  <a:pt x="3988805" y="110464"/>
                  <a:pt x="4003394" y="108511"/>
                  <a:pt x="4018338" y="111974"/>
                </a:cubicBezTo>
                <a:lnTo>
                  <a:pt x="4037902" y="119225"/>
                </a:lnTo>
                <a:lnTo>
                  <a:pt x="4040769" y="116975"/>
                </a:lnTo>
                <a:lnTo>
                  <a:pt x="4039731" y="119903"/>
                </a:lnTo>
                <a:lnTo>
                  <a:pt x="4040483" y="120181"/>
                </a:lnTo>
                <a:lnTo>
                  <a:pt x="4042239" y="121088"/>
                </a:lnTo>
                <a:lnTo>
                  <a:pt x="4051895" y="103599"/>
                </a:lnTo>
                <a:cubicBezTo>
                  <a:pt x="4056985" y="114371"/>
                  <a:pt x="4051895" y="118040"/>
                  <a:pt x="4066454" y="109873"/>
                </a:cubicBezTo>
                <a:lnTo>
                  <a:pt x="4068910" y="98741"/>
                </a:lnTo>
                <a:lnTo>
                  <a:pt x="4050493" y="100418"/>
                </a:lnTo>
                <a:cubicBezTo>
                  <a:pt x="4043039" y="100781"/>
                  <a:pt x="4036004" y="100966"/>
                  <a:pt x="4031062" y="101350"/>
                </a:cubicBezTo>
                <a:cubicBezTo>
                  <a:pt x="4037217" y="94899"/>
                  <a:pt x="4047633" y="90283"/>
                  <a:pt x="4057871" y="87191"/>
                </a:cubicBezTo>
                <a:lnTo>
                  <a:pt x="4071987" y="84441"/>
                </a:lnTo>
                <a:lnTo>
                  <a:pt x="4074099" y="80940"/>
                </a:lnTo>
                <a:cubicBezTo>
                  <a:pt x="4075773" y="79053"/>
                  <a:pt x="4076938" y="78772"/>
                  <a:pt x="4077862" y="79275"/>
                </a:cubicBezTo>
                <a:lnTo>
                  <a:pt x="4080707" y="82742"/>
                </a:lnTo>
                <a:lnTo>
                  <a:pt x="4083616" y="82175"/>
                </a:lnTo>
                <a:lnTo>
                  <a:pt x="4085785" y="89560"/>
                </a:lnTo>
                <a:lnTo>
                  <a:pt x="4092974" y="90196"/>
                </a:lnTo>
                <a:cubicBezTo>
                  <a:pt x="4103622" y="94774"/>
                  <a:pt x="4111789" y="107890"/>
                  <a:pt x="4124218" y="110820"/>
                </a:cubicBezTo>
                <a:cubicBezTo>
                  <a:pt x="4121849" y="117211"/>
                  <a:pt x="4121022" y="117330"/>
                  <a:pt x="4119128" y="122656"/>
                </a:cubicBezTo>
                <a:cubicBezTo>
                  <a:pt x="4123152" y="132481"/>
                  <a:pt x="4134159" y="116856"/>
                  <a:pt x="4124336" y="115791"/>
                </a:cubicBezTo>
                <a:cubicBezTo>
                  <a:pt x="4127058" y="109636"/>
                  <a:pt x="4133095" y="111411"/>
                  <a:pt x="4137356" y="107387"/>
                </a:cubicBezTo>
                <a:cubicBezTo>
                  <a:pt x="4133800" y="113418"/>
                  <a:pt x="4131655" y="120176"/>
                  <a:pt x="4131083" y="127154"/>
                </a:cubicBezTo>
                <a:cubicBezTo>
                  <a:pt x="4139605" y="109636"/>
                  <a:pt x="4137830" y="122183"/>
                  <a:pt x="4141972" y="122420"/>
                </a:cubicBezTo>
                <a:cubicBezTo>
                  <a:pt x="4136173" y="134966"/>
                  <a:pt x="4140079" y="121117"/>
                  <a:pt x="4135581" y="128930"/>
                </a:cubicBezTo>
                <a:cubicBezTo>
                  <a:pt x="4133095" y="138636"/>
                  <a:pt x="4139250" y="132717"/>
                  <a:pt x="4141262" y="131060"/>
                </a:cubicBezTo>
                <a:cubicBezTo>
                  <a:pt x="4142919" y="126562"/>
                  <a:pt x="4141262" y="127391"/>
                  <a:pt x="4141262" y="126562"/>
                </a:cubicBezTo>
                <a:cubicBezTo>
                  <a:pt x="4144577" y="118040"/>
                  <a:pt x="4144340" y="125852"/>
                  <a:pt x="4146115" y="123958"/>
                </a:cubicBezTo>
                <a:cubicBezTo>
                  <a:pt x="4144932" y="127036"/>
                  <a:pt x="4144103" y="127628"/>
                  <a:pt x="4142683" y="131534"/>
                </a:cubicBezTo>
                <a:cubicBezTo>
                  <a:pt x="4148719" y="134848"/>
                  <a:pt x="4152389" y="132125"/>
                  <a:pt x="4158425" y="132954"/>
                </a:cubicBezTo>
                <a:cubicBezTo>
                  <a:pt x="4160156" y="129127"/>
                  <a:pt x="4161580" y="125169"/>
                  <a:pt x="4162686" y="121117"/>
                </a:cubicBezTo>
                <a:cubicBezTo>
                  <a:pt x="4161502" y="132954"/>
                  <a:pt x="4168250" y="114252"/>
                  <a:pt x="4168368" y="123130"/>
                </a:cubicBezTo>
                <a:cubicBezTo>
                  <a:pt x="4163515" y="133901"/>
                  <a:pt x="4164699" y="127509"/>
                  <a:pt x="4161029" y="129285"/>
                </a:cubicBezTo>
                <a:cubicBezTo>
                  <a:pt x="4163160" y="136032"/>
                  <a:pt x="4166593" y="144435"/>
                  <a:pt x="4174050" y="134019"/>
                </a:cubicBezTo>
                <a:cubicBezTo>
                  <a:pt x="4176180" y="125615"/>
                  <a:pt x="4170617" y="131297"/>
                  <a:pt x="4171801" y="124313"/>
                </a:cubicBezTo>
                <a:cubicBezTo>
                  <a:pt x="4178429" y="113305"/>
                  <a:pt x="4180678" y="122420"/>
                  <a:pt x="4183637" y="124313"/>
                </a:cubicBezTo>
                <a:cubicBezTo>
                  <a:pt x="4173576" y="144317"/>
                  <a:pt x="4189792" y="117211"/>
                  <a:pt x="4184229" y="133428"/>
                </a:cubicBezTo>
                <a:cubicBezTo>
                  <a:pt x="4186241" y="131652"/>
                  <a:pt x="4185649" y="127036"/>
                  <a:pt x="4188964" y="121591"/>
                </a:cubicBezTo>
                <a:cubicBezTo>
                  <a:pt x="4192514" y="126207"/>
                  <a:pt x="4198670" y="117803"/>
                  <a:pt x="4202339" y="121591"/>
                </a:cubicBezTo>
                <a:cubicBezTo>
                  <a:pt x="4196894" y="132836"/>
                  <a:pt x="4199616" y="120881"/>
                  <a:pt x="4195592" y="127983"/>
                </a:cubicBezTo>
                <a:cubicBezTo>
                  <a:pt x="4194645" y="139819"/>
                  <a:pt x="4203523" y="120762"/>
                  <a:pt x="4206599" y="127983"/>
                </a:cubicBezTo>
                <a:cubicBezTo>
                  <a:pt x="4208493" y="117093"/>
                  <a:pt x="4202456" y="127036"/>
                  <a:pt x="4206599" y="114607"/>
                </a:cubicBezTo>
                <a:cubicBezTo>
                  <a:pt x="4209323" y="109281"/>
                  <a:pt x="4211216" y="107860"/>
                  <a:pt x="4212754" y="107979"/>
                </a:cubicBezTo>
                <a:cubicBezTo>
                  <a:pt x="4210963" y="111821"/>
                  <a:pt x="4209420" y="115774"/>
                  <a:pt x="4208138" y="119815"/>
                </a:cubicBezTo>
                <a:cubicBezTo>
                  <a:pt x="4227787" y="120881"/>
                  <a:pt x="4238321" y="115318"/>
                  <a:pt x="4258443" y="114962"/>
                </a:cubicBezTo>
                <a:cubicBezTo>
                  <a:pt x="4257141" y="118868"/>
                  <a:pt x="4256668" y="117803"/>
                  <a:pt x="4255958" y="118632"/>
                </a:cubicBezTo>
                <a:cubicBezTo>
                  <a:pt x="4260219" y="159468"/>
                  <a:pt x="4292178" y="123366"/>
                  <a:pt x="4307802" y="134848"/>
                </a:cubicBezTo>
                <a:cubicBezTo>
                  <a:pt x="4309104" y="128811"/>
                  <a:pt x="4308986" y="125852"/>
                  <a:pt x="4307802" y="125970"/>
                </a:cubicBezTo>
                <a:cubicBezTo>
                  <a:pt x="4315732" y="112832"/>
                  <a:pt x="4313365" y="133664"/>
                  <a:pt x="4317508" y="133309"/>
                </a:cubicBezTo>
                <a:cubicBezTo>
                  <a:pt x="4320940" y="111648"/>
                  <a:pt x="4315969" y="147750"/>
                  <a:pt x="4321532" y="121473"/>
                </a:cubicBezTo>
                <a:lnTo>
                  <a:pt x="4329581" y="123840"/>
                </a:lnTo>
                <a:cubicBezTo>
                  <a:pt x="4327332" y="129521"/>
                  <a:pt x="4325557" y="132007"/>
                  <a:pt x="4324373" y="130942"/>
                </a:cubicBezTo>
                <a:cubicBezTo>
                  <a:pt x="4343312" y="145738"/>
                  <a:pt x="4373495" y="138280"/>
                  <a:pt x="4388172" y="157337"/>
                </a:cubicBezTo>
                <a:cubicBezTo>
                  <a:pt x="4389119" y="153431"/>
                  <a:pt x="4388172" y="154023"/>
                  <a:pt x="4388172" y="152958"/>
                </a:cubicBezTo>
                <a:cubicBezTo>
                  <a:pt x="4402613" y="147395"/>
                  <a:pt x="4412437" y="210602"/>
                  <a:pt x="4427588" y="205749"/>
                </a:cubicBezTo>
                <a:cubicBezTo>
                  <a:pt x="4429600" y="205039"/>
                  <a:pt x="4433743" y="189651"/>
                  <a:pt x="4433980" y="193912"/>
                </a:cubicBezTo>
                <a:cubicBezTo>
                  <a:pt x="4434883" y="191282"/>
                  <a:pt x="4435362" y="188525"/>
                  <a:pt x="4435400" y="185745"/>
                </a:cubicBezTo>
                <a:cubicBezTo>
                  <a:pt x="4439424" y="173909"/>
                  <a:pt x="4431020" y="213916"/>
                  <a:pt x="4438122" y="194859"/>
                </a:cubicBezTo>
                <a:cubicBezTo>
                  <a:pt x="4436939" y="203263"/>
                  <a:pt x="4431258" y="204684"/>
                  <a:pt x="4428416" y="209655"/>
                </a:cubicBezTo>
                <a:cubicBezTo>
                  <a:pt x="4431376" y="233328"/>
                  <a:pt x="4440253" y="239602"/>
                  <a:pt x="4451379" y="232026"/>
                </a:cubicBezTo>
                <a:cubicBezTo>
                  <a:pt x="4444277" y="247532"/>
                  <a:pt x="4452681" y="244810"/>
                  <a:pt x="4455285" y="245638"/>
                </a:cubicBezTo>
                <a:cubicBezTo>
                  <a:pt x="4454457" y="252385"/>
                  <a:pt x="4449486" y="246940"/>
                  <a:pt x="4446526" y="256528"/>
                </a:cubicBezTo>
                <a:cubicBezTo>
                  <a:pt x="4445580" y="269666"/>
                  <a:pt x="4454338" y="271560"/>
                  <a:pt x="4459192" y="259250"/>
                </a:cubicBezTo>
                <a:cubicBezTo>
                  <a:pt x="4459418" y="260664"/>
                  <a:pt x="4459078" y="262110"/>
                  <a:pt x="4458246" y="263275"/>
                </a:cubicBezTo>
                <a:cubicBezTo>
                  <a:pt x="4457416" y="267299"/>
                  <a:pt x="4458246" y="266707"/>
                  <a:pt x="4458246" y="267654"/>
                </a:cubicBezTo>
                <a:cubicBezTo>
                  <a:pt x="4456470" y="276413"/>
                  <a:pt x="4455642" y="268956"/>
                  <a:pt x="4454339" y="270969"/>
                </a:cubicBezTo>
                <a:cubicBezTo>
                  <a:pt x="4452327" y="279846"/>
                  <a:pt x="4456115" y="273336"/>
                  <a:pt x="4456470" y="275703"/>
                </a:cubicBezTo>
                <a:cubicBezTo>
                  <a:pt x="4450788" y="287540"/>
                  <a:pt x="4453984" y="294523"/>
                  <a:pt x="4457180" y="292866"/>
                </a:cubicBezTo>
                <a:cubicBezTo>
                  <a:pt x="4458009" y="292866"/>
                  <a:pt x="4446409" y="310858"/>
                  <a:pt x="4448539" y="320801"/>
                </a:cubicBezTo>
                <a:cubicBezTo>
                  <a:pt x="4443818" y="329401"/>
                  <a:pt x="4440275" y="338598"/>
                  <a:pt x="4438004" y="348143"/>
                </a:cubicBezTo>
                <a:lnTo>
                  <a:pt x="4437680" y="350097"/>
                </a:lnTo>
                <a:lnTo>
                  <a:pt x="4446529" y="352878"/>
                </a:lnTo>
                <a:lnTo>
                  <a:pt x="4446529" y="353233"/>
                </a:lnTo>
                <a:cubicBezTo>
                  <a:pt x="4461916" y="346012"/>
                  <a:pt x="4462508" y="334058"/>
                  <a:pt x="4470912" y="324588"/>
                </a:cubicBezTo>
                <a:cubicBezTo>
                  <a:pt x="4507842" y="336425"/>
                  <a:pt x="4471741" y="382351"/>
                  <a:pt x="4512576" y="395608"/>
                </a:cubicBezTo>
                <a:cubicBezTo>
                  <a:pt x="4510919" y="434905"/>
                  <a:pt x="4520270" y="485684"/>
                  <a:pt x="4542522" y="515512"/>
                </a:cubicBezTo>
                <a:lnTo>
                  <a:pt x="4546109" y="511180"/>
                </a:lnTo>
                <a:lnTo>
                  <a:pt x="4551950" y="561991"/>
                </a:lnTo>
                <a:cubicBezTo>
                  <a:pt x="4553021" y="622707"/>
                  <a:pt x="4540926" y="689865"/>
                  <a:pt x="4549270" y="756623"/>
                </a:cubicBezTo>
                <a:cubicBezTo>
                  <a:pt x="4549270" y="774496"/>
                  <a:pt x="4542050" y="744787"/>
                  <a:pt x="4544653" y="744787"/>
                </a:cubicBezTo>
                <a:cubicBezTo>
                  <a:pt x="4531041" y="745734"/>
                  <a:pt x="4546784" y="773431"/>
                  <a:pt x="4545482" y="768460"/>
                </a:cubicBezTo>
                <a:cubicBezTo>
                  <a:pt x="4551312" y="800983"/>
                  <a:pt x="4552942" y="834120"/>
                  <a:pt x="4550336" y="867059"/>
                </a:cubicBezTo>
                <a:cubicBezTo>
                  <a:pt x="4559213" y="868361"/>
                  <a:pt x="4558384" y="863863"/>
                  <a:pt x="4558739" y="860075"/>
                </a:cubicBezTo>
                <a:cubicBezTo>
                  <a:pt x="4567261" y="906356"/>
                  <a:pt x="4564183" y="966604"/>
                  <a:pt x="4560869" y="1025077"/>
                </a:cubicBezTo>
                <a:cubicBezTo>
                  <a:pt x="4557560" y="1083550"/>
                  <a:pt x="4552820" y="1141667"/>
                  <a:pt x="4560041" y="1186054"/>
                </a:cubicBezTo>
                <a:lnTo>
                  <a:pt x="4551873" y="1184634"/>
                </a:lnTo>
                <a:cubicBezTo>
                  <a:pt x="4558276" y="1194293"/>
                  <a:pt x="4560176" y="1206254"/>
                  <a:pt x="4557082" y="1217421"/>
                </a:cubicBezTo>
                <a:cubicBezTo>
                  <a:pt x="4554596" y="1228429"/>
                  <a:pt x="4549980" y="1238964"/>
                  <a:pt x="4548678" y="1248433"/>
                </a:cubicBezTo>
                <a:cubicBezTo>
                  <a:pt x="4545821" y="1237871"/>
                  <a:pt x="4544623" y="1226931"/>
                  <a:pt x="4545126" y="1216001"/>
                </a:cubicBezTo>
                <a:cubicBezTo>
                  <a:pt x="4545126" y="1204164"/>
                  <a:pt x="4545837" y="1191144"/>
                  <a:pt x="4546902" y="1177887"/>
                </a:cubicBezTo>
                <a:cubicBezTo>
                  <a:pt x="4549916" y="1152449"/>
                  <a:pt x="4549916" y="1126743"/>
                  <a:pt x="4546902" y="1101305"/>
                </a:cubicBezTo>
                <a:cubicBezTo>
                  <a:pt x="4534237" y="1136814"/>
                  <a:pt x="4530449" y="1186765"/>
                  <a:pt x="4521099" y="1214817"/>
                </a:cubicBezTo>
                <a:cubicBezTo>
                  <a:pt x="4519598" y="1187497"/>
                  <a:pt x="4521226" y="1160095"/>
                  <a:pt x="4525952" y="1133145"/>
                </a:cubicBezTo>
                <a:cubicBezTo>
                  <a:pt x="4503463" y="1166879"/>
                  <a:pt x="4511630" y="1213515"/>
                  <a:pt x="4499675" y="1259086"/>
                </a:cubicBezTo>
                <a:cubicBezTo>
                  <a:pt x="4510801" y="1251984"/>
                  <a:pt x="4506777" y="1230797"/>
                  <a:pt x="4511512" y="1218250"/>
                </a:cubicBezTo>
                <a:cubicBezTo>
                  <a:pt x="4531515" y="1233045"/>
                  <a:pt x="4519087" y="1248197"/>
                  <a:pt x="4515890" y="1260033"/>
                </a:cubicBezTo>
                <a:cubicBezTo>
                  <a:pt x="4499793" y="1316493"/>
                  <a:pt x="4487601" y="1372599"/>
                  <a:pt x="4473398" y="1428704"/>
                </a:cubicBezTo>
                <a:cubicBezTo>
                  <a:pt x="4460177" y="1485279"/>
                  <a:pt x="4443455" y="1540979"/>
                  <a:pt x="4423328" y="1595482"/>
                </a:cubicBezTo>
                <a:cubicBezTo>
                  <a:pt x="4420369" y="1602820"/>
                  <a:pt x="4423328" y="1612289"/>
                  <a:pt x="4421316" y="1620338"/>
                </a:cubicBezTo>
                <a:cubicBezTo>
                  <a:pt x="4418534" y="1632600"/>
                  <a:pt x="4415057" y="1644693"/>
                  <a:pt x="4410900" y="1656558"/>
                </a:cubicBezTo>
                <a:cubicBezTo>
                  <a:pt x="4406522" y="1668653"/>
                  <a:pt x="4401504" y="1680506"/>
                  <a:pt x="4395867" y="1692068"/>
                </a:cubicBezTo>
                <a:lnTo>
                  <a:pt x="4391463" y="1699752"/>
                </a:lnTo>
                <a:lnTo>
                  <a:pt x="4403265" y="1711154"/>
                </a:lnTo>
                <a:cubicBezTo>
                  <a:pt x="4410663" y="1717842"/>
                  <a:pt x="4416936" y="1726512"/>
                  <a:pt x="4418356" y="1744148"/>
                </a:cubicBezTo>
                <a:cubicBezTo>
                  <a:pt x="4421582" y="1745214"/>
                  <a:pt x="4425562" y="1744467"/>
                  <a:pt x="4430106" y="1742697"/>
                </a:cubicBezTo>
                <a:lnTo>
                  <a:pt x="4430283" y="1742609"/>
                </a:lnTo>
                <a:lnTo>
                  <a:pt x="4440152" y="1712679"/>
                </a:lnTo>
                <a:cubicBezTo>
                  <a:pt x="4445316" y="1701744"/>
                  <a:pt x="4450375" y="1692364"/>
                  <a:pt x="4452210" y="1683546"/>
                </a:cubicBezTo>
                <a:cubicBezTo>
                  <a:pt x="4468900" y="1687570"/>
                  <a:pt x="4434929" y="1730892"/>
                  <a:pt x="4435166" y="1736455"/>
                </a:cubicBezTo>
                <a:lnTo>
                  <a:pt x="4432531" y="1741481"/>
                </a:lnTo>
                <a:lnTo>
                  <a:pt x="4445240" y="1735109"/>
                </a:lnTo>
                <a:cubicBezTo>
                  <a:pt x="4456204" y="1729058"/>
                  <a:pt x="4468662" y="1722074"/>
                  <a:pt x="4481090" y="1720475"/>
                </a:cubicBezTo>
                <a:cubicBezTo>
                  <a:pt x="4479196" y="1730537"/>
                  <a:pt x="4466531" y="1734562"/>
                  <a:pt x="4460731" y="1742610"/>
                </a:cubicBezTo>
                <a:cubicBezTo>
                  <a:pt x="4478486" y="1757760"/>
                  <a:pt x="4508078" y="1764271"/>
                  <a:pt x="4496241" y="1791731"/>
                </a:cubicBezTo>
                <a:cubicBezTo>
                  <a:pt x="4498964" y="1796703"/>
                  <a:pt x="4507012" y="1791731"/>
                  <a:pt x="4509024" y="1798715"/>
                </a:cubicBezTo>
                <a:cubicBezTo>
                  <a:pt x="4523228" y="1798715"/>
                  <a:pt x="4515534" y="1785695"/>
                  <a:pt x="4519441" y="1779540"/>
                </a:cubicBezTo>
                <a:cubicBezTo>
                  <a:pt x="4533881" y="1790548"/>
                  <a:pt x="4517428" y="1820021"/>
                  <a:pt x="4488666" y="1820968"/>
                </a:cubicBezTo>
                <a:cubicBezTo>
                  <a:pt x="4497543" y="1837776"/>
                  <a:pt x="4516126" y="1836474"/>
                  <a:pt x="4538853" y="1828070"/>
                </a:cubicBezTo>
                <a:cubicBezTo>
                  <a:pt x="4556133" y="1831267"/>
                  <a:pt x="4518730" y="1838604"/>
                  <a:pt x="4510681" y="1841446"/>
                </a:cubicBezTo>
                <a:cubicBezTo>
                  <a:pt x="4520268" y="1849258"/>
                  <a:pt x="4541692" y="1835409"/>
                  <a:pt x="4552938" y="1840144"/>
                </a:cubicBezTo>
                <a:cubicBezTo>
                  <a:pt x="4554122" y="1851981"/>
                  <a:pt x="4529265" y="1849139"/>
                  <a:pt x="4519913" y="1855057"/>
                </a:cubicBezTo>
                <a:cubicBezTo>
                  <a:pt x="4514350" y="1864764"/>
                  <a:pt x="4502395" y="1887016"/>
                  <a:pt x="4527134" y="1879915"/>
                </a:cubicBezTo>
                <a:cubicBezTo>
                  <a:pt x="4529264" y="1889502"/>
                  <a:pt x="4511746" y="1888200"/>
                  <a:pt x="4516599" y="1899209"/>
                </a:cubicBezTo>
                <a:cubicBezTo>
                  <a:pt x="4540272" y="1901102"/>
                  <a:pt x="4506183" y="1918620"/>
                  <a:pt x="4535774" y="1909860"/>
                </a:cubicBezTo>
                <a:cubicBezTo>
                  <a:pt x="4535774" y="1917082"/>
                  <a:pt x="4524530" y="1917554"/>
                  <a:pt x="4517428" y="1920633"/>
                </a:cubicBezTo>
                <a:cubicBezTo>
                  <a:pt x="4519322" y="1955077"/>
                  <a:pt x="4551872" y="1933771"/>
                  <a:pt x="4570574" y="1937677"/>
                </a:cubicBezTo>
                <a:cubicBezTo>
                  <a:pt x="4570574" y="1949514"/>
                  <a:pt x="4543350" y="1947620"/>
                  <a:pt x="4532460" y="1954012"/>
                </a:cubicBezTo>
                <a:cubicBezTo>
                  <a:pt x="4516244" y="1965848"/>
                  <a:pt x="4539325" y="1974371"/>
                  <a:pt x="4526305" y="1988220"/>
                </a:cubicBezTo>
                <a:cubicBezTo>
                  <a:pt x="4532223" y="1998636"/>
                  <a:pt x="4532223" y="1979934"/>
                  <a:pt x="4542521" y="1988930"/>
                </a:cubicBezTo>
                <a:cubicBezTo>
                  <a:pt x="4540680" y="1997419"/>
                  <a:pt x="4537609" y="2005592"/>
                  <a:pt x="4533407" y="2013195"/>
                </a:cubicBezTo>
                <a:cubicBezTo>
                  <a:pt x="4553292" y="2025031"/>
                  <a:pt x="4600638" y="2007040"/>
                  <a:pt x="4542758" y="2026688"/>
                </a:cubicBezTo>
                <a:cubicBezTo>
                  <a:pt x="4555896" y="2035566"/>
                  <a:pt x="4579570" y="2025268"/>
                  <a:pt x="4596378" y="2027399"/>
                </a:cubicBezTo>
                <a:cubicBezTo>
                  <a:pt x="4585724" y="2041484"/>
                  <a:pt x="4549623" y="2037105"/>
                  <a:pt x="4530803" y="2040892"/>
                </a:cubicBezTo>
                <a:cubicBezTo>
                  <a:pt x="4514468" y="2056753"/>
                  <a:pt x="4526068" y="2067998"/>
                  <a:pt x="4525476" y="2096524"/>
                </a:cubicBezTo>
                <a:cubicBezTo>
                  <a:pt x="4541692" y="2105283"/>
                  <a:pt x="4571757" y="2086226"/>
                  <a:pt x="4578268" y="2075810"/>
                </a:cubicBezTo>
                <a:lnTo>
                  <a:pt x="4571166" y="2050952"/>
                </a:lnTo>
                <a:cubicBezTo>
                  <a:pt x="4585014" y="2053320"/>
                  <a:pt x="4586316" y="2069892"/>
                  <a:pt x="4579806" y="2080782"/>
                </a:cubicBezTo>
                <a:cubicBezTo>
                  <a:pt x="4583949" y="2090723"/>
                  <a:pt x="4601822" y="2075810"/>
                  <a:pt x="4607267" y="2083622"/>
                </a:cubicBezTo>
                <a:cubicBezTo>
                  <a:pt x="4577439" y="2071786"/>
                  <a:pt x="4563708" y="2174291"/>
                  <a:pt x="4598034" y="2199739"/>
                </a:cubicBezTo>
                <a:cubicBezTo>
                  <a:pt x="4608332" y="2207315"/>
                  <a:pt x="4627034" y="2184588"/>
                  <a:pt x="4638989" y="2193229"/>
                </a:cubicBezTo>
                <a:cubicBezTo>
                  <a:pt x="4643724" y="2196661"/>
                  <a:pt x="4609516" y="2211576"/>
                  <a:pt x="4600875" y="2209682"/>
                </a:cubicBezTo>
                <a:cubicBezTo>
                  <a:pt x="4607267" y="2241167"/>
                  <a:pt x="4633426" y="2236432"/>
                  <a:pt x="4660058" y="2230278"/>
                </a:cubicBezTo>
                <a:cubicBezTo>
                  <a:pt x="4662426" y="2241404"/>
                  <a:pt x="4650707" y="2244600"/>
                  <a:pt x="4638160" y="2247441"/>
                </a:cubicBezTo>
                <a:cubicBezTo>
                  <a:pt x="4647748" y="2275612"/>
                  <a:pt x="4685507" y="2251819"/>
                  <a:pt x="4709180" y="2253831"/>
                </a:cubicBezTo>
                <a:cubicBezTo>
                  <a:pt x="4678523" y="2263656"/>
                  <a:pt x="4619104" y="2281293"/>
                  <a:pt x="4631887" y="2319288"/>
                </a:cubicBezTo>
                <a:cubicBezTo>
                  <a:pt x="4642303" y="2320117"/>
                  <a:pt x="4628810" y="2328639"/>
                  <a:pt x="4626916" y="2320708"/>
                </a:cubicBezTo>
                <a:cubicBezTo>
                  <a:pt x="4598745" y="2334675"/>
                  <a:pt x="4616618" y="2360006"/>
                  <a:pt x="4605373" y="2375630"/>
                </a:cubicBezTo>
                <a:cubicBezTo>
                  <a:pt x="4617417" y="2389242"/>
                  <a:pt x="4623824" y="2401641"/>
                  <a:pt x="4626287" y="2413289"/>
                </a:cubicBezTo>
                <a:lnTo>
                  <a:pt x="4625535" y="2422375"/>
                </a:lnTo>
                <a:lnTo>
                  <a:pt x="4625644" y="2422586"/>
                </a:lnTo>
                <a:lnTo>
                  <a:pt x="4625480" y="2423048"/>
                </a:lnTo>
                <a:lnTo>
                  <a:pt x="4623543" y="2446443"/>
                </a:lnTo>
                <a:lnTo>
                  <a:pt x="4613612" y="2465661"/>
                </a:lnTo>
                <a:lnTo>
                  <a:pt x="4640528" y="2459788"/>
                </a:lnTo>
                <a:cubicBezTo>
                  <a:pt x="4658874" y="2462510"/>
                  <a:pt x="4618985" y="2471624"/>
                  <a:pt x="4610345" y="2474347"/>
                </a:cubicBezTo>
                <a:cubicBezTo>
                  <a:pt x="4620524" y="2481922"/>
                  <a:pt x="4643486" y="2467245"/>
                  <a:pt x="4655560" y="2471388"/>
                </a:cubicBezTo>
                <a:cubicBezTo>
                  <a:pt x="4656626" y="2483224"/>
                  <a:pt x="4630230" y="2481449"/>
                  <a:pt x="4620051" y="2487722"/>
                </a:cubicBezTo>
                <a:cubicBezTo>
                  <a:pt x="4614132" y="2497547"/>
                  <a:pt x="4601231" y="2520510"/>
                  <a:pt x="4627626" y="2512461"/>
                </a:cubicBezTo>
                <a:cubicBezTo>
                  <a:pt x="4628751" y="2517255"/>
                  <a:pt x="4624668" y="2519444"/>
                  <a:pt x="4620939" y="2521812"/>
                </a:cubicBezTo>
                <a:lnTo>
                  <a:pt x="4618842" y="2523637"/>
                </a:lnTo>
                <a:lnTo>
                  <a:pt x="4652128" y="2529506"/>
                </a:lnTo>
                <a:cubicBezTo>
                  <a:pt x="4648355" y="2536164"/>
                  <a:pt x="4643449" y="2541565"/>
                  <a:pt x="4637693" y="2546033"/>
                </a:cubicBezTo>
                <a:lnTo>
                  <a:pt x="4618340" y="2556864"/>
                </a:lnTo>
                <a:lnTo>
                  <a:pt x="4624035" y="2570660"/>
                </a:lnTo>
                <a:cubicBezTo>
                  <a:pt x="4635520" y="2579027"/>
                  <a:pt x="4658756" y="2566820"/>
                  <a:pt x="4673670" y="2569395"/>
                </a:cubicBezTo>
                <a:cubicBezTo>
                  <a:pt x="4673670" y="2581231"/>
                  <a:pt x="4644671" y="2580403"/>
                  <a:pt x="4633071" y="2587268"/>
                </a:cubicBezTo>
                <a:cubicBezTo>
                  <a:pt x="4615672" y="2599933"/>
                  <a:pt x="4640292" y="2607390"/>
                  <a:pt x="4626324" y="2621831"/>
                </a:cubicBezTo>
                <a:cubicBezTo>
                  <a:pt x="4632716" y="2632128"/>
                  <a:pt x="4632716" y="2613308"/>
                  <a:pt x="4643606" y="2621831"/>
                </a:cubicBezTo>
                <a:cubicBezTo>
                  <a:pt x="4641614" y="2630512"/>
                  <a:pt x="4638342" y="2638850"/>
                  <a:pt x="4633899" y="2646569"/>
                </a:cubicBezTo>
                <a:cubicBezTo>
                  <a:pt x="4654968" y="2658406"/>
                  <a:pt x="4705628" y="2638047"/>
                  <a:pt x="4643723" y="2659826"/>
                </a:cubicBezTo>
                <a:cubicBezTo>
                  <a:pt x="4657690" y="2668230"/>
                  <a:pt x="4683020" y="2657104"/>
                  <a:pt x="4701012" y="2658642"/>
                </a:cubicBezTo>
                <a:cubicBezTo>
                  <a:pt x="4689176" y="2673201"/>
                  <a:pt x="4651062" y="2670479"/>
                  <a:pt x="4630940" y="2674622"/>
                </a:cubicBezTo>
                <a:cubicBezTo>
                  <a:pt x="4613540" y="2691075"/>
                  <a:pt x="4625850" y="2701964"/>
                  <a:pt x="4625022" y="2730609"/>
                </a:cubicBezTo>
                <a:cubicBezTo>
                  <a:pt x="4642303" y="2738894"/>
                  <a:pt x="4674380" y="2718772"/>
                  <a:pt x="4681482" y="2708001"/>
                </a:cubicBezTo>
                <a:cubicBezTo>
                  <a:pt x="4678996" y="2699597"/>
                  <a:pt x="4676392" y="2691430"/>
                  <a:pt x="4673906" y="2683144"/>
                </a:cubicBezTo>
                <a:cubicBezTo>
                  <a:pt x="4688702" y="2685038"/>
                  <a:pt x="4690004" y="2701727"/>
                  <a:pt x="4683020" y="2712972"/>
                </a:cubicBezTo>
                <a:cubicBezTo>
                  <a:pt x="4687400" y="2722797"/>
                  <a:pt x="4706694" y="2707172"/>
                  <a:pt x="4712376" y="2714748"/>
                </a:cubicBezTo>
                <a:cubicBezTo>
                  <a:pt x="4680535" y="2704332"/>
                  <a:pt x="4665029" y="2807546"/>
                  <a:pt x="4701959" y="2831930"/>
                </a:cubicBezTo>
                <a:cubicBezTo>
                  <a:pt x="4712967" y="2839150"/>
                  <a:pt x="4732971" y="2815595"/>
                  <a:pt x="4745636" y="2823999"/>
                </a:cubicBezTo>
                <a:cubicBezTo>
                  <a:pt x="4750726" y="2827195"/>
                  <a:pt x="4714269" y="2843411"/>
                  <a:pt x="4705036" y="2841873"/>
                </a:cubicBezTo>
                <a:cubicBezTo>
                  <a:pt x="4711665" y="2873239"/>
                  <a:pt x="4739600" y="2867558"/>
                  <a:pt x="4768362" y="2860456"/>
                </a:cubicBezTo>
                <a:cubicBezTo>
                  <a:pt x="4770848" y="2871582"/>
                  <a:pt x="4758301" y="2875133"/>
                  <a:pt x="4744689" y="2878448"/>
                </a:cubicBezTo>
                <a:cubicBezTo>
                  <a:pt x="4754750" y="2906500"/>
                  <a:pt x="4795350" y="2881170"/>
                  <a:pt x="4820680" y="2882354"/>
                </a:cubicBezTo>
                <a:cubicBezTo>
                  <a:pt x="4788011" y="2893243"/>
                  <a:pt x="4724448" y="2913129"/>
                  <a:pt x="4737824" y="2951006"/>
                </a:cubicBezTo>
                <a:cubicBezTo>
                  <a:pt x="4749068" y="2951006"/>
                  <a:pt x="4734628" y="2960475"/>
                  <a:pt x="4732616" y="2952544"/>
                </a:cubicBezTo>
                <a:cubicBezTo>
                  <a:pt x="4702551" y="2967577"/>
                  <a:pt x="4721371" y="2992434"/>
                  <a:pt x="4708942" y="3008531"/>
                </a:cubicBezTo>
                <a:cubicBezTo>
                  <a:pt x="4760196" y="3062980"/>
                  <a:pt x="4715217" y="3099673"/>
                  <a:pt x="4689650" y="3146072"/>
                </a:cubicBezTo>
                <a:cubicBezTo>
                  <a:pt x="4706458" y="3162407"/>
                  <a:pt x="4735694" y="3156962"/>
                  <a:pt x="4758302" y="3163117"/>
                </a:cubicBezTo>
                <a:cubicBezTo>
                  <a:pt x="4750194" y="3176759"/>
                  <a:pt x="4737263" y="3185503"/>
                  <a:pt x="4721929" y="3191887"/>
                </a:cubicBezTo>
                <a:lnTo>
                  <a:pt x="4702789" y="3197394"/>
                </a:lnTo>
                <a:lnTo>
                  <a:pt x="4698565" y="3203298"/>
                </a:lnTo>
                <a:cubicBezTo>
                  <a:pt x="4694541" y="3215542"/>
                  <a:pt x="4744719" y="3194957"/>
                  <a:pt x="4764812" y="3188329"/>
                </a:cubicBezTo>
                <a:cubicBezTo>
                  <a:pt x="4773216" y="3192471"/>
                  <a:pt x="4720662" y="3205965"/>
                  <a:pt x="4717466" y="3217802"/>
                </a:cubicBezTo>
                <a:cubicBezTo>
                  <a:pt x="4728238" y="3220998"/>
                  <a:pt x="4752147" y="3216263"/>
                  <a:pt x="4774992" y="3208569"/>
                </a:cubicBezTo>
                <a:cubicBezTo>
                  <a:pt x="4785890" y="3204923"/>
                  <a:pt x="4796495" y="3200451"/>
                  <a:pt x="4806714" y="3195194"/>
                </a:cubicBezTo>
                <a:lnTo>
                  <a:pt x="4813224" y="3191524"/>
                </a:lnTo>
                <a:lnTo>
                  <a:pt x="4819970" y="3187500"/>
                </a:lnTo>
                <a:cubicBezTo>
                  <a:pt x="4823588" y="3185210"/>
                  <a:pt x="4826960" y="3182552"/>
                  <a:pt x="4830032" y="3179570"/>
                </a:cubicBezTo>
                <a:cubicBezTo>
                  <a:pt x="4838199" y="3177794"/>
                  <a:pt x="4835121" y="3182292"/>
                  <a:pt x="4831334" y="3183476"/>
                </a:cubicBezTo>
                <a:cubicBezTo>
                  <a:pt x="4832754" y="3187263"/>
                  <a:pt x="4840566" y="3183476"/>
                  <a:pt x="4847194" y="3182765"/>
                </a:cubicBezTo>
                <a:cubicBezTo>
                  <a:pt x="4849325" y="3186908"/>
                  <a:pt x="4842105" y="3189630"/>
                  <a:pt x="4834766" y="3191643"/>
                </a:cubicBezTo>
                <a:cubicBezTo>
                  <a:pt x="4827858" y="3192968"/>
                  <a:pt x="4821111" y="3195031"/>
                  <a:pt x="4814644" y="3197797"/>
                </a:cubicBezTo>
                <a:cubicBezTo>
                  <a:pt x="4815591" y="3202296"/>
                  <a:pt x="4821154" y="3200875"/>
                  <a:pt x="4827782" y="3197797"/>
                </a:cubicBezTo>
                <a:cubicBezTo>
                  <a:pt x="4834808" y="3194542"/>
                  <a:pt x="4842145" y="3192004"/>
                  <a:pt x="4849680" y="3190222"/>
                </a:cubicBezTo>
                <a:cubicBezTo>
                  <a:pt x="4817840" y="3213895"/>
                  <a:pt x="4869329" y="3202058"/>
                  <a:pt x="4915965" y="3188801"/>
                </a:cubicBezTo>
                <a:cubicBezTo>
                  <a:pt x="4921646" y="3187262"/>
                  <a:pt x="4895843" y="3198625"/>
                  <a:pt x="4881166" y="3209397"/>
                </a:cubicBezTo>
                <a:cubicBezTo>
                  <a:pt x="4866487" y="3220167"/>
                  <a:pt x="4858913" y="3230229"/>
                  <a:pt x="4886729" y="3226678"/>
                </a:cubicBezTo>
                <a:cubicBezTo>
                  <a:pt x="4863056" y="3240527"/>
                  <a:pt x="4846958" y="3253784"/>
                  <a:pt x="4845892" y="3270000"/>
                </a:cubicBezTo>
                <a:cubicBezTo>
                  <a:pt x="4853156" y="3276406"/>
                  <a:pt x="4861714" y="3281170"/>
                  <a:pt x="4870986" y="3283967"/>
                </a:cubicBezTo>
                <a:cubicBezTo>
                  <a:pt x="4881559" y="3287469"/>
                  <a:pt x="4888261" y="3297867"/>
                  <a:pt x="4887084" y="3308942"/>
                </a:cubicBezTo>
                <a:cubicBezTo>
                  <a:pt x="4901538" y="3306847"/>
                  <a:pt x="4915564" y="3302452"/>
                  <a:pt x="4928630" y="3295922"/>
                </a:cubicBezTo>
                <a:cubicBezTo>
                  <a:pt x="4938573" y="3292134"/>
                  <a:pt x="4948752" y="3288465"/>
                  <a:pt x="4958932" y="3285624"/>
                </a:cubicBezTo>
                <a:cubicBezTo>
                  <a:pt x="4969012" y="3282650"/>
                  <a:pt x="4979359" y="3280668"/>
                  <a:pt x="4989824" y="3279706"/>
                </a:cubicBezTo>
                <a:cubicBezTo>
                  <a:pt x="4983551" y="3288110"/>
                  <a:pt x="4962482" y="3291543"/>
                  <a:pt x="4951592" y="3299828"/>
                </a:cubicBezTo>
                <a:cubicBezTo>
                  <a:pt x="4975265" y="3310126"/>
                  <a:pt x="5017167" y="3315452"/>
                  <a:pt x="4992310" y="3338297"/>
                </a:cubicBezTo>
                <a:cubicBezTo>
                  <a:pt x="4995032" y="3342322"/>
                  <a:pt x="5008052" y="3338297"/>
                  <a:pt x="5009000" y="3344097"/>
                </a:cubicBezTo>
                <a:cubicBezTo>
                  <a:pt x="5029832" y="3344097"/>
                  <a:pt x="5022494" y="3333918"/>
                  <a:pt x="5030187" y="3329183"/>
                </a:cubicBezTo>
                <a:cubicBezTo>
                  <a:pt x="5047706" y="3339836"/>
                  <a:pt x="5014563" y="3359840"/>
                  <a:pt x="4973845" y="3362917"/>
                </a:cubicBezTo>
                <a:cubicBezTo>
                  <a:pt x="4982722" y="3376529"/>
                  <a:pt x="5009354" y="3373452"/>
                  <a:pt x="5043089" y="3369901"/>
                </a:cubicBezTo>
                <a:cubicBezTo>
                  <a:pt x="5054926" y="3372505"/>
                  <a:pt x="5046758" y="3373688"/>
                  <a:pt x="5034686" y="3374754"/>
                </a:cubicBezTo>
                <a:cubicBezTo>
                  <a:pt x="5022612" y="3375818"/>
                  <a:pt x="5005923" y="3377713"/>
                  <a:pt x="5000005" y="3379015"/>
                </a:cubicBezTo>
                <a:cubicBezTo>
                  <a:pt x="5011131" y="3384933"/>
                  <a:pt x="5044747" y="3375464"/>
                  <a:pt x="5059188" y="3381737"/>
                </a:cubicBezTo>
                <a:cubicBezTo>
                  <a:pt x="5058122" y="3386354"/>
                  <a:pt x="5049363" y="3386945"/>
                  <a:pt x="5039064" y="3387301"/>
                </a:cubicBezTo>
                <a:cubicBezTo>
                  <a:pt x="5029163" y="3387081"/>
                  <a:pt x="5019269" y="3388035"/>
                  <a:pt x="5009592" y="3390141"/>
                </a:cubicBezTo>
                <a:cubicBezTo>
                  <a:pt x="4999413" y="3398072"/>
                  <a:pt x="4978817" y="3416537"/>
                  <a:pt x="5013142" y="3410500"/>
                </a:cubicBezTo>
                <a:cubicBezTo>
                  <a:pt x="5013734" y="3418312"/>
                  <a:pt x="4991008" y="3417365"/>
                  <a:pt x="4995152" y="3426361"/>
                </a:cubicBezTo>
                <a:cubicBezTo>
                  <a:pt x="5025453" y="3427663"/>
                  <a:pt x="4977752" y="3442222"/>
                  <a:pt x="5017523" y="3435120"/>
                </a:cubicBezTo>
                <a:cubicBezTo>
                  <a:pt x="5016339" y="3440919"/>
                  <a:pt x="5001544" y="3441157"/>
                  <a:pt x="4991956" y="3443998"/>
                </a:cubicBezTo>
                <a:cubicBezTo>
                  <a:pt x="4988168" y="3472169"/>
                  <a:pt x="5032200" y="3453466"/>
                  <a:pt x="5054334" y="3460687"/>
                </a:cubicBezTo>
                <a:cubicBezTo>
                  <a:pt x="5050784" y="3469683"/>
                  <a:pt x="5018825" y="3465185"/>
                  <a:pt x="5004502" y="3471104"/>
                </a:cubicBezTo>
                <a:cubicBezTo>
                  <a:pt x="4982960" y="3481520"/>
                  <a:pt x="5009119" y="3487438"/>
                  <a:pt x="4991719" y="3499393"/>
                </a:cubicBezTo>
                <a:cubicBezTo>
                  <a:pt x="4997164" y="3507797"/>
                  <a:pt x="4999886" y="3492173"/>
                  <a:pt x="5010421" y="3499393"/>
                </a:cubicBezTo>
                <a:cubicBezTo>
                  <a:pt x="5006630" y="3506633"/>
                  <a:pt x="5001980" y="3513389"/>
                  <a:pt x="4996572" y="3519515"/>
                </a:cubicBezTo>
                <a:cubicBezTo>
                  <a:pt x="5008663" y="3522606"/>
                  <a:pt x="5021167" y="3523764"/>
                  <a:pt x="5033620" y="3522948"/>
                </a:cubicBezTo>
                <a:cubicBezTo>
                  <a:pt x="5041668" y="3522948"/>
                  <a:pt x="5038354" y="3522001"/>
                  <a:pt x="5005094" y="3530286"/>
                </a:cubicBezTo>
                <a:cubicBezTo>
                  <a:pt x="5018232" y="3537033"/>
                  <a:pt x="5045576" y="3529458"/>
                  <a:pt x="5063448" y="3534903"/>
                </a:cubicBezTo>
                <a:cubicBezTo>
                  <a:pt x="5052599" y="3538922"/>
                  <a:pt x="5041017" y="3540577"/>
                  <a:pt x="5029477" y="3539756"/>
                </a:cubicBezTo>
                <a:cubicBezTo>
                  <a:pt x="5016444" y="3539595"/>
                  <a:pt x="5003420" y="3540506"/>
                  <a:pt x="4990534" y="3542478"/>
                </a:cubicBezTo>
                <a:cubicBezTo>
                  <a:pt x="4971714" y="3556564"/>
                  <a:pt x="4983315" y="3565086"/>
                  <a:pt x="4981066" y="3588286"/>
                </a:cubicBezTo>
                <a:cubicBezTo>
                  <a:pt x="4991283" y="3590342"/>
                  <a:pt x="5001892" y="3588968"/>
                  <a:pt x="5011248" y="3584381"/>
                </a:cubicBezTo>
                <a:cubicBezTo>
                  <a:pt x="5020210" y="3581150"/>
                  <a:pt x="5028601" y="3576515"/>
                  <a:pt x="5036105" y="3570649"/>
                </a:cubicBezTo>
                <a:cubicBezTo>
                  <a:pt x="5034804" y="3563902"/>
                  <a:pt x="5033501" y="3557155"/>
                  <a:pt x="5032318" y="3550290"/>
                </a:cubicBezTo>
                <a:cubicBezTo>
                  <a:pt x="5046522" y="3553249"/>
                  <a:pt x="5044746" y="3566626"/>
                  <a:pt x="5036816" y="3574793"/>
                </a:cubicBezTo>
                <a:cubicBezTo>
                  <a:pt x="5039656" y="3582723"/>
                  <a:pt x="5059660" y="3573017"/>
                  <a:pt x="5063803" y="3580119"/>
                </a:cubicBezTo>
                <a:cubicBezTo>
                  <a:pt x="5049836" y="3573017"/>
                  <a:pt x="5035277" y="3590536"/>
                  <a:pt x="5030306" y="3612433"/>
                </a:cubicBezTo>
                <a:cubicBezTo>
                  <a:pt x="5025335" y="3634331"/>
                  <a:pt x="5028768" y="3659779"/>
                  <a:pt x="5042143" y="3670906"/>
                </a:cubicBezTo>
                <a:cubicBezTo>
                  <a:pt x="5049718" y="3677298"/>
                  <a:pt x="5067000" y="3661200"/>
                  <a:pt x="5075877" y="3670906"/>
                </a:cubicBezTo>
                <a:cubicBezTo>
                  <a:pt x="5077652" y="3672681"/>
                  <a:pt x="5071142" y="3674694"/>
                  <a:pt x="5064040" y="3676706"/>
                </a:cubicBezTo>
                <a:cubicBezTo>
                  <a:pt x="5057711" y="3678803"/>
                  <a:pt x="5051052" y="3679726"/>
                  <a:pt x="5044392" y="3679428"/>
                </a:cubicBezTo>
                <a:cubicBezTo>
                  <a:pt x="5048180" y="3704995"/>
                  <a:pt x="5068065" y="3702036"/>
                  <a:pt x="5088306" y="3703101"/>
                </a:cubicBezTo>
                <a:cubicBezTo>
                  <a:pt x="5088306" y="3712097"/>
                  <a:pt x="5080019" y="3711860"/>
                  <a:pt x="5070669" y="3712452"/>
                </a:cubicBezTo>
                <a:cubicBezTo>
                  <a:pt x="5073154" y="3724289"/>
                  <a:pt x="5081322" y="3726538"/>
                  <a:pt x="5091028" y="3727840"/>
                </a:cubicBezTo>
                <a:cubicBezTo>
                  <a:pt x="5100890" y="3728170"/>
                  <a:pt x="5110538" y="3730805"/>
                  <a:pt x="5119199" y="3735534"/>
                </a:cubicBezTo>
                <a:cubicBezTo>
                  <a:pt x="5106322" y="3732025"/>
                  <a:pt x="5092672" y="3732603"/>
                  <a:pt x="5080138" y="3737191"/>
                </a:cubicBezTo>
                <a:cubicBezTo>
                  <a:pt x="5073877" y="3739149"/>
                  <a:pt x="5068657" y="3743524"/>
                  <a:pt x="5065634" y="3749346"/>
                </a:cubicBezTo>
                <a:cubicBezTo>
                  <a:pt x="5062612" y="3755168"/>
                  <a:pt x="5062038" y="3761955"/>
                  <a:pt x="5064040" y="3768202"/>
                </a:cubicBezTo>
                <a:cubicBezTo>
                  <a:pt x="5070432" y="3769860"/>
                  <a:pt x="5062146" y="3775186"/>
                  <a:pt x="5060963" y="3768913"/>
                </a:cubicBezTo>
                <a:cubicBezTo>
                  <a:pt x="5044984" y="3777435"/>
                  <a:pt x="5056584" y="3798859"/>
                  <a:pt x="5050192" y="3810577"/>
                </a:cubicBezTo>
                <a:cubicBezTo>
                  <a:pt x="5078719" y="3855794"/>
                  <a:pt x="5062266" y="3878639"/>
                  <a:pt x="5029715" y="3921250"/>
                </a:cubicBezTo>
                <a:cubicBezTo>
                  <a:pt x="5038935" y="3926803"/>
                  <a:pt x="5049632" y="3929405"/>
                  <a:pt x="5060372" y="3928707"/>
                </a:cubicBezTo>
                <a:cubicBezTo>
                  <a:pt x="5069102" y="3928444"/>
                  <a:pt x="5077795" y="3929933"/>
                  <a:pt x="5085939" y="3933087"/>
                </a:cubicBezTo>
                <a:cubicBezTo>
                  <a:pt x="5082743" y="3943030"/>
                  <a:pt x="5075642" y="3949185"/>
                  <a:pt x="5059662" y="3956050"/>
                </a:cubicBezTo>
                <a:cubicBezTo>
                  <a:pt x="5043539" y="3962490"/>
                  <a:pt x="5027012" y="3967868"/>
                  <a:pt x="5010185" y="3972148"/>
                </a:cubicBezTo>
                <a:cubicBezTo>
                  <a:pt x="4975740" y="3981972"/>
                  <a:pt x="4941296" y="3992270"/>
                  <a:pt x="4925080" y="4018192"/>
                </a:cubicBezTo>
                <a:cubicBezTo>
                  <a:pt x="4832873" y="4040681"/>
                  <a:pt x="4713916" y="4083648"/>
                  <a:pt x="4646684" y="4126378"/>
                </a:cubicBezTo>
                <a:cubicBezTo>
                  <a:pt x="4647187" y="4128568"/>
                  <a:pt x="4648615" y="4129382"/>
                  <a:pt x="4650601" y="4129365"/>
                </a:cubicBezTo>
                <a:lnTo>
                  <a:pt x="4651416" y="4129141"/>
                </a:lnTo>
                <a:lnTo>
                  <a:pt x="4541114" y="4166889"/>
                </a:lnTo>
                <a:cubicBezTo>
                  <a:pt x="4402998" y="4208746"/>
                  <a:pt x="4250484" y="4243412"/>
                  <a:pt x="4104096" y="4300849"/>
                </a:cubicBezTo>
                <a:cubicBezTo>
                  <a:pt x="4064680" y="4314343"/>
                  <a:pt x="4127768" y="4285580"/>
                  <a:pt x="4127768" y="4288066"/>
                </a:cubicBezTo>
                <a:cubicBezTo>
                  <a:pt x="4122442" y="4275401"/>
                  <a:pt x="4064680" y="4311029"/>
                  <a:pt x="4076634" y="4305821"/>
                </a:cubicBezTo>
                <a:cubicBezTo>
                  <a:pt x="4023252" y="4329494"/>
                  <a:pt x="3902755" y="4373763"/>
                  <a:pt x="3862866" y="4385126"/>
                </a:cubicBezTo>
                <a:cubicBezTo>
                  <a:pt x="3862866" y="4394240"/>
                  <a:pt x="3872809" y="4389979"/>
                  <a:pt x="3880976" y="4387494"/>
                </a:cubicBezTo>
                <a:cubicBezTo>
                  <a:pt x="3686856" y="4473783"/>
                  <a:pt x="3372832" y="4565989"/>
                  <a:pt x="3210671" y="4656184"/>
                </a:cubicBezTo>
                <a:lnTo>
                  <a:pt x="3207948" y="4648490"/>
                </a:lnTo>
                <a:cubicBezTo>
                  <a:pt x="3175990" y="4679029"/>
                  <a:pt x="3120713" y="4687433"/>
                  <a:pt x="3083072" y="4701992"/>
                </a:cubicBezTo>
                <a:cubicBezTo>
                  <a:pt x="3144978" y="4660209"/>
                  <a:pt x="3284294" y="4617360"/>
                  <a:pt x="3370938" y="4572500"/>
                </a:cubicBezTo>
                <a:cubicBezTo>
                  <a:pt x="3290804" y="4591912"/>
                  <a:pt x="3189247" y="4633221"/>
                  <a:pt x="3127933" y="4650621"/>
                </a:cubicBezTo>
                <a:cubicBezTo>
                  <a:pt x="3181733" y="4624512"/>
                  <a:pt x="3237073" y="4601704"/>
                  <a:pt x="3293645" y="4582324"/>
                </a:cubicBezTo>
                <a:cubicBezTo>
                  <a:pt x="3210789" y="4593332"/>
                  <a:pt x="3122370" y="4641507"/>
                  <a:pt x="3026612" y="4673821"/>
                </a:cubicBezTo>
                <a:cubicBezTo>
                  <a:pt x="3048628" y="4675951"/>
                  <a:pt x="3086624" y="4653698"/>
                  <a:pt x="3114795" y="4646478"/>
                </a:cubicBezTo>
                <a:cubicBezTo>
                  <a:pt x="3100236" y="4675596"/>
                  <a:pt x="3062595" y="4679265"/>
                  <a:pt x="3037384" y="4687551"/>
                </a:cubicBezTo>
                <a:cubicBezTo>
                  <a:pt x="2798285" y="4765436"/>
                  <a:pt x="2574928" y="4863798"/>
                  <a:pt x="2348258" y="4951625"/>
                </a:cubicBezTo>
                <a:cubicBezTo>
                  <a:pt x="2332989" y="4957662"/>
                  <a:pt x="2320324" y="4969025"/>
                  <a:pt x="2305291" y="4976363"/>
                </a:cubicBezTo>
                <a:cubicBezTo>
                  <a:pt x="2122061" y="5065019"/>
                  <a:pt x="1908175" y="5117692"/>
                  <a:pt x="1724234" y="5187883"/>
                </a:cubicBezTo>
                <a:cubicBezTo>
                  <a:pt x="1725773" y="5191552"/>
                  <a:pt x="1731455" y="5188593"/>
                  <a:pt x="1736071" y="5187883"/>
                </a:cubicBezTo>
                <a:cubicBezTo>
                  <a:pt x="1690500" y="5211556"/>
                  <a:pt x="1616877" y="5227536"/>
                  <a:pt x="1577934" y="5260441"/>
                </a:cubicBezTo>
                <a:cubicBezTo>
                  <a:pt x="1587404" y="5271213"/>
                  <a:pt x="1617705" y="5229903"/>
                  <a:pt x="1626464" y="5251090"/>
                </a:cubicBezTo>
                <a:cubicBezTo>
                  <a:pt x="1609183" y="5252037"/>
                  <a:pt x="1575922" y="5273580"/>
                  <a:pt x="1545265" y="5281629"/>
                </a:cubicBezTo>
                <a:cubicBezTo>
                  <a:pt x="1549645" y="5298082"/>
                  <a:pt x="1557102" y="5279735"/>
                  <a:pt x="1567045" y="5277841"/>
                </a:cubicBezTo>
                <a:cubicBezTo>
                  <a:pt x="1553433" y="5299501"/>
                  <a:pt x="1532955" y="5301514"/>
                  <a:pt x="1507862" y="5322109"/>
                </a:cubicBezTo>
                <a:cubicBezTo>
                  <a:pt x="1507862" y="5329448"/>
                  <a:pt x="1514609" y="5328027"/>
                  <a:pt x="1520882" y="5326015"/>
                </a:cubicBezTo>
                <a:cubicBezTo>
                  <a:pt x="1519935" y="5339035"/>
                  <a:pt x="1498984" y="5333235"/>
                  <a:pt x="1490462" y="5337851"/>
                </a:cubicBezTo>
                <a:cubicBezTo>
                  <a:pt x="1499723" y="5315171"/>
                  <a:pt x="1518948" y="5298044"/>
                  <a:pt x="1542543" y="5291452"/>
                </a:cubicBezTo>
                <a:cubicBezTo>
                  <a:pt x="1510713" y="5286210"/>
                  <a:pt x="1478040" y="5290837"/>
                  <a:pt x="1448916" y="5304709"/>
                </a:cubicBezTo>
                <a:cubicBezTo>
                  <a:pt x="1470695" y="5274526"/>
                  <a:pt x="1534257" y="5266240"/>
                  <a:pt x="1601844" y="5233690"/>
                </a:cubicBezTo>
                <a:cubicBezTo>
                  <a:pt x="1598438" y="5230279"/>
                  <a:pt x="1593545" y="5228812"/>
                  <a:pt x="1588824" y="5229784"/>
                </a:cubicBezTo>
                <a:cubicBezTo>
                  <a:pt x="1586812" y="5220078"/>
                  <a:pt x="1604093" y="5229073"/>
                  <a:pt x="1610603" y="5225996"/>
                </a:cubicBezTo>
                <a:cubicBezTo>
                  <a:pt x="1621493" y="5221261"/>
                  <a:pt x="1617823" y="5212147"/>
                  <a:pt x="1613444" y="5202323"/>
                </a:cubicBezTo>
                <a:cubicBezTo>
                  <a:pt x="1510347" y="5234163"/>
                  <a:pt x="1453650" y="5297015"/>
                  <a:pt x="1365586" y="5313587"/>
                </a:cubicBezTo>
                <a:cubicBezTo>
                  <a:pt x="1374700" y="5298672"/>
                  <a:pt x="1390206" y="5298436"/>
                  <a:pt x="1418377" y="5284705"/>
                </a:cubicBezTo>
                <a:cubicBezTo>
                  <a:pt x="1415892" y="5280444"/>
                  <a:pt x="1407961" y="5284705"/>
                  <a:pt x="1401688" y="5286599"/>
                </a:cubicBezTo>
                <a:cubicBezTo>
                  <a:pt x="1441871" y="5264955"/>
                  <a:pt x="1483753" y="5246626"/>
                  <a:pt x="1526919" y="5231796"/>
                </a:cubicBezTo>
                <a:cubicBezTo>
                  <a:pt x="1465522" y="5241306"/>
                  <a:pt x="1406785" y="5263520"/>
                  <a:pt x="1354460" y="5297015"/>
                </a:cubicBezTo>
                <a:cubicBezTo>
                  <a:pt x="1356945" y="5301276"/>
                  <a:pt x="1364876" y="5297015"/>
                  <a:pt x="1371149" y="5295121"/>
                </a:cubicBezTo>
                <a:cubicBezTo>
                  <a:pt x="1359313" y="5325305"/>
                  <a:pt x="1316819" y="5318795"/>
                  <a:pt x="1291963" y="5316191"/>
                </a:cubicBezTo>
                <a:cubicBezTo>
                  <a:pt x="1291963" y="5310627"/>
                  <a:pt x="1322501" y="5308378"/>
                  <a:pt x="1337652" y="5298909"/>
                </a:cubicBezTo>
                <a:cubicBezTo>
                  <a:pt x="1324513" y="5294766"/>
                  <a:pt x="1313979" y="5291689"/>
                  <a:pt x="1299183" y="5304591"/>
                </a:cubicBezTo>
                <a:cubicBezTo>
                  <a:pt x="1309481" y="5280918"/>
                  <a:pt x="1231241" y="5303762"/>
                  <a:pt x="1210645" y="5316427"/>
                </a:cubicBezTo>
                <a:cubicBezTo>
                  <a:pt x="1214196" y="5332170"/>
                  <a:pt x="1225204" y="5308615"/>
                  <a:pt x="1235384" y="5320333"/>
                </a:cubicBezTo>
                <a:cubicBezTo>
                  <a:pt x="1228755" y="5306958"/>
                  <a:pt x="1255033" y="5311456"/>
                  <a:pt x="1279534" y="5299028"/>
                </a:cubicBezTo>
                <a:cubicBezTo>
                  <a:pt x="1285097" y="5306485"/>
                  <a:pt x="1275155" y="5309207"/>
                  <a:pt x="1267698" y="5312640"/>
                </a:cubicBezTo>
                <a:cubicBezTo>
                  <a:pt x="1269236" y="5316309"/>
                  <a:pt x="1275036" y="5313231"/>
                  <a:pt x="1279534" y="5312640"/>
                </a:cubicBezTo>
                <a:cubicBezTo>
                  <a:pt x="1250610" y="5323702"/>
                  <a:pt x="1220737" y="5332101"/>
                  <a:pt x="1190287" y="5337733"/>
                </a:cubicBezTo>
                <a:cubicBezTo>
                  <a:pt x="1206384" y="5333590"/>
                  <a:pt x="1199874" y="5324121"/>
                  <a:pt x="1198217" y="5312521"/>
                </a:cubicBezTo>
                <a:cubicBezTo>
                  <a:pt x="1157736" y="5304709"/>
                  <a:pt x="1110390" y="5308142"/>
                  <a:pt x="1092516" y="5263873"/>
                </a:cubicBezTo>
                <a:cubicBezTo>
                  <a:pt x="1122108" y="5275118"/>
                  <a:pt x="1145071" y="5299383"/>
                  <a:pt x="1184960" y="5277603"/>
                </a:cubicBezTo>
                <a:cubicBezTo>
                  <a:pt x="1183895" y="5260440"/>
                  <a:pt x="1151463" y="5239845"/>
                  <a:pt x="1121516" y="5248485"/>
                </a:cubicBezTo>
                <a:cubicBezTo>
                  <a:pt x="1116900" y="5244225"/>
                  <a:pt x="1150752" y="5241147"/>
                  <a:pt x="1128736" y="5236649"/>
                </a:cubicBezTo>
                <a:cubicBezTo>
                  <a:pt x="1126487" y="5229073"/>
                  <a:pt x="1148858" y="5232506"/>
                  <a:pt x="1155605" y="5230850"/>
                </a:cubicBezTo>
                <a:cubicBezTo>
                  <a:pt x="1139389" y="5243752"/>
                  <a:pt x="1164009" y="5245171"/>
                  <a:pt x="1181764" y="5238662"/>
                </a:cubicBezTo>
                <a:cubicBezTo>
                  <a:pt x="1168981" y="5230020"/>
                  <a:pt x="1159630" y="5216054"/>
                  <a:pt x="1135957" y="5225050"/>
                </a:cubicBezTo>
                <a:cubicBezTo>
                  <a:pt x="1148622" y="5210846"/>
                  <a:pt x="1130393" y="5207413"/>
                  <a:pt x="1135957" y="5194038"/>
                </a:cubicBezTo>
                <a:cubicBezTo>
                  <a:pt x="1157026" y="5191434"/>
                  <a:pt x="1161760" y="5214989"/>
                  <a:pt x="1183303" y="5211556"/>
                </a:cubicBezTo>
                <a:cubicBezTo>
                  <a:pt x="1195139" y="5193683"/>
                  <a:pt x="1147793" y="5205993"/>
                  <a:pt x="1161287" y="5184332"/>
                </a:cubicBezTo>
                <a:cubicBezTo>
                  <a:pt x="1160340" y="5187291"/>
                  <a:pt x="1128855" y="5180189"/>
                  <a:pt x="1135957" y="5194038"/>
                </a:cubicBezTo>
                <a:cubicBezTo>
                  <a:pt x="1137614" y="5176165"/>
                  <a:pt x="1120806" y="5158528"/>
                  <a:pt x="1089202" y="5163026"/>
                </a:cubicBezTo>
                <a:cubicBezTo>
                  <a:pt x="1080325" y="5152610"/>
                  <a:pt x="1086243" y="5122545"/>
                  <a:pt x="1075235" y="5141602"/>
                </a:cubicBezTo>
                <a:cubicBezTo>
                  <a:pt x="1058664" y="5141602"/>
                  <a:pt x="1078549" y="5114615"/>
                  <a:pt x="1091214" y="5122308"/>
                </a:cubicBezTo>
                <a:cubicBezTo>
                  <a:pt x="1072394" y="5112839"/>
                  <a:pt x="1059729" y="5093782"/>
                  <a:pt x="1037831" y="5089284"/>
                </a:cubicBezTo>
                <a:cubicBezTo>
                  <a:pt x="1036529" y="5081946"/>
                  <a:pt x="1043276" y="5077448"/>
                  <a:pt x="1055231" y="5073779"/>
                </a:cubicBezTo>
                <a:cubicBezTo>
                  <a:pt x="1044697" y="5051644"/>
                  <a:pt x="1042684" y="5048093"/>
                  <a:pt x="1026705" y="5044661"/>
                </a:cubicBezTo>
                <a:cubicBezTo>
                  <a:pt x="1043040" y="5039216"/>
                  <a:pt x="1039725" y="5027853"/>
                  <a:pt x="1059374" y="5023355"/>
                </a:cubicBezTo>
                <a:cubicBezTo>
                  <a:pt x="1049036" y="5014200"/>
                  <a:pt x="1034613" y="5011225"/>
                  <a:pt x="1021497" y="5015543"/>
                </a:cubicBezTo>
                <a:cubicBezTo>
                  <a:pt x="1040317" y="4997551"/>
                  <a:pt x="999481" y="4999918"/>
                  <a:pt x="999481" y="4988437"/>
                </a:cubicBezTo>
                <a:cubicBezTo>
                  <a:pt x="987965" y="4997913"/>
                  <a:pt x="973664" y="5003358"/>
                  <a:pt x="958763" y="5003943"/>
                </a:cubicBezTo>
                <a:cubicBezTo>
                  <a:pt x="946927" y="4998498"/>
                  <a:pt x="987171" y="4999563"/>
                  <a:pt x="986342" y="4984531"/>
                </a:cubicBezTo>
                <a:cubicBezTo>
                  <a:pt x="977347" y="4978139"/>
                  <a:pt x="958053" y="4988437"/>
                  <a:pt x="949886" y="4980625"/>
                </a:cubicBezTo>
                <a:cubicBezTo>
                  <a:pt x="954265" y="4971629"/>
                  <a:pt x="975453" y="4967604"/>
                  <a:pt x="969416" y="4955413"/>
                </a:cubicBezTo>
                <a:cubicBezTo>
                  <a:pt x="926331" y="4937776"/>
                  <a:pt x="918756" y="4875398"/>
                  <a:pt x="861111" y="4885695"/>
                </a:cubicBezTo>
                <a:cubicBezTo>
                  <a:pt x="857087" y="4881789"/>
                  <a:pt x="854365" y="4871018"/>
                  <a:pt x="841936" y="4866283"/>
                </a:cubicBezTo>
                <a:cubicBezTo>
                  <a:pt x="855241" y="4867479"/>
                  <a:pt x="868350" y="4862454"/>
                  <a:pt x="877446" y="4852671"/>
                </a:cubicBezTo>
                <a:cubicBezTo>
                  <a:pt x="873066" y="4843084"/>
                  <a:pt x="864307" y="4840835"/>
                  <a:pt x="851169" y="4844978"/>
                </a:cubicBezTo>
                <a:cubicBezTo>
                  <a:pt x="852944" y="4830892"/>
                  <a:pt x="871646" y="4840243"/>
                  <a:pt x="878038" y="4839059"/>
                </a:cubicBezTo>
                <a:cubicBezTo>
                  <a:pt x="888270" y="4832366"/>
                  <a:pt x="893045" y="4819856"/>
                  <a:pt x="889874" y="4808047"/>
                </a:cubicBezTo>
                <a:cubicBezTo>
                  <a:pt x="927870" y="4793607"/>
                  <a:pt x="955922" y="4780587"/>
                  <a:pt x="960894" y="4749811"/>
                </a:cubicBezTo>
                <a:cubicBezTo>
                  <a:pt x="957461" y="4738567"/>
                  <a:pt x="944086" y="4743420"/>
                  <a:pt x="930947" y="4747918"/>
                </a:cubicBezTo>
                <a:cubicBezTo>
                  <a:pt x="924911" y="4751350"/>
                  <a:pt x="928698" y="4757624"/>
                  <a:pt x="933906" y="4755730"/>
                </a:cubicBezTo>
                <a:cubicBezTo>
                  <a:pt x="930000" y="4764962"/>
                  <a:pt x="892597" y="4751350"/>
                  <a:pt x="903131" y="4736318"/>
                </a:cubicBezTo>
                <a:cubicBezTo>
                  <a:pt x="885495" y="4745905"/>
                  <a:pt x="880405" y="4735371"/>
                  <a:pt x="864426" y="4742117"/>
                </a:cubicBezTo>
                <a:cubicBezTo>
                  <a:pt x="858271" y="4723652"/>
                  <a:pt x="879103" y="4745668"/>
                  <a:pt x="895082" y="4730280"/>
                </a:cubicBezTo>
                <a:cubicBezTo>
                  <a:pt x="863360" y="4734069"/>
                  <a:pt x="894017" y="4717378"/>
                  <a:pt x="903013" y="4705068"/>
                </a:cubicBezTo>
                <a:cubicBezTo>
                  <a:pt x="897923" y="4695836"/>
                  <a:pt x="879340" y="4699387"/>
                  <a:pt x="889046" y="4683763"/>
                </a:cubicBezTo>
                <a:cubicBezTo>
                  <a:pt x="879458" y="4676425"/>
                  <a:pt x="871409" y="4701163"/>
                  <a:pt x="865373" y="4683763"/>
                </a:cubicBezTo>
                <a:cubicBezTo>
                  <a:pt x="896384" y="4661391"/>
                  <a:pt x="919584" y="4670980"/>
                  <a:pt x="947045" y="4652632"/>
                </a:cubicBezTo>
                <a:cubicBezTo>
                  <a:pt x="936155" y="4645295"/>
                  <a:pt x="925857" y="4646714"/>
                  <a:pt x="949176" y="4642926"/>
                </a:cubicBezTo>
                <a:cubicBezTo>
                  <a:pt x="949886" y="4639494"/>
                  <a:pt x="951188" y="4621857"/>
                  <a:pt x="936747" y="4625408"/>
                </a:cubicBezTo>
                <a:cubicBezTo>
                  <a:pt x="938049" y="4618898"/>
                  <a:pt x="944914" y="4613572"/>
                  <a:pt x="954147" y="4609902"/>
                </a:cubicBezTo>
                <a:cubicBezTo>
                  <a:pt x="946098" y="4604102"/>
                  <a:pt x="929172" y="4612388"/>
                  <a:pt x="926331" y="4598066"/>
                </a:cubicBezTo>
                <a:cubicBezTo>
                  <a:pt x="967285" y="4576168"/>
                  <a:pt x="976518" y="4604931"/>
                  <a:pt x="1019011" y="4580548"/>
                </a:cubicBezTo>
                <a:cubicBezTo>
                  <a:pt x="1024101" y="4588833"/>
                  <a:pt x="1005991" y="4590372"/>
                  <a:pt x="1008240" y="4597947"/>
                </a:cubicBezTo>
                <a:cubicBezTo>
                  <a:pt x="1065647" y="4565515"/>
                  <a:pt x="1078194" y="4519944"/>
                  <a:pt x="1142467" y="4489524"/>
                </a:cubicBezTo>
                <a:cubicBezTo>
                  <a:pt x="1141520" y="4511067"/>
                  <a:pt x="1194548" y="4474610"/>
                  <a:pt x="1177976" y="4458512"/>
                </a:cubicBezTo>
                <a:cubicBezTo>
                  <a:pt x="1255033" y="4437798"/>
                  <a:pt x="1233017" y="4451529"/>
                  <a:pt x="1311020" y="4408325"/>
                </a:cubicBezTo>
                <a:cubicBezTo>
                  <a:pt x="1297171" y="4401460"/>
                  <a:pt x="1278942" y="4401342"/>
                  <a:pt x="1253967" y="4412113"/>
                </a:cubicBezTo>
                <a:cubicBezTo>
                  <a:pt x="1259530" y="4382286"/>
                  <a:pt x="1309718" y="4378142"/>
                  <a:pt x="1346884" y="4363938"/>
                </a:cubicBezTo>
                <a:cubicBezTo>
                  <a:pt x="1332799" y="4378260"/>
                  <a:pt x="1345937" y="4373881"/>
                  <a:pt x="1365113" y="4365950"/>
                </a:cubicBezTo>
                <a:cubicBezTo>
                  <a:pt x="1363574" y="4362163"/>
                  <a:pt x="1357774" y="4365240"/>
                  <a:pt x="1353276" y="4365950"/>
                </a:cubicBezTo>
                <a:cubicBezTo>
                  <a:pt x="1471642" y="4309963"/>
                  <a:pt x="1618534" y="4273743"/>
                  <a:pt x="1759626" y="4218823"/>
                </a:cubicBezTo>
                <a:cubicBezTo>
                  <a:pt x="1761461" y="4221664"/>
                  <a:pt x="1760869" y="4223764"/>
                  <a:pt x="1760011" y="4225806"/>
                </a:cubicBezTo>
                <a:lnTo>
                  <a:pt x="1759613" y="4227979"/>
                </a:lnTo>
                <a:lnTo>
                  <a:pt x="1816797" y="4207576"/>
                </a:lnTo>
                <a:lnTo>
                  <a:pt x="1816728" y="4209468"/>
                </a:lnTo>
                <a:lnTo>
                  <a:pt x="1821265" y="4206941"/>
                </a:lnTo>
                <a:cubicBezTo>
                  <a:pt x="1827597" y="4201038"/>
                  <a:pt x="1816027" y="4201067"/>
                  <a:pt x="1776315" y="4217047"/>
                </a:cubicBezTo>
                <a:cubicBezTo>
                  <a:pt x="1776315" y="4209945"/>
                  <a:pt x="1829817" y="4189586"/>
                  <a:pt x="1848992" y="4176920"/>
                </a:cubicBezTo>
                <a:cubicBezTo>
                  <a:pt x="1833603" y="4188757"/>
                  <a:pt x="1854910" y="4188757"/>
                  <a:pt x="1866392" y="4192546"/>
                </a:cubicBezTo>
                <a:cubicBezTo>
                  <a:pt x="1874439" y="4168872"/>
                  <a:pt x="1902730" y="4171595"/>
                  <a:pt x="1935399" y="4158219"/>
                </a:cubicBezTo>
                <a:cubicBezTo>
                  <a:pt x="1931966" y="4174081"/>
                  <a:pt x="1915987" y="4164729"/>
                  <a:pt x="1907464" y="4177395"/>
                </a:cubicBezTo>
                <a:cubicBezTo>
                  <a:pt x="1913856" y="4180294"/>
                  <a:pt x="1924095" y="4177098"/>
                  <a:pt x="1934023" y="4172408"/>
                </a:cubicBezTo>
                <a:lnTo>
                  <a:pt x="1939811" y="4169138"/>
                </a:lnTo>
                <a:lnTo>
                  <a:pt x="1943550" y="4163968"/>
                </a:lnTo>
                <a:lnTo>
                  <a:pt x="1955526" y="4157821"/>
                </a:lnTo>
                <a:lnTo>
                  <a:pt x="1951792" y="4157080"/>
                </a:lnTo>
                <a:cubicBezTo>
                  <a:pt x="1948714" y="4157834"/>
                  <a:pt x="1945164" y="4159343"/>
                  <a:pt x="1942027" y="4160231"/>
                </a:cubicBezTo>
                <a:cubicBezTo>
                  <a:pt x="1939422" y="4151353"/>
                  <a:pt x="1963095" y="4150525"/>
                  <a:pt x="1971264" y="4144962"/>
                </a:cubicBezTo>
                <a:cubicBezTo>
                  <a:pt x="1971264" y="4146678"/>
                  <a:pt x="1970346" y="4148128"/>
                  <a:pt x="1969606" y="4149637"/>
                </a:cubicBezTo>
                <a:lnTo>
                  <a:pt x="1969358" y="4151749"/>
                </a:lnTo>
                <a:lnTo>
                  <a:pt x="2013875" y="4136320"/>
                </a:lnTo>
                <a:lnTo>
                  <a:pt x="2065478" y="4116039"/>
                </a:lnTo>
                <a:lnTo>
                  <a:pt x="2095902" y="4103534"/>
                </a:lnTo>
                <a:cubicBezTo>
                  <a:pt x="2102885" y="4099036"/>
                  <a:pt x="2092114" y="4099391"/>
                  <a:pt x="2091641" y="4091697"/>
                </a:cubicBezTo>
                <a:cubicBezTo>
                  <a:pt x="2098565" y="4092171"/>
                  <a:pt x="2103337" y="4091379"/>
                  <a:pt x="2107075" y="4089888"/>
                </a:cubicBezTo>
                <a:lnTo>
                  <a:pt x="2112784" y="4086175"/>
                </a:lnTo>
                <a:lnTo>
                  <a:pt x="2073029" y="4086681"/>
                </a:lnTo>
                <a:cubicBezTo>
                  <a:pt x="2054061" y="4090661"/>
                  <a:pt x="2032459" y="4097851"/>
                  <a:pt x="2004880" y="4106610"/>
                </a:cubicBezTo>
                <a:cubicBezTo>
                  <a:pt x="1983929" y="4102823"/>
                  <a:pt x="2036957" y="4092407"/>
                  <a:pt x="2050805" y="4087080"/>
                </a:cubicBezTo>
                <a:cubicBezTo>
                  <a:pt x="2083119" y="4075244"/>
                  <a:pt x="2113066" y="4059501"/>
                  <a:pt x="2129874" y="4063407"/>
                </a:cubicBezTo>
                <a:lnTo>
                  <a:pt x="2127240" y="4076787"/>
                </a:lnTo>
                <a:lnTo>
                  <a:pt x="2143011" y="4072877"/>
                </a:lnTo>
                <a:cubicBezTo>
                  <a:pt x="2139815" y="4086607"/>
                  <a:pt x="2128215" y="4084003"/>
                  <a:pt x="2104780" y="4095840"/>
                </a:cubicBezTo>
                <a:lnTo>
                  <a:pt x="2139520" y="4086938"/>
                </a:lnTo>
                <a:lnTo>
                  <a:pt x="2216084" y="4056846"/>
                </a:lnTo>
                <a:lnTo>
                  <a:pt x="2223146" y="4052400"/>
                </a:lnTo>
                <a:cubicBezTo>
                  <a:pt x="2212018" y="4047310"/>
                  <a:pt x="2186688" y="4064236"/>
                  <a:pt x="2174024" y="4061632"/>
                </a:cubicBezTo>
                <a:cubicBezTo>
                  <a:pt x="2190240" y="4042220"/>
                  <a:pt x="2237231" y="4033224"/>
                  <a:pt x="2265047" y="4023873"/>
                </a:cubicBezTo>
                <a:cubicBezTo>
                  <a:pt x="2249660" y="4052991"/>
                  <a:pt x="2290851" y="4005053"/>
                  <a:pt x="2298663" y="4020441"/>
                </a:cubicBezTo>
                <a:cubicBezTo>
                  <a:pt x="2309553" y="4014049"/>
                  <a:pt x="2290258" y="4016535"/>
                  <a:pt x="2299610" y="4006829"/>
                </a:cubicBezTo>
                <a:cubicBezTo>
                  <a:pt x="2342103" y="3994992"/>
                  <a:pt x="2364238" y="3976054"/>
                  <a:pt x="2406139" y="3963625"/>
                </a:cubicBezTo>
                <a:cubicBezTo>
                  <a:pt x="2398919" y="3979486"/>
                  <a:pt x="2382466" y="3972503"/>
                  <a:pt x="2372997" y="3984576"/>
                </a:cubicBezTo>
                <a:cubicBezTo>
                  <a:pt x="2380720" y="3984813"/>
                  <a:pt x="2387075" y="3983392"/>
                  <a:pt x="2392982" y="3980958"/>
                </a:cubicBezTo>
                <a:lnTo>
                  <a:pt x="2407604" y="3972761"/>
                </a:lnTo>
                <a:lnTo>
                  <a:pt x="2410697" y="3957647"/>
                </a:lnTo>
                <a:cubicBezTo>
                  <a:pt x="2410489" y="3955724"/>
                  <a:pt x="2406731" y="3956937"/>
                  <a:pt x="2392527" y="3961139"/>
                </a:cubicBezTo>
                <a:cubicBezTo>
                  <a:pt x="2389687" y="3958239"/>
                  <a:pt x="2400340" y="3953002"/>
                  <a:pt x="2413893" y="3947453"/>
                </a:cubicBezTo>
                <a:lnTo>
                  <a:pt x="2430061" y="3941115"/>
                </a:lnTo>
                <a:lnTo>
                  <a:pt x="2441530" y="3933324"/>
                </a:lnTo>
                <a:lnTo>
                  <a:pt x="2441301" y="3936584"/>
                </a:lnTo>
                <a:lnTo>
                  <a:pt x="2452657" y="3931903"/>
                </a:lnTo>
                <a:lnTo>
                  <a:pt x="2445268" y="3944922"/>
                </a:lnTo>
                <a:lnTo>
                  <a:pt x="2496707" y="3924114"/>
                </a:lnTo>
                <a:lnTo>
                  <a:pt x="2530069" y="3910287"/>
                </a:lnTo>
                <a:lnTo>
                  <a:pt x="2516887" y="3913347"/>
                </a:lnTo>
                <a:cubicBezTo>
                  <a:pt x="2506454" y="3916345"/>
                  <a:pt x="2497133" y="3920155"/>
                  <a:pt x="2491126" y="3925748"/>
                </a:cubicBezTo>
                <a:lnTo>
                  <a:pt x="2491008" y="3925748"/>
                </a:lnTo>
                <a:cubicBezTo>
                  <a:pt x="2493020" y="3897340"/>
                  <a:pt x="2568182" y="3905034"/>
                  <a:pt x="2581320" y="3882071"/>
                </a:cubicBezTo>
                <a:lnTo>
                  <a:pt x="2581494" y="3888587"/>
                </a:lnTo>
                <a:lnTo>
                  <a:pt x="2634821" y="3865900"/>
                </a:lnTo>
                <a:lnTo>
                  <a:pt x="2667561" y="3851925"/>
                </a:lnTo>
                <a:lnTo>
                  <a:pt x="2643106" y="3857569"/>
                </a:lnTo>
                <a:cubicBezTo>
                  <a:pt x="2396196" y="3922670"/>
                  <a:pt x="2165501" y="4014048"/>
                  <a:pt x="1931019" y="4091222"/>
                </a:cubicBezTo>
                <a:cubicBezTo>
                  <a:pt x="1915158" y="4096430"/>
                  <a:pt x="1902257" y="4108741"/>
                  <a:pt x="1886631" y="4115725"/>
                </a:cubicBezTo>
                <a:cubicBezTo>
                  <a:pt x="1697246" y="4199409"/>
                  <a:pt x="1475311" y="4234090"/>
                  <a:pt x="1284387" y="4294102"/>
                </a:cubicBezTo>
                <a:cubicBezTo>
                  <a:pt x="1286044" y="4298836"/>
                  <a:pt x="1292081" y="4295996"/>
                  <a:pt x="1296223" y="4295877"/>
                </a:cubicBezTo>
                <a:cubicBezTo>
                  <a:pt x="1248877" y="4317775"/>
                  <a:pt x="1172650" y="4327481"/>
                  <a:pt x="1132169" y="4362279"/>
                </a:cubicBezTo>
                <a:cubicBezTo>
                  <a:pt x="1142111" y="4376720"/>
                  <a:pt x="1173478" y="4330557"/>
                  <a:pt x="1182592" y="4357782"/>
                </a:cubicBezTo>
                <a:cubicBezTo>
                  <a:pt x="1164601" y="4356361"/>
                  <a:pt x="1130156" y="4378022"/>
                  <a:pt x="1098316" y="4383467"/>
                </a:cubicBezTo>
                <a:cubicBezTo>
                  <a:pt x="1102932" y="4404181"/>
                  <a:pt x="1110153" y="4382757"/>
                  <a:pt x="1120924" y="4381928"/>
                </a:cubicBezTo>
                <a:cubicBezTo>
                  <a:pt x="1106720" y="4406430"/>
                  <a:pt x="1085414" y="4405601"/>
                  <a:pt x="1059966" y="4427736"/>
                </a:cubicBezTo>
                <a:cubicBezTo>
                  <a:pt x="1060557" y="4436732"/>
                  <a:pt x="1066949" y="4435785"/>
                  <a:pt x="1073578" y="4434364"/>
                </a:cubicBezTo>
                <a:cubicBezTo>
                  <a:pt x="1072512" y="4449988"/>
                  <a:pt x="1050733" y="4439927"/>
                  <a:pt x="1041974" y="4443952"/>
                </a:cubicBezTo>
                <a:cubicBezTo>
                  <a:pt x="1051562" y="4423475"/>
                  <a:pt x="1061741" y="4403234"/>
                  <a:pt x="1096067" y="4394948"/>
                </a:cubicBezTo>
                <a:cubicBezTo>
                  <a:pt x="1068133" y="4388083"/>
                  <a:pt x="1040672" y="4380389"/>
                  <a:pt x="998889" y="4397434"/>
                </a:cubicBezTo>
                <a:cubicBezTo>
                  <a:pt x="1021497" y="4363700"/>
                  <a:pt x="1087545" y="4362871"/>
                  <a:pt x="1157736" y="4332688"/>
                </a:cubicBezTo>
                <a:cubicBezTo>
                  <a:pt x="1154666" y="4328318"/>
                  <a:pt x="1149578" y="4325817"/>
                  <a:pt x="1144242" y="4326060"/>
                </a:cubicBezTo>
                <a:cubicBezTo>
                  <a:pt x="1142111" y="4314223"/>
                  <a:pt x="1159985" y="4327362"/>
                  <a:pt x="1166731" y="4324521"/>
                </a:cubicBezTo>
                <a:cubicBezTo>
                  <a:pt x="1178568" y="4320260"/>
                  <a:pt x="1174188" y="4308541"/>
                  <a:pt x="1169691" y="4296468"/>
                </a:cubicBezTo>
                <a:cubicBezTo>
                  <a:pt x="1063161" y="4320970"/>
                  <a:pt x="1003979" y="4389622"/>
                  <a:pt x="912364" y="4396842"/>
                </a:cubicBezTo>
                <a:cubicBezTo>
                  <a:pt x="921951" y="4379916"/>
                  <a:pt x="938049" y="4381928"/>
                  <a:pt x="967167" y="4369145"/>
                </a:cubicBezTo>
                <a:cubicBezTo>
                  <a:pt x="964563" y="4363582"/>
                  <a:pt x="956396" y="4367961"/>
                  <a:pt x="949885" y="4369145"/>
                </a:cubicBezTo>
                <a:cubicBezTo>
                  <a:pt x="990991" y="4348103"/>
                  <a:pt x="1034144" y="4331325"/>
                  <a:pt x="1078667" y="4319076"/>
                </a:cubicBezTo>
                <a:cubicBezTo>
                  <a:pt x="1015259" y="4321579"/>
                  <a:pt x="953572" y="4340416"/>
                  <a:pt x="899581" y="4373762"/>
                </a:cubicBezTo>
                <a:cubicBezTo>
                  <a:pt x="902185" y="4379325"/>
                  <a:pt x="910471" y="4375064"/>
                  <a:pt x="916862" y="4373762"/>
                </a:cubicBezTo>
                <a:cubicBezTo>
                  <a:pt x="903960" y="4409272"/>
                  <a:pt x="860520" y="4394949"/>
                  <a:pt x="834835" y="4387966"/>
                </a:cubicBezTo>
                <a:cubicBezTo>
                  <a:pt x="834835" y="4381219"/>
                  <a:pt x="866439" y="4382758"/>
                  <a:pt x="882181" y="4373525"/>
                </a:cubicBezTo>
                <a:cubicBezTo>
                  <a:pt x="868451" y="4366542"/>
                  <a:pt x="856969" y="4361097"/>
                  <a:pt x="842174" y="4374827"/>
                </a:cubicBezTo>
                <a:cubicBezTo>
                  <a:pt x="852945" y="4346774"/>
                  <a:pt x="771154" y="4363819"/>
                  <a:pt x="750322" y="4375774"/>
                </a:cubicBezTo>
                <a:cubicBezTo>
                  <a:pt x="753991" y="4395541"/>
                  <a:pt x="765354" y="4368317"/>
                  <a:pt x="776007" y="4384178"/>
                </a:cubicBezTo>
                <a:cubicBezTo>
                  <a:pt x="769142" y="4366897"/>
                  <a:pt x="796366" y="4376248"/>
                  <a:pt x="821933" y="4364766"/>
                </a:cubicBezTo>
                <a:cubicBezTo>
                  <a:pt x="827615" y="4374590"/>
                  <a:pt x="817198" y="4376603"/>
                  <a:pt x="809150" y="4379443"/>
                </a:cubicBezTo>
                <a:cubicBezTo>
                  <a:pt x="810688" y="4384296"/>
                  <a:pt x="816725" y="4381337"/>
                  <a:pt x="820986" y="4381218"/>
                </a:cubicBezTo>
                <a:cubicBezTo>
                  <a:pt x="790879" y="4390481"/>
                  <a:pt x="759833" y="4396357"/>
                  <a:pt x="728424" y="4398737"/>
                </a:cubicBezTo>
                <a:cubicBezTo>
                  <a:pt x="745114" y="4396014"/>
                  <a:pt x="738367" y="4383467"/>
                  <a:pt x="736710" y="4369026"/>
                </a:cubicBezTo>
                <a:cubicBezTo>
                  <a:pt x="694808" y="4353520"/>
                  <a:pt x="645687" y="4350681"/>
                  <a:pt x="627340" y="4293864"/>
                </a:cubicBezTo>
                <a:cubicBezTo>
                  <a:pt x="657997" y="4311974"/>
                  <a:pt x="681670" y="4345472"/>
                  <a:pt x="723098" y="4324402"/>
                </a:cubicBezTo>
                <a:cubicBezTo>
                  <a:pt x="722032" y="4303215"/>
                  <a:pt x="688535" y="4273269"/>
                  <a:pt x="657405" y="4279305"/>
                </a:cubicBezTo>
                <a:cubicBezTo>
                  <a:pt x="652670" y="4273387"/>
                  <a:pt x="687825" y="4274807"/>
                  <a:pt x="664980" y="4266167"/>
                </a:cubicBezTo>
                <a:cubicBezTo>
                  <a:pt x="662613" y="4256579"/>
                  <a:pt x="685813" y="4264036"/>
                  <a:pt x="692796" y="4263089"/>
                </a:cubicBezTo>
                <a:cubicBezTo>
                  <a:pt x="675988" y="4276464"/>
                  <a:pt x="701437" y="4281672"/>
                  <a:pt x="719902" y="4276464"/>
                </a:cubicBezTo>
                <a:cubicBezTo>
                  <a:pt x="706763" y="4264036"/>
                  <a:pt x="697057" y="4245572"/>
                  <a:pt x="672556" y="4252791"/>
                </a:cubicBezTo>
                <a:cubicBezTo>
                  <a:pt x="685813" y="4237285"/>
                  <a:pt x="666874" y="4230302"/>
                  <a:pt x="672556" y="4214796"/>
                </a:cubicBezTo>
                <a:cubicBezTo>
                  <a:pt x="694453" y="4214796"/>
                  <a:pt x="699306" y="4244269"/>
                  <a:pt x="721677" y="4243322"/>
                </a:cubicBezTo>
                <a:cubicBezTo>
                  <a:pt x="733514" y="4223082"/>
                  <a:pt x="684629" y="4231485"/>
                  <a:pt x="698951" y="4206748"/>
                </a:cubicBezTo>
                <a:cubicBezTo>
                  <a:pt x="697886" y="4210180"/>
                  <a:pt x="665335" y="4196805"/>
                  <a:pt x="672556" y="4214796"/>
                </a:cubicBezTo>
                <a:cubicBezTo>
                  <a:pt x="674331" y="4193253"/>
                  <a:pt x="657050" y="4169698"/>
                  <a:pt x="624381" y="4169935"/>
                </a:cubicBezTo>
                <a:cubicBezTo>
                  <a:pt x="615030" y="4155850"/>
                  <a:pt x="621422" y="4119985"/>
                  <a:pt x="609940" y="4141764"/>
                </a:cubicBezTo>
                <a:cubicBezTo>
                  <a:pt x="592777" y="4139278"/>
                  <a:pt x="613373" y="4109095"/>
                  <a:pt x="626511" y="4120458"/>
                </a:cubicBezTo>
                <a:cubicBezTo>
                  <a:pt x="607099" y="4106137"/>
                  <a:pt x="593961" y="4080806"/>
                  <a:pt x="571471" y="4072047"/>
                </a:cubicBezTo>
                <a:cubicBezTo>
                  <a:pt x="570051" y="4062934"/>
                  <a:pt x="577034" y="4058081"/>
                  <a:pt x="589463" y="4055712"/>
                </a:cubicBezTo>
                <a:cubicBezTo>
                  <a:pt x="578573" y="4027068"/>
                  <a:pt x="576561" y="4022571"/>
                  <a:pt x="559990" y="4015942"/>
                </a:cubicBezTo>
                <a:cubicBezTo>
                  <a:pt x="576916" y="4011681"/>
                  <a:pt x="573602" y="3997359"/>
                  <a:pt x="593842" y="3994754"/>
                </a:cubicBezTo>
                <a:cubicBezTo>
                  <a:pt x="577863" y="3979485"/>
                  <a:pt x="573365" y="3978657"/>
                  <a:pt x="554663" y="3979604"/>
                </a:cubicBezTo>
                <a:cubicBezTo>
                  <a:pt x="574194" y="3960429"/>
                  <a:pt x="531937" y="3957232"/>
                  <a:pt x="532056" y="3943147"/>
                </a:cubicBezTo>
                <a:cubicBezTo>
                  <a:pt x="520306" y="3952911"/>
                  <a:pt x="505112" y="3957521"/>
                  <a:pt x="489917" y="3955931"/>
                </a:cubicBezTo>
                <a:cubicBezTo>
                  <a:pt x="478081" y="3947527"/>
                  <a:pt x="519272" y="3954866"/>
                  <a:pt x="518443" y="3936401"/>
                </a:cubicBezTo>
                <a:cubicBezTo>
                  <a:pt x="509211" y="3927286"/>
                  <a:pt x="489207" y="3936401"/>
                  <a:pt x="480803" y="3926221"/>
                </a:cubicBezTo>
                <a:cubicBezTo>
                  <a:pt x="485301" y="3915805"/>
                  <a:pt x="507317" y="3914385"/>
                  <a:pt x="501044" y="3898287"/>
                </a:cubicBezTo>
                <a:cubicBezTo>
                  <a:pt x="456657" y="3870352"/>
                  <a:pt x="448963" y="3792823"/>
                  <a:pt x="389425" y="3796729"/>
                </a:cubicBezTo>
                <a:cubicBezTo>
                  <a:pt x="385400" y="3791403"/>
                  <a:pt x="382560" y="3777909"/>
                  <a:pt x="369776" y="3770215"/>
                </a:cubicBezTo>
                <a:cubicBezTo>
                  <a:pt x="383224" y="3773886"/>
                  <a:pt x="397586" y="3769513"/>
                  <a:pt x="406706" y="3758970"/>
                </a:cubicBezTo>
                <a:cubicBezTo>
                  <a:pt x="405237" y="3753360"/>
                  <a:pt x="401407" y="3748662"/>
                  <a:pt x="396206" y="3746096"/>
                </a:cubicBezTo>
                <a:cubicBezTo>
                  <a:pt x="391006" y="3743530"/>
                  <a:pt x="384947" y="3743347"/>
                  <a:pt x="379601" y="3745595"/>
                </a:cubicBezTo>
                <a:cubicBezTo>
                  <a:pt x="381376" y="3728550"/>
                  <a:pt x="400788" y="3742873"/>
                  <a:pt x="407416" y="3742399"/>
                </a:cubicBezTo>
                <a:cubicBezTo>
                  <a:pt x="422922" y="3729142"/>
                  <a:pt x="419963" y="3718726"/>
                  <a:pt x="419253" y="3706298"/>
                </a:cubicBezTo>
                <a:cubicBezTo>
                  <a:pt x="458550" y="3694461"/>
                  <a:pt x="487550" y="3682624"/>
                  <a:pt x="492995" y="3645694"/>
                </a:cubicBezTo>
                <a:cubicBezTo>
                  <a:pt x="489444" y="3631490"/>
                  <a:pt x="475713" y="3635396"/>
                  <a:pt x="462101" y="3638947"/>
                </a:cubicBezTo>
                <a:cubicBezTo>
                  <a:pt x="459465" y="3639879"/>
                  <a:pt x="458034" y="3642727"/>
                  <a:pt x="458861" y="3645398"/>
                </a:cubicBezTo>
                <a:cubicBezTo>
                  <a:pt x="459688" y="3648069"/>
                  <a:pt x="462477" y="3649611"/>
                  <a:pt x="465179" y="3648890"/>
                </a:cubicBezTo>
                <a:cubicBezTo>
                  <a:pt x="461036" y="3659543"/>
                  <a:pt x="422449" y="3637054"/>
                  <a:pt x="433457" y="3620601"/>
                </a:cubicBezTo>
                <a:cubicBezTo>
                  <a:pt x="415110" y="3629715"/>
                  <a:pt x="409784" y="3615984"/>
                  <a:pt x="393568" y="3621903"/>
                </a:cubicBezTo>
                <a:cubicBezTo>
                  <a:pt x="387176" y="3598230"/>
                  <a:pt x="408600" y="3628413"/>
                  <a:pt x="425171" y="3612197"/>
                </a:cubicBezTo>
                <a:cubicBezTo>
                  <a:pt x="392384" y="3612197"/>
                  <a:pt x="424106" y="3596336"/>
                  <a:pt x="433339" y="3582605"/>
                </a:cubicBezTo>
                <a:cubicBezTo>
                  <a:pt x="428130" y="3570769"/>
                  <a:pt x="408482" y="3572071"/>
                  <a:pt x="419016" y="3554434"/>
                </a:cubicBezTo>
                <a:cubicBezTo>
                  <a:pt x="409074" y="3544018"/>
                  <a:pt x="400788" y="3573136"/>
                  <a:pt x="395343" y="3550883"/>
                </a:cubicBezTo>
                <a:cubicBezTo>
                  <a:pt x="427420" y="3528394"/>
                  <a:pt x="451330" y="3543545"/>
                  <a:pt x="479738" y="3525198"/>
                </a:cubicBezTo>
                <a:cubicBezTo>
                  <a:pt x="468612" y="3514545"/>
                  <a:pt x="457959" y="3514782"/>
                  <a:pt x="481868" y="3513361"/>
                </a:cubicBezTo>
                <a:cubicBezTo>
                  <a:pt x="482579" y="3509337"/>
                  <a:pt x="484117" y="3487913"/>
                  <a:pt x="469085" y="3489688"/>
                </a:cubicBezTo>
                <a:cubicBezTo>
                  <a:pt x="470505" y="3481994"/>
                  <a:pt x="477489" y="3477023"/>
                  <a:pt x="487077" y="3473354"/>
                </a:cubicBezTo>
                <a:cubicBezTo>
                  <a:pt x="478791" y="3465067"/>
                  <a:pt x="461391" y="3472644"/>
                  <a:pt x="458550" y="3455007"/>
                </a:cubicBezTo>
                <a:cubicBezTo>
                  <a:pt x="500689" y="3434411"/>
                  <a:pt x="510276" y="3470986"/>
                  <a:pt x="554072" y="3447550"/>
                </a:cubicBezTo>
                <a:cubicBezTo>
                  <a:pt x="559280" y="3458440"/>
                  <a:pt x="540578" y="3457611"/>
                  <a:pt x="542827" y="3467199"/>
                </a:cubicBezTo>
                <a:cubicBezTo>
                  <a:pt x="602010" y="3436187"/>
                  <a:pt x="615030" y="3382094"/>
                  <a:pt x="681196" y="3354515"/>
                </a:cubicBezTo>
                <a:cubicBezTo>
                  <a:pt x="680249" y="3380673"/>
                  <a:pt x="734934" y="3343862"/>
                  <a:pt x="716706" y="3321727"/>
                </a:cubicBezTo>
                <a:lnTo>
                  <a:pt x="739068" y="3318125"/>
                </a:lnTo>
                <a:lnTo>
                  <a:pt x="737691" y="3312348"/>
                </a:lnTo>
                <a:cubicBezTo>
                  <a:pt x="736304" y="3297190"/>
                  <a:pt x="738811" y="3281366"/>
                  <a:pt x="729135" y="3296635"/>
                </a:cubicBezTo>
                <a:cubicBezTo>
                  <a:pt x="713156" y="3292374"/>
                  <a:pt x="734935" y="3264676"/>
                  <a:pt x="746298" y="3277223"/>
                </a:cubicBezTo>
                <a:cubicBezTo>
                  <a:pt x="729135" y="3261007"/>
                  <a:pt x="718837" y="3234611"/>
                  <a:pt x="698360" y="3223485"/>
                </a:cubicBezTo>
                <a:cubicBezTo>
                  <a:pt x="698360" y="3214252"/>
                  <a:pt x="704752" y="3210109"/>
                  <a:pt x="716588" y="3209163"/>
                </a:cubicBezTo>
                <a:cubicBezTo>
                  <a:pt x="708539" y="3179571"/>
                  <a:pt x="707001" y="3174836"/>
                  <a:pt x="691968" y="3166551"/>
                </a:cubicBezTo>
                <a:cubicBezTo>
                  <a:pt x="708184" y="3164065"/>
                  <a:pt x="706172" y="3149506"/>
                  <a:pt x="725347" y="3149151"/>
                </a:cubicBezTo>
                <a:cubicBezTo>
                  <a:pt x="711499" y="3132343"/>
                  <a:pt x="707474" y="3131041"/>
                  <a:pt x="689838" y="3129857"/>
                </a:cubicBezTo>
                <a:cubicBezTo>
                  <a:pt x="709605" y="3113050"/>
                  <a:pt x="670307" y="3105237"/>
                  <a:pt x="671491" y="3091270"/>
                </a:cubicBezTo>
                <a:cubicBezTo>
                  <a:pt x="659906" y="3099724"/>
                  <a:pt x="645211" y="3102705"/>
                  <a:pt x="631247" y="3099437"/>
                </a:cubicBezTo>
                <a:cubicBezTo>
                  <a:pt x="620357" y="3089731"/>
                  <a:pt x="658707" y="3101568"/>
                  <a:pt x="659418" y="3083103"/>
                </a:cubicBezTo>
                <a:cubicBezTo>
                  <a:pt x="651487" y="3073042"/>
                  <a:pt x="632075" y="3080499"/>
                  <a:pt x="625092" y="3068898"/>
                </a:cubicBezTo>
                <a:cubicBezTo>
                  <a:pt x="630181" y="3059075"/>
                  <a:pt x="650659" y="3059785"/>
                  <a:pt x="646161" y="3043450"/>
                </a:cubicBezTo>
                <a:cubicBezTo>
                  <a:pt x="606982" y="3010782"/>
                  <a:pt x="605916" y="2933133"/>
                  <a:pt x="550640" y="2930530"/>
                </a:cubicBezTo>
                <a:cubicBezTo>
                  <a:pt x="547719" y="2919824"/>
                  <a:pt x="542235" y="2909994"/>
                  <a:pt x="534660" y="2901885"/>
                </a:cubicBezTo>
                <a:cubicBezTo>
                  <a:pt x="546573" y="2907117"/>
                  <a:pt x="560488" y="2904325"/>
                  <a:pt x="569460" y="2894901"/>
                </a:cubicBezTo>
                <a:cubicBezTo>
                  <a:pt x="568814" y="2889441"/>
                  <a:pt x="565841" y="2884526"/>
                  <a:pt x="561305" y="2881419"/>
                </a:cubicBezTo>
                <a:cubicBezTo>
                  <a:pt x="556768" y="2878312"/>
                  <a:pt x="551111" y="2877315"/>
                  <a:pt x="545787" y="2878685"/>
                </a:cubicBezTo>
                <a:cubicBezTo>
                  <a:pt x="548864" y="2861996"/>
                  <a:pt x="565554" y="2878685"/>
                  <a:pt x="571590" y="2878685"/>
                </a:cubicBezTo>
                <a:cubicBezTo>
                  <a:pt x="586978" y="2866849"/>
                  <a:pt x="584966" y="2857143"/>
                  <a:pt x="585439" y="2844241"/>
                </a:cubicBezTo>
                <a:cubicBezTo>
                  <a:pt x="622369" y="2836665"/>
                  <a:pt x="649830" y="2828380"/>
                  <a:pt x="657405" y="2792515"/>
                </a:cubicBezTo>
                <a:cubicBezTo>
                  <a:pt x="655156" y="2778074"/>
                  <a:pt x="642255" y="2780678"/>
                  <a:pt x="629589" y="2782336"/>
                </a:cubicBezTo>
                <a:cubicBezTo>
                  <a:pt x="627331" y="2783353"/>
                  <a:pt x="626073" y="2785794"/>
                  <a:pt x="626553" y="2788224"/>
                </a:cubicBezTo>
                <a:cubicBezTo>
                  <a:pt x="627033" y="2790655"/>
                  <a:pt x="629125" y="2792433"/>
                  <a:pt x="631602" y="2792515"/>
                </a:cubicBezTo>
                <a:cubicBezTo>
                  <a:pt x="627104" y="2802694"/>
                  <a:pt x="593370" y="2776299"/>
                  <a:pt x="604614" y="2760911"/>
                </a:cubicBezTo>
                <a:cubicBezTo>
                  <a:pt x="587215" y="2767895"/>
                  <a:pt x="583427" y="2753691"/>
                  <a:pt x="568039" y="2757716"/>
                </a:cubicBezTo>
                <a:cubicBezTo>
                  <a:pt x="563897" y="2734042"/>
                  <a:pt x="581296" y="2765883"/>
                  <a:pt x="597631" y="2751679"/>
                </a:cubicBezTo>
                <a:cubicBezTo>
                  <a:pt x="567684" y="2748010"/>
                  <a:pt x="597631" y="2735936"/>
                  <a:pt x="607218" y="2723271"/>
                </a:cubicBezTo>
                <a:cubicBezTo>
                  <a:pt x="603312" y="2710843"/>
                  <a:pt x="585321" y="2710014"/>
                  <a:pt x="596092" y="2693798"/>
                </a:cubicBezTo>
                <a:cubicBezTo>
                  <a:pt x="587806" y="2681961"/>
                  <a:pt x="578219" y="2710251"/>
                  <a:pt x="574431" y="2687643"/>
                </a:cubicBezTo>
                <a:cubicBezTo>
                  <a:pt x="605206" y="2668941"/>
                  <a:pt x="625920" y="2686696"/>
                  <a:pt x="653026" y="2671664"/>
                </a:cubicBezTo>
                <a:cubicBezTo>
                  <a:pt x="643557" y="2659827"/>
                  <a:pt x="633851" y="2658880"/>
                  <a:pt x="655867" y="2660537"/>
                </a:cubicBezTo>
                <a:cubicBezTo>
                  <a:pt x="656695" y="2656631"/>
                  <a:pt x="659536" y="2635680"/>
                  <a:pt x="645687" y="2636035"/>
                </a:cubicBezTo>
                <a:cubicBezTo>
                  <a:pt x="647463" y="2628578"/>
                  <a:pt x="654210" y="2624199"/>
                  <a:pt x="663205" y="2621950"/>
                </a:cubicBezTo>
                <a:cubicBezTo>
                  <a:pt x="656103" y="2612835"/>
                  <a:pt x="639532" y="2618281"/>
                  <a:pt x="638349" y="2600526"/>
                </a:cubicBezTo>
                <a:cubicBezTo>
                  <a:pt x="678001" y="2584901"/>
                  <a:pt x="684393" y="2621832"/>
                  <a:pt x="725821" y="2603248"/>
                </a:cubicBezTo>
                <a:cubicBezTo>
                  <a:pt x="729845" y="2615085"/>
                  <a:pt x="712801" y="2611888"/>
                  <a:pt x="713984" y="2621595"/>
                </a:cubicBezTo>
                <a:cubicBezTo>
                  <a:pt x="727981" y="2615440"/>
                  <a:pt x="739418" y="2607576"/>
                  <a:pt x="749662" y="2598917"/>
                </a:cubicBezTo>
                <a:lnTo>
                  <a:pt x="755631" y="2593172"/>
                </a:lnTo>
                <a:lnTo>
                  <a:pt x="754108" y="2583835"/>
                </a:lnTo>
                <a:lnTo>
                  <a:pt x="761487" y="2587536"/>
                </a:lnTo>
                <a:lnTo>
                  <a:pt x="771556" y="2577845"/>
                </a:lnTo>
                <a:lnTo>
                  <a:pt x="770370" y="2577776"/>
                </a:lnTo>
                <a:cubicBezTo>
                  <a:pt x="762919" y="2575601"/>
                  <a:pt x="749226" y="2570164"/>
                  <a:pt x="754108" y="2583835"/>
                </a:cubicBezTo>
                <a:cubicBezTo>
                  <a:pt x="754858" y="2560055"/>
                  <a:pt x="737454" y="2539581"/>
                  <a:pt x="713864" y="2536489"/>
                </a:cubicBezTo>
                <a:cubicBezTo>
                  <a:pt x="705933" y="2521930"/>
                  <a:pt x="709603" y="2487249"/>
                  <a:pt x="701199" y="2507726"/>
                </a:cubicBezTo>
                <a:cubicBezTo>
                  <a:pt x="687350" y="2503938"/>
                  <a:pt x="702737" y="2475886"/>
                  <a:pt x="713627" y="2488077"/>
                </a:cubicBezTo>
                <a:cubicBezTo>
                  <a:pt x="697648" y="2472453"/>
                  <a:pt x="686166" y="2446649"/>
                  <a:pt x="667701" y="2436233"/>
                </a:cubicBezTo>
                <a:cubicBezTo>
                  <a:pt x="666281" y="2427238"/>
                  <a:pt x="671607" y="2422858"/>
                  <a:pt x="681550" y="2421674"/>
                </a:cubicBezTo>
                <a:cubicBezTo>
                  <a:pt x="671726" y="2392556"/>
                  <a:pt x="669713" y="2387940"/>
                  <a:pt x="656338" y="2380128"/>
                </a:cubicBezTo>
                <a:cubicBezTo>
                  <a:pt x="669832" y="2377287"/>
                  <a:pt x="666636" y="2362965"/>
                  <a:pt x="682852" y="2362018"/>
                </a:cubicBezTo>
                <a:cubicBezTo>
                  <a:pt x="669358" y="2345802"/>
                  <a:pt x="665807" y="2344618"/>
                  <a:pt x="650775" y="2344026"/>
                </a:cubicBezTo>
                <a:cubicBezTo>
                  <a:pt x="665689" y="2326745"/>
                  <a:pt x="631600" y="2320353"/>
                  <a:pt x="631126" y="2306386"/>
                </a:cubicBezTo>
                <a:cubicBezTo>
                  <a:pt x="622404" y="2315134"/>
                  <a:pt x="609764" y="2318720"/>
                  <a:pt x="597747" y="2315855"/>
                </a:cubicBezTo>
                <a:cubicBezTo>
                  <a:pt x="587449" y="2306505"/>
                  <a:pt x="621420" y="2317039"/>
                  <a:pt x="620000" y="2298811"/>
                </a:cubicBezTo>
                <a:cubicBezTo>
                  <a:pt x="612188" y="2289105"/>
                  <a:pt x="596327" y="2297035"/>
                  <a:pt x="589225" y="2285791"/>
                </a:cubicBezTo>
                <a:cubicBezTo>
                  <a:pt x="592539" y="2275966"/>
                  <a:pt x="610175" y="2275966"/>
                  <a:pt x="604494" y="2259987"/>
                </a:cubicBezTo>
                <a:cubicBezTo>
                  <a:pt x="567564" y="2229093"/>
                  <a:pt x="558568" y="2152392"/>
                  <a:pt x="510512" y="2151682"/>
                </a:cubicBezTo>
                <a:cubicBezTo>
                  <a:pt x="506895" y="2141390"/>
                  <a:pt x="501124" y="2131988"/>
                  <a:pt x="493585" y="2124103"/>
                </a:cubicBezTo>
                <a:cubicBezTo>
                  <a:pt x="504083" y="2128853"/>
                  <a:pt x="516475" y="2125355"/>
                  <a:pt x="522940" y="2115817"/>
                </a:cubicBezTo>
                <a:cubicBezTo>
                  <a:pt x="518916" y="2103271"/>
                  <a:pt x="511103" y="2098181"/>
                  <a:pt x="500569" y="2100667"/>
                </a:cubicBezTo>
                <a:cubicBezTo>
                  <a:pt x="501397" y="2084095"/>
                  <a:pt x="517613" y="2099601"/>
                  <a:pt x="522940" y="2099720"/>
                </a:cubicBezTo>
                <a:cubicBezTo>
                  <a:pt x="534777" y="2087883"/>
                  <a:pt x="532291" y="2077822"/>
                  <a:pt x="531344" y="2065039"/>
                </a:cubicBezTo>
                <a:lnTo>
                  <a:pt x="569909" y="2048517"/>
                </a:lnTo>
                <a:lnTo>
                  <a:pt x="573882" y="2037222"/>
                </a:lnTo>
                <a:cubicBezTo>
                  <a:pt x="576885" y="2025652"/>
                  <a:pt x="576382" y="2014732"/>
                  <a:pt x="560343" y="2019112"/>
                </a:cubicBezTo>
                <a:lnTo>
                  <a:pt x="561009" y="2013513"/>
                </a:lnTo>
                <a:lnTo>
                  <a:pt x="559855" y="2013836"/>
                </a:lnTo>
                <a:cubicBezTo>
                  <a:pt x="550023" y="2010457"/>
                  <a:pt x="533534" y="1993546"/>
                  <a:pt x="539748" y="1981828"/>
                </a:cubicBezTo>
                <a:cubicBezTo>
                  <a:pt x="525189" y="1989403"/>
                  <a:pt x="520454" y="1975554"/>
                  <a:pt x="507316" y="1980052"/>
                </a:cubicBezTo>
                <a:cubicBezTo>
                  <a:pt x="501279" y="1956379"/>
                  <a:pt x="519152" y="1987746"/>
                  <a:pt x="532646" y="1972950"/>
                </a:cubicBezTo>
                <a:cubicBezTo>
                  <a:pt x="519389" y="1971707"/>
                  <a:pt x="519034" y="1967801"/>
                  <a:pt x="522881" y="1962608"/>
                </a:cubicBezTo>
                <a:lnTo>
                  <a:pt x="531933" y="1952021"/>
                </a:lnTo>
                <a:lnTo>
                  <a:pt x="526412" y="1948390"/>
                </a:lnTo>
                <a:cubicBezTo>
                  <a:pt x="522186" y="1944342"/>
                  <a:pt x="518146" y="1938801"/>
                  <a:pt x="514418" y="1930811"/>
                </a:cubicBezTo>
                <a:cubicBezTo>
                  <a:pt x="507789" y="1930811"/>
                  <a:pt x="501042" y="1938387"/>
                  <a:pt x="493348" y="1947264"/>
                </a:cubicBezTo>
                <a:cubicBezTo>
                  <a:pt x="489442" y="1951762"/>
                  <a:pt x="485300" y="1956496"/>
                  <a:pt x="480802" y="1960758"/>
                </a:cubicBezTo>
                <a:lnTo>
                  <a:pt x="477369" y="1963835"/>
                </a:lnTo>
                <a:lnTo>
                  <a:pt x="470817" y="1954944"/>
                </a:lnTo>
                <a:lnTo>
                  <a:pt x="472634" y="1951762"/>
                </a:lnTo>
                <a:cubicBezTo>
                  <a:pt x="473933" y="1949747"/>
                  <a:pt x="474929" y="1947554"/>
                  <a:pt x="475594" y="1945252"/>
                </a:cubicBezTo>
                <a:lnTo>
                  <a:pt x="460281" y="1940647"/>
                </a:lnTo>
                <a:lnTo>
                  <a:pt x="449248" y="1925677"/>
                </a:lnTo>
                <a:cubicBezTo>
                  <a:pt x="441841" y="1915638"/>
                  <a:pt x="435904" y="1907611"/>
                  <a:pt x="429949" y="1899592"/>
                </a:cubicBezTo>
                <a:lnTo>
                  <a:pt x="418201" y="1883831"/>
                </a:lnTo>
                <a:lnTo>
                  <a:pt x="422329" y="1881926"/>
                </a:lnTo>
                <a:lnTo>
                  <a:pt x="412945" y="1876780"/>
                </a:lnTo>
                <a:lnTo>
                  <a:pt x="410539" y="1873552"/>
                </a:lnTo>
                <a:lnTo>
                  <a:pt x="383717" y="1837708"/>
                </a:lnTo>
                <a:lnTo>
                  <a:pt x="383505" y="1837421"/>
                </a:lnTo>
                <a:lnTo>
                  <a:pt x="381966" y="1835290"/>
                </a:lnTo>
                <a:lnTo>
                  <a:pt x="374323" y="1825648"/>
                </a:lnTo>
                <a:lnTo>
                  <a:pt x="377942" y="1829845"/>
                </a:lnTo>
                <a:lnTo>
                  <a:pt x="379081" y="1831252"/>
                </a:lnTo>
                <a:lnTo>
                  <a:pt x="383032" y="1836355"/>
                </a:lnTo>
                <a:lnTo>
                  <a:pt x="381848" y="1834816"/>
                </a:lnTo>
                <a:lnTo>
                  <a:pt x="379954" y="1832331"/>
                </a:lnTo>
                <a:lnTo>
                  <a:pt x="379081" y="1831252"/>
                </a:lnTo>
                <a:lnTo>
                  <a:pt x="377350" y="1829017"/>
                </a:lnTo>
                <a:lnTo>
                  <a:pt x="372431" y="1823043"/>
                </a:lnTo>
                <a:lnTo>
                  <a:pt x="372024" y="1822270"/>
                </a:lnTo>
                <a:cubicBezTo>
                  <a:pt x="372014" y="1820114"/>
                  <a:pt x="371115" y="1818058"/>
                  <a:pt x="369538" y="1816588"/>
                </a:cubicBezTo>
                <a:cubicBezTo>
                  <a:pt x="360069" y="1813156"/>
                  <a:pt x="361371" y="1802976"/>
                  <a:pt x="357701" y="1806290"/>
                </a:cubicBezTo>
                <a:cubicBezTo>
                  <a:pt x="355334" y="1803568"/>
                  <a:pt x="354979" y="1802503"/>
                  <a:pt x="355452" y="1801792"/>
                </a:cubicBezTo>
                <a:cubicBezTo>
                  <a:pt x="355926" y="1801082"/>
                  <a:pt x="355452" y="1801201"/>
                  <a:pt x="356636" y="1800727"/>
                </a:cubicBezTo>
                <a:cubicBezTo>
                  <a:pt x="358357" y="1799551"/>
                  <a:pt x="360016" y="1798286"/>
                  <a:pt x="361607" y="1796939"/>
                </a:cubicBezTo>
                <a:cubicBezTo>
                  <a:pt x="359744" y="1790972"/>
                  <a:pt x="355445" y="1786070"/>
                  <a:pt x="349771" y="1783446"/>
                </a:cubicBezTo>
                <a:cubicBezTo>
                  <a:pt x="347540" y="1783041"/>
                  <a:pt x="345255" y="1783041"/>
                  <a:pt x="343024" y="1783446"/>
                </a:cubicBezTo>
                <a:cubicBezTo>
                  <a:pt x="341856" y="1783173"/>
                  <a:pt x="340641" y="1783173"/>
                  <a:pt x="339473" y="1783446"/>
                </a:cubicBezTo>
                <a:cubicBezTo>
                  <a:pt x="337830" y="1783672"/>
                  <a:pt x="336207" y="1784028"/>
                  <a:pt x="334620" y="1784511"/>
                </a:cubicBezTo>
                <a:lnTo>
                  <a:pt x="333910" y="1784511"/>
                </a:lnTo>
                <a:lnTo>
                  <a:pt x="333684" y="1784511"/>
                </a:lnTo>
                <a:lnTo>
                  <a:pt x="333555" y="1784393"/>
                </a:lnTo>
                <a:lnTo>
                  <a:pt x="327804" y="1779453"/>
                </a:lnTo>
                <a:lnTo>
                  <a:pt x="328347" y="1779065"/>
                </a:lnTo>
                <a:lnTo>
                  <a:pt x="332253" y="1777171"/>
                </a:lnTo>
                <a:lnTo>
                  <a:pt x="334265" y="1775751"/>
                </a:lnTo>
                <a:cubicBezTo>
                  <a:pt x="334975" y="1775042"/>
                  <a:pt x="334857" y="1774922"/>
                  <a:pt x="336277" y="1773385"/>
                </a:cubicBezTo>
                <a:cubicBezTo>
                  <a:pt x="348114" y="1756577"/>
                  <a:pt x="322665" y="1756813"/>
                  <a:pt x="330477" y="1739294"/>
                </a:cubicBezTo>
                <a:cubicBezTo>
                  <a:pt x="321245" y="1731602"/>
                  <a:pt x="327518" y="1749119"/>
                  <a:pt x="314616" y="1744147"/>
                </a:cubicBezTo>
                <a:cubicBezTo>
                  <a:pt x="313508" y="1735566"/>
                  <a:pt x="313708" y="1726866"/>
                  <a:pt x="315208" y="1718345"/>
                </a:cubicBezTo>
                <a:cubicBezTo>
                  <a:pt x="308815" y="1717607"/>
                  <a:pt x="302339" y="1718335"/>
                  <a:pt x="296270" y="1720474"/>
                </a:cubicBezTo>
                <a:cubicBezTo>
                  <a:pt x="292152" y="1721635"/>
                  <a:pt x="288180" y="1723263"/>
                  <a:pt x="284433" y="1725328"/>
                </a:cubicBezTo>
                <a:cubicBezTo>
                  <a:pt x="281947" y="1726630"/>
                  <a:pt x="281119" y="1726985"/>
                  <a:pt x="283131" y="1725328"/>
                </a:cubicBezTo>
                <a:cubicBezTo>
                  <a:pt x="284841" y="1723486"/>
                  <a:pt x="286660" y="1721746"/>
                  <a:pt x="288576" y="1720120"/>
                </a:cubicBezTo>
                <a:lnTo>
                  <a:pt x="293784" y="1715741"/>
                </a:lnTo>
                <a:lnTo>
                  <a:pt x="302069" y="1709349"/>
                </a:lnTo>
                <a:cubicBezTo>
                  <a:pt x="297933" y="1708528"/>
                  <a:pt x="293656" y="1708772"/>
                  <a:pt x="289641" y="1710059"/>
                </a:cubicBezTo>
                <a:cubicBezTo>
                  <a:pt x="285488" y="1711171"/>
                  <a:pt x="281506" y="1712843"/>
                  <a:pt x="277805" y="1715030"/>
                </a:cubicBezTo>
                <a:cubicBezTo>
                  <a:pt x="270347" y="1719410"/>
                  <a:pt x="263719" y="1725091"/>
                  <a:pt x="257327" y="1728169"/>
                </a:cubicBezTo>
                <a:cubicBezTo>
                  <a:pt x="256380" y="1720357"/>
                  <a:pt x="264903" y="1712308"/>
                  <a:pt x="275556" y="1706863"/>
                </a:cubicBezTo>
                <a:cubicBezTo>
                  <a:pt x="280645" y="1704259"/>
                  <a:pt x="287392" y="1701773"/>
                  <a:pt x="292955" y="1699288"/>
                </a:cubicBezTo>
                <a:cubicBezTo>
                  <a:pt x="298339" y="1697140"/>
                  <a:pt x="303560" y="1694608"/>
                  <a:pt x="308580" y="1691712"/>
                </a:cubicBezTo>
                <a:cubicBezTo>
                  <a:pt x="319114" y="1671235"/>
                  <a:pt x="304200" y="1664488"/>
                  <a:pt x="295559" y="1637382"/>
                </a:cubicBezTo>
                <a:cubicBezTo>
                  <a:pt x="284506" y="1637591"/>
                  <a:pt x="274091" y="1642604"/>
                  <a:pt x="267033" y="1651113"/>
                </a:cubicBezTo>
                <a:cubicBezTo>
                  <a:pt x="262997" y="1655138"/>
                  <a:pt x="259350" y="1659537"/>
                  <a:pt x="256144" y="1664251"/>
                </a:cubicBezTo>
                <a:cubicBezTo>
                  <a:pt x="253400" y="1668057"/>
                  <a:pt x="251319" y="1672298"/>
                  <a:pt x="249989" y="1676798"/>
                </a:cubicBezTo>
                <a:lnTo>
                  <a:pt x="266323" y="1696802"/>
                </a:lnTo>
                <a:cubicBezTo>
                  <a:pt x="252711" y="1700471"/>
                  <a:pt x="243478" y="1686859"/>
                  <a:pt x="246674" y="1673129"/>
                </a:cubicBezTo>
                <a:cubicBezTo>
                  <a:pt x="242650" y="1669460"/>
                  <a:pt x="236968" y="1673129"/>
                  <a:pt x="231524" y="1678692"/>
                </a:cubicBezTo>
                <a:cubicBezTo>
                  <a:pt x="226079" y="1684255"/>
                  <a:pt x="220752" y="1690529"/>
                  <a:pt x="215899" y="1688872"/>
                </a:cubicBezTo>
                <a:cubicBezTo>
                  <a:pt x="225112" y="1684721"/>
                  <a:pt x="231486" y="1676057"/>
                  <a:pt x="232707" y="1666027"/>
                </a:cubicBezTo>
                <a:cubicBezTo>
                  <a:pt x="235732" y="1653302"/>
                  <a:pt x="235732" y="1640046"/>
                  <a:pt x="232707" y="1627321"/>
                </a:cubicBezTo>
                <a:cubicBezTo>
                  <a:pt x="226552" y="1600452"/>
                  <a:pt x="211046" y="1572163"/>
                  <a:pt x="189622" y="1566600"/>
                </a:cubicBezTo>
                <a:cubicBezTo>
                  <a:pt x="188080" y="1566124"/>
                  <a:pt x="186430" y="1566124"/>
                  <a:pt x="184887" y="1566600"/>
                </a:cubicBezTo>
                <a:cubicBezTo>
                  <a:pt x="182742" y="1567283"/>
                  <a:pt x="180766" y="1568412"/>
                  <a:pt x="179088" y="1569914"/>
                </a:cubicBezTo>
                <a:cubicBezTo>
                  <a:pt x="173192" y="1574498"/>
                  <a:pt x="167688" y="1579566"/>
                  <a:pt x="162635" y="1585065"/>
                </a:cubicBezTo>
                <a:cubicBezTo>
                  <a:pt x="152582" y="1597348"/>
                  <a:pt x="140587" y="1607904"/>
                  <a:pt x="127125" y="1616313"/>
                </a:cubicBezTo>
                <a:cubicBezTo>
                  <a:pt x="122390" y="1618326"/>
                  <a:pt x="134345" y="1599742"/>
                  <a:pt x="148786" y="1584828"/>
                </a:cubicBezTo>
                <a:cubicBezTo>
                  <a:pt x="155682" y="1576790"/>
                  <a:pt x="163202" y="1569310"/>
                  <a:pt x="171275" y="1562457"/>
                </a:cubicBezTo>
                <a:lnTo>
                  <a:pt x="176247" y="1558788"/>
                </a:lnTo>
                <a:lnTo>
                  <a:pt x="179324" y="1557012"/>
                </a:lnTo>
                <a:cubicBezTo>
                  <a:pt x="180645" y="1556231"/>
                  <a:pt x="182084" y="1555672"/>
                  <a:pt x="183585" y="1555355"/>
                </a:cubicBezTo>
                <a:cubicBezTo>
                  <a:pt x="180479" y="1549560"/>
                  <a:pt x="175636" y="1544883"/>
                  <a:pt x="169737" y="1541980"/>
                </a:cubicBezTo>
                <a:lnTo>
                  <a:pt x="165831" y="1540678"/>
                </a:lnTo>
                <a:lnTo>
                  <a:pt x="163818" y="1540678"/>
                </a:lnTo>
                <a:lnTo>
                  <a:pt x="160741" y="1541269"/>
                </a:lnTo>
                <a:cubicBezTo>
                  <a:pt x="156071" y="1542364"/>
                  <a:pt x="151544" y="1543993"/>
                  <a:pt x="147247" y="1546122"/>
                </a:cubicBezTo>
                <a:cubicBezTo>
                  <a:pt x="135479" y="1552219"/>
                  <a:pt x="124605" y="1559905"/>
                  <a:pt x="114933" y="1568967"/>
                </a:cubicBezTo>
                <a:cubicBezTo>
                  <a:pt x="99939" y="1582591"/>
                  <a:pt x="86734" y="1598063"/>
                  <a:pt x="75636" y="1615011"/>
                </a:cubicBezTo>
                <a:cubicBezTo>
                  <a:pt x="73624" y="1612999"/>
                  <a:pt x="73624" y="1609093"/>
                  <a:pt x="75636" y="1603885"/>
                </a:cubicBezTo>
                <a:cubicBezTo>
                  <a:pt x="76611" y="1600905"/>
                  <a:pt x="77839" y="1598015"/>
                  <a:pt x="79305" y="1595244"/>
                </a:cubicBezTo>
                <a:cubicBezTo>
                  <a:pt x="80726" y="1592403"/>
                  <a:pt x="82619" y="1589326"/>
                  <a:pt x="84632" y="1586130"/>
                </a:cubicBezTo>
                <a:cubicBezTo>
                  <a:pt x="89179" y="1579462"/>
                  <a:pt x="94203" y="1573133"/>
                  <a:pt x="99664" y="1567192"/>
                </a:cubicBezTo>
                <a:cubicBezTo>
                  <a:pt x="105128" y="1561254"/>
                  <a:pt x="110896" y="1555604"/>
                  <a:pt x="116946" y="1550265"/>
                </a:cubicBezTo>
                <a:cubicBezTo>
                  <a:pt x="111264" y="1545412"/>
                  <a:pt x="102623" y="1546714"/>
                  <a:pt x="91260" y="1554053"/>
                </a:cubicBezTo>
                <a:cubicBezTo>
                  <a:pt x="74882" y="1565818"/>
                  <a:pt x="60901" y="1580602"/>
                  <a:pt x="50069" y="1597612"/>
                </a:cubicBezTo>
                <a:cubicBezTo>
                  <a:pt x="27520" y="1630735"/>
                  <a:pt x="12751" y="1668529"/>
                  <a:pt x="6865" y="1708165"/>
                </a:cubicBezTo>
                <a:cubicBezTo>
                  <a:pt x="4867" y="1721566"/>
                  <a:pt x="3877" y="1735098"/>
                  <a:pt x="3906" y="1748646"/>
                </a:cubicBezTo>
                <a:cubicBezTo>
                  <a:pt x="3976" y="1762479"/>
                  <a:pt x="5084" y="1776288"/>
                  <a:pt x="7221" y="1789956"/>
                </a:cubicBezTo>
                <a:cubicBezTo>
                  <a:pt x="9312" y="1802875"/>
                  <a:pt x="12238" y="1815647"/>
                  <a:pt x="15980" y="1828188"/>
                </a:cubicBezTo>
                <a:cubicBezTo>
                  <a:pt x="19531" y="1840025"/>
                  <a:pt x="23673" y="1850678"/>
                  <a:pt x="27816" y="1860739"/>
                </a:cubicBezTo>
                <a:cubicBezTo>
                  <a:pt x="20426" y="1845535"/>
                  <a:pt x="14444" y="1829687"/>
                  <a:pt x="9943" y="1813392"/>
                </a:cubicBezTo>
                <a:cubicBezTo>
                  <a:pt x="4565" y="1794913"/>
                  <a:pt x="1231" y="1775901"/>
                  <a:pt x="0" y="1756695"/>
                </a:cubicBezTo>
                <a:cubicBezTo>
                  <a:pt x="0" y="1751842"/>
                  <a:pt x="0" y="1746871"/>
                  <a:pt x="0" y="1741899"/>
                </a:cubicBezTo>
                <a:cubicBezTo>
                  <a:pt x="0" y="1736928"/>
                  <a:pt x="0" y="1732667"/>
                  <a:pt x="0" y="1727932"/>
                </a:cubicBezTo>
                <a:cubicBezTo>
                  <a:pt x="0" y="1718700"/>
                  <a:pt x="1539" y="1708639"/>
                  <a:pt x="2959" y="1699998"/>
                </a:cubicBezTo>
                <a:cubicBezTo>
                  <a:pt x="4381" y="1691357"/>
                  <a:pt x="6155" y="1682953"/>
                  <a:pt x="8286" y="1674431"/>
                </a:cubicBezTo>
                <a:cubicBezTo>
                  <a:pt x="10417" y="1665909"/>
                  <a:pt x="12547" y="1659398"/>
                  <a:pt x="15151" y="1651705"/>
                </a:cubicBezTo>
                <a:lnTo>
                  <a:pt x="19057" y="1640815"/>
                </a:lnTo>
                <a:lnTo>
                  <a:pt x="22963" y="1631346"/>
                </a:lnTo>
                <a:cubicBezTo>
                  <a:pt x="25686" y="1625309"/>
                  <a:pt x="28763" y="1618444"/>
                  <a:pt x="31486" y="1613236"/>
                </a:cubicBezTo>
                <a:cubicBezTo>
                  <a:pt x="34208" y="1608028"/>
                  <a:pt x="37049" y="1602820"/>
                  <a:pt x="40008" y="1597612"/>
                </a:cubicBezTo>
                <a:cubicBezTo>
                  <a:pt x="42967" y="1592403"/>
                  <a:pt x="45453" y="1588497"/>
                  <a:pt x="48293" y="1583999"/>
                </a:cubicBezTo>
                <a:cubicBezTo>
                  <a:pt x="54093" y="1574767"/>
                  <a:pt x="58946" y="1568020"/>
                  <a:pt x="64273" y="1560326"/>
                </a:cubicBezTo>
                <a:cubicBezTo>
                  <a:pt x="69600" y="1552633"/>
                  <a:pt x="74097" y="1547069"/>
                  <a:pt x="78477" y="1541625"/>
                </a:cubicBezTo>
                <a:cubicBezTo>
                  <a:pt x="92630" y="1525061"/>
                  <a:pt x="105943" y="1507797"/>
                  <a:pt x="118366" y="1489899"/>
                </a:cubicBezTo>
                <a:cubicBezTo>
                  <a:pt x="121868" y="1485873"/>
                  <a:pt x="123073" y="1480339"/>
                  <a:pt x="121562" y="1475221"/>
                </a:cubicBezTo>
                <a:cubicBezTo>
                  <a:pt x="120489" y="1470887"/>
                  <a:pt x="118468" y="1466844"/>
                  <a:pt x="115644" y="1463385"/>
                </a:cubicBezTo>
                <a:cubicBezTo>
                  <a:pt x="104517" y="1466817"/>
                  <a:pt x="115644" y="1453324"/>
                  <a:pt x="120260" y="1460071"/>
                </a:cubicBezTo>
                <a:cubicBezTo>
                  <a:pt x="144880" y="1435687"/>
                  <a:pt x="118603" y="1418406"/>
                  <a:pt x="125468" y="1398875"/>
                </a:cubicBezTo>
                <a:cubicBezTo>
                  <a:pt x="60603" y="1364431"/>
                  <a:pt x="93864" y="1313889"/>
                  <a:pt x="106529" y="1259677"/>
                </a:cubicBezTo>
                <a:cubicBezTo>
                  <a:pt x="84987" y="1249853"/>
                  <a:pt x="56934" y="1265714"/>
                  <a:pt x="32077" y="1268082"/>
                </a:cubicBezTo>
                <a:cubicBezTo>
                  <a:pt x="40481" y="1236004"/>
                  <a:pt x="74334" y="1215054"/>
                  <a:pt x="108186" y="1194576"/>
                </a:cubicBezTo>
                <a:cubicBezTo>
                  <a:pt x="142039" y="1174099"/>
                  <a:pt x="176365" y="1154095"/>
                  <a:pt x="185243" y="1119414"/>
                </a:cubicBezTo>
                <a:lnTo>
                  <a:pt x="220752" y="1099765"/>
                </a:lnTo>
                <a:cubicBezTo>
                  <a:pt x="233181" y="1093137"/>
                  <a:pt x="245727" y="1086153"/>
                  <a:pt x="258393" y="1078933"/>
                </a:cubicBezTo>
                <a:cubicBezTo>
                  <a:pt x="283604" y="1064374"/>
                  <a:pt x="309053" y="1048631"/>
                  <a:pt x="333436" y="1032297"/>
                </a:cubicBezTo>
                <a:cubicBezTo>
                  <a:pt x="378715" y="1004559"/>
                  <a:pt x="421102" y="972362"/>
                  <a:pt x="459969" y="936184"/>
                </a:cubicBezTo>
                <a:cubicBezTo>
                  <a:pt x="455471" y="925886"/>
                  <a:pt x="440321" y="944706"/>
                  <a:pt x="431325" y="946481"/>
                </a:cubicBezTo>
                <a:cubicBezTo>
                  <a:pt x="441859" y="939735"/>
                  <a:pt x="452631" y="932988"/>
                  <a:pt x="463639" y="926596"/>
                </a:cubicBezTo>
                <a:cubicBezTo>
                  <a:pt x="474647" y="920204"/>
                  <a:pt x="485891" y="914760"/>
                  <a:pt x="497254" y="908250"/>
                </a:cubicBezTo>
                <a:cubicBezTo>
                  <a:pt x="520099" y="896413"/>
                  <a:pt x="543535" y="884576"/>
                  <a:pt x="567445" y="872740"/>
                </a:cubicBezTo>
                <a:cubicBezTo>
                  <a:pt x="591355" y="860902"/>
                  <a:pt x="615975" y="850842"/>
                  <a:pt x="640950" y="840426"/>
                </a:cubicBezTo>
                <a:lnTo>
                  <a:pt x="716823" y="809414"/>
                </a:lnTo>
                <a:cubicBezTo>
                  <a:pt x="768075" y="789292"/>
                  <a:pt x="820393" y="770353"/>
                  <a:pt x="872474" y="748929"/>
                </a:cubicBezTo>
                <a:cubicBezTo>
                  <a:pt x="925028" y="729399"/>
                  <a:pt x="977109" y="707264"/>
                  <a:pt x="1028716" y="683946"/>
                </a:cubicBezTo>
                <a:cubicBezTo>
                  <a:pt x="1070618" y="667730"/>
                  <a:pt x="1005043" y="702293"/>
                  <a:pt x="1003386" y="699571"/>
                </a:cubicBezTo>
                <a:cubicBezTo>
                  <a:pt x="1010725" y="714721"/>
                  <a:pt x="1070263" y="671755"/>
                  <a:pt x="1057834" y="678028"/>
                </a:cubicBezTo>
                <a:cubicBezTo>
                  <a:pt x="1071801" y="670926"/>
                  <a:pt x="1090385" y="662285"/>
                  <a:pt x="1110981" y="653053"/>
                </a:cubicBezTo>
                <a:lnTo>
                  <a:pt x="1143176" y="639204"/>
                </a:lnTo>
                <a:lnTo>
                  <a:pt x="1176673" y="625947"/>
                </a:lnTo>
                <a:cubicBezTo>
                  <a:pt x="1221416" y="608666"/>
                  <a:pt x="1264382" y="593160"/>
                  <a:pt x="1285807" y="587242"/>
                </a:cubicBezTo>
                <a:cubicBezTo>
                  <a:pt x="1284741" y="575405"/>
                  <a:pt x="1274680" y="580613"/>
                  <a:pt x="1265921" y="583336"/>
                </a:cubicBezTo>
                <a:cubicBezTo>
                  <a:pt x="1369846" y="535989"/>
                  <a:pt x="1507387" y="490537"/>
                  <a:pt x="1641377" y="451594"/>
                </a:cubicBezTo>
                <a:lnTo>
                  <a:pt x="1691327" y="436562"/>
                </a:lnTo>
                <a:lnTo>
                  <a:pt x="1740568" y="422358"/>
                </a:lnTo>
                <a:cubicBezTo>
                  <a:pt x="1773000" y="412889"/>
                  <a:pt x="1804722" y="403183"/>
                  <a:pt x="1835260" y="393477"/>
                </a:cubicBezTo>
                <a:cubicBezTo>
                  <a:pt x="1889976" y="377397"/>
                  <a:pt x="1943723" y="358190"/>
                  <a:pt x="1996237" y="335951"/>
                </a:cubicBezTo>
                <a:lnTo>
                  <a:pt x="1998486" y="346012"/>
                </a:lnTo>
                <a:cubicBezTo>
                  <a:pt x="2035180" y="315000"/>
                  <a:pt x="2095073" y="314882"/>
                  <a:pt x="2136382" y="305294"/>
                </a:cubicBezTo>
                <a:cubicBezTo>
                  <a:pt x="2101464" y="323996"/>
                  <a:pt x="2045832" y="340804"/>
                  <a:pt x="1987123" y="356429"/>
                </a:cubicBezTo>
                <a:cubicBezTo>
                  <a:pt x="1930000" y="371084"/>
                  <a:pt x="1873829" y="389228"/>
                  <a:pt x="1818926" y="410758"/>
                </a:cubicBezTo>
                <a:cubicBezTo>
                  <a:pt x="1862366" y="404958"/>
                  <a:pt x="1911843" y="394779"/>
                  <a:pt x="1958834" y="383889"/>
                </a:cubicBezTo>
                <a:cubicBezTo>
                  <a:pt x="2005824" y="372998"/>
                  <a:pt x="2050330" y="363885"/>
                  <a:pt x="2083591" y="359032"/>
                </a:cubicBezTo>
                <a:cubicBezTo>
                  <a:pt x="2056486" y="369449"/>
                  <a:pt x="2027368" y="378563"/>
                  <a:pt x="1996948" y="386967"/>
                </a:cubicBezTo>
                <a:cubicBezTo>
                  <a:pt x="1966527" y="395369"/>
                  <a:pt x="1934569" y="403893"/>
                  <a:pt x="1902255" y="411587"/>
                </a:cubicBezTo>
                <a:cubicBezTo>
                  <a:pt x="1946642" y="412179"/>
                  <a:pt x="1993042" y="401289"/>
                  <a:pt x="2041690" y="388979"/>
                </a:cubicBezTo>
                <a:lnTo>
                  <a:pt x="2115905" y="368857"/>
                </a:lnTo>
                <a:cubicBezTo>
                  <a:pt x="2141117" y="362465"/>
                  <a:pt x="2166802" y="357020"/>
                  <a:pt x="2192843" y="352049"/>
                </a:cubicBezTo>
                <a:cubicBezTo>
                  <a:pt x="2169880" y="344829"/>
                  <a:pt x="2127742" y="363057"/>
                  <a:pt x="2097203" y="366726"/>
                </a:cubicBezTo>
                <a:cubicBezTo>
                  <a:pt x="2115550" y="333584"/>
                  <a:pt x="2155676" y="337608"/>
                  <a:pt x="2183137" y="332992"/>
                </a:cubicBezTo>
                <a:cubicBezTo>
                  <a:pt x="2442950" y="289670"/>
                  <a:pt x="2688913" y="232144"/>
                  <a:pt x="2936061" y="195569"/>
                </a:cubicBezTo>
                <a:cubicBezTo>
                  <a:pt x="2952869" y="192965"/>
                  <a:pt x="2967901" y="183733"/>
                  <a:pt x="2984591" y="179235"/>
                </a:cubicBezTo>
                <a:cubicBezTo>
                  <a:pt x="3188298" y="129876"/>
                  <a:pt x="3412956" y="139701"/>
                  <a:pt x="3609680" y="122301"/>
                </a:cubicBezTo>
                <a:cubicBezTo>
                  <a:pt x="3609680" y="117330"/>
                  <a:pt x="3602815" y="118868"/>
                  <a:pt x="3598435" y="118040"/>
                </a:cubicBezTo>
                <a:cubicBezTo>
                  <a:pt x="3648978" y="106203"/>
                  <a:pt x="3724258" y="114015"/>
                  <a:pt x="3770776" y="88685"/>
                </a:cubicBezTo>
                <a:cubicBezTo>
                  <a:pt x="3764029" y="72824"/>
                  <a:pt x="3723784" y="111056"/>
                  <a:pt x="3720707" y="82885"/>
                </a:cubicBezTo>
                <a:cubicBezTo>
                  <a:pt x="3737752" y="88093"/>
                  <a:pt x="3775747" y="74363"/>
                  <a:pt x="3807351" y="76257"/>
                </a:cubicBezTo>
                <a:cubicBezTo>
                  <a:pt x="3807351" y="55069"/>
                  <a:pt x="3795514" y="74363"/>
                  <a:pt x="3785335" y="72706"/>
                </a:cubicBezTo>
                <a:cubicBezTo>
                  <a:pt x="3804155" y="51992"/>
                  <a:pt x="3824514" y="57555"/>
                  <a:pt x="3853632" y="41694"/>
                </a:cubicBezTo>
                <a:cubicBezTo>
                  <a:pt x="3855052" y="32698"/>
                  <a:pt x="3848660" y="32225"/>
                  <a:pt x="3841795" y="32106"/>
                </a:cubicBezTo>
                <a:cubicBezTo>
                  <a:pt x="3842890" y="28348"/>
                  <a:pt x="3844873" y="26469"/>
                  <a:pt x="3847379" y="25727"/>
                </a:cubicBezTo>
                <a:close/>
                <a:moveTo>
                  <a:pt x="3734573" y="21649"/>
                </a:moveTo>
                <a:cubicBezTo>
                  <a:pt x="3751978" y="18620"/>
                  <a:pt x="3781518" y="29739"/>
                  <a:pt x="3798473" y="29739"/>
                </a:cubicBezTo>
                <a:cubicBezTo>
                  <a:pt x="3778706" y="45837"/>
                  <a:pt x="3753021" y="20625"/>
                  <a:pt x="3722128" y="30331"/>
                </a:cubicBezTo>
                <a:cubicBezTo>
                  <a:pt x="3724317" y="25241"/>
                  <a:pt x="3728771" y="22659"/>
                  <a:pt x="3734573" y="21649"/>
                </a:cubicBezTo>
                <a:close/>
                <a:moveTo>
                  <a:pt x="3967163" y="362"/>
                </a:moveTo>
                <a:cubicBezTo>
                  <a:pt x="3976873" y="2692"/>
                  <a:pt x="3991410" y="15476"/>
                  <a:pt x="4003483" y="14943"/>
                </a:cubicBezTo>
                <a:cubicBezTo>
                  <a:pt x="4000168" y="33763"/>
                  <a:pt x="3974720" y="3107"/>
                  <a:pt x="3971524" y="22519"/>
                </a:cubicBezTo>
                <a:cubicBezTo>
                  <a:pt x="3956492" y="18731"/>
                  <a:pt x="3980638" y="2633"/>
                  <a:pt x="3959332" y="2396"/>
                </a:cubicBezTo>
                <a:cubicBezTo>
                  <a:pt x="3961226" y="-30"/>
                  <a:pt x="3963926" y="-415"/>
                  <a:pt x="3967163" y="362"/>
                </a:cubicBezTo>
                <a:close/>
              </a:path>
            </a:pathLst>
          </a:custGeom>
          <a:blipFill dpi="0" rotWithShape="0">
            <a:blip r:embed="rId9"/>
            <a:stretch>
              <a:fillRect l="-3000" t="-25000" r="-3000" b="-25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5888" y="1329747"/>
            <a:ext cx="33826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8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4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0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sym typeface="+mn-ea"/>
              </a:rPr>
              <a:t>2、用叙事来说理。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489167" y="2364416"/>
            <a:ext cx="11386642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篇文章虽是说理文，其中却用了大部分的篇幅来叙事，用叙事来说理，是本文最大的特点。因为本文的重点在于论奏之“过”，要论秦之“过“，就必须有大量的史实，把它作为议论的依据、说理的基础。所以本文前四段基本上是叙事，先叙述秦国逐步强盛的史实，极写六国合纵攻秦的失败，显示了秦上升时期的蓬勃发展之势；然后又极写陈涉领导的起义军的人少势孤，但他们却迅速推翻秦王朝，突出了双方力量</a:t>
            </a:r>
            <a:r>
              <a:rPr lang="zh-CN" altLang="zh-CN" sz="2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zh-CN" altLang="en-US" sz="2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悬殊</a:t>
            </a:r>
            <a:r>
              <a:rPr lang="zh-CN" altLang="zh-CN" sz="22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秦亡之速。通过这样的叙述，用历史事实互相对照，得出了秦虽败六国，一统中国，威震四海，却亡于兵士“疲弊”的陈涉之手，乃是仁义不施的结果。在探讨秦亡原因的同时，其“过”秦讽汉之旨已意在言外。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41095" y="2476397"/>
            <a:ext cx="10684785" cy="16158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本文结构特点采用逐层推进法、首尾呼应法。在用占全文大半的四段篇幅叙述秦国由弱而盛，又由盛而亡的史实后，在篇末点明论点。论点的出现不仅水到渠成，势成必然，而且在以上史实的对比中更加清晰、突出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46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教学目标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8" name="图片 2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1" r="35782" b="11443"/>
          <a:stretch>
            <a:fillRect/>
          </a:stretch>
        </p:blipFill>
        <p:spPr bwMode="auto">
          <a:xfrm>
            <a:off x="10895055" y="407699"/>
            <a:ext cx="785813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32765" y="1879600"/>
            <a:ext cx="10569575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核心素养</a:t>
            </a:r>
            <a:endParaRPr lang="en-US" altLang="zh-CN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语言建构与运用：学习文言文中句子省略成分、词性转变、一词多义的知识。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思维发展与提升：学习课文从史实对比中引出结论的写作方法，了解文中议论和记叙的关系。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审美鉴赏与创造：鉴赏文章的结构美和论证美。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文化传承与理解：了解贾谊政治主张的进步性和局限性；了解贾谊对秦王朝迅速灭亡原因的分析及施“仁义”的现实意义,培养学生的爱国主义情怀。</a:t>
            </a:r>
          </a:p>
        </p:txBody>
      </p:sp>
    </p:spTree>
    <p:extLst>
      <p:ext uri="{BB962C8B-B14F-4D97-AF65-F5344CB8AC3E}">
        <p14:creationId xmlns:p14="http://schemas.microsoft.com/office/powerpoint/2010/main" val="1921482880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72621" y="1563615"/>
            <a:ext cx="7408862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8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4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0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sym typeface="+mn-ea"/>
              </a:rPr>
              <a:t>3、巧用对比。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772621" y="2577575"/>
            <a:ext cx="1027453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文有秦国与九国的对比，秦国与陈涉的对比，陈涉与九国的对比，还有秦国先强后弱、先兴旺后灭亡的对比。昔年，九国之师以“十倍之地，百万之众”进攻秦，却遭到惨败；而今天，陈涉率数百“疲弊之卒”发难，进攻占有天下的秦，反而取得成功。这就生动地说明了转入守势后的秦已经变得外强中干了。为什么会出现这种情形呢？因为“仁又不施而攻守之势异也”。这样论述，突出了文章的中心论点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1228" y="1483970"/>
            <a:ext cx="7408862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8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4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0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C00000"/>
                </a:solidFill>
                <a:latin typeface="微软雅黑" panose="020B0503020204020204" pitchFamily="34" charset="-122"/>
                <a:sym typeface="+mn-ea"/>
              </a:rPr>
              <a:t>4、语言有辞赋特色，讲究铺排渲染。</a:t>
            </a: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489167" y="2524543"/>
            <a:ext cx="114636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一特点主要表现在叙述的极力铺张上，如大量运用排比句、对偶句，以增强文章的气势。此外，有些地方运用夸张的手法，如第一段连用“席卷天下”“包举字内”等四个短语表现秦孝公的野心，显得很有气势。本文的骈偶使用非常灵活，有时字数不完全相等，如“履至尊而制六合，执敲扑而鞭笞天下”；有时骈句包含在散句之中，如“然后践华为城，因河为池，据亿丈之城，临不测之渊，以为固”。变化多样，不显单调。读这样的文字，不仅能使读者了解历史中的经验教训，明白国家兴衰之理，而且能使读者为文章磅礴的气势所折服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文章主旨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705656" y="2158743"/>
            <a:ext cx="10365997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本文着重叙述秦王朝兴亡的过程,揭露秦始皇的暴虐无道,最后指出“仁义不施而攻守之势异也”是秦王朝迅速灭亡的原因。作者总结秦王朝覆灭的历史教训,意在借古讽今,劝汉文帝对人民施行仁义的政策,不要重蹈秦之覆辙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课后作业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489167" y="1641045"/>
            <a:ext cx="11238315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smtClean="0">
                <a:solidFill>
                  <a:srgbClr val="000000"/>
                </a:solidFill>
                <a:ea typeface="楷体" panose="02010609060101010101" charset="-122"/>
              </a:rPr>
              <a:t>1.</a:t>
            </a:r>
            <a:r>
              <a:rPr lang="zh-CN" sz="2400" b="1" smtClean="0">
                <a:solidFill>
                  <a:srgbClr val="000000"/>
                </a:solidFill>
                <a:ea typeface="楷体" panose="02010609060101010101" charset="-122"/>
              </a:rPr>
              <a:t>下列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对课文有关内容的理解和分析,不正确的一项是(   )</a:t>
            </a:r>
          </a:p>
          <a:p>
            <a:pPr indent="0"/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A.文章的语言独具特色,如辞赋一般,辞采华丽,千变万化,多用对偶句与排比句,句子长短相间,读来朗朗上口。</a:t>
            </a:r>
          </a:p>
          <a:p>
            <a:pPr indent="0"/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B.文章先叙述史实,说明秦由兴到衰的过程,再列举大量的事实进行论证,最后得出“仁义不施而攻守之势异也”的结论,收到了水到渠成之效,具有很强的逻辑力量。</a:t>
            </a:r>
          </a:p>
          <a:p>
            <a:pPr indent="0"/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C.文章最后一段从领袖的地位和指挥作战能力、军队的装备和素质四方面将九国之师和陈涉之众进行对比,指出后者远不如九国的力量强大,结局却是 “成败异变,功业相反”。</a:t>
            </a:r>
          </a:p>
          <a:p>
            <a:pPr indent="0"/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D.全文在叙述的基础上,总结了秦朝灭亡的原因,申诉了作者关于治国应施行仁义的主张。作者的目的是借古讽今,劝后世帝王以秦朝为鉴,施行仁义, 以免重蹈秦朝的覆辙。</a:t>
            </a:r>
            <a:endParaRPr lang="zh-CN" altLang="en-US" sz="2400" b="1"/>
          </a:p>
        </p:txBody>
      </p:sp>
    </p:spTree>
    <p:custDataLst>
      <p:tags r:id="rId1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课后作业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228090" y="2400935"/>
            <a:ext cx="101168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ea typeface="楷体" panose="02010609060101010101" charset="-122"/>
              </a:rPr>
              <a:t>答案：</a:t>
            </a:r>
            <a:r>
              <a:rPr lang="en-US" sz="2800" b="1">
                <a:solidFill>
                  <a:srgbClr val="C00000"/>
                </a:solidFill>
                <a:latin typeface="楷体" panose="02010609060101010101" charset="-122"/>
              </a:rPr>
              <a:t>D</a:t>
            </a:r>
            <a:endParaRPr lang="zh-CN" sz="2800" b="1">
              <a:solidFill>
                <a:srgbClr val="C00000"/>
              </a:solidFill>
              <a:ea typeface="楷体" panose="02010609060101010101" charset="-122"/>
            </a:endParaRPr>
          </a:p>
          <a:p>
            <a:pPr indent="0"/>
            <a:r>
              <a:rPr lang="zh-CN" sz="2800" b="1">
                <a:solidFill>
                  <a:srgbClr val="C00000"/>
                </a:solidFill>
                <a:ea typeface="楷体" panose="02010609060101010101" charset="-122"/>
              </a:rPr>
              <a:t>解析：本题考查归纳内容要点、概括中心意思的能力。</a:t>
            </a:r>
          </a:p>
          <a:p>
            <a:pPr indent="0"/>
            <a:r>
              <a:rPr lang="zh-CN" sz="2800" b="1">
                <a:solidFill>
                  <a:srgbClr val="C00000"/>
                </a:solidFill>
                <a:ea typeface="楷体" panose="02010609060101010101" charset="-122"/>
              </a:rPr>
              <a:t>D项,“劝后世帝王”错,贾谊写作此文的目的是劝谏汉文帝。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课后作业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663575" y="2096798"/>
            <a:ext cx="111659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ea typeface="楷体" panose="02010609060101010101" charset="-122"/>
              </a:rPr>
              <a:t>2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.下列各组句子中,加粗词的意义和用法相同的一项是(  </a:t>
            </a:r>
            <a:r>
              <a:rPr lang="en-US" altLang="zh-CN" sz="2400" b="1" smtClean="0">
                <a:solidFill>
                  <a:srgbClr val="000000"/>
                </a:solidFill>
                <a:ea typeface="楷体" panose="02010609060101010101" charset="-122"/>
              </a:rPr>
              <a:t>  </a:t>
            </a:r>
            <a:r>
              <a:rPr lang="zh-CN" sz="2400" b="1" smtClean="0">
                <a:solidFill>
                  <a:srgbClr val="000000"/>
                </a:solidFill>
                <a:ea typeface="楷体" panose="02010609060101010101" charset="-122"/>
              </a:rPr>
              <a:t> 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)</a:t>
            </a:r>
          </a:p>
          <a:p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A.此四君者,皆明智</a:t>
            </a:r>
            <a:r>
              <a:rPr lang="zh-CN" sz="2400" b="1">
                <a:solidFill>
                  <a:srgbClr val="C00000"/>
                </a:solidFill>
                <a:ea typeface="楷体" panose="02010609060101010101" charset="-122"/>
              </a:rPr>
              <a:t>而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忠信</a:t>
            </a:r>
            <a:r>
              <a:rPr lang="en-US" sz="2400" b="1">
                <a:solidFill>
                  <a:srgbClr val="000000"/>
                </a:solidFill>
                <a:ea typeface="楷体" panose="02010609060101010101" charset="-122"/>
              </a:rPr>
              <a:t>	</a:t>
            </a:r>
            <a:r>
              <a:rPr lang="en-US" sz="2400" b="1" smtClean="0">
                <a:solidFill>
                  <a:srgbClr val="000000"/>
                </a:solidFill>
                <a:ea typeface="楷体" panose="02010609060101010101" charset="-122"/>
              </a:rPr>
              <a:t>                  </a:t>
            </a:r>
            <a:r>
              <a:rPr lang="zh-CN" sz="2400" b="1" smtClean="0">
                <a:solidFill>
                  <a:srgbClr val="000000"/>
                </a:solidFill>
                <a:ea typeface="楷体" panose="02010609060101010101" charset="-122"/>
              </a:rPr>
              <a:t>秦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无亡矢遗镞之费</a:t>
            </a:r>
            <a:r>
              <a:rPr lang="en-US" sz="2400" b="1">
                <a:solidFill>
                  <a:srgbClr val="000000"/>
                </a:solidFill>
                <a:ea typeface="楷体" panose="02010609060101010101" charset="-122"/>
              </a:rPr>
              <a:t>,</a:t>
            </a:r>
            <a:r>
              <a:rPr lang="zh-CN" sz="2400" b="1">
                <a:solidFill>
                  <a:srgbClr val="C00000"/>
                </a:solidFill>
                <a:ea typeface="楷体" panose="02010609060101010101" charset="-122"/>
              </a:rPr>
              <a:t>而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天下诸侯已困矣</a:t>
            </a:r>
          </a:p>
          <a:p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B.收天下</a:t>
            </a:r>
            <a:r>
              <a:rPr lang="zh-CN" sz="2400" b="1">
                <a:solidFill>
                  <a:srgbClr val="C00000"/>
                </a:solidFill>
                <a:ea typeface="楷体" panose="02010609060101010101" charset="-122"/>
              </a:rPr>
              <a:t>之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兵</a:t>
            </a:r>
            <a:r>
              <a:rPr lang="en-US" sz="2400" b="1">
                <a:solidFill>
                  <a:srgbClr val="000000"/>
                </a:solidFill>
                <a:ea typeface="楷体" panose="02010609060101010101" charset="-122"/>
              </a:rPr>
              <a:t>		</a:t>
            </a:r>
            <a:r>
              <a:rPr lang="en-US" sz="2400" b="1" smtClean="0">
                <a:solidFill>
                  <a:srgbClr val="000000"/>
                </a:solidFill>
                <a:ea typeface="楷体" panose="02010609060101010101" charset="-122"/>
              </a:rPr>
              <a:t>                               </a:t>
            </a:r>
            <a:r>
              <a:rPr lang="zh-CN" sz="2400" b="1" smtClean="0">
                <a:solidFill>
                  <a:srgbClr val="000000"/>
                </a:solidFill>
                <a:ea typeface="楷体" panose="02010609060101010101" charset="-122"/>
              </a:rPr>
              <a:t>以致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天下</a:t>
            </a:r>
            <a:r>
              <a:rPr lang="zh-CN" sz="2400" b="1">
                <a:solidFill>
                  <a:srgbClr val="C00000"/>
                </a:solidFill>
                <a:ea typeface="楷体" panose="02010609060101010101" charset="-122"/>
              </a:rPr>
              <a:t>之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士</a:t>
            </a:r>
          </a:p>
          <a:p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C.南取百越之地,</a:t>
            </a:r>
            <a:r>
              <a:rPr lang="zh-CN" sz="2400" b="1">
                <a:solidFill>
                  <a:srgbClr val="C00000"/>
                </a:solidFill>
                <a:ea typeface="楷体" panose="02010609060101010101" charset="-122"/>
              </a:rPr>
              <a:t>以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为桂林、象郡</a:t>
            </a:r>
            <a:r>
              <a:rPr lang="en-US" sz="2400" b="1">
                <a:solidFill>
                  <a:srgbClr val="000000"/>
                </a:solidFill>
                <a:ea typeface="楷体" panose="02010609060101010101" charset="-122"/>
              </a:rPr>
              <a:t>	</a:t>
            </a:r>
            <a:r>
              <a:rPr lang="en-US" sz="2400" b="1" smtClean="0">
                <a:solidFill>
                  <a:srgbClr val="000000"/>
                </a:solidFill>
                <a:ea typeface="楷体" panose="02010609060101010101" charset="-122"/>
              </a:rPr>
              <a:t>     </a:t>
            </a:r>
            <a:r>
              <a:rPr lang="zh-CN" sz="2400" b="1" smtClean="0">
                <a:solidFill>
                  <a:srgbClr val="000000"/>
                </a:solidFill>
                <a:ea typeface="楷体" panose="02010609060101010101" charset="-122"/>
              </a:rPr>
              <a:t>铸</a:t>
            </a:r>
            <a:r>
              <a:rPr lang="zh-CN" sz="2400" b="1">
                <a:solidFill>
                  <a:srgbClr val="C00000"/>
                </a:solidFill>
                <a:ea typeface="楷体" panose="02010609060101010101" charset="-122"/>
              </a:rPr>
              <a:t>以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为金人十二</a:t>
            </a:r>
            <a:r>
              <a:rPr lang="en-US" sz="2400" b="1">
                <a:solidFill>
                  <a:srgbClr val="000000"/>
                </a:solidFill>
                <a:ea typeface="楷体" panose="02010609060101010101" charset="-122"/>
              </a:rPr>
              <a:t>,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以弱天下之民</a:t>
            </a:r>
          </a:p>
          <a:p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D.蒙故业,</a:t>
            </a:r>
            <a:r>
              <a:rPr lang="zh-CN" sz="2400" b="1">
                <a:solidFill>
                  <a:srgbClr val="C00000"/>
                </a:solidFill>
                <a:ea typeface="楷体" panose="02010609060101010101" charset="-122"/>
              </a:rPr>
              <a:t>因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遗策</a:t>
            </a:r>
            <a:r>
              <a:rPr lang="en-US" sz="2400" b="1">
                <a:solidFill>
                  <a:srgbClr val="000000"/>
                </a:solidFill>
                <a:ea typeface="楷体" panose="02010609060101010101" charset="-122"/>
              </a:rPr>
              <a:t>		</a:t>
            </a:r>
            <a:r>
              <a:rPr lang="en-US" sz="2400" b="1" smtClean="0">
                <a:solidFill>
                  <a:srgbClr val="000000"/>
                </a:solidFill>
                <a:ea typeface="楷体" panose="02010609060101010101" charset="-122"/>
              </a:rPr>
              <a:t>                   </a:t>
            </a:r>
            <a:r>
              <a:rPr lang="zh-CN" sz="2400" b="1" smtClean="0">
                <a:solidFill>
                  <a:srgbClr val="000000"/>
                </a:solidFill>
                <a:ea typeface="楷体" panose="02010609060101010101" charset="-122"/>
              </a:rPr>
              <a:t>然后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践华为城</a:t>
            </a:r>
            <a:r>
              <a:rPr lang="en-US" sz="2400" b="1">
                <a:solidFill>
                  <a:srgbClr val="000000"/>
                </a:solidFill>
                <a:ea typeface="楷体" panose="02010609060101010101" charset="-122"/>
              </a:rPr>
              <a:t>,</a:t>
            </a:r>
            <a:r>
              <a:rPr lang="zh-CN" sz="2400" b="1">
                <a:solidFill>
                  <a:srgbClr val="C00000"/>
                </a:solidFill>
                <a:ea typeface="楷体" panose="02010609060101010101" charset="-122"/>
              </a:rPr>
              <a:t>因</a:t>
            </a:r>
            <a:r>
              <a:rPr lang="zh-CN" sz="2400" b="1">
                <a:solidFill>
                  <a:srgbClr val="000000"/>
                </a:solidFill>
                <a:ea typeface="楷体" panose="02010609060101010101" charset="-122"/>
              </a:rPr>
              <a:t>河为池</a:t>
            </a:r>
            <a:endParaRPr lang="zh-CN" altLang="en-US" sz="2400" b="1">
              <a:solidFill>
                <a:srgbClr val="000000"/>
              </a:solidFill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7923040" y="2000420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ea typeface="楷体" panose="02010609060101010101" charset="-122"/>
              </a:rPr>
              <a:t>B</a:t>
            </a:r>
            <a:endParaRPr lang="zh-CN" altLang="zh-CN" sz="3200" b="1">
              <a:solidFill>
                <a:srgbClr val="C00000"/>
              </a:solidFill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板书设计</a:t>
            </a:r>
          </a:p>
        </p:txBody>
      </p:sp>
      <p:grpSp>
        <p:nvGrpSpPr>
          <p:cNvPr id="18" name="组合 17"/>
          <p:cNvGrpSpPr/>
          <p:nvPr>
            <p:custDataLst>
              <p:tags r:id="rId4"/>
            </p:custDataLst>
          </p:nvPr>
        </p:nvGrpSpPr>
        <p:grpSpPr>
          <a:xfrm>
            <a:off x="1566603" y="1703987"/>
            <a:ext cx="7533057" cy="3656960"/>
            <a:chOff x="1282401" y="1020246"/>
            <a:chExt cx="7533057" cy="3656960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3211297" y="2040752"/>
              <a:ext cx="27847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一、兴亡过程(1-4)</a:t>
              </a:r>
            </a:p>
          </p:txBody>
        </p:sp>
        <p:sp>
          <p:nvSpPr>
            <p:cNvPr id="8" name="矩形 7"/>
            <p:cNvSpPr/>
            <p:nvPr>
              <p:custDataLst>
                <p:tags r:id="rId7"/>
              </p:custDataLst>
            </p:nvPr>
          </p:nvSpPr>
          <p:spPr>
            <a:xfrm>
              <a:off x="7494262" y="1020246"/>
              <a:ext cx="13211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崛起(1) </a:t>
              </a:r>
            </a:p>
          </p:txBody>
        </p:sp>
        <p:sp>
          <p:nvSpPr>
            <p:cNvPr id="9" name="矩形 8"/>
            <p:cNvSpPr/>
            <p:nvPr>
              <p:custDataLst>
                <p:tags r:id="rId8"/>
              </p:custDataLst>
            </p:nvPr>
          </p:nvSpPr>
          <p:spPr>
            <a:xfrm>
              <a:off x="7484829" y="1481911"/>
              <a:ext cx="122982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发展(2)</a:t>
              </a:r>
            </a:p>
          </p:txBody>
        </p:sp>
        <p:sp>
          <p:nvSpPr>
            <p:cNvPr id="10" name="矩形 9"/>
            <p:cNvSpPr/>
            <p:nvPr>
              <p:custDataLst>
                <p:tags r:id="rId9"/>
              </p:custDataLst>
            </p:nvPr>
          </p:nvSpPr>
          <p:spPr>
            <a:xfrm>
              <a:off x="7494262" y="2006685"/>
              <a:ext cx="122982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极盛(3)</a:t>
              </a:r>
            </a:p>
          </p:txBody>
        </p:sp>
        <p:sp>
          <p:nvSpPr>
            <p:cNvPr id="11" name="矩形 10"/>
            <p:cNvSpPr/>
            <p:nvPr>
              <p:custDataLst>
                <p:tags r:id="rId10"/>
              </p:custDataLst>
            </p:nvPr>
          </p:nvSpPr>
          <p:spPr>
            <a:xfrm>
              <a:off x="6436107" y="1481911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兴</a:t>
              </a:r>
            </a:p>
          </p:txBody>
        </p:sp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6562782" y="2699183"/>
              <a:ext cx="92204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亡(4)</a:t>
              </a:r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3211297" y="4215541"/>
              <a:ext cx="246093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二、分析</a:t>
              </a:r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原因(5)</a:t>
              </a:r>
            </a:p>
          </p:txBody>
        </p:sp>
        <p:sp>
          <p:nvSpPr>
            <p:cNvPr id="14" name="矩形 13"/>
            <p:cNvSpPr/>
            <p:nvPr>
              <p:custDataLst>
                <p:tags r:id="rId13"/>
              </p:custDataLst>
            </p:nvPr>
          </p:nvSpPr>
          <p:spPr>
            <a:xfrm>
              <a:off x="1282401" y="3120767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内容构造</a:t>
              </a:r>
            </a:p>
          </p:txBody>
        </p:sp>
        <p:sp>
          <p:nvSpPr>
            <p:cNvPr id="15" name="左大括号 14"/>
            <p:cNvSpPr/>
            <p:nvPr>
              <p:custDataLst>
                <p:tags r:id="rId14"/>
              </p:custDataLst>
            </p:nvPr>
          </p:nvSpPr>
          <p:spPr>
            <a:xfrm>
              <a:off x="2847643" y="2271585"/>
              <a:ext cx="214184" cy="2174789"/>
            </a:xfrm>
            <a:prstGeom prst="leftBrac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左大括号 15"/>
            <p:cNvSpPr/>
            <p:nvPr>
              <p:custDataLst>
                <p:tags r:id="rId15"/>
              </p:custDataLst>
            </p:nvPr>
          </p:nvSpPr>
          <p:spPr>
            <a:xfrm>
              <a:off x="6077912" y="1611982"/>
              <a:ext cx="358195" cy="1379237"/>
            </a:xfrm>
            <a:prstGeom prst="leftBrac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左大括号 16"/>
            <p:cNvSpPr/>
            <p:nvPr>
              <p:custDataLst>
                <p:tags r:id="rId16"/>
              </p:custDataLst>
            </p:nvPr>
          </p:nvSpPr>
          <p:spPr>
            <a:xfrm>
              <a:off x="7136067" y="1187967"/>
              <a:ext cx="358195" cy="1049551"/>
            </a:xfrm>
            <a:prstGeom prst="leftBrac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New picture"/>
          <p:cNvPicPr/>
          <p:nvPr>
            <p:custDataLst>
              <p:tags r:id="rId5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2179300" y="11150600"/>
            <a:ext cx="330200" cy="2413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3036" y="72649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新知导</a:t>
            </a: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入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689970" y="1690387"/>
            <a:ext cx="1095009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两千多年前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秦始皇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刚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做着千秋万代的美梦的时候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一群疲弊的农民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斩木为兵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揭竿为旗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轻而易举地攻破秦国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金城千里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导致强大的秦王朝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一夫作难而七庙隳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身死人手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。这一切是什么原因造成的呢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西汉的政治家、文学家贾谊阐述了他的看法。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031293" y="3687899"/>
            <a:ext cx="4666667" cy="2876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281248" y="1914825"/>
            <a:ext cx="141577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文章思路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066537" y="2625300"/>
            <a:ext cx="6669662" cy="286232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全文可分为二个部分：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第一部分：（第1-4段），叙述秦王朝兴亡的过程。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第二部分：（第5段），阐述秦王朝迅速灭亡的原因：仁义不施而攻守之势异也。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: 形状 501"/>
          <p:cNvSpPr/>
          <p:nvPr>
            <p:custDataLst>
              <p:tags r:id="rId6"/>
            </p:custDataLst>
          </p:nvPr>
        </p:nvSpPr>
        <p:spPr>
          <a:xfrm>
            <a:off x="863023" y="2273417"/>
            <a:ext cx="2951835" cy="3566088"/>
          </a:xfrm>
          <a:custGeom>
            <a:avLst/>
            <a:gdLst>
              <a:gd name="connsiteX0" fmla="*/ 1400267 w 5119199"/>
              <a:gd name="connsiteY0" fmla="*/ 5372178 h 5388006"/>
              <a:gd name="connsiteX1" fmla="*/ 1416247 w 5119199"/>
              <a:gd name="connsiteY1" fmla="*/ 5383896 h 5388006"/>
              <a:gd name="connsiteX2" fmla="*/ 1371268 w 5119199"/>
              <a:gd name="connsiteY2" fmla="*/ 5387565 h 5388006"/>
              <a:gd name="connsiteX3" fmla="*/ 1400267 w 5119199"/>
              <a:gd name="connsiteY3" fmla="*/ 5372178 h 5388006"/>
              <a:gd name="connsiteX4" fmla="*/ 1326052 w 5119199"/>
              <a:gd name="connsiteY4" fmla="*/ 5329921 h 5388006"/>
              <a:gd name="connsiteX5" fmla="*/ 1279653 w 5119199"/>
              <a:gd name="connsiteY5" fmla="*/ 5360223 h 5388006"/>
              <a:gd name="connsiteX6" fmla="*/ 1279653 w 5119199"/>
              <a:gd name="connsiteY6" fmla="*/ 5360814 h 5388006"/>
              <a:gd name="connsiteX7" fmla="*/ 1326052 w 5119199"/>
              <a:gd name="connsiteY7" fmla="*/ 5329921 h 5388006"/>
              <a:gd name="connsiteX8" fmla="*/ 1401451 w 5119199"/>
              <a:gd name="connsiteY8" fmla="*/ 5314652 h 5388006"/>
              <a:gd name="connsiteX9" fmla="*/ 1352211 w 5119199"/>
              <a:gd name="connsiteY9" fmla="*/ 5337733 h 5388006"/>
              <a:gd name="connsiteX10" fmla="*/ 1401451 w 5119199"/>
              <a:gd name="connsiteY10" fmla="*/ 5314652 h 5388006"/>
              <a:gd name="connsiteX11" fmla="*/ 1636525 w 5119199"/>
              <a:gd name="connsiteY11" fmla="*/ 5291926 h 5388006"/>
              <a:gd name="connsiteX12" fmla="*/ 1563967 w 5119199"/>
              <a:gd name="connsiteY12" fmla="*/ 5314770 h 5388006"/>
              <a:gd name="connsiteX13" fmla="*/ 1636525 w 5119199"/>
              <a:gd name="connsiteY13" fmla="*/ 5291926 h 5388006"/>
              <a:gd name="connsiteX14" fmla="*/ 1210690 w 5119199"/>
              <a:gd name="connsiteY14" fmla="*/ 5282427 h 5388006"/>
              <a:gd name="connsiteX15" fmla="*/ 1163773 w 5119199"/>
              <a:gd name="connsiteY15" fmla="*/ 5284469 h 5388006"/>
              <a:gd name="connsiteX16" fmla="*/ 1256808 w 5119199"/>
              <a:gd name="connsiteY16" fmla="*/ 5284469 h 5388006"/>
              <a:gd name="connsiteX17" fmla="*/ 1210690 w 5119199"/>
              <a:gd name="connsiteY17" fmla="*/ 5282427 h 5388006"/>
              <a:gd name="connsiteX18" fmla="*/ 1208633 w 5119199"/>
              <a:gd name="connsiteY18" fmla="*/ 5249551 h 5388006"/>
              <a:gd name="connsiteX19" fmla="*/ 1176793 w 5119199"/>
              <a:gd name="connsiteY19" fmla="*/ 5257244 h 5388006"/>
              <a:gd name="connsiteX20" fmla="*/ 1206503 w 5119199"/>
              <a:gd name="connsiteY20" fmla="*/ 5259257 h 5388006"/>
              <a:gd name="connsiteX21" fmla="*/ 1199992 w 5119199"/>
              <a:gd name="connsiteY21" fmla="*/ 5257363 h 5388006"/>
              <a:gd name="connsiteX22" fmla="*/ 1208633 w 5119199"/>
              <a:gd name="connsiteY22" fmla="*/ 5249551 h 5388006"/>
              <a:gd name="connsiteX23" fmla="*/ 1773474 w 5119199"/>
              <a:gd name="connsiteY23" fmla="*/ 5178413 h 5388006"/>
              <a:gd name="connsiteX24" fmla="*/ 1773474 w 5119199"/>
              <a:gd name="connsiteY24" fmla="*/ 5178650 h 5388006"/>
              <a:gd name="connsiteX25" fmla="*/ 1730744 w 5119199"/>
              <a:gd name="connsiteY25" fmla="*/ 5203625 h 5388006"/>
              <a:gd name="connsiteX26" fmla="*/ 1742581 w 5119199"/>
              <a:gd name="connsiteY26" fmla="*/ 5190131 h 5388006"/>
              <a:gd name="connsiteX27" fmla="*/ 1773474 w 5119199"/>
              <a:gd name="connsiteY27" fmla="*/ 5178413 h 5388006"/>
              <a:gd name="connsiteX28" fmla="*/ 1874204 w 5119199"/>
              <a:gd name="connsiteY28" fmla="*/ 5105500 h 5388006"/>
              <a:gd name="connsiteX29" fmla="*/ 1779274 w 5119199"/>
              <a:gd name="connsiteY29" fmla="*/ 5132014 h 5388006"/>
              <a:gd name="connsiteX30" fmla="*/ 1750275 w 5119199"/>
              <a:gd name="connsiteY30" fmla="*/ 5147283 h 5388006"/>
              <a:gd name="connsiteX31" fmla="*/ 1773948 w 5119199"/>
              <a:gd name="connsiteY31" fmla="*/ 5147283 h 5388006"/>
              <a:gd name="connsiteX32" fmla="*/ 1712279 w 5119199"/>
              <a:gd name="connsiteY32" fmla="*/ 5183858 h 5388006"/>
              <a:gd name="connsiteX33" fmla="*/ 1818217 w 5119199"/>
              <a:gd name="connsiteY33" fmla="*/ 5126332 h 5388006"/>
              <a:gd name="connsiteX34" fmla="*/ 1874204 w 5119199"/>
              <a:gd name="connsiteY34" fmla="*/ 5105500 h 5388006"/>
              <a:gd name="connsiteX35" fmla="*/ 2238178 w 5119199"/>
              <a:gd name="connsiteY35" fmla="*/ 5058863 h 5388006"/>
              <a:gd name="connsiteX36" fmla="*/ 2139343 w 5119199"/>
              <a:gd name="connsiteY36" fmla="*/ 5104316 h 5388006"/>
              <a:gd name="connsiteX37" fmla="*/ 2108804 w 5119199"/>
              <a:gd name="connsiteY37" fmla="*/ 5115561 h 5388006"/>
              <a:gd name="connsiteX38" fmla="*/ 2238178 w 5119199"/>
              <a:gd name="connsiteY38" fmla="*/ 5058863 h 5388006"/>
              <a:gd name="connsiteX39" fmla="*/ 2405784 w 5119199"/>
              <a:gd name="connsiteY39" fmla="*/ 4917535 h 5388006"/>
              <a:gd name="connsiteX40" fmla="*/ 2330858 w 5119199"/>
              <a:gd name="connsiteY40" fmla="*/ 4949494 h 5388006"/>
              <a:gd name="connsiteX41" fmla="*/ 2405784 w 5119199"/>
              <a:gd name="connsiteY41" fmla="*/ 4917535 h 5388006"/>
              <a:gd name="connsiteX42" fmla="*/ 2540839 w 5119199"/>
              <a:gd name="connsiteY42" fmla="*/ 4907829 h 5388006"/>
              <a:gd name="connsiteX43" fmla="*/ 2536341 w 5119199"/>
              <a:gd name="connsiteY43" fmla="*/ 4927122 h 5388006"/>
              <a:gd name="connsiteX44" fmla="*/ 2420106 w 5119199"/>
              <a:gd name="connsiteY44" fmla="*/ 4956595 h 5388006"/>
              <a:gd name="connsiteX45" fmla="*/ 2464493 w 5119199"/>
              <a:gd name="connsiteY45" fmla="*/ 4935763 h 5388006"/>
              <a:gd name="connsiteX46" fmla="*/ 2540839 w 5119199"/>
              <a:gd name="connsiteY46" fmla="*/ 4907829 h 5388006"/>
              <a:gd name="connsiteX47" fmla="*/ 2545574 w 5119199"/>
              <a:gd name="connsiteY47" fmla="*/ 4857405 h 5388006"/>
              <a:gd name="connsiteX48" fmla="*/ 2477158 w 5119199"/>
              <a:gd name="connsiteY48" fmla="*/ 4891376 h 5388006"/>
              <a:gd name="connsiteX49" fmla="*/ 2545574 w 5119199"/>
              <a:gd name="connsiteY49" fmla="*/ 4857405 h 5388006"/>
              <a:gd name="connsiteX50" fmla="*/ 960420 w 5119199"/>
              <a:gd name="connsiteY50" fmla="*/ 4842136 h 5388006"/>
              <a:gd name="connsiteX51" fmla="*/ 935090 w 5119199"/>
              <a:gd name="connsiteY51" fmla="*/ 4851842 h 5388006"/>
              <a:gd name="connsiteX52" fmla="*/ 968706 w 5119199"/>
              <a:gd name="connsiteY52" fmla="*/ 4847936 h 5388006"/>
              <a:gd name="connsiteX53" fmla="*/ 963139 w 5119199"/>
              <a:gd name="connsiteY53" fmla="*/ 4847070 h 5388006"/>
              <a:gd name="connsiteX54" fmla="*/ 960420 w 5119199"/>
              <a:gd name="connsiteY54" fmla="*/ 4842136 h 5388006"/>
              <a:gd name="connsiteX55" fmla="*/ 937812 w 5119199"/>
              <a:gd name="connsiteY55" fmla="*/ 4828524 h 5388006"/>
              <a:gd name="connsiteX56" fmla="*/ 918164 w 5119199"/>
              <a:gd name="connsiteY56" fmla="*/ 4853854 h 5388006"/>
              <a:gd name="connsiteX57" fmla="*/ 937812 w 5119199"/>
              <a:gd name="connsiteY57" fmla="*/ 4828524 h 5388006"/>
              <a:gd name="connsiteX58" fmla="*/ 905380 w 5119199"/>
              <a:gd name="connsiteY58" fmla="*/ 4805324 h 5388006"/>
              <a:gd name="connsiteX59" fmla="*/ 909059 w 5119199"/>
              <a:gd name="connsiteY59" fmla="*/ 4822752 h 5388006"/>
              <a:gd name="connsiteX60" fmla="*/ 914215 w 5119199"/>
              <a:gd name="connsiteY60" fmla="*/ 4828348 h 5388006"/>
              <a:gd name="connsiteX61" fmla="*/ 914139 w 5119199"/>
              <a:gd name="connsiteY61" fmla="*/ 4828524 h 5388006"/>
              <a:gd name="connsiteX62" fmla="*/ 914376 w 5119199"/>
              <a:gd name="connsiteY62" fmla="*/ 4828524 h 5388006"/>
              <a:gd name="connsiteX63" fmla="*/ 914215 w 5119199"/>
              <a:gd name="connsiteY63" fmla="*/ 4828348 h 5388006"/>
              <a:gd name="connsiteX64" fmla="*/ 918060 w 5119199"/>
              <a:gd name="connsiteY64" fmla="*/ 4819395 h 5388006"/>
              <a:gd name="connsiteX65" fmla="*/ 918519 w 5119199"/>
              <a:gd name="connsiteY65" fmla="*/ 4809112 h 5388006"/>
              <a:gd name="connsiteX66" fmla="*/ 905380 w 5119199"/>
              <a:gd name="connsiteY66" fmla="*/ 4805324 h 5388006"/>
              <a:gd name="connsiteX67" fmla="*/ 2853443 w 5119199"/>
              <a:gd name="connsiteY67" fmla="*/ 4767684 h 5388006"/>
              <a:gd name="connsiteX68" fmla="*/ 2846104 w 5119199"/>
              <a:gd name="connsiteY68" fmla="*/ 4779520 h 5388006"/>
              <a:gd name="connsiteX69" fmla="*/ 2862794 w 5119199"/>
              <a:gd name="connsiteY69" fmla="*/ 4777863 h 5388006"/>
              <a:gd name="connsiteX70" fmla="*/ 2809529 w 5119199"/>
              <a:gd name="connsiteY70" fmla="*/ 4805679 h 5388006"/>
              <a:gd name="connsiteX71" fmla="*/ 2795089 w 5119199"/>
              <a:gd name="connsiteY71" fmla="*/ 4797749 h 5388006"/>
              <a:gd name="connsiteX72" fmla="*/ 2853443 w 5119199"/>
              <a:gd name="connsiteY72" fmla="*/ 4767684 h 5388006"/>
              <a:gd name="connsiteX73" fmla="*/ 2977727 w 5119199"/>
              <a:gd name="connsiteY73" fmla="*/ 4713591 h 5388006"/>
              <a:gd name="connsiteX74" fmla="*/ 2890610 w 5119199"/>
              <a:gd name="connsiteY74" fmla="*/ 4758333 h 5388006"/>
              <a:gd name="connsiteX75" fmla="*/ 2890136 w 5119199"/>
              <a:gd name="connsiteY75" fmla="*/ 4758451 h 5388006"/>
              <a:gd name="connsiteX76" fmla="*/ 2977727 w 5119199"/>
              <a:gd name="connsiteY76" fmla="*/ 4713591 h 5388006"/>
              <a:gd name="connsiteX77" fmla="*/ 3061767 w 5119199"/>
              <a:gd name="connsiteY77" fmla="*/ 4705423 h 5388006"/>
              <a:gd name="connsiteX78" fmla="*/ 2351572 w 5119199"/>
              <a:gd name="connsiteY78" fmla="*/ 5021460 h 5388006"/>
              <a:gd name="connsiteX79" fmla="*/ 2428628 w 5119199"/>
              <a:gd name="connsiteY79" fmla="*/ 4979914 h 5388006"/>
              <a:gd name="connsiteX80" fmla="*/ 3061767 w 5119199"/>
              <a:gd name="connsiteY80" fmla="*/ 4705423 h 5388006"/>
              <a:gd name="connsiteX81" fmla="*/ 882891 w 5119199"/>
              <a:gd name="connsiteY81" fmla="*/ 4623514 h 5388006"/>
              <a:gd name="connsiteX82" fmla="*/ 896148 w 5119199"/>
              <a:gd name="connsiteY82" fmla="*/ 4657840 h 5388006"/>
              <a:gd name="connsiteX83" fmla="*/ 896148 w 5119199"/>
              <a:gd name="connsiteY83" fmla="*/ 4658432 h 5388006"/>
              <a:gd name="connsiteX84" fmla="*/ 882891 w 5119199"/>
              <a:gd name="connsiteY84" fmla="*/ 4623514 h 5388006"/>
              <a:gd name="connsiteX85" fmla="*/ 3682832 w 5119199"/>
              <a:gd name="connsiteY85" fmla="*/ 4492838 h 5388006"/>
              <a:gd name="connsiteX86" fmla="*/ 3619151 w 5119199"/>
              <a:gd name="connsiteY86" fmla="*/ 4524087 h 5388006"/>
              <a:gd name="connsiteX87" fmla="*/ 3682832 w 5119199"/>
              <a:gd name="connsiteY87" fmla="*/ 4492838 h 5388006"/>
              <a:gd name="connsiteX88" fmla="*/ 946691 w 5119199"/>
              <a:gd name="connsiteY88" fmla="*/ 4473071 h 5388006"/>
              <a:gd name="connsiteX89" fmla="*/ 963972 w 5119199"/>
              <a:gd name="connsiteY89" fmla="*/ 4489760 h 5388006"/>
              <a:gd name="connsiteX90" fmla="*/ 916626 w 5119199"/>
              <a:gd name="connsiteY90" fmla="*/ 4487748 h 5388006"/>
              <a:gd name="connsiteX91" fmla="*/ 946691 w 5119199"/>
              <a:gd name="connsiteY91" fmla="*/ 4473071 h 5388006"/>
              <a:gd name="connsiteX92" fmla="*/ 3621992 w 5119199"/>
              <a:gd name="connsiteY92" fmla="*/ 4465969 h 5388006"/>
              <a:gd name="connsiteX93" fmla="*/ 3568490 w 5119199"/>
              <a:gd name="connsiteY93" fmla="*/ 4493667 h 5388006"/>
              <a:gd name="connsiteX94" fmla="*/ 3621992 w 5119199"/>
              <a:gd name="connsiteY94" fmla="*/ 4465969 h 5388006"/>
              <a:gd name="connsiteX95" fmla="*/ 3811850 w 5119199"/>
              <a:gd name="connsiteY95" fmla="*/ 4451529 h 5388006"/>
              <a:gd name="connsiteX96" fmla="*/ 3787586 w 5119199"/>
              <a:gd name="connsiteY96" fmla="*/ 4464549 h 5388006"/>
              <a:gd name="connsiteX97" fmla="*/ 3847952 w 5119199"/>
              <a:gd name="connsiteY97" fmla="*/ 4456382 h 5388006"/>
              <a:gd name="connsiteX98" fmla="*/ 3734558 w 5119199"/>
              <a:gd name="connsiteY98" fmla="*/ 4509646 h 5388006"/>
              <a:gd name="connsiteX99" fmla="*/ 3776460 w 5119199"/>
              <a:gd name="connsiteY99" fmla="*/ 4481594 h 5388006"/>
              <a:gd name="connsiteX100" fmla="*/ 3754443 w 5119199"/>
              <a:gd name="connsiteY100" fmla="*/ 4467508 h 5388006"/>
              <a:gd name="connsiteX101" fmla="*/ 3754206 w 5119199"/>
              <a:gd name="connsiteY101" fmla="*/ 4467508 h 5388006"/>
              <a:gd name="connsiteX102" fmla="*/ 3811850 w 5119199"/>
              <a:gd name="connsiteY102" fmla="*/ 4451529 h 5388006"/>
              <a:gd name="connsiteX103" fmla="*/ 3764859 w 5119199"/>
              <a:gd name="connsiteY103" fmla="*/ 4415072 h 5388006"/>
              <a:gd name="connsiteX104" fmla="*/ 3763702 w 5119199"/>
              <a:gd name="connsiteY104" fmla="*/ 4415739 h 5388006"/>
              <a:gd name="connsiteX105" fmla="*/ 3725510 w 5119199"/>
              <a:gd name="connsiteY105" fmla="*/ 4427209 h 5388006"/>
              <a:gd name="connsiteX106" fmla="*/ 3689342 w 5119199"/>
              <a:gd name="connsiteY106" fmla="*/ 4446439 h 5388006"/>
              <a:gd name="connsiteX107" fmla="*/ 3729409 w 5119199"/>
              <a:gd name="connsiteY107" fmla="*/ 4435505 h 5388006"/>
              <a:gd name="connsiteX108" fmla="*/ 3763702 w 5119199"/>
              <a:gd name="connsiteY108" fmla="*/ 4415739 h 5388006"/>
              <a:gd name="connsiteX109" fmla="*/ 3764741 w 5119199"/>
              <a:gd name="connsiteY109" fmla="*/ 4415427 h 5388006"/>
              <a:gd name="connsiteX110" fmla="*/ 870463 w 5119199"/>
              <a:gd name="connsiteY110" fmla="*/ 4409863 h 5388006"/>
              <a:gd name="connsiteX111" fmla="*/ 822288 w 5119199"/>
              <a:gd name="connsiteY111" fmla="*/ 4440875 h 5388006"/>
              <a:gd name="connsiteX112" fmla="*/ 870463 w 5119199"/>
              <a:gd name="connsiteY112" fmla="*/ 4409863 h 5388006"/>
              <a:gd name="connsiteX113" fmla="*/ 1192773 w 5119199"/>
              <a:gd name="connsiteY113" fmla="*/ 4409035 h 5388006"/>
              <a:gd name="connsiteX114" fmla="*/ 1117492 w 5119199"/>
              <a:gd name="connsiteY114" fmla="*/ 4426671 h 5388006"/>
              <a:gd name="connsiteX115" fmla="*/ 1192773 w 5119199"/>
              <a:gd name="connsiteY115" fmla="*/ 4409035 h 5388006"/>
              <a:gd name="connsiteX116" fmla="*/ 948703 w 5119199"/>
              <a:gd name="connsiteY116" fmla="*/ 4402170 h 5388006"/>
              <a:gd name="connsiteX117" fmla="*/ 897569 w 5119199"/>
              <a:gd name="connsiteY117" fmla="*/ 4423239 h 5388006"/>
              <a:gd name="connsiteX118" fmla="*/ 948703 w 5119199"/>
              <a:gd name="connsiteY118" fmla="*/ 4402170 h 5388006"/>
              <a:gd name="connsiteX119" fmla="*/ 4036508 w 5119199"/>
              <a:gd name="connsiteY119" fmla="*/ 4372579 h 5388006"/>
              <a:gd name="connsiteX120" fmla="*/ 3950930 w 5119199"/>
              <a:gd name="connsiteY120" fmla="*/ 4407023 h 5388006"/>
              <a:gd name="connsiteX121" fmla="*/ 4037219 w 5119199"/>
              <a:gd name="connsiteY121" fmla="*/ 4372579 h 5388006"/>
              <a:gd name="connsiteX122" fmla="*/ 702265 w 5119199"/>
              <a:gd name="connsiteY122" fmla="*/ 4331032 h 5388006"/>
              <a:gd name="connsiteX123" fmla="*/ 798733 w 5119199"/>
              <a:gd name="connsiteY123" fmla="*/ 4344881 h 5388006"/>
              <a:gd name="connsiteX124" fmla="*/ 702265 w 5119199"/>
              <a:gd name="connsiteY124" fmla="*/ 4331032 h 5388006"/>
              <a:gd name="connsiteX125" fmla="*/ 720621 w 5119199"/>
              <a:gd name="connsiteY125" fmla="*/ 4292866 h 5388006"/>
              <a:gd name="connsiteX126" fmla="*/ 715877 w 5119199"/>
              <a:gd name="connsiteY126" fmla="*/ 4299665 h 5388006"/>
              <a:gd name="connsiteX127" fmla="*/ 746771 w 5119199"/>
              <a:gd name="connsiteY127" fmla="*/ 4306529 h 5388006"/>
              <a:gd name="connsiteX128" fmla="*/ 739906 w 5119199"/>
              <a:gd name="connsiteY128" fmla="*/ 4303216 h 5388006"/>
              <a:gd name="connsiteX129" fmla="*/ 748901 w 5119199"/>
              <a:gd name="connsiteY129" fmla="*/ 4294930 h 5388006"/>
              <a:gd name="connsiteX130" fmla="*/ 720621 w 5119199"/>
              <a:gd name="connsiteY130" fmla="*/ 4292866 h 5388006"/>
              <a:gd name="connsiteX131" fmla="*/ 1334930 w 5119199"/>
              <a:gd name="connsiteY131" fmla="*/ 4289722 h 5388006"/>
              <a:gd name="connsiteX132" fmla="*/ 1290543 w 5119199"/>
              <a:gd name="connsiteY132" fmla="*/ 4314106 h 5388006"/>
              <a:gd name="connsiteX133" fmla="*/ 1303208 w 5119199"/>
              <a:gd name="connsiteY133" fmla="*/ 4299310 h 5388006"/>
              <a:gd name="connsiteX134" fmla="*/ 1334930 w 5119199"/>
              <a:gd name="connsiteY134" fmla="*/ 4289722 h 5388006"/>
              <a:gd name="connsiteX135" fmla="*/ 1438382 w 5119199"/>
              <a:gd name="connsiteY135" fmla="*/ 4214205 h 5388006"/>
              <a:gd name="connsiteX136" fmla="*/ 1340848 w 5119199"/>
              <a:gd name="connsiteY136" fmla="*/ 4233617 h 5388006"/>
              <a:gd name="connsiteX137" fmla="*/ 1310783 w 5119199"/>
              <a:gd name="connsiteY137" fmla="*/ 4248294 h 5388006"/>
              <a:gd name="connsiteX138" fmla="*/ 1334457 w 5119199"/>
              <a:gd name="connsiteY138" fmla="*/ 4251727 h 5388006"/>
              <a:gd name="connsiteX139" fmla="*/ 1270539 w 5119199"/>
              <a:gd name="connsiteY139" fmla="*/ 4287237 h 5388006"/>
              <a:gd name="connsiteX140" fmla="*/ 1380382 w 5119199"/>
              <a:gd name="connsiteY140" fmla="*/ 4231960 h 5388006"/>
              <a:gd name="connsiteX141" fmla="*/ 1438382 w 5119199"/>
              <a:gd name="connsiteY141" fmla="*/ 4214205 h 5388006"/>
              <a:gd name="connsiteX142" fmla="*/ 1981707 w 5119199"/>
              <a:gd name="connsiteY142" fmla="*/ 4140429 h 5388006"/>
              <a:gd name="connsiteX143" fmla="*/ 1980733 w 5119199"/>
              <a:gd name="connsiteY143" fmla="*/ 4141292 h 5388006"/>
              <a:gd name="connsiteX144" fmla="*/ 1980733 w 5119199"/>
              <a:gd name="connsiteY144" fmla="*/ 4140700 h 5388006"/>
              <a:gd name="connsiteX145" fmla="*/ 4541102 w 5119199"/>
              <a:gd name="connsiteY145" fmla="*/ 4136203 h 5388006"/>
              <a:gd name="connsiteX146" fmla="*/ 4540967 w 5119199"/>
              <a:gd name="connsiteY146" fmla="*/ 4136216 h 5388006"/>
              <a:gd name="connsiteX147" fmla="*/ 4529320 w 5119199"/>
              <a:gd name="connsiteY147" fmla="*/ 4136471 h 5388006"/>
              <a:gd name="connsiteX148" fmla="*/ 4394092 w 5119199"/>
              <a:gd name="connsiteY148" fmla="*/ 4191598 h 5388006"/>
              <a:gd name="connsiteX149" fmla="*/ 4531270 w 5119199"/>
              <a:gd name="connsiteY149" fmla="*/ 4137175 h 5388006"/>
              <a:gd name="connsiteX150" fmla="*/ 4540967 w 5119199"/>
              <a:gd name="connsiteY150" fmla="*/ 4136216 h 5388006"/>
              <a:gd name="connsiteX151" fmla="*/ 4541575 w 5119199"/>
              <a:gd name="connsiteY151" fmla="*/ 4136203 h 5388006"/>
              <a:gd name="connsiteX152" fmla="*/ 4673671 w 5119199"/>
              <a:gd name="connsiteY152" fmla="*/ 4121525 h 5388006"/>
              <a:gd name="connsiteX153" fmla="*/ 4657869 w 5119199"/>
              <a:gd name="connsiteY153" fmla="*/ 4127369 h 5388006"/>
              <a:gd name="connsiteX154" fmla="*/ 4651416 w 5119199"/>
              <a:gd name="connsiteY154" fmla="*/ 4129141 h 5388006"/>
              <a:gd name="connsiteX155" fmla="*/ 2035773 w 5119199"/>
              <a:gd name="connsiteY155" fmla="*/ 4116554 h 5388006"/>
              <a:gd name="connsiteX156" fmla="*/ 2012425 w 5119199"/>
              <a:gd name="connsiteY156" fmla="*/ 4131867 h 5388006"/>
              <a:gd name="connsiteX157" fmla="*/ 1981707 w 5119199"/>
              <a:gd name="connsiteY157" fmla="*/ 4140429 h 5388006"/>
              <a:gd name="connsiteX158" fmla="*/ 1989316 w 5119199"/>
              <a:gd name="connsiteY158" fmla="*/ 4133682 h 5388006"/>
              <a:gd name="connsiteX159" fmla="*/ 2035773 w 5119199"/>
              <a:gd name="connsiteY159" fmla="*/ 4116554 h 5388006"/>
              <a:gd name="connsiteX160" fmla="*/ 4873591 w 5119199"/>
              <a:gd name="connsiteY160" fmla="*/ 4069443 h 5388006"/>
              <a:gd name="connsiteX161" fmla="*/ 4176417 w 5119199"/>
              <a:gd name="connsiteY161" fmla="*/ 4327244 h 5388006"/>
              <a:gd name="connsiteX162" fmla="*/ 4180932 w 5119199"/>
              <a:gd name="connsiteY162" fmla="*/ 4323067 h 5388006"/>
              <a:gd name="connsiteX163" fmla="*/ 4186238 w 5119199"/>
              <a:gd name="connsiteY163" fmla="*/ 4320761 h 5388006"/>
              <a:gd name="connsiteX164" fmla="*/ 4190858 w 5119199"/>
              <a:gd name="connsiteY164" fmla="*/ 4318959 h 5388006"/>
              <a:gd name="connsiteX165" fmla="*/ 4190384 w 5119199"/>
              <a:gd name="connsiteY165" fmla="*/ 4318959 h 5388006"/>
              <a:gd name="connsiteX166" fmla="*/ 4186238 w 5119199"/>
              <a:gd name="connsiteY166" fmla="*/ 4320761 h 5388006"/>
              <a:gd name="connsiteX167" fmla="*/ 4181374 w 5119199"/>
              <a:gd name="connsiteY167" fmla="*/ 4322658 h 5388006"/>
              <a:gd name="connsiteX168" fmla="*/ 4180932 w 5119199"/>
              <a:gd name="connsiteY168" fmla="*/ 4323067 h 5388006"/>
              <a:gd name="connsiteX169" fmla="*/ 4162909 w 5119199"/>
              <a:gd name="connsiteY169" fmla="*/ 4330899 h 5388006"/>
              <a:gd name="connsiteX170" fmla="*/ 3858960 w 5119199"/>
              <a:gd name="connsiteY170" fmla="*/ 4456737 h 5388006"/>
              <a:gd name="connsiteX171" fmla="*/ 3921339 w 5119199"/>
              <a:gd name="connsiteY171" fmla="*/ 4421227 h 5388006"/>
              <a:gd name="connsiteX172" fmla="*/ 3841797 w 5119199"/>
              <a:gd name="connsiteY172" fmla="*/ 4440284 h 5388006"/>
              <a:gd name="connsiteX173" fmla="*/ 4335856 w 5119199"/>
              <a:gd name="connsiteY173" fmla="*/ 4258948 h 5388006"/>
              <a:gd name="connsiteX174" fmla="*/ 4643606 w 5119199"/>
              <a:gd name="connsiteY174" fmla="*/ 4152419 h 5388006"/>
              <a:gd name="connsiteX175" fmla="*/ 4579570 w 5119199"/>
              <a:gd name="connsiteY175" fmla="*/ 4183075 h 5388006"/>
              <a:gd name="connsiteX176" fmla="*/ 4752740 w 5119199"/>
              <a:gd name="connsiteY176" fmla="*/ 4119394 h 5388006"/>
              <a:gd name="connsiteX177" fmla="*/ 4696042 w 5119199"/>
              <a:gd name="connsiteY177" fmla="*/ 4121288 h 5388006"/>
              <a:gd name="connsiteX178" fmla="*/ 4873591 w 5119199"/>
              <a:gd name="connsiteY178" fmla="*/ 4069443 h 5388006"/>
              <a:gd name="connsiteX179" fmla="*/ 1989729 w 5119199"/>
              <a:gd name="connsiteY179" fmla="*/ 4057134 h 5388006"/>
              <a:gd name="connsiteX180" fmla="*/ 1912199 w 5119199"/>
              <a:gd name="connsiteY180" fmla="*/ 4086370 h 5388006"/>
              <a:gd name="connsiteX181" fmla="*/ 1989729 w 5119199"/>
              <a:gd name="connsiteY181" fmla="*/ 4057134 h 5388006"/>
              <a:gd name="connsiteX182" fmla="*/ 2133898 w 5119199"/>
              <a:gd name="connsiteY182" fmla="*/ 4002212 h 5388006"/>
              <a:gd name="connsiteX183" fmla="*/ 2062879 w 5119199"/>
              <a:gd name="connsiteY183" fmla="*/ 4034644 h 5388006"/>
              <a:gd name="connsiteX184" fmla="*/ 2134253 w 5119199"/>
              <a:gd name="connsiteY184" fmla="*/ 4002212 h 5388006"/>
              <a:gd name="connsiteX185" fmla="*/ 2423161 w 5119199"/>
              <a:gd name="connsiteY185" fmla="*/ 3963638 h 5388006"/>
              <a:gd name="connsiteX186" fmla="*/ 2419104 w 5119199"/>
              <a:gd name="connsiteY186" fmla="*/ 3964966 h 5388006"/>
              <a:gd name="connsiteX187" fmla="*/ 2408988 w 5119199"/>
              <a:gd name="connsiteY187" fmla="*/ 3971985 h 5388006"/>
              <a:gd name="connsiteX188" fmla="*/ 2410281 w 5119199"/>
              <a:gd name="connsiteY188" fmla="*/ 3971260 h 5388006"/>
              <a:gd name="connsiteX189" fmla="*/ 2458929 w 5119199"/>
              <a:gd name="connsiteY189" fmla="*/ 3949066 h 5388006"/>
              <a:gd name="connsiteX190" fmla="*/ 2457714 w 5119199"/>
              <a:gd name="connsiteY190" fmla="*/ 3949069 h 5388006"/>
              <a:gd name="connsiteX191" fmla="*/ 2456817 w 5119199"/>
              <a:gd name="connsiteY191" fmla="*/ 3949828 h 5388006"/>
              <a:gd name="connsiteX192" fmla="*/ 2613300 w 5119199"/>
              <a:gd name="connsiteY192" fmla="*/ 3908817 h 5388006"/>
              <a:gd name="connsiteX193" fmla="*/ 2610567 w 5119199"/>
              <a:gd name="connsiteY193" fmla="*/ 3910137 h 5388006"/>
              <a:gd name="connsiteX194" fmla="*/ 2612391 w 5119199"/>
              <a:gd name="connsiteY194" fmla="*/ 3909680 h 5388006"/>
              <a:gd name="connsiteX195" fmla="*/ 2633875 w 5119199"/>
              <a:gd name="connsiteY195" fmla="*/ 3889055 h 5388006"/>
              <a:gd name="connsiteX196" fmla="*/ 2584771 w 5119199"/>
              <a:gd name="connsiteY196" fmla="*/ 3907614 h 5388006"/>
              <a:gd name="connsiteX197" fmla="*/ 2576482 w 5119199"/>
              <a:gd name="connsiteY197" fmla="*/ 3917077 h 5388006"/>
              <a:gd name="connsiteX198" fmla="*/ 2623261 w 5119199"/>
              <a:gd name="connsiteY198" fmla="*/ 3899358 h 5388006"/>
              <a:gd name="connsiteX199" fmla="*/ 2634111 w 5119199"/>
              <a:gd name="connsiteY199" fmla="*/ 3889055 h 5388006"/>
              <a:gd name="connsiteX200" fmla="*/ 2813436 w 5119199"/>
              <a:gd name="connsiteY200" fmla="*/ 3806672 h 5388006"/>
              <a:gd name="connsiteX201" fmla="*/ 2548770 w 5119199"/>
              <a:gd name="connsiteY201" fmla="*/ 3910953 h 5388006"/>
              <a:gd name="connsiteX202" fmla="*/ 2507578 w 5119199"/>
              <a:gd name="connsiteY202" fmla="*/ 3925867 h 5388006"/>
              <a:gd name="connsiteX203" fmla="*/ 2488403 w 5119199"/>
              <a:gd name="connsiteY203" fmla="*/ 3937703 h 5388006"/>
              <a:gd name="connsiteX204" fmla="*/ 2689033 w 5119199"/>
              <a:gd name="connsiteY204" fmla="*/ 3865145 h 5388006"/>
              <a:gd name="connsiteX205" fmla="*/ 2665360 w 5119199"/>
              <a:gd name="connsiteY205" fmla="*/ 3878402 h 5388006"/>
              <a:gd name="connsiteX206" fmla="*/ 2813672 w 5119199"/>
              <a:gd name="connsiteY206" fmla="*/ 3806672 h 5388006"/>
              <a:gd name="connsiteX207" fmla="*/ 2861564 w 5119199"/>
              <a:gd name="connsiteY207" fmla="*/ 3767499 h 5388006"/>
              <a:gd name="connsiteX208" fmla="*/ 2842056 w 5119199"/>
              <a:gd name="connsiteY208" fmla="*/ 3770430 h 5388006"/>
              <a:gd name="connsiteX209" fmla="*/ 2631744 w 5119199"/>
              <a:gd name="connsiteY209" fmla="*/ 3839341 h 5388006"/>
              <a:gd name="connsiteX210" fmla="*/ 2722886 w 5119199"/>
              <a:gd name="connsiteY210" fmla="*/ 3816970 h 5388006"/>
              <a:gd name="connsiteX211" fmla="*/ 2709997 w 5119199"/>
              <a:gd name="connsiteY211" fmla="*/ 3833812 h 5388006"/>
              <a:gd name="connsiteX212" fmla="*/ 2723484 w 5119199"/>
              <a:gd name="connsiteY212" fmla="*/ 3828055 h 5388006"/>
              <a:gd name="connsiteX213" fmla="*/ 2829770 w 5119199"/>
              <a:gd name="connsiteY213" fmla="*/ 3784184 h 5388006"/>
              <a:gd name="connsiteX214" fmla="*/ 2820892 w 5119199"/>
              <a:gd name="connsiteY214" fmla="*/ 3791877 h 5388006"/>
              <a:gd name="connsiteX215" fmla="*/ 2823793 w 5119199"/>
              <a:gd name="connsiteY215" fmla="*/ 3791393 h 5388006"/>
              <a:gd name="connsiteX216" fmla="*/ 2886567 w 5119199"/>
              <a:gd name="connsiteY216" fmla="*/ 3768266 h 5388006"/>
              <a:gd name="connsiteX217" fmla="*/ 2849300 w 5119199"/>
              <a:gd name="connsiteY217" fmla="*/ 3775897 h 5388006"/>
              <a:gd name="connsiteX218" fmla="*/ 493350 w 5119199"/>
              <a:gd name="connsiteY218" fmla="*/ 3760036 h 5388006"/>
              <a:gd name="connsiteX219" fmla="*/ 467073 w 5119199"/>
              <a:gd name="connsiteY219" fmla="*/ 3768084 h 5388006"/>
              <a:gd name="connsiteX220" fmla="*/ 501754 w 5119199"/>
              <a:gd name="connsiteY220" fmla="*/ 3768084 h 5388006"/>
              <a:gd name="connsiteX221" fmla="*/ 493350 w 5119199"/>
              <a:gd name="connsiteY221" fmla="*/ 3760036 h 5388006"/>
              <a:gd name="connsiteX222" fmla="*/ 469677 w 5119199"/>
              <a:gd name="connsiteY222" fmla="*/ 3739913 h 5388006"/>
              <a:gd name="connsiteX223" fmla="*/ 449436 w 5119199"/>
              <a:gd name="connsiteY223" fmla="*/ 3767966 h 5388006"/>
              <a:gd name="connsiteX224" fmla="*/ 470032 w 5119199"/>
              <a:gd name="connsiteY224" fmla="*/ 3740387 h 5388006"/>
              <a:gd name="connsiteX225" fmla="*/ 436890 w 5119199"/>
              <a:gd name="connsiteY225" fmla="*/ 3706771 h 5388006"/>
              <a:gd name="connsiteX226" fmla="*/ 445885 w 5119199"/>
              <a:gd name="connsiteY226" fmla="*/ 3736481 h 5388006"/>
              <a:gd name="connsiteX227" fmla="*/ 446004 w 5119199"/>
              <a:gd name="connsiteY227" fmla="*/ 3736481 h 5388006"/>
              <a:gd name="connsiteX228" fmla="*/ 450502 w 5119199"/>
              <a:gd name="connsiteY228" fmla="*/ 3713399 h 5388006"/>
              <a:gd name="connsiteX229" fmla="*/ 436890 w 5119199"/>
              <a:gd name="connsiteY229" fmla="*/ 3706771 h 5388006"/>
              <a:gd name="connsiteX230" fmla="*/ 413808 w 5119199"/>
              <a:gd name="connsiteY230" fmla="*/ 3480456 h 5388006"/>
              <a:gd name="connsiteX231" fmla="*/ 427539 w 5119199"/>
              <a:gd name="connsiteY231" fmla="*/ 3525080 h 5388006"/>
              <a:gd name="connsiteX232" fmla="*/ 413808 w 5119199"/>
              <a:gd name="connsiteY232" fmla="*/ 3480456 h 5388006"/>
              <a:gd name="connsiteX233" fmla="*/ 4690442 w 5119199"/>
              <a:gd name="connsiteY233" fmla="*/ 3200946 h 5388006"/>
              <a:gd name="connsiteX234" fmla="*/ 4671141 w 5119199"/>
              <a:gd name="connsiteY234" fmla="*/ 3206498 h 5388006"/>
              <a:gd name="connsiteX235" fmla="*/ 4620464 w 5119199"/>
              <a:gd name="connsiteY235" fmla="*/ 3222174 h 5388006"/>
              <a:gd name="connsiteX236" fmla="*/ 4610534 w 5119199"/>
              <a:gd name="connsiteY236" fmla="*/ 3230981 h 5388006"/>
              <a:gd name="connsiteX237" fmla="*/ 649712 w 5119199"/>
              <a:gd name="connsiteY237" fmla="*/ 2904726 h 5388006"/>
              <a:gd name="connsiteX238" fmla="*/ 624855 w 5119199"/>
              <a:gd name="connsiteY238" fmla="*/ 2909816 h 5388006"/>
              <a:gd name="connsiteX239" fmla="*/ 656814 w 5119199"/>
              <a:gd name="connsiteY239" fmla="*/ 2913840 h 5388006"/>
              <a:gd name="connsiteX240" fmla="*/ 649712 w 5119199"/>
              <a:gd name="connsiteY240" fmla="*/ 2904726 h 5388006"/>
              <a:gd name="connsiteX241" fmla="*/ 629589 w 5119199"/>
              <a:gd name="connsiteY241" fmla="*/ 2882236 h 5388006"/>
              <a:gd name="connsiteX242" fmla="*/ 608875 w 5119199"/>
              <a:gd name="connsiteY242" fmla="*/ 2907803 h 5388006"/>
              <a:gd name="connsiteX243" fmla="*/ 629589 w 5119199"/>
              <a:gd name="connsiteY243" fmla="*/ 2882236 h 5388006"/>
              <a:gd name="connsiteX244" fmla="*/ 601655 w 5119199"/>
              <a:gd name="connsiteY244" fmla="*/ 2845780 h 5388006"/>
              <a:gd name="connsiteX245" fmla="*/ 607692 w 5119199"/>
              <a:gd name="connsiteY245" fmla="*/ 2876318 h 5388006"/>
              <a:gd name="connsiteX246" fmla="*/ 613492 w 5119199"/>
              <a:gd name="connsiteY246" fmla="*/ 2853947 h 5388006"/>
              <a:gd name="connsiteX247" fmla="*/ 601655 w 5119199"/>
              <a:gd name="connsiteY247" fmla="*/ 2845780 h 5388006"/>
              <a:gd name="connsiteX248" fmla="*/ 596565 w 5119199"/>
              <a:gd name="connsiteY248" fmla="*/ 2618991 h 5388006"/>
              <a:gd name="connsiteX249" fmla="*/ 605916 w 5119199"/>
              <a:gd name="connsiteY249" fmla="*/ 2664798 h 5388006"/>
              <a:gd name="connsiteX250" fmla="*/ 596565 w 5119199"/>
              <a:gd name="connsiteY250" fmla="*/ 2618991 h 5388006"/>
              <a:gd name="connsiteX251" fmla="*/ 593368 w 5119199"/>
              <a:gd name="connsiteY251" fmla="*/ 2123747 h 5388006"/>
              <a:gd name="connsiteX252" fmla="*/ 572298 w 5119199"/>
              <a:gd name="connsiteY252" fmla="*/ 2129547 h 5388006"/>
              <a:gd name="connsiteX253" fmla="*/ 600351 w 5119199"/>
              <a:gd name="connsiteY253" fmla="*/ 2132506 h 5388006"/>
              <a:gd name="connsiteX254" fmla="*/ 593368 w 5119199"/>
              <a:gd name="connsiteY254" fmla="*/ 2123747 h 5388006"/>
              <a:gd name="connsiteX255" fmla="*/ 573719 w 5119199"/>
              <a:gd name="connsiteY255" fmla="*/ 2102204 h 5388006"/>
              <a:gd name="connsiteX256" fmla="*/ 558331 w 5119199"/>
              <a:gd name="connsiteY256" fmla="*/ 2128127 h 5388006"/>
              <a:gd name="connsiteX257" fmla="*/ 573719 w 5119199"/>
              <a:gd name="connsiteY257" fmla="*/ 2102204 h 5388006"/>
              <a:gd name="connsiteX258" fmla="*/ 545074 w 5119199"/>
              <a:gd name="connsiteY258" fmla="*/ 2067050 h 5388006"/>
              <a:gd name="connsiteX259" fmla="*/ 554070 w 5119199"/>
              <a:gd name="connsiteY259" fmla="*/ 2096996 h 5388006"/>
              <a:gd name="connsiteX260" fmla="*/ 556911 w 5119199"/>
              <a:gd name="connsiteY260" fmla="*/ 2074625 h 5388006"/>
              <a:gd name="connsiteX261" fmla="*/ 545074 w 5119199"/>
              <a:gd name="connsiteY261" fmla="*/ 2067050 h 5388006"/>
              <a:gd name="connsiteX262" fmla="*/ 561633 w 5119199"/>
              <a:gd name="connsiteY262" fmla="*/ 2008272 h 5388006"/>
              <a:gd name="connsiteX263" fmla="*/ 561557 w 5119199"/>
              <a:gd name="connsiteY263" fmla="*/ 2008504 h 5388006"/>
              <a:gd name="connsiteX264" fmla="*/ 561601 w 5119199"/>
              <a:gd name="connsiteY264" fmla="*/ 2008536 h 5388006"/>
              <a:gd name="connsiteX265" fmla="*/ 459385 w 5119199"/>
              <a:gd name="connsiteY265" fmla="*/ 1940378 h 5388006"/>
              <a:gd name="connsiteX266" fmla="*/ 460281 w 5119199"/>
              <a:gd name="connsiteY266" fmla="*/ 1940647 h 5388006"/>
              <a:gd name="connsiteX267" fmla="*/ 470817 w 5119199"/>
              <a:gd name="connsiteY267" fmla="*/ 1954944 h 5388006"/>
              <a:gd name="connsiteX268" fmla="*/ 470741 w 5119199"/>
              <a:gd name="connsiteY268" fmla="*/ 1955076 h 5388006"/>
              <a:gd name="connsiteX269" fmla="*/ 470741 w 5119199"/>
              <a:gd name="connsiteY269" fmla="*/ 1955786 h 5388006"/>
              <a:gd name="connsiteX270" fmla="*/ 417835 w 5119199"/>
              <a:gd name="connsiteY270" fmla="*/ 1884000 h 5388006"/>
              <a:gd name="connsiteX271" fmla="*/ 459385 w 5119199"/>
              <a:gd name="connsiteY271" fmla="*/ 1940378 h 5388006"/>
              <a:gd name="connsiteX272" fmla="*/ 458667 w 5119199"/>
              <a:gd name="connsiteY272" fmla="*/ 1940162 h 5388006"/>
              <a:gd name="connsiteX273" fmla="*/ 417113 w 5119199"/>
              <a:gd name="connsiteY273" fmla="*/ 1884357 h 5388006"/>
              <a:gd name="connsiteX274" fmla="*/ 417713 w 5119199"/>
              <a:gd name="connsiteY274" fmla="*/ 1884057 h 5388006"/>
              <a:gd name="connsiteX275" fmla="*/ 412220 w 5119199"/>
              <a:gd name="connsiteY275" fmla="*/ 1876382 h 5388006"/>
              <a:gd name="connsiteX276" fmla="*/ 412945 w 5119199"/>
              <a:gd name="connsiteY276" fmla="*/ 1876780 h 5388006"/>
              <a:gd name="connsiteX277" fmla="*/ 418201 w 5119199"/>
              <a:gd name="connsiteY277" fmla="*/ 1883831 h 5388006"/>
              <a:gd name="connsiteX278" fmla="*/ 417835 w 5119199"/>
              <a:gd name="connsiteY278" fmla="*/ 1884000 h 5388006"/>
              <a:gd name="connsiteX279" fmla="*/ 410113 w 5119199"/>
              <a:gd name="connsiteY279" fmla="*/ 1875889 h 5388006"/>
              <a:gd name="connsiteX280" fmla="*/ 410808 w 5119199"/>
              <a:gd name="connsiteY280" fmla="*/ 1875889 h 5388006"/>
              <a:gd name="connsiteX281" fmla="*/ 417113 w 5119199"/>
              <a:gd name="connsiteY281" fmla="*/ 1884357 h 5388006"/>
              <a:gd name="connsiteX282" fmla="*/ 416529 w 5119199"/>
              <a:gd name="connsiteY282" fmla="*/ 1884648 h 5388006"/>
              <a:gd name="connsiteX283" fmla="*/ 372054 w 5119199"/>
              <a:gd name="connsiteY283" fmla="*/ 1826011 h 5388006"/>
              <a:gd name="connsiteX284" fmla="*/ 372278 w 5119199"/>
              <a:gd name="connsiteY284" fmla="*/ 1826228 h 5388006"/>
              <a:gd name="connsiteX285" fmla="*/ 373326 w 5119199"/>
              <a:gd name="connsiteY285" fmla="*/ 1827478 h 5388006"/>
              <a:gd name="connsiteX286" fmla="*/ 372932 w 5119199"/>
              <a:gd name="connsiteY286" fmla="*/ 1823996 h 5388006"/>
              <a:gd name="connsiteX287" fmla="*/ 374273 w 5119199"/>
              <a:gd name="connsiteY287" fmla="*/ 1825584 h 5388006"/>
              <a:gd name="connsiteX288" fmla="*/ 374323 w 5119199"/>
              <a:gd name="connsiteY288" fmla="*/ 1825648 h 5388006"/>
              <a:gd name="connsiteX289" fmla="*/ 372984 w 5119199"/>
              <a:gd name="connsiteY289" fmla="*/ 1824094 h 5388006"/>
              <a:gd name="connsiteX290" fmla="*/ 372369 w 5119199"/>
              <a:gd name="connsiteY290" fmla="*/ 1823380 h 5388006"/>
              <a:gd name="connsiteX291" fmla="*/ 372984 w 5119199"/>
              <a:gd name="connsiteY291" fmla="*/ 1824094 h 5388006"/>
              <a:gd name="connsiteX292" fmla="*/ 373013 w 5119199"/>
              <a:gd name="connsiteY292" fmla="*/ 1824149 h 5388006"/>
              <a:gd name="connsiteX293" fmla="*/ 356383 w 5119199"/>
              <a:gd name="connsiteY293" fmla="*/ 1806898 h 5388006"/>
              <a:gd name="connsiteX294" fmla="*/ 366934 w 5119199"/>
              <a:gd name="connsiteY294" fmla="*/ 1816470 h 5388006"/>
              <a:gd name="connsiteX295" fmla="*/ 372379 w 5119199"/>
              <a:gd name="connsiteY295" fmla="*/ 1822980 h 5388006"/>
              <a:gd name="connsiteX296" fmla="*/ 372431 w 5119199"/>
              <a:gd name="connsiteY296" fmla="*/ 1823043 h 5388006"/>
              <a:gd name="connsiteX297" fmla="*/ 372932 w 5119199"/>
              <a:gd name="connsiteY297" fmla="*/ 1823996 h 5388006"/>
              <a:gd name="connsiteX298" fmla="*/ 366579 w 5119199"/>
              <a:gd name="connsiteY298" fmla="*/ 1816470 h 5388006"/>
              <a:gd name="connsiteX299" fmla="*/ 372369 w 5119199"/>
              <a:gd name="connsiteY299" fmla="*/ 1823380 h 5388006"/>
              <a:gd name="connsiteX300" fmla="*/ 366105 w 5119199"/>
              <a:gd name="connsiteY300" fmla="*/ 1816115 h 5388006"/>
              <a:gd name="connsiteX301" fmla="*/ 370840 w 5119199"/>
              <a:gd name="connsiteY301" fmla="*/ 1821796 h 5388006"/>
              <a:gd name="connsiteX302" fmla="*/ 373799 w 5119199"/>
              <a:gd name="connsiteY302" fmla="*/ 1825229 h 5388006"/>
              <a:gd name="connsiteX303" fmla="*/ 373207 w 5119199"/>
              <a:gd name="connsiteY303" fmla="*/ 1824519 h 5388006"/>
              <a:gd name="connsiteX304" fmla="*/ 373013 w 5119199"/>
              <a:gd name="connsiteY304" fmla="*/ 1824149 h 5388006"/>
              <a:gd name="connsiteX305" fmla="*/ 373917 w 5119199"/>
              <a:gd name="connsiteY305" fmla="*/ 1825229 h 5388006"/>
              <a:gd name="connsiteX306" fmla="*/ 379954 w 5119199"/>
              <a:gd name="connsiteY306" fmla="*/ 1832804 h 5388006"/>
              <a:gd name="connsiteX307" fmla="*/ 382085 w 5119199"/>
              <a:gd name="connsiteY307" fmla="*/ 1835527 h 5388006"/>
              <a:gd name="connsiteX308" fmla="*/ 383717 w 5119199"/>
              <a:gd name="connsiteY308" fmla="*/ 1837708 h 5388006"/>
              <a:gd name="connsiteX309" fmla="*/ 412220 w 5119199"/>
              <a:gd name="connsiteY309" fmla="*/ 1876382 h 5388006"/>
              <a:gd name="connsiteX310" fmla="*/ 411321 w 5119199"/>
              <a:gd name="connsiteY310" fmla="*/ 1875889 h 5388006"/>
              <a:gd name="connsiteX311" fmla="*/ 410808 w 5119199"/>
              <a:gd name="connsiteY311" fmla="*/ 1875889 h 5388006"/>
              <a:gd name="connsiteX312" fmla="*/ 380664 w 5119199"/>
              <a:gd name="connsiteY312" fmla="*/ 1835408 h 5388006"/>
              <a:gd name="connsiteX313" fmla="*/ 378179 w 5119199"/>
              <a:gd name="connsiteY313" fmla="*/ 1832212 h 5388006"/>
              <a:gd name="connsiteX314" fmla="*/ 371313 w 5119199"/>
              <a:gd name="connsiteY314" fmla="*/ 1823808 h 5388006"/>
              <a:gd name="connsiteX315" fmla="*/ 364292 w 5119199"/>
              <a:gd name="connsiteY315" fmla="*/ 1815566 h 5388006"/>
              <a:gd name="connsiteX316" fmla="*/ 364685 w 5119199"/>
              <a:gd name="connsiteY316" fmla="*/ 1815996 h 5388006"/>
              <a:gd name="connsiteX317" fmla="*/ 373444 w 5119199"/>
              <a:gd name="connsiteY317" fmla="*/ 1826294 h 5388006"/>
              <a:gd name="connsiteX318" fmla="*/ 365632 w 5119199"/>
              <a:gd name="connsiteY318" fmla="*/ 1817062 h 5388006"/>
              <a:gd name="connsiteX319" fmla="*/ 363146 w 5119199"/>
              <a:gd name="connsiteY319" fmla="*/ 1814221 h 5388006"/>
              <a:gd name="connsiteX320" fmla="*/ 364292 w 5119199"/>
              <a:gd name="connsiteY320" fmla="*/ 1815566 h 5388006"/>
              <a:gd name="connsiteX321" fmla="*/ 338883 w 5119199"/>
              <a:gd name="connsiteY321" fmla="*/ 1791023 h 5388006"/>
              <a:gd name="connsiteX322" fmla="*/ 347512 w 5119199"/>
              <a:gd name="connsiteY322" fmla="*/ 1798851 h 5388006"/>
              <a:gd name="connsiteX323" fmla="*/ 366934 w 5119199"/>
              <a:gd name="connsiteY323" fmla="*/ 1818955 h 5388006"/>
              <a:gd name="connsiteX324" fmla="*/ 373917 w 5119199"/>
              <a:gd name="connsiteY324" fmla="*/ 1827241 h 5388006"/>
              <a:gd name="connsiteX325" fmla="*/ 379717 w 5119199"/>
              <a:gd name="connsiteY325" fmla="*/ 1834461 h 5388006"/>
              <a:gd name="connsiteX326" fmla="*/ 381848 w 5119199"/>
              <a:gd name="connsiteY326" fmla="*/ 1837302 h 5388006"/>
              <a:gd name="connsiteX327" fmla="*/ 410113 w 5119199"/>
              <a:gd name="connsiteY327" fmla="*/ 1875889 h 5388006"/>
              <a:gd name="connsiteX328" fmla="*/ 409782 w 5119199"/>
              <a:gd name="connsiteY328" fmla="*/ 1875889 h 5388006"/>
              <a:gd name="connsiteX329" fmla="*/ 381966 w 5119199"/>
              <a:gd name="connsiteY329" fmla="*/ 1838131 h 5388006"/>
              <a:gd name="connsiteX330" fmla="*/ 379836 w 5119199"/>
              <a:gd name="connsiteY330" fmla="*/ 1835408 h 5388006"/>
              <a:gd name="connsiteX331" fmla="*/ 373326 w 5119199"/>
              <a:gd name="connsiteY331" fmla="*/ 1827241 h 5388006"/>
              <a:gd name="connsiteX332" fmla="*/ 372278 w 5119199"/>
              <a:gd name="connsiteY332" fmla="*/ 1826228 h 5388006"/>
              <a:gd name="connsiteX333" fmla="*/ 366579 w 5119199"/>
              <a:gd name="connsiteY333" fmla="*/ 1819429 h 5388006"/>
              <a:gd name="connsiteX334" fmla="*/ 363695 w 5119199"/>
              <a:gd name="connsiteY334" fmla="*/ 1816372 h 5388006"/>
              <a:gd name="connsiteX335" fmla="*/ 360187 w 5119199"/>
              <a:gd name="connsiteY335" fmla="*/ 1812327 h 5388006"/>
              <a:gd name="connsiteX336" fmla="*/ 354743 w 5119199"/>
              <a:gd name="connsiteY336" fmla="*/ 1806883 h 5388006"/>
              <a:gd name="connsiteX337" fmla="*/ 354741 w 5119199"/>
              <a:gd name="connsiteY337" fmla="*/ 1806881 h 5388006"/>
              <a:gd name="connsiteX338" fmla="*/ 335175 w 5119199"/>
              <a:gd name="connsiteY338" fmla="*/ 1787659 h 5388006"/>
              <a:gd name="connsiteX339" fmla="*/ 336514 w 5119199"/>
              <a:gd name="connsiteY339" fmla="*/ 1788654 h 5388006"/>
              <a:gd name="connsiteX340" fmla="*/ 338883 w 5119199"/>
              <a:gd name="connsiteY340" fmla="*/ 1791023 h 5388006"/>
              <a:gd name="connsiteX341" fmla="*/ 327812 w 5119199"/>
              <a:gd name="connsiteY341" fmla="*/ 1779847 h 5388006"/>
              <a:gd name="connsiteX342" fmla="*/ 328820 w 5119199"/>
              <a:gd name="connsiteY342" fmla="*/ 1780605 h 5388006"/>
              <a:gd name="connsiteX343" fmla="*/ 333200 w 5119199"/>
              <a:gd name="connsiteY343" fmla="*/ 1784511 h 5388006"/>
              <a:gd name="connsiteX344" fmla="*/ 333684 w 5119199"/>
              <a:gd name="connsiteY344" fmla="*/ 1784511 h 5388006"/>
              <a:gd name="connsiteX345" fmla="*/ 340805 w 5119199"/>
              <a:gd name="connsiteY345" fmla="*/ 1791066 h 5388006"/>
              <a:gd name="connsiteX346" fmla="*/ 356044 w 5119199"/>
              <a:gd name="connsiteY346" fmla="*/ 1806527 h 5388006"/>
              <a:gd name="connsiteX347" fmla="*/ 356383 w 5119199"/>
              <a:gd name="connsiteY347" fmla="*/ 1806898 h 5388006"/>
              <a:gd name="connsiteX348" fmla="*/ 347512 w 5119199"/>
              <a:gd name="connsiteY348" fmla="*/ 1798851 h 5388006"/>
              <a:gd name="connsiteX349" fmla="*/ 336632 w 5119199"/>
              <a:gd name="connsiteY349" fmla="*/ 1787589 h 5388006"/>
              <a:gd name="connsiteX350" fmla="*/ 327561 w 5119199"/>
              <a:gd name="connsiteY350" fmla="*/ 1779627 h 5388006"/>
              <a:gd name="connsiteX351" fmla="*/ 327812 w 5119199"/>
              <a:gd name="connsiteY351" fmla="*/ 1779847 h 5388006"/>
              <a:gd name="connsiteX352" fmla="*/ 327540 w 5119199"/>
              <a:gd name="connsiteY352" fmla="*/ 1779642 h 5388006"/>
              <a:gd name="connsiteX353" fmla="*/ 323200 w 5119199"/>
              <a:gd name="connsiteY353" fmla="*/ 1778763 h 5388006"/>
              <a:gd name="connsiteX354" fmla="*/ 332290 w 5119199"/>
              <a:gd name="connsiteY354" fmla="*/ 1785516 h 5388006"/>
              <a:gd name="connsiteX355" fmla="*/ 354741 w 5119199"/>
              <a:gd name="connsiteY355" fmla="*/ 1806881 h 5388006"/>
              <a:gd name="connsiteX356" fmla="*/ 354742 w 5119199"/>
              <a:gd name="connsiteY356" fmla="*/ 1806882 h 5388006"/>
              <a:gd name="connsiteX357" fmla="*/ 354743 w 5119199"/>
              <a:gd name="connsiteY357" fmla="*/ 1806883 h 5388006"/>
              <a:gd name="connsiteX358" fmla="*/ 363695 w 5119199"/>
              <a:gd name="connsiteY358" fmla="*/ 1816372 h 5388006"/>
              <a:gd name="connsiteX359" fmla="*/ 372054 w 5119199"/>
              <a:gd name="connsiteY359" fmla="*/ 1826011 h 5388006"/>
              <a:gd name="connsiteX360" fmla="*/ 318153 w 5119199"/>
              <a:gd name="connsiteY360" fmla="*/ 1772871 h 5388006"/>
              <a:gd name="connsiteX361" fmla="*/ 321230 w 5119199"/>
              <a:gd name="connsiteY361" fmla="*/ 1775178 h 5388006"/>
              <a:gd name="connsiteX362" fmla="*/ 322634 w 5119199"/>
              <a:gd name="connsiteY362" fmla="*/ 1776283 h 5388006"/>
              <a:gd name="connsiteX363" fmla="*/ 335175 w 5119199"/>
              <a:gd name="connsiteY363" fmla="*/ 1787659 h 5388006"/>
              <a:gd name="connsiteX364" fmla="*/ 332290 w 5119199"/>
              <a:gd name="connsiteY364" fmla="*/ 1785516 h 5388006"/>
              <a:gd name="connsiteX365" fmla="*/ 325388 w 5119199"/>
              <a:gd name="connsiteY365" fmla="*/ 1778948 h 5388006"/>
              <a:gd name="connsiteX366" fmla="*/ 318966 w 5119199"/>
              <a:gd name="connsiteY366" fmla="*/ 1772083 h 5388006"/>
              <a:gd name="connsiteX367" fmla="*/ 323494 w 5119199"/>
              <a:gd name="connsiteY367" fmla="*/ 1775752 h 5388006"/>
              <a:gd name="connsiteX368" fmla="*/ 327804 w 5119199"/>
              <a:gd name="connsiteY368" fmla="*/ 1779453 h 5388006"/>
              <a:gd name="connsiteX369" fmla="*/ 327561 w 5119199"/>
              <a:gd name="connsiteY369" fmla="*/ 1779627 h 5388006"/>
              <a:gd name="connsiteX370" fmla="*/ 314905 w 5119199"/>
              <a:gd name="connsiteY370" fmla="*/ 1770142 h 5388006"/>
              <a:gd name="connsiteX371" fmla="*/ 327540 w 5119199"/>
              <a:gd name="connsiteY371" fmla="*/ 1779642 h 5388006"/>
              <a:gd name="connsiteX372" fmla="*/ 327518 w 5119199"/>
              <a:gd name="connsiteY372" fmla="*/ 1779657 h 5388006"/>
              <a:gd name="connsiteX373" fmla="*/ 326926 w 5119199"/>
              <a:gd name="connsiteY373" fmla="*/ 1779657 h 5388006"/>
              <a:gd name="connsiteX374" fmla="*/ 322634 w 5119199"/>
              <a:gd name="connsiteY374" fmla="*/ 1776283 h 5388006"/>
              <a:gd name="connsiteX375" fmla="*/ 322310 w 5119199"/>
              <a:gd name="connsiteY375" fmla="*/ 1775989 h 5388006"/>
              <a:gd name="connsiteX376" fmla="*/ 321230 w 5119199"/>
              <a:gd name="connsiteY376" fmla="*/ 1775178 h 5388006"/>
              <a:gd name="connsiteX377" fmla="*/ 316075 w 5119199"/>
              <a:gd name="connsiteY377" fmla="*/ 1771125 h 5388006"/>
              <a:gd name="connsiteX378" fmla="*/ 304836 w 5119199"/>
              <a:gd name="connsiteY378" fmla="*/ 1762791 h 5388006"/>
              <a:gd name="connsiteX379" fmla="*/ 305976 w 5119199"/>
              <a:gd name="connsiteY379" fmla="*/ 1763560 h 5388006"/>
              <a:gd name="connsiteX380" fmla="*/ 313551 w 5119199"/>
              <a:gd name="connsiteY380" fmla="*/ 1769005 h 5388006"/>
              <a:gd name="connsiteX381" fmla="*/ 314905 w 5119199"/>
              <a:gd name="connsiteY381" fmla="*/ 1770142 h 5388006"/>
              <a:gd name="connsiteX382" fmla="*/ 313077 w 5119199"/>
              <a:gd name="connsiteY382" fmla="*/ 1768768 h 5388006"/>
              <a:gd name="connsiteX383" fmla="*/ 316075 w 5119199"/>
              <a:gd name="connsiteY383" fmla="*/ 1771125 h 5388006"/>
              <a:gd name="connsiteX384" fmla="*/ 318153 w 5119199"/>
              <a:gd name="connsiteY384" fmla="*/ 1772871 h 5388006"/>
              <a:gd name="connsiteX385" fmla="*/ 313494 w 5119199"/>
              <a:gd name="connsiteY385" fmla="*/ 1769377 h 5388006"/>
              <a:gd name="connsiteX386" fmla="*/ 312131 w 5119199"/>
              <a:gd name="connsiteY386" fmla="*/ 1768058 h 5388006"/>
              <a:gd name="connsiteX387" fmla="*/ 304836 w 5119199"/>
              <a:gd name="connsiteY387" fmla="*/ 1762791 h 5388006"/>
              <a:gd name="connsiteX388" fmla="*/ 290943 w 5119199"/>
              <a:gd name="connsiteY388" fmla="*/ 1754801 h 5388006"/>
              <a:gd name="connsiteX389" fmla="*/ 301004 w 5119199"/>
              <a:gd name="connsiteY389" fmla="*/ 1760720 h 5388006"/>
              <a:gd name="connsiteX390" fmla="*/ 310473 w 5119199"/>
              <a:gd name="connsiteY390" fmla="*/ 1767111 h 5388006"/>
              <a:gd name="connsiteX391" fmla="*/ 313494 w 5119199"/>
              <a:gd name="connsiteY391" fmla="*/ 1769377 h 5388006"/>
              <a:gd name="connsiteX392" fmla="*/ 323200 w 5119199"/>
              <a:gd name="connsiteY392" fmla="*/ 1778763 h 5388006"/>
              <a:gd name="connsiteX393" fmla="*/ 4424513 w 5119199"/>
              <a:gd name="connsiteY393" fmla="*/ 1561155 h 5388006"/>
              <a:gd name="connsiteX394" fmla="*/ 4413386 w 5119199"/>
              <a:gd name="connsiteY394" fmla="*/ 1598677 h 5388006"/>
              <a:gd name="connsiteX395" fmla="*/ 4424513 w 5119199"/>
              <a:gd name="connsiteY395" fmla="*/ 1561155 h 5388006"/>
              <a:gd name="connsiteX396" fmla="*/ 4481447 w 5119199"/>
              <a:gd name="connsiteY396" fmla="*/ 1516295 h 5388006"/>
              <a:gd name="connsiteX397" fmla="*/ 4495651 w 5119199"/>
              <a:gd name="connsiteY397" fmla="*/ 1526948 h 5388006"/>
              <a:gd name="connsiteX398" fmla="*/ 4495177 w 5119199"/>
              <a:gd name="connsiteY398" fmla="*/ 1527066 h 5388006"/>
              <a:gd name="connsiteX399" fmla="*/ 4462508 w 5119199"/>
              <a:gd name="connsiteY399" fmla="*/ 1576898 h 5388006"/>
              <a:gd name="connsiteX400" fmla="*/ 4467480 w 5119199"/>
              <a:gd name="connsiteY400" fmla="*/ 1553225 h 5388006"/>
              <a:gd name="connsiteX401" fmla="*/ 4481447 w 5119199"/>
              <a:gd name="connsiteY401" fmla="*/ 1516295 h 5388006"/>
              <a:gd name="connsiteX402" fmla="*/ 4442386 w 5119199"/>
              <a:gd name="connsiteY402" fmla="*/ 1491438 h 5388006"/>
              <a:gd name="connsiteX403" fmla="*/ 4437888 w 5119199"/>
              <a:gd name="connsiteY403" fmla="*/ 1528013 h 5388006"/>
              <a:gd name="connsiteX404" fmla="*/ 4442386 w 5119199"/>
              <a:gd name="connsiteY404" fmla="*/ 1491438 h 5388006"/>
              <a:gd name="connsiteX405" fmla="*/ 4506422 w 5119199"/>
              <a:gd name="connsiteY405" fmla="*/ 1353660 h 5388006"/>
              <a:gd name="connsiteX406" fmla="*/ 4513169 w 5119199"/>
              <a:gd name="connsiteY406" fmla="*/ 1360762 h 5388006"/>
              <a:gd name="connsiteX407" fmla="*/ 4519205 w 5119199"/>
              <a:gd name="connsiteY407" fmla="*/ 1354370 h 5388006"/>
              <a:gd name="connsiteX408" fmla="*/ 4520271 w 5119199"/>
              <a:gd name="connsiteY408" fmla="*/ 1383844 h 5388006"/>
              <a:gd name="connsiteX409" fmla="*/ 4519797 w 5119199"/>
              <a:gd name="connsiteY409" fmla="*/ 1383844 h 5388006"/>
              <a:gd name="connsiteX410" fmla="*/ 4506422 w 5119199"/>
              <a:gd name="connsiteY410" fmla="*/ 1385501 h 5388006"/>
              <a:gd name="connsiteX411" fmla="*/ 4506422 w 5119199"/>
              <a:gd name="connsiteY411" fmla="*/ 1353660 h 5388006"/>
              <a:gd name="connsiteX412" fmla="*/ 4514234 w 5119199"/>
              <a:gd name="connsiteY412" fmla="*/ 1290216 h 5388006"/>
              <a:gd name="connsiteX413" fmla="*/ 4515654 w 5119199"/>
              <a:gd name="connsiteY413" fmla="*/ 1337563 h 5388006"/>
              <a:gd name="connsiteX414" fmla="*/ 4514234 w 5119199"/>
              <a:gd name="connsiteY414" fmla="*/ 1290216 h 5388006"/>
              <a:gd name="connsiteX415" fmla="*/ 4542523 w 5119199"/>
              <a:gd name="connsiteY415" fmla="*/ 1256956 h 5388006"/>
              <a:gd name="connsiteX416" fmla="*/ 4542523 w 5119199"/>
              <a:gd name="connsiteY416" fmla="*/ 1344665 h 5388006"/>
              <a:gd name="connsiteX417" fmla="*/ 4527964 w 5119199"/>
              <a:gd name="connsiteY417" fmla="*/ 1440304 h 5388006"/>
              <a:gd name="connsiteX418" fmla="*/ 4480618 w 5119199"/>
              <a:gd name="connsiteY418" fmla="*/ 1630873 h 5388006"/>
              <a:gd name="connsiteX419" fmla="*/ 4485945 w 5119199"/>
              <a:gd name="connsiteY419" fmla="*/ 1586249 h 5388006"/>
              <a:gd name="connsiteX420" fmla="*/ 4496598 w 5119199"/>
              <a:gd name="connsiteY420" fmla="*/ 1544347 h 5388006"/>
              <a:gd name="connsiteX421" fmla="*/ 4505712 w 5119199"/>
              <a:gd name="connsiteY421" fmla="*/ 1501973 h 5388006"/>
              <a:gd name="connsiteX422" fmla="*/ 4521691 w 5119199"/>
              <a:gd name="connsiteY422" fmla="*/ 1417696 h 5388006"/>
              <a:gd name="connsiteX423" fmla="*/ 4542523 w 5119199"/>
              <a:gd name="connsiteY423" fmla="*/ 1256956 h 5388006"/>
              <a:gd name="connsiteX424" fmla="*/ 4542050 w 5119199"/>
              <a:gd name="connsiteY424" fmla="*/ 978086 h 5388006"/>
              <a:gd name="connsiteX425" fmla="*/ 4542050 w 5119199"/>
              <a:gd name="connsiteY425" fmla="*/ 978204 h 5388006"/>
              <a:gd name="connsiteX426" fmla="*/ 4548442 w 5119199"/>
              <a:gd name="connsiteY426" fmla="*/ 1005310 h 5388006"/>
              <a:gd name="connsiteX427" fmla="*/ 4542050 w 5119199"/>
              <a:gd name="connsiteY427" fmla="*/ 978086 h 5388006"/>
              <a:gd name="connsiteX428" fmla="*/ 4588449 w 5119199"/>
              <a:gd name="connsiteY428" fmla="*/ 959029 h 5388006"/>
              <a:gd name="connsiteX429" fmla="*/ 4595196 w 5119199"/>
              <a:gd name="connsiteY429" fmla="*/ 991461 h 5388006"/>
              <a:gd name="connsiteX430" fmla="*/ 4594723 w 5119199"/>
              <a:gd name="connsiteY430" fmla="*/ 991461 h 5388006"/>
              <a:gd name="connsiteX431" fmla="*/ 4588449 w 5119199"/>
              <a:gd name="connsiteY431" fmla="*/ 959029 h 5388006"/>
              <a:gd name="connsiteX432" fmla="*/ 4590462 w 5119199"/>
              <a:gd name="connsiteY432" fmla="*/ 924940 h 5388006"/>
              <a:gd name="connsiteX433" fmla="*/ 4590565 w 5119199"/>
              <a:gd name="connsiteY433" fmla="*/ 924986 h 5388006"/>
              <a:gd name="connsiteX434" fmla="*/ 4590462 w 5119199"/>
              <a:gd name="connsiteY434" fmla="*/ 925176 h 5388006"/>
              <a:gd name="connsiteX435" fmla="*/ 4545246 w 5119199"/>
              <a:gd name="connsiteY435" fmla="*/ 911446 h 5388006"/>
              <a:gd name="connsiteX436" fmla="*/ 4547850 w 5119199"/>
              <a:gd name="connsiteY436" fmla="*/ 946955 h 5388006"/>
              <a:gd name="connsiteX437" fmla="*/ 4545246 w 5119199"/>
              <a:gd name="connsiteY437" fmla="*/ 911446 h 5388006"/>
              <a:gd name="connsiteX438" fmla="*/ 4612359 w 5119199"/>
              <a:gd name="connsiteY438" fmla="*/ 883985 h 5388006"/>
              <a:gd name="connsiteX439" fmla="*/ 4623012 w 5119199"/>
              <a:gd name="connsiteY439" fmla="*/ 940800 h 5388006"/>
              <a:gd name="connsiteX440" fmla="*/ 4611176 w 5119199"/>
              <a:gd name="connsiteY440" fmla="*/ 918193 h 5388006"/>
              <a:gd name="connsiteX441" fmla="*/ 4599132 w 5119199"/>
              <a:gd name="connsiteY441" fmla="*/ 928890 h 5388006"/>
              <a:gd name="connsiteX442" fmla="*/ 4590565 w 5119199"/>
              <a:gd name="connsiteY442" fmla="*/ 924986 h 5388006"/>
              <a:gd name="connsiteX443" fmla="*/ 4593254 w 5119199"/>
              <a:gd name="connsiteY443" fmla="*/ 920018 h 5388006"/>
              <a:gd name="connsiteX444" fmla="*/ 4595551 w 5119199"/>
              <a:gd name="connsiteY444" fmla="*/ 898662 h 5388006"/>
              <a:gd name="connsiteX445" fmla="*/ 4599339 w 5119199"/>
              <a:gd name="connsiteY445" fmla="*/ 910499 h 5388006"/>
              <a:gd name="connsiteX446" fmla="*/ 4612359 w 5119199"/>
              <a:gd name="connsiteY446" fmla="*/ 883985 h 5388006"/>
              <a:gd name="connsiteX447" fmla="*/ 725819 w 5119199"/>
              <a:gd name="connsiteY447" fmla="*/ 829892 h 5388006"/>
              <a:gd name="connsiteX448" fmla="*/ 574666 w 5119199"/>
              <a:gd name="connsiteY448" fmla="*/ 910499 h 5388006"/>
              <a:gd name="connsiteX449" fmla="*/ 574666 w 5119199"/>
              <a:gd name="connsiteY449" fmla="*/ 911445 h 5388006"/>
              <a:gd name="connsiteX450" fmla="*/ 725819 w 5119199"/>
              <a:gd name="connsiteY450" fmla="*/ 829892 h 5388006"/>
              <a:gd name="connsiteX451" fmla="*/ 4595906 w 5119199"/>
              <a:gd name="connsiteY451" fmla="*/ 793080 h 5388006"/>
              <a:gd name="connsiteX452" fmla="*/ 4600523 w 5119199"/>
              <a:gd name="connsiteY452" fmla="*/ 833798 h 5388006"/>
              <a:gd name="connsiteX453" fmla="*/ 4595906 w 5119199"/>
              <a:gd name="connsiteY453" fmla="*/ 793080 h 5388006"/>
              <a:gd name="connsiteX454" fmla="*/ 4522756 w 5119199"/>
              <a:gd name="connsiteY454" fmla="*/ 560373 h 5388006"/>
              <a:gd name="connsiteX455" fmla="*/ 4533172 w 5119199"/>
              <a:gd name="connsiteY455" fmla="*/ 625356 h 5388006"/>
              <a:gd name="connsiteX456" fmla="*/ 4522756 w 5119199"/>
              <a:gd name="connsiteY456" fmla="*/ 560373 h 5388006"/>
              <a:gd name="connsiteX457" fmla="*/ 1187681 w 5119199"/>
              <a:gd name="connsiteY457" fmla="*/ 556348 h 5388006"/>
              <a:gd name="connsiteX458" fmla="*/ 1111896 w 5119199"/>
              <a:gd name="connsiteY458" fmla="*/ 581815 h 5388006"/>
              <a:gd name="connsiteX459" fmla="*/ 1096122 w 5119199"/>
              <a:gd name="connsiteY459" fmla="*/ 596238 h 5388006"/>
              <a:gd name="connsiteX460" fmla="*/ 1095475 w 5119199"/>
              <a:gd name="connsiteY460" fmla="*/ 596356 h 5388006"/>
              <a:gd name="connsiteX461" fmla="*/ 1095475 w 5119199"/>
              <a:gd name="connsiteY461" fmla="*/ 596829 h 5388006"/>
              <a:gd name="connsiteX462" fmla="*/ 1096122 w 5119199"/>
              <a:gd name="connsiteY462" fmla="*/ 596238 h 5388006"/>
              <a:gd name="connsiteX463" fmla="*/ 1118621 w 5119199"/>
              <a:gd name="connsiteY463" fmla="*/ 592135 h 5388006"/>
              <a:gd name="connsiteX464" fmla="*/ 1187681 w 5119199"/>
              <a:gd name="connsiteY464" fmla="*/ 556348 h 5388006"/>
              <a:gd name="connsiteX465" fmla="*/ 1473416 w 5119199"/>
              <a:gd name="connsiteY465" fmla="*/ 525810 h 5388006"/>
              <a:gd name="connsiteX466" fmla="*/ 1391981 w 5119199"/>
              <a:gd name="connsiteY466" fmla="*/ 557177 h 5388006"/>
              <a:gd name="connsiteX467" fmla="*/ 1392099 w 5119199"/>
              <a:gd name="connsiteY467" fmla="*/ 557177 h 5388006"/>
              <a:gd name="connsiteX468" fmla="*/ 1473416 w 5119199"/>
              <a:gd name="connsiteY468" fmla="*/ 525810 h 5388006"/>
              <a:gd name="connsiteX469" fmla="*/ 4545246 w 5119199"/>
              <a:gd name="connsiteY469" fmla="*/ 503676 h 5388006"/>
              <a:gd name="connsiteX470" fmla="*/ 4546503 w 5119199"/>
              <a:gd name="connsiteY470" fmla="*/ 510704 h 5388006"/>
              <a:gd name="connsiteX471" fmla="*/ 4546109 w 5119199"/>
              <a:gd name="connsiteY471" fmla="*/ 511180 h 5388006"/>
              <a:gd name="connsiteX472" fmla="*/ 1286162 w 5119199"/>
              <a:gd name="connsiteY472" fmla="*/ 499769 h 5388006"/>
              <a:gd name="connsiteX473" fmla="*/ 1258227 w 5119199"/>
              <a:gd name="connsiteY473" fmla="*/ 521785 h 5388006"/>
              <a:gd name="connsiteX474" fmla="*/ 1219167 w 5119199"/>
              <a:gd name="connsiteY474" fmla="*/ 539895 h 5388006"/>
              <a:gd name="connsiteX475" fmla="*/ 1259766 w 5119199"/>
              <a:gd name="connsiteY475" fmla="*/ 532912 h 5388006"/>
              <a:gd name="connsiteX476" fmla="*/ 1305929 w 5119199"/>
              <a:gd name="connsiteY476" fmla="*/ 521075 h 5388006"/>
              <a:gd name="connsiteX477" fmla="*/ 776953 w 5119199"/>
              <a:gd name="connsiteY477" fmla="*/ 742301 h 5388006"/>
              <a:gd name="connsiteX478" fmla="*/ 717770 w 5119199"/>
              <a:gd name="connsiteY478" fmla="*/ 778521 h 5388006"/>
              <a:gd name="connsiteX479" fmla="*/ 637163 w 5119199"/>
              <a:gd name="connsiteY479" fmla="*/ 817108 h 5388006"/>
              <a:gd name="connsiteX480" fmla="*/ 455945 w 5119199"/>
              <a:gd name="connsiteY480" fmla="*/ 903160 h 5388006"/>
              <a:gd name="connsiteX481" fmla="*/ 520099 w 5119199"/>
              <a:gd name="connsiteY481" fmla="*/ 857352 h 5388006"/>
              <a:gd name="connsiteX482" fmla="*/ 431443 w 5119199"/>
              <a:gd name="connsiteY482" fmla="*/ 905409 h 5388006"/>
              <a:gd name="connsiteX483" fmla="*/ 343261 w 5119199"/>
              <a:gd name="connsiteY483" fmla="*/ 961278 h 5388006"/>
              <a:gd name="connsiteX484" fmla="*/ 405995 w 5119199"/>
              <a:gd name="connsiteY484" fmla="*/ 949441 h 5388006"/>
              <a:gd name="connsiteX485" fmla="*/ 313433 w 5119199"/>
              <a:gd name="connsiteY485" fmla="*/ 1000220 h 5388006"/>
              <a:gd name="connsiteX486" fmla="*/ 224303 w 5119199"/>
              <a:gd name="connsiteY486" fmla="*/ 1045435 h 5388006"/>
              <a:gd name="connsiteX487" fmla="*/ 365513 w 5119199"/>
              <a:gd name="connsiteY487" fmla="*/ 937249 h 5388006"/>
              <a:gd name="connsiteX488" fmla="*/ 452276 w 5119199"/>
              <a:gd name="connsiteY488" fmla="*/ 884340 h 5388006"/>
              <a:gd name="connsiteX489" fmla="*/ 546968 w 5119199"/>
              <a:gd name="connsiteY489" fmla="*/ 833797 h 5388006"/>
              <a:gd name="connsiteX490" fmla="*/ 646040 w 5119199"/>
              <a:gd name="connsiteY490" fmla="*/ 785268 h 5388006"/>
              <a:gd name="connsiteX491" fmla="*/ 747243 w 5119199"/>
              <a:gd name="connsiteY491" fmla="*/ 738750 h 5388006"/>
              <a:gd name="connsiteX492" fmla="*/ 847972 w 5119199"/>
              <a:gd name="connsiteY492" fmla="*/ 693889 h 5388006"/>
              <a:gd name="connsiteX493" fmla="*/ 945860 w 5119199"/>
              <a:gd name="connsiteY493" fmla="*/ 651514 h 5388006"/>
              <a:gd name="connsiteX494" fmla="*/ 941795 w 5119199"/>
              <a:gd name="connsiteY494" fmla="*/ 657187 h 5388006"/>
              <a:gd name="connsiteX495" fmla="*/ 930710 w 5119199"/>
              <a:gd name="connsiteY495" fmla="*/ 662877 h 5388006"/>
              <a:gd name="connsiteX496" fmla="*/ 940993 w 5119199"/>
              <a:gd name="connsiteY496" fmla="*/ 658306 h 5388006"/>
              <a:gd name="connsiteX497" fmla="*/ 941795 w 5119199"/>
              <a:gd name="connsiteY497" fmla="*/ 657187 h 5388006"/>
              <a:gd name="connsiteX498" fmla="*/ 997113 w 5119199"/>
              <a:gd name="connsiteY498" fmla="*/ 628788 h 5388006"/>
              <a:gd name="connsiteX499" fmla="*/ 1088965 w 5119199"/>
              <a:gd name="connsiteY499" fmla="*/ 586295 h 5388006"/>
              <a:gd name="connsiteX500" fmla="*/ 1190759 w 5119199"/>
              <a:gd name="connsiteY500" fmla="*/ 541079 h 5388006"/>
              <a:gd name="connsiteX501" fmla="*/ 1286162 w 5119199"/>
              <a:gd name="connsiteY501" fmla="*/ 499769 h 5388006"/>
              <a:gd name="connsiteX502" fmla="*/ 1604565 w 5119199"/>
              <a:gd name="connsiteY502" fmla="*/ 481186 h 5388006"/>
              <a:gd name="connsiteX503" fmla="*/ 1546566 w 5119199"/>
              <a:gd name="connsiteY503" fmla="*/ 509002 h 5388006"/>
              <a:gd name="connsiteX504" fmla="*/ 1604565 w 5119199"/>
              <a:gd name="connsiteY504" fmla="*/ 481186 h 5388006"/>
              <a:gd name="connsiteX505" fmla="*/ 1422756 w 5119199"/>
              <a:gd name="connsiteY505" fmla="*/ 443664 h 5388006"/>
              <a:gd name="connsiteX506" fmla="*/ 1377185 w 5119199"/>
              <a:gd name="connsiteY506" fmla="*/ 474676 h 5388006"/>
              <a:gd name="connsiteX507" fmla="*/ 1401923 w 5119199"/>
              <a:gd name="connsiteY507" fmla="*/ 493733 h 5388006"/>
              <a:gd name="connsiteX508" fmla="*/ 1339190 w 5119199"/>
              <a:gd name="connsiteY508" fmla="*/ 509357 h 5388006"/>
              <a:gd name="connsiteX509" fmla="*/ 1365348 w 5119199"/>
              <a:gd name="connsiteY509" fmla="*/ 495035 h 5388006"/>
              <a:gd name="connsiteX510" fmla="*/ 1299182 w 5119199"/>
              <a:gd name="connsiteY510" fmla="*/ 500953 h 5388006"/>
              <a:gd name="connsiteX511" fmla="*/ 1422756 w 5119199"/>
              <a:gd name="connsiteY511" fmla="*/ 443664 h 5388006"/>
              <a:gd name="connsiteX512" fmla="*/ 1549525 w 5119199"/>
              <a:gd name="connsiteY512" fmla="*/ 437036 h 5388006"/>
              <a:gd name="connsiteX513" fmla="*/ 1479926 w 5119199"/>
              <a:gd name="connsiteY513" fmla="*/ 469349 h 5388006"/>
              <a:gd name="connsiteX514" fmla="*/ 1549525 w 5119199"/>
              <a:gd name="connsiteY514" fmla="*/ 437036 h 5388006"/>
              <a:gd name="connsiteX515" fmla="*/ 4549862 w 5119199"/>
              <a:gd name="connsiteY515" fmla="*/ 416677 h 5388006"/>
              <a:gd name="connsiteX516" fmla="*/ 4598274 w 5119199"/>
              <a:gd name="connsiteY516" fmla="*/ 728926 h 5388006"/>
              <a:gd name="connsiteX517" fmla="*/ 4594410 w 5119199"/>
              <a:gd name="connsiteY517" fmla="*/ 725916 h 5388006"/>
              <a:gd name="connsiteX518" fmla="*/ 4594093 w 5119199"/>
              <a:gd name="connsiteY518" fmla="*/ 724292 h 5388006"/>
              <a:gd name="connsiteX519" fmla="*/ 4593657 w 5119199"/>
              <a:gd name="connsiteY519" fmla="*/ 721350 h 5388006"/>
              <a:gd name="connsiteX520" fmla="*/ 4593657 w 5119199"/>
              <a:gd name="connsiteY520" fmla="*/ 722061 h 5388006"/>
              <a:gd name="connsiteX521" fmla="*/ 4594093 w 5119199"/>
              <a:gd name="connsiteY521" fmla="*/ 724292 h 5388006"/>
              <a:gd name="connsiteX522" fmla="*/ 4594323 w 5119199"/>
              <a:gd name="connsiteY522" fmla="*/ 725848 h 5388006"/>
              <a:gd name="connsiteX523" fmla="*/ 4594410 w 5119199"/>
              <a:gd name="connsiteY523" fmla="*/ 725916 h 5388006"/>
              <a:gd name="connsiteX524" fmla="*/ 4599409 w 5119199"/>
              <a:gd name="connsiteY524" fmla="*/ 751513 h 5388006"/>
              <a:gd name="connsiteX525" fmla="*/ 4616620 w 5119199"/>
              <a:gd name="connsiteY525" fmla="*/ 880197 h 5388006"/>
              <a:gd name="connsiteX526" fmla="*/ 4604784 w 5119199"/>
              <a:gd name="connsiteY526" fmla="*/ 848357 h 5388006"/>
              <a:gd name="connsiteX527" fmla="*/ 4595906 w 5119199"/>
              <a:gd name="connsiteY527" fmla="*/ 884577 h 5388006"/>
              <a:gd name="connsiteX528" fmla="*/ 4581466 w 5119199"/>
              <a:gd name="connsiteY528" fmla="*/ 654592 h 5388006"/>
              <a:gd name="connsiteX529" fmla="*/ 4567854 w 5119199"/>
              <a:gd name="connsiteY529" fmla="*/ 517051 h 5388006"/>
              <a:gd name="connsiteX530" fmla="*/ 4579690 w 5119199"/>
              <a:gd name="connsiteY530" fmla="*/ 545577 h 5388006"/>
              <a:gd name="connsiteX531" fmla="*/ 4565842 w 5119199"/>
              <a:gd name="connsiteY531" fmla="*/ 469113 h 5388006"/>
              <a:gd name="connsiteX532" fmla="*/ 4552466 w 5119199"/>
              <a:gd name="connsiteY532" fmla="*/ 493733 h 5388006"/>
              <a:gd name="connsiteX533" fmla="*/ 4549862 w 5119199"/>
              <a:gd name="connsiteY533" fmla="*/ 416677 h 5388006"/>
              <a:gd name="connsiteX534" fmla="*/ 2160149 w 5119199"/>
              <a:gd name="connsiteY534" fmla="*/ 306093 h 5388006"/>
              <a:gd name="connsiteX535" fmla="*/ 2159700 w 5119199"/>
              <a:gd name="connsiteY535" fmla="*/ 306241 h 5388006"/>
              <a:gd name="connsiteX536" fmla="*/ 2159582 w 5119199"/>
              <a:gd name="connsiteY536" fmla="*/ 306241 h 5388006"/>
              <a:gd name="connsiteX537" fmla="*/ 2346008 w 5119199"/>
              <a:gd name="connsiteY537" fmla="*/ 280556 h 5388006"/>
              <a:gd name="connsiteX538" fmla="*/ 2346008 w 5119199"/>
              <a:gd name="connsiteY538" fmla="*/ 280674 h 5388006"/>
              <a:gd name="connsiteX539" fmla="*/ 2248474 w 5119199"/>
              <a:gd name="connsiteY539" fmla="*/ 314645 h 5388006"/>
              <a:gd name="connsiteX540" fmla="*/ 2346008 w 5119199"/>
              <a:gd name="connsiteY540" fmla="*/ 280556 h 5388006"/>
              <a:gd name="connsiteX541" fmla="*/ 2437268 w 5119199"/>
              <a:gd name="connsiteY541" fmla="*/ 243152 h 5388006"/>
              <a:gd name="connsiteX542" fmla="*/ 2450998 w 5119199"/>
              <a:gd name="connsiteY542" fmla="*/ 256646 h 5388006"/>
              <a:gd name="connsiteX543" fmla="*/ 2385897 w 5119199"/>
              <a:gd name="connsiteY543" fmla="*/ 278425 h 5388006"/>
              <a:gd name="connsiteX544" fmla="*/ 2395248 w 5119199"/>
              <a:gd name="connsiteY544" fmla="*/ 266589 h 5388006"/>
              <a:gd name="connsiteX545" fmla="*/ 2377612 w 5119199"/>
              <a:gd name="connsiteY545" fmla="*/ 264577 h 5388006"/>
              <a:gd name="connsiteX546" fmla="*/ 2437268 w 5119199"/>
              <a:gd name="connsiteY546" fmla="*/ 243152 h 5388006"/>
              <a:gd name="connsiteX547" fmla="*/ 2793904 w 5119199"/>
              <a:gd name="connsiteY547" fmla="*/ 230132 h 5388006"/>
              <a:gd name="connsiteX548" fmla="*/ 2717794 w 5119199"/>
              <a:gd name="connsiteY548" fmla="*/ 251438 h 5388006"/>
              <a:gd name="connsiteX549" fmla="*/ 2793904 w 5119199"/>
              <a:gd name="connsiteY549" fmla="*/ 230132 h 5388006"/>
              <a:gd name="connsiteX550" fmla="*/ 2933152 w 5119199"/>
              <a:gd name="connsiteY550" fmla="*/ 204023 h 5388006"/>
              <a:gd name="connsiteX551" fmla="*/ 2871315 w 5119199"/>
              <a:gd name="connsiteY551" fmla="*/ 219953 h 5388006"/>
              <a:gd name="connsiteX552" fmla="*/ 2953461 w 5119199"/>
              <a:gd name="connsiteY552" fmla="*/ 204092 h 5388006"/>
              <a:gd name="connsiteX553" fmla="*/ 2933152 w 5119199"/>
              <a:gd name="connsiteY553" fmla="*/ 204023 h 5388006"/>
              <a:gd name="connsiteX554" fmla="*/ 2864568 w 5119199"/>
              <a:gd name="connsiteY554" fmla="*/ 168463 h 5388006"/>
              <a:gd name="connsiteX555" fmla="*/ 2815328 w 5119199"/>
              <a:gd name="connsiteY555" fmla="*/ 180300 h 5388006"/>
              <a:gd name="connsiteX556" fmla="*/ 2732472 w 5119199"/>
              <a:gd name="connsiteY556" fmla="*/ 192137 h 5388006"/>
              <a:gd name="connsiteX557" fmla="*/ 2740166 w 5119199"/>
              <a:gd name="connsiteY557" fmla="*/ 169647 h 5388006"/>
              <a:gd name="connsiteX558" fmla="*/ 2864568 w 5119199"/>
              <a:gd name="connsiteY558" fmla="*/ 168463 h 5388006"/>
              <a:gd name="connsiteX559" fmla="*/ 4198403 w 5119199"/>
              <a:gd name="connsiteY559" fmla="*/ 139982 h 5388006"/>
              <a:gd name="connsiteX560" fmla="*/ 4194290 w 5119199"/>
              <a:gd name="connsiteY560" fmla="*/ 142068 h 5388006"/>
              <a:gd name="connsiteX561" fmla="*/ 4194290 w 5119199"/>
              <a:gd name="connsiteY561" fmla="*/ 142423 h 5388006"/>
              <a:gd name="connsiteX562" fmla="*/ 4200564 w 5119199"/>
              <a:gd name="connsiteY562" fmla="*/ 144554 h 5388006"/>
              <a:gd name="connsiteX563" fmla="*/ 4198403 w 5119199"/>
              <a:gd name="connsiteY563" fmla="*/ 139982 h 5388006"/>
              <a:gd name="connsiteX564" fmla="*/ 4218917 w 5119199"/>
              <a:gd name="connsiteY564" fmla="*/ 138686 h 5388006"/>
              <a:gd name="connsiteX565" fmla="*/ 4215122 w 5119199"/>
              <a:gd name="connsiteY565" fmla="*/ 145264 h 5388006"/>
              <a:gd name="connsiteX566" fmla="*/ 4224710 w 5119199"/>
              <a:gd name="connsiteY566" fmla="*/ 139701 h 5388006"/>
              <a:gd name="connsiteX567" fmla="*/ 4218917 w 5119199"/>
              <a:gd name="connsiteY567" fmla="*/ 138686 h 5388006"/>
              <a:gd name="connsiteX568" fmla="*/ 4024861 w 5119199"/>
              <a:gd name="connsiteY568" fmla="*/ 133084 h 5388006"/>
              <a:gd name="connsiteX569" fmla="*/ 4011650 w 5119199"/>
              <a:gd name="connsiteY569" fmla="*/ 133664 h 5388006"/>
              <a:gd name="connsiteX570" fmla="*/ 4020095 w 5119199"/>
              <a:gd name="connsiteY570" fmla="*/ 139221 h 5388006"/>
              <a:gd name="connsiteX571" fmla="*/ 4022067 w 5119199"/>
              <a:gd name="connsiteY571" fmla="*/ 136638 h 5388006"/>
              <a:gd name="connsiteX572" fmla="*/ 3621043 w 5119199"/>
              <a:gd name="connsiteY572" fmla="*/ 132007 h 5388006"/>
              <a:gd name="connsiteX573" fmla="*/ 3502678 w 5119199"/>
              <a:gd name="connsiteY573" fmla="*/ 162900 h 5388006"/>
              <a:gd name="connsiteX574" fmla="*/ 3442666 w 5119199"/>
              <a:gd name="connsiteY574" fmla="*/ 168227 h 5388006"/>
              <a:gd name="connsiteX575" fmla="*/ 3542093 w 5119199"/>
              <a:gd name="connsiteY575" fmla="*/ 169884 h 5388006"/>
              <a:gd name="connsiteX576" fmla="*/ 3574170 w 5119199"/>
              <a:gd name="connsiteY576" fmla="*/ 162072 h 5388006"/>
              <a:gd name="connsiteX577" fmla="*/ 3551681 w 5119199"/>
              <a:gd name="connsiteY577" fmla="*/ 153549 h 5388006"/>
              <a:gd name="connsiteX578" fmla="*/ 3621043 w 5119199"/>
              <a:gd name="connsiteY578" fmla="*/ 132007 h 5388006"/>
              <a:gd name="connsiteX579" fmla="*/ 4234890 w 5119199"/>
              <a:gd name="connsiteY579" fmla="*/ 126252 h 5388006"/>
              <a:gd name="connsiteX580" fmla="*/ 4218200 w 5119199"/>
              <a:gd name="connsiteY580" fmla="*/ 128575 h 5388006"/>
              <a:gd name="connsiteX581" fmla="*/ 4213702 w 5119199"/>
              <a:gd name="connsiteY581" fmla="*/ 126917 h 5388006"/>
              <a:gd name="connsiteX582" fmla="*/ 4210033 w 5119199"/>
              <a:gd name="connsiteY582" fmla="*/ 130113 h 5388006"/>
              <a:gd name="connsiteX583" fmla="*/ 4232286 w 5119199"/>
              <a:gd name="connsiteY583" fmla="*/ 137689 h 5388006"/>
              <a:gd name="connsiteX584" fmla="*/ 4228143 w 5119199"/>
              <a:gd name="connsiteY584" fmla="*/ 140648 h 5388006"/>
              <a:gd name="connsiteX585" fmla="*/ 4250514 w 5119199"/>
              <a:gd name="connsiteY585" fmla="*/ 130823 h 5388006"/>
              <a:gd name="connsiteX586" fmla="*/ 4250514 w 5119199"/>
              <a:gd name="connsiteY586" fmla="*/ 130587 h 5388006"/>
              <a:gd name="connsiteX587" fmla="*/ 4234890 w 5119199"/>
              <a:gd name="connsiteY587" fmla="*/ 126252 h 5388006"/>
              <a:gd name="connsiteX588" fmla="*/ 4151841 w 5119199"/>
              <a:gd name="connsiteY588" fmla="*/ 121754 h 5388006"/>
              <a:gd name="connsiteX589" fmla="*/ 4155111 w 5119199"/>
              <a:gd name="connsiteY589" fmla="*/ 123603 h 5388006"/>
              <a:gd name="connsiteX590" fmla="*/ 4147417 w 5119199"/>
              <a:gd name="connsiteY590" fmla="*/ 125379 h 5388006"/>
              <a:gd name="connsiteX591" fmla="*/ 4147417 w 5119199"/>
              <a:gd name="connsiteY591" fmla="*/ 125142 h 5388006"/>
              <a:gd name="connsiteX592" fmla="*/ 4151841 w 5119199"/>
              <a:gd name="connsiteY592" fmla="*/ 121754 h 5388006"/>
              <a:gd name="connsiteX593" fmla="*/ 4299399 w 5119199"/>
              <a:gd name="connsiteY593" fmla="*/ 119815 h 5388006"/>
              <a:gd name="connsiteX594" fmla="*/ 4303423 w 5119199"/>
              <a:gd name="connsiteY594" fmla="*/ 125734 h 5388006"/>
              <a:gd name="connsiteX595" fmla="*/ 4303778 w 5119199"/>
              <a:gd name="connsiteY595" fmla="*/ 125497 h 5388006"/>
              <a:gd name="connsiteX596" fmla="*/ 4299399 w 5119199"/>
              <a:gd name="connsiteY596" fmla="*/ 119815 h 5388006"/>
              <a:gd name="connsiteX597" fmla="*/ 4284233 w 5119199"/>
              <a:gd name="connsiteY597" fmla="*/ 119120 h 5388006"/>
              <a:gd name="connsiteX598" fmla="*/ 4287562 w 5119199"/>
              <a:gd name="connsiteY598" fmla="*/ 120644 h 5388006"/>
              <a:gd name="connsiteX599" fmla="*/ 4280105 w 5119199"/>
              <a:gd name="connsiteY599" fmla="*/ 122893 h 5388006"/>
              <a:gd name="connsiteX600" fmla="*/ 4280105 w 5119199"/>
              <a:gd name="connsiteY600" fmla="*/ 122656 h 5388006"/>
              <a:gd name="connsiteX601" fmla="*/ 4284233 w 5119199"/>
              <a:gd name="connsiteY601" fmla="*/ 119120 h 5388006"/>
              <a:gd name="connsiteX602" fmla="*/ 4263517 w 5119199"/>
              <a:gd name="connsiteY602" fmla="*/ 112414 h 5388006"/>
              <a:gd name="connsiteX603" fmla="*/ 4272056 w 5119199"/>
              <a:gd name="connsiteY603" fmla="*/ 120171 h 5388006"/>
              <a:gd name="connsiteX604" fmla="*/ 4260220 w 5119199"/>
              <a:gd name="connsiteY604" fmla="*/ 116501 h 5388006"/>
              <a:gd name="connsiteX605" fmla="*/ 4260220 w 5119199"/>
              <a:gd name="connsiteY605" fmla="*/ 116265 h 5388006"/>
              <a:gd name="connsiteX606" fmla="*/ 4263517 w 5119199"/>
              <a:gd name="connsiteY606" fmla="*/ 112414 h 5388006"/>
              <a:gd name="connsiteX607" fmla="*/ 2947306 w 5119199"/>
              <a:gd name="connsiteY607" fmla="*/ 110701 h 5388006"/>
              <a:gd name="connsiteX608" fmla="*/ 2860188 w 5119199"/>
              <a:gd name="connsiteY608" fmla="*/ 137570 h 5388006"/>
              <a:gd name="connsiteX609" fmla="*/ 2328126 w 5119199"/>
              <a:gd name="connsiteY609" fmla="*/ 262076 h 5388006"/>
              <a:gd name="connsiteX610" fmla="*/ 2160149 w 5119199"/>
              <a:gd name="connsiteY610" fmla="*/ 306093 h 5388006"/>
              <a:gd name="connsiteX611" fmla="*/ 2340859 w 5119199"/>
              <a:gd name="connsiteY611" fmla="*/ 246274 h 5388006"/>
              <a:gd name="connsiteX612" fmla="*/ 2544034 w 5119199"/>
              <a:gd name="connsiteY612" fmla="*/ 195806 h 5388006"/>
              <a:gd name="connsiteX613" fmla="*/ 2947306 w 5119199"/>
              <a:gd name="connsiteY613" fmla="*/ 110701 h 5388006"/>
              <a:gd name="connsiteX614" fmla="*/ 3607550 w 5119199"/>
              <a:gd name="connsiteY614" fmla="*/ 101942 h 5388006"/>
              <a:gd name="connsiteX615" fmla="*/ 3592044 w 5119199"/>
              <a:gd name="connsiteY615" fmla="*/ 113778 h 5388006"/>
              <a:gd name="connsiteX616" fmla="*/ 3559374 w 5119199"/>
              <a:gd name="connsiteY616" fmla="*/ 116501 h 5388006"/>
              <a:gd name="connsiteX617" fmla="*/ 3607550 w 5119199"/>
              <a:gd name="connsiteY617" fmla="*/ 101942 h 5388006"/>
              <a:gd name="connsiteX618" fmla="*/ 4008099 w 5119199"/>
              <a:gd name="connsiteY618" fmla="*/ 82293 h 5388006"/>
              <a:gd name="connsiteX619" fmla="*/ 3954834 w 5119199"/>
              <a:gd name="connsiteY619" fmla="*/ 91171 h 5388006"/>
              <a:gd name="connsiteX620" fmla="*/ 4008099 w 5119199"/>
              <a:gd name="connsiteY620" fmla="*/ 82293 h 5388006"/>
              <a:gd name="connsiteX621" fmla="*/ 3213155 w 5119199"/>
              <a:gd name="connsiteY621" fmla="*/ 75665 h 5388006"/>
              <a:gd name="connsiteX622" fmla="*/ 3070406 w 5119199"/>
              <a:gd name="connsiteY622" fmla="*/ 101587 h 5388006"/>
              <a:gd name="connsiteX623" fmla="*/ 3179894 w 5119199"/>
              <a:gd name="connsiteY623" fmla="*/ 79216 h 5388006"/>
              <a:gd name="connsiteX624" fmla="*/ 3847379 w 5119199"/>
              <a:gd name="connsiteY624" fmla="*/ 25727 h 5388006"/>
              <a:gd name="connsiteX625" fmla="*/ 3874227 w 5119199"/>
              <a:gd name="connsiteY625" fmla="*/ 29739 h 5388006"/>
              <a:gd name="connsiteX626" fmla="*/ 3811612 w 5119199"/>
              <a:gd name="connsiteY626" fmla="*/ 65249 h 5388006"/>
              <a:gd name="connsiteX627" fmla="*/ 3905358 w 5119199"/>
              <a:gd name="connsiteY627" fmla="*/ 84306 h 5388006"/>
              <a:gd name="connsiteX628" fmla="*/ 3739054 w 5119199"/>
              <a:gd name="connsiteY628" fmla="*/ 112358 h 5388006"/>
              <a:gd name="connsiteX629" fmla="*/ 3750890 w 5119199"/>
              <a:gd name="connsiteY629" fmla="*/ 121709 h 5388006"/>
              <a:gd name="connsiteX630" fmla="*/ 3728874 w 5119199"/>
              <a:gd name="connsiteY630" fmla="*/ 118395 h 5388006"/>
              <a:gd name="connsiteX631" fmla="*/ 3719997 w 5119199"/>
              <a:gd name="connsiteY631" fmla="*/ 145027 h 5388006"/>
              <a:gd name="connsiteX632" fmla="*/ 3987978 w 5119199"/>
              <a:gd name="connsiteY632" fmla="*/ 104428 h 5388006"/>
              <a:gd name="connsiteX633" fmla="*/ 3929624 w 5119199"/>
              <a:gd name="connsiteY633" fmla="*/ 118987 h 5388006"/>
              <a:gd name="connsiteX634" fmla="*/ 3946076 w 5119199"/>
              <a:gd name="connsiteY634" fmla="*/ 123011 h 5388006"/>
              <a:gd name="connsiteX635" fmla="*/ 3812323 w 5119199"/>
              <a:gd name="connsiteY635" fmla="*/ 143133 h 5388006"/>
              <a:gd name="connsiteX636" fmla="*/ 3995316 w 5119199"/>
              <a:gd name="connsiteY636" fmla="*/ 130231 h 5388006"/>
              <a:gd name="connsiteX637" fmla="*/ 3978862 w 5119199"/>
              <a:gd name="connsiteY637" fmla="*/ 126207 h 5388006"/>
              <a:gd name="connsiteX638" fmla="*/ 4018338 w 5119199"/>
              <a:gd name="connsiteY638" fmla="*/ 111974 h 5388006"/>
              <a:gd name="connsiteX639" fmla="*/ 4037902 w 5119199"/>
              <a:gd name="connsiteY639" fmla="*/ 119225 h 5388006"/>
              <a:gd name="connsiteX640" fmla="*/ 4040769 w 5119199"/>
              <a:gd name="connsiteY640" fmla="*/ 116975 h 5388006"/>
              <a:gd name="connsiteX641" fmla="*/ 4039731 w 5119199"/>
              <a:gd name="connsiteY641" fmla="*/ 119903 h 5388006"/>
              <a:gd name="connsiteX642" fmla="*/ 4040483 w 5119199"/>
              <a:gd name="connsiteY642" fmla="*/ 120181 h 5388006"/>
              <a:gd name="connsiteX643" fmla="*/ 4042239 w 5119199"/>
              <a:gd name="connsiteY643" fmla="*/ 121088 h 5388006"/>
              <a:gd name="connsiteX644" fmla="*/ 4051895 w 5119199"/>
              <a:gd name="connsiteY644" fmla="*/ 103599 h 5388006"/>
              <a:gd name="connsiteX645" fmla="*/ 4066454 w 5119199"/>
              <a:gd name="connsiteY645" fmla="*/ 109873 h 5388006"/>
              <a:gd name="connsiteX646" fmla="*/ 4068910 w 5119199"/>
              <a:gd name="connsiteY646" fmla="*/ 98741 h 5388006"/>
              <a:gd name="connsiteX647" fmla="*/ 4050493 w 5119199"/>
              <a:gd name="connsiteY647" fmla="*/ 100418 h 5388006"/>
              <a:gd name="connsiteX648" fmla="*/ 4031062 w 5119199"/>
              <a:gd name="connsiteY648" fmla="*/ 101350 h 5388006"/>
              <a:gd name="connsiteX649" fmla="*/ 4057871 w 5119199"/>
              <a:gd name="connsiteY649" fmla="*/ 87191 h 5388006"/>
              <a:gd name="connsiteX650" fmla="*/ 4071987 w 5119199"/>
              <a:gd name="connsiteY650" fmla="*/ 84441 h 5388006"/>
              <a:gd name="connsiteX651" fmla="*/ 4074099 w 5119199"/>
              <a:gd name="connsiteY651" fmla="*/ 80940 h 5388006"/>
              <a:gd name="connsiteX652" fmla="*/ 4077862 w 5119199"/>
              <a:gd name="connsiteY652" fmla="*/ 79275 h 5388006"/>
              <a:gd name="connsiteX653" fmla="*/ 4080707 w 5119199"/>
              <a:gd name="connsiteY653" fmla="*/ 82742 h 5388006"/>
              <a:gd name="connsiteX654" fmla="*/ 4083616 w 5119199"/>
              <a:gd name="connsiteY654" fmla="*/ 82175 h 5388006"/>
              <a:gd name="connsiteX655" fmla="*/ 4085785 w 5119199"/>
              <a:gd name="connsiteY655" fmla="*/ 89560 h 5388006"/>
              <a:gd name="connsiteX656" fmla="*/ 4092974 w 5119199"/>
              <a:gd name="connsiteY656" fmla="*/ 90196 h 5388006"/>
              <a:gd name="connsiteX657" fmla="*/ 4124218 w 5119199"/>
              <a:gd name="connsiteY657" fmla="*/ 110820 h 5388006"/>
              <a:gd name="connsiteX658" fmla="*/ 4119128 w 5119199"/>
              <a:gd name="connsiteY658" fmla="*/ 122656 h 5388006"/>
              <a:gd name="connsiteX659" fmla="*/ 4124336 w 5119199"/>
              <a:gd name="connsiteY659" fmla="*/ 115791 h 5388006"/>
              <a:gd name="connsiteX660" fmla="*/ 4137356 w 5119199"/>
              <a:gd name="connsiteY660" fmla="*/ 107387 h 5388006"/>
              <a:gd name="connsiteX661" fmla="*/ 4131083 w 5119199"/>
              <a:gd name="connsiteY661" fmla="*/ 127154 h 5388006"/>
              <a:gd name="connsiteX662" fmla="*/ 4141972 w 5119199"/>
              <a:gd name="connsiteY662" fmla="*/ 122420 h 5388006"/>
              <a:gd name="connsiteX663" fmla="*/ 4135581 w 5119199"/>
              <a:gd name="connsiteY663" fmla="*/ 128930 h 5388006"/>
              <a:gd name="connsiteX664" fmla="*/ 4141262 w 5119199"/>
              <a:gd name="connsiteY664" fmla="*/ 131060 h 5388006"/>
              <a:gd name="connsiteX665" fmla="*/ 4141262 w 5119199"/>
              <a:gd name="connsiteY665" fmla="*/ 126562 h 5388006"/>
              <a:gd name="connsiteX666" fmla="*/ 4146115 w 5119199"/>
              <a:gd name="connsiteY666" fmla="*/ 123958 h 5388006"/>
              <a:gd name="connsiteX667" fmla="*/ 4142683 w 5119199"/>
              <a:gd name="connsiteY667" fmla="*/ 131534 h 5388006"/>
              <a:gd name="connsiteX668" fmla="*/ 4158425 w 5119199"/>
              <a:gd name="connsiteY668" fmla="*/ 132954 h 5388006"/>
              <a:gd name="connsiteX669" fmla="*/ 4162686 w 5119199"/>
              <a:gd name="connsiteY669" fmla="*/ 121117 h 5388006"/>
              <a:gd name="connsiteX670" fmla="*/ 4168368 w 5119199"/>
              <a:gd name="connsiteY670" fmla="*/ 123130 h 5388006"/>
              <a:gd name="connsiteX671" fmla="*/ 4161029 w 5119199"/>
              <a:gd name="connsiteY671" fmla="*/ 129285 h 5388006"/>
              <a:gd name="connsiteX672" fmla="*/ 4174050 w 5119199"/>
              <a:gd name="connsiteY672" fmla="*/ 134019 h 5388006"/>
              <a:gd name="connsiteX673" fmla="*/ 4171801 w 5119199"/>
              <a:gd name="connsiteY673" fmla="*/ 124313 h 5388006"/>
              <a:gd name="connsiteX674" fmla="*/ 4183637 w 5119199"/>
              <a:gd name="connsiteY674" fmla="*/ 124313 h 5388006"/>
              <a:gd name="connsiteX675" fmla="*/ 4184229 w 5119199"/>
              <a:gd name="connsiteY675" fmla="*/ 133428 h 5388006"/>
              <a:gd name="connsiteX676" fmla="*/ 4188964 w 5119199"/>
              <a:gd name="connsiteY676" fmla="*/ 121591 h 5388006"/>
              <a:gd name="connsiteX677" fmla="*/ 4202339 w 5119199"/>
              <a:gd name="connsiteY677" fmla="*/ 121591 h 5388006"/>
              <a:gd name="connsiteX678" fmla="*/ 4195592 w 5119199"/>
              <a:gd name="connsiteY678" fmla="*/ 127983 h 5388006"/>
              <a:gd name="connsiteX679" fmla="*/ 4206599 w 5119199"/>
              <a:gd name="connsiteY679" fmla="*/ 127983 h 5388006"/>
              <a:gd name="connsiteX680" fmla="*/ 4206599 w 5119199"/>
              <a:gd name="connsiteY680" fmla="*/ 114607 h 5388006"/>
              <a:gd name="connsiteX681" fmla="*/ 4212754 w 5119199"/>
              <a:gd name="connsiteY681" fmla="*/ 107979 h 5388006"/>
              <a:gd name="connsiteX682" fmla="*/ 4208138 w 5119199"/>
              <a:gd name="connsiteY682" fmla="*/ 119815 h 5388006"/>
              <a:gd name="connsiteX683" fmla="*/ 4258443 w 5119199"/>
              <a:gd name="connsiteY683" fmla="*/ 114962 h 5388006"/>
              <a:gd name="connsiteX684" fmla="*/ 4255958 w 5119199"/>
              <a:gd name="connsiteY684" fmla="*/ 118632 h 5388006"/>
              <a:gd name="connsiteX685" fmla="*/ 4307802 w 5119199"/>
              <a:gd name="connsiteY685" fmla="*/ 134848 h 5388006"/>
              <a:gd name="connsiteX686" fmla="*/ 4307802 w 5119199"/>
              <a:gd name="connsiteY686" fmla="*/ 125970 h 5388006"/>
              <a:gd name="connsiteX687" fmla="*/ 4317508 w 5119199"/>
              <a:gd name="connsiteY687" fmla="*/ 133309 h 5388006"/>
              <a:gd name="connsiteX688" fmla="*/ 4321532 w 5119199"/>
              <a:gd name="connsiteY688" fmla="*/ 121473 h 5388006"/>
              <a:gd name="connsiteX689" fmla="*/ 4329581 w 5119199"/>
              <a:gd name="connsiteY689" fmla="*/ 123840 h 5388006"/>
              <a:gd name="connsiteX690" fmla="*/ 4324373 w 5119199"/>
              <a:gd name="connsiteY690" fmla="*/ 130942 h 5388006"/>
              <a:gd name="connsiteX691" fmla="*/ 4388172 w 5119199"/>
              <a:gd name="connsiteY691" fmla="*/ 157337 h 5388006"/>
              <a:gd name="connsiteX692" fmla="*/ 4388172 w 5119199"/>
              <a:gd name="connsiteY692" fmla="*/ 152958 h 5388006"/>
              <a:gd name="connsiteX693" fmla="*/ 4427588 w 5119199"/>
              <a:gd name="connsiteY693" fmla="*/ 205749 h 5388006"/>
              <a:gd name="connsiteX694" fmla="*/ 4433980 w 5119199"/>
              <a:gd name="connsiteY694" fmla="*/ 193912 h 5388006"/>
              <a:gd name="connsiteX695" fmla="*/ 4435400 w 5119199"/>
              <a:gd name="connsiteY695" fmla="*/ 185745 h 5388006"/>
              <a:gd name="connsiteX696" fmla="*/ 4438122 w 5119199"/>
              <a:gd name="connsiteY696" fmla="*/ 194859 h 5388006"/>
              <a:gd name="connsiteX697" fmla="*/ 4428416 w 5119199"/>
              <a:gd name="connsiteY697" fmla="*/ 209655 h 5388006"/>
              <a:gd name="connsiteX698" fmla="*/ 4451379 w 5119199"/>
              <a:gd name="connsiteY698" fmla="*/ 232026 h 5388006"/>
              <a:gd name="connsiteX699" fmla="*/ 4455285 w 5119199"/>
              <a:gd name="connsiteY699" fmla="*/ 245638 h 5388006"/>
              <a:gd name="connsiteX700" fmla="*/ 4446526 w 5119199"/>
              <a:gd name="connsiteY700" fmla="*/ 256528 h 5388006"/>
              <a:gd name="connsiteX701" fmla="*/ 4459192 w 5119199"/>
              <a:gd name="connsiteY701" fmla="*/ 259250 h 5388006"/>
              <a:gd name="connsiteX702" fmla="*/ 4458246 w 5119199"/>
              <a:gd name="connsiteY702" fmla="*/ 263275 h 5388006"/>
              <a:gd name="connsiteX703" fmla="*/ 4458246 w 5119199"/>
              <a:gd name="connsiteY703" fmla="*/ 267654 h 5388006"/>
              <a:gd name="connsiteX704" fmla="*/ 4454339 w 5119199"/>
              <a:gd name="connsiteY704" fmla="*/ 270969 h 5388006"/>
              <a:gd name="connsiteX705" fmla="*/ 4456470 w 5119199"/>
              <a:gd name="connsiteY705" fmla="*/ 275703 h 5388006"/>
              <a:gd name="connsiteX706" fmla="*/ 4457180 w 5119199"/>
              <a:gd name="connsiteY706" fmla="*/ 292866 h 5388006"/>
              <a:gd name="connsiteX707" fmla="*/ 4448539 w 5119199"/>
              <a:gd name="connsiteY707" fmla="*/ 320801 h 5388006"/>
              <a:gd name="connsiteX708" fmla="*/ 4438004 w 5119199"/>
              <a:gd name="connsiteY708" fmla="*/ 348143 h 5388006"/>
              <a:gd name="connsiteX709" fmla="*/ 4437680 w 5119199"/>
              <a:gd name="connsiteY709" fmla="*/ 350097 h 5388006"/>
              <a:gd name="connsiteX710" fmla="*/ 4446529 w 5119199"/>
              <a:gd name="connsiteY710" fmla="*/ 352878 h 5388006"/>
              <a:gd name="connsiteX711" fmla="*/ 4446529 w 5119199"/>
              <a:gd name="connsiteY711" fmla="*/ 353233 h 5388006"/>
              <a:gd name="connsiteX712" fmla="*/ 4470912 w 5119199"/>
              <a:gd name="connsiteY712" fmla="*/ 324588 h 5388006"/>
              <a:gd name="connsiteX713" fmla="*/ 4512576 w 5119199"/>
              <a:gd name="connsiteY713" fmla="*/ 395608 h 5388006"/>
              <a:gd name="connsiteX714" fmla="*/ 4542522 w 5119199"/>
              <a:gd name="connsiteY714" fmla="*/ 515512 h 5388006"/>
              <a:gd name="connsiteX715" fmla="*/ 4546109 w 5119199"/>
              <a:gd name="connsiteY715" fmla="*/ 511180 h 5388006"/>
              <a:gd name="connsiteX716" fmla="*/ 4551950 w 5119199"/>
              <a:gd name="connsiteY716" fmla="*/ 561991 h 5388006"/>
              <a:gd name="connsiteX717" fmla="*/ 4549270 w 5119199"/>
              <a:gd name="connsiteY717" fmla="*/ 756623 h 5388006"/>
              <a:gd name="connsiteX718" fmla="*/ 4544653 w 5119199"/>
              <a:gd name="connsiteY718" fmla="*/ 744787 h 5388006"/>
              <a:gd name="connsiteX719" fmla="*/ 4545482 w 5119199"/>
              <a:gd name="connsiteY719" fmla="*/ 768460 h 5388006"/>
              <a:gd name="connsiteX720" fmla="*/ 4550336 w 5119199"/>
              <a:gd name="connsiteY720" fmla="*/ 867059 h 5388006"/>
              <a:gd name="connsiteX721" fmla="*/ 4558739 w 5119199"/>
              <a:gd name="connsiteY721" fmla="*/ 860075 h 5388006"/>
              <a:gd name="connsiteX722" fmla="*/ 4560869 w 5119199"/>
              <a:gd name="connsiteY722" fmla="*/ 1025077 h 5388006"/>
              <a:gd name="connsiteX723" fmla="*/ 4560041 w 5119199"/>
              <a:gd name="connsiteY723" fmla="*/ 1186054 h 5388006"/>
              <a:gd name="connsiteX724" fmla="*/ 4551873 w 5119199"/>
              <a:gd name="connsiteY724" fmla="*/ 1184634 h 5388006"/>
              <a:gd name="connsiteX725" fmla="*/ 4557082 w 5119199"/>
              <a:gd name="connsiteY725" fmla="*/ 1217421 h 5388006"/>
              <a:gd name="connsiteX726" fmla="*/ 4548678 w 5119199"/>
              <a:gd name="connsiteY726" fmla="*/ 1248433 h 5388006"/>
              <a:gd name="connsiteX727" fmla="*/ 4545126 w 5119199"/>
              <a:gd name="connsiteY727" fmla="*/ 1216001 h 5388006"/>
              <a:gd name="connsiteX728" fmla="*/ 4546902 w 5119199"/>
              <a:gd name="connsiteY728" fmla="*/ 1177887 h 5388006"/>
              <a:gd name="connsiteX729" fmla="*/ 4546902 w 5119199"/>
              <a:gd name="connsiteY729" fmla="*/ 1101305 h 5388006"/>
              <a:gd name="connsiteX730" fmla="*/ 4521099 w 5119199"/>
              <a:gd name="connsiteY730" fmla="*/ 1214817 h 5388006"/>
              <a:gd name="connsiteX731" fmla="*/ 4525952 w 5119199"/>
              <a:gd name="connsiteY731" fmla="*/ 1133145 h 5388006"/>
              <a:gd name="connsiteX732" fmla="*/ 4499675 w 5119199"/>
              <a:gd name="connsiteY732" fmla="*/ 1259086 h 5388006"/>
              <a:gd name="connsiteX733" fmla="*/ 4511512 w 5119199"/>
              <a:gd name="connsiteY733" fmla="*/ 1218250 h 5388006"/>
              <a:gd name="connsiteX734" fmla="*/ 4515890 w 5119199"/>
              <a:gd name="connsiteY734" fmla="*/ 1260033 h 5388006"/>
              <a:gd name="connsiteX735" fmla="*/ 4473398 w 5119199"/>
              <a:gd name="connsiteY735" fmla="*/ 1428704 h 5388006"/>
              <a:gd name="connsiteX736" fmla="*/ 4423328 w 5119199"/>
              <a:gd name="connsiteY736" fmla="*/ 1595482 h 5388006"/>
              <a:gd name="connsiteX737" fmla="*/ 4421316 w 5119199"/>
              <a:gd name="connsiteY737" fmla="*/ 1620338 h 5388006"/>
              <a:gd name="connsiteX738" fmla="*/ 4410900 w 5119199"/>
              <a:gd name="connsiteY738" fmla="*/ 1656558 h 5388006"/>
              <a:gd name="connsiteX739" fmla="*/ 4395867 w 5119199"/>
              <a:gd name="connsiteY739" fmla="*/ 1692068 h 5388006"/>
              <a:gd name="connsiteX740" fmla="*/ 4391463 w 5119199"/>
              <a:gd name="connsiteY740" fmla="*/ 1699752 h 5388006"/>
              <a:gd name="connsiteX741" fmla="*/ 4403265 w 5119199"/>
              <a:gd name="connsiteY741" fmla="*/ 1711154 h 5388006"/>
              <a:gd name="connsiteX742" fmla="*/ 4418356 w 5119199"/>
              <a:gd name="connsiteY742" fmla="*/ 1744148 h 5388006"/>
              <a:gd name="connsiteX743" fmla="*/ 4430106 w 5119199"/>
              <a:gd name="connsiteY743" fmla="*/ 1742697 h 5388006"/>
              <a:gd name="connsiteX744" fmla="*/ 4430283 w 5119199"/>
              <a:gd name="connsiteY744" fmla="*/ 1742609 h 5388006"/>
              <a:gd name="connsiteX745" fmla="*/ 4440152 w 5119199"/>
              <a:gd name="connsiteY745" fmla="*/ 1712679 h 5388006"/>
              <a:gd name="connsiteX746" fmla="*/ 4452210 w 5119199"/>
              <a:gd name="connsiteY746" fmla="*/ 1683546 h 5388006"/>
              <a:gd name="connsiteX747" fmla="*/ 4435166 w 5119199"/>
              <a:gd name="connsiteY747" fmla="*/ 1736455 h 5388006"/>
              <a:gd name="connsiteX748" fmla="*/ 4432531 w 5119199"/>
              <a:gd name="connsiteY748" fmla="*/ 1741481 h 5388006"/>
              <a:gd name="connsiteX749" fmla="*/ 4445240 w 5119199"/>
              <a:gd name="connsiteY749" fmla="*/ 1735109 h 5388006"/>
              <a:gd name="connsiteX750" fmla="*/ 4481090 w 5119199"/>
              <a:gd name="connsiteY750" fmla="*/ 1720475 h 5388006"/>
              <a:gd name="connsiteX751" fmla="*/ 4460731 w 5119199"/>
              <a:gd name="connsiteY751" fmla="*/ 1742610 h 5388006"/>
              <a:gd name="connsiteX752" fmla="*/ 4496241 w 5119199"/>
              <a:gd name="connsiteY752" fmla="*/ 1791731 h 5388006"/>
              <a:gd name="connsiteX753" fmla="*/ 4509024 w 5119199"/>
              <a:gd name="connsiteY753" fmla="*/ 1798715 h 5388006"/>
              <a:gd name="connsiteX754" fmla="*/ 4519441 w 5119199"/>
              <a:gd name="connsiteY754" fmla="*/ 1779540 h 5388006"/>
              <a:gd name="connsiteX755" fmla="*/ 4488666 w 5119199"/>
              <a:gd name="connsiteY755" fmla="*/ 1820968 h 5388006"/>
              <a:gd name="connsiteX756" fmla="*/ 4538853 w 5119199"/>
              <a:gd name="connsiteY756" fmla="*/ 1828070 h 5388006"/>
              <a:gd name="connsiteX757" fmla="*/ 4510681 w 5119199"/>
              <a:gd name="connsiteY757" fmla="*/ 1841446 h 5388006"/>
              <a:gd name="connsiteX758" fmla="*/ 4552938 w 5119199"/>
              <a:gd name="connsiteY758" fmla="*/ 1840144 h 5388006"/>
              <a:gd name="connsiteX759" fmla="*/ 4519913 w 5119199"/>
              <a:gd name="connsiteY759" fmla="*/ 1855057 h 5388006"/>
              <a:gd name="connsiteX760" fmla="*/ 4527134 w 5119199"/>
              <a:gd name="connsiteY760" fmla="*/ 1879915 h 5388006"/>
              <a:gd name="connsiteX761" fmla="*/ 4516599 w 5119199"/>
              <a:gd name="connsiteY761" fmla="*/ 1899209 h 5388006"/>
              <a:gd name="connsiteX762" fmla="*/ 4535774 w 5119199"/>
              <a:gd name="connsiteY762" fmla="*/ 1909860 h 5388006"/>
              <a:gd name="connsiteX763" fmla="*/ 4517428 w 5119199"/>
              <a:gd name="connsiteY763" fmla="*/ 1920633 h 5388006"/>
              <a:gd name="connsiteX764" fmla="*/ 4570574 w 5119199"/>
              <a:gd name="connsiteY764" fmla="*/ 1937677 h 5388006"/>
              <a:gd name="connsiteX765" fmla="*/ 4532460 w 5119199"/>
              <a:gd name="connsiteY765" fmla="*/ 1954012 h 5388006"/>
              <a:gd name="connsiteX766" fmla="*/ 4526305 w 5119199"/>
              <a:gd name="connsiteY766" fmla="*/ 1988220 h 5388006"/>
              <a:gd name="connsiteX767" fmla="*/ 4542521 w 5119199"/>
              <a:gd name="connsiteY767" fmla="*/ 1988930 h 5388006"/>
              <a:gd name="connsiteX768" fmla="*/ 4533407 w 5119199"/>
              <a:gd name="connsiteY768" fmla="*/ 2013195 h 5388006"/>
              <a:gd name="connsiteX769" fmla="*/ 4542758 w 5119199"/>
              <a:gd name="connsiteY769" fmla="*/ 2026688 h 5388006"/>
              <a:gd name="connsiteX770" fmla="*/ 4596378 w 5119199"/>
              <a:gd name="connsiteY770" fmla="*/ 2027399 h 5388006"/>
              <a:gd name="connsiteX771" fmla="*/ 4530803 w 5119199"/>
              <a:gd name="connsiteY771" fmla="*/ 2040892 h 5388006"/>
              <a:gd name="connsiteX772" fmla="*/ 4525476 w 5119199"/>
              <a:gd name="connsiteY772" fmla="*/ 2096524 h 5388006"/>
              <a:gd name="connsiteX773" fmla="*/ 4578268 w 5119199"/>
              <a:gd name="connsiteY773" fmla="*/ 2075810 h 5388006"/>
              <a:gd name="connsiteX774" fmla="*/ 4571166 w 5119199"/>
              <a:gd name="connsiteY774" fmla="*/ 2050952 h 5388006"/>
              <a:gd name="connsiteX775" fmla="*/ 4579806 w 5119199"/>
              <a:gd name="connsiteY775" fmla="*/ 2080782 h 5388006"/>
              <a:gd name="connsiteX776" fmla="*/ 4607267 w 5119199"/>
              <a:gd name="connsiteY776" fmla="*/ 2083622 h 5388006"/>
              <a:gd name="connsiteX777" fmla="*/ 4598034 w 5119199"/>
              <a:gd name="connsiteY777" fmla="*/ 2199739 h 5388006"/>
              <a:gd name="connsiteX778" fmla="*/ 4638989 w 5119199"/>
              <a:gd name="connsiteY778" fmla="*/ 2193229 h 5388006"/>
              <a:gd name="connsiteX779" fmla="*/ 4600875 w 5119199"/>
              <a:gd name="connsiteY779" fmla="*/ 2209682 h 5388006"/>
              <a:gd name="connsiteX780" fmla="*/ 4660058 w 5119199"/>
              <a:gd name="connsiteY780" fmla="*/ 2230278 h 5388006"/>
              <a:gd name="connsiteX781" fmla="*/ 4638160 w 5119199"/>
              <a:gd name="connsiteY781" fmla="*/ 2247441 h 5388006"/>
              <a:gd name="connsiteX782" fmla="*/ 4709180 w 5119199"/>
              <a:gd name="connsiteY782" fmla="*/ 2253831 h 5388006"/>
              <a:gd name="connsiteX783" fmla="*/ 4631887 w 5119199"/>
              <a:gd name="connsiteY783" fmla="*/ 2319288 h 5388006"/>
              <a:gd name="connsiteX784" fmla="*/ 4626916 w 5119199"/>
              <a:gd name="connsiteY784" fmla="*/ 2320708 h 5388006"/>
              <a:gd name="connsiteX785" fmla="*/ 4605373 w 5119199"/>
              <a:gd name="connsiteY785" fmla="*/ 2375630 h 5388006"/>
              <a:gd name="connsiteX786" fmla="*/ 4626287 w 5119199"/>
              <a:gd name="connsiteY786" fmla="*/ 2413289 h 5388006"/>
              <a:gd name="connsiteX787" fmla="*/ 4625535 w 5119199"/>
              <a:gd name="connsiteY787" fmla="*/ 2422375 h 5388006"/>
              <a:gd name="connsiteX788" fmla="*/ 4625644 w 5119199"/>
              <a:gd name="connsiteY788" fmla="*/ 2422586 h 5388006"/>
              <a:gd name="connsiteX789" fmla="*/ 4625480 w 5119199"/>
              <a:gd name="connsiteY789" fmla="*/ 2423048 h 5388006"/>
              <a:gd name="connsiteX790" fmla="*/ 4623543 w 5119199"/>
              <a:gd name="connsiteY790" fmla="*/ 2446443 h 5388006"/>
              <a:gd name="connsiteX791" fmla="*/ 4613612 w 5119199"/>
              <a:gd name="connsiteY791" fmla="*/ 2465661 h 5388006"/>
              <a:gd name="connsiteX792" fmla="*/ 4640528 w 5119199"/>
              <a:gd name="connsiteY792" fmla="*/ 2459788 h 5388006"/>
              <a:gd name="connsiteX793" fmla="*/ 4610345 w 5119199"/>
              <a:gd name="connsiteY793" fmla="*/ 2474347 h 5388006"/>
              <a:gd name="connsiteX794" fmla="*/ 4655560 w 5119199"/>
              <a:gd name="connsiteY794" fmla="*/ 2471388 h 5388006"/>
              <a:gd name="connsiteX795" fmla="*/ 4620051 w 5119199"/>
              <a:gd name="connsiteY795" fmla="*/ 2487722 h 5388006"/>
              <a:gd name="connsiteX796" fmla="*/ 4627626 w 5119199"/>
              <a:gd name="connsiteY796" fmla="*/ 2512461 h 5388006"/>
              <a:gd name="connsiteX797" fmla="*/ 4620939 w 5119199"/>
              <a:gd name="connsiteY797" fmla="*/ 2521812 h 5388006"/>
              <a:gd name="connsiteX798" fmla="*/ 4618842 w 5119199"/>
              <a:gd name="connsiteY798" fmla="*/ 2523637 h 5388006"/>
              <a:gd name="connsiteX799" fmla="*/ 4652128 w 5119199"/>
              <a:gd name="connsiteY799" fmla="*/ 2529506 h 5388006"/>
              <a:gd name="connsiteX800" fmla="*/ 4637693 w 5119199"/>
              <a:gd name="connsiteY800" fmla="*/ 2546033 h 5388006"/>
              <a:gd name="connsiteX801" fmla="*/ 4618340 w 5119199"/>
              <a:gd name="connsiteY801" fmla="*/ 2556864 h 5388006"/>
              <a:gd name="connsiteX802" fmla="*/ 4624035 w 5119199"/>
              <a:gd name="connsiteY802" fmla="*/ 2570660 h 5388006"/>
              <a:gd name="connsiteX803" fmla="*/ 4673670 w 5119199"/>
              <a:gd name="connsiteY803" fmla="*/ 2569395 h 5388006"/>
              <a:gd name="connsiteX804" fmla="*/ 4633071 w 5119199"/>
              <a:gd name="connsiteY804" fmla="*/ 2587268 h 5388006"/>
              <a:gd name="connsiteX805" fmla="*/ 4626324 w 5119199"/>
              <a:gd name="connsiteY805" fmla="*/ 2621831 h 5388006"/>
              <a:gd name="connsiteX806" fmla="*/ 4643606 w 5119199"/>
              <a:gd name="connsiteY806" fmla="*/ 2621831 h 5388006"/>
              <a:gd name="connsiteX807" fmla="*/ 4633899 w 5119199"/>
              <a:gd name="connsiteY807" fmla="*/ 2646569 h 5388006"/>
              <a:gd name="connsiteX808" fmla="*/ 4643723 w 5119199"/>
              <a:gd name="connsiteY808" fmla="*/ 2659826 h 5388006"/>
              <a:gd name="connsiteX809" fmla="*/ 4701012 w 5119199"/>
              <a:gd name="connsiteY809" fmla="*/ 2658642 h 5388006"/>
              <a:gd name="connsiteX810" fmla="*/ 4630940 w 5119199"/>
              <a:gd name="connsiteY810" fmla="*/ 2674622 h 5388006"/>
              <a:gd name="connsiteX811" fmla="*/ 4625022 w 5119199"/>
              <a:gd name="connsiteY811" fmla="*/ 2730609 h 5388006"/>
              <a:gd name="connsiteX812" fmla="*/ 4681482 w 5119199"/>
              <a:gd name="connsiteY812" fmla="*/ 2708001 h 5388006"/>
              <a:gd name="connsiteX813" fmla="*/ 4673906 w 5119199"/>
              <a:gd name="connsiteY813" fmla="*/ 2683144 h 5388006"/>
              <a:gd name="connsiteX814" fmla="*/ 4683020 w 5119199"/>
              <a:gd name="connsiteY814" fmla="*/ 2712972 h 5388006"/>
              <a:gd name="connsiteX815" fmla="*/ 4712376 w 5119199"/>
              <a:gd name="connsiteY815" fmla="*/ 2714748 h 5388006"/>
              <a:gd name="connsiteX816" fmla="*/ 4701959 w 5119199"/>
              <a:gd name="connsiteY816" fmla="*/ 2831930 h 5388006"/>
              <a:gd name="connsiteX817" fmla="*/ 4745636 w 5119199"/>
              <a:gd name="connsiteY817" fmla="*/ 2823999 h 5388006"/>
              <a:gd name="connsiteX818" fmla="*/ 4705036 w 5119199"/>
              <a:gd name="connsiteY818" fmla="*/ 2841873 h 5388006"/>
              <a:gd name="connsiteX819" fmla="*/ 4768362 w 5119199"/>
              <a:gd name="connsiteY819" fmla="*/ 2860456 h 5388006"/>
              <a:gd name="connsiteX820" fmla="*/ 4744689 w 5119199"/>
              <a:gd name="connsiteY820" fmla="*/ 2878448 h 5388006"/>
              <a:gd name="connsiteX821" fmla="*/ 4820680 w 5119199"/>
              <a:gd name="connsiteY821" fmla="*/ 2882354 h 5388006"/>
              <a:gd name="connsiteX822" fmla="*/ 4737824 w 5119199"/>
              <a:gd name="connsiteY822" fmla="*/ 2951006 h 5388006"/>
              <a:gd name="connsiteX823" fmla="*/ 4732616 w 5119199"/>
              <a:gd name="connsiteY823" fmla="*/ 2952544 h 5388006"/>
              <a:gd name="connsiteX824" fmla="*/ 4708942 w 5119199"/>
              <a:gd name="connsiteY824" fmla="*/ 3008531 h 5388006"/>
              <a:gd name="connsiteX825" fmla="*/ 4689650 w 5119199"/>
              <a:gd name="connsiteY825" fmla="*/ 3146072 h 5388006"/>
              <a:gd name="connsiteX826" fmla="*/ 4758302 w 5119199"/>
              <a:gd name="connsiteY826" fmla="*/ 3163117 h 5388006"/>
              <a:gd name="connsiteX827" fmla="*/ 4721929 w 5119199"/>
              <a:gd name="connsiteY827" fmla="*/ 3191887 h 5388006"/>
              <a:gd name="connsiteX828" fmla="*/ 4702789 w 5119199"/>
              <a:gd name="connsiteY828" fmla="*/ 3197394 h 5388006"/>
              <a:gd name="connsiteX829" fmla="*/ 4698565 w 5119199"/>
              <a:gd name="connsiteY829" fmla="*/ 3203298 h 5388006"/>
              <a:gd name="connsiteX830" fmla="*/ 4764812 w 5119199"/>
              <a:gd name="connsiteY830" fmla="*/ 3188329 h 5388006"/>
              <a:gd name="connsiteX831" fmla="*/ 4717466 w 5119199"/>
              <a:gd name="connsiteY831" fmla="*/ 3217802 h 5388006"/>
              <a:gd name="connsiteX832" fmla="*/ 4774992 w 5119199"/>
              <a:gd name="connsiteY832" fmla="*/ 3208569 h 5388006"/>
              <a:gd name="connsiteX833" fmla="*/ 4806714 w 5119199"/>
              <a:gd name="connsiteY833" fmla="*/ 3195194 h 5388006"/>
              <a:gd name="connsiteX834" fmla="*/ 4813224 w 5119199"/>
              <a:gd name="connsiteY834" fmla="*/ 3191524 h 5388006"/>
              <a:gd name="connsiteX835" fmla="*/ 4819970 w 5119199"/>
              <a:gd name="connsiteY835" fmla="*/ 3187500 h 5388006"/>
              <a:gd name="connsiteX836" fmla="*/ 4830032 w 5119199"/>
              <a:gd name="connsiteY836" fmla="*/ 3179570 h 5388006"/>
              <a:gd name="connsiteX837" fmla="*/ 4831334 w 5119199"/>
              <a:gd name="connsiteY837" fmla="*/ 3183476 h 5388006"/>
              <a:gd name="connsiteX838" fmla="*/ 4847194 w 5119199"/>
              <a:gd name="connsiteY838" fmla="*/ 3182765 h 5388006"/>
              <a:gd name="connsiteX839" fmla="*/ 4834766 w 5119199"/>
              <a:gd name="connsiteY839" fmla="*/ 3191643 h 5388006"/>
              <a:gd name="connsiteX840" fmla="*/ 4814644 w 5119199"/>
              <a:gd name="connsiteY840" fmla="*/ 3197797 h 5388006"/>
              <a:gd name="connsiteX841" fmla="*/ 4827782 w 5119199"/>
              <a:gd name="connsiteY841" fmla="*/ 3197797 h 5388006"/>
              <a:gd name="connsiteX842" fmla="*/ 4849680 w 5119199"/>
              <a:gd name="connsiteY842" fmla="*/ 3190222 h 5388006"/>
              <a:gd name="connsiteX843" fmla="*/ 4915965 w 5119199"/>
              <a:gd name="connsiteY843" fmla="*/ 3188801 h 5388006"/>
              <a:gd name="connsiteX844" fmla="*/ 4881166 w 5119199"/>
              <a:gd name="connsiteY844" fmla="*/ 3209397 h 5388006"/>
              <a:gd name="connsiteX845" fmla="*/ 4886729 w 5119199"/>
              <a:gd name="connsiteY845" fmla="*/ 3226678 h 5388006"/>
              <a:gd name="connsiteX846" fmla="*/ 4845892 w 5119199"/>
              <a:gd name="connsiteY846" fmla="*/ 3270000 h 5388006"/>
              <a:gd name="connsiteX847" fmla="*/ 4870986 w 5119199"/>
              <a:gd name="connsiteY847" fmla="*/ 3283967 h 5388006"/>
              <a:gd name="connsiteX848" fmla="*/ 4887084 w 5119199"/>
              <a:gd name="connsiteY848" fmla="*/ 3308942 h 5388006"/>
              <a:gd name="connsiteX849" fmla="*/ 4928630 w 5119199"/>
              <a:gd name="connsiteY849" fmla="*/ 3295922 h 5388006"/>
              <a:gd name="connsiteX850" fmla="*/ 4958932 w 5119199"/>
              <a:gd name="connsiteY850" fmla="*/ 3285624 h 5388006"/>
              <a:gd name="connsiteX851" fmla="*/ 4989824 w 5119199"/>
              <a:gd name="connsiteY851" fmla="*/ 3279706 h 5388006"/>
              <a:gd name="connsiteX852" fmla="*/ 4951592 w 5119199"/>
              <a:gd name="connsiteY852" fmla="*/ 3299828 h 5388006"/>
              <a:gd name="connsiteX853" fmla="*/ 4992310 w 5119199"/>
              <a:gd name="connsiteY853" fmla="*/ 3338297 h 5388006"/>
              <a:gd name="connsiteX854" fmla="*/ 5009000 w 5119199"/>
              <a:gd name="connsiteY854" fmla="*/ 3344097 h 5388006"/>
              <a:gd name="connsiteX855" fmla="*/ 5030187 w 5119199"/>
              <a:gd name="connsiteY855" fmla="*/ 3329183 h 5388006"/>
              <a:gd name="connsiteX856" fmla="*/ 4973845 w 5119199"/>
              <a:gd name="connsiteY856" fmla="*/ 3362917 h 5388006"/>
              <a:gd name="connsiteX857" fmla="*/ 5043089 w 5119199"/>
              <a:gd name="connsiteY857" fmla="*/ 3369901 h 5388006"/>
              <a:gd name="connsiteX858" fmla="*/ 5034686 w 5119199"/>
              <a:gd name="connsiteY858" fmla="*/ 3374754 h 5388006"/>
              <a:gd name="connsiteX859" fmla="*/ 5000005 w 5119199"/>
              <a:gd name="connsiteY859" fmla="*/ 3379015 h 5388006"/>
              <a:gd name="connsiteX860" fmla="*/ 5059188 w 5119199"/>
              <a:gd name="connsiteY860" fmla="*/ 3381737 h 5388006"/>
              <a:gd name="connsiteX861" fmla="*/ 5039064 w 5119199"/>
              <a:gd name="connsiteY861" fmla="*/ 3387301 h 5388006"/>
              <a:gd name="connsiteX862" fmla="*/ 5009592 w 5119199"/>
              <a:gd name="connsiteY862" fmla="*/ 3390141 h 5388006"/>
              <a:gd name="connsiteX863" fmla="*/ 5013142 w 5119199"/>
              <a:gd name="connsiteY863" fmla="*/ 3410500 h 5388006"/>
              <a:gd name="connsiteX864" fmla="*/ 4995152 w 5119199"/>
              <a:gd name="connsiteY864" fmla="*/ 3426361 h 5388006"/>
              <a:gd name="connsiteX865" fmla="*/ 5017523 w 5119199"/>
              <a:gd name="connsiteY865" fmla="*/ 3435120 h 5388006"/>
              <a:gd name="connsiteX866" fmla="*/ 4991956 w 5119199"/>
              <a:gd name="connsiteY866" fmla="*/ 3443998 h 5388006"/>
              <a:gd name="connsiteX867" fmla="*/ 5054334 w 5119199"/>
              <a:gd name="connsiteY867" fmla="*/ 3460687 h 5388006"/>
              <a:gd name="connsiteX868" fmla="*/ 5004502 w 5119199"/>
              <a:gd name="connsiteY868" fmla="*/ 3471104 h 5388006"/>
              <a:gd name="connsiteX869" fmla="*/ 4991719 w 5119199"/>
              <a:gd name="connsiteY869" fmla="*/ 3499393 h 5388006"/>
              <a:gd name="connsiteX870" fmla="*/ 5010421 w 5119199"/>
              <a:gd name="connsiteY870" fmla="*/ 3499393 h 5388006"/>
              <a:gd name="connsiteX871" fmla="*/ 4996572 w 5119199"/>
              <a:gd name="connsiteY871" fmla="*/ 3519515 h 5388006"/>
              <a:gd name="connsiteX872" fmla="*/ 5033620 w 5119199"/>
              <a:gd name="connsiteY872" fmla="*/ 3522948 h 5388006"/>
              <a:gd name="connsiteX873" fmla="*/ 5005094 w 5119199"/>
              <a:gd name="connsiteY873" fmla="*/ 3530286 h 5388006"/>
              <a:gd name="connsiteX874" fmla="*/ 5063448 w 5119199"/>
              <a:gd name="connsiteY874" fmla="*/ 3534903 h 5388006"/>
              <a:gd name="connsiteX875" fmla="*/ 5029477 w 5119199"/>
              <a:gd name="connsiteY875" fmla="*/ 3539756 h 5388006"/>
              <a:gd name="connsiteX876" fmla="*/ 4990534 w 5119199"/>
              <a:gd name="connsiteY876" fmla="*/ 3542478 h 5388006"/>
              <a:gd name="connsiteX877" fmla="*/ 4981066 w 5119199"/>
              <a:gd name="connsiteY877" fmla="*/ 3588286 h 5388006"/>
              <a:gd name="connsiteX878" fmla="*/ 5011248 w 5119199"/>
              <a:gd name="connsiteY878" fmla="*/ 3584381 h 5388006"/>
              <a:gd name="connsiteX879" fmla="*/ 5036105 w 5119199"/>
              <a:gd name="connsiteY879" fmla="*/ 3570649 h 5388006"/>
              <a:gd name="connsiteX880" fmla="*/ 5032318 w 5119199"/>
              <a:gd name="connsiteY880" fmla="*/ 3550290 h 5388006"/>
              <a:gd name="connsiteX881" fmla="*/ 5036816 w 5119199"/>
              <a:gd name="connsiteY881" fmla="*/ 3574793 h 5388006"/>
              <a:gd name="connsiteX882" fmla="*/ 5063803 w 5119199"/>
              <a:gd name="connsiteY882" fmla="*/ 3580119 h 5388006"/>
              <a:gd name="connsiteX883" fmla="*/ 5030306 w 5119199"/>
              <a:gd name="connsiteY883" fmla="*/ 3612433 h 5388006"/>
              <a:gd name="connsiteX884" fmla="*/ 5042143 w 5119199"/>
              <a:gd name="connsiteY884" fmla="*/ 3670906 h 5388006"/>
              <a:gd name="connsiteX885" fmla="*/ 5075877 w 5119199"/>
              <a:gd name="connsiteY885" fmla="*/ 3670906 h 5388006"/>
              <a:gd name="connsiteX886" fmla="*/ 5064040 w 5119199"/>
              <a:gd name="connsiteY886" fmla="*/ 3676706 h 5388006"/>
              <a:gd name="connsiteX887" fmla="*/ 5044392 w 5119199"/>
              <a:gd name="connsiteY887" fmla="*/ 3679428 h 5388006"/>
              <a:gd name="connsiteX888" fmla="*/ 5088306 w 5119199"/>
              <a:gd name="connsiteY888" fmla="*/ 3703101 h 5388006"/>
              <a:gd name="connsiteX889" fmla="*/ 5070669 w 5119199"/>
              <a:gd name="connsiteY889" fmla="*/ 3712452 h 5388006"/>
              <a:gd name="connsiteX890" fmla="*/ 5091028 w 5119199"/>
              <a:gd name="connsiteY890" fmla="*/ 3727840 h 5388006"/>
              <a:gd name="connsiteX891" fmla="*/ 5119199 w 5119199"/>
              <a:gd name="connsiteY891" fmla="*/ 3735534 h 5388006"/>
              <a:gd name="connsiteX892" fmla="*/ 5080138 w 5119199"/>
              <a:gd name="connsiteY892" fmla="*/ 3737191 h 5388006"/>
              <a:gd name="connsiteX893" fmla="*/ 5065634 w 5119199"/>
              <a:gd name="connsiteY893" fmla="*/ 3749346 h 5388006"/>
              <a:gd name="connsiteX894" fmla="*/ 5064040 w 5119199"/>
              <a:gd name="connsiteY894" fmla="*/ 3768202 h 5388006"/>
              <a:gd name="connsiteX895" fmla="*/ 5060963 w 5119199"/>
              <a:gd name="connsiteY895" fmla="*/ 3768913 h 5388006"/>
              <a:gd name="connsiteX896" fmla="*/ 5050192 w 5119199"/>
              <a:gd name="connsiteY896" fmla="*/ 3810577 h 5388006"/>
              <a:gd name="connsiteX897" fmla="*/ 5029715 w 5119199"/>
              <a:gd name="connsiteY897" fmla="*/ 3921250 h 5388006"/>
              <a:gd name="connsiteX898" fmla="*/ 5060372 w 5119199"/>
              <a:gd name="connsiteY898" fmla="*/ 3928707 h 5388006"/>
              <a:gd name="connsiteX899" fmla="*/ 5085939 w 5119199"/>
              <a:gd name="connsiteY899" fmla="*/ 3933087 h 5388006"/>
              <a:gd name="connsiteX900" fmla="*/ 5059662 w 5119199"/>
              <a:gd name="connsiteY900" fmla="*/ 3956050 h 5388006"/>
              <a:gd name="connsiteX901" fmla="*/ 5010185 w 5119199"/>
              <a:gd name="connsiteY901" fmla="*/ 3972148 h 5388006"/>
              <a:gd name="connsiteX902" fmla="*/ 4925080 w 5119199"/>
              <a:gd name="connsiteY902" fmla="*/ 4018192 h 5388006"/>
              <a:gd name="connsiteX903" fmla="*/ 4646684 w 5119199"/>
              <a:gd name="connsiteY903" fmla="*/ 4126378 h 5388006"/>
              <a:gd name="connsiteX904" fmla="*/ 4650601 w 5119199"/>
              <a:gd name="connsiteY904" fmla="*/ 4129365 h 5388006"/>
              <a:gd name="connsiteX905" fmla="*/ 4651416 w 5119199"/>
              <a:gd name="connsiteY905" fmla="*/ 4129141 h 5388006"/>
              <a:gd name="connsiteX906" fmla="*/ 4541114 w 5119199"/>
              <a:gd name="connsiteY906" fmla="*/ 4166889 h 5388006"/>
              <a:gd name="connsiteX907" fmla="*/ 4104096 w 5119199"/>
              <a:gd name="connsiteY907" fmla="*/ 4300849 h 5388006"/>
              <a:gd name="connsiteX908" fmla="*/ 4127768 w 5119199"/>
              <a:gd name="connsiteY908" fmla="*/ 4288066 h 5388006"/>
              <a:gd name="connsiteX909" fmla="*/ 4076634 w 5119199"/>
              <a:gd name="connsiteY909" fmla="*/ 4305821 h 5388006"/>
              <a:gd name="connsiteX910" fmla="*/ 3862866 w 5119199"/>
              <a:gd name="connsiteY910" fmla="*/ 4385126 h 5388006"/>
              <a:gd name="connsiteX911" fmla="*/ 3880976 w 5119199"/>
              <a:gd name="connsiteY911" fmla="*/ 4387494 h 5388006"/>
              <a:gd name="connsiteX912" fmla="*/ 3210671 w 5119199"/>
              <a:gd name="connsiteY912" fmla="*/ 4656184 h 5388006"/>
              <a:gd name="connsiteX913" fmla="*/ 3207948 w 5119199"/>
              <a:gd name="connsiteY913" fmla="*/ 4648490 h 5388006"/>
              <a:gd name="connsiteX914" fmla="*/ 3083072 w 5119199"/>
              <a:gd name="connsiteY914" fmla="*/ 4701992 h 5388006"/>
              <a:gd name="connsiteX915" fmla="*/ 3370938 w 5119199"/>
              <a:gd name="connsiteY915" fmla="*/ 4572500 h 5388006"/>
              <a:gd name="connsiteX916" fmla="*/ 3127933 w 5119199"/>
              <a:gd name="connsiteY916" fmla="*/ 4650621 h 5388006"/>
              <a:gd name="connsiteX917" fmla="*/ 3293645 w 5119199"/>
              <a:gd name="connsiteY917" fmla="*/ 4582324 h 5388006"/>
              <a:gd name="connsiteX918" fmla="*/ 3026612 w 5119199"/>
              <a:gd name="connsiteY918" fmla="*/ 4673821 h 5388006"/>
              <a:gd name="connsiteX919" fmla="*/ 3114795 w 5119199"/>
              <a:gd name="connsiteY919" fmla="*/ 4646478 h 5388006"/>
              <a:gd name="connsiteX920" fmla="*/ 3037384 w 5119199"/>
              <a:gd name="connsiteY920" fmla="*/ 4687551 h 5388006"/>
              <a:gd name="connsiteX921" fmla="*/ 2348258 w 5119199"/>
              <a:gd name="connsiteY921" fmla="*/ 4951625 h 5388006"/>
              <a:gd name="connsiteX922" fmla="*/ 2305291 w 5119199"/>
              <a:gd name="connsiteY922" fmla="*/ 4976363 h 5388006"/>
              <a:gd name="connsiteX923" fmla="*/ 1724234 w 5119199"/>
              <a:gd name="connsiteY923" fmla="*/ 5187883 h 5388006"/>
              <a:gd name="connsiteX924" fmla="*/ 1736071 w 5119199"/>
              <a:gd name="connsiteY924" fmla="*/ 5187883 h 5388006"/>
              <a:gd name="connsiteX925" fmla="*/ 1577934 w 5119199"/>
              <a:gd name="connsiteY925" fmla="*/ 5260441 h 5388006"/>
              <a:gd name="connsiteX926" fmla="*/ 1626464 w 5119199"/>
              <a:gd name="connsiteY926" fmla="*/ 5251090 h 5388006"/>
              <a:gd name="connsiteX927" fmla="*/ 1545265 w 5119199"/>
              <a:gd name="connsiteY927" fmla="*/ 5281629 h 5388006"/>
              <a:gd name="connsiteX928" fmla="*/ 1567045 w 5119199"/>
              <a:gd name="connsiteY928" fmla="*/ 5277841 h 5388006"/>
              <a:gd name="connsiteX929" fmla="*/ 1507862 w 5119199"/>
              <a:gd name="connsiteY929" fmla="*/ 5322109 h 5388006"/>
              <a:gd name="connsiteX930" fmla="*/ 1520882 w 5119199"/>
              <a:gd name="connsiteY930" fmla="*/ 5326015 h 5388006"/>
              <a:gd name="connsiteX931" fmla="*/ 1490462 w 5119199"/>
              <a:gd name="connsiteY931" fmla="*/ 5337851 h 5388006"/>
              <a:gd name="connsiteX932" fmla="*/ 1542543 w 5119199"/>
              <a:gd name="connsiteY932" fmla="*/ 5291452 h 5388006"/>
              <a:gd name="connsiteX933" fmla="*/ 1448916 w 5119199"/>
              <a:gd name="connsiteY933" fmla="*/ 5304709 h 5388006"/>
              <a:gd name="connsiteX934" fmla="*/ 1601844 w 5119199"/>
              <a:gd name="connsiteY934" fmla="*/ 5233690 h 5388006"/>
              <a:gd name="connsiteX935" fmla="*/ 1588824 w 5119199"/>
              <a:gd name="connsiteY935" fmla="*/ 5229784 h 5388006"/>
              <a:gd name="connsiteX936" fmla="*/ 1610603 w 5119199"/>
              <a:gd name="connsiteY936" fmla="*/ 5225996 h 5388006"/>
              <a:gd name="connsiteX937" fmla="*/ 1613444 w 5119199"/>
              <a:gd name="connsiteY937" fmla="*/ 5202323 h 5388006"/>
              <a:gd name="connsiteX938" fmla="*/ 1365586 w 5119199"/>
              <a:gd name="connsiteY938" fmla="*/ 5313587 h 5388006"/>
              <a:gd name="connsiteX939" fmla="*/ 1418377 w 5119199"/>
              <a:gd name="connsiteY939" fmla="*/ 5284705 h 5388006"/>
              <a:gd name="connsiteX940" fmla="*/ 1401688 w 5119199"/>
              <a:gd name="connsiteY940" fmla="*/ 5286599 h 5388006"/>
              <a:gd name="connsiteX941" fmla="*/ 1526919 w 5119199"/>
              <a:gd name="connsiteY941" fmla="*/ 5231796 h 5388006"/>
              <a:gd name="connsiteX942" fmla="*/ 1354460 w 5119199"/>
              <a:gd name="connsiteY942" fmla="*/ 5297015 h 5388006"/>
              <a:gd name="connsiteX943" fmla="*/ 1371149 w 5119199"/>
              <a:gd name="connsiteY943" fmla="*/ 5295121 h 5388006"/>
              <a:gd name="connsiteX944" fmla="*/ 1291963 w 5119199"/>
              <a:gd name="connsiteY944" fmla="*/ 5316191 h 5388006"/>
              <a:gd name="connsiteX945" fmla="*/ 1337652 w 5119199"/>
              <a:gd name="connsiteY945" fmla="*/ 5298909 h 5388006"/>
              <a:gd name="connsiteX946" fmla="*/ 1299183 w 5119199"/>
              <a:gd name="connsiteY946" fmla="*/ 5304591 h 5388006"/>
              <a:gd name="connsiteX947" fmla="*/ 1210645 w 5119199"/>
              <a:gd name="connsiteY947" fmla="*/ 5316427 h 5388006"/>
              <a:gd name="connsiteX948" fmla="*/ 1235384 w 5119199"/>
              <a:gd name="connsiteY948" fmla="*/ 5320333 h 5388006"/>
              <a:gd name="connsiteX949" fmla="*/ 1279534 w 5119199"/>
              <a:gd name="connsiteY949" fmla="*/ 5299028 h 5388006"/>
              <a:gd name="connsiteX950" fmla="*/ 1267698 w 5119199"/>
              <a:gd name="connsiteY950" fmla="*/ 5312640 h 5388006"/>
              <a:gd name="connsiteX951" fmla="*/ 1279534 w 5119199"/>
              <a:gd name="connsiteY951" fmla="*/ 5312640 h 5388006"/>
              <a:gd name="connsiteX952" fmla="*/ 1190287 w 5119199"/>
              <a:gd name="connsiteY952" fmla="*/ 5337733 h 5388006"/>
              <a:gd name="connsiteX953" fmla="*/ 1198217 w 5119199"/>
              <a:gd name="connsiteY953" fmla="*/ 5312521 h 5388006"/>
              <a:gd name="connsiteX954" fmla="*/ 1092516 w 5119199"/>
              <a:gd name="connsiteY954" fmla="*/ 5263873 h 5388006"/>
              <a:gd name="connsiteX955" fmla="*/ 1184960 w 5119199"/>
              <a:gd name="connsiteY955" fmla="*/ 5277603 h 5388006"/>
              <a:gd name="connsiteX956" fmla="*/ 1121516 w 5119199"/>
              <a:gd name="connsiteY956" fmla="*/ 5248485 h 5388006"/>
              <a:gd name="connsiteX957" fmla="*/ 1128736 w 5119199"/>
              <a:gd name="connsiteY957" fmla="*/ 5236649 h 5388006"/>
              <a:gd name="connsiteX958" fmla="*/ 1155605 w 5119199"/>
              <a:gd name="connsiteY958" fmla="*/ 5230850 h 5388006"/>
              <a:gd name="connsiteX959" fmla="*/ 1181764 w 5119199"/>
              <a:gd name="connsiteY959" fmla="*/ 5238662 h 5388006"/>
              <a:gd name="connsiteX960" fmla="*/ 1135957 w 5119199"/>
              <a:gd name="connsiteY960" fmla="*/ 5225050 h 5388006"/>
              <a:gd name="connsiteX961" fmla="*/ 1135957 w 5119199"/>
              <a:gd name="connsiteY961" fmla="*/ 5194038 h 5388006"/>
              <a:gd name="connsiteX962" fmla="*/ 1183303 w 5119199"/>
              <a:gd name="connsiteY962" fmla="*/ 5211556 h 5388006"/>
              <a:gd name="connsiteX963" fmla="*/ 1161287 w 5119199"/>
              <a:gd name="connsiteY963" fmla="*/ 5184332 h 5388006"/>
              <a:gd name="connsiteX964" fmla="*/ 1135957 w 5119199"/>
              <a:gd name="connsiteY964" fmla="*/ 5194038 h 5388006"/>
              <a:gd name="connsiteX965" fmla="*/ 1089202 w 5119199"/>
              <a:gd name="connsiteY965" fmla="*/ 5163026 h 5388006"/>
              <a:gd name="connsiteX966" fmla="*/ 1075235 w 5119199"/>
              <a:gd name="connsiteY966" fmla="*/ 5141602 h 5388006"/>
              <a:gd name="connsiteX967" fmla="*/ 1091214 w 5119199"/>
              <a:gd name="connsiteY967" fmla="*/ 5122308 h 5388006"/>
              <a:gd name="connsiteX968" fmla="*/ 1037831 w 5119199"/>
              <a:gd name="connsiteY968" fmla="*/ 5089284 h 5388006"/>
              <a:gd name="connsiteX969" fmla="*/ 1055231 w 5119199"/>
              <a:gd name="connsiteY969" fmla="*/ 5073779 h 5388006"/>
              <a:gd name="connsiteX970" fmla="*/ 1026705 w 5119199"/>
              <a:gd name="connsiteY970" fmla="*/ 5044661 h 5388006"/>
              <a:gd name="connsiteX971" fmla="*/ 1059374 w 5119199"/>
              <a:gd name="connsiteY971" fmla="*/ 5023355 h 5388006"/>
              <a:gd name="connsiteX972" fmla="*/ 1021497 w 5119199"/>
              <a:gd name="connsiteY972" fmla="*/ 5015543 h 5388006"/>
              <a:gd name="connsiteX973" fmla="*/ 999481 w 5119199"/>
              <a:gd name="connsiteY973" fmla="*/ 4988437 h 5388006"/>
              <a:gd name="connsiteX974" fmla="*/ 958763 w 5119199"/>
              <a:gd name="connsiteY974" fmla="*/ 5003943 h 5388006"/>
              <a:gd name="connsiteX975" fmla="*/ 986342 w 5119199"/>
              <a:gd name="connsiteY975" fmla="*/ 4984531 h 5388006"/>
              <a:gd name="connsiteX976" fmla="*/ 949886 w 5119199"/>
              <a:gd name="connsiteY976" fmla="*/ 4980625 h 5388006"/>
              <a:gd name="connsiteX977" fmla="*/ 969416 w 5119199"/>
              <a:gd name="connsiteY977" fmla="*/ 4955413 h 5388006"/>
              <a:gd name="connsiteX978" fmla="*/ 861111 w 5119199"/>
              <a:gd name="connsiteY978" fmla="*/ 4885695 h 5388006"/>
              <a:gd name="connsiteX979" fmla="*/ 841936 w 5119199"/>
              <a:gd name="connsiteY979" fmla="*/ 4866283 h 5388006"/>
              <a:gd name="connsiteX980" fmla="*/ 877446 w 5119199"/>
              <a:gd name="connsiteY980" fmla="*/ 4852671 h 5388006"/>
              <a:gd name="connsiteX981" fmla="*/ 851169 w 5119199"/>
              <a:gd name="connsiteY981" fmla="*/ 4844978 h 5388006"/>
              <a:gd name="connsiteX982" fmla="*/ 878038 w 5119199"/>
              <a:gd name="connsiteY982" fmla="*/ 4839059 h 5388006"/>
              <a:gd name="connsiteX983" fmla="*/ 889874 w 5119199"/>
              <a:gd name="connsiteY983" fmla="*/ 4808047 h 5388006"/>
              <a:gd name="connsiteX984" fmla="*/ 960894 w 5119199"/>
              <a:gd name="connsiteY984" fmla="*/ 4749811 h 5388006"/>
              <a:gd name="connsiteX985" fmla="*/ 930947 w 5119199"/>
              <a:gd name="connsiteY985" fmla="*/ 4747918 h 5388006"/>
              <a:gd name="connsiteX986" fmla="*/ 933906 w 5119199"/>
              <a:gd name="connsiteY986" fmla="*/ 4755730 h 5388006"/>
              <a:gd name="connsiteX987" fmla="*/ 903131 w 5119199"/>
              <a:gd name="connsiteY987" fmla="*/ 4736318 h 5388006"/>
              <a:gd name="connsiteX988" fmla="*/ 864426 w 5119199"/>
              <a:gd name="connsiteY988" fmla="*/ 4742117 h 5388006"/>
              <a:gd name="connsiteX989" fmla="*/ 895082 w 5119199"/>
              <a:gd name="connsiteY989" fmla="*/ 4730280 h 5388006"/>
              <a:gd name="connsiteX990" fmla="*/ 903013 w 5119199"/>
              <a:gd name="connsiteY990" fmla="*/ 4705068 h 5388006"/>
              <a:gd name="connsiteX991" fmla="*/ 889046 w 5119199"/>
              <a:gd name="connsiteY991" fmla="*/ 4683763 h 5388006"/>
              <a:gd name="connsiteX992" fmla="*/ 865373 w 5119199"/>
              <a:gd name="connsiteY992" fmla="*/ 4683763 h 5388006"/>
              <a:gd name="connsiteX993" fmla="*/ 947045 w 5119199"/>
              <a:gd name="connsiteY993" fmla="*/ 4652632 h 5388006"/>
              <a:gd name="connsiteX994" fmla="*/ 949176 w 5119199"/>
              <a:gd name="connsiteY994" fmla="*/ 4642926 h 5388006"/>
              <a:gd name="connsiteX995" fmla="*/ 936747 w 5119199"/>
              <a:gd name="connsiteY995" fmla="*/ 4625408 h 5388006"/>
              <a:gd name="connsiteX996" fmla="*/ 954147 w 5119199"/>
              <a:gd name="connsiteY996" fmla="*/ 4609902 h 5388006"/>
              <a:gd name="connsiteX997" fmla="*/ 926331 w 5119199"/>
              <a:gd name="connsiteY997" fmla="*/ 4598066 h 5388006"/>
              <a:gd name="connsiteX998" fmla="*/ 1019011 w 5119199"/>
              <a:gd name="connsiteY998" fmla="*/ 4580548 h 5388006"/>
              <a:gd name="connsiteX999" fmla="*/ 1008240 w 5119199"/>
              <a:gd name="connsiteY999" fmla="*/ 4597947 h 5388006"/>
              <a:gd name="connsiteX1000" fmla="*/ 1142467 w 5119199"/>
              <a:gd name="connsiteY1000" fmla="*/ 4489524 h 5388006"/>
              <a:gd name="connsiteX1001" fmla="*/ 1177976 w 5119199"/>
              <a:gd name="connsiteY1001" fmla="*/ 4458512 h 5388006"/>
              <a:gd name="connsiteX1002" fmla="*/ 1311020 w 5119199"/>
              <a:gd name="connsiteY1002" fmla="*/ 4408325 h 5388006"/>
              <a:gd name="connsiteX1003" fmla="*/ 1253967 w 5119199"/>
              <a:gd name="connsiteY1003" fmla="*/ 4412113 h 5388006"/>
              <a:gd name="connsiteX1004" fmla="*/ 1346884 w 5119199"/>
              <a:gd name="connsiteY1004" fmla="*/ 4363938 h 5388006"/>
              <a:gd name="connsiteX1005" fmla="*/ 1365113 w 5119199"/>
              <a:gd name="connsiteY1005" fmla="*/ 4365950 h 5388006"/>
              <a:gd name="connsiteX1006" fmla="*/ 1353276 w 5119199"/>
              <a:gd name="connsiteY1006" fmla="*/ 4365950 h 5388006"/>
              <a:gd name="connsiteX1007" fmla="*/ 1759626 w 5119199"/>
              <a:gd name="connsiteY1007" fmla="*/ 4218823 h 5388006"/>
              <a:gd name="connsiteX1008" fmla="*/ 1760011 w 5119199"/>
              <a:gd name="connsiteY1008" fmla="*/ 4225806 h 5388006"/>
              <a:gd name="connsiteX1009" fmla="*/ 1759613 w 5119199"/>
              <a:gd name="connsiteY1009" fmla="*/ 4227979 h 5388006"/>
              <a:gd name="connsiteX1010" fmla="*/ 1816797 w 5119199"/>
              <a:gd name="connsiteY1010" fmla="*/ 4207576 h 5388006"/>
              <a:gd name="connsiteX1011" fmla="*/ 1816728 w 5119199"/>
              <a:gd name="connsiteY1011" fmla="*/ 4209468 h 5388006"/>
              <a:gd name="connsiteX1012" fmla="*/ 1821265 w 5119199"/>
              <a:gd name="connsiteY1012" fmla="*/ 4206941 h 5388006"/>
              <a:gd name="connsiteX1013" fmla="*/ 1776315 w 5119199"/>
              <a:gd name="connsiteY1013" fmla="*/ 4217047 h 5388006"/>
              <a:gd name="connsiteX1014" fmla="*/ 1848992 w 5119199"/>
              <a:gd name="connsiteY1014" fmla="*/ 4176920 h 5388006"/>
              <a:gd name="connsiteX1015" fmla="*/ 1866392 w 5119199"/>
              <a:gd name="connsiteY1015" fmla="*/ 4192546 h 5388006"/>
              <a:gd name="connsiteX1016" fmla="*/ 1935399 w 5119199"/>
              <a:gd name="connsiteY1016" fmla="*/ 4158219 h 5388006"/>
              <a:gd name="connsiteX1017" fmla="*/ 1907464 w 5119199"/>
              <a:gd name="connsiteY1017" fmla="*/ 4177395 h 5388006"/>
              <a:gd name="connsiteX1018" fmla="*/ 1934023 w 5119199"/>
              <a:gd name="connsiteY1018" fmla="*/ 4172408 h 5388006"/>
              <a:gd name="connsiteX1019" fmla="*/ 1939811 w 5119199"/>
              <a:gd name="connsiteY1019" fmla="*/ 4169138 h 5388006"/>
              <a:gd name="connsiteX1020" fmla="*/ 1943550 w 5119199"/>
              <a:gd name="connsiteY1020" fmla="*/ 4163968 h 5388006"/>
              <a:gd name="connsiteX1021" fmla="*/ 1955526 w 5119199"/>
              <a:gd name="connsiteY1021" fmla="*/ 4157821 h 5388006"/>
              <a:gd name="connsiteX1022" fmla="*/ 1951792 w 5119199"/>
              <a:gd name="connsiteY1022" fmla="*/ 4157080 h 5388006"/>
              <a:gd name="connsiteX1023" fmla="*/ 1942027 w 5119199"/>
              <a:gd name="connsiteY1023" fmla="*/ 4160231 h 5388006"/>
              <a:gd name="connsiteX1024" fmla="*/ 1971264 w 5119199"/>
              <a:gd name="connsiteY1024" fmla="*/ 4144962 h 5388006"/>
              <a:gd name="connsiteX1025" fmla="*/ 1969606 w 5119199"/>
              <a:gd name="connsiteY1025" fmla="*/ 4149637 h 5388006"/>
              <a:gd name="connsiteX1026" fmla="*/ 1969358 w 5119199"/>
              <a:gd name="connsiteY1026" fmla="*/ 4151749 h 5388006"/>
              <a:gd name="connsiteX1027" fmla="*/ 2013875 w 5119199"/>
              <a:gd name="connsiteY1027" fmla="*/ 4136320 h 5388006"/>
              <a:gd name="connsiteX1028" fmla="*/ 2065478 w 5119199"/>
              <a:gd name="connsiteY1028" fmla="*/ 4116039 h 5388006"/>
              <a:gd name="connsiteX1029" fmla="*/ 2095902 w 5119199"/>
              <a:gd name="connsiteY1029" fmla="*/ 4103534 h 5388006"/>
              <a:gd name="connsiteX1030" fmla="*/ 2091641 w 5119199"/>
              <a:gd name="connsiteY1030" fmla="*/ 4091697 h 5388006"/>
              <a:gd name="connsiteX1031" fmla="*/ 2107075 w 5119199"/>
              <a:gd name="connsiteY1031" fmla="*/ 4089888 h 5388006"/>
              <a:gd name="connsiteX1032" fmla="*/ 2112784 w 5119199"/>
              <a:gd name="connsiteY1032" fmla="*/ 4086175 h 5388006"/>
              <a:gd name="connsiteX1033" fmla="*/ 2073029 w 5119199"/>
              <a:gd name="connsiteY1033" fmla="*/ 4086681 h 5388006"/>
              <a:gd name="connsiteX1034" fmla="*/ 2004880 w 5119199"/>
              <a:gd name="connsiteY1034" fmla="*/ 4106610 h 5388006"/>
              <a:gd name="connsiteX1035" fmla="*/ 2050805 w 5119199"/>
              <a:gd name="connsiteY1035" fmla="*/ 4087080 h 5388006"/>
              <a:gd name="connsiteX1036" fmla="*/ 2129874 w 5119199"/>
              <a:gd name="connsiteY1036" fmla="*/ 4063407 h 5388006"/>
              <a:gd name="connsiteX1037" fmla="*/ 2127240 w 5119199"/>
              <a:gd name="connsiteY1037" fmla="*/ 4076787 h 5388006"/>
              <a:gd name="connsiteX1038" fmla="*/ 2143011 w 5119199"/>
              <a:gd name="connsiteY1038" fmla="*/ 4072877 h 5388006"/>
              <a:gd name="connsiteX1039" fmla="*/ 2104780 w 5119199"/>
              <a:gd name="connsiteY1039" fmla="*/ 4095840 h 5388006"/>
              <a:gd name="connsiteX1040" fmla="*/ 2139520 w 5119199"/>
              <a:gd name="connsiteY1040" fmla="*/ 4086938 h 5388006"/>
              <a:gd name="connsiteX1041" fmla="*/ 2216084 w 5119199"/>
              <a:gd name="connsiteY1041" fmla="*/ 4056846 h 5388006"/>
              <a:gd name="connsiteX1042" fmla="*/ 2223146 w 5119199"/>
              <a:gd name="connsiteY1042" fmla="*/ 4052400 h 5388006"/>
              <a:gd name="connsiteX1043" fmla="*/ 2174024 w 5119199"/>
              <a:gd name="connsiteY1043" fmla="*/ 4061632 h 5388006"/>
              <a:gd name="connsiteX1044" fmla="*/ 2265047 w 5119199"/>
              <a:gd name="connsiteY1044" fmla="*/ 4023873 h 5388006"/>
              <a:gd name="connsiteX1045" fmla="*/ 2298663 w 5119199"/>
              <a:gd name="connsiteY1045" fmla="*/ 4020441 h 5388006"/>
              <a:gd name="connsiteX1046" fmla="*/ 2299610 w 5119199"/>
              <a:gd name="connsiteY1046" fmla="*/ 4006829 h 5388006"/>
              <a:gd name="connsiteX1047" fmla="*/ 2406139 w 5119199"/>
              <a:gd name="connsiteY1047" fmla="*/ 3963625 h 5388006"/>
              <a:gd name="connsiteX1048" fmla="*/ 2372997 w 5119199"/>
              <a:gd name="connsiteY1048" fmla="*/ 3984576 h 5388006"/>
              <a:gd name="connsiteX1049" fmla="*/ 2392982 w 5119199"/>
              <a:gd name="connsiteY1049" fmla="*/ 3980958 h 5388006"/>
              <a:gd name="connsiteX1050" fmla="*/ 2407604 w 5119199"/>
              <a:gd name="connsiteY1050" fmla="*/ 3972761 h 5388006"/>
              <a:gd name="connsiteX1051" fmla="*/ 2410697 w 5119199"/>
              <a:gd name="connsiteY1051" fmla="*/ 3957647 h 5388006"/>
              <a:gd name="connsiteX1052" fmla="*/ 2392527 w 5119199"/>
              <a:gd name="connsiteY1052" fmla="*/ 3961139 h 5388006"/>
              <a:gd name="connsiteX1053" fmla="*/ 2413893 w 5119199"/>
              <a:gd name="connsiteY1053" fmla="*/ 3947453 h 5388006"/>
              <a:gd name="connsiteX1054" fmla="*/ 2430061 w 5119199"/>
              <a:gd name="connsiteY1054" fmla="*/ 3941115 h 5388006"/>
              <a:gd name="connsiteX1055" fmla="*/ 2441530 w 5119199"/>
              <a:gd name="connsiteY1055" fmla="*/ 3933324 h 5388006"/>
              <a:gd name="connsiteX1056" fmla="*/ 2441301 w 5119199"/>
              <a:gd name="connsiteY1056" fmla="*/ 3936584 h 5388006"/>
              <a:gd name="connsiteX1057" fmla="*/ 2452657 w 5119199"/>
              <a:gd name="connsiteY1057" fmla="*/ 3931903 h 5388006"/>
              <a:gd name="connsiteX1058" fmla="*/ 2445268 w 5119199"/>
              <a:gd name="connsiteY1058" fmla="*/ 3944922 h 5388006"/>
              <a:gd name="connsiteX1059" fmla="*/ 2496707 w 5119199"/>
              <a:gd name="connsiteY1059" fmla="*/ 3924114 h 5388006"/>
              <a:gd name="connsiteX1060" fmla="*/ 2530069 w 5119199"/>
              <a:gd name="connsiteY1060" fmla="*/ 3910287 h 5388006"/>
              <a:gd name="connsiteX1061" fmla="*/ 2516887 w 5119199"/>
              <a:gd name="connsiteY1061" fmla="*/ 3913347 h 5388006"/>
              <a:gd name="connsiteX1062" fmla="*/ 2491126 w 5119199"/>
              <a:gd name="connsiteY1062" fmla="*/ 3925748 h 5388006"/>
              <a:gd name="connsiteX1063" fmla="*/ 2491008 w 5119199"/>
              <a:gd name="connsiteY1063" fmla="*/ 3925748 h 5388006"/>
              <a:gd name="connsiteX1064" fmla="*/ 2581320 w 5119199"/>
              <a:gd name="connsiteY1064" fmla="*/ 3882071 h 5388006"/>
              <a:gd name="connsiteX1065" fmla="*/ 2581494 w 5119199"/>
              <a:gd name="connsiteY1065" fmla="*/ 3888587 h 5388006"/>
              <a:gd name="connsiteX1066" fmla="*/ 2634821 w 5119199"/>
              <a:gd name="connsiteY1066" fmla="*/ 3865900 h 5388006"/>
              <a:gd name="connsiteX1067" fmla="*/ 2667561 w 5119199"/>
              <a:gd name="connsiteY1067" fmla="*/ 3851925 h 5388006"/>
              <a:gd name="connsiteX1068" fmla="*/ 2643106 w 5119199"/>
              <a:gd name="connsiteY1068" fmla="*/ 3857569 h 5388006"/>
              <a:gd name="connsiteX1069" fmla="*/ 1931019 w 5119199"/>
              <a:gd name="connsiteY1069" fmla="*/ 4091222 h 5388006"/>
              <a:gd name="connsiteX1070" fmla="*/ 1886631 w 5119199"/>
              <a:gd name="connsiteY1070" fmla="*/ 4115725 h 5388006"/>
              <a:gd name="connsiteX1071" fmla="*/ 1284387 w 5119199"/>
              <a:gd name="connsiteY1071" fmla="*/ 4294102 h 5388006"/>
              <a:gd name="connsiteX1072" fmla="*/ 1296223 w 5119199"/>
              <a:gd name="connsiteY1072" fmla="*/ 4295877 h 5388006"/>
              <a:gd name="connsiteX1073" fmla="*/ 1132169 w 5119199"/>
              <a:gd name="connsiteY1073" fmla="*/ 4362279 h 5388006"/>
              <a:gd name="connsiteX1074" fmla="*/ 1182592 w 5119199"/>
              <a:gd name="connsiteY1074" fmla="*/ 4357782 h 5388006"/>
              <a:gd name="connsiteX1075" fmla="*/ 1098316 w 5119199"/>
              <a:gd name="connsiteY1075" fmla="*/ 4383467 h 5388006"/>
              <a:gd name="connsiteX1076" fmla="*/ 1120924 w 5119199"/>
              <a:gd name="connsiteY1076" fmla="*/ 4381928 h 5388006"/>
              <a:gd name="connsiteX1077" fmla="*/ 1059966 w 5119199"/>
              <a:gd name="connsiteY1077" fmla="*/ 4427736 h 5388006"/>
              <a:gd name="connsiteX1078" fmla="*/ 1073578 w 5119199"/>
              <a:gd name="connsiteY1078" fmla="*/ 4434364 h 5388006"/>
              <a:gd name="connsiteX1079" fmla="*/ 1041974 w 5119199"/>
              <a:gd name="connsiteY1079" fmla="*/ 4443952 h 5388006"/>
              <a:gd name="connsiteX1080" fmla="*/ 1096067 w 5119199"/>
              <a:gd name="connsiteY1080" fmla="*/ 4394948 h 5388006"/>
              <a:gd name="connsiteX1081" fmla="*/ 998889 w 5119199"/>
              <a:gd name="connsiteY1081" fmla="*/ 4397434 h 5388006"/>
              <a:gd name="connsiteX1082" fmla="*/ 1157736 w 5119199"/>
              <a:gd name="connsiteY1082" fmla="*/ 4332688 h 5388006"/>
              <a:gd name="connsiteX1083" fmla="*/ 1144242 w 5119199"/>
              <a:gd name="connsiteY1083" fmla="*/ 4326060 h 5388006"/>
              <a:gd name="connsiteX1084" fmla="*/ 1166731 w 5119199"/>
              <a:gd name="connsiteY1084" fmla="*/ 4324521 h 5388006"/>
              <a:gd name="connsiteX1085" fmla="*/ 1169691 w 5119199"/>
              <a:gd name="connsiteY1085" fmla="*/ 4296468 h 5388006"/>
              <a:gd name="connsiteX1086" fmla="*/ 912364 w 5119199"/>
              <a:gd name="connsiteY1086" fmla="*/ 4396842 h 5388006"/>
              <a:gd name="connsiteX1087" fmla="*/ 967167 w 5119199"/>
              <a:gd name="connsiteY1087" fmla="*/ 4369145 h 5388006"/>
              <a:gd name="connsiteX1088" fmla="*/ 949885 w 5119199"/>
              <a:gd name="connsiteY1088" fmla="*/ 4369145 h 5388006"/>
              <a:gd name="connsiteX1089" fmla="*/ 1078667 w 5119199"/>
              <a:gd name="connsiteY1089" fmla="*/ 4319076 h 5388006"/>
              <a:gd name="connsiteX1090" fmla="*/ 899581 w 5119199"/>
              <a:gd name="connsiteY1090" fmla="*/ 4373762 h 5388006"/>
              <a:gd name="connsiteX1091" fmla="*/ 916862 w 5119199"/>
              <a:gd name="connsiteY1091" fmla="*/ 4373762 h 5388006"/>
              <a:gd name="connsiteX1092" fmla="*/ 834835 w 5119199"/>
              <a:gd name="connsiteY1092" fmla="*/ 4387966 h 5388006"/>
              <a:gd name="connsiteX1093" fmla="*/ 882181 w 5119199"/>
              <a:gd name="connsiteY1093" fmla="*/ 4373525 h 5388006"/>
              <a:gd name="connsiteX1094" fmla="*/ 842174 w 5119199"/>
              <a:gd name="connsiteY1094" fmla="*/ 4374827 h 5388006"/>
              <a:gd name="connsiteX1095" fmla="*/ 750322 w 5119199"/>
              <a:gd name="connsiteY1095" fmla="*/ 4375774 h 5388006"/>
              <a:gd name="connsiteX1096" fmla="*/ 776007 w 5119199"/>
              <a:gd name="connsiteY1096" fmla="*/ 4384178 h 5388006"/>
              <a:gd name="connsiteX1097" fmla="*/ 821933 w 5119199"/>
              <a:gd name="connsiteY1097" fmla="*/ 4364766 h 5388006"/>
              <a:gd name="connsiteX1098" fmla="*/ 809150 w 5119199"/>
              <a:gd name="connsiteY1098" fmla="*/ 4379443 h 5388006"/>
              <a:gd name="connsiteX1099" fmla="*/ 820986 w 5119199"/>
              <a:gd name="connsiteY1099" fmla="*/ 4381218 h 5388006"/>
              <a:gd name="connsiteX1100" fmla="*/ 728424 w 5119199"/>
              <a:gd name="connsiteY1100" fmla="*/ 4398737 h 5388006"/>
              <a:gd name="connsiteX1101" fmla="*/ 736710 w 5119199"/>
              <a:gd name="connsiteY1101" fmla="*/ 4369026 h 5388006"/>
              <a:gd name="connsiteX1102" fmla="*/ 627340 w 5119199"/>
              <a:gd name="connsiteY1102" fmla="*/ 4293864 h 5388006"/>
              <a:gd name="connsiteX1103" fmla="*/ 723098 w 5119199"/>
              <a:gd name="connsiteY1103" fmla="*/ 4324402 h 5388006"/>
              <a:gd name="connsiteX1104" fmla="*/ 657405 w 5119199"/>
              <a:gd name="connsiteY1104" fmla="*/ 4279305 h 5388006"/>
              <a:gd name="connsiteX1105" fmla="*/ 664980 w 5119199"/>
              <a:gd name="connsiteY1105" fmla="*/ 4266167 h 5388006"/>
              <a:gd name="connsiteX1106" fmla="*/ 692796 w 5119199"/>
              <a:gd name="connsiteY1106" fmla="*/ 4263089 h 5388006"/>
              <a:gd name="connsiteX1107" fmla="*/ 719902 w 5119199"/>
              <a:gd name="connsiteY1107" fmla="*/ 4276464 h 5388006"/>
              <a:gd name="connsiteX1108" fmla="*/ 672556 w 5119199"/>
              <a:gd name="connsiteY1108" fmla="*/ 4252791 h 5388006"/>
              <a:gd name="connsiteX1109" fmla="*/ 672556 w 5119199"/>
              <a:gd name="connsiteY1109" fmla="*/ 4214796 h 5388006"/>
              <a:gd name="connsiteX1110" fmla="*/ 721677 w 5119199"/>
              <a:gd name="connsiteY1110" fmla="*/ 4243322 h 5388006"/>
              <a:gd name="connsiteX1111" fmla="*/ 698951 w 5119199"/>
              <a:gd name="connsiteY1111" fmla="*/ 4206748 h 5388006"/>
              <a:gd name="connsiteX1112" fmla="*/ 672556 w 5119199"/>
              <a:gd name="connsiteY1112" fmla="*/ 4214796 h 5388006"/>
              <a:gd name="connsiteX1113" fmla="*/ 624381 w 5119199"/>
              <a:gd name="connsiteY1113" fmla="*/ 4169935 h 5388006"/>
              <a:gd name="connsiteX1114" fmla="*/ 609940 w 5119199"/>
              <a:gd name="connsiteY1114" fmla="*/ 4141764 h 5388006"/>
              <a:gd name="connsiteX1115" fmla="*/ 626511 w 5119199"/>
              <a:gd name="connsiteY1115" fmla="*/ 4120458 h 5388006"/>
              <a:gd name="connsiteX1116" fmla="*/ 571471 w 5119199"/>
              <a:gd name="connsiteY1116" fmla="*/ 4072047 h 5388006"/>
              <a:gd name="connsiteX1117" fmla="*/ 589463 w 5119199"/>
              <a:gd name="connsiteY1117" fmla="*/ 4055712 h 5388006"/>
              <a:gd name="connsiteX1118" fmla="*/ 559990 w 5119199"/>
              <a:gd name="connsiteY1118" fmla="*/ 4015942 h 5388006"/>
              <a:gd name="connsiteX1119" fmla="*/ 593842 w 5119199"/>
              <a:gd name="connsiteY1119" fmla="*/ 3994754 h 5388006"/>
              <a:gd name="connsiteX1120" fmla="*/ 554663 w 5119199"/>
              <a:gd name="connsiteY1120" fmla="*/ 3979604 h 5388006"/>
              <a:gd name="connsiteX1121" fmla="*/ 532056 w 5119199"/>
              <a:gd name="connsiteY1121" fmla="*/ 3943147 h 5388006"/>
              <a:gd name="connsiteX1122" fmla="*/ 489917 w 5119199"/>
              <a:gd name="connsiteY1122" fmla="*/ 3955931 h 5388006"/>
              <a:gd name="connsiteX1123" fmla="*/ 518443 w 5119199"/>
              <a:gd name="connsiteY1123" fmla="*/ 3936401 h 5388006"/>
              <a:gd name="connsiteX1124" fmla="*/ 480803 w 5119199"/>
              <a:gd name="connsiteY1124" fmla="*/ 3926221 h 5388006"/>
              <a:gd name="connsiteX1125" fmla="*/ 501044 w 5119199"/>
              <a:gd name="connsiteY1125" fmla="*/ 3898287 h 5388006"/>
              <a:gd name="connsiteX1126" fmla="*/ 389425 w 5119199"/>
              <a:gd name="connsiteY1126" fmla="*/ 3796729 h 5388006"/>
              <a:gd name="connsiteX1127" fmla="*/ 369776 w 5119199"/>
              <a:gd name="connsiteY1127" fmla="*/ 3770215 h 5388006"/>
              <a:gd name="connsiteX1128" fmla="*/ 406706 w 5119199"/>
              <a:gd name="connsiteY1128" fmla="*/ 3758970 h 5388006"/>
              <a:gd name="connsiteX1129" fmla="*/ 396206 w 5119199"/>
              <a:gd name="connsiteY1129" fmla="*/ 3746096 h 5388006"/>
              <a:gd name="connsiteX1130" fmla="*/ 379601 w 5119199"/>
              <a:gd name="connsiteY1130" fmla="*/ 3745595 h 5388006"/>
              <a:gd name="connsiteX1131" fmla="*/ 407416 w 5119199"/>
              <a:gd name="connsiteY1131" fmla="*/ 3742399 h 5388006"/>
              <a:gd name="connsiteX1132" fmla="*/ 419253 w 5119199"/>
              <a:gd name="connsiteY1132" fmla="*/ 3706298 h 5388006"/>
              <a:gd name="connsiteX1133" fmla="*/ 492995 w 5119199"/>
              <a:gd name="connsiteY1133" fmla="*/ 3645694 h 5388006"/>
              <a:gd name="connsiteX1134" fmla="*/ 462101 w 5119199"/>
              <a:gd name="connsiteY1134" fmla="*/ 3638947 h 5388006"/>
              <a:gd name="connsiteX1135" fmla="*/ 458861 w 5119199"/>
              <a:gd name="connsiteY1135" fmla="*/ 3645398 h 5388006"/>
              <a:gd name="connsiteX1136" fmla="*/ 465179 w 5119199"/>
              <a:gd name="connsiteY1136" fmla="*/ 3648890 h 5388006"/>
              <a:gd name="connsiteX1137" fmla="*/ 433457 w 5119199"/>
              <a:gd name="connsiteY1137" fmla="*/ 3620601 h 5388006"/>
              <a:gd name="connsiteX1138" fmla="*/ 393568 w 5119199"/>
              <a:gd name="connsiteY1138" fmla="*/ 3621903 h 5388006"/>
              <a:gd name="connsiteX1139" fmla="*/ 425171 w 5119199"/>
              <a:gd name="connsiteY1139" fmla="*/ 3612197 h 5388006"/>
              <a:gd name="connsiteX1140" fmla="*/ 433339 w 5119199"/>
              <a:gd name="connsiteY1140" fmla="*/ 3582605 h 5388006"/>
              <a:gd name="connsiteX1141" fmla="*/ 419016 w 5119199"/>
              <a:gd name="connsiteY1141" fmla="*/ 3554434 h 5388006"/>
              <a:gd name="connsiteX1142" fmla="*/ 395343 w 5119199"/>
              <a:gd name="connsiteY1142" fmla="*/ 3550883 h 5388006"/>
              <a:gd name="connsiteX1143" fmla="*/ 479738 w 5119199"/>
              <a:gd name="connsiteY1143" fmla="*/ 3525198 h 5388006"/>
              <a:gd name="connsiteX1144" fmla="*/ 481868 w 5119199"/>
              <a:gd name="connsiteY1144" fmla="*/ 3513361 h 5388006"/>
              <a:gd name="connsiteX1145" fmla="*/ 469085 w 5119199"/>
              <a:gd name="connsiteY1145" fmla="*/ 3489688 h 5388006"/>
              <a:gd name="connsiteX1146" fmla="*/ 487077 w 5119199"/>
              <a:gd name="connsiteY1146" fmla="*/ 3473354 h 5388006"/>
              <a:gd name="connsiteX1147" fmla="*/ 458550 w 5119199"/>
              <a:gd name="connsiteY1147" fmla="*/ 3455007 h 5388006"/>
              <a:gd name="connsiteX1148" fmla="*/ 554072 w 5119199"/>
              <a:gd name="connsiteY1148" fmla="*/ 3447550 h 5388006"/>
              <a:gd name="connsiteX1149" fmla="*/ 542827 w 5119199"/>
              <a:gd name="connsiteY1149" fmla="*/ 3467199 h 5388006"/>
              <a:gd name="connsiteX1150" fmla="*/ 681196 w 5119199"/>
              <a:gd name="connsiteY1150" fmla="*/ 3354515 h 5388006"/>
              <a:gd name="connsiteX1151" fmla="*/ 716706 w 5119199"/>
              <a:gd name="connsiteY1151" fmla="*/ 3321727 h 5388006"/>
              <a:gd name="connsiteX1152" fmla="*/ 739068 w 5119199"/>
              <a:gd name="connsiteY1152" fmla="*/ 3318125 h 5388006"/>
              <a:gd name="connsiteX1153" fmla="*/ 737691 w 5119199"/>
              <a:gd name="connsiteY1153" fmla="*/ 3312348 h 5388006"/>
              <a:gd name="connsiteX1154" fmla="*/ 729135 w 5119199"/>
              <a:gd name="connsiteY1154" fmla="*/ 3296635 h 5388006"/>
              <a:gd name="connsiteX1155" fmla="*/ 746298 w 5119199"/>
              <a:gd name="connsiteY1155" fmla="*/ 3277223 h 5388006"/>
              <a:gd name="connsiteX1156" fmla="*/ 698360 w 5119199"/>
              <a:gd name="connsiteY1156" fmla="*/ 3223485 h 5388006"/>
              <a:gd name="connsiteX1157" fmla="*/ 716588 w 5119199"/>
              <a:gd name="connsiteY1157" fmla="*/ 3209163 h 5388006"/>
              <a:gd name="connsiteX1158" fmla="*/ 691968 w 5119199"/>
              <a:gd name="connsiteY1158" fmla="*/ 3166551 h 5388006"/>
              <a:gd name="connsiteX1159" fmla="*/ 725347 w 5119199"/>
              <a:gd name="connsiteY1159" fmla="*/ 3149151 h 5388006"/>
              <a:gd name="connsiteX1160" fmla="*/ 689838 w 5119199"/>
              <a:gd name="connsiteY1160" fmla="*/ 3129857 h 5388006"/>
              <a:gd name="connsiteX1161" fmla="*/ 671491 w 5119199"/>
              <a:gd name="connsiteY1161" fmla="*/ 3091270 h 5388006"/>
              <a:gd name="connsiteX1162" fmla="*/ 631247 w 5119199"/>
              <a:gd name="connsiteY1162" fmla="*/ 3099437 h 5388006"/>
              <a:gd name="connsiteX1163" fmla="*/ 659418 w 5119199"/>
              <a:gd name="connsiteY1163" fmla="*/ 3083103 h 5388006"/>
              <a:gd name="connsiteX1164" fmla="*/ 625092 w 5119199"/>
              <a:gd name="connsiteY1164" fmla="*/ 3068898 h 5388006"/>
              <a:gd name="connsiteX1165" fmla="*/ 646161 w 5119199"/>
              <a:gd name="connsiteY1165" fmla="*/ 3043450 h 5388006"/>
              <a:gd name="connsiteX1166" fmla="*/ 550640 w 5119199"/>
              <a:gd name="connsiteY1166" fmla="*/ 2930530 h 5388006"/>
              <a:gd name="connsiteX1167" fmla="*/ 534660 w 5119199"/>
              <a:gd name="connsiteY1167" fmla="*/ 2901885 h 5388006"/>
              <a:gd name="connsiteX1168" fmla="*/ 569460 w 5119199"/>
              <a:gd name="connsiteY1168" fmla="*/ 2894901 h 5388006"/>
              <a:gd name="connsiteX1169" fmla="*/ 561305 w 5119199"/>
              <a:gd name="connsiteY1169" fmla="*/ 2881419 h 5388006"/>
              <a:gd name="connsiteX1170" fmla="*/ 545787 w 5119199"/>
              <a:gd name="connsiteY1170" fmla="*/ 2878685 h 5388006"/>
              <a:gd name="connsiteX1171" fmla="*/ 571590 w 5119199"/>
              <a:gd name="connsiteY1171" fmla="*/ 2878685 h 5388006"/>
              <a:gd name="connsiteX1172" fmla="*/ 585439 w 5119199"/>
              <a:gd name="connsiteY1172" fmla="*/ 2844241 h 5388006"/>
              <a:gd name="connsiteX1173" fmla="*/ 657405 w 5119199"/>
              <a:gd name="connsiteY1173" fmla="*/ 2792515 h 5388006"/>
              <a:gd name="connsiteX1174" fmla="*/ 629589 w 5119199"/>
              <a:gd name="connsiteY1174" fmla="*/ 2782336 h 5388006"/>
              <a:gd name="connsiteX1175" fmla="*/ 626553 w 5119199"/>
              <a:gd name="connsiteY1175" fmla="*/ 2788224 h 5388006"/>
              <a:gd name="connsiteX1176" fmla="*/ 631602 w 5119199"/>
              <a:gd name="connsiteY1176" fmla="*/ 2792515 h 5388006"/>
              <a:gd name="connsiteX1177" fmla="*/ 604614 w 5119199"/>
              <a:gd name="connsiteY1177" fmla="*/ 2760911 h 5388006"/>
              <a:gd name="connsiteX1178" fmla="*/ 568039 w 5119199"/>
              <a:gd name="connsiteY1178" fmla="*/ 2757716 h 5388006"/>
              <a:gd name="connsiteX1179" fmla="*/ 597631 w 5119199"/>
              <a:gd name="connsiteY1179" fmla="*/ 2751679 h 5388006"/>
              <a:gd name="connsiteX1180" fmla="*/ 607218 w 5119199"/>
              <a:gd name="connsiteY1180" fmla="*/ 2723271 h 5388006"/>
              <a:gd name="connsiteX1181" fmla="*/ 596092 w 5119199"/>
              <a:gd name="connsiteY1181" fmla="*/ 2693798 h 5388006"/>
              <a:gd name="connsiteX1182" fmla="*/ 574431 w 5119199"/>
              <a:gd name="connsiteY1182" fmla="*/ 2687643 h 5388006"/>
              <a:gd name="connsiteX1183" fmla="*/ 653026 w 5119199"/>
              <a:gd name="connsiteY1183" fmla="*/ 2671664 h 5388006"/>
              <a:gd name="connsiteX1184" fmla="*/ 655867 w 5119199"/>
              <a:gd name="connsiteY1184" fmla="*/ 2660537 h 5388006"/>
              <a:gd name="connsiteX1185" fmla="*/ 645687 w 5119199"/>
              <a:gd name="connsiteY1185" fmla="*/ 2636035 h 5388006"/>
              <a:gd name="connsiteX1186" fmla="*/ 663205 w 5119199"/>
              <a:gd name="connsiteY1186" fmla="*/ 2621950 h 5388006"/>
              <a:gd name="connsiteX1187" fmla="*/ 638349 w 5119199"/>
              <a:gd name="connsiteY1187" fmla="*/ 2600526 h 5388006"/>
              <a:gd name="connsiteX1188" fmla="*/ 725821 w 5119199"/>
              <a:gd name="connsiteY1188" fmla="*/ 2603248 h 5388006"/>
              <a:gd name="connsiteX1189" fmla="*/ 713984 w 5119199"/>
              <a:gd name="connsiteY1189" fmla="*/ 2621595 h 5388006"/>
              <a:gd name="connsiteX1190" fmla="*/ 749662 w 5119199"/>
              <a:gd name="connsiteY1190" fmla="*/ 2598917 h 5388006"/>
              <a:gd name="connsiteX1191" fmla="*/ 755631 w 5119199"/>
              <a:gd name="connsiteY1191" fmla="*/ 2593172 h 5388006"/>
              <a:gd name="connsiteX1192" fmla="*/ 754108 w 5119199"/>
              <a:gd name="connsiteY1192" fmla="*/ 2583835 h 5388006"/>
              <a:gd name="connsiteX1193" fmla="*/ 761487 w 5119199"/>
              <a:gd name="connsiteY1193" fmla="*/ 2587536 h 5388006"/>
              <a:gd name="connsiteX1194" fmla="*/ 771556 w 5119199"/>
              <a:gd name="connsiteY1194" fmla="*/ 2577845 h 5388006"/>
              <a:gd name="connsiteX1195" fmla="*/ 770370 w 5119199"/>
              <a:gd name="connsiteY1195" fmla="*/ 2577776 h 5388006"/>
              <a:gd name="connsiteX1196" fmla="*/ 754108 w 5119199"/>
              <a:gd name="connsiteY1196" fmla="*/ 2583835 h 5388006"/>
              <a:gd name="connsiteX1197" fmla="*/ 713864 w 5119199"/>
              <a:gd name="connsiteY1197" fmla="*/ 2536489 h 5388006"/>
              <a:gd name="connsiteX1198" fmla="*/ 701199 w 5119199"/>
              <a:gd name="connsiteY1198" fmla="*/ 2507726 h 5388006"/>
              <a:gd name="connsiteX1199" fmla="*/ 713627 w 5119199"/>
              <a:gd name="connsiteY1199" fmla="*/ 2488077 h 5388006"/>
              <a:gd name="connsiteX1200" fmla="*/ 667701 w 5119199"/>
              <a:gd name="connsiteY1200" fmla="*/ 2436233 h 5388006"/>
              <a:gd name="connsiteX1201" fmla="*/ 681550 w 5119199"/>
              <a:gd name="connsiteY1201" fmla="*/ 2421674 h 5388006"/>
              <a:gd name="connsiteX1202" fmla="*/ 656338 w 5119199"/>
              <a:gd name="connsiteY1202" fmla="*/ 2380128 h 5388006"/>
              <a:gd name="connsiteX1203" fmla="*/ 682852 w 5119199"/>
              <a:gd name="connsiteY1203" fmla="*/ 2362018 h 5388006"/>
              <a:gd name="connsiteX1204" fmla="*/ 650775 w 5119199"/>
              <a:gd name="connsiteY1204" fmla="*/ 2344026 h 5388006"/>
              <a:gd name="connsiteX1205" fmla="*/ 631126 w 5119199"/>
              <a:gd name="connsiteY1205" fmla="*/ 2306386 h 5388006"/>
              <a:gd name="connsiteX1206" fmla="*/ 597747 w 5119199"/>
              <a:gd name="connsiteY1206" fmla="*/ 2315855 h 5388006"/>
              <a:gd name="connsiteX1207" fmla="*/ 620000 w 5119199"/>
              <a:gd name="connsiteY1207" fmla="*/ 2298811 h 5388006"/>
              <a:gd name="connsiteX1208" fmla="*/ 589225 w 5119199"/>
              <a:gd name="connsiteY1208" fmla="*/ 2285791 h 5388006"/>
              <a:gd name="connsiteX1209" fmla="*/ 604494 w 5119199"/>
              <a:gd name="connsiteY1209" fmla="*/ 2259987 h 5388006"/>
              <a:gd name="connsiteX1210" fmla="*/ 510512 w 5119199"/>
              <a:gd name="connsiteY1210" fmla="*/ 2151682 h 5388006"/>
              <a:gd name="connsiteX1211" fmla="*/ 493585 w 5119199"/>
              <a:gd name="connsiteY1211" fmla="*/ 2124103 h 5388006"/>
              <a:gd name="connsiteX1212" fmla="*/ 522940 w 5119199"/>
              <a:gd name="connsiteY1212" fmla="*/ 2115817 h 5388006"/>
              <a:gd name="connsiteX1213" fmla="*/ 500569 w 5119199"/>
              <a:gd name="connsiteY1213" fmla="*/ 2100667 h 5388006"/>
              <a:gd name="connsiteX1214" fmla="*/ 522940 w 5119199"/>
              <a:gd name="connsiteY1214" fmla="*/ 2099720 h 5388006"/>
              <a:gd name="connsiteX1215" fmla="*/ 531344 w 5119199"/>
              <a:gd name="connsiteY1215" fmla="*/ 2065039 h 5388006"/>
              <a:gd name="connsiteX1216" fmla="*/ 569909 w 5119199"/>
              <a:gd name="connsiteY1216" fmla="*/ 2048517 h 5388006"/>
              <a:gd name="connsiteX1217" fmla="*/ 573882 w 5119199"/>
              <a:gd name="connsiteY1217" fmla="*/ 2037222 h 5388006"/>
              <a:gd name="connsiteX1218" fmla="*/ 560343 w 5119199"/>
              <a:gd name="connsiteY1218" fmla="*/ 2019112 h 5388006"/>
              <a:gd name="connsiteX1219" fmla="*/ 561009 w 5119199"/>
              <a:gd name="connsiteY1219" fmla="*/ 2013513 h 5388006"/>
              <a:gd name="connsiteX1220" fmla="*/ 559855 w 5119199"/>
              <a:gd name="connsiteY1220" fmla="*/ 2013836 h 5388006"/>
              <a:gd name="connsiteX1221" fmla="*/ 539748 w 5119199"/>
              <a:gd name="connsiteY1221" fmla="*/ 1981828 h 5388006"/>
              <a:gd name="connsiteX1222" fmla="*/ 507316 w 5119199"/>
              <a:gd name="connsiteY1222" fmla="*/ 1980052 h 5388006"/>
              <a:gd name="connsiteX1223" fmla="*/ 532646 w 5119199"/>
              <a:gd name="connsiteY1223" fmla="*/ 1972950 h 5388006"/>
              <a:gd name="connsiteX1224" fmla="*/ 522881 w 5119199"/>
              <a:gd name="connsiteY1224" fmla="*/ 1962608 h 5388006"/>
              <a:gd name="connsiteX1225" fmla="*/ 531933 w 5119199"/>
              <a:gd name="connsiteY1225" fmla="*/ 1952021 h 5388006"/>
              <a:gd name="connsiteX1226" fmla="*/ 526412 w 5119199"/>
              <a:gd name="connsiteY1226" fmla="*/ 1948390 h 5388006"/>
              <a:gd name="connsiteX1227" fmla="*/ 514418 w 5119199"/>
              <a:gd name="connsiteY1227" fmla="*/ 1930811 h 5388006"/>
              <a:gd name="connsiteX1228" fmla="*/ 493348 w 5119199"/>
              <a:gd name="connsiteY1228" fmla="*/ 1947264 h 5388006"/>
              <a:gd name="connsiteX1229" fmla="*/ 480802 w 5119199"/>
              <a:gd name="connsiteY1229" fmla="*/ 1960758 h 5388006"/>
              <a:gd name="connsiteX1230" fmla="*/ 477369 w 5119199"/>
              <a:gd name="connsiteY1230" fmla="*/ 1963835 h 5388006"/>
              <a:gd name="connsiteX1231" fmla="*/ 470817 w 5119199"/>
              <a:gd name="connsiteY1231" fmla="*/ 1954944 h 5388006"/>
              <a:gd name="connsiteX1232" fmla="*/ 472634 w 5119199"/>
              <a:gd name="connsiteY1232" fmla="*/ 1951762 h 5388006"/>
              <a:gd name="connsiteX1233" fmla="*/ 475594 w 5119199"/>
              <a:gd name="connsiteY1233" fmla="*/ 1945252 h 5388006"/>
              <a:gd name="connsiteX1234" fmla="*/ 460281 w 5119199"/>
              <a:gd name="connsiteY1234" fmla="*/ 1940647 h 5388006"/>
              <a:gd name="connsiteX1235" fmla="*/ 449248 w 5119199"/>
              <a:gd name="connsiteY1235" fmla="*/ 1925677 h 5388006"/>
              <a:gd name="connsiteX1236" fmla="*/ 429949 w 5119199"/>
              <a:gd name="connsiteY1236" fmla="*/ 1899592 h 5388006"/>
              <a:gd name="connsiteX1237" fmla="*/ 418201 w 5119199"/>
              <a:gd name="connsiteY1237" fmla="*/ 1883831 h 5388006"/>
              <a:gd name="connsiteX1238" fmla="*/ 422329 w 5119199"/>
              <a:gd name="connsiteY1238" fmla="*/ 1881926 h 5388006"/>
              <a:gd name="connsiteX1239" fmla="*/ 412945 w 5119199"/>
              <a:gd name="connsiteY1239" fmla="*/ 1876780 h 5388006"/>
              <a:gd name="connsiteX1240" fmla="*/ 410539 w 5119199"/>
              <a:gd name="connsiteY1240" fmla="*/ 1873552 h 5388006"/>
              <a:gd name="connsiteX1241" fmla="*/ 383717 w 5119199"/>
              <a:gd name="connsiteY1241" fmla="*/ 1837708 h 5388006"/>
              <a:gd name="connsiteX1242" fmla="*/ 383505 w 5119199"/>
              <a:gd name="connsiteY1242" fmla="*/ 1837421 h 5388006"/>
              <a:gd name="connsiteX1243" fmla="*/ 381966 w 5119199"/>
              <a:gd name="connsiteY1243" fmla="*/ 1835290 h 5388006"/>
              <a:gd name="connsiteX1244" fmla="*/ 374323 w 5119199"/>
              <a:gd name="connsiteY1244" fmla="*/ 1825648 h 5388006"/>
              <a:gd name="connsiteX1245" fmla="*/ 377942 w 5119199"/>
              <a:gd name="connsiteY1245" fmla="*/ 1829845 h 5388006"/>
              <a:gd name="connsiteX1246" fmla="*/ 379081 w 5119199"/>
              <a:gd name="connsiteY1246" fmla="*/ 1831252 h 5388006"/>
              <a:gd name="connsiteX1247" fmla="*/ 383032 w 5119199"/>
              <a:gd name="connsiteY1247" fmla="*/ 1836355 h 5388006"/>
              <a:gd name="connsiteX1248" fmla="*/ 381848 w 5119199"/>
              <a:gd name="connsiteY1248" fmla="*/ 1834816 h 5388006"/>
              <a:gd name="connsiteX1249" fmla="*/ 379954 w 5119199"/>
              <a:gd name="connsiteY1249" fmla="*/ 1832331 h 5388006"/>
              <a:gd name="connsiteX1250" fmla="*/ 379081 w 5119199"/>
              <a:gd name="connsiteY1250" fmla="*/ 1831252 h 5388006"/>
              <a:gd name="connsiteX1251" fmla="*/ 377350 w 5119199"/>
              <a:gd name="connsiteY1251" fmla="*/ 1829017 h 5388006"/>
              <a:gd name="connsiteX1252" fmla="*/ 372431 w 5119199"/>
              <a:gd name="connsiteY1252" fmla="*/ 1823043 h 5388006"/>
              <a:gd name="connsiteX1253" fmla="*/ 372024 w 5119199"/>
              <a:gd name="connsiteY1253" fmla="*/ 1822270 h 5388006"/>
              <a:gd name="connsiteX1254" fmla="*/ 369538 w 5119199"/>
              <a:gd name="connsiteY1254" fmla="*/ 1816588 h 5388006"/>
              <a:gd name="connsiteX1255" fmla="*/ 357701 w 5119199"/>
              <a:gd name="connsiteY1255" fmla="*/ 1806290 h 5388006"/>
              <a:gd name="connsiteX1256" fmla="*/ 355452 w 5119199"/>
              <a:gd name="connsiteY1256" fmla="*/ 1801792 h 5388006"/>
              <a:gd name="connsiteX1257" fmla="*/ 356636 w 5119199"/>
              <a:gd name="connsiteY1257" fmla="*/ 1800727 h 5388006"/>
              <a:gd name="connsiteX1258" fmla="*/ 361607 w 5119199"/>
              <a:gd name="connsiteY1258" fmla="*/ 1796939 h 5388006"/>
              <a:gd name="connsiteX1259" fmla="*/ 349771 w 5119199"/>
              <a:gd name="connsiteY1259" fmla="*/ 1783446 h 5388006"/>
              <a:gd name="connsiteX1260" fmla="*/ 343024 w 5119199"/>
              <a:gd name="connsiteY1260" fmla="*/ 1783446 h 5388006"/>
              <a:gd name="connsiteX1261" fmla="*/ 339473 w 5119199"/>
              <a:gd name="connsiteY1261" fmla="*/ 1783446 h 5388006"/>
              <a:gd name="connsiteX1262" fmla="*/ 334620 w 5119199"/>
              <a:gd name="connsiteY1262" fmla="*/ 1784511 h 5388006"/>
              <a:gd name="connsiteX1263" fmla="*/ 333910 w 5119199"/>
              <a:gd name="connsiteY1263" fmla="*/ 1784511 h 5388006"/>
              <a:gd name="connsiteX1264" fmla="*/ 333684 w 5119199"/>
              <a:gd name="connsiteY1264" fmla="*/ 1784511 h 5388006"/>
              <a:gd name="connsiteX1265" fmla="*/ 333555 w 5119199"/>
              <a:gd name="connsiteY1265" fmla="*/ 1784393 h 5388006"/>
              <a:gd name="connsiteX1266" fmla="*/ 327804 w 5119199"/>
              <a:gd name="connsiteY1266" fmla="*/ 1779453 h 5388006"/>
              <a:gd name="connsiteX1267" fmla="*/ 328347 w 5119199"/>
              <a:gd name="connsiteY1267" fmla="*/ 1779065 h 5388006"/>
              <a:gd name="connsiteX1268" fmla="*/ 332253 w 5119199"/>
              <a:gd name="connsiteY1268" fmla="*/ 1777171 h 5388006"/>
              <a:gd name="connsiteX1269" fmla="*/ 334265 w 5119199"/>
              <a:gd name="connsiteY1269" fmla="*/ 1775751 h 5388006"/>
              <a:gd name="connsiteX1270" fmla="*/ 336277 w 5119199"/>
              <a:gd name="connsiteY1270" fmla="*/ 1773385 h 5388006"/>
              <a:gd name="connsiteX1271" fmla="*/ 330477 w 5119199"/>
              <a:gd name="connsiteY1271" fmla="*/ 1739294 h 5388006"/>
              <a:gd name="connsiteX1272" fmla="*/ 314616 w 5119199"/>
              <a:gd name="connsiteY1272" fmla="*/ 1744147 h 5388006"/>
              <a:gd name="connsiteX1273" fmla="*/ 315208 w 5119199"/>
              <a:gd name="connsiteY1273" fmla="*/ 1718345 h 5388006"/>
              <a:gd name="connsiteX1274" fmla="*/ 296270 w 5119199"/>
              <a:gd name="connsiteY1274" fmla="*/ 1720474 h 5388006"/>
              <a:gd name="connsiteX1275" fmla="*/ 284433 w 5119199"/>
              <a:gd name="connsiteY1275" fmla="*/ 1725328 h 5388006"/>
              <a:gd name="connsiteX1276" fmla="*/ 283131 w 5119199"/>
              <a:gd name="connsiteY1276" fmla="*/ 1725328 h 5388006"/>
              <a:gd name="connsiteX1277" fmla="*/ 288576 w 5119199"/>
              <a:gd name="connsiteY1277" fmla="*/ 1720120 h 5388006"/>
              <a:gd name="connsiteX1278" fmla="*/ 293784 w 5119199"/>
              <a:gd name="connsiteY1278" fmla="*/ 1715741 h 5388006"/>
              <a:gd name="connsiteX1279" fmla="*/ 302069 w 5119199"/>
              <a:gd name="connsiteY1279" fmla="*/ 1709349 h 5388006"/>
              <a:gd name="connsiteX1280" fmla="*/ 289641 w 5119199"/>
              <a:gd name="connsiteY1280" fmla="*/ 1710059 h 5388006"/>
              <a:gd name="connsiteX1281" fmla="*/ 277805 w 5119199"/>
              <a:gd name="connsiteY1281" fmla="*/ 1715030 h 5388006"/>
              <a:gd name="connsiteX1282" fmla="*/ 257327 w 5119199"/>
              <a:gd name="connsiteY1282" fmla="*/ 1728169 h 5388006"/>
              <a:gd name="connsiteX1283" fmla="*/ 275556 w 5119199"/>
              <a:gd name="connsiteY1283" fmla="*/ 1706863 h 5388006"/>
              <a:gd name="connsiteX1284" fmla="*/ 292955 w 5119199"/>
              <a:gd name="connsiteY1284" fmla="*/ 1699288 h 5388006"/>
              <a:gd name="connsiteX1285" fmla="*/ 308580 w 5119199"/>
              <a:gd name="connsiteY1285" fmla="*/ 1691712 h 5388006"/>
              <a:gd name="connsiteX1286" fmla="*/ 295559 w 5119199"/>
              <a:gd name="connsiteY1286" fmla="*/ 1637382 h 5388006"/>
              <a:gd name="connsiteX1287" fmla="*/ 267033 w 5119199"/>
              <a:gd name="connsiteY1287" fmla="*/ 1651113 h 5388006"/>
              <a:gd name="connsiteX1288" fmla="*/ 256144 w 5119199"/>
              <a:gd name="connsiteY1288" fmla="*/ 1664251 h 5388006"/>
              <a:gd name="connsiteX1289" fmla="*/ 249989 w 5119199"/>
              <a:gd name="connsiteY1289" fmla="*/ 1676798 h 5388006"/>
              <a:gd name="connsiteX1290" fmla="*/ 266323 w 5119199"/>
              <a:gd name="connsiteY1290" fmla="*/ 1696802 h 5388006"/>
              <a:gd name="connsiteX1291" fmla="*/ 246674 w 5119199"/>
              <a:gd name="connsiteY1291" fmla="*/ 1673129 h 5388006"/>
              <a:gd name="connsiteX1292" fmla="*/ 231524 w 5119199"/>
              <a:gd name="connsiteY1292" fmla="*/ 1678692 h 5388006"/>
              <a:gd name="connsiteX1293" fmla="*/ 215899 w 5119199"/>
              <a:gd name="connsiteY1293" fmla="*/ 1688872 h 5388006"/>
              <a:gd name="connsiteX1294" fmla="*/ 232707 w 5119199"/>
              <a:gd name="connsiteY1294" fmla="*/ 1666027 h 5388006"/>
              <a:gd name="connsiteX1295" fmla="*/ 232707 w 5119199"/>
              <a:gd name="connsiteY1295" fmla="*/ 1627321 h 5388006"/>
              <a:gd name="connsiteX1296" fmla="*/ 189622 w 5119199"/>
              <a:gd name="connsiteY1296" fmla="*/ 1566600 h 5388006"/>
              <a:gd name="connsiteX1297" fmla="*/ 184887 w 5119199"/>
              <a:gd name="connsiteY1297" fmla="*/ 1566600 h 5388006"/>
              <a:gd name="connsiteX1298" fmla="*/ 179088 w 5119199"/>
              <a:gd name="connsiteY1298" fmla="*/ 1569914 h 5388006"/>
              <a:gd name="connsiteX1299" fmla="*/ 162635 w 5119199"/>
              <a:gd name="connsiteY1299" fmla="*/ 1585065 h 5388006"/>
              <a:gd name="connsiteX1300" fmla="*/ 127125 w 5119199"/>
              <a:gd name="connsiteY1300" fmla="*/ 1616313 h 5388006"/>
              <a:gd name="connsiteX1301" fmla="*/ 148786 w 5119199"/>
              <a:gd name="connsiteY1301" fmla="*/ 1584828 h 5388006"/>
              <a:gd name="connsiteX1302" fmla="*/ 171275 w 5119199"/>
              <a:gd name="connsiteY1302" fmla="*/ 1562457 h 5388006"/>
              <a:gd name="connsiteX1303" fmla="*/ 176247 w 5119199"/>
              <a:gd name="connsiteY1303" fmla="*/ 1558788 h 5388006"/>
              <a:gd name="connsiteX1304" fmla="*/ 179324 w 5119199"/>
              <a:gd name="connsiteY1304" fmla="*/ 1557012 h 5388006"/>
              <a:gd name="connsiteX1305" fmla="*/ 183585 w 5119199"/>
              <a:gd name="connsiteY1305" fmla="*/ 1555355 h 5388006"/>
              <a:gd name="connsiteX1306" fmla="*/ 169737 w 5119199"/>
              <a:gd name="connsiteY1306" fmla="*/ 1541980 h 5388006"/>
              <a:gd name="connsiteX1307" fmla="*/ 165831 w 5119199"/>
              <a:gd name="connsiteY1307" fmla="*/ 1540678 h 5388006"/>
              <a:gd name="connsiteX1308" fmla="*/ 163818 w 5119199"/>
              <a:gd name="connsiteY1308" fmla="*/ 1540678 h 5388006"/>
              <a:gd name="connsiteX1309" fmla="*/ 160741 w 5119199"/>
              <a:gd name="connsiteY1309" fmla="*/ 1541269 h 5388006"/>
              <a:gd name="connsiteX1310" fmla="*/ 147247 w 5119199"/>
              <a:gd name="connsiteY1310" fmla="*/ 1546122 h 5388006"/>
              <a:gd name="connsiteX1311" fmla="*/ 114933 w 5119199"/>
              <a:gd name="connsiteY1311" fmla="*/ 1568967 h 5388006"/>
              <a:gd name="connsiteX1312" fmla="*/ 75636 w 5119199"/>
              <a:gd name="connsiteY1312" fmla="*/ 1615011 h 5388006"/>
              <a:gd name="connsiteX1313" fmla="*/ 75636 w 5119199"/>
              <a:gd name="connsiteY1313" fmla="*/ 1603885 h 5388006"/>
              <a:gd name="connsiteX1314" fmla="*/ 79305 w 5119199"/>
              <a:gd name="connsiteY1314" fmla="*/ 1595244 h 5388006"/>
              <a:gd name="connsiteX1315" fmla="*/ 84632 w 5119199"/>
              <a:gd name="connsiteY1315" fmla="*/ 1586130 h 5388006"/>
              <a:gd name="connsiteX1316" fmla="*/ 99664 w 5119199"/>
              <a:gd name="connsiteY1316" fmla="*/ 1567192 h 5388006"/>
              <a:gd name="connsiteX1317" fmla="*/ 116946 w 5119199"/>
              <a:gd name="connsiteY1317" fmla="*/ 1550265 h 5388006"/>
              <a:gd name="connsiteX1318" fmla="*/ 91260 w 5119199"/>
              <a:gd name="connsiteY1318" fmla="*/ 1554053 h 5388006"/>
              <a:gd name="connsiteX1319" fmla="*/ 50069 w 5119199"/>
              <a:gd name="connsiteY1319" fmla="*/ 1597612 h 5388006"/>
              <a:gd name="connsiteX1320" fmla="*/ 6865 w 5119199"/>
              <a:gd name="connsiteY1320" fmla="*/ 1708165 h 5388006"/>
              <a:gd name="connsiteX1321" fmla="*/ 3906 w 5119199"/>
              <a:gd name="connsiteY1321" fmla="*/ 1748646 h 5388006"/>
              <a:gd name="connsiteX1322" fmla="*/ 7221 w 5119199"/>
              <a:gd name="connsiteY1322" fmla="*/ 1789956 h 5388006"/>
              <a:gd name="connsiteX1323" fmla="*/ 15980 w 5119199"/>
              <a:gd name="connsiteY1323" fmla="*/ 1828188 h 5388006"/>
              <a:gd name="connsiteX1324" fmla="*/ 27816 w 5119199"/>
              <a:gd name="connsiteY1324" fmla="*/ 1860739 h 5388006"/>
              <a:gd name="connsiteX1325" fmla="*/ 9943 w 5119199"/>
              <a:gd name="connsiteY1325" fmla="*/ 1813392 h 5388006"/>
              <a:gd name="connsiteX1326" fmla="*/ 0 w 5119199"/>
              <a:gd name="connsiteY1326" fmla="*/ 1756695 h 5388006"/>
              <a:gd name="connsiteX1327" fmla="*/ 0 w 5119199"/>
              <a:gd name="connsiteY1327" fmla="*/ 1741899 h 5388006"/>
              <a:gd name="connsiteX1328" fmla="*/ 0 w 5119199"/>
              <a:gd name="connsiteY1328" fmla="*/ 1727932 h 5388006"/>
              <a:gd name="connsiteX1329" fmla="*/ 2959 w 5119199"/>
              <a:gd name="connsiteY1329" fmla="*/ 1699998 h 5388006"/>
              <a:gd name="connsiteX1330" fmla="*/ 8286 w 5119199"/>
              <a:gd name="connsiteY1330" fmla="*/ 1674431 h 5388006"/>
              <a:gd name="connsiteX1331" fmla="*/ 15151 w 5119199"/>
              <a:gd name="connsiteY1331" fmla="*/ 1651705 h 5388006"/>
              <a:gd name="connsiteX1332" fmla="*/ 19057 w 5119199"/>
              <a:gd name="connsiteY1332" fmla="*/ 1640815 h 5388006"/>
              <a:gd name="connsiteX1333" fmla="*/ 22963 w 5119199"/>
              <a:gd name="connsiteY1333" fmla="*/ 1631346 h 5388006"/>
              <a:gd name="connsiteX1334" fmla="*/ 31486 w 5119199"/>
              <a:gd name="connsiteY1334" fmla="*/ 1613236 h 5388006"/>
              <a:gd name="connsiteX1335" fmla="*/ 40008 w 5119199"/>
              <a:gd name="connsiteY1335" fmla="*/ 1597612 h 5388006"/>
              <a:gd name="connsiteX1336" fmla="*/ 48293 w 5119199"/>
              <a:gd name="connsiteY1336" fmla="*/ 1583999 h 5388006"/>
              <a:gd name="connsiteX1337" fmla="*/ 64273 w 5119199"/>
              <a:gd name="connsiteY1337" fmla="*/ 1560326 h 5388006"/>
              <a:gd name="connsiteX1338" fmla="*/ 78477 w 5119199"/>
              <a:gd name="connsiteY1338" fmla="*/ 1541625 h 5388006"/>
              <a:gd name="connsiteX1339" fmla="*/ 118366 w 5119199"/>
              <a:gd name="connsiteY1339" fmla="*/ 1489899 h 5388006"/>
              <a:gd name="connsiteX1340" fmla="*/ 121562 w 5119199"/>
              <a:gd name="connsiteY1340" fmla="*/ 1475221 h 5388006"/>
              <a:gd name="connsiteX1341" fmla="*/ 115644 w 5119199"/>
              <a:gd name="connsiteY1341" fmla="*/ 1463385 h 5388006"/>
              <a:gd name="connsiteX1342" fmla="*/ 120260 w 5119199"/>
              <a:gd name="connsiteY1342" fmla="*/ 1460071 h 5388006"/>
              <a:gd name="connsiteX1343" fmla="*/ 125468 w 5119199"/>
              <a:gd name="connsiteY1343" fmla="*/ 1398875 h 5388006"/>
              <a:gd name="connsiteX1344" fmla="*/ 106529 w 5119199"/>
              <a:gd name="connsiteY1344" fmla="*/ 1259677 h 5388006"/>
              <a:gd name="connsiteX1345" fmla="*/ 32077 w 5119199"/>
              <a:gd name="connsiteY1345" fmla="*/ 1268082 h 5388006"/>
              <a:gd name="connsiteX1346" fmla="*/ 108186 w 5119199"/>
              <a:gd name="connsiteY1346" fmla="*/ 1194576 h 5388006"/>
              <a:gd name="connsiteX1347" fmla="*/ 185243 w 5119199"/>
              <a:gd name="connsiteY1347" fmla="*/ 1119414 h 5388006"/>
              <a:gd name="connsiteX1348" fmla="*/ 220752 w 5119199"/>
              <a:gd name="connsiteY1348" fmla="*/ 1099765 h 5388006"/>
              <a:gd name="connsiteX1349" fmla="*/ 258393 w 5119199"/>
              <a:gd name="connsiteY1349" fmla="*/ 1078933 h 5388006"/>
              <a:gd name="connsiteX1350" fmla="*/ 333436 w 5119199"/>
              <a:gd name="connsiteY1350" fmla="*/ 1032297 h 5388006"/>
              <a:gd name="connsiteX1351" fmla="*/ 459969 w 5119199"/>
              <a:gd name="connsiteY1351" fmla="*/ 936184 h 5388006"/>
              <a:gd name="connsiteX1352" fmla="*/ 431325 w 5119199"/>
              <a:gd name="connsiteY1352" fmla="*/ 946481 h 5388006"/>
              <a:gd name="connsiteX1353" fmla="*/ 463639 w 5119199"/>
              <a:gd name="connsiteY1353" fmla="*/ 926596 h 5388006"/>
              <a:gd name="connsiteX1354" fmla="*/ 497254 w 5119199"/>
              <a:gd name="connsiteY1354" fmla="*/ 908250 h 5388006"/>
              <a:gd name="connsiteX1355" fmla="*/ 567445 w 5119199"/>
              <a:gd name="connsiteY1355" fmla="*/ 872740 h 5388006"/>
              <a:gd name="connsiteX1356" fmla="*/ 640950 w 5119199"/>
              <a:gd name="connsiteY1356" fmla="*/ 840426 h 5388006"/>
              <a:gd name="connsiteX1357" fmla="*/ 716823 w 5119199"/>
              <a:gd name="connsiteY1357" fmla="*/ 809414 h 5388006"/>
              <a:gd name="connsiteX1358" fmla="*/ 872474 w 5119199"/>
              <a:gd name="connsiteY1358" fmla="*/ 748929 h 5388006"/>
              <a:gd name="connsiteX1359" fmla="*/ 1028716 w 5119199"/>
              <a:gd name="connsiteY1359" fmla="*/ 683946 h 5388006"/>
              <a:gd name="connsiteX1360" fmla="*/ 1003386 w 5119199"/>
              <a:gd name="connsiteY1360" fmla="*/ 699571 h 5388006"/>
              <a:gd name="connsiteX1361" fmla="*/ 1057834 w 5119199"/>
              <a:gd name="connsiteY1361" fmla="*/ 678028 h 5388006"/>
              <a:gd name="connsiteX1362" fmla="*/ 1110981 w 5119199"/>
              <a:gd name="connsiteY1362" fmla="*/ 653053 h 5388006"/>
              <a:gd name="connsiteX1363" fmla="*/ 1143176 w 5119199"/>
              <a:gd name="connsiteY1363" fmla="*/ 639204 h 5388006"/>
              <a:gd name="connsiteX1364" fmla="*/ 1176673 w 5119199"/>
              <a:gd name="connsiteY1364" fmla="*/ 625947 h 5388006"/>
              <a:gd name="connsiteX1365" fmla="*/ 1285807 w 5119199"/>
              <a:gd name="connsiteY1365" fmla="*/ 587242 h 5388006"/>
              <a:gd name="connsiteX1366" fmla="*/ 1265921 w 5119199"/>
              <a:gd name="connsiteY1366" fmla="*/ 583336 h 5388006"/>
              <a:gd name="connsiteX1367" fmla="*/ 1641377 w 5119199"/>
              <a:gd name="connsiteY1367" fmla="*/ 451594 h 5388006"/>
              <a:gd name="connsiteX1368" fmla="*/ 1691327 w 5119199"/>
              <a:gd name="connsiteY1368" fmla="*/ 436562 h 5388006"/>
              <a:gd name="connsiteX1369" fmla="*/ 1740568 w 5119199"/>
              <a:gd name="connsiteY1369" fmla="*/ 422358 h 5388006"/>
              <a:gd name="connsiteX1370" fmla="*/ 1835260 w 5119199"/>
              <a:gd name="connsiteY1370" fmla="*/ 393477 h 5388006"/>
              <a:gd name="connsiteX1371" fmla="*/ 1996237 w 5119199"/>
              <a:gd name="connsiteY1371" fmla="*/ 335951 h 5388006"/>
              <a:gd name="connsiteX1372" fmla="*/ 1998486 w 5119199"/>
              <a:gd name="connsiteY1372" fmla="*/ 346012 h 5388006"/>
              <a:gd name="connsiteX1373" fmla="*/ 2136382 w 5119199"/>
              <a:gd name="connsiteY1373" fmla="*/ 305294 h 5388006"/>
              <a:gd name="connsiteX1374" fmla="*/ 1987123 w 5119199"/>
              <a:gd name="connsiteY1374" fmla="*/ 356429 h 5388006"/>
              <a:gd name="connsiteX1375" fmla="*/ 1818926 w 5119199"/>
              <a:gd name="connsiteY1375" fmla="*/ 410758 h 5388006"/>
              <a:gd name="connsiteX1376" fmla="*/ 1958834 w 5119199"/>
              <a:gd name="connsiteY1376" fmla="*/ 383889 h 5388006"/>
              <a:gd name="connsiteX1377" fmla="*/ 2083591 w 5119199"/>
              <a:gd name="connsiteY1377" fmla="*/ 359032 h 5388006"/>
              <a:gd name="connsiteX1378" fmla="*/ 1996948 w 5119199"/>
              <a:gd name="connsiteY1378" fmla="*/ 386967 h 5388006"/>
              <a:gd name="connsiteX1379" fmla="*/ 1902255 w 5119199"/>
              <a:gd name="connsiteY1379" fmla="*/ 411587 h 5388006"/>
              <a:gd name="connsiteX1380" fmla="*/ 2041690 w 5119199"/>
              <a:gd name="connsiteY1380" fmla="*/ 388979 h 5388006"/>
              <a:gd name="connsiteX1381" fmla="*/ 2115905 w 5119199"/>
              <a:gd name="connsiteY1381" fmla="*/ 368857 h 5388006"/>
              <a:gd name="connsiteX1382" fmla="*/ 2192843 w 5119199"/>
              <a:gd name="connsiteY1382" fmla="*/ 352049 h 5388006"/>
              <a:gd name="connsiteX1383" fmla="*/ 2097203 w 5119199"/>
              <a:gd name="connsiteY1383" fmla="*/ 366726 h 5388006"/>
              <a:gd name="connsiteX1384" fmla="*/ 2183137 w 5119199"/>
              <a:gd name="connsiteY1384" fmla="*/ 332992 h 5388006"/>
              <a:gd name="connsiteX1385" fmla="*/ 2936061 w 5119199"/>
              <a:gd name="connsiteY1385" fmla="*/ 195569 h 5388006"/>
              <a:gd name="connsiteX1386" fmla="*/ 2984591 w 5119199"/>
              <a:gd name="connsiteY1386" fmla="*/ 179235 h 5388006"/>
              <a:gd name="connsiteX1387" fmla="*/ 3609680 w 5119199"/>
              <a:gd name="connsiteY1387" fmla="*/ 122301 h 5388006"/>
              <a:gd name="connsiteX1388" fmla="*/ 3598435 w 5119199"/>
              <a:gd name="connsiteY1388" fmla="*/ 118040 h 5388006"/>
              <a:gd name="connsiteX1389" fmla="*/ 3770776 w 5119199"/>
              <a:gd name="connsiteY1389" fmla="*/ 88685 h 5388006"/>
              <a:gd name="connsiteX1390" fmla="*/ 3720707 w 5119199"/>
              <a:gd name="connsiteY1390" fmla="*/ 82885 h 5388006"/>
              <a:gd name="connsiteX1391" fmla="*/ 3807351 w 5119199"/>
              <a:gd name="connsiteY1391" fmla="*/ 76257 h 5388006"/>
              <a:gd name="connsiteX1392" fmla="*/ 3785335 w 5119199"/>
              <a:gd name="connsiteY1392" fmla="*/ 72706 h 5388006"/>
              <a:gd name="connsiteX1393" fmla="*/ 3853632 w 5119199"/>
              <a:gd name="connsiteY1393" fmla="*/ 41694 h 5388006"/>
              <a:gd name="connsiteX1394" fmla="*/ 3841795 w 5119199"/>
              <a:gd name="connsiteY1394" fmla="*/ 32106 h 5388006"/>
              <a:gd name="connsiteX1395" fmla="*/ 3847379 w 5119199"/>
              <a:gd name="connsiteY1395" fmla="*/ 25727 h 5388006"/>
              <a:gd name="connsiteX1396" fmla="*/ 3734573 w 5119199"/>
              <a:gd name="connsiteY1396" fmla="*/ 21649 h 5388006"/>
              <a:gd name="connsiteX1397" fmla="*/ 3798473 w 5119199"/>
              <a:gd name="connsiteY1397" fmla="*/ 29739 h 5388006"/>
              <a:gd name="connsiteX1398" fmla="*/ 3722128 w 5119199"/>
              <a:gd name="connsiteY1398" fmla="*/ 30331 h 5388006"/>
              <a:gd name="connsiteX1399" fmla="*/ 3734573 w 5119199"/>
              <a:gd name="connsiteY1399" fmla="*/ 21649 h 5388006"/>
              <a:gd name="connsiteX1400" fmla="*/ 3967163 w 5119199"/>
              <a:gd name="connsiteY1400" fmla="*/ 362 h 5388006"/>
              <a:gd name="connsiteX1401" fmla="*/ 4003483 w 5119199"/>
              <a:gd name="connsiteY1401" fmla="*/ 14943 h 5388006"/>
              <a:gd name="connsiteX1402" fmla="*/ 3971524 w 5119199"/>
              <a:gd name="connsiteY1402" fmla="*/ 22519 h 5388006"/>
              <a:gd name="connsiteX1403" fmla="*/ 3959332 w 5119199"/>
              <a:gd name="connsiteY1403" fmla="*/ 2396 h 5388006"/>
              <a:gd name="connsiteX1404" fmla="*/ 3967163 w 5119199"/>
              <a:gd name="connsiteY1404" fmla="*/ 362 h 5388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</a:cxnLst>
            <a:rect l="l" t="t" r="r" b="b"/>
            <a:pathLst>
              <a:path w="5119199" h="5388006">
                <a:moveTo>
                  <a:pt x="1400267" y="5372178"/>
                </a:moveTo>
                <a:cubicBezTo>
                  <a:pt x="1415418" y="5370520"/>
                  <a:pt x="1395769" y="5390169"/>
                  <a:pt x="1416247" y="5383896"/>
                </a:cubicBezTo>
                <a:cubicBezTo>
                  <a:pt x="1411157" y="5393720"/>
                  <a:pt x="1386537" y="5382120"/>
                  <a:pt x="1371268" y="5387565"/>
                </a:cubicBezTo>
                <a:cubicBezTo>
                  <a:pt x="1370321" y="5372059"/>
                  <a:pt x="1401214" y="5387565"/>
                  <a:pt x="1400267" y="5372178"/>
                </a:cubicBezTo>
                <a:close/>
                <a:moveTo>
                  <a:pt x="1326052" y="5329921"/>
                </a:moveTo>
                <a:cubicBezTo>
                  <a:pt x="1313282" y="5343648"/>
                  <a:pt x="1297355" y="5354049"/>
                  <a:pt x="1279653" y="5360223"/>
                </a:cubicBezTo>
                <a:lnTo>
                  <a:pt x="1279653" y="5360814"/>
                </a:lnTo>
                <a:cubicBezTo>
                  <a:pt x="1255979" y="5352292"/>
                  <a:pt x="1307350" y="5337141"/>
                  <a:pt x="1326052" y="5329921"/>
                </a:cubicBezTo>
                <a:close/>
                <a:moveTo>
                  <a:pt x="1401451" y="5314652"/>
                </a:moveTo>
                <a:cubicBezTo>
                  <a:pt x="1397782" y="5326488"/>
                  <a:pt x="1366651" y="5329448"/>
                  <a:pt x="1352211" y="5337733"/>
                </a:cubicBezTo>
                <a:cubicBezTo>
                  <a:pt x="1355880" y="5325660"/>
                  <a:pt x="1386892" y="5322346"/>
                  <a:pt x="1401451" y="5314652"/>
                </a:cubicBezTo>
                <a:close/>
                <a:moveTo>
                  <a:pt x="1636525" y="5291926"/>
                </a:moveTo>
                <a:cubicBezTo>
                  <a:pt x="1632501" y="5310272"/>
                  <a:pt x="1585391" y="5308023"/>
                  <a:pt x="1563967" y="5314770"/>
                </a:cubicBezTo>
                <a:cubicBezTo>
                  <a:pt x="1579473" y="5296423"/>
                  <a:pt x="1609183" y="5308497"/>
                  <a:pt x="1636525" y="5291926"/>
                </a:cubicBezTo>
                <a:close/>
                <a:moveTo>
                  <a:pt x="1210690" y="5282427"/>
                </a:moveTo>
                <a:cubicBezTo>
                  <a:pt x="1196738" y="5282930"/>
                  <a:pt x="1182652" y="5284113"/>
                  <a:pt x="1163773" y="5284469"/>
                </a:cubicBezTo>
                <a:cubicBezTo>
                  <a:pt x="1180225" y="5303881"/>
                  <a:pt x="1237751" y="5290032"/>
                  <a:pt x="1256808" y="5284469"/>
                </a:cubicBezTo>
                <a:cubicBezTo>
                  <a:pt x="1238462" y="5282101"/>
                  <a:pt x="1224642" y="5281924"/>
                  <a:pt x="1210690" y="5282427"/>
                </a:cubicBezTo>
                <a:close/>
                <a:moveTo>
                  <a:pt x="1208633" y="5249551"/>
                </a:moveTo>
                <a:cubicBezTo>
                  <a:pt x="1193837" y="5262216"/>
                  <a:pt x="1180699" y="5241383"/>
                  <a:pt x="1176793" y="5257244"/>
                </a:cubicBezTo>
                <a:cubicBezTo>
                  <a:pt x="1184960" y="5257244"/>
                  <a:pt x="1201413" y="5275118"/>
                  <a:pt x="1206503" y="5259257"/>
                </a:cubicBezTo>
                <a:cubicBezTo>
                  <a:pt x="1203307" y="5260204"/>
                  <a:pt x="1200229" y="5260914"/>
                  <a:pt x="1199992" y="5257363"/>
                </a:cubicBezTo>
                <a:cubicBezTo>
                  <a:pt x="1203543" y="5254877"/>
                  <a:pt x="1209935" y="5253338"/>
                  <a:pt x="1208633" y="5249551"/>
                </a:cubicBezTo>
                <a:close/>
                <a:moveTo>
                  <a:pt x="1773474" y="5178413"/>
                </a:moveTo>
                <a:lnTo>
                  <a:pt x="1773474" y="5178650"/>
                </a:lnTo>
                <a:cubicBezTo>
                  <a:pt x="1767675" y="5189539"/>
                  <a:pt x="1749801" y="5196996"/>
                  <a:pt x="1730744" y="5203625"/>
                </a:cubicBezTo>
                <a:cubicBezTo>
                  <a:pt x="1706006" y="5205519"/>
                  <a:pt x="1767793" y="5188237"/>
                  <a:pt x="1742581" y="5190131"/>
                </a:cubicBezTo>
                <a:cubicBezTo>
                  <a:pt x="1743765" y="5177584"/>
                  <a:pt x="1760928" y="5189421"/>
                  <a:pt x="1773474" y="5178413"/>
                </a:cubicBezTo>
                <a:close/>
                <a:moveTo>
                  <a:pt x="1874204" y="5105500"/>
                </a:moveTo>
                <a:cubicBezTo>
                  <a:pt x="1825910" y="5110589"/>
                  <a:pt x="1783891" y="5151307"/>
                  <a:pt x="1779274" y="5132014"/>
                </a:cubicBezTo>
                <a:cubicBezTo>
                  <a:pt x="1762703" y="5134973"/>
                  <a:pt x="1762230" y="5142903"/>
                  <a:pt x="1750275" y="5147283"/>
                </a:cubicBezTo>
                <a:cubicBezTo>
                  <a:pt x="1677480" y="5176637"/>
                  <a:pt x="1743883" y="5151544"/>
                  <a:pt x="1773948" y="5147283"/>
                </a:cubicBezTo>
                <a:cubicBezTo>
                  <a:pt x="1764479" y="5160066"/>
                  <a:pt x="1715949" y="5156989"/>
                  <a:pt x="1712279" y="5183858"/>
                </a:cubicBezTo>
                <a:cubicBezTo>
                  <a:pt x="1770515" y="5158527"/>
                  <a:pt x="1795846" y="5156870"/>
                  <a:pt x="1818217" y="5126332"/>
                </a:cubicBezTo>
                <a:cubicBezTo>
                  <a:pt x="1839209" y="5129380"/>
                  <a:pt x="1860309" y="5121528"/>
                  <a:pt x="1874204" y="5105500"/>
                </a:cubicBezTo>
                <a:close/>
                <a:moveTo>
                  <a:pt x="2238178" y="5058863"/>
                </a:moveTo>
                <a:cubicBezTo>
                  <a:pt x="2250725" y="5072120"/>
                  <a:pt x="2148338" y="5097806"/>
                  <a:pt x="2139343" y="5104316"/>
                </a:cubicBezTo>
                <a:lnTo>
                  <a:pt x="2108804" y="5115561"/>
                </a:lnTo>
                <a:cubicBezTo>
                  <a:pt x="2158400" y="5086679"/>
                  <a:pt x="2207521" y="5075198"/>
                  <a:pt x="2238178" y="5058863"/>
                </a:cubicBezTo>
                <a:close/>
                <a:moveTo>
                  <a:pt x="2405784" y="4917535"/>
                </a:moveTo>
                <a:cubicBezTo>
                  <a:pt x="2373115" y="4930673"/>
                  <a:pt x="2351572" y="4929371"/>
                  <a:pt x="2330858" y="4949494"/>
                </a:cubicBezTo>
                <a:cubicBezTo>
                  <a:pt x="2350862" y="4946889"/>
                  <a:pt x="2398800" y="4927241"/>
                  <a:pt x="2405784" y="4917535"/>
                </a:cubicBezTo>
                <a:close/>
                <a:moveTo>
                  <a:pt x="2540839" y="4907829"/>
                </a:moveTo>
                <a:cubicBezTo>
                  <a:pt x="2540366" y="4914576"/>
                  <a:pt x="2536933" y="4920376"/>
                  <a:pt x="2536341" y="4927122"/>
                </a:cubicBezTo>
                <a:cubicBezTo>
                  <a:pt x="2503554" y="4923927"/>
                  <a:pt x="2473371" y="4936355"/>
                  <a:pt x="2420106" y="4956595"/>
                </a:cubicBezTo>
                <a:cubicBezTo>
                  <a:pt x="2399866" y="4955649"/>
                  <a:pt x="2451118" y="4941563"/>
                  <a:pt x="2464493" y="4935763"/>
                </a:cubicBezTo>
                <a:cubicBezTo>
                  <a:pt x="2495742" y="4922388"/>
                  <a:pt x="2524742" y="4906764"/>
                  <a:pt x="2540839" y="4907829"/>
                </a:cubicBezTo>
                <a:close/>
                <a:moveTo>
                  <a:pt x="2545574" y="4857405"/>
                </a:moveTo>
                <a:cubicBezTo>
                  <a:pt x="2521901" y="4878711"/>
                  <a:pt x="2481538" y="4871846"/>
                  <a:pt x="2477158" y="4891376"/>
                </a:cubicBezTo>
                <a:cubicBezTo>
                  <a:pt x="2498938" y="4879776"/>
                  <a:pt x="2544035" y="4875397"/>
                  <a:pt x="2545574" y="4857405"/>
                </a:cubicBezTo>
                <a:close/>
                <a:moveTo>
                  <a:pt x="960420" y="4842136"/>
                </a:moveTo>
                <a:lnTo>
                  <a:pt x="935090" y="4851842"/>
                </a:lnTo>
                <a:cubicBezTo>
                  <a:pt x="936274" y="4863678"/>
                  <a:pt x="969771" y="4853736"/>
                  <a:pt x="968706" y="4847936"/>
                </a:cubicBezTo>
                <a:cubicBezTo>
                  <a:pt x="966817" y="4848524"/>
                  <a:pt x="964761" y="4848204"/>
                  <a:pt x="963139" y="4847070"/>
                </a:cubicBezTo>
                <a:cubicBezTo>
                  <a:pt x="961518" y="4845935"/>
                  <a:pt x="960513" y="4844113"/>
                  <a:pt x="960420" y="4842136"/>
                </a:cubicBezTo>
                <a:close/>
                <a:moveTo>
                  <a:pt x="937812" y="4828524"/>
                </a:moveTo>
                <a:cubicBezTo>
                  <a:pt x="925976" y="4835626"/>
                  <a:pt x="916033" y="4842846"/>
                  <a:pt x="918164" y="4853854"/>
                </a:cubicBezTo>
                <a:cubicBezTo>
                  <a:pt x="935090" y="4848409"/>
                  <a:pt x="941008" y="4839887"/>
                  <a:pt x="937812" y="4828524"/>
                </a:cubicBezTo>
                <a:close/>
                <a:moveTo>
                  <a:pt x="905380" y="4805324"/>
                </a:moveTo>
                <a:cubicBezTo>
                  <a:pt x="895171" y="4821836"/>
                  <a:pt x="902673" y="4819639"/>
                  <a:pt x="909059" y="4822752"/>
                </a:cubicBezTo>
                <a:lnTo>
                  <a:pt x="914215" y="4828348"/>
                </a:lnTo>
                <a:lnTo>
                  <a:pt x="914139" y="4828524"/>
                </a:lnTo>
                <a:lnTo>
                  <a:pt x="914376" y="4828524"/>
                </a:lnTo>
                <a:lnTo>
                  <a:pt x="914215" y="4828348"/>
                </a:lnTo>
                <a:lnTo>
                  <a:pt x="918060" y="4819395"/>
                </a:lnTo>
                <a:cubicBezTo>
                  <a:pt x="920442" y="4816658"/>
                  <a:pt x="922247" y="4813728"/>
                  <a:pt x="918519" y="4809112"/>
                </a:cubicBezTo>
                <a:cubicBezTo>
                  <a:pt x="911772" y="4811716"/>
                  <a:pt x="911298" y="4804140"/>
                  <a:pt x="905380" y="4805324"/>
                </a:cubicBezTo>
                <a:close/>
                <a:moveTo>
                  <a:pt x="2853443" y="4767684"/>
                </a:moveTo>
                <a:cubicBezTo>
                  <a:pt x="2853164" y="4772619"/>
                  <a:pt x="2850402" y="4777077"/>
                  <a:pt x="2846104" y="4779520"/>
                </a:cubicBezTo>
                <a:cubicBezTo>
                  <a:pt x="2848590" y="4783781"/>
                  <a:pt x="2856639" y="4779520"/>
                  <a:pt x="2862794" y="4777863"/>
                </a:cubicBezTo>
                <a:cubicBezTo>
                  <a:pt x="2855574" y="4790055"/>
                  <a:pt x="2818762" y="4793843"/>
                  <a:pt x="2809529" y="4805679"/>
                </a:cubicBezTo>
                <a:cubicBezTo>
                  <a:pt x="2809529" y="4792067"/>
                  <a:pt x="2822668" y="4787806"/>
                  <a:pt x="2795089" y="4797749"/>
                </a:cubicBezTo>
                <a:cubicBezTo>
                  <a:pt x="2789762" y="4793487"/>
                  <a:pt x="2836517" y="4776324"/>
                  <a:pt x="2853443" y="4767684"/>
                </a:cubicBezTo>
                <a:close/>
                <a:moveTo>
                  <a:pt x="2977727" y="4713591"/>
                </a:moveTo>
                <a:cubicBezTo>
                  <a:pt x="2988854" y="4734660"/>
                  <a:pt x="2914046" y="4737737"/>
                  <a:pt x="2890610" y="4758333"/>
                </a:cubicBezTo>
                <a:lnTo>
                  <a:pt x="2890136" y="4758451"/>
                </a:lnTo>
                <a:cubicBezTo>
                  <a:pt x="2892385" y="4734778"/>
                  <a:pt x="2964944" y="4733713"/>
                  <a:pt x="2977727" y="4713591"/>
                </a:cubicBezTo>
                <a:close/>
                <a:moveTo>
                  <a:pt x="3061767" y="4705423"/>
                </a:moveTo>
                <a:cubicBezTo>
                  <a:pt x="2865635" y="4811006"/>
                  <a:pt x="2572443" y="4918482"/>
                  <a:pt x="2351572" y="5021460"/>
                </a:cubicBezTo>
                <a:cubicBezTo>
                  <a:pt x="2355242" y="5004652"/>
                  <a:pt x="2397853" y="4993644"/>
                  <a:pt x="2428628" y="4979914"/>
                </a:cubicBezTo>
                <a:cubicBezTo>
                  <a:pt x="2640148" y="4886168"/>
                  <a:pt x="2864451" y="4787924"/>
                  <a:pt x="3061767" y="4705423"/>
                </a:cubicBezTo>
                <a:close/>
                <a:moveTo>
                  <a:pt x="882891" y="4623514"/>
                </a:moveTo>
                <a:cubicBezTo>
                  <a:pt x="910233" y="4621029"/>
                  <a:pt x="879695" y="4642334"/>
                  <a:pt x="896148" y="4657840"/>
                </a:cubicBezTo>
                <a:lnTo>
                  <a:pt x="896148" y="4658432"/>
                </a:lnTo>
                <a:cubicBezTo>
                  <a:pt x="874842" y="4666363"/>
                  <a:pt x="888572" y="4633220"/>
                  <a:pt x="882891" y="4623514"/>
                </a:cubicBezTo>
                <a:close/>
                <a:moveTo>
                  <a:pt x="3682832" y="4492838"/>
                </a:moveTo>
                <a:cubicBezTo>
                  <a:pt x="3674901" y="4514736"/>
                  <a:pt x="3636314" y="4520891"/>
                  <a:pt x="3619151" y="4524087"/>
                </a:cubicBezTo>
                <a:cubicBezTo>
                  <a:pt x="3633118" y="4511304"/>
                  <a:pt x="3664248" y="4504083"/>
                  <a:pt x="3682832" y="4492838"/>
                </a:cubicBezTo>
                <a:close/>
                <a:moveTo>
                  <a:pt x="946691" y="4473071"/>
                </a:moveTo>
                <a:cubicBezTo>
                  <a:pt x="963143" y="4473189"/>
                  <a:pt x="942666" y="4494495"/>
                  <a:pt x="963972" y="4489760"/>
                </a:cubicBezTo>
                <a:cubicBezTo>
                  <a:pt x="958527" y="4501005"/>
                  <a:pt x="933078" y="4483250"/>
                  <a:pt x="916626" y="4487748"/>
                </a:cubicBezTo>
                <a:cubicBezTo>
                  <a:pt x="915679" y="4468691"/>
                  <a:pt x="947756" y="4492246"/>
                  <a:pt x="946691" y="4473071"/>
                </a:cubicBezTo>
                <a:close/>
                <a:moveTo>
                  <a:pt x="3621992" y="4465969"/>
                </a:moveTo>
                <a:cubicBezTo>
                  <a:pt x="3593347" y="4479463"/>
                  <a:pt x="3579498" y="4476859"/>
                  <a:pt x="3568490" y="4493667"/>
                </a:cubicBezTo>
                <a:cubicBezTo>
                  <a:pt x="3587074" y="4487039"/>
                  <a:pt x="3627555" y="4469284"/>
                  <a:pt x="3621992" y="4465969"/>
                </a:cubicBezTo>
                <a:close/>
                <a:moveTo>
                  <a:pt x="3811850" y="4451529"/>
                </a:moveTo>
                <a:cubicBezTo>
                  <a:pt x="3815638" y="4459696"/>
                  <a:pt x="3794332" y="4459696"/>
                  <a:pt x="3787586" y="4464549"/>
                </a:cubicBezTo>
                <a:cubicBezTo>
                  <a:pt x="3800724" y="4475439"/>
                  <a:pt x="3824871" y="4451529"/>
                  <a:pt x="3847952" y="4456382"/>
                </a:cubicBezTo>
                <a:cubicBezTo>
                  <a:pt x="3815283" y="4476031"/>
                  <a:pt x="3784271" y="4483606"/>
                  <a:pt x="3734558" y="4509646"/>
                </a:cubicBezTo>
                <a:cubicBezTo>
                  <a:pt x="3730297" y="4494377"/>
                  <a:pt x="3771488" y="4493904"/>
                  <a:pt x="3776460" y="4481594"/>
                </a:cubicBezTo>
                <a:cubicBezTo>
                  <a:pt x="3752194" y="4474255"/>
                  <a:pt x="3737043" y="4485381"/>
                  <a:pt x="3754443" y="4467508"/>
                </a:cubicBezTo>
                <a:lnTo>
                  <a:pt x="3754206" y="4467508"/>
                </a:lnTo>
                <a:cubicBezTo>
                  <a:pt x="3767463" y="4472124"/>
                  <a:pt x="3792912" y="4445137"/>
                  <a:pt x="3811850" y="4451529"/>
                </a:cubicBezTo>
                <a:close/>
                <a:moveTo>
                  <a:pt x="3764859" y="4415072"/>
                </a:moveTo>
                <a:lnTo>
                  <a:pt x="3763702" y="4415739"/>
                </a:lnTo>
                <a:lnTo>
                  <a:pt x="3725510" y="4427209"/>
                </a:lnTo>
                <a:cubicBezTo>
                  <a:pt x="3712882" y="4432403"/>
                  <a:pt x="3700765" y="4438838"/>
                  <a:pt x="3689342" y="4446439"/>
                </a:cubicBezTo>
                <a:cubicBezTo>
                  <a:pt x="3701770" y="4446143"/>
                  <a:pt x="3715974" y="4441616"/>
                  <a:pt x="3729409" y="4435505"/>
                </a:cubicBezTo>
                <a:lnTo>
                  <a:pt x="3763702" y="4415739"/>
                </a:lnTo>
                <a:lnTo>
                  <a:pt x="3764741" y="4415427"/>
                </a:lnTo>
                <a:close/>
                <a:moveTo>
                  <a:pt x="870463" y="4409863"/>
                </a:moveTo>
                <a:cubicBezTo>
                  <a:pt x="860994" y="4425251"/>
                  <a:pt x="833059" y="4438034"/>
                  <a:pt x="822288" y="4440875"/>
                </a:cubicBezTo>
                <a:cubicBezTo>
                  <a:pt x="797313" y="4426790"/>
                  <a:pt x="851051" y="4415900"/>
                  <a:pt x="870463" y="4409863"/>
                </a:cubicBezTo>
                <a:close/>
                <a:moveTo>
                  <a:pt x="1192773" y="4409035"/>
                </a:moveTo>
                <a:cubicBezTo>
                  <a:pt x="1188512" y="4430933"/>
                  <a:pt x="1139745" y="4421463"/>
                  <a:pt x="1117492" y="4426671"/>
                </a:cubicBezTo>
                <a:cubicBezTo>
                  <a:pt x="1133590" y="4406431"/>
                  <a:pt x="1164365" y="4425369"/>
                  <a:pt x="1192773" y="4409035"/>
                </a:cubicBezTo>
                <a:close/>
                <a:moveTo>
                  <a:pt x="948703" y="4402170"/>
                </a:moveTo>
                <a:cubicBezTo>
                  <a:pt x="944915" y="4415782"/>
                  <a:pt x="912601" y="4415190"/>
                  <a:pt x="897569" y="4423239"/>
                </a:cubicBezTo>
                <a:cubicBezTo>
                  <a:pt x="901356" y="4409745"/>
                  <a:pt x="933670" y="4410219"/>
                  <a:pt x="948703" y="4402170"/>
                </a:cubicBezTo>
                <a:close/>
                <a:moveTo>
                  <a:pt x="4036508" y="4372579"/>
                </a:moveTo>
                <a:cubicBezTo>
                  <a:pt x="4010705" y="4372579"/>
                  <a:pt x="3972828" y="4394713"/>
                  <a:pt x="3950930" y="4407023"/>
                </a:cubicBezTo>
                <a:cubicBezTo>
                  <a:pt x="3978746" y="4403236"/>
                  <a:pt x="4022542" y="4390334"/>
                  <a:pt x="4037219" y="4372579"/>
                </a:cubicBezTo>
                <a:close/>
                <a:moveTo>
                  <a:pt x="702265" y="4331032"/>
                </a:moveTo>
                <a:cubicBezTo>
                  <a:pt x="719192" y="4357191"/>
                  <a:pt x="778966" y="4348787"/>
                  <a:pt x="798733" y="4344881"/>
                </a:cubicBezTo>
                <a:cubicBezTo>
                  <a:pt x="760738" y="4333636"/>
                  <a:pt x="741444" y="4335885"/>
                  <a:pt x="702265" y="4331032"/>
                </a:cubicBezTo>
                <a:close/>
                <a:moveTo>
                  <a:pt x="720621" y="4292866"/>
                </a:moveTo>
                <a:cubicBezTo>
                  <a:pt x="718533" y="4293148"/>
                  <a:pt x="716913" y="4294960"/>
                  <a:pt x="715877" y="4299665"/>
                </a:cubicBezTo>
                <a:cubicBezTo>
                  <a:pt x="724281" y="4300730"/>
                  <a:pt x="741326" y="4325114"/>
                  <a:pt x="746771" y="4306529"/>
                </a:cubicBezTo>
                <a:cubicBezTo>
                  <a:pt x="743338" y="4307240"/>
                  <a:pt x="740261" y="4307714"/>
                  <a:pt x="739906" y="4303216"/>
                </a:cubicBezTo>
                <a:cubicBezTo>
                  <a:pt x="743693" y="4300849"/>
                  <a:pt x="750322" y="4299902"/>
                  <a:pt x="748901" y="4294930"/>
                </a:cubicBezTo>
                <a:cubicBezTo>
                  <a:pt x="737361" y="4304962"/>
                  <a:pt x="726885" y="4292023"/>
                  <a:pt x="720621" y="4292866"/>
                </a:cubicBezTo>
                <a:close/>
                <a:moveTo>
                  <a:pt x="1334930" y="4289722"/>
                </a:moveTo>
                <a:cubicBezTo>
                  <a:pt x="1328775" y="4301559"/>
                  <a:pt x="1311257" y="4308661"/>
                  <a:pt x="1290543" y="4314106"/>
                </a:cubicBezTo>
                <a:cubicBezTo>
                  <a:pt x="1264857" y="4312922"/>
                  <a:pt x="1328893" y="4300612"/>
                  <a:pt x="1303208" y="4299310"/>
                </a:cubicBezTo>
                <a:cubicBezTo>
                  <a:pt x="1304037" y="4284869"/>
                  <a:pt x="1321791" y="4301204"/>
                  <a:pt x="1334930" y="4289722"/>
                </a:cubicBezTo>
                <a:close/>
                <a:moveTo>
                  <a:pt x="1438382" y="4214205"/>
                </a:moveTo>
                <a:cubicBezTo>
                  <a:pt x="1389141" y="4213850"/>
                  <a:pt x="1345701" y="4258000"/>
                  <a:pt x="1340848" y="4233617"/>
                </a:cubicBezTo>
                <a:cubicBezTo>
                  <a:pt x="1323567" y="4234919"/>
                  <a:pt x="1323212" y="4244507"/>
                  <a:pt x="1310783" y="4248294"/>
                </a:cubicBezTo>
                <a:cubicBezTo>
                  <a:pt x="1235266" y="4273743"/>
                  <a:pt x="1304155" y="4252555"/>
                  <a:pt x="1334457" y="4251727"/>
                </a:cubicBezTo>
                <a:cubicBezTo>
                  <a:pt x="1324632" y="4266049"/>
                  <a:pt x="1274208" y="4255278"/>
                  <a:pt x="1270539" y="4287237"/>
                </a:cubicBezTo>
                <a:cubicBezTo>
                  <a:pt x="1330787" y="4264629"/>
                  <a:pt x="1357183" y="4266167"/>
                  <a:pt x="1380382" y="4231960"/>
                </a:cubicBezTo>
                <a:cubicBezTo>
                  <a:pt x="1396125" y="4239772"/>
                  <a:pt x="1424414" y="4231960"/>
                  <a:pt x="1438382" y="4214205"/>
                </a:cubicBezTo>
                <a:close/>
                <a:moveTo>
                  <a:pt x="1981707" y="4140429"/>
                </a:moveTo>
                <a:lnTo>
                  <a:pt x="1980733" y="4141292"/>
                </a:lnTo>
                <a:lnTo>
                  <a:pt x="1980733" y="4140700"/>
                </a:lnTo>
                <a:close/>
                <a:moveTo>
                  <a:pt x="4541102" y="4136203"/>
                </a:moveTo>
                <a:lnTo>
                  <a:pt x="4540967" y="4136216"/>
                </a:lnTo>
                <a:lnTo>
                  <a:pt x="4529320" y="4136471"/>
                </a:lnTo>
                <a:cubicBezTo>
                  <a:pt x="4492664" y="4143541"/>
                  <a:pt x="4405588" y="4191494"/>
                  <a:pt x="4394092" y="4191598"/>
                </a:cubicBezTo>
                <a:cubicBezTo>
                  <a:pt x="4421331" y="4193462"/>
                  <a:pt x="4500678" y="4145664"/>
                  <a:pt x="4531270" y="4137175"/>
                </a:cubicBezTo>
                <a:lnTo>
                  <a:pt x="4540967" y="4136216"/>
                </a:lnTo>
                <a:lnTo>
                  <a:pt x="4541575" y="4136203"/>
                </a:lnTo>
                <a:close/>
                <a:moveTo>
                  <a:pt x="4673671" y="4121525"/>
                </a:moveTo>
                <a:cubicBezTo>
                  <a:pt x="4669587" y="4121703"/>
                  <a:pt x="4663344" y="4125106"/>
                  <a:pt x="4657869" y="4127369"/>
                </a:cubicBezTo>
                <a:lnTo>
                  <a:pt x="4651416" y="4129141"/>
                </a:lnTo>
                <a:close/>
                <a:moveTo>
                  <a:pt x="2035773" y="4116554"/>
                </a:moveTo>
                <a:cubicBezTo>
                  <a:pt x="2029441" y="4124484"/>
                  <a:pt x="2021628" y="4128716"/>
                  <a:pt x="2012425" y="4131867"/>
                </a:cubicBezTo>
                <a:lnTo>
                  <a:pt x="1981707" y="4140429"/>
                </a:lnTo>
                <a:lnTo>
                  <a:pt x="1989316" y="4133682"/>
                </a:lnTo>
                <a:cubicBezTo>
                  <a:pt x="2001705" y="4127140"/>
                  <a:pt x="2023433" y="4123212"/>
                  <a:pt x="2035773" y="4116554"/>
                </a:cubicBezTo>
                <a:close/>
                <a:moveTo>
                  <a:pt x="4873591" y="4069443"/>
                </a:moveTo>
                <a:cubicBezTo>
                  <a:pt x="4709891" y="4160941"/>
                  <a:pt x="4415042" y="4239180"/>
                  <a:pt x="4176417" y="4327244"/>
                </a:cubicBezTo>
                <a:lnTo>
                  <a:pt x="4180932" y="4323067"/>
                </a:lnTo>
                <a:lnTo>
                  <a:pt x="4186238" y="4320761"/>
                </a:lnTo>
                <a:lnTo>
                  <a:pt x="4190858" y="4318959"/>
                </a:lnTo>
                <a:lnTo>
                  <a:pt x="4190384" y="4318959"/>
                </a:lnTo>
                <a:lnTo>
                  <a:pt x="4186238" y="4320761"/>
                </a:lnTo>
                <a:lnTo>
                  <a:pt x="4181374" y="4322658"/>
                </a:lnTo>
                <a:lnTo>
                  <a:pt x="4180932" y="4323067"/>
                </a:lnTo>
                <a:lnTo>
                  <a:pt x="4162909" y="4330899"/>
                </a:lnTo>
                <a:cubicBezTo>
                  <a:pt x="4089066" y="4362333"/>
                  <a:pt x="3952173" y="4416966"/>
                  <a:pt x="3858960" y="4456737"/>
                </a:cubicBezTo>
                <a:cubicBezTo>
                  <a:pt x="3863576" y="4439692"/>
                  <a:pt x="3903110" y="4434247"/>
                  <a:pt x="3921339" y="4421227"/>
                </a:cubicBezTo>
                <a:cubicBezTo>
                  <a:pt x="3898968" y="4411048"/>
                  <a:pt x="3871033" y="4443125"/>
                  <a:pt x="3841797" y="4440284"/>
                </a:cubicBezTo>
                <a:cubicBezTo>
                  <a:pt x="4011652" y="4367371"/>
                  <a:pt x="4163988" y="4303217"/>
                  <a:pt x="4335856" y="4258948"/>
                </a:cubicBezTo>
                <a:cubicBezTo>
                  <a:pt x="4395038" y="4222491"/>
                  <a:pt x="4532579" y="4190888"/>
                  <a:pt x="4643606" y="4152419"/>
                </a:cubicBezTo>
                <a:cubicBezTo>
                  <a:pt x="4654851" y="4159757"/>
                  <a:pt x="4585489" y="4169937"/>
                  <a:pt x="4579570" y="4183075"/>
                </a:cubicBezTo>
                <a:cubicBezTo>
                  <a:pt x="4642423" y="4170529"/>
                  <a:pt x="4687520" y="4137623"/>
                  <a:pt x="4752740" y="4119394"/>
                </a:cubicBezTo>
                <a:cubicBezTo>
                  <a:pt x="4744336" y="4104362"/>
                  <a:pt x="4713442" y="4122945"/>
                  <a:pt x="4696042" y="4121288"/>
                </a:cubicBezTo>
                <a:cubicBezTo>
                  <a:pt x="4749070" y="4086607"/>
                  <a:pt x="4825534" y="4095485"/>
                  <a:pt x="4873591" y="4069443"/>
                </a:cubicBezTo>
                <a:close/>
                <a:moveTo>
                  <a:pt x="1989729" y="4057134"/>
                </a:moveTo>
                <a:cubicBezTo>
                  <a:pt x="1955876" y="4068970"/>
                  <a:pt x="1933505" y="4064946"/>
                  <a:pt x="1912199" y="4086370"/>
                </a:cubicBezTo>
                <a:cubicBezTo>
                  <a:pt x="1933032" y="4085778"/>
                  <a:pt x="1982508" y="4068142"/>
                  <a:pt x="1989729" y="4057134"/>
                </a:cubicBezTo>
                <a:close/>
                <a:moveTo>
                  <a:pt x="2133898" y="4002212"/>
                </a:moveTo>
                <a:cubicBezTo>
                  <a:pt x="2110225" y="4025175"/>
                  <a:pt x="2067495" y="4011326"/>
                  <a:pt x="2062879" y="4034644"/>
                </a:cubicBezTo>
                <a:cubicBezTo>
                  <a:pt x="2086078" y="4023281"/>
                  <a:pt x="2132714" y="4024465"/>
                  <a:pt x="2134253" y="4002212"/>
                </a:cubicBezTo>
                <a:close/>
                <a:moveTo>
                  <a:pt x="2423161" y="3963638"/>
                </a:moveTo>
                <a:lnTo>
                  <a:pt x="2419104" y="3964966"/>
                </a:lnTo>
                <a:lnTo>
                  <a:pt x="2408988" y="3971985"/>
                </a:lnTo>
                <a:lnTo>
                  <a:pt x="2410281" y="3971260"/>
                </a:lnTo>
                <a:close/>
                <a:moveTo>
                  <a:pt x="2458929" y="3949066"/>
                </a:moveTo>
                <a:lnTo>
                  <a:pt x="2457714" y="3949069"/>
                </a:lnTo>
                <a:lnTo>
                  <a:pt x="2456817" y="3949828"/>
                </a:lnTo>
                <a:close/>
                <a:moveTo>
                  <a:pt x="2613300" y="3908817"/>
                </a:moveTo>
                <a:lnTo>
                  <a:pt x="2610567" y="3910137"/>
                </a:lnTo>
                <a:lnTo>
                  <a:pt x="2612391" y="3909680"/>
                </a:lnTo>
                <a:close/>
                <a:moveTo>
                  <a:pt x="2633875" y="3889055"/>
                </a:moveTo>
                <a:cubicBezTo>
                  <a:pt x="2624997" y="3897222"/>
                  <a:pt x="2599475" y="3898931"/>
                  <a:pt x="2584771" y="3907614"/>
                </a:cubicBezTo>
                <a:lnTo>
                  <a:pt x="2576482" y="3917077"/>
                </a:lnTo>
                <a:lnTo>
                  <a:pt x="2623261" y="3899358"/>
                </a:lnTo>
                <a:lnTo>
                  <a:pt x="2634111" y="3889055"/>
                </a:lnTo>
                <a:close/>
                <a:moveTo>
                  <a:pt x="2813436" y="3806672"/>
                </a:moveTo>
                <a:cubicBezTo>
                  <a:pt x="2709866" y="3845496"/>
                  <a:pt x="2633520" y="3869169"/>
                  <a:pt x="2548770" y="3910953"/>
                </a:cubicBezTo>
                <a:lnTo>
                  <a:pt x="2507578" y="3925867"/>
                </a:lnTo>
                <a:cubicBezTo>
                  <a:pt x="2496807" y="3927879"/>
                  <a:pt x="2460232" y="3944568"/>
                  <a:pt x="2488403" y="3937703"/>
                </a:cubicBezTo>
                <a:cubicBezTo>
                  <a:pt x="2561553" y="3918883"/>
                  <a:pt x="2635295" y="3867276"/>
                  <a:pt x="2689033" y="3865145"/>
                </a:cubicBezTo>
                <a:cubicBezTo>
                  <a:pt x="2682286" y="3869998"/>
                  <a:pt x="2660744" y="3870235"/>
                  <a:pt x="2665360" y="3878402"/>
                </a:cubicBezTo>
                <a:cubicBezTo>
                  <a:pt x="2729514" y="3848810"/>
                  <a:pt x="2777571" y="3835080"/>
                  <a:pt x="2813672" y="3806672"/>
                </a:cubicBezTo>
                <a:close/>
                <a:moveTo>
                  <a:pt x="2861564" y="3767499"/>
                </a:moveTo>
                <a:lnTo>
                  <a:pt x="2842056" y="3770430"/>
                </a:lnTo>
                <a:cubicBezTo>
                  <a:pt x="2775714" y="3786675"/>
                  <a:pt x="2705960" y="3819100"/>
                  <a:pt x="2631744" y="3839341"/>
                </a:cubicBezTo>
                <a:cubicBezTo>
                  <a:pt x="2654707" y="3844904"/>
                  <a:pt x="2693650" y="3822296"/>
                  <a:pt x="2722886" y="3816970"/>
                </a:cubicBezTo>
                <a:lnTo>
                  <a:pt x="2709997" y="3833812"/>
                </a:lnTo>
                <a:lnTo>
                  <a:pt x="2723484" y="3828055"/>
                </a:lnTo>
                <a:cubicBezTo>
                  <a:pt x="2755007" y="3814759"/>
                  <a:pt x="2789466" y="3800459"/>
                  <a:pt x="2829770" y="3784184"/>
                </a:cubicBezTo>
                <a:cubicBezTo>
                  <a:pt x="2830954" y="3788089"/>
                  <a:pt x="2824561" y="3789510"/>
                  <a:pt x="2820892" y="3791877"/>
                </a:cubicBezTo>
                <a:lnTo>
                  <a:pt x="2823793" y="3791393"/>
                </a:lnTo>
                <a:lnTo>
                  <a:pt x="2886567" y="3768266"/>
                </a:lnTo>
                <a:lnTo>
                  <a:pt x="2849300" y="3775897"/>
                </a:lnTo>
                <a:close/>
                <a:moveTo>
                  <a:pt x="493350" y="3760036"/>
                </a:moveTo>
                <a:lnTo>
                  <a:pt x="467073" y="3768084"/>
                </a:lnTo>
                <a:cubicBezTo>
                  <a:pt x="468256" y="3782052"/>
                  <a:pt x="502582" y="3775542"/>
                  <a:pt x="501754" y="3768084"/>
                </a:cubicBezTo>
                <a:cubicBezTo>
                  <a:pt x="497138" y="3768440"/>
                  <a:pt x="494297" y="3765954"/>
                  <a:pt x="493350" y="3760036"/>
                </a:cubicBezTo>
                <a:close/>
                <a:moveTo>
                  <a:pt x="469677" y="3739913"/>
                </a:moveTo>
                <a:cubicBezTo>
                  <a:pt x="457840" y="3746897"/>
                  <a:pt x="447187" y="3754117"/>
                  <a:pt x="449436" y="3767966"/>
                </a:cubicBezTo>
                <a:cubicBezTo>
                  <a:pt x="467310" y="3764060"/>
                  <a:pt x="473465" y="3754236"/>
                  <a:pt x="470032" y="3740387"/>
                </a:cubicBezTo>
                <a:close/>
                <a:moveTo>
                  <a:pt x="436890" y="3706771"/>
                </a:moveTo>
                <a:cubicBezTo>
                  <a:pt x="422449" y="3731628"/>
                  <a:pt x="441032" y="3720501"/>
                  <a:pt x="445885" y="3736481"/>
                </a:cubicBezTo>
                <a:lnTo>
                  <a:pt x="446004" y="3736481"/>
                </a:lnTo>
                <a:cubicBezTo>
                  <a:pt x="443045" y="3726656"/>
                  <a:pt x="457840" y="3725828"/>
                  <a:pt x="450502" y="3713399"/>
                </a:cubicBezTo>
                <a:cubicBezTo>
                  <a:pt x="443518" y="3715530"/>
                  <a:pt x="443163" y="3706179"/>
                  <a:pt x="436890" y="3706771"/>
                </a:cubicBezTo>
                <a:close/>
                <a:moveTo>
                  <a:pt x="413808" y="3480456"/>
                </a:moveTo>
                <a:cubicBezTo>
                  <a:pt x="442098" y="3482113"/>
                  <a:pt x="410494" y="3503655"/>
                  <a:pt x="427539" y="3525080"/>
                </a:cubicBezTo>
                <a:cubicBezTo>
                  <a:pt x="405523" y="3531590"/>
                  <a:pt x="419727" y="3493121"/>
                  <a:pt x="413808" y="3480456"/>
                </a:cubicBezTo>
                <a:close/>
                <a:moveTo>
                  <a:pt x="4690442" y="3200946"/>
                </a:moveTo>
                <a:lnTo>
                  <a:pt x="4671141" y="3206498"/>
                </a:lnTo>
                <a:cubicBezTo>
                  <a:pt x="4653423" y="3210700"/>
                  <a:pt x="4635724" y="3215080"/>
                  <a:pt x="4620464" y="3222174"/>
                </a:cubicBezTo>
                <a:lnTo>
                  <a:pt x="4610534" y="3230981"/>
                </a:lnTo>
                <a:close/>
                <a:moveTo>
                  <a:pt x="649712" y="2904726"/>
                </a:moveTo>
                <a:lnTo>
                  <a:pt x="624855" y="2909816"/>
                </a:lnTo>
                <a:cubicBezTo>
                  <a:pt x="624855" y="2923783"/>
                  <a:pt x="657287" y="2921652"/>
                  <a:pt x="656814" y="2913840"/>
                </a:cubicBezTo>
                <a:cubicBezTo>
                  <a:pt x="652671" y="2913603"/>
                  <a:pt x="650185" y="2910762"/>
                  <a:pt x="649712" y="2904726"/>
                </a:cubicBezTo>
                <a:close/>
                <a:moveTo>
                  <a:pt x="629589" y="2882236"/>
                </a:moveTo>
                <a:cubicBezTo>
                  <a:pt x="618463" y="2887918"/>
                  <a:pt x="607810" y="2894073"/>
                  <a:pt x="608875" y="2907803"/>
                </a:cubicBezTo>
                <a:cubicBezTo>
                  <a:pt x="625328" y="2905673"/>
                  <a:pt x="631602" y="2896795"/>
                  <a:pt x="629589" y="2882236"/>
                </a:cubicBezTo>
                <a:close/>
                <a:moveTo>
                  <a:pt x="601655" y="2845780"/>
                </a:moveTo>
                <a:cubicBezTo>
                  <a:pt x="586504" y="2868743"/>
                  <a:pt x="604378" y="2859747"/>
                  <a:pt x="607692" y="2876318"/>
                </a:cubicBezTo>
                <a:cubicBezTo>
                  <a:pt x="605680" y="2866139"/>
                  <a:pt x="619528" y="2867085"/>
                  <a:pt x="613492" y="2853947"/>
                </a:cubicBezTo>
                <a:cubicBezTo>
                  <a:pt x="606982" y="2855249"/>
                  <a:pt x="607218" y="2846016"/>
                  <a:pt x="601655" y="2845780"/>
                </a:cubicBezTo>
                <a:close/>
                <a:moveTo>
                  <a:pt x="596565" y="2618991"/>
                </a:moveTo>
                <a:cubicBezTo>
                  <a:pt x="622132" y="2623844"/>
                  <a:pt x="591831" y="2641599"/>
                  <a:pt x="605916" y="2664798"/>
                </a:cubicBezTo>
                <a:cubicBezTo>
                  <a:pt x="585439" y="2668586"/>
                  <a:pt x="601063" y="2632248"/>
                  <a:pt x="596565" y="2618991"/>
                </a:cubicBezTo>
                <a:close/>
                <a:moveTo>
                  <a:pt x="593368" y="2123747"/>
                </a:moveTo>
                <a:lnTo>
                  <a:pt x="572298" y="2129547"/>
                </a:lnTo>
                <a:cubicBezTo>
                  <a:pt x="573837" y="2143396"/>
                  <a:pt x="601535" y="2139726"/>
                  <a:pt x="600351" y="2132506"/>
                </a:cubicBezTo>
                <a:cubicBezTo>
                  <a:pt x="596800" y="2132388"/>
                  <a:pt x="594314" y="2129665"/>
                  <a:pt x="593368" y="2123747"/>
                </a:cubicBezTo>
                <a:close/>
                <a:moveTo>
                  <a:pt x="573719" y="2102204"/>
                </a:moveTo>
                <a:cubicBezTo>
                  <a:pt x="564605" y="2108241"/>
                  <a:pt x="555964" y="2114041"/>
                  <a:pt x="558331" y="2128127"/>
                </a:cubicBezTo>
                <a:cubicBezTo>
                  <a:pt x="572417" y="2125523"/>
                  <a:pt x="576915" y="2116527"/>
                  <a:pt x="573719" y="2102204"/>
                </a:cubicBezTo>
                <a:close/>
                <a:moveTo>
                  <a:pt x="545074" y="2067050"/>
                </a:moveTo>
                <a:cubicBezTo>
                  <a:pt x="534895" y="2090368"/>
                  <a:pt x="549572" y="2080899"/>
                  <a:pt x="554070" y="2096996"/>
                </a:cubicBezTo>
                <a:cubicBezTo>
                  <a:pt x="551348" y="2087054"/>
                  <a:pt x="563776" y="2087409"/>
                  <a:pt x="556911" y="2074625"/>
                </a:cubicBezTo>
                <a:cubicBezTo>
                  <a:pt x="551229" y="2076164"/>
                  <a:pt x="550638" y="2067050"/>
                  <a:pt x="545074" y="2067050"/>
                </a:cubicBezTo>
                <a:close/>
                <a:moveTo>
                  <a:pt x="561633" y="2008272"/>
                </a:moveTo>
                <a:lnTo>
                  <a:pt x="561557" y="2008504"/>
                </a:lnTo>
                <a:lnTo>
                  <a:pt x="561601" y="2008536"/>
                </a:lnTo>
                <a:close/>
                <a:moveTo>
                  <a:pt x="459385" y="1940378"/>
                </a:moveTo>
                <a:lnTo>
                  <a:pt x="460281" y="1940647"/>
                </a:lnTo>
                <a:lnTo>
                  <a:pt x="470817" y="1954944"/>
                </a:lnTo>
                <a:lnTo>
                  <a:pt x="470741" y="1955076"/>
                </a:lnTo>
                <a:lnTo>
                  <a:pt x="470741" y="1955786"/>
                </a:lnTo>
                <a:close/>
                <a:moveTo>
                  <a:pt x="417835" y="1884000"/>
                </a:moveTo>
                <a:lnTo>
                  <a:pt x="459385" y="1940378"/>
                </a:lnTo>
                <a:lnTo>
                  <a:pt x="458667" y="1940162"/>
                </a:lnTo>
                <a:lnTo>
                  <a:pt x="417113" y="1884357"/>
                </a:lnTo>
                <a:lnTo>
                  <a:pt x="417713" y="1884057"/>
                </a:lnTo>
                <a:close/>
                <a:moveTo>
                  <a:pt x="412220" y="1876382"/>
                </a:moveTo>
                <a:lnTo>
                  <a:pt x="412945" y="1876780"/>
                </a:lnTo>
                <a:lnTo>
                  <a:pt x="418201" y="1883831"/>
                </a:lnTo>
                <a:lnTo>
                  <a:pt x="417835" y="1884000"/>
                </a:lnTo>
                <a:close/>
                <a:moveTo>
                  <a:pt x="410113" y="1875889"/>
                </a:moveTo>
                <a:lnTo>
                  <a:pt x="410808" y="1875889"/>
                </a:lnTo>
                <a:lnTo>
                  <a:pt x="417113" y="1884357"/>
                </a:lnTo>
                <a:lnTo>
                  <a:pt x="416529" y="1884648"/>
                </a:lnTo>
                <a:close/>
                <a:moveTo>
                  <a:pt x="372054" y="1826011"/>
                </a:moveTo>
                <a:lnTo>
                  <a:pt x="372278" y="1826228"/>
                </a:lnTo>
                <a:lnTo>
                  <a:pt x="373326" y="1827478"/>
                </a:lnTo>
                <a:close/>
                <a:moveTo>
                  <a:pt x="372932" y="1823996"/>
                </a:moveTo>
                <a:lnTo>
                  <a:pt x="374273" y="1825584"/>
                </a:lnTo>
                <a:lnTo>
                  <a:pt x="374323" y="1825648"/>
                </a:lnTo>
                <a:lnTo>
                  <a:pt x="372984" y="1824094"/>
                </a:lnTo>
                <a:close/>
                <a:moveTo>
                  <a:pt x="372369" y="1823380"/>
                </a:moveTo>
                <a:lnTo>
                  <a:pt x="372984" y="1824094"/>
                </a:lnTo>
                <a:lnTo>
                  <a:pt x="373013" y="1824149"/>
                </a:lnTo>
                <a:close/>
                <a:moveTo>
                  <a:pt x="356383" y="1806898"/>
                </a:moveTo>
                <a:lnTo>
                  <a:pt x="366934" y="1816470"/>
                </a:lnTo>
                <a:lnTo>
                  <a:pt x="372379" y="1822980"/>
                </a:lnTo>
                <a:lnTo>
                  <a:pt x="372431" y="1823043"/>
                </a:lnTo>
                <a:lnTo>
                  <a:pt x="372932" y="1823996"/>
                </a:lnTo>
                <a:lnTo>
                  <a:pt x="366579" y="1816470"/>
                </a:lnTo>
                <a:lnTo>
                  <a:pt x="372369" y="1823380"/>
                </a:lnTo>
                <a:lnTo>
                  <a:pt x="366105" y="1816115"/>
                </a:lnTo>
                <a:lnTo>
                  <a:pt x="370840" y="1821796"/>
                </a:lnTo>
                <a:lnTo>
                  <a:pt x="373799" y="1825229"/>
                </a:lnTo>
                <a:lnTo>
                  <a:pt x="373207" y="1824519"/>
                </a:lnTo>
                <a:lnTo>
                  <a:pt x="373013" y="1824149"/>
                </a:lnTo>
                <a:lnTo>
                  <a:pt x="373917" y="1825229"/>
                </a:lnTo>
                <a:lnTo>
                  <a:pt x="379954" y="1832804"/>
                </a:lnTo>
                <a:lnTo>
                  <a:pt x="382085" y="1835527"/>
                </a:lnTo>
                <a:lnTo>
                  <a:pt x="383717" y="1837708"/>
                </a:lnTo>
                <a:lnTo>
                  <a:pt x="412220" y="1876382"/>
                </a:lnTo>
                <a:lnTo>
                  <a:pt x="411321" y="1875889"/>
                </a:lnTo>
                <a:lnTo>
                  <a:pt x="410808" y="1875889"/>
                </a:lnTo>
                <a:lnTo>
                  <a:pt x="380664" y="1835408"/>
                </a:lnTo>
                <a:lnTo>
                  <a:pt x="378179" y="1832212"/>
                </a:lnTo>
                <a:cubicBezTo>
                  <a:pt x="375811" y="1829135"/>
                  <a:pt x="373444" y="1826176"/>
                  <a:pt x="371313" y="1823808"/>
                </a:cubicBezTo>
                <a:lnTo>
                  <a:pt x="364292" y="1815566"/>
                </a:lnTo>
                <a:lnTo>
                  <a:pt x="364685" y="1815996"/>
                </a:lnTo>
                <a:lnTo>
                  <a:pt x="373444" y="1826294"/>
                </a:lnTo>
                <a:lnTo>
                  <a:pt x="365632" y="1817062"/>
                </a:lnTo>
                <a:lnTo>
                  <a:pt x="363146" y="1814221"/>
                </a:lnTo>
                <a:lnTo>
                  <a:pt x="364292" y="1815566"/>
                </a:lnTo>
                <a:close/>
                <a:moveTo>
                  <a:pt x="338883" y="1791023"/>
                </a:moveTo>
                <a:lnTo>
                  <a:pt x="347512" y="1798851"/>
                </a:lnTo>
                <a:lnTo>
                  <a:pt x="366934" y="1818955"/>
                </a:lnTo>
                <a:lnTo>
                  <a:pt x="373917" y="1827241"/>
                </a:lnTo>
                <a:lnTo>
                  <a:pt x="379717" y="1834461"/>
                </a:lnTo>
                <a:lnTo>
                  <a:pt x="381848" y="1837302"/>
                </a:lnTo>
                <a:lnTo>
                  <a:pt x="410113" y="1875889"/>
                </a:lnTo>
                <a:lnTo>
                  <a:pt x="409782" y="1875889"/>
                </a:lnTo>
                <a:lnTo>
                  <a:pt x="381966" y="1838131"/>
                </a:lnTo>
                <a:lnTo>
                  <a:pt x="379836" y="1835408"/>
                </a:lnTo>
                <a:lnTo>
                  <a:pt x="373326" y="1827241"/>
                </a:lnTo>
                <a:lnTo>
                  <a:pt x="372278" y="1826228"/>
                </a:lnTo>
                <a:lnTo>
                  <a:pt x="366579" y="1819429"/>
                </a:lnTo>
                <a:lnTo>
                  <a:pt x="363695" y="1816372"/>
                </a:lnTo>
                <a:lnTo>
                  <a:pt x="360187" y="1812327"/>
                </a:lnTo>
                <a:lnTo>
                  <a:pt x="354743" y="1806883"/>
                </a:lnTo>
                <a:lnTo>
                  <a:pt x="354741" y="1806881"/>
                </a:lnTo>
                <a:close/>
                <a:moveTo>
                  <a:pt x="335175" y="1787659"/>
                </a:moveTo>
                <a:lnTo>
                  <a:pt x="336514" y="1788654"/>
                </a:lnTo>
                <a:lnTo>
                  <a:pt x="338883" y="1791023"/>
                </a:lnTo>
                <a:close/>
                <a:moveTo>
                  <a:pt x="327812" y="1779847"/>
                </a:moveTo>
                <a:lnTo>
                  <a:pt x="328820" y="1780605"/>
                </a:lnTo>
                <a:lnTo>
                  <a:pt x="333200" y="1784511"/>
                </a:lnTo>
                <a:lnTo>
                  <a:pt x="333684" y="1784511"/>
                </a:lnTo>
                <a:lnTo>
                  <a:pt x="340805" y="1791066"/>
                </a:lnTo>
                <a:cubicBezTo>
                  <a:pt x="344385" y="1794454"/>
                  <a:pt x="349298" y="1799307"/>
                  <a:pt x="356044" y="1806527"/>
                </a:cubicBezTo>
                <a:lnTo>
                  <a:pt x="356383" y="1806898"/>
                </a:lnTo>
                <a:lnTo>
                  <a:pt x="347512" y="1798851"/>
                </a:lnTo>
                <a:lnTo>
                  <a:pt x="336632" y="1787589"/>
                </a:lnTo>
                <a:close/>
                <a:moveTo>
                  <a:pt x="327561" y="1779627"/>
                </a:moveTo>
                <a:lnTo>
                  <a:pt x="327812" y="1779847"/>
                </a:lnTo>
                <a:lnTo>
                  <a:pt x="327540" y="1779642"/>
                </a:lnTo>
                <a:close/>
                <a:moveTo>
                  <a:pt x="323200" y="1778763"/>
                </a:moveTo>
                <a:lnTo>
                  <a:pt x="332290" y="1785516"/>
                </a:lnTo>
                <a:lnTo>
                  <a:pt x="354741" y="1806881"/>
                </a:lnTo>
                <a:lnTo>
                  <a:pt x="354742" y="1806882"/>
                </a:lnTo>
                <a:lnTo>
                  <a:pt x="354743" y="1806883"/>
                </a:lnTo>
                <a:lnTo>
                  <a:pt x="363695" y="1816372"/>
                </a:lnTo>
                <a:lnTo>
                  <a:pt x="372054" y="1826011"/>
                </a:lnTo>
                <a:close/>
                <a:moveTo>
                  <a:pt x="318153" y="1772871"/>
                </a:moveTo>
                <a:lnTo>
                  <a:pt x="321230" y="1775178"/>
                </a:lnTo>
                <a:lnTo>
                  <a:pt x="322634" y="1776283"/>
                </a:lnTo>
                <a:lnTo>
                  <a:pt x="335175" y="1787659"/>
                </a:lnTo>
                <a:lnTo>
                  <a:pt x="332290" y="1785516"/>
                </a:lnTo>
                <a:lnTo>
                  <a:pt x="325388" y="1778948"/>
                </a:lnTo>
                <a:close/>
                <a:moveTo>
                  <a:pt x="318966" y="1772083"/>
                </a:moveTo>
                <a:cubicBezTo>
                  <a:pt x="316421" y="1770011"/>
                  <a:pt x="317576" y="1771136"/>
                  <a:pt x="323494" y="1775752"/>
                </a:cubicBezTo>
                <a:lnTo>
                  <a:pt x="327804" y="1779453"/>
                </a:lnTo>
                <a:lnTo>
                  <a:pt x="327561" y="1779627"/>
                </a:lnTo>
                <a:close/>
                <a:moveTo>
                  <a:pt x="314905" y="1770142"/>
                </a:moveTo>
                <a:lnTo>
                  <a:pt x="327540" y="1779642"/>
                </a:lnTo>
                <a:lnTo>
                  <a:pt x="327518" y="1779657"/>
                </a:lnTo>
                <a:cubicBezTo>
                  <a:pt x="327636" y="1780250"/>
                  <a:pt x="327518" y="1780250"/>
                  <a:pt x="326926" y="1779657"/>
                </a:cubicBezTo>
                <a:lnTo>
                  <a:pt x="322634" y="1776283"/>
                </a:lnTo>
                <a:lnTo>
                  <a:pt x="322310" y="1775989"/>
                </a:lnTo>
                <a:lnTo>
                  <a:pt x="321230" y="1775178"/>
                </a:lnTo>
                <a:lnTo>
                  <a:pt x="316075" y="1771125"/>
                </a:lnTo>
                <a:close/>
                <a:moveTo>
                  <a:pt x="304836" y="1762791"/>
                </a:moveTo>
                <a:cubicBezTo>
                  <a:pt x="303875" y="1762169"/>
                  <a:pt x="304319" y="1762554"/>
                  <a:pt x="305976" y="1763560"/>
                </a:cubicBezTo>
                <a:cubicBezTo>
                  <a:pt x="309290" y="1765573"/>
                  <a:pt x="310000" y="1766519"/>
                  <a:pt x="313551" y="1769005"/>
                </a:cubicBezTo>
                <a:lnTo>
                  <a:pt x="314905" y="1770142"/>
                </a:lnTo>
                <a:lnTo>
                  <a:pt x="313077" y="1768768"/>
                </a:lnTo>
                <a:lnTo>
                  <a:pt x="316075" y="1771125"/>
                </a:lnTo>
                <a:lnTo>
                  <a:pt x="318153" y="1772871"/>
                </a:lnTo>
                <a:lnTo>
                  <a:pt x="313494" y="1769377"/>
                </a:lnTo>
                <a:lnTo>
                  <a:pt x="312131" y="1768058"/>
                </a:lnTo>
                <a:cubicBezTo>
                  <a:pt x="308166" y="1765040"/>
                  <a:pt x="305798" y="1763412"/>
                  <a:pt x="304836" y="1762791"/>
                </a:cubicBezTo>
                <a:close/>
                <a:moveTo>
                  <a:pt x="290943" y="1754801"/>
                </a:moveTo>
                <a:cubicBezTo>
                  <a:pt x="294424" y="1756549"/>
                  <a:pt x="297785" y="1758526"/>
                  <a:pt x="301004" y="1760720"/>
                </a:cubicBezTo>
                <a:cubicBezTo>
                  <a:pt x="304294" y="1762645"/>
                  <a:pt x="307457" y="1764780"/>
                  <a:pt x="310473" y="1767111"/>
                </a:cubicBezTo>
                <a:lnTo>
                  <a:pt x="313494" y="1769377"/>
                </a:lnTo>
                <a:lnTo>
                  <a:pt x="323200" y="1778763"/>
                </a:lnTo>
                <a:close/>
                <a:moveTo>
                  <a:pt x="4424513" y="1561155"/>
                </a:moveTo>
                <a:cubicBezTo>
                  <a:pt x="4419068" y="1577135"/>
                  <a:pt x="4408178" y="1582698"/>
                  <a:pt x="4413386" y="1598677"/>
                </a:cubicBezTo>
                <a:cubicBezTo>
                  <a:pt x="4421554" y="1591812"/>
                  <a:pt x="4428892" y="1568021"/>
                  <a:pt x="4424513" y="1561155"/>
                </a:cubicBezTo>
                <a:close/>
                <a:moveTo>
                  <a:pt x="4481447" y="1516295"/>
                </a:moveTo>
                <a:cubicBezTo>
                  <a:pt x="4487247" y="1519846"/>
                  <a:pt x="4490442" y="1523752"/>
                  <a:pt x="4495651" y="1526948"/>
                </a:cubicBezTo>
                <a:lnTo>
                  <a:pt x="4495177" y="1527066"/>
                </a:lnTo>
                <a:cubicBezTo>
                  <a:pt x="4477067" y="1535825"/>
                  <a:pt x="4472451" y="1550739"/>
                  <a:pt x="4462508" y="1576898"/>
                </a:cubicBezTo>
                <a:cubicBezTo>
                  <a:pt x="4451855" y="1582343"/>
                  <a:pt x="4465586" y="1560209"/>
                  <a:pt x="4467480" y="1553225"/>
                </a:cubicBezTo>
                <a:cubicBezTo>
                  <a:pt x="4472096" y="1537127"/>
                  <a:pt x="4472806" y="1520793"/>
                  <a:pt x="4481447" y="1516295"/>
                </a:cubicBezTo>
                <a:close/>
                <a:moveTo>
                  <a:pt x="4442386" y="1491438"/>
                </a:moveTo>
                <a:cubicBezTo>
                  <a:pt x="4449014" y="1508601"/>
                  <a:pt x="4424158" y="1517360"/>
                  <a:pt x="4437888" y="1528013"/>
                </a:cubicBezTo>
                <a:cubicBezTo>
                  <a:pt x="4438717" y="1515703"/>
                  <a:pt x="4456472" y="1500079"/>
                  <a:pt x="4442386" y="1491438"/>
                </a:cubicBezTo>
                <a:close/>
                <a:moveTo>
                  <a:pt x="4506422" y="1353660"/>
                </a:moveTo>
                <a:cubicBezTo>
                  <a:pt x="4509736" y="1355673"/>
                  <a:pt x="4513050" y="1357685"/>
                  <a:pt x="4513169" y="1360762"/>
                </a:cubicBezTo>
                <a:cubicBezTo>
                  <a:pt x="4518022" y="1361591"/>
                  <a:pt x="4517785" y="1357093"/>
                  <a:pt x="4519205" y="1354370"/>
                </a:cubicBezTo>
                <a:cubicBezTo>
                  <a:pt x="4527491" y="1361827"/>
                  <a:pt x="4513997" y="1375795"/>
                  <a:pt x="4520271" y="1383844"/>
                </a:cubicBezTo>
                <a:lnTo>
                  <a:pt x="4519797" y="1383844"/>
                </a:lnTo>
                <a:cubicBezTo>
                  <a:pt x="4507961" y="1378280"/>
                  <a:pt x="4510210" y="1372007"/>
                  <a:pt x="4506422" y="1385501"/>
                </a:cubicBezTo>
                <a:cubicBezTo>
                  <a:pt x="4500504" y="1385501"/>
                  <a:pt x="4506422" y="1362774"/>
                  <a:pt x="4506422" y="1353660"/>
                </a:cubicBezTo>
                <a:close/>
                <a:moveTo>
                  <a:pt x="4514234" y="1290216"/>
                </a:moveTo>
                <a:cubicBezTo>
                  <a:pt x="4537670" y="1294004"/>
                  <a:pt x="4507724" y="1321347"/>
                  <a:pt x="4515654" y="1337563"/>
                </a:cubicBezTo>
                <a:cubicBezTo>
                  <a:pt x="4496242" y="1327856"/>
                  <a:pt x="4526426" y="1302053"/>
                  <a:pt x="4514234" y="1290216"/>
                </a:cubicBezTo>
                <a:close/>
                <a:moveTo>
                  <a:pt x="4542523" y="1256956"/>
                </a:moveTo>
                <a:cubicBezTo>
                  <a:pt x="4545246" y="1286128"/>
                  <a:pt x="4545246" y="1315491"/>
                  <a:pt x="4542523" y="1344665"/>
                </a:cubicBezTo>
                <a:cubicBezTo>
                  <a:pt x="4539353" y="1376778"/>
                  <a:pt x="4534493" y="1408702"/>
                  <a:pt x="4527964" y="1440304"/>
                </a:cubicBezTo>
                <a:cubicBezTo>
                  <a:pt x="4515299" y="1505405"/>
                  <a:pt x="4495651" y="1570506"/>
                  <a:pt x="4480618" y="1630873"/>
                </a:cubicBezTo>
                <a:cubicBezTo>
                  <a:pt x="4469492" y="1620812"/>
                  <a:pt x="4481802" y="1602583"/>
                  <a:pt x="4485945" y="1586249"/>
                </a:cubicBezTo>
                <a:cubicBezTo>
                  <a:pt x="4489377" y="1572400"/>
                  <a:pt x="4492928" y="1558315"/>
                  <a:pt x="4496598" y="1544347"/>
                </a:cubicBezTo>
                <a:cubicBezTo>
                  <a:pt x="4500267" y="1530380"/>
                  <a:pt x="4502634" y="1516176"/>
                  <a:pt x="4505712" y="1501973"/>
                </a:cubicBezTo>
                <a:cubicBezTo>
                  <a:pt x="4512222" y="1473801"/>
                  <a:pt x="4516483" y="1445512"/>
                  <a:pt x="4521691" y="1417696"/>
                </a:cubicBezTo>
                <a:cubicBezTo>
                  <a:pt x="4530687" y="1361827"/>
                  <a:pt x="4537789" y="1307498"/>
                  <a:pt x="4542523" y="1256956"/>
                </a:cubicBezTo>
                <a:close/>
                <a:moveTo>
                  <a:pt x="4542050" y="978086"/>
                </a:moveTo>
                <a:lnTo>
                  <a:pt x="4542050" y="978204"/>
                </a:lnTo>
                <a:cubicBezTo>
                  <a:pt x="4544180" y="992408"/>
                  <a:pt x="4536724" y="997261"/>
                  <a:pt x="4548442" y="1005310"/>
                </a:cubicBezTo>
                <a:cubicBezTo>
                  <a:pt x="4549152" y="996196"/>
                  <a:pt x="4547140" y="976429"/>
                  <a:pt x="4542050" y="978086"/>
                </a:cubicBezTo>
                <a:close/>
                <a:moveTo>
                  <a:pt x="4588449" y="959029"/>
                </a:moveTo>
                <a:cubicBezTo>
                  <a:pt x="4606796" y="966604"/>
                  <a:pt x="4598392" y="983767"/>
                  <a:pt x="4595196" y="991461"/>
                </a:cubicBezTo>
                <a:lnTo>
                  <a:pt x="4594723" y="991461"/>
                </a:lnTo>
                <a:cubicBezTo>
                  <a:pt x="4587858" y="983057"/>
                  <a:pt x="4592474" y="968853"/>
                  <a:pt x="4588449" y="959029"/>
                </a:cubicBezTo>
                <a:close/>
                <a:moveTo>
                  <a:pt x="4590462" y="924940"/>
                </a:moveTo>
                <a:lnTo>
                  <a:pt x="4590565" y="924986"/>
                </a:lnTo>
                <a:lnTo>
                  <a:pt x="4590462" y="925176"/>
                </a:lnTo>
                <a:close/>
                <a:moveTo>
                  <a:pt x="4545246" y="911446"/>
                </a:moveTo>
                <a:cubicBezTo>
                  <a:pt x="4541000" y="923111"/>
                  <a:pt x="4541948" y="936035"/>
                  <a:pt x="4547850" y="946955"/>
                </a:cubicBezTo>
                <a:cubicBezTo>
                  <a:pt x="4556017" y="937250"/>
                  <a:pt x="4550927" y="921152"/>
                  <a:pt x="4545246" y="911446"/>
                </a:cubicBezTo>
                <a:close/>
                <a:moveTo>
                  <a:pt x="4612359" y="883985"/>
                </a:moveTo>
                <a:cubicBezTo>
                  <a:pt x="4620053" y="900911"/>
                  <a:pt x="4616028" y="915233"/>
                  <a:pt x="4623012" y="940800"/>
                </a:cubicBezTo>
                <a:cubicBezTo>
                  <a:pt x="4607269" y="939735"/>
                  <a:pt x="4621237" y="922572"/>
                  <a:pt x="4611176" y="918193"/>
                </a:cubicBezTo>
                <a:cubicBezTo>
                  <a:pt x="4603660" y="922868"/>
                  <a:pt x="4601114" y="927100"/>
                  <a:pt x="4599132" y="928890"/>
                </a:cubicBezTo>
                <a:lnTo>
                  <a:pt x="4590565" y="924986"/>
                </a:lnTo>
                <a:lnTo>
                  <a:pt x="4593254" y="920018"/>
                </a:lnTo>
                <a:cubicBezTo>
                  <a:pt x="4593021" y="913465"/>
                  <a:pt x="4586230" y="903634"/>
                  <a:pt x="4595551" y="898662"/>
                </a:cubicBezTo>
                <a:cubicBezTo>
                  <a:pt x="4604664" y="898662"/>
                  <a:pt x="4597208" y="907303"/>
                  <a:pt x="4599339" y="910499"/>
                </a:cubicBezTo>
                <a:cubicBezTo>
                  <a:pt x="4614253" y="906948"/>
                  <a:pt x="4600168" y="892744"/>
                  <a:pt x="4612359" y="883985"/>
                </a:cubicBezTo>
                <a:close/>
                <a:moveTo>
                  <a:pt x="725819" y="829892"/>
                </a:moveTo>
                <a:cubicBezTo>
                  <a:pt x="690427" y="829181"/>
                  <a:pt x="593841" y="914286"/>
                  <a:pt x="574666" y="910499"/>
                </a:cubicBezTo>
                <a:lnTo>
                  <a:pt x="574666" y="911445"/>
                </a:lnTo>
                <a:cubicBezTo>
                  <a:pt x="600469" y="916654"/>
                  <a:pt x="711260" y="831430"/>
                  <a:pt x="725819" y="829892"/>
                </a:cubicBezTo>
                <a:close/>
                <a:moveTo>
                  <a:pt x="4595906" y="793080"/>
                </a:moveTo>
                <a:cubicBezTo>
                  <a:pt x="4587266" y="803970"/>
                  <a:pt x="4595906" y="822790"/>
                  <a:pt x="4600523" y="833798"/>
                </a:cubicBezTo>
                <a:cubicBezTo>
                  <a:pt x="4605494" y="821369"/>
                  <a:pt x="4607980" y="801010"/>
                  <a:pt x="4595906" y="793080"/>
                </a:cubicBezTo>
                <a:close/>
                <a:moveTo>
                  <a:pt x="4522756" y="560373"/>
                </a:moveTo>
                <a:cubicBezTo>
                  <a:pt x="4509381" y="569487"/>
                  <a:pt x="4537197" y="619556"/>
                  <a:pt x="4533172" y="625356"/>
                </a:cubicBezTo>
                <a:cubicBezTo>
                  <a:pt x="4545246" y="611862"/>
                  <a:pt x="4512695" y="567120"/>
                  <a:pt x="4522756" y="560373"/>
                </a:cubicBezTo>
                <a:close/>
                <a:moveTo>
                  <a:pt x="1187681" y="556348"/>
                </a:moveTo>
                <a:cubicBezTo>
                  <a:pt x="1165399" y="559811"/>
                  <a:pt x="1132930" y="568399"/>
                  <a:pt x="1111896" y="581815"/>
                </a:cubicBezTo>
                <a:lnTo>
                  <a:pt x="1096122" y="596238"/>
                </a:lnTo>
                <a:lnTo>
                  <a:pt x="1095475" y="596356"/>
                </a:lnTo>
                <a:lnTo>
                  <a:pt x="1095475" y="596829"/>
                </a:lnTo>
                <a:lnTo>
                  <a:pt x="1096122" y="596238"/>
                </a:lnTo>
                <a:lnTo>
                  <a:pt x="1118621" y="592135"/>
                </a:lnTo>
                <a:cubicBezTo>
                  <a:pt x="1143073" y="584268"/>
                  <a:pt x="1170104" y="567179"/>
                  <a:pt x="1187681" y="556348"/>
                </a:cubicBezTo>
                <a:close/>
                <a:moveTo>
                  <a:pt x="1473416" y="525810"/>
                </a:moveTo>
                <a:cubicBezTo>
                  <a:pt x="1446311" y="524034"/>
                  <a:pt x="1411866" y="542381"/>
                  <a:pt x="1391981" y="557177"/>
                </a:cubicBezTo>
                <a:lnTo>
                  <a:pt x="1392099" y="557177"/>
                </a:lnTo>
                <a:cubicBezTo>
                  <a:pt x="1421141" y="552674"/>
                  <a:pt x="1448874" y="541976"/>
                  <a:pt x="1473416" y="525810"/>
                </a:cubicBezTo>
                <a:close/>
                <a:moveTo>
                  <a:pt x="4545246" y="503676"/>
                </a:moveTo>
                <a:cubicBezTo>
                  <a:pt x="4544299" y="505510"/>
                  <a:pt x="4545838" y="508292"/>
                  <a:pt x="4546503" y="510704"/>
                </a:cubicBezTo>
                <a:lnTo>
                  <a:pt x="4546109" y="511180"/>
                </a:lnTo>
                <a:close/>
                <a:moveTo>
                  <a:pt x="1286162" y="499769"/>
                </a:moveTo>
                <a:cubicBezTo>
                  <a:pt x="1283913" y="510067"/>
                  <a:pt x="1271958" y="516222"/>
                  <a:pt x="1258227" y="521785"/>
                </a:cubicBezTo>
                <a:cubicBezTo>
                  <a:pt x="1244588" y="526385"/>
                  <a:pt x="1231491" y="532458"/>
                  <a:pt x="1219167" y="539895"/>
                </a:cubicBezTo>
                <a:cubicBezTo>
                  <a:pt x="1231832" y="546524"/>
                  <a:pt x="1245326" y="539895"/>
                  <a:pt x="1259766" y="532912"/>
                </a:cubicBezTo>
                <a:cubicBezTo>
                  <a:pt x="1273558" y="524284"/>
                  <a:pt x="1289688" y="520148"/>
                  <a:pt x="1305929" y="521075"/>
                </a:cubicBezTo>
                <a:cubicBezTo>
                  <a:pt x="1121989" y="600262"/>
                  <a:pt x="960893" y="678147"/>
                  <a:pt x="776953" y="742301"/>
                </a:cubicBezTo>
                <a:cubicBezTo>
                  <a:pt x="758516" y="756368"/>
                  <a:pt x="738685" y="768505"/>
                  <a:pt x="717770" y="778521"/>
                </a:cubicBezTo>
                <a:cubicBezTo>
                  <a:pt x="694097" y="791186"/>
                  <a:pt x="666399" y="804088"/>
                  <a:pt x="637163" y="817108"/>
                </a:cubicBezTo>
                <a:cubicBezTo>
                  <a:pt x="577980" y="842439"/>
                  <a:pt x="513352" y="873095"/>
                  <a:pt x="455945" y="903160"/>
                </a:cubicBezTo>
                <a:cubicBezTo>
                  <a:pt x="441504" y="895821"/>
                  <a:pt x="516666" y="874160"/>
                  <a:pt x="520099" y="857352"/>
                </a:cubicBezTo>
                <a:cubicBezTo>
                  <a:pt x="488485" y="869236"/>
                  <a:pt x="458654" y="885405"/>
                  <a:pt x="431443" y="905409"/>
                </a:cubicBezTo>
                <a:cubicBezTo>
                  <a:pt x="403678" y="926486"/>
                  <a:pt x="374178" y="945175"/>
                  <a:pt x="343261" y="961278"/>
                </a:cubicBezTo>
                <a:cubicBezTo>
                  <a:pt x="356991" y="977849"/>
                  <a:pt x="386227" y="950388"/>
                  <a:pt x="405995" y="949441"/>
                </a:cubicBezTo>
                <a:cubicBezTo>
                  <a:pt x="381374" y="974890"/>
                  <a:pt x="346812" y="987555"/>
                  <a:pt x="313433" y="1000220"/>
                </a:cubicBezTo>
                <a:cubicBezTo>
                  <a:pt x="280053" y="1012886"/>
                  <a:pt x="246674" y="1024840"/>
                  <a:pt x="224303" y="1045435"/>
                </a:cubicBezTo>
                <a:cubicBezTo>
                  <a:pt x="267871" y="1005019"/>
                  <a:pt x="315150" y="968797"/>
                  <a:pt x="365513" y="937249"/>
                </a:cubicBezTo>
                <a:cubicBezTo>
                  <a:pt x="392974" y="919731"/>
                  <a:pt x="421856" y="901739"/>
                  <a:pt x="452276" y="884340"/>
                </a:cubicBezTo>
                <a:cubicBezTo>
                  <a:pt x="482696" y="866939"/>
                  <a:pt x="514299" y="850606"/>
                  <a:pt x="546968" y="833797"/>
                </a:cubicBezTo>
                <a:cubicBezTo>
                  <a:pt x="579636" y="816987"/>
                  <a:pt x="612543" y="801365"/>
                  <a:pt x="646040" y="785268"/>
                </a:cubicBezTo>
                <a:cubicBezTo>
                  <a:pt x="679537" y="769168"/>
                  <a:pt x="713272" y="753190"/>
                  <a:pt x="747243" y="738750"/>
                </a:cubicBezTo>
                <a:lnTo>
                  <a:pt x="847972" y="693889"/>
                </a:lnTo>
                <a:cubicBezTo>
                  <a:pt x="881233" y="679922"/>
                  <a:pt x="914020" y="665718"/>
                  <a:pt x="945860" y="651514"/>
                </a:cubicBezTo>
                <a:lnTo>
                  <a:pt x="941795" y="657187"/>
                </a:lnTo>
                <a:lnTo>
                  <a:pt x="930710" y="662877"/>
                </a:lnTo>
                <a:cubicBezTo>
                  <a:pt x="933787" y="661339"/>
                  <a:pt x="937841" y="660007"/>
                  <a:pt x="940993" y="658306"/>
                </a:cubicBezTo>
                <a:lnTo>
                  <a:pt x="941795" y="657187"/>
                </a:lnTo>
                <a:lnTo>
                  <a:pt x="997113" y="628788"/>
                </a:lnTo>
                <a:lnTo>
                  <a:pt x="1088965" y="586295"/>
                </a:lnTo>
                <a:cubicBezTo>
                  <a:pt x="1122107" y="570552"/>
                  <a:pt x="1157025" y="555993"/>
                  <a:pt x="1190759" y="541079"/>
                </a:cubicBezTo>
                <a:cubicBezTo>
                  <a:pt x="1224493" y="526165"/>
                  <a:pt x="1257162" y="511724"/>
                  <a:pt x="1286162" y="499769"/>
                </a:cubicBezTo>
                <a:close/>
                <a:moveTo>
                  <a:pt x="1604565" y="481186"/>
                </a:moveTo>
                <a:cubicBezTo>
                  <a:pt x="1583851" y="486276"/>
                  <a:pt x="1540175" y="503439"/>
                  <a:pt x="1546566" y="509002"/>
                </a:cubicBezTo>
                <a:cubicBezTo>
                  <a:pt x="1577696" y="495271"/>
                  <a:pt x="1592611" y="500716"/>
                  <a:pt x="1604565" y="481186"/>
                </a:cubicBezTo>
                <a:close/>
                <a:moveTo>
                  <a:pt x="1422756" y="443664"/>
                </a:moveTo>
                <a:cubicBezTo>
                  <a:pt x="1427727" y="462721"/>
                  <a:pt x="1382393" y="459643"/>
                  <a:pt x="1377185" y="474676"/>
                </a:cubicBezTo>
                <a:cubicBezTo>
                  <a:pt x="1404883" y="485329"/>
                  <a:pt x="1420388" y="473492"/>
                  <a:pt x="1401923" y="493733"/>
                </a:cubicBezTo>
                <a:cubicBezTo>
                  <a:pt x="1387246" y="487104"/>
                  <a:pt x="1360140" y="518590"/>
                  <a:pt x="1339190" y="509357"/>
                </a:cubicBezTo>
                <a:cubicBezTo>
                  <a:pt x="1334692" y="498941"/>
                  <a:pt x="1358246" y="500479"/>
                  <a:pt x="1365348" y="495035"/>
                </a:cubicBezTo>
                <a:cubicBezTo>
                  <a:pt x="1350671" y="480594"/>
                  <a:pt x="1324749" y="508292"/>
                  <a:pt x="1299182" y="500953"/>
                </a:cubicBezTo>
                <a:cubicBezTo>
                  <a:pt x="1334692" y="479055"/>
                  <a:pt x="1368426" y="471006"/>
                  <a:pt x="1422756" y="443664"/>
                </a:cubicBezTo>
                <a:close/>
                <a:moveTo>
                  <a:pt x="1549525" y="437036"/>
                </a:moveTo>
                <a:cubicBezTo>
                  <a:pt x="1534138" y="451121"/>
                  <a:pt x="1500285" y="457276"/>
                  <a:pt x="1479926" y="469349"/>
                </a:cubicBezTo>
                <a:cubicBezTo>
                  <a:pt x="1488449" y="443072"/>
                  <a:pt x="1530705" y="438929"/>
                  <a:pt x="1549525" y="437036"/>
                </a:cubicBezTo>
                <a:close/>
                <a:moveTo>
                  <a:pt x="4549862" y="416677"/>
                </a:moveTo>
                <a:cubicBezTo>
                  <a:pt x="4595433" y="486986"/>
                  <a:pt x="4589396" y="618609"/>
                  <a:pt x="4598274" y="728926"/>
                </a:cubicBezTo>
                <a:lnTo>
                  <a:pt x="4594410" y="725916"/>
                </a:lnTo>
                <a:lnTo>
                  <a:pt x="4594093" y="724292"/>
                </a:lnTo>
                <a:lnTo>
                  <a:pt x="4593657" y="721350"/>
                </a:lnTo>
                <a:lnTo>
                  <a:pt x="4593657" y="722061"/>
                </a:lnTo>
                <a:lnTo>
                  <a:pt x="4594093" y="724292"/>
                </a:lnTo>
                <a:lnTo>
                  <a:pt x="4594323" y="725848"/>
                </a:lnTo>
                <a:lnTo>
                  <a:pt x="4594410" y="725916"/>
                </a:lnTo>
                <a:lnTo>
                  <a:pt x="4599409" y="751513"/>
                </a:lnTo>
                <a:cubicBezTo>
                  <a:pt x="4605479" y="787717"/>
                  <a:pt x="4612182" y="840781"/>
                  <a:pt x="4616620" y="880197"/>
                </a:cubicBezTo>
                <a:cubicBezTo>
                  <a:pt x="4602298" y="875344"/>
                  <a:pt x="4610347" y="858063"/>
                  <a:pt x="4604784" y="848357"/>
                </a:cubicBezTo>
                <a:cubicBezTo>
                  <a:pt x="4587739" y="856169"/>
                  <a:pt x="4608453" y="872977"/>
                  <a:pt x="4595906" y="884577"/>
                </a:cubicBezTo>
                <a:cubicBezTo>
                  <a:pt x="4585017" y="801721"/>
                  <a:pt x="4572233" y="730701"/>
                  <a:pt x="4581466" y="654592"/>
                </a:cubicBezTo>
                <a:cubicBezTo>
                  <a:pt x="4563948" y="626894"/>
                  <a:pt x="4574127" y="565936"/>
                  <a:pt x="4567854" y="517051"/>
                </a:cubicBezTo>
                <a:cubicBezTo>
                  <a:pt x="4577915" y="512317"/>
                  <a:pt x="4568801" y="542500"/>
                  <a:pt x="4579690" y="545577"/>
                </a:cubicBezTo>
                <a:cubicBezTo>
                  <a:pt x="4584898" y="517880"/>
                  <a:pt x="4565842" y="497521"/>
                  <a:pt x="4565842" y="469113"/>
                </a:cubicBezTo>
                <a:cubicBezTo>
                  <a:pt x="4549270" y="472664"/>
                  <a:pt x="4558740" y="486157"/>
                  <a:pt x="4552466" y="493733"/>
                </a:cubicBezTo>
                <a:cubicBezTo>
                  <a:pt x="4533646" y="470060"/>
                  <a:pt x="4562409" y="437273"/>
                  <a:pt x="4549862" y="416677"/>
                </a:cubicBezTo>
                <a:close/>
                <a:moveTo>
                  <a:pt x="2160149" y="306093"/>
                </a:moveTo>
                <a:lnTo>
                  <a:pt x="2159700" y="306241"/>
                </a:lnTo>
                <a:lnTo>
                  <a:pt x="2159582" y="306241"/>
                </a:lnTo>
                <a:close/>
                <a:moveTo>
                  <a:pt x="2346008" y="280556"/>
                </a:moveTo>
                <a:lnTo>
                  <a:pt x="2346008" y="280674"/>
                </a:lnTo>
                <a:cubicBezTo>
                  <a:pt x="2340445" y="308727"/>
                  <a:pt x="2264454" y="292511"/>
                  <a:pt x="2248474" y="314645"/>
                </a:cubicBezTo>
                <a:cubicBezTo>
                  <a:pt x="2240071" y="285764"/>
                  <a:pt x="2318666" y="300205"/>
                  <a:pt x="2346008" y="280556"/>
                </a:cubicBezTo>
                <a:close/>
                <a:moveTo>
                  <a:pt x="2437268" y="243152"/>
                </a:moveTo>
                <a:cubicBezTo>
                  <a:pt x="2435137" y="259842"/>
                  <a:pt x="2420934" y="261617"/>
                  <a:pt x="2450998" y="256646"/>
                </a:cubicBezTo>
                <a:cubicBezTo>
                  <a:pt x="2455970" y="263156"/>
                  <a:pt x="2404836" y="271915"/>
                  <a:pt x="2385897" y="278425"/>
                </a:cubicBezTo>
                <a:cubicBezTo>
                  <a:pt x="2387673" y="273336"/>
                  <a:pt x="2389212" y="268246"/>
                  <a:pt x="2395248" y="266589"/>
                </a:cubicBezTo>
                <a:cubicBezTo>
                  <a:pt x="2393354" y="260671"/>
                  <a:pt x="2384358" y="264103"/>
                  <a:pt x="2377612" y="264577"/>
                </a:cubicBezTo>
                <a:cubicBezTo>
                  <a:pt x="2387081" y="250136"/>
                  <a:pt x="2425786" y="255581"/>
                  <a:pt x="2437268" y="243152"/>
                </a:cubicBezTo>
                <a:close/>
                <a:moveTo>
                  <a:pt x="2793904" y="230132"/>
                </a:moveTo>
                <a:cubicBezTo>
                  <a:pt x="2769757" y="237944"/>
                  <a:pt x="2722411" y="230132"/>
                  <a:pt x="2717794" y="251438"/>
                </a:cubicBezTo>
                <a:cubicBezTo>
                  <a:pt x="2745492" y="232263"/>
                  <a:pt x="2785736" y="252503"/>
                  <a:pt x="2793904" y="230132"/>
                </a:cubicBezTo>
                <a:close/>
                <a:moveTo>
                  <a:pt x="2933152" y="204023"/>
                </a:moveTo>
                <a:cubicBezTo>
                  <a:pt x="2909244" y="205838"/>
                  <a:pt x="2878062" y="212762"/>
                  <a:pt x="2871315" y="219953"/>
                </a:cubicBezTo>
                <a:cubicBezTo>
                  <a:pt x="2906824" y="214034"/>
                  <a:pt x="2928486" y="221610"/>
                  <a:pt x="2953461" y="204092"/>
                </a:cubicBezTo>
                <a:cubicBezTo>
                  <a:pt x="2948283" y="203381"/>
                  <a:pt x="2941121" y="203418"/>
                  <a:pt x="2933152" y="204023"/>
                </a:cubicBezTo>
                <a:close/>
                <a:moveTo>
                  <a:pt x="2864568" y="168463"/>
                </a:moveTo>
                <a:cubicBezTo>
                  <a:pt x="2884927" y="175684"/>
                  <a:pt x="2830124" y="177223"/>
                  <a:pt x="2815328" y="180300"/>
                </a:cubicBezTo>
                <a:cubicBezTo>
                  <a:pt x="2780884" y="187284"/>
                  <a:pt x="2748214" y="198055"/>
                  <a:pt x="2732472" y="192137"/>
                </a:cubicBezTo>
                <a:cubicBezTo>
                  <a:pt x="2734248" y="183733"/>
                  <a:pt x="2738272" y="177578"/>
                  <a:pt x="2740166" y="169647"/>
                </a:cubicBezTo>
                <a:cubicBezTo>
                  <a:pt x="2773190" y="183023"/>
                  <a:pt x="2806450" y="176394"/>
                  <a:pt x="2864568" y="168463"/>
                </a:cubicBezTo>
                <a:close/>
                <a:moveTo>
                  <a:pt x="4198403" y="139982"/>
                </a:moveTo>
                <a:cubicBezTo>
                  <a:pt x="4197131" y="139938"/>
                  <a:pt x="4195533" y="141003"/>
                  <a:pt x="4194290" y="142068"/>
                </a:cubicBezTo>
                <a:lnTo>
                  <a:pt x="4194290" y="142423"/>
                </a:lnTo>
                <a:cubicBezTo>
                  <a:pt x="4194290" y="149762"/>
                  <a:pt x="4198315" y="146211"/>
                  <a:pt x="4200564" y="144554"/>
                </a:cubicBezTo>
                <a:cubicBezTo>
                  <a:pt x="4200623" y="141180"/>
                  <a:pt x="4199676" y="140026"/>
                  <a:pt x="4198403" y="139982"/>
                </a:cubicBezTo>
                <a:close/>
                <a:moveTo>
                  <a:pt x="4218917" y="138686"/>
                </a:moveTo>
                <a:cubicBezTo>
                  <a:pt x="4217985" y="139494"/>
                  <a:pt x="4216779" y="141417"/>
                  <a:pt x="4215122" y="145264"/>
                </a:cubicBezTo>
                <a:cubicBezTo>
                  <a:pt x="4215951" y="153195"/>
                  <a:pt x="4218555" y="152248"/>
                  <a:pt x="4224710" y="139701"/>
                </a:cubicBezTo>
                <a:cubicBezTo>
                  <a:pt x="4222047" y="143873"/>
                  <a:pt x="4221714" y="136261"/>
                  <a:pt x="4218917" y="138686"/>
                </a:cubicBezTo>
                <a:close/>
                <a:moveTo>
                  <a:pt x="4024861" y="133084"/>
                </a:moveTo>
                <a:lnTo>
                  <a:pt x="4011650" y="133664"/>
                </a:lnTo>
                <a:lnTo>
                  <a:pt x="4020095" y="139221"/>
                </a:lnTo>
                <a:lnTo>
                  <a:pt x="4022067" y="136638"/>
                </a:lnTo>
                <a:close/>
                <a:moveTo>
                  <a:pt x="3621043" y="132007"/>
                </a:moveTo>
                <a:cubicBezTo>
                  <a:pt x="3557836" y="141358"/>
                  <a:pt x="3532624" y="134256"/>
                  <a:pt x="3502678" y="162900"/>
                </a:cubicBezTo>
                <a:cubicBezTo>
                  <a:pt x="3489065" y="152011"/>
                  <a:pt x="3459948" y="153313"/>
                  <a:pt x="3442666" y="168227"/>
                </a:cubicBezTo>
                <a:cubicBezTo>
                  <a:pt x="3491788" y="178761"/>
                  <a:pt x="3542448" y="145027"/>
                  <a:pt x="3542093" y="169884"/>
                </a:cubicBezTo>
                <a:cubicBezTo>
                  <a:pt x="3559020" y="172251"/>
                  <a:pt x="3561387" y="163019"/>
                  <a:pt x="3574170" y="162072"/>
                </a:cubicBezTo>
                <a:cubicBezTo>
                  <a:pt x="3652528" y="153076"/>
                  <a:pt x="3581509" y="159231"/>
                  <a:pt x="3551681" y="153549"/>
                </a:cubicBezTo>
                <a:cubicBezTo>
                  <a:pt x="3564109" y="141713"/>
                  <a:pt x="3610864" y="162782"/>
                  <a:pt x="3621043" y="132007"/>
                </a:cubicBezTo>
                <a:close/>
                <a:moveTo>
                  <a:pt x="4234890" y="126252"/>
                </a:moveTo>
                <a:cubicBezTo>
                  <a:pt x="4229948" y="125201"/>
                  <a:pt x="4224829" y="125260"/>
                  <a:pt x="4218200" y="128575"/>
                </a:cubicBezTo>
                <a:lnTo>
                  <a:pt x="4213702" y="126917"/>
                </a:lnTo>
                <a:cubicBezTo>
                  <a:pt x="4213110" y="124905"/>
                  <a:pt x="4207902" y="126917"/>
                  <a:pt x="4210033" y="130113"/>
                </a:cubicBezTo>
                <a:cubicBezTo>
                  <a:pt x="4215478" y="139701"/>
                  <a:pt x="4232167" y="120407"/>
                  <a:pt x="4232286" y="137689"/>
                </a:cubicBezTo>
                <a:cubicBezTo>
                  <a:pt x="4230747" y="139464"/>
                  <a:pt x="4230865" y="132007"/>
                  <a:pt x="4228143" y="140648"/>
                </a:cubicBezTo>
                <a:cubicBezTo>
                  <a:pt x="4237494" y="138280"/>
                  <a:pt x="4241518" y="143015"/>
                  <a:pt x="4250514" y="130823"/>
                </a:cubicBezTo>
                <a:lnTo>
                  <a:pt x="4250514" y="130587"/>
                </a:lnTo>
                <a:cubicBezTo>
                  <a:pt x="4244596" y="129462"/>
                  <a:pt x="4239831" y="127302"/>
                  <a:pt x="4234890" y="126252"/>
                </a:cubicBezTo>
                <a:close/>
                <a:moveTo>
                  <a:pt x="4151841" y="121754"/>
                </a:moveTo>
                <a:cubicBezTo>
                  <a:pt x="4152862" y="122627"/>
                  <a:pt x="4153691" y="124372"/>
                  <a:pt x="4155111" y="123603"/>
                </a:cubicBezTo>
                <a:cubicBezTo>
                  <a:pt x="4149430" y="133546"/>
                  <a:pt x="4149430" y="127746"/>
                  <a:pt x="4147417" y="125379"/>
                </a:cubicBezTo>
                <a:lnTo>
                  <a:pt x="4147417" y="125142"/>
                </a:lnTo>
                <a:cubicBezTo>
                  <a:pt x="4149607" y="120881"/>
                  <a:pt x="4150820" y="120881"/>
                  <a:pt x="4151841" y="121754"/>
                </a:cubicBezTo>
                <a:close/>
                <a:moveTo>
                  <a:pt x="4299399" y="119815"/>
                </a:moveTo>
                <a:cubicBezTo>
                  <a:pt x="4297623" y="130823"/>
                  <a:pt x="4304015" y="118395"/>
                  <a:pt x="4303423" y="125734"/>
                </a:cubicBezTo>
                <a:lnTo>
                  <a:pt x="4303778" y="125497"/>
                </a:lnTo>
                <a:cubicBezTo>
                  <a:pt x="4301648" y="130587"/>
                  <a:pt x="4294664" y="133901"/>
                  <a:pt x="4299399" y="119815"/>
                </a:cubicBezTo>
                <a:close/>
                <a:moveTo>
                  <a:pt x="4284233" y="119120"/>
                </a:moveTo>
                <a:cubicBezTo>
                  <a:pt x="4285284" y="119963"/>
                  <a:pt x="4286201" y="121650"/>
                  <a:pt x="4287562" y="120644"/>
                </a:cubicBezTo>
                <a:cubicBezTo>
                  <a:pt x="4283538" y="131652"/>
                  <a:pt x="4279395" y="130232"/>
                  <a:pt x="4280105" y="122893"/>
                </a:cubicBezTo>
                <a:lnTo>
                  <a:pt x="4280105" y="122656"/>
                </a:lnTo>
                <a:cubicBezTo>
                  <a:pt x="4281999" y="118277"/>
                  <a:pt x="4283183" y="118277"/>
                  <a:pt x="4284233" y="119120"/>
                </a:cubicBezTo>
                <a:close/>
                <a:moveTo>
                  <a:pt x="4263517" y="112414"/>
                </a:moveTo>
                <a:cubicBezTo>
                  <a:pt x="4266463" y="112336"/>
                  <a:pt x="4268594" y="121413"/>
                  <a:pt x="4272056" y="120171"/>
                </a:cubicBezTo>
                <a:cubicBezTo>
                  <a:pt x="4263416" y="135913"/>
                  <a:pt x="4263416" y="124077"/>
                  <a:pt x="4260220" y="116501"/>
                </a:cubicBezTo>
                <a:lnTo>
                  <a:pt x="4260220" y="116265"/>
                </a:lnTo>
                <a:cubicBezTo>
                  <a:pt x="4261463" y="113483"/>
                  <a:pt x="4262535" y="112440"/>
                  <a:pt x="4263517" y="112414"/>
                </a:cubicBezTo>
                <a:close/>
                <a:moveTo>
                  <a:pt x="2947306" y="110701"/>
                </a:moveTo>
                <a:cubicBezTo>
                  <a:pt x="2939967" y="129876"/>
                  <a:pt x="2894396" y="130468"/>
                  <a:pt x="2860188" y="137570"/>
                </a:cubicBezTo>
                <a:cubicBezTo>
                  <a:pt x="2684682" y="174145"/>
                  <a:pt x="2500986" y="217844"/>
                  <a:pt x="2328126" y="262076"/>
                </a:cubicBezTo>
                <a:lnTo>
                  <a:pt x="2160149" y="306093"/>
                </a:lnTo>
                <a:lnTo>
                  <a:pt x="2340859" y="246274"/>
                </a:lnTo>
                <a:cubicBezTo>
                  <a:pt x="2405871" y="228120"/>
                  <a:pt x="2474553" y="211549"/>
                  <a:pt x="2544034" y="195806"/>
                </a:cubicBezTo>
                <a:cubicBezTo>
                  <a:pt x="2682993" y="164311"/>
                  <a:pt x="2824560" y="139109"/>
                  <a:pt x="2947306" y="110701"/>
                </a:cubicBezTo>
                <a:close/>
                <a:moveTo>
                  <a:pt x="3607550" y="101942"/>
                </a:moveTo>
                <a:cubicBezTo>
                  <a:pt x="3632170" y="108570"/>
                  <a:pt x="3567424" y="107032"/>
                  <a:pt x="3592044" y="113778"/>
                </a:cubicBezTo>
                <a:cubicBezTo>
                  <a:pt x="3588256" y="128219"/>
                  <a:pt x="3574644" y="107860"/>
                  <a:pt x="3559374" y="116501"/>
                </a:cubicBezTo>
                <a:cubicBezTo>
                  <a:pt x="3567897" y="105611"/>
                  <a:pt x="3586717" y="102889"/>
                  <a:pt x="3607550" y="101942"/>
                </a:cubicBezTo>
                <a:close/>
                <a:moveTo>
                  <a:pt x="4008099" y="82293"/>
                </a:moveTo>
                <a:cubicBezTo>
                  <a:pt x="4001470" y="94722"/>
                  <a:pt x="3970932" y="86791"/>
                  <a:pt x="3954834" y="91171"/>
                </a:cubicBezTo>
                <a:cubicBezTo>
                  <a:pt x="3961344" y="79334"/>
                  <a:pt x="3992001" y="86673"/>
                  <a:pt x="4008099" y="82293"/>
                </a:cubicBezTo>
                <a:close/>
                <a:moveTo>
                  <a:pt x="3213155" y="75665"/>
                </a:moveTo>
                <a:cubicBezTo>
                  <a:pt x="3156813" y="94248"/>
                  <a:pt x="3104969" y="91763"/>
                  <a:pt x="3070406" y="101587"/>
                </a:cubicBezTo>
                <a:cubicBezTo>
                  <a:pt x="3060818" y="81346"/>
                  <a:pt x="3169360" y="84187"/>
                  <a:pt x="3179894" y="79216"/>
                </a:cubicBezTo>
                <a:close/>
                <a:moveTo>
                  <a:pt x="3847379" y="25727"/>
                </a:moveTo>
                <a:cubicBezTo>
                  <a:pt x="3854897" y="23503"/>
                  <a:pt x="3867125" y="31514"/>
                  <a:pt x="3874227" y="29739"/>
                </a:cubicBezTo>
                <a:cubicBezTo>
                  <a:pt x="3860497" y="47612"/>
                  <a:pt x="3846412" y="65249"/>
                  <a:pt x="3811612" y="65249"/>
                </a:cubicBezTo>
                <a:cubicBezTo>
                  <a:pt x="3836942" y="78150"/>
                  <a:pt x="3861680" y="91644"/>
                  <a:pt x="3905358" y="84306"/>
                </a:cubicBezTo>
                <a:cubicBezTo>
                  <a:pt x="3876358" y="112358"/>
                  <a:pt x="3813151" y="98154"/>
                  <a:pt x="3739054" y="112358"/>
                </a:cubicBezTo>
                <a:cubicBezTo>
                  <a:pt x="3741776" y="116738"/>
                  <a:pt x="3744498" y="121236"/>
                  <a:pt x="3750890" y="121709"/>
                </a:cubicBezTo>
                <a:cubicBezTo>
                  <a:pt x="3750890" y="134137"/>
                  <a:pt x="3735976" y="117093"/>
                  <a:pt x="3728874" y="118395"/>
                </a:cubicBezTo>
                <a:cubicBezTo>
                  <a:pt x="3717038" y="120052"/>
                  <a:pt x="3718221" y="132244"/>
                  <a:pt x="3719997" y="145027"/>
                </a:cubicBezTo>
                <a:cubicBezTo>
                  <a:pt x="3827946" y="144435"/>
                  <a:pt x="3899321" y="90816"/>
                  <a:pt x="3987978" y="104428"/>
                </a:cubicBezTo>
                <a:cubicBezTo>
                  <a:pt x="3975194" y="118750"/>
                  <a:pt x="3960280" y="113187"/>
                  <a:pt x="3929624" y="118987"/>
                </a:cubicBezTo>
                <a:cubicBezTo>
                  <a:pt x="3930924" y="125023"/>
                  <a:pt x="3939802" y="122656"/>
                  <a:pt x="3946076" y="123011"/>
                </a:cubicBezTo>
                <a:cubicBezTo>
                  <a:pt x="3902302" y="134302"/>
                  <a:pt x="3857481" y="141045"/>
                  <a:pt x="3812323" y="143133"/>
                </a:cubicBezTo>
                <a:cubicBezTo>
                  <a:pt x="3873404" y="154840"/>
                  <a:pt x="3936482" y="150393"/>
                  <a:pt x="3995316" y="130231"/>
                </a:cubicBezTo>
                <a:cubicBezTo>
                  <a:pt x="3994014" y="124195"/>
                  <a:pt x="3985254" y="126444"/>
                  <a:pt x="3978862" y="126207"/>
                </a:cubicBezTo>
                <a:cubicBezTo>
                  <a:pt x="3988805" y="110464"/>
                  <a:pt x="4003394" y="108511"/>
                  <a:pt x="4018338" y="111974"/>
                </a:cubicBezTo>
                <a:lnTo>
                  <a:pt x="4037902" y="119225"/>
                </a:lnTo>
                <a:lnTo>
                  <a:pt x="4040769" y="116975"/>
                </a:lnTo>
                <a:lnTo>
                  <a:pt x="4039731" y="119903"/>
                </a:lnTo>
                <a:lnTo>
                  <a:pt x="4040483" y="120181"/>
                </a:lnTo>
                <a:lnTo>
                  <a:pt x="4042239" y="121088"/>
                </a:lnTo>
                <a:lnTo>
                  <a:pt x="4051895" y="103599"/>
                </a:lnTo>
                <a:cubicBezTo>
                  <a:pt x="4056985" y="114371"/>
                  <a:pt x="4051895" y="118040"/>
                  <a:pt x="4066454" y="109873"/>
                </a:cubicBezTo>
                <a:lnTo>
                  <a:pt x="4068910" y="98741"/>
                </a:lnTo>
                <a:lnTo>
                  <a:pt x="4050493" y="100418"/>
                </a:lnTo>
                <a:cubicBezTo>
                  <a:pt x="4043039" y="100781"/>
                  <a:pt x="4036004" y="100966"/>
                  <a:pt x="4031062" y="101350"/>
                </a:cubicBezTo>
                <a:cubicBezTo>
                  <a:pt x="4037217" y="94899"/>
                  <a:pt x="4047633" y="90283"/>
                  <a:pt x="4057871" y="87191"/>
                </a:cubicBezTo>
                <a:lnTo>
                  <a:pt x="4071987" y="84441"/>
                </a:lnTo>
                <a:lnTo>
                  <a:pt x="4074099" y="80940"/>
                </a:lnTo>
                <a:cubicBezTo>
                  <a:pt x="4075773" y="79053"/>
                  <a:pt x="4076938" y="78772"/>
                  <a:pt x="4077862" y="79275"/>
                </a:cubicBezTo>
                <a:lnTo>
                  <a:pt x="4080707" y="82742"/>
                </a:lnTo>
                <a:lnTo>
                  <a:pt x="4083616" y="82175"/>
                </a:lnTo>
                <a:lnTo>
                  <a:pt x="4085785" y="89560"/>
                </a:lnTo>
                <a:lnTo>
                  <a:pt x="4092974" y="90196"/>
                </a:lnTo>
                <a:cubicBezTo>
                  <a:pt x="4103622" y="94774"/>
                  <a:pt x="4111789" y="107890"/>
                  <a:pt x="4124218" y="110820"/>
                </a:cubicBezTo>
                <a:cubicBezTo>
                  <a:pt x="4121849" y="117211"/>
                  <a:pt x="4121022" y="117330"/>
                  <a:pt x="4119128" y="122656"/>
                </a:cubicBezTo>
                <a:cubicBezTo>
                  <a:pt x="4123152" y="132481"/>
                  <a:pt x="4134159" y="116856"/>
                  <a:pt x="4124336" y="115791"/>
                </a:cubicBezTo>
                <a:cubicBezTo>
                  <a:pt x="4127058" y="109636"/>
                  <a:pt x="4133095" y="111411"/>
                  <a:pt x="4137356" y="107387"/>
                </a:cubicBezTo>
                <a:cubicBezTo>
                  <a:pt x="4133800" y="113418"/>
                  <a:pt x="4131655" y="120176"/>
                  <a:pt x="4131083" y="127154"/>
                </a:cubicBezTo>
                <a:cubicBezTo>
                  <a:pt x="4139605" y="109636"/>
                  <a:pt x="4137830" y="122183"/>
                  <a:pt x="4141972" y="122420"/>
                </a:cubicBezTo>
                <a:cubicBezTo>
                  <a:pt x="4136173" y="134966"/>
                  <a:pt x="4140079" y="121117"/>
                  <a:pt x="4135581" y="128930"/>
                </a:cubicBezTo>
                <a:cubicBezTo>
                  <a:pt x="4133095" y="138636"/>
                  <a:pt x="4139250" y="132717"/>
                  <a:pt x="4141262" y="131060"/>
                </a:cubicBezTo>
                <a:cubicBezTo>
                  <a:pt x="4142919" y="126562"/>
                  <a:pt x="4141262" y="127391"/>
                  <a:pt x="4141262" y="126562"/>
                </a:cubicBezTo>
                <a:cubicBezTo>
                  <a:pt x="4144577" y="118040"/>
                  <a:pt x="4144340" y="125852"/>
                  <a:pt x="4146115" y="123958"/>
                </a:cubicBezTo>
                <a:cubicBezTo>
                  <a:pt x="4144932" y="127036"/>
                  <a:pt x="4144103" y="127628"/>
                  <a:pt x="4142683" y="131534"/>
                </a:cubicBezTo>
                <a:cubicBezTo>
                  <a:pt x="4148719" y="134848"/>
                  <a:pt x="4152389" y="132125"/>
                  <a:pt x="4158425" y="132954"/>
                </a:cubicBezTo>
                <a:cubicBezTo>
                  <a:pt x="4160156" y="129127"/>
                  <a:pt x="4161580" y="125169"/>
                  <a:pt x="4162686" y="121117"/>
                </a:cubicBezTo>
                <a:cubicBezTo>
                  <a:pt x="4161502" y="132954"/>
                  <a:pt x="4168250" y="114252"/>
                  <a:pt x="4168368" y="123130"/>
                </a:cubicBezTo>
                <a:cubicBezTo>
                  <a:pt x="4163515" y="133901"/>
                  <a:pt x="4164699" y="127509"/>
                  <a:pt x="4161029" y="129285"/>
                </a:cubicBezTo>
                <a:cubicBezTo>
                  <a:pt x="4163160" y="136032"/>
                  <a:pt x="4166593" y="144435"/>
                  <a:pt x="4174050" y="134019"/>
                </a:cubicBezTo>
                <a:cubicBezTo>
                  <a:pt x="4176180" y="125615"/>
                  <a:pt x="4170617" y="131297"/>
                  <a:pt x="4171801" y="124313"/>
                </a:cubicBezTo>
                <a:cubicBezTo>
                  <a:pt x="4178429" y="113305"/>
                  <a:pt x="4180678" y="122420"/>
                  <a:pt x="4183637" y="124313"/>
                </a:cubicBezTo>
                <a:cubicBezTo>
                  <a:pt x="4173576" y="144317"/>
                  <a:pt x="4189792" y="117211"/>
                  <a:pt x="4184229" y="133428"/>
                </a:cubicBezTo>
                <a:cubicBezTo>
                  <a:pt x="4186241" y="131652"/>
                  <a:pt x="4185649" y="127036"/>
                  <a:pt x="4188964" y="121591"/>
                </a:cubicBezTo>
                <a:cubicBezTo>
                  <a:pt x="4192514" y="126207"/>
                  <a:pt x="4198670" y="117803"/>
                  <a:pt x="4202339" y="121591"/>
                </a:cubicBezTo>
                <a:cubicBezTo>
                  <a:pt x="4196894" y="132836"/>
                  <a:pt x="4199616" y="120881"/>
                  <a:pt x="4195592" y="127983"/>
                </a:cubicBezTo>
                <a:cubicBezTo>
                  <a:pt x="4194645" y="139819"/>
                  <a:pt x="4203523" y="120762"/>
                  <a:pt x="4206599" y="127983"/>
                </a:cubicBezTo>
                <a:cubicBezTo>
                  <a:pt x="4208493" y="117093"/>
                  <a:pt x="4202456" y="127036"/>
                  <a:pt x="4206599" y="114607"/>
                </a:cubicBezTo>
                <a:cubicBezTo>
                  <a:pt x="4209323" y="109281"/>
                  <a:pt x="4211216" y="107860"/>
                  <a:pt x="4212754" y="107979"/>
                </a:cubicBezTo>
                <a:cubicBezTo>
                  <a:pt x="4210963" y="111821"/>
                  <a:pt x="4209420" y="115774"/>
                  <a:pt x="4208138" y="119815"/>
                </a:cubicBezTo>
                <a:cubicBezTo>
                  <a:pt x="4227787" y="120881"/>
                  <a:pt x="4238321" y="115318"/>
                  <a:pt x="4258443" y="114962"/>
                </a:cubicBezTo>
                <a:cubicBezTo>
                  <a:pt x="4257141" y="118868"/>
                  <a:pt x="4256668" y="117803"/>
                  <a:pt x="4255958" y="118632"/>
                </a:cubicBezTo>
                <a:cubicBezTo>
                  <a:pt x="4260219" y="159468"/>
                  <a:pt x="4292178" y="123366"/>
                  <a:pt x="4307802" y="134848"/>
                </a:cubicBezTo>
                <a:cubicBezTo>
                  <a:pt x="4309104" y="128811"/>
                  <a:pt x="4308986" y="125852"/>
                  <a:pt x="4307802" y="125970"/>
                </a:cubicBezTo>
                <a:cubicBezTo>
                  <a:pt x="4315732" y="112832"/>
                  <a:pt x="4313365" y="133664"/>
                  <a:pt x="4317508" y="133309"/>
                </a:cubicBezTo>
                <a:cubicBezTo>
                  <a:pt x="4320940" y="111648"/>
                  <a:pt x="4315969" y="147750"/>
                  <a:pt x="4321532" y="121473"/>
                </a:cubicBezTo>
                <a:lnTo>
                  <a:pt x="4329581" y="123840"/>
                </a:lnTo>
                <a:cubicBezTo>
                  <a:pt x="4327332" y="129521"/>
                  <a:pt x="4325557" y="132007"/>
                  <a:pt x="4324373" y="130942"/>
                </a:cubicBezTo>
                <a:cubicBezTo>
                  <a:pt x="4343312" y="145738"/>
                  <a:pt x="4373495" y="138280"/>
                  <a:pt x="4388172" y="157337"/>
                </a:cubicBezTo>
                <a:cubicBezTo>
                  <a:pt x="4389119" y="153431"/>
                  <a:pt x="4388172" y="154023"/>
                  <a:pt x="4388172" y="152958"/>
                </a:cubicBezTo>
                <a:cubicBezTo>
                  <a:pt x="4402613" y="147395"/>
                  <a:pt x="4412437" y="210602"/>
                  <a:pt x="4427588" y="205749"/>
                </a:cubicBezTo>
                <a:cubicBezTo>
                  <a:pt x="4429600" y="205039"/>
                  <a:pt x="4433743" y="189651"/>
                  <a:pt x="4433980" y="193912"/>
                </a:cubicBezTo>
                <a:cubicBezTo>
                  <a:pt x="4434883" y="191282"/>
                  <a:pt x="4435362" y="188525"/>
                  <a:pt x="4435400" y="185745"/>
                </a:cubicBezTo>
                <a:cubicBezTo>
                  <a:pt x="4439424" y="173909"/>
                  <a:pt x="4431020" y="213916"/>
                  <a:pt x="4438122" y="194859"/>
                </a:cubicBezTo>
                <a:cubicBezTo>
                  <a:pt x="4436939" y="203263"/>
                  <a:pt x="4431258" y="204684"/>
                  <a:pt x="4428416" y="209655"/>
                </a:cubicBezTo>
                <a:cubicBezTo>
                  <a:pt x="4431376" y="233328"/>
                  <a:pt x="4440253" y="239602"/>
                  <a:pt x="4451379" y="232026"/>
                </a:cubicBezTo>
                <a:cubicBezTo>
                  <a:pt x="4444277" y="247532"/>
                  <a:pt x="4452681" y="244810"/>
                  <a:pt x="4455285" y="245638"/>
                </a:cubicBezTo>
                <a:cubicBezTo>
                  <a:pt x="4454457" y="252385"/>
                  <a:pt x="4449486" y="246940"/>
                  <a:pt x="4446526" y="256528"/>
                </a:cubicBezTo>
                <a:cubicBezTo>
                  <a:pt x="4445580" y="269666"/>
                  <a:pt x="4454338" y="271560"/>
                  <a:pt x="4459192" y="259250"/>
                </a:cubicBezTo>
                <a:cubicBezTo>
                  <a:pt x="4459418" y="260664"/>
                  <a:pt x="4459078" y="262110"/>
                  <a:pt x="4458246" y="263275"/>
                </a:cubicBezTo>
                <a:cubicBezTo>
                  <a:pt x="4457416" y="267299"/>
                  <a:pt x="4458246" y="266707"/>
                  <a:pt x="4458246" y="267654"/>
                </a:cubicBezTo>
                <a:cubicBezTo>
                  <a:pt x="4456470" y="276413"/>
                  <a:pt x="4455642" y="268956"/>
                  <a:pt x="4454339" y="270969"/>
                </a:cubicBezTo>
                <a:cubicBezTo>
                  <a:pt x="4452327" y="279846"/>
                  <a:pt x="4456115" y="273336"/>
                  <a:pt x="4456470" y="275703"/>
                </a:cubicBezTo>
                <a:cubicBezTo>
                  <a:pt x="4450788" y="287540"/>
                  <a:pt x="4453984" y="294523"/>
                  <a:pt x="4457180" y="292866"/>
                </a:cubicBezTo>
                <a:cubicBezTo>
                  <a:pt x="4458009" y="292866"/>
                  <a:pt x="4446409" y="310858"/>
                  <a:pt x="4448539" y="320801"/>
                </a:cubicBezTo>
                <a:cubicBezTo>
                  <a:pt x="4443818" y="329401"/>
                  <a:pt x="4440275" y="338598"/>
                  <a:pt x="4438004" y="348143"/>
                </a:cubicBezTo>
                <a:lnTo>
                  <a:pt x="4437680" y="350097"/>
                </a:lnTo>
                <a:lnTo>
                  <a:pt x="4446529" y="352878"/>
                </a:lnTo>
                <a:lnTo>
                  <a:pt x="4446529" y="353233"/>
                </a:lnTo>
                <a:cubicBezTo>
                  <a:pt x="4461916" y="346012"/>
                  <a:pt x="4462508" y="334058"/>
                  <a:pt x="4470912" y="324588"/>
                </a:cubicBezTo>
                <a:cubicBezTo>
                  <a:pt x="4507842" y="336425"/>
                  <a:pt x="4471741" y="382351"/>
                  <a:pt x="4512576" y="395608"/>
                </a:cubicBezTo>
                <a:cubicBezTo>
                  <a:pt x="4510919" y="434905"/>
                  <a:pt x="4520270" y="485684"/>
                  <a:pt x="4542522" y="515512"/>
                </a:cubicBezTo>
                <a:lnTo>
                  <a:pt x="4546109" y="511180"/>
                </a:lnTo>
                <a:lnTo>
                  <a:pt x="4551950" y="561991"/>
                </a:lnTo>
                <a:cubicBezTo>
                  <a:pt x="4553021" y="622707"/>
                  <a:pt x="4540926" y="689865"/>
                  <a:pt x="4549270" y="756623"/>
                </a:cubicBezTo>
                <a:cubicBezTo>
                  <a:pt x="4549270" y="774496"/>
                  <a:pt x="4542050" y="744787"/>
                  <a:pt x="4544653" y="744787"/>
                </a:cubicBezTo>
                <a:cubicBezTo>
                  <a:pt x="4531041" y="745734"/>
                  <a:pt x="4546784" y="773431"/>
                  <a:pt x="4545482" y="768460"/>
                </a:cubicBezTo>
                <a:cubicBezTo>
                  <a:pt x="4551312" y="800983"/>
                  <a:pt x="4552942" y="834120"/>
                  <a:pt x="4550336" y="867059"/>
                </a:cubicBezTo>
                <a:cubicBezTo>
                  <a:pt x="4559213" y="868361"/>
                  <a:pt x="4558384" y="863863"/>
                  <a:pt x="4558739" y="860075"/>
                </a:cubicBezTo>
                <a:cubicBezTo>
                  <a:pt x="4567261" y="906356"/>
                  <a:pt x="4564183" y="966604"/>
                  <a:pt x="4560869" y="1025077"/>
                </a:cubicBezTo>
                <a:cubicBezTo>
                  <a:pt x="4557560" y="1083550"/>
                  <a:pt x="4552820" y="1141667"/>
                  <a:pt x="4560041" y="1186054"/>
                </a:cubicBezTo>
                <a:lnTo>
                  <a:pt x="4551873" y="1184634"/>
                </a:lnTo>
                <a:cubicBezTo>
                  <a:pt x="4558276" y="1194293"/>
                  <a:pt x="4560176" y="1206254"/>
                  <a:pt x="4557082" y="1217421"/>
                </a:cubicBezTo>
                <a:cubicBezTo>
                  <a:pt x="4554596" y="1228429"/>
                  <a:pt x="4549980" y="1238964"/>
                  <a:pt x="4548678" y="1248433"/>
                </a:cubicBezTo>
                <a:cubicBezTo>
                  <a:pt x="4545821" y="1237871"/>
                  <a:pt x="4544623" y="1226931"/>
                  <a:pt x="4545126" y="1216001"/>
                </a:cubicBezTo>
                <a:cubicBezTo>
                  <a:pt x="4545126" y="1204164"/>
                  <a:pt x="4545837" y="1191144"/>
                  <a:pt x="4546902" y="1177887"/>
                </a:cubicBezTo>
                <a:cubicBezTo>
                  <a:pt x="4549916" y="1152449"/>
                  <a:pt x="4549916" y="1126743"/>
                  <a:pt x="4546902" y="1101305"/>
                </a:cubicBezTo>
                <a:cubicBezTo>
                  <a:pt x="4534237" y="1136814"/>
                  <a:pt x="4530449" y="1186765"/>
                  <a:pt x="4521099" y="1214817"/>
                </a:cubicBezTo>
                <a:cubicBezTo>
                  <a:pt x="4519598" y="1187497"/>
                  <a:pt x="4521226" y="1160095"/>
                  <a:pt x="4525952" y="1133145"/>
                </a:cubicBezTo>
                <a:cubicBezTo>
                  <a:pt x="4503463" y="1166879"/>
                  <a:pt x="4511630" y="1213515"/>
                  <a:pt x="4499675" y="1259086"/>
                </a:cubicBezTo>
                <a:cubicBezTo>
                  <a:pt x="4510801" y="1251984"/>
                  <a:pt x="4506777" y="1230797"/>
                  <a:pt x="4511512" y="1218250"/>
                </a:cubicBezTo>
                <a:cubicBezTo>
                  <a:pt x="4531515" y="1233045"/>
                  <a:pt x="4519087" y="1248197"/>
                  <a:pt x="4515890" y="1260033"/>
                </a:cubicBezTo>
                <a:cubicBezTo>
                  <a:pt x="4499793" y="1316493"/>
                  <a:pt x="4487601" y="1372599"/>
                  <a:pt x="4473398" y="1428704"/>
                </a:cubicBezTo>
                <a:cubicBezTo>
                  <a:pt x="4460177" y="1485279"/>
                  <a:pt x="4443455" y="1540979"/>
                  <a:pt x="4423328" y="1595482"/>
                </a:cubicBezTo>
                <a:cubicBezTo>
                  <a:pt x="4420369" y="1602820"/>
                  <a:pt x="4423328" y="1612289"/>
                  <a:pt x="4421316" y="1620338"/>
                </a:cubicBezTo>
                <a:cubicBezTo>
                  <a:pt x="4418534" y="1632600"/>
                  <a:pt x="4415057" y="1644693"/>
                  <a:pt x="4410900" y="1656558"/>
                </a:cubicBezTo>
                <a:cubicBezTo>
                  <a:pt x="4406522" y="1668653"/>
                  <a:pt x="4401504" y="1680506"/>
                  <a:pt x="4395867" y="1692068"/>
                </a:cubicBezTo>
                <a:lnTo>
                  <a:pt x="4391463" y="1699752"/>
                </a:lnTo>
                <a:lnTo>
                  <a:pt x="4403265" y="1711154"/>
                </a:lnTo>
                <a:cubicBezTo>
                  <a:pt x="4410663" y="1717842"/>
                  <a:pt x="4416936" y="1726512"/>
                  <a:pt x="4418356" y="1744148"/>
                </a:cubicBezTo>
                <a:cubicBezTo>
                  <a:pt x="4421582" y="1745214"/>
                  <a:pt x="4425562" y="1744467"/>
                  <a:pt x="4430106" y="1742697"/>
                </a:cubicBezTo>
                <a:lnTo>
                  <a:pt x="4430283" y="1742609"/>
                </a:lnTo>
                <a:lnTo>
                  <a:pt x="4440152" y="1712679"/>
                </a:lnTo>
                <a:cubicBezTo>
                  <a:pt x="4445316" y="1701744"/>
                  <a:pt x="4450375" y="1692364"/>
                  <a:pt x="4452210" y="1683546"/>
                </a:cubicBezTo>
                <a:cubicBezTo>
                  <a:pt x="4468900" y="1687570"/>
                  <a:pt x="4434929" y="1730892"/>
                  <a:pt x="4435166" y="1736455"/>
                </a:cubicBezTo>
                <a:lnTo>
                  <a:pt x="4432531" y="1741481"/>
                </a:lnTo>
                <a:lnTo>
                  <a:pt x="4445240" y="1735109"/>
                </a:lnTo>
                <a:cubicBezTo>
                  <a:pt x="4456204" y="1729058"/>
                  <a:pt x="4468662" y="1722074"/>
                  <a:pt x="4481090" y="1720475"/>
                </a:cubicBezTo>
                <a:cubicBezTo>
                  <a:pt x="4479196" y="1730537"/>
                  <a:pt x="4466531" y="1734562"/>
                  <a:pt x="4460731" y="1742610"/>
                </a:cubicBezTo>
                <a:cubicBezTo>
                  <a:pt x="4478486" y="1757760"/>
                  <a:pt x="4508078" y="1764271"/>
                  <a:pt x="4496241" y="1791731"/>
                </a:cubicBezTo>
                <a:cubicBezTo>
                  <a:pt x="4498964" y="1796703"/>
                  <a:pt x="4507012" y="1791731"/>
                  <a:pt x="4509024" y="1798715"/>
                </a:cubicBezTo>
                <a:cubicBezTo>
                  <a:pt x="4523228" y="1798715"/>
                  <a:pt x="4515534" y="1785695"/>
                  <a:pt x="4519441" y="1779540"/>
                </a:cubicBezTo>
                <a:cubicBezTo>
                  <a:pt x="4533881" y="1790548"/>
                  <a:pt x="4517428" y="1820021"/>
                  <a:pt x="4488666" y="1820968"/>
                </a:cubicBezTo>
                <a:cubicBezTo>
                  <a:pt x="4497543" y="1837776"/>
                  <a:pt x="4516126" y="1836474"/>
                  <a:pt x="4538853" y="1828070"/>
                </a:cubicBezTo>
                <a:cubicBezTo>
                  <a:pt x="4556133" y="1831267"/>
                  <a:pt x="4518730" y="1838604"/>
                  <a:pt x="4510681" y="1841446"/>
                </a:cubicBezTo>
                <a:cubicBezTo>
                  <a:pt x="4520268" y="1849258"/>
                  <a:pt x="4541692" y="1835409"/>
                  <a:pt x="4552938" y="1840144"/>
                </a:cubicBezTo>
                <a:cubicBezTo>
                  <a:pt x="4554122" y="1851981"/>
                  <a:pt x="4529265" y="1849139"/>
                  <a:pt x="4519913" y="1855057"/>
                </a:cubicBezTo>
                <a:cubicBezTo>
                  <a:pt x="4514350" y="1864764"/>
                  <a:pt x="4502395" y="1887016"/>
                  <a:pt x="4527134" y="1879915"/>
                </a:cubicBezTo>
                <a:cubicBezTo>
                  <a:pt x="4529264" y="1889502"/>
                  <a:pt x="4511746" y="1888200"/>
                  <a:pt x="4516599" y="1899209"/>
                </a:cubicBezTo>
                <a:cubicBezTo>
                  <a:pt x="4540272" y="1901102"/>
                  <a:pt x="4506183" y="1918620"/>
                  <a:pt x="4535774" y="1909860"/>
                </a:cubicBezTo>
                <a:cubicBezTo>
                  <a:pt x="4535774" y="1917082"/>
                  <a:pt x="4524530" y="1917554"/>
                  <a:pt x="4517428" y="1920633"/>
                </a:cubicBezTo>
                <a:cubicBezTo>
                  <a:pt x="4519322" y="1955077"/>
                  <a:pt x="4551872" y="1933771"/>
                  <a:pt x="4570574" y="1937677"/>
                </a:cubicBezTo>
                <a:cubicBezTo>
                  <a:pt x="4570574" y="1949514"/>
                  <a:pt x="4543350" y="1947620"/>
                  <a:pt x="4532460" y="1954012"/>
                </a:cubicBezTo>
                <a:cubicBezTo>
                  <a:pt x="4516244" y="1965848"/>
                  <a:pt x="4539325" y="1974371"/>
                  <a:pt x="4526305" y="1988220"/>
                </a:cubicBezTo>
                <a:cubicBezTo>
                  <a:pt x="4532223" y="1998636"/>
                  <a:pt x="4532223" y="1979934"/>
                  <a:pt x="4542521" y="1988930"/>
                </a:cubicBezTo>
                <a:cubicBezTo>
                  <a:pt x="4540680" y="1997419"/>
                  <a:pt x="4537609" y="2005592"/>
                  <a:pt x="4533407" y="2013195"/>
                </a:cubicBezTo>
                <a:cubicBezTo>
                  <a:pt x="4553292" y="2025031"/>
                  <a:pt x="4600638" y="2007040"/>
                  <a:pt x="4542758" y="2026688"/>
                </a:cubicBezTo>
                <a:cubicBezTo>
                  <a:pt x="4555896" y="2035566"/>
                  <a:pt x="4579570" y="2025268"/>
                  <a:pt x="4596378" y="2027399"/>
                </a:cubicBezTo>
                <a:cubicBezTo>
                  <a:pt x="4585724" y="2041484"/>
                  <a:pt x="4549623" y="2037105"/>
                  <a:pt x="4530803" y="2040892"/>
                </a:cubicBezTo>
                <a:cubicBezTo>
                  <a:pt x="4514468" y="2056753"/>
                  <a:pt x="4526068" y="2067998"/>
                  <a:pt x="4525476" y="2096524"/>
                </a:cubicBezTo>
                <a:cubicBezTo>
                  <a:pt x="4541692" y="2105283"/>
                  <a:pt x="4571757" y="2086226"/>
                  <a:pt x="4578268" y="2075810"/>
                </a:cubicBezTo>
                <a:lnTo>
                  <a:pt x="4571166" y="2050952"/>
                </a:lnTo>
                <a:cubicBezTo>
                  <a:pt x="4585014" y="2053320"/>
                  <a:pt x="4586316" y="2069892"/>
                  <a:pt x="4579806" y="2080782"/>
                </a:cubicBezTo>
                <a:cubicBezTo>
                  <a:pt x="4583949" y="2090723"/>
                  <a:pt x="4601822" y="2075810"/>
                  <a:pt x="4607267" y="2083622"/>
                </a:cubicBezTo>
                <a:cubicBezTo>
                  <a:pt x="4577439" y="2071786"/>
                  <a:pt x="4563708" y="2174291"/>
                  <a:pt x="4598034" y="2199739"/>
                </a:cubicBezTo>
                <a:cubicBezTo>
                  <a:pt x="4608332" y="2207315"/>
                  <a:pt x="4627034" y="2184588"/>
                  <a:pt x="4638989" y="2193229"/>
                </a:cubicBezTo>
                <a:cubicBezTo>
                  <a:pt x="4643724" y="2196661"/>
                  <a:pt x="4609516" y="2211576"/>
                  <a:pt x="4600875" y="2209682"/>
                </a:cubicBezTo>
                <a:cubicBezTo>
                  <a:pt x="4607267" y="2241167"/>
                  <a:pt x="4633426" y="2236432"/>
                  <a:pt x="4660058" y="2230278"/>
                </a:cubicBezTo>
                <a:cubicBezTo>
                  <a:pt x="4662426" y="2241404"/>
                  <a:pt x="4650707" y="2244600"/>
                  <a:pt x="4638160" y="2247441"/>
                </a:cubicBezTo>
                <a:cubicBezTo>
                  <a:pt x="4647748" y="2275612"/>
                  <a:pt x="4685507" y="2251819"/>
                  <a:pt x="4709180" y="2253831"/>
                </a:cubicBezTo>
                <a:cubicBezTo>
                  <a:pt x="4678523" y="2263656"/>
                  <a:pt x="4619104" y="2281293"/>
                  <a:pt x="4631887" y="2319288"/>
                </a:cubicBezTo>
                <a:cubicBezTo>
                  <a:pt x="4642303" y="2320117"/>
                  <a:pt x="4628810" y="2328639"/>
                  <a:pt x="4626916" y="2320708"/>
                </a:cubicBezTo>
                <a:cubicBezTo>
                  <a:pt x="4598745" y="2334675"/>
                  <a:pt x="4616618" y="2360006"/>
                  <a:pt x="4605373" y="2375630"/>
                </a:cubicBezTo>
                <a:cubicBezTo>
                  <a:pt x="4617417" y="2389242"/>
                  <a:pt x="4623824" y="2401641"/>
                  <a:pt x="4626287" y="2413289"/>
                </a:cubicBezTo>
                <a:lnTo>
                  <a:pt x="4625535" y="2422375"/>
                </a:lnTo>
                <a:lnTo>
                  <a:pt x="4625644" y="2422586"/>
                </a:lnTo>
                <a:lnTo>
                  <a:pt x="4625480" y="2423048"/>
                </a:lnTo>
                <a:lnTo>
                  <a:pt x="4623543" y="2446443"/>
                </a:lnTo>
                <a:lnTo>
                  <a:pt x="4613612" y="2465661"/>
                </a:lnTo>
                <a:lnTo>
                  <a:pt x="4640528" y="2459788"/>
                </a:lnTo>
                <a:cubicBezTo>
                  <a:pt x="4658874" y="2462510"/>
                  <a:pt x="4618985" y="2471624"/>
                  <a:pt x="4610345" y="2474347"/>
                </a:cubicBezTo>
                <a:cubicBezTo>
                  <a:pt x="4620524" y="2481922"/>
                  <a:pt x="4643486" y="2467245"/>
                  <a:pt x="4655560" y="2471388"/>
                </a:cubicBezTo>
                <a:cubicBezTo>
                  <a:pt x="4656626" y="2483224"/>
                  <a:pt x="4630230" y="2481449"/>
                  <a:pt x="4620051" y="2487722"/>
                </a:cubicBezTo>
                <a:cubicBezTo>
                  <a:pt x="4614132" y="2497547"/>
                  <a:pt x="4601231" y="2520510"/>
                  <a:pt x="4627626" y="2512461"/>
                </a:cubicBezTo>
                <a:cubicBezTo>
                  <a:pt x="4628751" y="2517255"/>
                  <a:pt x="4624668" y="2519444"/>
                  <a:pt x="4620939" y="2521812"/>
                </a:cubicBezTo>
                <a:lnTo>
                  <a:pt x="4618842" y="2523637"/>
                </a:lnTo>
                <a:lnTo>
                  <a:pt x="4652128" y="2529506"/>
                </a:lnTo>
                <a:cubicBezTo>
                  <a:pt x="4648355" y="2536164"/>
                  <a:pt x="4643449" y="2541565"/>
                  <a:pt x="4637693" y="2546033"/>
                </a:cubicBezTo>
                <a:lnTo>
                  <a:pt x="4618340" y="2556864"/>
                </a:lnTo>
                <a:lnTo>
                  <a:pt x="4624035" y="2570660"/>
                </a:lnTo>
                <a:cubicBezTo>
                  <a:pt x="4635520" y="2579027"/>
                  <a:pt x="4658756" y="2566820"/>
                  <a:pt x="4673670" y="2569395"/>
                </a:cubicBezTo>
                <a:cubicBezTo>
                  <a:pt x="4673670" y="2581231"/>
                  <a:pt x="4644671" y="2580403"/>
                  <a:pt x="4633071" y="2587268"/>
                </a:cubicBezTo>
                <a:cubicBezTo>
                  <a:pt x="4615672" y="2599933"/>
                  <a:pt x="4640292" y="2607390"/>
                  <a:pt x="4626324" y="2621831"/>
                </a:cubicBezTo>
                <a:cubicBezTo>
                  <a:pt x="4632716" y="2632128"/>
                  <a:pt x="4632716" y="2613308"/>
                  <a:pt x="4643606" y="2621831"/>
                </a:cubicBezTo>
                <a:cubicBezTo>
                  <a:pt x="4641614" y="2630512"/>
                  <a:pt x="4638342" y="2638850"/>
                  <a:pt x="4633899" y="2646569"/>
                </a:cubicBezTo>
                <a:cubicBezTo>
                  <a:pt x="4654968" y="2658406"/>
                  <a:pt x="4705628" y="2638047"/>
                  <a:pt x="4643723" y="2659826"/>
                </a:cubicBezTo>
                <a:cubicBezTo>
                  <a:pt x="4657690" y="2668230"/>
                  <a:pt x="4683020" y="2657104"/>
                  <a:pt x="4701012" y="2658642"/>
                </a:cubicBezTo>
                <a:cubicBezTo>
                  <a:pt x="4689176" y="2673201"/>
                  <a:pt x="4651062" y="2670479"/>
                  <a:pt x="4630940" y="2674622"/>
                </a:cubicBezTo>
                <a:cubicBezTo>
                  <a:pt x="4613540" y="2691075"/>
                  <a:pt x="4625850" y="2701964"/>
                  <a:pt x="4625022" y="2730609"/>
                </a:cubicBezTo>
                <a:cubicBezTo>
                  <a:pt x="4642303" y="2738894"/>
                  <a:pt x="4674380" y="2718772"/>
                  <a:pt x="4681482" y="2708001"/>
                </a:cubicBezTo>
                <a:cubicBezTo>
                  <a:pt x="4678996" y="2699597"/>
                  <a:pt x="4676392" y="2691430"/>
                  <a:pt x="4673906" y="2683144"/>
                </a:cubicBezTo>
                <a:cubicBezTo>
                  <a:pt x="4688702" y="2685038"/>
                  <a:pt x="4690004" y="2701727"/>
                  <a:pt x="4683020" y="2712972"/>
                </a:cubicBezTo>
                <a:cubicBezTo>
                  <a:pt x="4687400" y="2722797"/>
                  <a:pt x="4706694" y="2707172"/>
                  <a:pt x="4712376" y="2714748"/>
                </a:cubicBezTo>
                <a:cubicBezTo>
                  <a:pt x="4680535" y="2704332"/>
                  <a:pt x="4665029" y="2807546"/>
                  <a:pt x="4701959" y="2831930"/>
                </a:cubicBezTo>
                <a:cubicBezTo>
                  <a:pt x="4712967" y="2839150"/>
                  <a:pt x="4732971" y="2815595"/>
                  <a:pt x="4745636" y="2823999"/>
                </a:cubicBezTo>
                <a:cubicBezTo>
                  <a:pt x="4750726" y="2827195"/>
                  <a:pt x="4714269" y="2843411"/>
                  <a:pt x="4705036" y="2841873"/>
                </a:cubicBezTo>
                <a:cubicBezTo>
                  <a:pt x="4711665" y="2873239"/>
                  <a:pt x="4739600" y="2867558"/>
                  <a:pt x="4768362" y="2860456"/>
                </a:cubicBezTo>
                <a:cubicBezTo>
                  <a:pt x="4770848" y="2871582"/>
                  <a:pt x="4758301" y="2875133"/>
                  <a:pt x="4744689" y="2878448"/>
                </a:cubicBezTo>
                <a:cubicBezTo>
                  <a:pt x="4754750" y="2906500"/>
                  <a:pt x="4795350" y="2881170"/>
                  <a:pt x="4820680" y="2882354"/>
                </a:cubicBezTo>
                <a:cubicBezTo>
                  <a:pt x="4788011" y="2893243"/>
                  <a:pt x="4724448" y="2913129"/>
                  <a:pt x="4737824" y="2951006"/>
                </a:cubicBezTo>
                <a:cubicBezTo>
                  <a:pt x="4749068" y="2951006"/>
                  <a:pt x="4734628" y="2960475"/>
                  <a:pt x="4732616" y="2952544"/>
                </a:cubicBezTo>
                <a:cubicBezTo>
                  <a:pt x="4702551" y="2967577"/>
                  <a:pt x="4721371" y="2992434"/>
                  <a:pt x="4708942" y="3008531"/>
                </a:cubicBezTo>
                <a:cubicBezTo>
                  <a:pt x="4760196" y="3062980"/>
                  <a:pt x="4715217" y="3099673"/>
                  <a:pt x="4689650" y="3146072"/>
                </a:cubicBezTo>
                <a:cubicBezTo>
                  <a:pt x="4706458" y="3162407"/>
                  <a:pt x="4735694" y="3156962"/>
                  <a:pt x="4758302" y="3163117"/>
                </a:cubicBezTo>
                <a:cubicBezTo>
                  <a:pt x="4750194" y="3176759"/>
                  <a:pt x="4737263" y="3185503"/>
                  <a:pt x="4721929" y="3191887"/>
                </a:cubicBezTo>
                <a:lnTo>
                  <a:pt x="4702789" y="3197394"/>
                </a:lnTo>
                <a:lnTo>
                  <a:pt x="4698565" y="3203298"/>
                </a:lnTo>
                <a:cubicBezTo>
                  <a:pt x="4694541" y="3215542"/>
                  <a:pt x="4744719" y="3194957"/>
                  <a:pt x="4764812" y="3188329"/>
                </a:cubicBezTo>
                <a:cubicBezTo>
                  <a:pt x="4773216" y="3192471"/>
                  <a:pt x="4720662" y="3205965"/>
                  <a:pt x="4717466" y="3217802"/>
                </a:cubicBezTo>
                <a:cubicBezTo>
                  <a:pt x="4728238" y="3220998"/>
                  <a:pt x="4752147" y="3216263"/>
                  <a:pt x="4774992" y="3208569"/>
                </a:cubicBezTo>
                <a:cubicBezTo>
                  <a:pt x="4785890" y="3204923"/>
                  <a:pt x="4796495" y="3200451"/>
                  <a:pt x="4806714" y="3195194"/>
                </a:cubicBezTo>
                <a:lnTo>
                  <a:pt x="4813224" y="3191524"/>
                </a:lnTo>
                <a:lnTo>
                  <a:pt x="4819970" y="3187500"/>
                </a:lnTo>
                <a:cubicBezTo>
                  <a:pt x="4823588" y="3185210"/>
                  <a:pt x="4826960" y="3182552"/>
                  <a:pt x="4830032" y="3179570"/>
                </a:cubicBezTo>
                <a:cubicBezTo>
                  <a:pt x="4838199" y="3177794"/>
                  <a:pt x="4835121" y="3182292"/>
                  <a:pt x="4831334" y="3183476"/>
                </a:cubicBezTo>
                <a:cubicBezTo>
                  <a:pt x="4832754" y="3187263"/>
                  <a:pt x="4840566" y="3183476"/>
                  <a:pt x="4847194" y="3182765"/>
                </a:cubicBezTo>
                <a:cubicBezTo>
                  <a:pt x="4849325" y="3186908"/>
                  <a:pt x="4842105" y="3189630"/>
                  <a:pt x="4834766" y="3191643"/>
                </a:cubicBezTo>
                <a:cubicBezTo>
                  <a:pt x="4827858" y="3192968"/>
                  <a:pt x="4821111" y="3195031"/>
                  <a:pt x="4814644" y="3197797"/>
                </a:cubicBezTo>
                <a:cubicBezTo>
                  <a:pt x="4815591" y="3202296"/>
                  <a:pt x="4821154" y="3200875"/>
                  <a:pt x="4827782" y="3197797"/>
                </a:cubicBezTo>
                <a:cubicBezTo>
                  <a:pt x="4834808" y="3194542"/>
                  <a:pt x="4842145" y="3192004"/>
                  <a:pt x="4849680" y="3190222"/>
                </a:cubicBezTo>
                <a:cubicBezTo>
                  <a:pt x="4817840" y="3213895"/>
                  <a:pt x="4869329" y="3202058"/>
                  <a:pt x="4915965" y="3188801"/>
                </a:cubicBezTo>
                <a:cubicBezTo>
                  <a:pt x="4921646" y="3187262"/>
                  <a:pt x="4895843" y="3198625"/>
                  <a:pt x="4881166" y="3209397"/>
                </a:cubicBezTo>
                <a:cubicBezTo>
                  <a:pt x="4866487" y="3220167"/>
                  <a:pt x="4858913" y="3230229"/>
                  <a:pt x="4886729" y="3226678"/>
                </a:cubicBezTo>
                <a:cubicBezTo>
                  <a:pt x="4863056" y="3240527"/>
                  <a:pt x="4846958" y="3253784"/>
                  <a:pt x="4845892" y="3270000"/>
                </a:cubicBezTo>
                <a:cubicBezTo>
                  <a:pt x="4853156" y="3276406"/>
                  <a:pt x="4861714" y="3281170"/>
                  <a:pt x="4870986" y="3283967"/>
                </a:cubicBezTo>
                <a:cubicBezTo>
                  <a:pt x="4881559" y="3287469"/>
                  <a:pt x="4888261" y="3297867"/>
                  <a:pt x="4887084" y="3308942"/>
                </a:cubicBezTo>
                <a:cubicBezTo>
                  <a:pt x="4901538" y="3306847"/>
                  <a:pt x="4915564" y="3302452"/>
                  <a:pt x="4928630" y="3295922"/>
                </a:cubicBezTo>
                <a:cubicBezTo>
                  <a:pt x="4938573" y="3292134"/>
                  <a:pt x="4948752" y="3288465"/>
                  <a:pt x="4958932" y="3285624"/>
                </a:cubicBezTo>
                <a:cubicBezTo>
                  <a:pt x="4969012" y="3282650"/>
                  <a:pt x="4979359" y="3280668"/>
                  <a:pt x="4989824" y="3279706"/>
                </a:cubicBezTo>
                <a:cubicBezTo>
                  <a:pt x="4983551" y="3288110"/>
                  <a:pt x="4962482" y="3291543"/>
                  <a:pt x="4951592" y="3299828"/>
                </a:cubicBezTo>
                <a:cubicBezTo>
                  <a:pt x="4975265" y="3310126"/>
                  <a:pt x="5017167" y="3315452"/>
                  <a:pt x="4992310" y="3338297"/>
                </a:cubicBezTo>
                <a:cubicBezTo>
                  <a:pt x="4995032" y="3342322"/>
                  <a:pt x="5008052" y="3338297"/>
                  <a:pt x="5009000" y="3344097"/>
                </a:cubicBezTo>
                <a:cubicBezTo>
                  <a:pt x="5029832" y="3344097"/>
                  <a:pt x="5022494" y="3333918"/>
                  <a:pt x="5030187" y="3329183"/>
                </a:cubicBezTo>
                <a:cubicBezTo>
                  <a:pt x="5047706" y="3339836"/>
                  <a:pt x="5014563" y="3359840"/>
                  <a:pt x="4973845" y="3362917"/>
                </a:cubicBezTo>
                <a:cubicBezTo>
                  <a:pt x="4982722" y="3376529"/>
                  <a:pt x="5009354" y="3373452"/>
                  <a:pt x="5043089" y="3369901"/>
                </a:cubicBezTo>
                <a:cubicBezTo>
                  <a:pt x="5054926" y="3372505"/>
                  <a:pt x="5046758" y="3373688"/>
                  <a:pt x="5034686" y="3374754"/>
                </a:cubicBezTo>
                <a:cubicBezTo>
                  <a:pt x="5022612" y="3375818"/>
                  <a:pt x="5005923" y="3377713"/>
                  <a:pt x="5000005" y="3379015"/>
                </a:cubicBezTo>
                <a:cubicBezTo>
                  <a:pt x="5011131" y="3384933"/>
                  <a:pt x="5044747" y="3375464"/>
                  <a:pt x="5059188" y="3381737"/>
                </a:cubicBezTo>
                <a:cubicBezTo>
                  <a:pt x="5058122" y="3386354"/>
                  <a:pt x="5049363" y="3386945"/>
                  <a:pt x="5039064" y="3387301"/>
                </a:cubicBezTo>
                <a:cubicBezTo>
                  <a:pt x="5029163" y="3387081"/>
                  <a:pt x="5019269" y="3388035"/>
                  <a:pt x="5009592" y="3390141"/>
                </a:cubicBezTo>
                <a:cubicBezTo>
                  <a:pt x="4999413" y="3398072"/>
                  <a:pt x="4978817" y="3416537"/>
                  <a:pt x="5013142" y="3410500"/>
                </a:cubicBezTo>
                <a:cubicBezTo>
                  <a:pt x="5013734" y="3418312"/>
                  <a:pt x="4991008" y="3417365"/>
                  <a:pt x="4995152" y="3426361"/>
                </a:cubicBezTo>
                <a:cubicBezTo>
                  <a:pt x="5025453" y="3427663"/>
                  <a:pt x="4977752" y="3442222"/>
                  <a:pt x="5017523" y="3435120"/>
                </a:cubicBezTo>
                <a:cubicBezTo>
                  <a:pt x="5016339" y="3440919"/>
                  <a:pt x="5001544" y="3441157"/>
                  <a:pt x="4991956" y="3443998"/>
                </a:cubicBezTo>
                <a:cubicBezTo>
                  <a:pt x="4988168" y="3472169"/>
                  <a:pt x="5032200" y="3453466"/>
                  <a:pt x="5054334" y="3460687"/>
                </a:cubicBezTo>
                <a:cubicBezTo>
                  <a:pt x="5050784" y="3469683"/>
                  <a:pt x="5018825" y="3465185"/>
                  <a:pt x="5004502" y="3471104"/>
                </a:cubicBezTo>
                <a:cubicBezTo>
                  <a:pt x="4982960" y="3481520"/>
                  <a:pt x="5009119" y="3487438"/>
                  <a:pt x="4991719" y="3499393"/>
                </a:cubicBezTo>
                <a:cubicBezTo>
                  <a:pt x="4997164" y="3507797"/>
                  <a:pt x="4999886" y="3492173"/>
                  <a:pt x="5010421" y="3499393"/>
                </a:cubicBezTo>
                <a:cubicBezTo>
                  <a:pt x="5006630" y="3506633"/>
                  <a:pt x="5001980" y="3513389"/>
                  <a:pt x="4996572" y="3519515"/>
                </a:cubicBezTo>
                <a:cubicBezTo>
                  <a:pt x="5008663" y="3522606"/>
                  <a:pt x="5021167" y="3523764"/>
                  <a:pt x="5033620" y="3522948"/>
                </a:cubicBezTo>
                <a:cubicBezTo>
                  <a:pt x="5041668" y="3522948"/>
                  <a:pt x="5038354" y="3522001"/>
                  <a:pt x="5005094" y="3530286"/>
                </a:cubicBezTo>
                <a:cubicBezTo>
                  <a:pt x="5018232" y="3537033"/>
                  <a:pt x="5045576" y="3529458"/>
                  <a:pt x="5063448" y="3534903"/>
                </a:cubicBezTo>
                <a:cubicBezTo>
                  <a:pt x="5052599" y="3538922"/>
                  <a:pt x="5041017" y="3540577"/>
                  <a:pt x="5029477" y="3539756"/>
                </a:cubicBezTo>
                <a:cubicBezTo>
                  <a:pt x="5016444" y="3539595"/>
                  <a:pt x="5003420" y="3540506"/>
                  <a:pt x="4990534" y="3542478"/>
                </a:cubicBezTo>
                <a:cubicBezTo>
                  <a:pt x="4971714" y="3556564"/>
                  <a:pt x="4983315" y="3565086"/>
                  <a:pt x="4981066" y="3588286"/>
                </a:cubicBezTo>
                <a:cubicBezTo>
                  <a:pt x="4991283" y="3590342"/>
                  <a:pt x="5001892" y="3588968"/>
                  <a:pt x="5011248" y="3584381"/>
                </a:cubicBezTo>
                <a:cubicBezTo>
                  <a:pt x="5020210" y="3581150"/>
                  <a:pt x="5028601" y="3576515"/>
                  <a:pt x="5036105" y="3570649"/>
                </a:cubicBezTo>
                <a:cubicBezTo>
                  <a:pt x="5034804" y="3563902"/>
                  <a:pt x="5033501" y="3557155"/>
                  <a:pt x="5032318" y="3550290"/>
                </a:cubicBezTo>
                <a:cubicBezTo>
                  <a:pt x="5046522" y="3553249"/>
                  <a:pt x="5044746" y="3566626"/>
                  <a:pt x="5036816" y="3574793"/>
                </a:cubicBezTo>
                <a:cubicBezTo>
                  <a:pt x="5039656" y="3582723"/>
                  <a:pt x="5059660" y="3573017"/>
                  <a:pt x="5063803" y="3580119"/>
                </a:cubicBezTo>
                <a:cubicBezTo>
                  <a:pt x="5049836" y="3573017"/>
                  <a:pt x="5035277" y="3590536"/>
                  <a:pt x="5030306" y="3612433"/>
                </a:cubicBezTo>
                <a:cubicBezTo>
                  <a:pt x="5025335" y="3634331"/>
                  <a:pt x="5028768" y="3659779"/>
                  <a:pt x="5042143" y="3670906"/>
                </a:cubicBezTo>
                <a:cubicBezTo>
                  <a:pt x="5049718" y="3677298"/>
                  <a:pt x="5067000" y="3661200"/>
                  <a:pt x="5075877" y="3670906"/>
                </a:cubicBezTo>
                <a:cubicBezTo>
                  <a:pt x="5077652" y="3672681"/>
                  <a:pt x="5071142" y="3674694"/>
                  <a:pt x="5064040" y="3676706"/>
                </a:cubicBezTo>
                <a:cubicBezTo>
                  <a:pt x="5057711" y="3678803"/>
                  <a:pt x="5051052" y="3679726"/>
                  <a:pt x="5044392" y="3679428"/>
                </a:cubicBezTo>
                <a:cubicBezTo>
                  <a:pt x="5048180" y="3704995"/>
                  <a:pt x="5068065" y="3702036"/>
                  <a:pt x="5088306" y="3703101"/>
                </a:cubicBezTo>
                <a:cubicBezTo>
                  <a:pt x="5088306" y="3712097"/>
                  <a:pt x="5080019" y="3711860"/>
                  <a:pt x="5070669" y="3712452"/>
                </a:cubicBezTo>
                <a:cubicBezTo>
                  <a:pt x="5073154" y="3724289"/>
                  <a:pt x="5081322" y="3726538"/>
                  <a:pt x="5091028" y="3727840"/>
                </a:cubicBezTo>
                <a:cubicBezTo>
                  <a:pt x="5100890" y="3728170"/>
                  <a:pt x="5110538" y="3730805"/>
                  <a:pt x="5119199" y="3735534"/>
                </a:cubicBezTo>
                <a:cubicBezTo>
                  <a:pt x="5106322" y="3732025"/>
                  <a:pt x="5092672" y="3732603"/>
                  <a:pt x="5080138" y="3737191"/>
                </a:cubicBezTo>
                <a:cubicBezTo>
                  <a:pt x="5073877" y="3739149"/>
                  <a:pt x="5068657" y="3743524"/>
                  <a:pt x="5065634" y="3749346"/>
                </a:cubicBezTo>
                <a:cubicBezTo>
                  <a:pt x="5062612" y="3755168"/>
                  <a:pt x="5062038" y="3761955"/>
                  <a:pt x="5064040" y="3768202"/>
                </a:cubicBezTo>
                <a:cubicBezTo>
                  <a:pt x="5070432" y="3769860"/>
                  <a:pt x="5062146" y="3775186"/>
                  <a:pt x="5060963" y="3768913"/>
                </a:cubicBezTo>
                <a:cubicBezTo>
                  <a:pt x="5044984" y="3777435"/>
                  <a:pt x="5056584" y="3798859"/>
                  <a:pt x="5050192" y="3810577"/>
                </a:cubicBezTo>
                <a:cubicBezTo>
                  <a:pt x="5078719" y="3855794"/>
                  <a:pt x="5062266" y="3878639"/>
                  <a:pt x="5029715" y="3921250"/>
                </a:cubicBezTo>
                <a:cubicBezTo>
                  <a:pt x="5038935" y="3926803"/>
                  <a:pt x="5049632" y="3929405"/>
                  <a:pt x="5060372" y="3928707"/>
                </a:cubicBezTo>
                <a:cubicBezTo>
                  <a:pt x="5069102" y="3928444"/>
                  <a:pt x="5077795" y="3929933"/>
                  <a:pt x="5085939" y="3933087"/>
                </a:cubicBezTo>
                <a:cubicBezTo>
                  <a:pt x="5082743" y="3943030"/>
                  <a:pt x="5075642" y="3949185"/>
                  <a:pt x="5059662" y="3956050"/>
                </a:cubicBezTo>
                <a:cubicBezTo>
                  <a:pt x="5043539" y="3962490"/>
                  <a:pt x="5027012" y="3967868"/>
                  <a:pt x="5010185" y="3972148"/>
                </a:cubicBezTo>
                <a:cubicBezTo>
                  <a:pt x="4975740" y="3981972"/>
                  <a:pt x="4941296" y="3992270"/>
                  <a:pt x="4925080" y="4018192"/>
                </a:cubicBezTo>
                <a:cubicBezTo>
                  <a:pt x="4832873" y="4040681"/>
                  <a:pt x="4713916" y="4083648"/>
                  <a:pt x="4646684" y="4126378"/>
                </a:cubicBezTo>
                <a:cubicBezTo>
                  <a:pt x="4647187" y="4128568"/>
                  <a:pt x="4648615" y="4129382"/>
                  <a:pt x="4650601" y="4129365"/>
                </a:cubicBezTo>
                <a:lnTo>
                  <a:pt x="4651416" y="4129141"/>
                </a:lnTo>
                <a:lnTo>
                  <a:pt x="4541114" y="4166889"/>
                </a:lnTo>
                <a:cubicBezTo>
                  <a:pt x="4402998" y="4208746"/>
                  <a:pt x="4250484" y="4243412"/>
                  <a:pt x="4104096" y="4300849"/>
                </a:cubicBezTo>
                <a:cubicBezTo>
                  <a:pt x="4064680" y="4314343"/>
                  <a:pt x="4127768" y="4285580"/>
                  <a:pt x="4127768" y="4288066"/>
                </a:cubicBezTo>
                <a:cubicBezTo>
                  <a:pt x="4122442" y="4275401"/>
                  <a:pt x="4064680" y="4311029"/>
                  <a:pt x="4076634" y="4305821"/>
                </a:cubicBezTo>
                <a:cubicBezTo>
                  <a:pt x="4023252" y="4329494"/>
                  <a:pt x="3902755" y="4373763"/>
                  <a:pt x="3862866" y="4385126"/>
                </a:cubicBezTo>
                <a:cubicBezTo>
                  <a:pt x="3862866" y="4394240"/>
                  <a:pt x="3872809" y="4389979"/>
                  <a:pt x="3880976" y="4387494"/>
                </a:cubicBezTo>
                <a:cubicBezTo>
                  <a:pt x="3686856" y="4473783"/>
                  <a:pt x="3372832" y="4565989"/>
                  <a:pt x="3210671" y="4656184"/>
                </a:cubicBezTo>
                <a:lnTo>
                  <a:pt x="3207948" y="4648490"/>
                </a:lnTo>
                <a:cubicBezTo>
                  <a:pt x="3175990" y="4679029"/>
                  <a:pt x="3120713" y="4687433"/>
                  <a:pt x="3083072" y="4701992"/>
                </a:cubicBezTo>
                <a:cubicBezTo>
                  <a:pt x="3144978" y="4660209"/>
                  <a:pt x="3284294" y="4617360"/>
                  <a:pt x="3370938" y="4572500"/>
                </a:cubicBezTo>
                <a:cubicBezTo>
                  <a:pt x="3290804" y="4591912"/>
                  <a:pt x="3189247" y="4633221"/>
                  <a:pt x="3127933" y="4650621"/>
                </a:cubicBezTo>
                <a:cubicBezTo>
                  <a:pt x="3181733" y="4624512"/>
                  <a:pt x="3237073" y="4601704"/>
                  <a:pt x="3293645" y="4582324"/>
                </a:cubicBezTo>
                <a:cubicBezTo>
                  <a:pt x="3210789" y="4593332"/>
                  <a:pt x="3122370" y="4641507"/>
                  <a:pt x="3026612" y="4673821"/>
                </a:cubicBezTo>
                <a:cubicBezTo>
                  <a:pt x="3048628" y="4675951"/>
                  <a:pt x="3086624" y="4653698"/>
                  <a:pt x="3114795" y="4646478"/>
                </a:cubicBezTo>
                <a:cubicBezTo>
                  <a:pt x="3100236" y="4675596"/>
                  <a:pt x="3062595" y="4679265"/>
                  <a:pt x="3037384" y="4687551"/>
                </a:cubicBezTo>
                <a:cubicBezTo>
                  <a:pt x="2798285" y="4765436"/>
                  <a:pt x="2574928" y="4863798"/>
                  <a:pt x="2348258" y="4951625"/>
                </a:cubicBezTo>
                <a:cubicBezTo>
                  <a:pt x="2332989" y="4957662"/>
                  <a:pt x="2320324" y="4969025"/>
                  <a:pt x="2305291" y="4976363"/>
                </a:cubicBezTo>
                <a:cubicBezTo>
                  <a:pt x="2122061" y="5065019"/>
                  <a:pt x="1908175" y="5117692"/>
                  <a:pt x="1724234" y="5187883"/>
                </a:cubicBezTo>
                <a:cubicBezTo>
                  <a:pt x="1725773" y="5191552"/>
                  <a:pt x="1731455" y="5188593"/>
                  <a:pt x="1736071" y="5187883"/>
                </a:cubicBezTo>
                <a:cubicBezTo>
                  <a:pt x="1690500" y="5211556"/>
                  <a:pt x="1616877" y="5227536"/>
                  <a:pt x="1577934" y="5260441"/>
                </a:cubicBezTo>
                <a:cubicBezTo>
                  <a:pt x="1587404" y="5271213"/>
                  <a:pt x="1617705" y="5229903"/>
                  <a:pt x="1626464" y="5251090"/>
                </a:cubicBezTo>
                <a:cubicBezTo>
                  <a:pt x="1609183" y="5252037"/>
                  <a:pt x="1575922" y="5273580"/>
                  <a:pt x="1545265" y="5281629"/>
                </a:cubicBezTo>
                <a:cubicBezTo>
                  <a:pt x="1549645" y="5298082"/>
                  <a:pt x="1557102" y="5279735"/>
                  <a:pt x="1567045" y="5277841"/>
                </a:cubicBezTo>
                <a:cubicBezTo>
                  <a:pt x="1553433" y="5299501"/>
                  <a:pt x="1532955" y="5301514"/>
                  <a:pt x="1507862" y="5322109"/>
                </a:cubicBezTo>
                <a:cubicBezTo>
                  <a:pt x="1507862" y="5329448"/>
                  <a:pt x="1514609" y="5328027"/>
                  <a:pt x="1520882" y="5326015"/>
                </a:cubicBezTo>
                <a:cubicBezTo>
                  <a:pt x="1519935" y="5339035"/>
                  <a:pt x="1498984" y="5333235"/>
                  <a:pt x="1490462" y="5337851"/>
                </a:cubicBezTo>
                <a:cubicBezTo>
                  <a:pt x="1499723" y="5315171"/>
                  <a:pt x="1518948" y="5298044"/>
                  <a:pt x="1542543" y="5291452"/>
                </a:cubicBezTo>
                <a:cubicBezTo>
                  <a:pt x="1510713" y="5286210"/>
                  <a:pt x="1478040" y="5290837"/>
                  <a:pt x="1448916" y="5304709"/>
                </a:cubicBezTo>
                <a:cubicBezTo>
                  <a:pt x="1470695" y="5274526"/>
                  <a:pt x="1534257" y="5266240"/>
                  <a:pt x="1601844" y="5233690"/>
                </a:cubicBezTo>
                <a:cubicBezTo>
                  <a:pt x="1598438" y="5230279"/>
                  <a:pt x="1593545" y="5228812"/>
                  <a:pt x="1588824" y="5229784"/>
                </a:cubicBezTo>
                <a:cubicBezTo>
                  <a:pt x="1586812" y="5220078"/>
                  <a:pt x="1604093" y="5229073"/>
                  <a:pt x="1610603" y="5225996"/>
                </a:cubicBezTo>
                <a:cubicBezTo>
                  <a:pt x="1621493" y="5221261"/>
                  <a:pt x="1617823" y="5212147"/>
                  <a:pt x="1613444" y="5202323"/>
                </a:cubicBezTo>
                <a:cubicBezTo>
                  <a:pt x="1510347" y="5234163"/>
                  <a:pt x="1453650" y="5297015"/>
                  <a:pt x="1365586" y="5313587"/>
                </a:cubicBezTo>
                <a:cubicBezTo>
                  <a:pt x="1374700" y="5298672"/>
                  <a:pt x="1390206" y="5298436"/>
                  <a:pt x="1418377" y="5284705"/>
                </a:cubicBezTo>
                <a:cubicBezTo>
                  <a:pt x="1415892" y="5280444"/>
                  <a:pt x="1407961" y="5284705"/>
                  <a:pt x="1401688" y="5286599"/>
                </a:cubicBezTo>
                <a:cubicBezTo>
                  <a:pt x="1441871" y="5264955"/>
                  <a:pt x="1483753" y="5246626"/>
                  <a:pt x="1526919" y="5231796"/>
                </a:cubicBezTo>
                <a:cubicBezTo>
                  <a:pt x="1465522" y="5241306"/>
                  <a:pt x="1406785" y="5263520"/>
                  <a:pt x="1354460" y="5297015"/>
                </a:cubicBezTo>
                <a:cubicBezTo>
                  <a:pt x="1356945" y="5301276"/>
                  <a:pt x="1364876" y="5297015"/>
                  <a:pt x="1371149" y="5295121"/>
                </a:cubicBezTo>
                <a:cubicBezTo>
                  <a:pt x="1359313" y="5325305"/>
                  <a:pt x="1316819" y="5318795"/>
                  <a:pt x="1291963" y="5316191"/>
                </a:cubicBezTo>
                <a:cubicBezTo>
                  <a:pt x="1291963" y="5310627"/>
                  <a:pt x="1322501" y="5308378"/>
                  <a:pt x="1337652" y="5298909"/>
                </a:cubicBezTo>
                <a:cubicBezTo>
                  <a:pt x="1324513" y="5294766"/>
                  <a:pt x="1313979" y="5291689"/>
                  <a:pt x="1299183" y="5304591"/>
                </a:cubicBezTo>
                <a:cubicBezTo>
                  <a:pt x="1309481" y="5280918"/>
                  <a:pt x="1231241" y="5303762"/>
                  <a:pt x="1210645" y="5316427"/>
                </a:cubicBezTo>
                <a:cubicBezTo>
                  <a:pt x="1214196" y="5332170"/>
                  <a:pt x="1225204" y="5308615"/>
                  <a:pt x="1235384" y="5320333"/>
                </a:cubicBezTo>
                <a:cubicBezTo>
                  <a:pt x="1228755" y="5306958"/>
                  <a:pt x="1255033" y="5311456"/>
                  <a:pt x="1279534" y="5299028"/>
                </a:cubicBezTo>
                <a:cubicBezTo>
                  <a:pt x="1285097" y="5306485"/>
                  <a:pt x="1275155" y="5309207"/>
                  <a:pt x="1267698" y="5312640"/>
                </a:cubicBezTo>
                <a:cubicBezTo>
                  <a:pt x="1269236" y="5316309"/>
                  <a:pt x="1275036" y="5313231"/>
                  <a:pt x="1279534" y="5312640"/>
                </a:cubicBezTo>
                <a:cubicBezTo>
                  <a:pt x="1250610" y="5323702"/>
                  <a:pt x="1220737" y="5332101"/>
                  <a:pt x="1190287" y="5337733"/>
                </a:cubicBezTo>
                <a:cubicBezTo>
                  <a:pt x="1206384" y="5333590"/>
                  <a:pt x="1199874" y="5324121"/>
                  <a:pt x="1198217" y="5312521"/>
                </a:cubicBezTo>
                <a:cubicBezTo>
                  <a:pt x="1157736" y="5304709"/>
                  <a:pt x="1110390" y="5308142"/>
                  <a:pt x="1092516" y="5263873"/>
                </a:cubicBezTo>
                <a:cubicBezTo>
                  <a:pt x="1122108" y="5275118"/>
                  <a:pt x="1145071" y="5299383"/>
                  <a:pt x="1184960" y="5277603"/>
                </a:cubicBezTo>
                <a:cubicBezTo>
                  <a:pt x="1183895" y="5260440"/>
                  <a:pt x="1151463" y="5239845"/>
                  <a:pt x="1121516" y="5248485"/>
                </a:cubicBezTo>
                <a:cubicBezTo>
                  <a:pt x="1116900" y="5244225"/>
                  <a:pt x="1150752" y="5241147"/>
                  <a:pt x="1128736" y="5236649"/>
                </a:cubicBezTo>
                <a:cubicBezTo>
                  <a:pt x="1126487" y="5229073"/>
                  <a:pt x="1148858" y="5232506"/>
                  <a:pt x="1155605" y="5230850"/>
                </a:cubicBezTo>
                <a:cubicBezTo>
                  <a:pt x="1139389" y="5243752"/>
                  <a:pt x="1164009" y="5245171"/>
                  <a:pt x="1181764" y="5238662"/>
                </a:cubicBezTo>
                <a:cubicBezTo>
                  <a:pt x="1168981" y="5230020"/>
                  <a:pt x="1159630" y="5216054"/>
                  <a:pt x="1135957" y="5225050"/>
                </a:cubicBezTo>
                <a:cubicBezTo>
                  <a:pt x="1148622" y="5210846"/>
                  <a:pt x="1130393" y="5207413"/>
                  <a:pt x="1135957" y="5194038"/>
                </a:cubicBezTo>
                <a:cubicBezTo>
                  <a:pt x="1157026" y="5191434"/>
                  <a:pt x="1161760" y="5214989"/>
                  <a:pt x="1183303" y="5211556"/>
                </a:cubicBezTo>
                <a:cubicBezTo>
                  <a:pt x="1195139" y="5193683"/>
                  <a:pt x="1147793" y="5205993"/>
                  <a:pt x="1161287" y="5184332"/>
                </a:cubicBezTo>
                <a:cubicBezTo>
                  <a:pt x="1160340" y="5187291"/>
                  <a:pt x="1128855" y="5180189"/>
                  <a:pt x="1135957" y="5194038"/>
                </a:cubicBezTo>
                <a:cubicBezTo>
                  <a:pt x="1137614" y="5176165"/>
                  <a:pt x="1120806" y="5158528"/>
                  <a:pt x="1089202" y="5163026"/>
                </a:cubicBezTo>
                <a:cubicBezTo>
                  <a:pt x="1080325" y="5152610"/>
                  <a:pt x="1086243" y="5122545"/>
                  <a:pt x="1075235" y="5141602"/>
                </a:cubicBezTo>
                <a:cubicBezTo>
                  <a:pt x="1058664" y="5141602"/>
                  <a:pt x="1078549" y="5114615"/>
                  <a:pt x="1091214" y="5122308"/>
                </a:cubicBezTo>
                <a:cubicBezTo>
                  <a:pt x="1072394" y="5112839"/>
                  <a:pt x="1059729" y="5093782"/>
                  <a:pt x="1037831" y="5089284"/>
                </a:cubicBezTo>
                <a:cubicBezTo>
                  <a:pt x="1036529" y="5081946"/>
                  <a:pt x="1043276" y="5077448"/>
                  <a:pt x="1055231" y="5073779"/>
                </a:cubicBezTo>
                <a:cubicBezTo>
                  <a:pt x="1044697" y="5051644"/>
                  <a:pt x="1042684" y="5048093"/>
                  <a:pt x="1026705" y="5044661"/>
                </a:cubicBezTo>
                <a:cubicBezTo>
                  <a:pt x="1043040" y="5039216"/>
                  <a:pt x="1039725" y="5027853"/>
                  <a:pt x="1059374" y="5023355"/>
                </a:cubicBezTo>
                <a:cubicBezTo>
                  <a:pt x="1049036" y="5014200"/>
                  <a:pt x="1034613" y="5011225"/>
                  <a:pt x="1021497" y="5015543"/>
                </a:cubicBezTo>
                <a:cubicBezTo>
                  <a:pt x="1040317" y="4997551"/>
                  <a:pt x="999481" y="4999918"/>
                  <a:pt x="999481" y="4988437"/>
                </a:cubicBezTo>
                <a:cubicBezTo>
                  <a:pt x="987965" y="4997913"/>
                  <a:pt x="973664" y="5003358"/>
                  <a:pt x="958763" y="5003943"/>
                </a:cubicBezTo>
                <a:cubicBezTo>
                  <a:pt x="946927" y="4998498"/>
                  <a:pt x="987171" y="4999563"/>
                  <a:pt x="986342" y="4984531"/>
                </a:cubicBezTo>
                <a:cubicBezTo>
                  <a:pt x="977347" y="4978139"/>
                  <a:pt x="958053" y="4988437"/>
                  <a:pt x="949886" y="4980625"/>
                </a:cubicBezTo>
                <a:cubicBezTo>
                  <a:pt x="954265" y="4971629"/>
                  <a:pt x="975453" y="4967604"/>
                  <a:pt x="969416" y="4955413"/>
                </a:cubicBezTo>
                <a:cubicBezTo>
                  <a:pt x="926331" y="4937776"/>
                  <a:pt x="918756" y="4875398"/>
                  <a:pt x="861111" y="4885695"/>
                </a:cubicBezTo>
                <a:cubicBezTo>
                  <a:pt x="857087" y="4881789"/>
                  <a:pt x="854365" y="4871018"/>
                  <a:pt x="841936" y="4866283"/>
                </a:cubicBezTo>
                <a:cubicBezTo>
                  <a:pt x="855241" y="4867479"/>
                  <a:pt x="868350" y="4862454"/>
                  <a:pt x="877446" y="4852671"/>
                </a:cubicBezTo>
                <a:cubicBezTo>
                  <a:pt x="873066" y="4843084"/>
                  <a:pt x="864307" y="4840835"/>
                  <a:pt x="851169" y="4844978"/>
                </a:cubicBezTo>
                <a:cubicBezTo>
                  <a:pt x="852944" y="4830892"/>
                  <a:pt x="871646" y="4840243"/>
                  <a:pt x="878038" y="4839059"/>
                </a:cubicBezTo>
                <a:cubicBezTo>
                  <a:pt x="888270" y="4832366"/>
                  <a:pt x="893045" y="4819856"/>
                  <a:pt x="889874" y="4808047"/>
                </a:cubicBezTo>
                <a:cubicBezTo>
                  <a:pt x="927870" y="4793607"/>
                  <a:pt x="955922" y="4780587"/>
                  <a:pt x="960894" y="4749811"/>
                </a:cubicBezTo>
                <a:cubicBezTo>
                  <a:pt x="957461" y="4738567"/>
                  <a:pt x="944086" y="4743420"/>
                  <a:pt x="930947" y="4747918"/>
                </a:cubicBezTo>
                <a:cubicBezTo>
                  <a:pt x="924911" y="4751350"/>
                  <a:pt x="928698" y="4757624"/>
                  <a:pt x="933906" y="4755730"/>
                </a:cubicBezTo>
                <a:cubicBezTo>
                  <a:pt x="930000" y="4764962"/>
                  <a:pt x="892597" y="4751350"/>
                  <a:pt x="903131" y="4736318"/>
                </a:cubicBezTo>
                <a:cubicBezTo>
                  <a:pt x="885495" y="4745905"/>
                  <a:pt x="880405" y="4735371"/>
                  <a:pt x="864426" y="4742117"/>
                </a:cubicBezTo>
                <a:cubicBezTo>
                  <a:pt x="858271" y="4723652"/>
                  <a:pt x="879103" y="4745668"/>
                  <a:pt x="895082" y="4730280"/>
                </a:cubicBezTo>
                <a:cubicBezTo>
                  <a:pt x="863360" y="4734069"/>
                  <a:pt x="894017" y="4717378"/>
                  <a:pt x="903013" y="4705068"/>
                </a:cubicBezTo>
                <a:cubicBezTo>
                  <a:pt x="897923" y="4695836"/>
                  <a:pt x="879340" y="4699387"/>
                  <a:pt x="889046" y="4683763"/>
                </a:cubicBezTo>
                <a:cubicBezTo>
                  <a:pt x="879458" y="4676425"/>
                  <a:pt x="871409" y="4701163"/>
                  <a:pt x="865373" y="4683763"/>
                </a:cubicBezTo>
                <a:cubicBezTo>
                  <a:pt x="896384" y="4661391"/>
                  <a:pt x="919584" y="4670980"/>
                  <a:pt x="947045" y="4652632"/>
                </a:cubicBezTo>
                <a:cubicBezTo>
                  <a:pt x="936155" y="4645295"/>
                  <a:pt x="925857" y="4646714"/>
                  <a:pt x="949176" y="4642926"/>
                </a:cubicBezTo>
                <a:cubicBezTo>
                  <a:pt x="949886" y="4639494"/>
                  <a:pt x="951188" y="4621857"/>
                  <a:pt x="936747" y="4625408"/>
                </a:cubicBezTo>
                <a:cubicBezTo>
                  <a:pt x="938049" y="4618898"/>
                  <a:pt x="944914" y="4613572"/>
                  <a:pt x="954147" y="4609902"/>
                </a:cubicBezTo>
                <a:cubicBezTo>
                  <a:pt x="946098" y="4604102"/>
                  <a:pt x="929172" y="4612388"/>
                  <a:pt x="926331" y="4598066"/>
                </a:cubicBezTo>
                <a:cubicBezTo>
                  <a:pt x="967285" y="4576168"/>
                  <a:pt x="976518" y="4604931"/>
                  <a:pt x="1019011" y="4580548"/>
                </a:cubicBezTo>
                <a:cubicBezTo>
                  <a:pt x="1024101" y="4588833"/>
                  <a:pt x="1005991" y="4590372"/>
                  <a:pt x="1008240" y="4597947"/>
                </a:cubicBezTo>
                <a:cubicBezTo>
                  <a:pt x="1065647" y="4565515"/>
                  <a:pt x="1078194" y="4519944"/>
                  <a:pt x="1142467" y="4489524"/>
                </a:cubicBezTo>
                <a:cubicBezTo>
                  <a:pt x="1141520" y="4511067"/>
                  <a:pt x="1194548" y="4474610"/>
                  <a:pt x="1177976" y="4458512"/>
                </a:cubicBezTo>
                <a:cubicBezTo>
                  <a:pt x="1255033" y="4437798"/>
                  <a:pt x="1233017" y="4451529"/>
                  <a:pt x="1311020" y="4408325"/>
                </a:cubicBezTo>
                <a:cubicBezTo>
                  <a:pt x="1297171" y="4401460"/>
                  <a:pt x="1278942" y="4401342"/>
                  <a:pt x="1253967" y="4412113"/>
                </a:cubicBezTo>
                <a:cubicBezTo>
                  <a:pt x="1259530" y="4382286"/>
                  <a:pt x="1309718" y="4378142"/>
                  <a:pt x="1346884" y="4363938"/>
                </a:cubicBezTo>
                <a:cubicBezTo>
                  <a:pt x="1332799" y="4378260"/>
                  <a:pt x="1345937" y="4373881"/>
                  <a:pt x="1365113" y="4365950"/>
                </a:cubicBezTo>
                <a:cubicBezTo>
                  <a:pt x="1363574" y="4362163"/>
                  <a:pt x="1357774" y="4365240"/>
                  <a:pt x="1353276" y="4365950"/>
                </a:cubicBezTo>
                <a:cubicBezTo>
                  <a:pt x="1471642" y="4309963"/>
                  <a:pt x="1618534" y="4273743"/>
                  <a:pt x="1759626" y="4218823"/>
                </a:cubicBezTo>
                <a:cubicBezTo>
                  <a:pt x="1761461" y="4221664"/>
                  <a:pt x="1760869" y="4223764"/>
                  <a:pt x="1760011" y="4225806"/>
                </a:cubicBezTo>
                <a:lnTo>
                  <a:pt x="1759613" y="4227979"/>
                </a:lnTo>
                <a:lnTo>
                  <a:pt x="1816797" y="4207576"/>
                </a:lnTo>
                <a:lnTo>
                  <a:pt x="1816728" y="4209468"/>
                </a:lnTo>
                <a:lnTo>
                  <a:pt x="1821265" y="4206941"/>
                </a:lnTo>
                <a:cubicBezTo>
                  <a:pt x="1827597" y="4201038"/>
                  <a:pt x="1816027" y="4201067"/>
                  <a:pt x="1776315" y="4217047"/>
                </a:cubicBezTo>
                <a:cubicBezTo>
                  <a:pt x="1776315" y="4209945"/>
                  <a:pt x="1829817" y="4189586"/>
                  <a:pt x="1848992" y="4176920"/>
                </a:cubicBezTo>
                <a:cubicBezTo>
                  <a:pt x="1833603" y="4188757"/>
                  <a:pt x="1854910" y="4188757"/>
                  <a:pt x="1866392" y="4192546"/>
                </a:cubicBezTo>
                <a:cubicBezTo>
                  <a:pt x="1874439" y="4168872"/>
                  <a:pt x="1902730" y="4171595"/>
                  <a:pt x="1935399" y="4158219"/>
                </a:cubicBezTo>
                <a:cubicBezTo>
                  <a:pt x="1931966" y="4174081"/>
                  <a:pt x="1915987" y="4164729"/>
                  <a:pt x="1907464" y="4177395"/>
                </a:cubicBezTo>
                <a:cubicBezTo>
                  <a:pt x="1913856" y="4180294"/>
                  <a:pt x="1924095" y="4177098"/>
                  <a:pt x="1934023" y="4172408"/>
                </a:cubicBezTo>
                <a:lnTo>
                  <a:pt x="1939811" y="4169138"/>
                </a:lnTo>
                <a:lnTo>
                  <a:pt x="1943550" y="4163968"/>
                </a:lnTo>
                <a:lnTo>
                  <a:pt x="1955526" y="4157821"/>
                </a:lnTo>
                <a:lnTo>
                  <a:pt x="1951792" y="4157080"/>
                </a:lnTo>
                <a:cubicBezTo>
                  <a:pt x="1948714" y="4157834"/>
                  <a:pt x="1945164" y="4159343"/>
                  <a:pt x="1942027" y="4160231"/>
                </a:cubicBezTo>
                <a:cubicBezTo>
                  <a:pt x="1939422" y="4151353"/>
                  <a:pt x="1963095" y="4150525"/>
                  <a:pt x="1971264" y="4144962"/>
                </a:cubicBezTo>
                <a:cubicBezTo>
                  <a:pt x="1971264" y="4146678"/>
                  <a:pt x="1970346" y="4148128"/>
                  <a:pt x="1969606" y="4149637"/>
                </a:cubicBezTo>
                <a:lnTo>
                  <a:pt x="1969358" y="4151749"/>
                </a:lnTo>
                <a:lnTo>
                  <a:pt x="2013875" y="4136320"/>
                </a:lnTo>
                <a:lnTo>
                  <a:pt x="2065478" y="4116039"/>
                </a:lnTo>
                <a:lnTo>
                  <a:pt x="2095902" y="4103534"/>
                </a:lnTo>
                <a:cubicBezTo>
                  <a:pt x="2102885" y="4099036"/>
                  <a:pt x="2092114" y="4099391"/>
                  <a:pt x="2091641" y="4091697"/>
                </a:cubicBezTo>
                <a:cubicBezTo>
                  <a:pt x="2098565" y="4092171"/>
                  <a:pt x="2103337" y="4091379"/>
                  <a:pt x="2107075" y="4089888"/>
                </a:cubicBezTo>
                <a:lnTo>
                  <a:pt x="2112784" y="4086175"/>
                </a:lnTo>
                <a:lnTo>
                  <a:pt x="2073029" y="4086681"/>
                </a:lnTo>
                <a:cubicBezTo>
                  <a:pt x="2054061" y="4090661"/>
                  <a:pt x="2032459" y="4097851"/>
                  <a:pt x="2004880" y="4106610"/>
                </a:cubicBezTo>
                <a:cubicBezTo>
                  <a:pt x="1983929" y="4102823"/>
                  <a:pt x="2036957" y="4092407"/>
                  <a:pt x="2050805" y="4087080"/>
                </a:cubicBezTo>
                <a:cubicBezTo>
                  <a:pt x="2083119" y="4075244"/>
                  <a:pt x="2113066" y="4059501"/>
                  <a:pt x="2129874" y="4063407"/>
                </a:cubicBezTo>
                <a:lnTo>
                  <a:pt x="2127240" y="4076787"/>
                </a:lnTo>
                <a:lnTo>
                  <a:pt x="2143011" y="4072877"/>
                </a:lnTo>
                <a:cubicBezTo>
                  <a:pt x="2139815" y="4086607"/>
                  <a:pt x="2128215" y="4084003"/>
                  <a:pt x="2104780" y="4095840"/>
                </a:cubicBezTo>
                <a:lnTo>
                  <a:pt x="2139520" y="4086938"/>
                </a:lnTo>
                <a:lnTo>
                  <a:pt x="2216084" y="4056846"/>
                </a:lnTo>
                <a:lnTo>
                  <a:pt x="2223146" y="4052400"/>
                </a:lnTo>
                <a:cubicBezTo>
                  <a:pt x="2212018" y="4047310"/>
                  <a:pt x="2186688" y="4064236"/>
                  <a:pt x="2174024" y="4061632"/>
                </a:cubicBezTo>
                <a:cubicBezTo>
                  <a:pt x="2190240" y="4042220"/>
                  <a:pt x="2237231" y="4033224"/>
                  <a:pt x="2265047" y="4023873"/>
                </a:cubicBezTo>
                <a:cubicBezTo>
                  <a:pt x="2249660" y="4052991"/>
                  <a:pt x="2290851" y="4005053"/>
                  <a:pt x="2298663" y="4020441"/>
                </a:cubicBezTo>
                <a:cubicBezTo>
                  <a:pt x="2309553" y="4014049"/>
                  <a:pt x="2290258" y="4016535"/>
                  <a:pt x="2299610" y="4006829"/>
                </a:cubicBezTo>
                <a:cubicBezTo>
                  <a:pt x="2342103" y="3994992"/>
                  <a:pt x="2364238" y="3976054"/>
                  <a:pt x="2406139" y="3963625"/>
                </a:cubicBezTo>
                <a:cubicBezTo>
                  <a:pt x="2398919" y="3979486"/>
                  <a:pt x="2382466" y="3972503"/>
                  <a:pt x="2372997" y="3984576"/>
                </a:cubicBezTo>
                <a:cubicBezTo>
                  <a:pt x="2380720" y="3984813"/>
                  <a:pt x="2387075" y="3983392"/>
                  <a:pt x="2392982" y="3980958"/>
                </a:cubicBezTo>
                <a:lnTo>
                  <a:pt x="2407604" y="3972761"/>
                </a:lnTo>
                <a:lnTo>
                  <a:pt x="2410697" y="3957647"/>
                </a:lnTo>
                <a:cubicBezTo>
                  <a:pt x="2410489" y="3955724"/>
                  <a:pt x="2406731" y="3956937"/>
                  <a:pt x="2392527" y="3961139"/>
                </a:cubicBezTo>
                <a:cubicBezTo>
                  <a:pt x="2389687" y="3958239"/>
                  <a:pt x="2400340" y="3953002"/>
                  <a:pt x="2413893" y="3947453"/>
                </a:cubicBezTo>
                <a:lnTo>
                  <a:pt x="2430061" y="3941115"/>
                </a:lnTo>
                <a:lnTo>
                  <a:pt x="2441530" y="3933324"/>
                </a:lnTo>
                <a:lnTo>
                  <a:pt x="2441301" y="3936584"/>
                </a:lnTo>
                <a:lnTo>
                  <a:pt x="2452657" y="3931903"/>
                </a:lnTo>
                <a:lnTo>
                  <a:pt x="2445268" y="3944922"/>
                </a:lnTo>
                <a:lnTo>
                  <a:pt x="2496707" y="3924114"/>
                </a:lnTo>
                <a:lnTo>
                  <a:pt x="2530069" y="3910287"/>
                </a:lnTo>
                <a:lnTo>
                  <a:pt x="2516887" y="3913347"/>
                </a:lnTo>
                <a:cubicBezTo>
                  <a:pt x="2506454" y="3916345"/>
                  <a:pt x="2497133" y="3920155"/>
                  <a:pt x="2491126" y="3925748"/>
                </a:cubicBezTo>
                <a:lnTo>
                  <a:pt x="2491008" y="3925748"/>
                </a:lnTo>
                <a:cubicBezTo>
                  <a:pt x="2493020" y="3897340"/>
                  <a:pt x="2568182" y="3905034"/>
                  <a:pt x="2581320" y="3882071"/>
                </a:cubicBezTo>
                <a:lnTo>
                  <a:pt x="2581494" y="3888587"/>
                </a:lnTo>
                <a:lnTo>
                  <a:pt x="2634821" y="3865900"/>
                </a:lnTo>
                <a:lnTo>
                  <a:pt x="2667561" y="3851925"/>
                </a:lnTo>
                <a:lnTo>
                  <a:pt x="2643106" y="3857569"/>
                </a:lnTo>
                <a:cubicBezTo>
                  <a:pt x="2396196" y="3922670"/>
                  <a:pt x="2165501" y="4014048"/>
                  <a:pt x="1931019" y="4091222"/>
                </a:cubicBezTo>
                <a:cubicBezTo>
                  <a:pt x="1915158" y="4096430"/>
                  <a:pt x="1902257" y="4108741"/>
                  <a:pt x="1886631" y="4115725"/>
                </a:cubicBezTo>
                <a:cubicBezTo>
                  <a:pt x="1697246" y="4199409"/>
                  <a:pt x="1475311" y="4234090"/>
                  <a:pt x="1284387" y="4294102"/>
                </a:cubicBezTo>
                <a:cubicBezTo>
                  <a:pt x="1286044" y="4298836"/>
                  <a:pt x="1292081" y="4295996"/>
                  <a:pt x="1296223" y="4295877"/>
                </a:cubicBezTo>
                <a:cubicBezTo>
                  <a:pt x="1248877" y="4317775"/>
                  <a:pt x="1172650" y="4327481"/>
                  <a:pt x="1132169" y="4362279"/>
                </a:cubicBezTo>
                <a:cubicBezTo>
                  <a:pt x="1142111" y="4376720"/>
                  <a:pt x="1173478" y="4330557"/>
                  <a:pt x="1182592" y="4357782"/>
                </a:cubicBezTo>
                <a:cubicBezTo>
                  <a:pt x="1164601" y="4356361"/>
                  <a:pt x="1130156" y="4378022"/>
                  <a:pt x="1098316" y="4383467"/>
                </a:cubicBezTo>
                <a:cubicBezTo>
                  <a:pt x="1102932" y="4404181"/>
                  <a:pt x="1110153" y="4382757"/>
                  <a:pt x="1120924" y="4381928"/>
                </a:cubicBezTo>
                <a:cubicBezTo>
                  <a:pt x="1106720" y="4406430"/>
                  <a:pt x="1085414" y="4405601"/>
                  <a:pt x="1059966" y="4427736"/>
                </a:cubicBezTo>
                <a:cubicBezTo>
                  <a:pt x="1060557" y="4436732"/>
                  <a:pt x="1066949" y="4435785"/>
                  <a:pt x="1073578" y="4434364"/>
                </a:cubicBezTo>
                <a:cubicBezTo>
                  <a:pt x="1072512" y="4449988"/>
                  <a:pt x="1050733" y="4439927"/>
                  <a:pt x="1041974" y="4443952"/>
                </a:cubicBezTo>
                <a:cubicBezTo>
                  <a:pt x="1051562" y="4423475"/>
                  <a:pt x="1061741" y="4403234"/>
                  <a:pt x="1096067" y="4394948"/>
                </a:cubicBezTo>
                <a:cubicBezTo>
                  <a:pt x="1068133" y="4388083"/>
                  <a:pt x="1040672" y="4380389"/>
                  <a:pt x="998889" y="4397434"/>
                </a:cubicBezTo>
                <a:cubicBezTo>
                  <a:pt x="1021497" y="4363700"/>
                  <a:pt x="1087545" y="4362871"/>
                  <a:pt x="1157736" y="4332688"/>
                </a:cubicBezTo>
                <a:cubicBezTo>
                  <a:pt x="1154666" y="4328318"/>
                  <a:pt x="1149578" y="4325817"/>
                  <a:pt x="1144242" y="4326060"/>
                </a:cubicBezTo>
                <a:cubicBezTo>
                  <a:pt x="1142111" y="4314223"/>
                  <a:pt x="1159985" y="4327362"/>
                  <a:pt x="1166731" y="4324521"/>
                </a:cubicBezTo>
                <a:cubicBezTo>
                  <a:pt x="1178568" y="4320260"/>
                  <a:pt x="1174188" y="4308541"/>
                  <a:pt x="1169691" y="4296468"/>
                </a:cubicBezTo>
                <a:cubicBezTo>
                  <a:pt x="1063161" y="4320970"/>
                  <a:pt x="1003979" y="4389622"/>
                  <a:pt x="912364" y="4396842"/>
                </a:cubicBezTo>
                <a:cubicBezTo>
                  <a:pt x="921951" y="4379916"/>
                  <a:pt x="938049" y="4381928"/>
                  <a:pt x="967167" y="4369145"/>
                </a:cubicBezTo>
                <a:cubicBezTo>
                  <a:pt x="964563" y="4363582"/>
                  <a:pt x="956396" y="4367961"/>
                  <a:pt x="949885" y="4369145"/>
                </a:cubicBezTo>
                <a:cubicBezTo>
                  <a:pt x="990991" y="4348103"/>
                  <a:pt x="1034144" y="4331325"/>
                  <a:pt x="1078667" y="4319076"/>
                </a:cubicBezTo>
                <a:cubicBezTo>
                  <a:pt x="1015259" y="4321579"/>
                  <a:pt x="953572" y="4340416"/>
                  <a:pt x="899581" y="4373762"/>
                </a:cubicBezTo>
                <a:cubicBezTo>
                  <a:pt x="902185" y="4379325"/>
                  <a:pt x="910471" y="4375064"/>
                  <a:pt x="916862" y="4373762"/>
                </a:cubicBezTo>
                <a:cubicBezTo>
                  <a:pt x="903960" y="4409272"/>
                  <a:pt x="860520" y="4394949"/>
                  <a:pt x="834835" y="4387966"/>
                </a:cubicBezTo>
                <a:cubicBezTo>
                  <a:pt x="834835" y="4381219"/>
                  <a:pt x="866439" y="4382758"/>
                  <a:pt x="882181" y="4373525"/>
                </a:cubicBezTo>
                <a:cubicBezTo>
                  <a:pt x="868451" y="4366542"/>
                  <a:pt x="856969" y="4361097"/>
                  <a:pt x="842174" y="4374827"/>
                </a:cubicBezTo>
                <a:cubicBezTo>
                  <a:pt x="852945" y="4346774"/>
                  <a:pt x="771154" y="4363819"/>
                  <a:pt x="750322" y="4375774"/>
                </a:cubicBezTo>
                <a:cubicBezTo>
                  <a:pt x="753991" y="4395541"/>
                  <a:pt x="765354" y="4368317"/>
                  <a:pt x="776007" y="4384178"/>
                </a:cubicBezTo>
                <a:cubicBezTo>
                  <a:pt x="769142" y="4366897"/>
                  <a:pt x="796366" y="4376248"/>
                  <a:pt x="821933" y="4364766"/>
                </a:cubicBezTo>
                <a:cubicBezTo>
                  <a:pt x="827615" y="4374590"/>
                  <a:pt x="817198" y="4376603"/>
                  <a:pt x="809150" y="4379443"/>
                </a:cubicBezTo>
                <a:cubicBezTo>
                  <a:pt x="810688" y="4384296"/>
                  <a:pt x="816725" y="4381337"/>
                  <a:pt x="820986" y="4381218"/>
                </a:cubicBezTo>
                <a:cubicBezTo>
                  <a:pt x="790879" y="4390481"/>
                  <a:pt x="759833" y="4396357"/>
                  <a:pt x="728424" y="4398737"/>
                </a:cubicBezTo>
                <a:cubicBezTo>
                  <a:pt x="745114" y="4396014"/>
                  <a:pt x="738367" y="4383467"/>
                  <a:pt x="736710" y="4369026"/>
                </a:cubicBezTo>
                <a:cubicBezTo>
                  <a:pt x="694808" y="4353520"/>
                  <a:pt x="645687" y="4350681"/>
                  <a:pt x="627340" y="4293864"/>
                </a:cubicBezTo>
                <a:cubicBezTo>
                  <a:pt x="657997" y="4311974"/>
                  <a:pt x="681670" y="4345472"/>
                  <a:pt x="723098" y="4324402"/>
                </a:cubicBezTo>
                <a:cubicBezTo>
                  <a:pt x="722032" y="4303215"/>
                  <a:pt x="688535" y="4273269"/>
                  <a:pt x="657405" y="4279305"/>
                </a:cubicBezTo>
                <a:cubicBezTo>
                  <a:pt x="652670" y="4273387"/>
                  <a:pt x="687825" y="4274807"/>
                  <a:pt x="664980" y="4266167"/>
                </a:cubicBezTo>
                <a:cubicBezTo>
                  <a:pt x="662613" y="4256579"/>
                  <a:pt x="685813" y="4264036"/>
                  <a:pt x="692796" y="4263089"/>
                </a:cubicBezTo>
                <a:cubicBezTo>
                  <a:pt x="675988" y="4276464"/>
                  <a:pt x="701437" y="4281672"/>
                  <a:pt x="719902" y="4276464"/>
                </a:cubicBezTo>
                <a:cubicBezTo>
                  <a:pt x="706763" y="4264036"/>
                  <a:pt x="697057" y="4245572"/>
                  <a:pt x="672556" y="4252791"/>
                </a:cubicBezTo>
                <a:cubicBezTo>
                  <a:pt x="685813" y="4237285"/>
                  <a:pt x="666874" y="4230302"/>
                  <a:pt x="672556" y="4214796"/>
                </a:cubicBezTo>
                <a:cubicBezTo>
                  <a:pt x="694453" y="4214796"/>
                  <a:pt x="699306" y="4244269"/>
                  <a:pt x="721677" y="4243322"/>
                </a:cubicBezTo>
                <a:cubicBezTo>
                  <a:pt x="733514" y="4223082"/>
                  <a:pt x="684629" y="4231485"/>
                  <a:pt x="698951" y="4206748"/>
                </a:cubicBezTo>
                <a:cubicBezTo>
                  <a:pt x="697886" y="4210180"/>
                  <a:pt x="665335" y="4196805"/>
                  <a:pt x="672556" y="4214796"/>
                </a:cubicBezTo>
                <a:cubicBezTo>
                  <a:pt x="674331" y="4193253"/>
                  <a:pt x="657050" y="4169698"/>
                  <a:pt x="624381" y="4169935"/>
                </a:cubicBezTo>
                <a:cubicBezTo>
                  <a:pt x="615030" y="4155850"/>
                  <a:pt x="621422" y="4119985"/>
                  <a:pt x="609940" y="4141764"/>
                </a:cubicBezTo>
                <a:cubicBezTo>
                  <a:pt x="592777" y="4139278"/>
                  <a:pt x="613373" y="4109095"/>
                  <a:pt x="626511" y="4120458"/>
                </a:cubicBezTo>
                <a:cubicBezTo>
                  <a:pt x="607099" y="4106137"/>
                  <a:pt x="593961" y="4080806"/>
                  <a:pt x="571471" y="4072047"/>
                </a:cubicBezTo>
                <a:cubicBezTo>
                  <a:pt x="570051" y="4062934"/>
                  <a:pt x="577034" y="4058081"/>
                  <a:pt x="589463" y="4055712"/>
                </a:cubicBezTo>
                <a:cubicBezTo>
                  <a:pt x="578573" y="4027068"/>
                  <a:pt x="576561" y="4022571"/>
                  <a:pt x="559990" y="4015942"/>
                </a:cubicBezTo>
                <a:cubicBezTo>
                  <a:pt x="576916" y="4011681"/>
                  <a:pt x="573602" y="3997359"/>
                  <a:pt x="593842" y="3994754"/>
                </a:cubicBezTo>
                <a:cubicBezTo>
                  <a:pt x="577863" y="3979485"/>
                  <a:pt x="573365" y="3978657"/>
                  <a:pt x="554663" y="3979604"/>
                </a:cubicBezTo>
                <a:cubicBezTo>
                  <a:pt x="574194" y="3960429"/>
                  <a:pt x="531937" y="3957232"/>
                  <a:pt x="532056" y="3943147"/>
                </a:cubicBezTo>
                <a:cubicBezTo>
                  <a:pt x="520306" y="3952911"/>
                  <a:pt x="505112" y="3957521"/>
                  <a:pt x="489917" y="3955931"/>
                </a:cubicBezTo>
                <a:cubicBezTo>
                  <a:pt x="478081" y="3947527"/>
                  <a:pt x="519272" y="3954866"/>
                  <a:pt x="518443" y="3936401"/>
                </a:cubicBezTo>
                <a:cubicBezTo>
                  <a:pt x="509211" y="3927286"/>
                  <a:pt x="489207" y="3936401"/>
                  <a:pt x="480803" y="3926221"/>
                </a:cubicBezTo>
                <a:cubicBezTo>
                  <a:pt x="485301" y="3915805"/>
                  <a:pt x="507317" y="3914385"/>
                  <a:pt x="501044" y="3898287"/>
                </a:cubicBezTo>
                <a:cubicBezTo>
                  <a:pt x="456657" y="3870352"/>
                  <a:pt x="448963" y="3792823"/>
                  <a:pt x="389425" y="3796729"/>
                </a:cubicBezTo>
                <a:cubicBezTo>
                  <a:pt x="385400" y="3791403"/>
                  <a:pt x="382560" y="3777909"/>
                  <a:pt x="369776" y="3770215"/>
                </a:cubicBezTo>
                <a:cubicBezTo>
                  <a:pt x="383224" y="3773886"/>
                  <a:pt x="397586" y="3769513"/>
                  <a:pt x="406706" y="3758970"/>
                </a:cubicBezTo>
                <a:cubicBezTo>
                  <a:pt x="405237" y="3753360"/>
                  <a:pt x="401407" y="3748662"/>
                  <a:pt x="396206" y="3746096"/>
                </a:cubicBezTo>
                <a:cubicBezTo>
                  <a:pt x="391006" y="3743530"/>
                  <a:pt x="384947" y="3743347"/>
                  <a:pt x="379601" y="3745595"/>
                </a:cubicBezTo>
                <a:cubicBezTo>
                  <a:pt x="381376" y="3728550"/>
                  <a:pt x="400788" y="3742873"/>
                  <a:pt x="407416" y="3742399"/>
                </a:cubicBezTo>
                <a:cubicBezTo>
                  <a:pt x="422922" y="3729142"/>
                  <a:pt x="419963" y="3718726"/>
                  <a:pt x="419253" y="3706298"/>
                </a:cubicBezTo>
                <a:cubicBezTo>
                  <a:pt x="458550" y="3694461"/>
                  <a:pt x="487550" y="3682624"/>
                  <a:pt x="492995" y="3645694"/>
                </a:cubicBezTo>
                <a:cubicBezTo>
                  <a:pt x="489444" y="3631490"/>
                  <a:pt x="475713" y="3635396"/>
                  <a:pt x="462101" y="3638947"/>
                </a:cubicBezTo>
                <a:cubicBezTo>
                  <a:pt x="459465" y="3639879"/>
                  <a:pt x="458034" y="3642727"/>
                  <a:pt x="458861" y="3645398"/>
                </a:cubicBezTo>
                <a:cubicBezTo>
                  <a:pt x="459688" y="3648069"/>
                  <a:pt x="462477" y="3649611"/>
                  <a:pt x="465179" y="3648890"/>
                </a:cubicBezTo>
                <a:cubicBezTo>
                  <a:pt x="461036" y="3659543"/>
                  <a:pt x="422449" y="3637054"/>
                  <a:pt x="433457" y="3620601"/>
                </a:cubicBezTo>
                <a:cubicBezTo>
                  <a:pt x="415110" y="3629715"/>
                  <a:pt x="409784" y="3615984"/>
                  <a:pt x="393568" y="3621903"/>
                </a:cubicBezTo>
                <a:cubicBezTo>
                  <a:pt x="387176" y="3598230"/>
                  <a:pt x="408600" y="3628413"/>
                  <a:pt x="425171" y="3612197"/>
                </a:cubicBezTo>
                <a:cubicBezTo>
                  <a:pt x="392384" y="3612197"/>
                  <a:pt x="424106" y="3596336"/>
                  <a:pt x="433339" y="3582605"/>
                </a:cubicBezTo>
                <a:cubicBezTo>
                  <a:pt x="428130" y="3570769"/>
                  <a:pt x="408482" y="3572071"/>
                  <a:pt x="419016" y="3554434"/>
                </a:cubicBezTo>
                <a:cubicBezTo>
                  <a:pt x="409074" y="3544018"/>
                  <a:pt x="400788" y="3573136"/>
                  <a:pt x="395343" y="3550883"/>
                </a:cubicBezTo>
                <a:cubicBezTo>
                  <a:pt x="427420" y="3528394"/>
                  <a:pt x="451330" y="3543545"/>
                  <a:pt x="479738" y="3525198"/>
                </a:cubicBezTo>
                <a:cubicBezTo>
                  <a:pt x="468612" y="3514545"/>
                  <a:pt x="457959" y="3514782"/>
                  <a:pt x="481868" y="3513361"/>
                </a:cubicBezTo>
                <a:cubicBezTo>
                  <a:pt x="482579" y="3509337"/>
                  <a:pt x="484117" y="3487913"/>
                  <a:pt x="469085" y="3489688"/>
                </a:cubicBezTo>
                <a:cubicBezTo>
                  <a:pt x="470505" y="3481994"/>
                  <a:pt x="477489" y="3477023"/>
                  <a:pt x="487077" y="3473354"/>
                </a:cubicBezTo>
                <a:cubicBezTo>
                  <a:pt x="478791" y="3465067"/>
                  <a:pt x="461391" y="3472644"/>
                  <a:pt x="458550" y="3455007"/>
                </a:cubicBezTo>
                <a:cubicBezTo>
                  <a:pt x="500689" y="3434411"/>
                  <a:pt x="510276" y="3470986"/>
                  <a:pt x="554072" y="3447550"/>
                </a:cubicBezTo>
                <a:cubicBezTo>
                  <a:pt x="559280" y="3458440"/>
                  <a:pt x="540578" y="3457611"/>
                  <a:pt x="542827" y="3467199"/>
                </a:cubicBezTo>
                <a:cubicBezTo>
                  <a:pt x="602010" y="3436187"/>
                  <a:pt x="615030" y="3382094"/>
                  <a:pt x="681196" y="3354515"/>
                </a:cubicBezTo>
                <a:cubicBezTo>
                  <a:pt x="680249" y="3380673"/>
                  <a:pt x="734934" y="3343862"/>
                  <a:pt x="716706" y="3321727"/>
                </a:cubicBezTo>
                <a:lnTo>
                  <a:pt x="739068" y="3318125"/>
                </a:lnTo>
                <a:lnTo>
                  <a:pt x="737691" y="3312348"/>
                </a:lnTo>
                <a:cubicBezTo>
                  <a:pt x="736304" y="3297190"/>
                  <a:pt x="738811" y="3281366"/>
                  <a:pt x="729135" y="3296635"/>
                </a:cubicBezTo>
                <a:cubicBezTo>
                  <a:pt x="713156" y="3292374"/>
                  <a:pt x="734935" y="3264676"/>
                  <a:pt x="746298" y="3277223"/>
                </a:cubicBezTo>
                <a:cubicBezTo>
                  <a:pt x="729135" y="3261007"/>
                  <a:pt x="718837" y="3234611"/>
                  <a:pt x="698360" y="3223485"/>
                </a:cubicBezTo>
                <a:cubicBezTo>
                  <a:pt x="698360" y="3214252"/>
                  <a:pt x="704752" y="3210109"/>
                  <a:pt x="716588" y="3209163"/>
                </a:cubicBezTo>
                <a:cubicBezTo>
                  <a:pt x="708539" y="3179571"/>
                  <a:pt x="707001" y="3174836"/>
                  <a:pt x="691968" y="3166551"/>
                </a:cubicBezTo>
                <a:cubicBezTo>
                  <a:pt x="708184" y="3164065"/>
                  <a:pt x="706172" y="3149506"/>
                  <a:pt x="725347" y="3149151"/>
                </a:cubicBezTo>
                <a:cubicBezTo>
                  <a:pt x="711499" y="3132343"/>
                  <a:pt x="707474" y="3131041"/>
                  <a:pt x="689838" y="3129857"/>
                </a:cubicBezTo>
                <a:cubicBezTo>
                  <a:pt x="709605" y="3113050"/>
                  <a:pt x="670307" y="3105237"/>
                  <a:pt x="671491" y="3091270"/>
                </a:cubicBezTo>
                <a:cubicBezTo>
                  <a:pt x="659906" y="3099724"/>
                  <a:pt x="645211" y="3102705"/>
                  <a:pt x="631247" y="3099437"/>
                </a:cubicBezTo>
                <a:cubicBezTo>
                  <a:pt x="620357" y="3089731"/>
                  <a:pt x="658707" y="3101568"/>
                  <a:pt x="659418" y="3083103"/>
                </a:cubicBezTo>
                <a:cubicBezTo>
                  <a:pt x="651487" y="3073042"/>
                  <a:pt x="632075" y="3080499"/>
                  <a:pt x="625092" y="3068898"/>
                </a:cubicBezTo>
                <a:cubicBezTo>
                  <a:pt x="630181" y="3059075"/>
                  <a:pt x="650659" y="3059785"/>
                  <a:pt x="646161" y="3043450"/>
                </a:cubicBezTo>
                <a:cubicBezTo>
                  <a:pt x="606982" y="3010782"/>
                  <a:pt x="605916" y="2933133"/>
                  <a:pt x="550640" y="2930530"/>
                </a:cubicBezTo>
                <a:cubicBezTo>
                  <a:pt x="547719" y="2919824"/>
                  <a:pt x="542235" y="2909994"/>
                  <a:pt x="534660" y="2901885"/>
                </a:cubicBezTo>
                <a:cubicBezTo>
                  <a:pt x="546573" y="2907117"/>
                  <a:pt x="560488" y="2904325"/>
                  <a:pt x="569460" y="2894901"/>
                </a:cubicBezTo>
                <a:cubicBezTo>
                  <a:pt x="568814" y="2889441"/>
                  <a:pt x="565841" y="2884526"/>
                  <a:pt x="561305" y="2881419"/>
                </a:cubicBezTo>
                <a:cubicBezTo>
                  <a:pt x="556768" y="2878312"/>
                  <a:pt x="551111" y="2877315"/>
                  <a:pt x="545787" y="2878685"/>
                </a:cubicBezTo>
                <a:cubicBezTo>
                  <a:pt x="548864" y="2861996"/>
                  <a:pt x="565554" y="2878685"/>
                  <a:pt x="571590" y="2878685"/>
                </a:cubicBezTo>
                <a:cubicBezTo>
                  <a:pt x="586978" y="2866849"/>
                  <a:pt x="584966" y="2857143"/>
                  <a:pt x="585439" y="2844241"/>
                </a:cubicBezTo>
                <a:cubicBezTo>
                  <a:pt x="622369" y="2836665"/>
                  <a:pt x="649830" y="2828380"/>
                  <a:pt x="657405" y="2792515"/>
                </a:cubicBezTo>
                <a:cubicBezTo>
                  <a:pt x="655156" y="2778074"/>
                  <a:pt x="642255" y="2780678"/>
                  <a:pt x="629589" y="2782336"/>
                </a:cubicBezTo>
                <a:cubicBezTo>
                  <a:pt x="627331" y="2783353"/>
                  <a:pt x="626073" y="2785794"/>
                  <a:pt x="626553" y="2788224"/>
                </a:cubicBezTo>
                <a:cubicBezTo>
                  <a:pt x="627033" y="2790655"/>
                  <a:pt x="629125" y="2792433"/>
                  <a:pt x="631602" y="2792515"/>
                </a:cubicBezTo>
                <a:cubicBezTo>
                  <a:pt x="627104" y="2802694"/>
                  <a:pt x="593370" y="2776299"/>
                  <a:pt x="604614" y="2760911"/>
                </a:cubicBezTo>
                <a:cubicBezTo>
                  <a:pt x="587215" y="2767895"/>
                  <a:pt x="583427" y="2753691"/>
                  <a:pt x="568039" y="2757716"/>
                </a:cubicBezTo>
                <a:cubicBezTo>
                  <a:pt x="563897" y="2734042"/>
                  <a:pt x="581296" y="2765883"/>
                  <a:pt x="597631" y="2751679"/>
                </a:cubicBezTo>
                <a:cubicBezTo>
                  <a:pt x="567684" y="2748010"/>
                  <a:pt x="597631" y="2735936"/>
                  <a:pt x="607218" y="2723271"/>
                </a:cubicBezTo>
                <a:cubicBezTo>
                  <a:pt x="603312" y="2710843"/>
                  <a:pt x="585321" y="2710014"/>
                  <a:pt x="596092" y="2693798"/>
                </a:cubicBezTo>
                <a:cubicBezTo>
                  <a:pt x="587806" y="2681961"/>
                  <a:pt x="578219" y="2710251"/>
                  <a:pt x="574431" y="2687643"/>
                </a:cubicBezTo>
                <a:cubicBezTo>
                  <a:pt x="605206" y="2668941"/>
                  <a:pt x="625920" y="2686696"/>
                  <a:pt x="653026" y="2671664"/>
                </a:cubicBezTo>
                <a:cubicBezTo>
                  <a:pt x="643557" y="2659827"/>
                  <a:pt x="633851" y="2658880"/>
                  <a:pt x="655867" y="2660537"/>
                </a:cubicBezTo>
                <a:cubicBezTo>
                  <a:pt x="656695" y="2656631"/>
                  <a:pt x="659536" y="2635680"/>
                  <a:pt x="645687" y="2636035"/>
                </a:cubicBezTo>
                <a:cubicBezTo>
                  <a:pt x="647463" y="2628578"/>
                  <a:pt x="654210" y="2624199"/>
                  <a:pt x="663205" y="2621950"/>
                </a:cubicBezTo>
                <a:cubicBezTo>
                  <a:pt x="656103" y="2612835"/>
                  <a:pt x="639532" y="2618281"/>
                  <a:pt x="638349" y="2600526"/>
                </a:cubicBezTo>
                <a:cubicBezTo>
                  <a:pt x="678001" y="2584901"/>
                  <a:pt x="684393" y="2621832"/>
                  <a:pt x="725821" y="2603248"/>
                </a:cubicBezTo>
                <a:cubicBezTo>
                  <a:pt x="729845" y="2615085"/>
                  <a:pt x="712801" y="2611888"/>
                  <a:pt x="713984" y="2621595"/>
                </a:cubicBezTo>
                <a:cubicBezTo>
                  <a:pt x="727981" y="2615440"/>
                  <a:pt x="739418" y="2607576"/>
                  <a:pt x="749662" y="2598917"/>
                </a:cubicBezTo>
                <a:lnTo>
                  <a:pt x="755631" y="2593172"/>
                </a:lnTo>
                <a:lnTo>
                  <a:pt x="754108" y="2583835"/>
                </a:lnTo>
                <a:lnTo>
                  <a:pt x="761487" y="2587536"/>
                </a:lnTo>
                <a:lnTo>
                  <a:pt x="771556" y="2577845"/>
                </a:lnTo>
                <a:lnTo>
                  <a:pt x="770370" y="2577776"/>
                </a:lnTo>
                <a:cubicBezTo>
                  <a:pt x="762919" y="2575601"/>
                  <a:pt x="749226" y="2570164"/>
                  <a:pt x="754108" y="2583835"/>
                </a:cubicBezTo>
                <a:cubicBezTo>
                  <a:pt x="754858" y="2560055"/>
                  <a:pt x="737454" y="2539581"/>
                  <a:pt x="713864" y="2536489"/>
                </a:cubicBezTo>
                <a:cubicBezTo>
                  <a:pt x="705933" y="2521930"/>
                  <a:pt x="709603" y="2487249"/>
                  <a:pt x="701199" y="2507726"/>
                </a:cubicBezTo>
                <a:cubicBezTo>
                  <a:pt x="687350" y="2503938"/>
                  <a:pt x="702737" y="2475886"/>
                  <a:pt x="713627" y="2488077"/>
                </a:cubicBezTo>
                <a:cubicBezTo>
                  <a:pt x="697648" y="2472453"/>
                  <a:pt x="686166" y="2446649"/>
                  <a:pt x="667701" y="2436233"/>
                </a:cubicBezTo>
                <a:cubicBezTo>
                  <a:pt x="666281" y="2427238"/>
                  <a:pt x="671607" y="2422858"/>
                  <a:pt x="681550" y="2421674"/>
                </a:cubicBezTo>
                <a:cubicBezTo>
                  <a:pt x="671726" y="2392556"/>
                  <a:pt x="669713" y="2387940"/>
                  <a:pt x="656338" y="2380128"/>
                </a:cubicBezTo>
                <a:cubicBezTo>
                  <a:pt x="669832" y="2377287"/>
                  <a:pt x="666636" y="2362965"/>
                  <a:pt x="682852" y="2362018"/>
                </a:cubicBezTo>
                <a:cubicBezTo>
                  <a:pt x="669358" y="2345802"/>
                  <a:pt x="665807" y="2344618"/>
                  <a:pt x="650775" y="2344026"/>
                </a:cubicBezTo>
                <a:cubicBezTo>
                  <a:pt x="665689" y="2326745"/>
                  <a:pt x="631600" y="2320353"/>
                  <a:pt x="631126" y="2306386"/>
                </a:cubicBezTo>
                <a:cubicBezTo>
                  <a:pt x="622404" y="2315134"/>
                  <a:pt x="609764" y="2318720"/>
                  <a:pt x="597747" y="2315855"/>
                </a:cubicBezTo>
                <a:cubicBezTo>
                  <a:pt x="587449" y="2306505"/>
                  <a:pt x="621420" y="2317039"/>
                  <a:pt x="620000" y="2298811"/>
                </a:cubicBezTo>
                <a:cubicBezTo>
                  <a:pt x="612188" y="2289105"/>
                  <a:pt x="596327" y="2297035"/>
                  <a:pt x="589225" y="2285791"/>
                </a:cubicBezTo>
                <a:cubicBezTo>
                  <a:pt x="592539" y="2275966"/>
                  <a:pt x="610175" y="2275966"/>
                  <a:pt x="604494" y="2259987"/>
                </a:cubicBezTo>
                <a:cubicBezTo>
                  <a:pt x="567564" y="2229093"/>
                  <a:pt x="558568" y="2152392"/>
                  <a:pt x="510512" y="2151682"/>
                </a:cubicBezTo>
                <a:cubicBezTo>
                  <a:pt x="506895" y="2141390"/>
                  <a:pt x="501124" y="2131988"/>
                  <a:pt x="493585" y="2124103"/>
                </a:cubicBezTo>
                <a:cubicBezTo>
                  <a:pt x="504083" y="2128853"/>
                  <a:pt x="516475" y="2125355"/>
                  <a:pt x="522940" y="2115817"/>
                </a:cubicBezTo>
                <a:cubicBezTo>
                  <a:pt x="518916" y="2103271"/>
                  <a:pt x="511103" y="2098181"/>
                  <a:pt x="500569" y="2100667"/>
                </a:cubicBezTo>
                <a:cubicBezTo>
                  <a:pt x="501397" y="2084095"/>
                  <a:pt x="517613" y="2099601"/>
                  <a:pt x="522940" y="2099720"/>
                </a:cubicBezTo>
                <a:cubicBezTo>
                  <a:pt x="534777" y="2087883"/>
                  <a:pt x="532291" y="2077822"/>
                  <a:pt x="531344" y="2065039"/>
                </a:cubicBezTo>
                <a:lnTo>
                  <a:pt x="569909" y="2048517"/>
                </a:lnTo>
                <a:lnTo>
                  <a:pt x="573882" y="2037222"/>
                </a:lnTo>
                <a:cubicBezTo>
                  <a:pt x="576885" y="2025652"/>
                  <a:pt x="576382" y="2014732"/>
                  <a:pt x="560343" y="2019112"/>
                </a:cubicBezTo>
                <a:lnTo>
                  <a:pt x="561009" y="2013513"/>
                </a:lnTo>
                <a:lnTo>
                  <a:pt x="559855" y="2013836"/>
                </a:lnTo>
                <a:cubicBezTo>
                  <a:pt x="550023" y="2010457"/>
                  <a:pt x="533534" y="1993546"/>
                  <a:pt x="539748" y="1981828"/>
                </a:cubicBezTo>
                <a:cubicBezTo>
                  <a:pt x="525189" y="1989403"/>
                  <a:pt x="520454" y="1975554"/>
                  <a:pt x="507316" y="1980052"/>
                </a:cubicBezTo>
                <a:cubicBezTo>
                  <a:pt x="501279" y="1956379"/>
                  <a:pt x="519152" y="1987746"/>
                  <a:pt x="532646" y="1972950"/>
                </a:cubicBezTo>
                <a:cubicBezTo>
                  <a:pt x="519389" y="1971707"/>
                  <a:pt x="519034" y="1967801"/>
                  <a:pt x="522881" y="1962608"/>
                </a:cubicBezTo>
                <a:lnTo>
                  <a:pt x="531933" y="1952021"/>
                </a:lnTo>
                <a:lnTo>
                  <a:pt x="526412" y="1948390"/>
                </a:lnTo>
                <a:cubicBezTo>
                  <a:pt x="522186" y="1944342"/>
                  <a:pt x="518146" y="1938801"/>
                  <a:pt x="514418" y="1930811"/>
                </a:cubicBezTo>
                <a:cubicBezTo>
                  <a:pt x="507789" y="1930811"/>
                  <a:pt x="501042" y="1938387"/>
                  <a:pt x="493348" y="1947264"/>
                </a:cubicBezTo>
                <a:cubicBezTo>
                  <a:pt x="489442" y="1951762"/>
                  <a:pt x="485300" y="1956496"/>
                  <a:pt x="480802" y="1960758"/>
                </a:cubicBezTo>
                <a:lnTo>
                  <a:pt x="477369" y="1963835"/>
                </a:lnTo>
                <a:lnTo>
                  <a:pt x="470817" y="1954944"/>
                </a:lnTo>
                <a:lnTo>
                  <a:pt x="472634" y="1951762"/>
                </a:lnTo>
                <a:cubicBezTo>
                  <a:pt x="473933" y="1949747"/>
                  <a:pt x="474929" y="1947554"/>
                  <a:pt x="475594" y="1945252"/>
                </a:cubicBezTo>
                <a:lnTo>
                  <a:pt x="460281" y="1940647"/>
                </a:lnTo>
                <a:lnTo>
                  <a:pt x="449248" y="1925677"/>
                </a:lnTo>
                <a:cubicBezTo>
                  <a:pt x="441841" y="1915638"/>
                  <a:pt x="435904" y="1907611"/>
                  <a:pt x="429949" y="1899592"/>
                </a:cubicBezTo>
                <a:lnTo>
                  <a:pt x="418201" y="1883831"/>
                </a:lnTo>
                <a:lnTo>
                  <a:pt x="422329" y="1881926"/>
                </a:lnTo>
                <a:lnTo>
                  <a:pt x="412945" y="1876780"/>
                </a:lnTo>
                <a:lnTo>
                  <a:pt x="410539" y="1873552"/>
                </a:lnTo>
                <a:lnTo>
                  <a:pt x="383717" y="1837708"/>
                </a:lnTo>
                <a:lnTo>
                  <a:pt x="383505" y="1837421"/>
                </a:lnTo>
                <a:lnTo>
                  <a:pt x="381966" y="1835290"/>
                </a:lnTo>
                <a:lnTo>
                  <a:pt x="374323" y="1825648"/>
                </a:lnTo>
                <a:lnTo>
                  <a:pt x="377942" y="1829845"/>
                </a:lnTo>
                <a:lnTo>
                  <a:pt x="379081" y="1831252"/>
                </a:lnTo>
                <a:lnTo>
                  <a:pt x="383032" y="1836355"/>
                </a:lnTo>
                <a:lnTo>
                  <a:pt x="381848" y="1834816"/>
                </a:lnTo>
                <a:lnTo>
                  <a:pt x="379954" y="1832331"/>
                </a:lnTo>
                <a:lnTo>
                  <a:pt x="379081" y="1831252"/>
                </a:lnTo>
                <a:lnTo>
                  <a:pt x="377350" y="1829017"/>
                </a:lnTo>
                <a:lnTo>
                  <a:pt x="372431" y="1823043"/>
                </a:lnTo>
                <a:lnTo>
                  <a:pt x="372024" y="1822270"/>
                </a:lnTo>
                <a:cubicBezTo>
                  <a:pt x="372014" y="1820114"/>
                  <a:pt x="371115" y="1818058"/>
                  <a:pt x="369538" y="1816588"/>
                </a:cubicBezTo>
                <a:cubicBezTo>
                  <a:pt x="360069" y="1813156"/>
                  <a:pt x="361371" y="1802976"/>
                  <a:pt x="357701" y="1806290"/>
                </a:cubicBezTo>
                <a:cubicBezTo>
                  <a:pt x="355334" y="1803568"/>
                  <a:pt x="354979" y="1802503"/>
                  <a:pt x="355452" y="1801792"/>
                </a:cubicBezTo>
                <a:cubicBezTo>
                  <a:pt x="355926" y="1801082"/>
                  <a:pt x="355452" y="1801201"/>
                  <a:pt x="356636" y="1800727"/>
                </a:cubicBezTo>
                <a:cubicBezTo>
                  <a:pt x="358357" y="1799551"/>
                  <a:pt x="360016" y="1798286"/>
                  <a:pt x="361607" y="1796939"/>
                </a:cubicBezTo>
                <a:cubicBezTo>
                  <a:pt x="359744" y="1790972"/>
                  <a:pt x="355445" y="1786070"/>
                  <a:pt x="349771" y="1783446"/>
                </a:cubicBezTo>
                <a:cubicBezTo>
                  <a:pt x="347540" y="1783041"/>
                  <a:pt x="345255" y="1783041"/>
                  <a:pt x="343024" y="1783446"/>
                </a:cubicBezTo>
                <a:cubicBezTo>
                  <a:pt x="341856" y="1783173"/>
                  <a:pt x="340641" y="1783173"/>
                  <a:pt x="339473" y="1783446"/>
                </a:cubicBezTo>
                <a:cubicBezTo>
                  <a:pt x="337830" y="1783672"/>
                  <a:pt x="336207" y="1784028"/>
                  <a:pt x="334620" y="1784511"/>
                </a:cubicBezTo>
                <a:lnTo>
                  <a:pt x="333910" y="1784511"/>
                </a:lnTo>
                <a:lnTo>
                  <a:pt x="333684" y="1784511"/>
                </a:lnTo>
                <a:lnTo>
                  <a:pt x="333555" y="1784393"/>
                </a:lnTo>
                <a:lnTo>
                  <a:pt x="327804" y="1779453"/>
                </a:lnTo>
                <a:lnTo>
                  <a:pt x="328347" y="1779065"/>
                </a:lnTo>
                <a:lnTo>
                  <a:pt x="332253" y="1777171"/>
                </a:lnTo>
                <a:lnTo>
                  <a:pt x="334265" y="1775751"/>
                </a:lnTo>
                <a:cubicBezTo>
                  <a:pt x="334975" y="1775042"/>
                  <a:pt x="334857" y="1774922"/>
                  <a:pt x="336277" y="1773385"/>
                </a:cubicBezTo>
                <a:cubicBezTo>
                  <a:pt x="348114" y="1756577"/>
                  <a:pt x="322665" y="1756813"/>
                  <a:pt x="330477" y="1739294"/>
                </a:cubicBezTo>
                <a:cubicBezTo>
                  <a:pt x="321245" y="1731602"/>
                  <a:pt x="327518" y="1749119"/>
                  <a:pt x="314616" y="1744147"/>
                </a:cubicBezTo>
                <a:cubicBezTo>
                  <a:pt x="313508" y="1735566"/>
                  <a:pt x="313708" y="1726866"/>
                  <a:pt x="315208" y="1718345"/>
                </a:cubicBezTo>
                <a:cubicBezTo>
                  <a:pt x="308815" y="1717607"/>
                  <a:pt x="302339" y="1718335"/>
                  <a:pt x="296270" y="1720474"/>
                </a:cubicBezTo>
                <a:cubicBezTo>
                  <a:pt x="292152" y="1721635"/>
                  <a:pt x="288180" y="1723263"/>
                  <a:pt x="284433" y="1725328"/>
                </a:cubicBezTo>
                <a:cubicBezTo>
                  <a:pt x="281947" y="1726630"/>
                  <a:pt x="281119" y="1726985"/>
                  <a:pt x="283131" y="1725328"/>
                </a:cubicBezTo>
                <a:cubicBezTo>
                  <a:pt x="284841" y="1723486"/>
                  <a:pt x="286660" y="1721746"/>
                  <a:pt x="288576" y="1720120"/>
                </a:cubicBezTo>
                <a:lnTo>
                  <a:pt x="293784" y="1715741"/>
                </a:lnTo>
                <a:lnTo>
                  <a:pt x="302069" y="1709349"/>
                </a:lnTo>
                <a:cubicBezTo>
                  <a:pt x="297933" y="1708528"/>
                  <a:pt x="293656" y="1708772"/>
                  <a:pt x="289641" y="1710059"/>
                </a:cubicBezTo>
                <a:cubicBezTo>
                  <a:pt x="285488" y="1711171"/>
                  <a:pt x="281506" y="1712843"/>
                  <a:pt x="277805" y="1715030"/>
                </a:cubicBezTo>
                <a:cubicBezTo>
                  <a:pt x="270347" y="1719410"/>
                  <a:pt x="263719" y="1725091"/>
                  <a:pt x="257327" y="1728169"/>
                </a:cubicBezTo>
                <a:cubicBezTo>
                  <a:pt x="256380" y="1720357"/>
                  <a:pt x="264903" y="1712308"/>
                  <a:pt x="275556" y="1706863"/>
                </a:cubicBezTo>
                <a:cubicBezTo>
                  <a:pt x="280645" y="1704259"/>
                  <a:pt x="287392" y="1701773"/>
                  <a:pt x="292955" y="1699288"/>
                </a:cubicBezTo>
                <a:cubicBezTo>
                  <a:pt x="298339" y="1697140"/>
                  <a:pt x="303560" y="1694608"/>
                  <a:pt x="308580" y="1691712"/>
                </a:cubicBezTo>
                <a:cubicBezTo>
                  <a:pt x="319114" y="1671235"/>
                  <a:pt x="304200" y="1664488"/>
                  <a:pt x="295559" y="1637382"/>
                </a:cubicBezTo>
                <a:cubicBezTo>
                  <a:pt x="284506" y="1637591"/>
                  <a:pt x="274091" y="1642604"/>
                  <a:pt x="267033" y="1651113"/>
                </a:cubicBezTo>
                <a:cubicBezTo>
                  <a:pt x="262997" y="1655138"/>
                  <a:pt x="259350" y="1659537"/>
                  <a:pt x="256144" y="1664251"/>
                </a:cubicBezTo>
                <a:cubicBezTo>
                  <a:pt x="253400" y="1668057"/>
                  <a:pt x="251319" y="1672298"/>
                  <a:pt x="249989" y="1676798"/>
                </a:cubicBezTo>
                <a:lnTo>
                  <a:pt x="266323" y="1696802"/>
                </a:lnTo>
                <a:cubicBezTo>
                  <a:pt x="252711" y="1700471"/>
                  <a:pt x="243478" y="1686859"/>
                  <a:pt x="246674" y="1673129"/>
                </a:cubicBezTo>
                <a:cubicBezTo>
                  <a:pt x="242650" y="1669460"/>
                  <a:pt x="236968" y="1673129"/>
                  <a:pt x="231524" y="1678692"/>
                </a:cubicBezTo>
                <a:cubicBezTo>
                  <a:pt x="226079" y="1684255"/>
                  <a:pt x="220752" y="1690529"/>
                  <a:pt x="215899" y="1688872"/>
                </a:cubicBezTo>
                <a:cubicBezTo>
                  <a:pt x="225112" y="1684721"/>
                  <a:pt x="231486" y="1676057"/>
                  <a:pt x="232707" y="1666027"/>
                </a:cubicBezTo>
                <a:cubicBezTo>
                  <a:pt x="235732" y="1653302"/>
                  <a:pt x="235732" y="1640046"/>
                  <a:pt x="232707" y="1627321"/>
                </a:cubicBezTo>
                <a:cubicBezTo>
                  <a:pt x="226552" y="1600452"/>
                  <a:pt x="211046" y="1572163"/>
                  <a:pt x="189622" y="1566600"/>
                </a:cubicBezTo>
                <a:cubicBezTo>
                  <a:pt x="188080" y="1566124"/>
                  <a:pt x="186430" y="1566124"/>
                  <a:pt x="184887" y="1566600"/>
                </a:cubicBezTo>
                <a:cubicBezTo>
                  <a:pt x="182742" y="1567283"/>
                  <a:pt x="180766" y="1568412"/>
                  <a:pt x="179088" y="1569914"/>
                </a:cubicBezTo>
                <a:cubicBezTo>
                  <a:pt x="173192" y="1574498"/>
                  <a:pt x="167688" y="1579566"/>
                  <a:pt x="162635" y="1585065"/>
                </a:cubicBezTo>
                <a:cubicBezTo>
                  <a:pt x="152582" y="1597348"/>
                  <a:pt x="140587" y="1607904"/>
                  <a:pt x="127125" y="1616313"/>
                </a:cubicBezTo>
                <a:cubicBezTo>
                  <a:pt x="122390" y="1618326"/>
                  <a:pt x="134345" y="1599742"/>
                  <a:pt x="148786" y="1584828"/>
                </a:cubicBezTo>
                <a:cubicBezTo>
                  <a:pt x="155682" y="1576790"/>
                  <a:pt x="163202" y="1569310"/>
                  <a:pt x="171275" y="1562457"/>
                </a:cubicBezTo>
                <a:lnTo>
                  <a:pt x="176247" y="1558788"/>
                </a:lnTo>
                <a:lnTo>
                  <a:pt x="179324" y="1557012"/>
                </a:lnTo>
                <a:cubicBezTo>
                  <a:pt x="180645" y="1556231"/>
                  <a:pt x="182084" y="1555672"/>
                  <a:pt x="183585" y="1555355"/>
                </a:cubicBezTo>
                <a:cubicBezTo>
                  <a:pt x="180479" y="1549560"/>
                  <a:pt x="175636" y="1544883"/>
                  <a:pt x="169737" y="1541980"/>
                </a:cubicBezTo>
                <a:lnTo>
                  <a:pt x="165831" y="1540678"/>
                </a:lnTo>
                <a:lnTo>
                  <a:pt x="163818" y="1540678"/>
                </a:lnTo>
                <a:lnTo>
                  <a:pt x="160741" y="1541269"/>
                </a:lnTo>
                <a:cubicBezTo>
                  <a:pt x="156071" y="1542364"/>
                  <a:pt x="151544" y="1543993"/>
                  <a:pt x="147247" y="1546122"/>
                </a:cubicBezTo>
                <a:cubicBezTo>
                  <a:pt x="135479" y="1552219"/>
                  <a:pt x="124605" y="1559905"/>
                  <a:pt x="114933" y="1568967"/>
                </a:cubicBezTo>
                <a:cubicBezTo>
                  <a:pt x="99939" y="1582591"/>
                  <a:pt x="86734" y="1598063"/>
                  <a:pt x="75636" y="1615011"/>
                </a:cubicBezTo>
                <a:cubicBezTo>
                  <a:pt x="73624" y="1612999"/>
                  <a:pt x="73624" y="1609093"/>
                  <a:pt x="75636" y="1603885"/>
                </a:cubicBezTo>
                <a:cubicBezTo>
                  <a:pt x="76611" y="1600905"/>
                  <a:pt x="77839" y="1598015"/>
                  <a:pt x="79305" y="1595244"/>
                </a:cubicBezTo>
                <a:cubicBezTo>
                  <a:pt x="80726" y="1592403"/>
                  <a:pt x="82619" y="1589326"/>
                  <a:pt x="84632" y="1586130"/>
                </a:cubicBezTo>
                <a:cubicBezTo>
                  <a:pt x="89179" y="1579462"/>
                  <a:pt x="94203" y="1573133"/>
                  <a:pt x="99664" y="1567192"/>
                </a:cubicBezTo>
                <a:cubicBezTo>
                  <a:pt x="105128" y="1561254"/>
                  <a:pt x="110896" y="1555604"/>
                  <a:pt x="116946" y="1550265"/>
                </a:cubicBezTo>
                <a:cubicBezTo>
                  <a:pt x="111264" y="1545412"/>
                  <a:pt x="102623" y="1546714"/>
                  <a:pt x="91260" y="1554053"/>
                </a:cubicBezTo>
                <a:cubicBezTo>
                  <a:pt x="74882" y="1565818"/>
                  <a:pt x="60901" y="1580602"/>
                  <a:pt x="50069" y="1597612"/>
                </a:cubicBezTo>
                <a:cubicBezTo>
                  <a:pt x="27520" y="1630735"/>
                  <a:pt x="12751" y="1668529"/>
                  <a:pt x="6865" y="1708165"/>
                </a:cubicBezTo>
                <a:cubicBezTo>
                  <a:pt x="4867" y="1721566"/>
                  <a:pt x="3877" y="1735098"/>
                  <a:pt x="3906" y="1748646"/>
                </a:cubicBezTo>
                <a:cubicBezTo>
                  <a:pt x="3976" y="1762479"/>
                  <a:pt x="5084" y="1776288"/>
                  <a:pt x="7221" y="1789956"/>
                </a:cubicBezTo>
                <a:cubicBezTo>
                  <a:pt x="9312" y="1802875"/>
                  <a:pt x="12238" y="1815647"/>
                  <a:pt x="15980" y="1828188"/>
                </a:cubicBezTo>
                <a:cubicBezTo>
                  <a:pt x="19531" y="1840025"/>
                  <a:pt x="23673" y="1850678"/>
                  <a:pt x="27816" y="1860739"/>
                </a:cubicBezTo>
                <a:cubicBezTo>
                  <a:pt x="20426" y="1845535"/>
                  <a:pt x="14444" y="1829687"/>
                  <a:pt x="9943" y="1813392"/>
                </a:cubicBezTo>
                <a:cubicBezTo>
                  <a:pt x="4565" y="1794913"/>
                  <a:pt x="1231" y="1775901"/>
                  <a:pt x="0" y="1756695"/>
                </a:cubicBezTo>
                <a:cubicBezTo>
                  <a:pt x="0" y="1751842"/>
                  <a:pt x="0" y="1746871"/>
                  <a:pt x="0" y="1741899"/>
                </a:cubicBezTo>
                <a:cubicBezTo>
                  <a:pt x="0" y="1736928"/>
                  <a:pt x="0" y="1732667"/>
                  <a:pt x="0" y="1727932"/>
                </a:cubicBezTo>
                <a:cubicBezTo>
                  <a:pt x="0" y="1718700"/>
                  <a:pt x="1539" y="1708639"/>
                  <a:pt x="2959" y="1699998"/>
                </a:cubicBezTo>
                <a:cubicBezTo>
                  <a:pt x="4381" y="1691357"/>
                  <a:pt x="6155" y="1682953"/>
                  <a:pt x="8286" y="1674431"/>
                </a:cubicBezTo>
                <a:cubicBezTo>
                  <a:pt x="10417" y="1665909"/>
                  <a:pt x="12547" y="1659398"/>
                  <a:pt x="15151" y="1651705"/>
                </a:cubicBezTo>
                <a:lnTo>
                  <a:pt x="19057" y="1640815"/>
                </a:lnTo>
                <a:lnTo>
                  <a:pt x="22963" y="1631346"/>
                </a:lnTo>
                <a:cubicBezTo>
                  <a:pt x="25686" y="1625309"/>
                  <a:pt x="28763" y="1618444"/>
                  <a:pt x="31486" y="1613236"/>
                </a:cubicBezTo>
                <a:cubicBezTo>
                  <a:pt x="34208" y="1608028"/>
                  <a:pt x="37049" y="1602820"/>
                  <a:pt x="40008" y="1597612"/>
                </a:cubicBezTo>
                <a:cubicBezTo>
                  <a:pt x="42967" y="1592403"/>
                  <a:pt x="45453" y="1588497"/>
                  <a:pt x="48293" y="1583999"/>
                </a:cubicBezTo>
                <a:cubicBezTo>
                  <a:pt x="54093" y="1574767"/>
                  <a:pt x="58946" y="1568020"/>
                  <a:pt x="64273" y="1560326"/>
                </a:cubicBezTo>
                <a:cubicBezTo>
                  <a:pt x="69600" y="1552633"/>
                  <a:pt x="74097" y="1547069"/>
                  <a:pt x="78477" y="1541625"/>
                </a:cubicBezTo>
                <a:cubicBezTo>
                  <a:pt x="92630" y="1525061"/>
                  <a:pt x="105943" y="1507797"/>
                  <a:pt x="118366" y="1489899"/>
                </a:cubicBezTo>
                <a:cubicBezTo>
                  <a:pt x="121868" y="1485873"/>
                  <a:pt x="123073" y="1480339"/>
                  <a:pt x="121562" y="1475221"/>
                </a:cubicBezTo>
                <a:cubicBezTo>
                  <a:pt x="120489" y="1470887"/>
                  <a:pt x="118468" y="1466844"/>
                  <a:pt x="115644" y="1463385"/>
                </a:cubicBezTo>
                <a:cubicBezTo>
                  <a:pt x="104517" y="1466817"/>
                  <a:pt x="115644" y="1453324"/>
                  <a:pt x="120260" y="1460071"/>
                </a:cubicBezTo>
                <a:cubicBezTo>
                  <a:pt x="144880" y="1435687"/>
                  <a:pt x="118603" y="1418406"/>
                  <a:pt x="125468" y="1398875"/>
                </a:cubicBezTo>
                <a:cubicBezTo>
                  <a:pt x="60603" y="1364431"/>
                  <a:pt x="93864" y="1313889"/>
                  <a:pt x="106529" y="1259677"/>
                </a:cubicBezTo>
                <a:cubicBezTo>
                  <a:pt x="84987" y="1249853"/>
                  <a:pt x="56934" y="1265714"/>
                  <a:pt x="32077" y="1268082"/>
                </a:cubicBezTo>
                <a:cubicBezTo>
                  <a:pt x="40481" y="1236004"/>
                  <a:pt x="74334" y="1215054"/>
                  <a:pt x="108186" y="1194576"/>
                </a:cubicBezTo>
                <a:cubicBezTo>
                  <a:pt x="142039" y="1174099"/>
                  <a:pt x="176365" y="1154095"/>
                  <a:pt x="185243" y="1119414"/>
                </a:cubicBezTo>
                <a:lnTo>
                  <a:pt x="220752" y="1099765"/>
                </a:lnTo>
                <a:cubicBezTo>
                  <a:pt x="233181" y="1093137"/>
                  <a:pt x="245727" y="1086153"/>
                  <a:pt x="258393" y="1078933"/>
                </a:cubicBezTo>
                <a:cubicBezTo>
                  <a:pt x="283604" y="1064374"/>
                  <a:pt x="309053" y="1048631"/>
                  <a:pt x="333436" y="1032297"/>
                </a:cubicBezTo>
                <a:cubicBezTo>
                  <a:pt x="378715" y="1004559"/>
                  <a:pt x="421102" y="972362"/>
                  <a:pt x="459969" y="936184"/>
                </a:cubicBezTo>
                <a:cubicBezTo>
                  <a:pt x="455471" y="925886"/>
                  <a:pt x="440321" y="944706"/>
                  <a:pt x="431325" y="946481"/>
                </a:cubicBezTo>
                <a:cubicBezTo>
                  <a:pt x="441859" y="939735"/>
                  <a:pt x="452631" y="932988"/>
                  <a:pt x="463639" y="926596"/>
                </a:cubicBezTo>
                <a:cubicBezTo>
                  <a:pt x="474647" y="920204"/>
                  <a:pt x="485891" y="914760"/>
                  <a:pt x="497254" y="908250"/>
                </a:cubicBezTo>
                <a:cubicBezTo>
                  <a:pt x="520099" y="896413"/>
                  <a:pt x="543535" y="884576"/>
                  <a:pt x="567445" y="872740"/>
                </a:cubicBezTo>
                <a:cubicBezTo>
                  <a:pt x="591355" y="860902"/>
                  <a:pt x="615975" y="850842"/>
                  <a:pt x="640950" y="840426"/>
                </a:cubicBezTo>
                <a:lnTo>
                  <a:pt x="716823" y="809414"/>
                </a:lnTo>
                <a:cubicBezTo>
                  <a:pt x="768075" y="789292"/>
                  <a:pt x="820393" y="770353"/>
                  <a:pt x="872474" y="748929"/>
                </a:cubicBezTo>
                <a:cubicBezTo>
                  <a:pt x="925028" y="729399"/>
                  <a:pt x="977109" y="707264"/>
                  <a:pt x="1028716" y="683946"/>
                </a:cubicBezTo>
                <a:cubicBezTo>
                  <a:pt x="1070618" y="667730"/>
                  <a:pt x="1005043" y="702293"/>
                  <a:pt x="1003386" y="699571"/>
                </a:cubicBezTo>
                <a:cubicBezTo>
                  <a:pt x="1010725" y="714721"/>
                  <a:pt x="1070263" y="671755"/>
                  <a:pt x="1057834" y="678028"/>
                </a:cubicBezTo>
                <a:cubicBezTo>
                  <a:pt x="1071801" y="670926"/>
                  <a:pt x="1090385" y="662285"/>
                  <a:pt x="1110981" y="653053"/>
                </a:cubicBezTo>
                <a:lnTo>
                  <a:pt x="1143176" y="639204"/>
                </a:lnTo>
                <a:lnTo>
                  <a:pt x="1176673" y="625947"/>
                </a:lnTo>
                <a:cubicBezTo>
                  <a:pt x="1221416" y="608666"/>
                  <a:pt x="1264382" y="593160"/>
                  <a:pt x="1285807" y="587242"/>
                </a:cubicBezTo>
                <a:cubicBezTo>
                  <a:pt x="1284741" y="575405"/>
                  <a:pt x="1274680" y="580613"/>
                  <a:pt x="1265921" y="583336"/>
                </a:cubicBezTo>
                <a:cubicBezTo>
                  <a:pt x="1369846" y="535989"/>
                  <a:pt x="1507387" y="490537"/>
                  <a:pt x="1641377" y="451594"/>
                </a:cubicBezTo>
                <a:lnTo>
                  <a:pt x="1691327" y="436562"/>
                </a:lnTo>
                <a:lnTo>
                  <a:pt x="1740568" y="422358"/>
                </a:lnTo>
                <a:cubicBezTo>
                  <a:pt x="1773000" y="412889"/>
                  <a:pt x="1804722" y="403183"/>
                  <a:pt x="1835260" y="393477"/>
                </a:cubicBezTo>
                <a:cubicBezTo>
                  <a:pt x="1889976" y="377397"/>
                  <a:pt x="1943723" y="358190"/>
                  <a:pt x="1996237" y="335951"/>
                </a:cubicBezTo>
                <a:lnTo>
                  <a:pt x="1998486" y="346012"/>
                </a:lnTo>
                <a:cubicBezTo>
                  <a:pt x="2035180" y="315000"/>
                  <a:pt x="2095073" y="314882"/>
                  <a:pt x="2136382" y="305294"/>
                </a:cubicBezTo>
                <a:cubicBezTo>
                  <a:pt x="2101464" y="323996"/>
                  <a:pt x="2045832" y="340804"/>
                  <a:pt x="1987123" y="356429"/>
                </a:cubicBezTo>
                <a:cubicBezTo>
                  <a:pt x="1930000" y="371084"/>
                  <a:pt x="1873829" y="389228"/>
                  <a:pt x="1818926" y="410758"/>
                </a:cubicBezTo>
                <a:cubicBezTo>
                  <a:pt x="1862366" y="404958"/>
                  <a:pt x="1911843" y="394779"/>
                  <a:pt x="1958834" y="383889"/>
                </a:cubicBezTo>
                <a:cubicBezTo>
                  <a:pt x="2005824" y="372998"/>
                  <a:pt x="2050330" y="363885"/>
                  <a:pt x="2083591" y="359032"/>
                </a:cubicBezTo>
                <a:cubicBezTo>
                  <a:pt x="2056486" y="369449"/>
                  <a:pt x="2027368" y="378563"/>
                  <a:pt x="1996948" y="386967"/>
                </a:cubicBezTo>
                <a:cubicBezTo>
                  <a:pt x="1966527" y="395369"/>
                  <a:pt x="1934569" y="403893"/>
                  <a:pt x="1902255" y="411587"/>
                </a:cubicBezTo>
                <a:cubicBezTo>
                  <a:pt x="1946642" y="412179"/>
                  <a:pt x="1993042" y="401289"/>
                  <a:pt x="2041690" y="388979"/>
                </a:cubicBezTo>
                <a:lnTo>
                  <a:pt x="2115905" y="368857"/>
                </a:lnTo>
                <a:cubicBezTo>
                  <a:pt x="2141117" y="362465"/>
                  <a:pt x="2166802" y="357020"/>
                  <a:pt x="2192843" y="352049"/>
                </a:cubicBezTo>
                <a:cubicBezTo>
                  <a:pt x="2169880" y="344829"/>
                  <a:pt x="2127742" y="363057"/>
                  <a:pt x="2097203" y="366726"/>
                </a:cubicBezTo>
                <a:cubicBezTo>
                  <a:pt x="2115550" y="333584"/>
                  <a:pt x="2155676" y="337608"/>
                  <a:pt x="2183137" y="332992"/>
                </a:cubicBezTo>
                <a:cubicBezTo>
                  <a:pt x="2442950" y="289670"/>
                  <a:pt x="2688913" y="232144"/>
                  <a:pt x="2936061" y="195569"/>
                </a:cubicBezTo>
                <a:cubicBezTo>
                  <a:pt x="2952869" y="192965"/>
                  <a:pt x="2967901" y="183733"/>
                  <a:pt x="2984591" y="179235"/>
                </a:cubicBezTo>
                <a:cubicBezTo>
                  <a:pt x="3188298" y="129876"/>
                  <a:pt x="3412956" y="139701"/>
                  <a:pt x="3609680" y="122301"/>
                </a:cubicBezTo>
                <a:cubicBezTo>
                  <a:pt x="3609680" y="117330"/>
                  <a:pt x="3602815" y="118868"/>
                  <a:pt x="3598435" y="118040"/>
                </a:cubicBezTo>
                <a:cubicBezTo>
                  <a:pt x="3648978" y="106203"/>
                  <a:pt x="3724258" y="114015"/>
                  <a:pt x="3770776" y="88685"/>
                </a:cubicBezTo>
                <a:cubicBezTo>
                  <a:pt x="3764029" y="72824"/>
                  <a:pt x="3723784" y="111056"/>
                  <a:pt x="3720707" y="82885"/>
                </a:cubicBezTo>
                <a:cubicBezTo>
                  <a:pt x="3737752" y="88093"/>
                  <a:pt x="3775747" y="74363"/>
                  <a:pt x="3807351" y="76257"/>
                </a:cubicBezTo>
                <a:cubicBezTo>
                  <a:pt x="3807351" y="55069"/>
                  <a:pt x="3795514" y="74363"/>
                  <a:pt x="3785335" y="72706"/>
                </a:cubicBezTo>
                <a:cubicBezTo>
                  <a:pt x="3804155" y="51992"/>
                  <a:pt x="3824514" y="57555"/>
                  <a:pt x="3853632" y="41694"/>
                </a:cubicBezTo>
                <a:cubicBezTo>
                  <a:pt x="3855052" y="32698"/>
                  <a:pt x="3848660" y="32225"/>
                  <a:pt x="3841795" y="32106"/>
                </a:cubicBezTo>
                <a:cubicBezTo>
                  <a:pt x="3842890" y="28348"/>
                  <a:pt x="3844873" y="26469"/>
                  <a:pt x="3847379" y="25727"/>
                </a:cubicBezTo>
                <a:close/>
                <a:moveTo>
                  <a:pt x="3734573" y="21649"/>
                </a:moveTo>
                <a:cubicBezTo>
                  <a:pt x="3751978" y="18620"/>
                  <a:pt x="3781518" y="29739"/>
                  <a:pt x="3798473" y="29739"/>
                </a:cubicBezTo>
                <a:cubicBezTo>
                  <a:pt x="3778706" y="45837"/>
                  <a:pt x="3753021" y="20625"/>
                  <a:pt x="3722128" y="30331"/>
                </a:cubicBezTo>
                <a:cubicBezTo>
                  <a:pt x="3724317" y="25241"/>
                  <a:pt x="3728771" y="22659"/>
                  <a:pt x="3734573" y="21649"/>
                </a:cubicBezTo>
                <a:close/>
                <a:moveTo>
                  <a:pt x="3967163" y="362"/>
                </a:moveTo>
                <a:cubicBezTo>
                  <a:pt x="3976873" y="2692"/>
                  <a:pt x="3991410" y="15476"/>
                  <a:pt x="4003483" y="14943"/>
                </a:cubicBezTo>
                <a:cubicBezTo>
                  <a:pt x="4000168" y="33763"/>
                  <a:pt x="3974720" y="3107"/>
                  <a:pt x="3971524" y="22519"/>
                </a:cubicBezTo>
                <a:cubicBezTo>
                  <a:pt x="3956492" y="18731"/>
                  <a:pt x="3980638" y="2633"/>
                  <a:pt x="3959332" y="2396"/>
                </a:cubicBezTo>
                <a:cubicBezTo>
                  <a:pt x="3961226" y="-30"/>
                  <a:pt x="3963926" y="-415"/>
                  <a:pt x="3967163" y="362"/>
                </a:cubicBezTo>
                <a:close/>
              </a:path>
            </a:pathLst>
          </a:custGeom>
          <a:blipFill dpi="0" rotWithShape="0">
            <a:blip r:embed="rId9"/>
            <a:stretch>
              <a:fillRect l="-3000" t="-25000" r="-3000" b="-25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621957" y="1783766"/>
            <a:ext cx="10721546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第一段原文：秦孝公据崤函之固，拥雍州之地，君臣固守以窥周室，有席卷天下，包举宇内，囊括四海之意，并吞八荒之心。当是时也，商君佐之，内立法度，务耕织，修守战之具，外连衡而斗诸侯。于是秦人拱手而取西河之外。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3376364" y="4279831"/>
            <a:ext cx="46183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304800"/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段写秦国势力的崛起。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2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1" r="35782" b="11443"/>
          <a:stretch>
            <a:fillRect/>
          </a:stretch>
        </p:blipFill>
        <p:spPr bwMode="auto">
          <a:xfrm>
            <a:off x="11265758" y="348666"/>
            <a:ext cx="785813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110957" y="1849755"/>
            <a:ext cx="10001885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找出能表现秦孝公的政治野心的词语，并思考有什么作用？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19468" y="3739361"/>
            <a:ext cx="10106413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席卷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”“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包举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”“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囊括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”“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并吞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四个短语构成互文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同时又是排比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极言秦孝公吞并天下的雄心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可谓气势磅礴。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2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1" r="35782" b="11443"/>
          <a:stretch>
            <a:fillRect/>
          </a:stretch>
        </p:blipFill>
        <p:spPr bwMode="auto">
          <a:xfrm>
            <a:off x="11265758" y="348666"/>
            <a:ext cx="785813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组48325同意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拓展探究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-317" y="1557020"/>
            <a:ext cx="5670550" cy="1123950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地理优势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:据崤函之固,拥雍州之地。(外因)。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0" y="3027680"/>
            <a:ext cx="5592763" cy="2157413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秦孝公的深谋远虑与雄才大略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:君臣固守以窥周室,有席卷天下,包举宇内,囊括四海之意,并吞八荒之心。(内因)。</a:t>
            </a: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5937250" y="1557020"/>
            <a:ext cx="6115050" cy="4185056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商鞅变法  内  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立法度:政治上——健全法律制度,有章可循;务耕织:经济上——大力发展农业生产,夯实基础;修守战之具:军事上——积极备战,走强兵之路</a:t>
            </a:r>
            <a:r>
              <a:rPr lang="zh-CN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</a:t>
            </a:r>
            <a:r>
              <a:rPr lang="zh-CN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连横而斗诸侯:外交上——采取连横策略,让诸侯互相猜忌,发动战争,消耗实力。</a:t>
            </a: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3419158" y="6021070"/>
            <a:ext cx="6008687" cy="608013"/>
          </a:xfrm>
          <a:prstGeom prst="rect">
            <a:avLst/>
          </a:prstGeom>
          <a:noFill/>
          <a:ln w="2857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：秦人拱手而取西河之外。</a:t>
            </a: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3248660" y="718820"/>
            <a:ext cx="574067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秦国凭借哪些优势在诸侯之中崛起?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2" animBg="1"/>
      <p:bldP spid="11" grpId="3" animBg="1"/>
      <p:bldP spid="12" grpId="4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668163"/>
            <a:ext cx="12192000" cy="44196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982307" y="719240"/>
            <a:ext cx="10363276" cy="705451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第2段写秦国</a:t>
            </a:r>
            <a:r>
              <a:rPr lang="zh-CN" altLang="en-US" sz="4000" b="1" spc="24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势力的</a:t>
            </a: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进一步发展。</a:t>
            </a: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31805" y="1975866"/>
            <a:ext cx="11714206" cy="366295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635000" lvl="1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1900" b="1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段原文：孝公既没，惠文、武、昭襄蒙故业，因遗策，南取汉中，西举巴、蜀，东割膏腴之地，北收要害之郡。诸侯恐惧，会盟而谋弱秦，不爱珍器重宝肥饶之地，以致天下之士，合从缔交，相与为一。当此之时，齐有孟尝，赵有平原，楚有春申，魏有信陵。此四君者，皆明智而忠信，宽厚而爱人，尊贤而重士，约从离衡，兼韩、魏、燕、楚、齐、赵、宋、卫、中山之众。于是六国之士，有宁越、徐尚、苏秦、杜赫之属为之谋，齐明、周最、陈轸、召滑、楼缓、翟景、苏厉、乐毅之徒通其意，吴起、孙膑、带佗、倪良、王廖、田忌、廉颇、赵奢之伦制其兵。尝以十倍之地，百万之众，叩关而攻秦。秦人开关延敌，九国之师，逡巡而不敢进。秦无亡矢遗镞之费，而天下诸侯已困矣。于是从散约败，争割地而赂秦。秦有余力而制其弊，追亡逐北，伏尸百万，流血漂橹；因利乘便，宰割天下，分裂山河。强国请服，弱国入朝。</a:t>
            </a:r>
          </a:p>
          <a:p>
            <a:pPr marL="635000" lvl="1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1900" b="1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延及孝文王、庄襄王，享国之日浅，国家无事。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18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  <p:tag name="KSO_WM_FULL_TEXT_BEAUTIFY_COPY_ID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  <p:tag name="KSO_WM_FULL_TEXT_BEAUTIFY_COPY_ID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1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  <p:tag name="KSO_WM_FULL_TEXT_BEAUTIFY_COPY_ID" val="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  <p:tag name="KSO_WM_FULL_TEXT_BEAUTIFY_COPY_ID" val="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  <p:tag name="KSO_WM_FULL_TEXT_BEAUTIFY_COPY_ID" val="10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0"/>
  <p:tag name="KSO_WM_FULL_TEXT_BEAUTIFY_COPY_ID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2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  <p:tag name="KSO_WM_FULL_TEXT_BEAUTIFY_COPY_ID" val="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3"/>
  <p:tag name="KSO_WM_FULL_TEXT_BEAUTIFY_COPY_ID" val="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  <p:tag name="KSO_WM_FULL_TEXT_BEAUTIFY_COPY_ID" val="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  <p:tag name="KSO_WM_FULL_TEXT_BEAUTIFY_COPY_ID" val="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6"/>
  <p:tag name="KSO_WM_BEAUTIFY_FLAG" val="#wm#"/>
  <p:tag name="KSO_WM_BLIP_RECT_BOTTOM" val="-25"/>
  <p:tag name="KSO_WM_BLIP_RECT_LEFT" val="-3"/>
  <p:tag name="KSO_WM_BLIP_RECT_RIGHT" val="-3"/>
  <p:tag name="KSO_WM_BLIP_RECT_TOP" val="-25"/>
  <p:tag name="KSO_WM_CREATIVE_CROP_ORG_HEIGHT" val="400.085"/>
  <p:tag name="KSO_WM_CREATIVE_CROP_ORG_LEFT" val="604.719"/>
  <p:tag name="KSO_WM_CREATIVE_CROP_ORG_TOP" val="75.3295"/>
  <p:tag name="KSO_WM_CREATIVE_CROP_ORG_WIDTH" val="252.795"/>
  <p:tag name="KSO_WM_CREATIVE_CROP_SHAPE_HEIGHT" val="266.069"/>
  <p:tag name="KSO_WM_CREATIVE_CROP_SHAPE_LEFT" val="604.719"/>
  <p:tag name="KSO_WM_CREATIVE_CROP_SHAPE_TOP" val="142.338"/>
  <p:tag name="KSO_WM_CREATIVE_CROP_SHAPE_WIDTH" val="252.795"/>
  <p:tag name="KSO_WM_DIAGRAM_GROUP_CODE" val="1574303190"/>
  <p:tag name="KSO_WM_FULL_TEXT_BEAUTIFY_COPY_ID" val="8"/>
  <p:tag name="KSO_WM_TAG_VERSION" val="1.0"/>
  <p:tag name="KSO_WM_TEMPLATE_CATEGORY" val="crop"/>
  <p:tag name="KSO_WM_TEMPLATE_INDEX" val="202036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3658_1*ζ_h_d*1_1_1"/>
  <p:tag name="KSO_WM_UNIT_INDEX" val="1_1_1"/>
  <p:tag name="KSO_WM_UNIT_LAYERLEVEL" val="1_1_1"/>
  <p:tag name="KSO_WM_UNIT_SUPPORT_UNIT_TYPE" val="[&quot;all&quot;]"/>
  <p:tag name="KSO_WM_UNIT_TEXT_FILL_FORE_SCHEMECOLOR_INDEX" val="2"/>
  <p:tag name="KSO_WM_UNIT_TEXT_FILL_TYPE" val="1"/>
  <p:tag name="KSO_WM_UNIT_TYPE" val="ζ_h_d"/>
  <p:tag name="KSO_WM_UNIT_USESOURCEFORMAT_APPLY" val="1"/>
  <p:tag name="KSO_WM_UNIT_VALUE" val="1692*160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2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  <p:tag name="KSO_WM_FULL_TEXT_BEAUTIFY_COPY_ID" val="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9"/>
  <p:tag name="KSO_WM_FULL_TEXT_BEAUTIFY_COPY_ID" val="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  <p:tag name="KSO_WM_FULL_TEXT_BEAUTIFY_COPY_ID" val="10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  <p:tag name="KSO_WM_FULL_TEXT_BEAUTIFY_COPY_ID" val="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  <p:tag name="KSO_WM_FULL_TEXT_BEAUTIFY_COPY_ID" val="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4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3"/>
  <p:tag name="KSO_WM_FULL_TEXT_BEAUTIFY_COPY_ID" val="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  <p:tag name="KSO_WM_FULL_TEXT_BEAUTIFY_COPY_ID" val="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  <p:tag name="KSO_WM_FULL_TEXT_BEAUTIFY_COPY_ID" val="10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6"/>
  <p:tag name="KSO_WM_FULL_TEXT_BEAUTIFY_COPY_ID" val="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  <p:tag name="KSO_WM_FULL_TEXT_BEAUTIFY_COPY_ID" val="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9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8"/>
  <p:tag name="KSO_WM_FULL_TEXT_BEAUTIFY_COPY_ID" val="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9"/>
  <p:tag name="KSO_WM_FULL_TEXT_BEAUTIFY_COPY_ID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0"/>
  <p:tag name="KSO_WM_FULL_TEXT_BEAUTIFY_COPY_ID" val="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  <p:tag name="KSO_WM_FULL_TEXT_BEAUTIFY_COPY_ID" val="1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  <p:tag name="KSO_WM_FULL_TEXT_BEAUTIFY_COPY_ID" val="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3"/>
  <p:tag name="KSO_WM_FULL_TEXT_BEAUTIFY_COPY_ID" val="1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  <p:tag name="KSO_WM_FULL_TEXT_BEAUTIFY_COPY_ID" val="1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cf10bc7cdb0c4d39b7a209a48c665fd2&quot;,&quot;fill_align&quot;:&quot;cm&quot;,&quot;chip_types&quot;:[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560f7508d1244e79a967d26269facfa8&quot;,&quot;fill_align&quot;:&quot;cm&quot;,&quot;chip_types&quot;:[&quot;diagram&quot;,&quot;pictext&quot;,&quot;picture&quot;,&quot;chart&quot;,&quot;table&quot;,&quot;video&quot;]}],[{&quot;text_align&quot;:&quot;cm&quot;,&quot;text_direction&quot;:&quot;horizontal&quot;,&quot;support_big_font&quot;:false,&quot;picture_toward&quot;:0,&quot;picture_dockside&quot;:[],&quot;fill_id&quot;:&quot;cf10bc7cdb0c4d39b7a209a48c665fd2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560f7508d1244e79a967d26269facfa8&quot;,&quot;fill_align&quot;:&quot;cm&quot;,&quot;chip_types&quot;:[&quot;text&quot;]}]]"/>
  <p:tag name="KSO_WM_CHIP_GROUPID" val="5ef20c2fa491bb0086638b1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c2fa491bb0086638b1c"/>
  <p:tag name="KSO_WM_FULL_TEXT_BEAUTIFY_COPY_ID" val="150995243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1024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.111111112,&quot;bottomAbs&quot;:false,&quot;left&quot;:0,&quot;leftAbs&quot;:false,&quot;right&quot;:0,&quot;rightAbs&quot;:false,&quot;top&quot;:0.24444444500000001,&quot;topAbs&quot;:false,&quot;type&quot;:&quot;belt&quot;}],&quot;id&quot;:&quot;2020-12-09T19:14:04&quot;,&quot;maxSize&quot;:{&quot;size1&quot;:24.399999999999999},&quot;minSize&quot;:{&quot;size1&quot;:17.800000000000001},&quot;normalSize&quot;:{&quot;size1&quot;:17.800000000000001},&quot;subLayout&quot;:[{&quot;id&quot;:&quot;2020-12-09T19:14:04&quot;,&quot;margin&quot;:{&quot;bottom&quot;:0.026000002399086952,&quot;left&quot;:2.5399999618530273,&quot;right&quot;:2.5399999618530273,&quot;top&quot;:1.2699999809265137},&quot;type&quot;:0},{&quot;id&quot;:&quot;2020-12-09T19:14:04&quot;,&quot;margin&quot;:{&quot;bottom&quot;:2.5399999618530273,&quot;left&quot;:2.5399999618530273,&quot;right&quot;:2.5399999618530273,&quot;top&quot;:2.0899999141693115},&quot;type&quot;:0}],&quot;type&quot;:0}"/>
  <p:tag name="KSO_WM_SLIDE_POSITION" val="0*48"/>
  <p:tag name="KSO_WM_SLIDE_RATIO" val="1.777778"/>
  <p:tag name="KSO_WM_SLIDE_SIZE" val="960*432"/>
  <p:tag name="KSO_WM_SLIDE_SUBTYPE" val="pureTxt"/>
  <p:tag name="KSO_WM_SLIDE_SUPPORT_FEATURE_TYPE" val="0"/>
  <p:tag name="KSO_WM_SLIDE_TYPE" val="text"/>
  <p:tag name="KSO_WM_TAG_VERSION" val="1.0"/>
  <p:tag name="KSO_WM_TEMPLATE_ASSEMBLE_GROUPID" val="5fd0b17c1fa9d42129dd33e3"/>
  <p:tag name="KSO_WM_TEMPLATE_ASSEMBLE_XID" val="5fd0b17c1fa9d42129dd33e3"/>
  <p:tag name="KSO_WM_TEMPLATE_CATEGORY" val="diagram"/>
  <p:tag name="KSO_WM_TEMPLATE_COLOR_TYPE" val="1"/>
  <p:tag name="KSO_WM_TEMPLATE_INDEX" val="20211024"/>
  <p:tag name="KSO_WM_TEMPLATE_MASTER_TYPE" val="0"/>
  <p:tag name="KSO_WM_TEMPLATE_SUBCATEGORY" val="2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6"/>
  <p:tag name="KSO_WM_BEAUTIFY_FLAG" val="#wm#"/>
  <p:tag name="KSO_WM_SLIDE_BACKGROUND_TYPE" val="belt"/>
  <p:tag name="KSO_WM_SLIDE_BK_DARK_LIGHT" val="2"/>
  <p:tag name="KSO_WM_TAG_VERSION" val="1.0"/>
  <p:tag name="KSO_WM_TEMPLATE_ASSEMBLE_GROUPID" val="5fd0b17c1fa9d42129dd33e3"/>
  <p:tag name="KSO_WM_TEMPLATE_ASSEMBLE_XID" val="5fd0b17c1fa9d42129dd33e3"/>
  <p:tag name="KSO_WM_TEMPLATE_CATEGORY" val="diagram"/>
  <p:tag name="KSO_WM_TEMPLATE_INDEX" val="20211024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024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4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  <p:tag name="KSO_WM_ASSEMBLE_CHIP_INDEX" val="dff577cf92ba4e4cbea002f673d210c2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17c1fa9d42129dd33e3"/>
  <p:tag name="KSO_WM_TEMPLATE_ASSEMBLE_XID" val="5fd0b17c1fa9d42129dd33e3"/>
  <p:tag name="KSO_WM_TEMPLATE_CATEGORY" val="diagram"/>
  <p:tag name="KSO_WM_TEMPLATE_INDEX" val="20211024"/>
  <p:tag name="KSO_WM_UNIT_BLOCK" val="0"/>
  <p:tag name="KSO_WM_UNIT_COMPATIBLE" val="0"/>
  <p:tag name="KSO_WM_UNIT_DEC_AREA_ID" val="bd8c75f2b9314ad99c290c830b98d04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02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8"/>
  <p:tag name="KSO_WM_ASSEMBLE_CHIP_INDEX" val="5278402e5abd4f3497a8e59f6eede06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17c1fa9d42129dd33e3"/>
  <p:tag name="KSO_WM_TEMPLATE_ASSEMBLE_XID" val="5fd0b17c1fa9d42129dd33e3"/>
  <p:tag name="KSO_WM_TEMPLATE_CATEGORY" val="diagram"/>
  <p:tag name="KSO_WM_TEMPLATE_INDEX" val="20211024"/>
  <p:tag name="KSO_WM_UNIT_BLOCK" val="0"/>
  <p:tag name="KSO_WM_UNIT_COMPATIBLE" val="0"/>
  <p:tag name="KSO_WM_UNIT_DEC_AREA_ID" val="1c307f09a4d04f77bffe2fb8232b71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02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4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0"/>
  <p:tag name="KSO_WM_FULL_TEXT_BEAUTIFY_COPY_ID" val="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  <p:tag name="KSO_WM_FULL_TEXT_BEAUTIFY_COPY_ID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2"/>
  <p:tag name="KSO_WM_FULL_TEXT_BEAUTIFY_COPY_ID" val="10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3"/>
  <p:tag name="KSO_WM_FULL_TEXT_BEAUTIFY_COPY_ID" val="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9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  <p:tag name="KSO_WM_FULL_TEXT_BEAUTIFY_COPY_ID" val="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  <p:tag name="KSO_WM_FULL_TEXT_BEAUTIFY_COPY_ID" val="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7"/>
  <p:tag name="KSO_WM_FULL_TEXT_BEAUTIFY_COPY_ID" val="2048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8"/>
  <p:tag name="KSO_WM_FULL_TEXT_BEAUTIFY_COPY_ID" val="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  <p:tag name="KSO_WM_FULL_TEXT_BEAUTIFY_COPY_ID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30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  <p:tag name="KSO_WM_FULL_TEXT_BEAUTIFY_COPY_ID" val="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  <p:tag name="KSO_WM_FULL_TEXT_BEAUTIFY_COPY_ID" val="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  <p:tag name="KSO_WM_FULL_TEXT_BEAUTIFY_COPY_ID" val="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9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  <p:tag name="KSO_WM_FULL_TEXT_BEAUTIFY_COPY_ID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  <p:tag name="KSO_WM_FULL_TEXT_BEAUTIFY_COPY_ID" val="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7"/>
  <p:tag name="KSO_WM_FULL_TEXT_BEAUTIFY_COPY_ID" val="2867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8"/>
  <p:tag name="KSO_WM_FULL_TEXT_BEAUTIFY_COPY_ID" val="2867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9"/>
  <p:tag name="KSO_WM_FULL_TEXT_BEAUTIFY_COPY_ID" val="2867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  <p:tag name="KSO_WM_FULL_TEXT_BEAUTIFY_COPY_ID" val="2867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1"/>
  <p:tag name="KSO_WM_FULL_TEXT_BEAUTIFY_COPY_ID" val="2868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2"/>
  <p:tag name="KSO_WM_FULL_TEXT_BEAUTIFY_COPY_ID" val="2868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  <p:tag name="KSO_WM_FULL_TEXT_BEAUTIFY_COPY_ID" val="28683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4"/>
  <p:tag name="KSO_WM_FULL_TEXT_BEAUTIFY_COPY_ID" val="2868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5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  <p:tag name="KSO_WM_FULL_TEXT_BEAUTIFY_COPY_ID" val="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7"/>
  <p:tag name="KSO_WM_FULL_TEXT_BEAUTIFY_COPY_ID" val="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8"/>
  <p:tag name="KSO_WM_FULL_TEXT_BEAUTIFY_COPY_ID" val="10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  <p:tag name="KSO_WM_FULL_TEXT_BEAUTIFY_COPY_ID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9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1"/>
  <p:tag name="KSO_WM_FULL_TEXT_BEAUTIFY_COPY_ID" val="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2"/>
  <p:tag name="KSO_WM_FULL_TEXT_BEAUTIFY_COPY_ID" val="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3"/>
  <p:tag name="KSO_WM_FULL_TEXT_BEAUTIFY_COPY_ID" val="3789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  <p:tag name="KSO_WM_FULL_TEXT_BEAUTIFY_COPY_ID" val="3789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  <p:tag name="KSO_WM_FULL_TEXT_BEAUTIFY_COPY_ID" val="3789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  <p:tag name="KSO_WM_FULL_TEXT_BEAUTIFY_COPY_ID" val="3789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  <p:tag name="KSO_WM_FULL_TEXT_BEAUTIFY_COPY_ID" val="3789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8"/>
  <p:tag name="KSO_WM_FULL_TEXT_BEAUTIFY_COPY_ID" val="3789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9"/>
  <p:tag name="KSO_WM_FULL_TEXT_BEAUTIFY_COPY_ID" val="3789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56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  <p:tag name="KSO_WM_FULL_TEXT_BEAUTIFY_COPY_ID" val="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2"/>
  <p:tag name="KSO_WM_FULL_TEXT_BEAUTIFY_COPY_ID" val="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  <p:tag name="KSO_WM_FULL_TEXT_BEAUTIFY_COPY_ID" val="1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  <p:tag name="KSO_WM_FULL_TEXT_BEAUTIFY_COPY_ID" val="1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6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6"/>
  <p:tag name="KSO_WM_FULL_TEXT_BEAUTIFY_COPY_ID" val="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7"/>
  <p:tag name="KSO_WM_FULL_TEXT_BEAUTIFY_COPY_ID" val="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8"/>
  <p:tag name="KSO_WM_FULL_TEXT_BEAUTIFY_COPY_ID" val="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9"/>
  <p:tag name="KSO_WM_FULL_TEXT_BEAUTIFY_COPY_ID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97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1"/>
  <p:tag name="KSO_WM_FULL_TEXT_BEAUTIFY_COPY_ID" val="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2"/>
  <p:tag name="KSO_WM_FULL_TEXT_BEAUTIFY_COPY_ID" val="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3"/>
  <p:tag name="KSO_WM_FULL_TEXT_BEAUTIFY_COPY_ID" val="4505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4"/>
  <p:tag name="KSO_WM_FULL_TEXT_BEAUTIFY_COPY_ID" val="4505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5"/>
  <p:tag name="KSO_WM_FULL_TEXT_BEAUTIFY_COPY_ID" val="4506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  <p:tag name="KSO_WM_FULL_TEXT_BEAUTIFY_COPY_ID" val="4506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7"/>
  <p:tag name="KSO_WM_FULL_TEXT_BEAUTIFY_COPY_ID" val="4506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8"/>
  <p:tag name="KSO_WM_FULL_TEXT_BEAUTIFY_COPY_ID" val="4506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9"/>
  <p:tag name="KSO_WM_FULL_TEXT_BEAUTIFY_COPY_ID" val="4506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0"/>
  <p:tag name="KSO_WM_FULL_TEXT_BEAUTIFY_COPY_ID" val="4506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1"/>
  <p:tag name="KSO_WM_FULL_TEXT_BEAUTIFY_COPY_ID" val="5428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2"/>
  <p:tag name="KSO_WM_FULL_TEXT_BEAUTIFY_COPY_ID" val="4506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6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  <p:tag name="KSO_WM_FULL_TEXT_BEAUTIFY_COPY_ID" val="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5"/>
  <p:tag name="KSO_WM_FULL_TEXT_BEAUTIFY_COPY_ID" val="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  <p:tag name="KSO_WM_FULL_TEXT_BEAUTIFY_COPY_ID" val="6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  <p:tag name="KSO_WM_FULL_TEXT_BEAUTIFY_COPY_ID" val="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6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  <p:tag name="KSO_WM_FULL_TEXT_BEAUTIFY_COPY_ID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0"/>
  <p:tag name="KSO_WM_FULL_TEXT_BEAUTIFY_COPY_ID" val="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1"/>
  <p:tag name="KSO_WM_FULL_TEXT_BEAUTIFY_COPY_ID" val="10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2"/>
  <p:tag name="KSO_WM_FULL_TEXT_BEAUTIFY_COPY_ID" val="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3"/>
  <p:tag name="KSO_WM_FULL_TEXT_BEAUTIFY_COPY_ID" val="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6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  <p:tag name="KSO_WM_FULL_TEXT_BEAUTIFY_COPY_ID" val="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6"/>
  <p:tag name="KSO_WM_FULL_TEXT_BEAUTIFY_COPY_ID" val="4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7"/>
  <p:tag name="KSO_WM_FULL_TEXT_BEAUTIFY_COPY_ID" val="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8"/>
  <p:tag name="KSO_WM_FULL_TEXT_BEAUTIFY_COPY_ID" val="7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6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0"/>
  <p:tag name="KSO_WM_FULL_TEXT_BEAUTIFY_COPY_ID" val="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  <p:tag name="KSO_WM_FULL_TEXT_BEAUTIFY_COPY_ID" val="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  <p:tag name="KSO_WM_FULL_TEXT_BEAUTIFY_COPY_ID" val="5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3"/>
  <p:tag name="KSO_WM_FULL_TEXT_BEAUTIFY_COPY_ID" val="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98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5"/>
  <p:tag name="KSO_WM_FULL_TEXT_BEAUTIFY_COPY_ID" val="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  <p:tag name="KSO_WM_FULL_TEXT_BEAUTIFY_COPY_ID" val="4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7"/>
  <p:tag name="KSO_WM_FULL_TEXT_BEAUTIFY_COPY_ID" val="37893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8"/>
  <p:tag name="KSO_WM_FULL_TEXT_BEAUTIFY_COPY_ID" val="3789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9"/>
  <p:tag name="KSO_WM_FULL_TEXT_BEAUTIFY_COPY_ID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0"/>
  <p:tag name="KSO_WM_FULL_TEXT_BEAUTIFY_COPY_ID" val="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1"/>
  <p:tag name="KSO_WM_FULL_TEXT_BEAUTIFY_COPY_ID" val="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6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3"/>
  <p:tag name="KSO_WM_FULL_TEXT_BEAUTIFY_COPY_ID" val="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4"/>
  <p:tag name="KSO_WM_FULL_TEXT_BEAUTIFY_COPY_ID" val="4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5"/>
  <p:tag name="KSO_WM_FULL_TEXT_BEAUTIFY_COPY_ID" val="52227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  <p:tag name="KSO_WM_FULL_TEXT_BEAUTIFY_COPY_ID" val="52228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  <p:tag name="KSO_WM_FULL_TEXT_BEAUTIFY_COPY_ID" val="6144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  <p:tag name="KSO_WM_FULL_TEXT_BEAUTIFY_COPY_ID" val="5223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9"/>
  <p:tag name="KSO_WM_FULL_TEXT_BEAUTIFY_COPY_ID" val="6144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  <p:tag name="KSO_WM_FULL_TEXT_BEAUTIFY_COPY_ID" val="52232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  <p:tag name="KSO_WM_FULL_TEXT_BEAUTIFY_COPY_ID" val="61448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  <p:tag name="KSO_WM_FULL_TEXT_BEAUTIFY_COPY_ID" val="5223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  <p:tag name="KSO_WM_FULL_TEXT_BEAUTIFY_COPY_ID" val="5223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4"/>
  <p:tag name="KSO_WM_FULL_TEXT_BEAUTIFY_COPY_ID" val="52237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5"/>
  <p:tag name="KSO_WM_FULL_TEXT_BEAUTIFY_COPY_ID" val="5223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  <p:tag name="KSO_WM_FULL_TEXT_BEAUTIFY_COPY_ID" val="5223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  <p:tag name="KSO_WM_FULL_TEXT_BEAUTIFY_COPY_ID" val="5224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  <p:tag name="KSO_WM_FULL_TEXT_BEAUTIFY_COPY_ID" val="5224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  <p:tag name="KSO_WM_FULL_TEXT_BEAUTIFY_COPY_ID" val="5224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0"/>
  <p:tag name="KSO_WM_FULL_TEXT_BEAUTIFY_COPY_ID" val="52243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1"/>
  <p:tag name="KSO_WM_FULL_TEXT_BEAUTIFY_COPY_ID" val="52244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2"/>
  <p:tag name="KSO_WM_FULL_TEXT_BEAUTIFY_COPY_ID" val="5224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3"/>
  <p:tag name="KSO_WM_FULL_TEXT_BEAUTIFY_COPY_ID" val="52246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4"/>
  <p:tag name="KSO_WM_FULL_TEXT_BEAUTIFY_COPY_ID" val="52247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  <p:tag name="KSO_WM_FULL_TEXT_BEAUTIFY_COPY_ID" val="52248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6"/>
  <p:tag name="KSO_WM_FULL_TEXT_BEAUTIFY_COPY_ID" val="52249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7"/>
  <p:tag name="KSO_WM_FULL_TEXT_BEAUTIFY_COPY_ID" val="5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8"/>
  <p:tag name="KSO_WM_FULL_TEXT_BEAUTIFY_COPY_ID" val="6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9"/>
  <p:tag name="KSO_WM_FULL_TEXT_BEAUTIFY_COPY_ID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74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1"/>
  <p:tag name="KSO_WM_FULL_TEXT_BEAUTIFY_COPY_ID" val="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2"/>
  <p:tag name="KSO_WM_FULL_TEXT_BEAUTIFY_COPY_ID" val="4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3"/>
  <p:tag name="KSO_WM_FULL_TEXT_BEAUTIFY_COPY_ID" val="6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4"/>
  <p:tag name="KSO_WM_FULL_TEXT_BEAUTIFY_COPY_ID" val="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2f9dd3847451410792ee71469eaff39d&quot;,&quot;fill_align&quot;:&quot;cm&quot;,&quot;chip_types&quot;:[&quot;picture&quot;,&quot;video&quot;]},{&quot;text_align&quot;:&quot;cm&quot;,&quot;text_direction&quot;:&quot;horizontal&quot;,&quot;support_big_font&quot;:true,&quot;picture_toward&quot;:0,&quot;picture_dockside&quot;:[],&quot;fill_id&quot;:&quot;0a12f687e38f443e9b0897e3d2ba135c&quot;,&quot;fill_align&quot;:&quot;cm&quot;,&quot;chip_types&quot;:[&quot;text&quot;,&quot;header&quot;]}]]"/>
  <p:tag name="KSO_WM_CHIP_GROUPID" val="5f22b9b4dda340fd2c9b7ba4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9b4dda340fd2c9b7ba5"/>
  <p:tag name="KSO_WM_FULL_TEXT_BEAUTIFY_COPY_ID" val="150995273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580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belt&quot;}],&quot;direction&quot;:1,&quot;id&quot;:&quot;2020-12-10T00:09:08&quot;,&quot;maxSize&quot;:{&quot;size1&quot;:43.799999999999997},&quot;minSize&quot;:{&quot;size1&quot;:43.799999999999997},&quot;normalSize&quot;:{&quot;size1&quot;:43.799999999999997},&quot;subLayout&quot;:[{&quot;id&quot;:&quot;2020-12-10T00:09:08&quot;,&quot;margin&quot;:{&quot;bottom&quot;:5.0799999237060547,&quot;left&quot;:3.809999942779541,&quot;right&quot;:0.026000002399086952,&quot;top&quot;:5.0799999237060547},&quot;type&quot;:0},{&quot;id&quot;:&quot;2020-12-10T00:09:08&quot;,&quot;margin&quot;:{&quot;bottom&quot;:6.3499999046325684,&quot;left&quot;:2.937000036239624,&quot;right&quot;:1.6929999589920044,&quot;top&quot;:6.3499999046325684},&quot;type&quot;:0}],&quot;type&quot;:0}"/>
  <p:tag name="KSO_WM_SLIDE_POSITION" val="0*89"/>
  <p:tag name="KSO_WM_SLIDE_RATIO" val="1.777778"/>
  <p:tag name="KSO_WM_SLIDE_SIZE" val="960*360"/>
  <p:tag name="KSO_WM_SLIDE_SUBTYPE" val="picTxt"/>
  <p:tag name="KSO_WM_SLIDE_SUPPORT_FEATURE_TYPE" val="0"/>
  <p:tag name="KSO_WM_SLIDE_TYPE" val="text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COLOR_TYPE" val="1"/>
  <p:tag name="KSO_WM_TEMPLATE_INDEX" val="20215800"/>
  <p:tag name="KSO_WM_TEMPLATE_MASTER_TYPE" val="0"/>
  <p:tag name="KSO_WM_TEMPLATE_SUBCATEGORY" val="2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6"/>
  <p:tag name="KSO_WM_BEAUTIFY_FLAG" val="#wm#"/>
  <p:tag name="KSO_WM_SLIDE_BACKGROUND_TYPE" val="belt"/>
  <p:tag name="KSO_WM_SLIDE_BK_DARK_LIGHT" val="2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0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7"/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LOCK" val="0"/>
  <p:tag name="KSO_WM_UNIT_COMPATIBLE" val="0"/>
  <p:tag name="KSO_WM_UNIT_DEC_AREA_ID" val="75e473c879e04c36a5893b8f23b3543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800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48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8"/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LOCK" val="0"/>
  <p:tag name="KSO_WM_UNIT_COMPATIBLE" val="0"/>
  <p:tag name="KSO_WM_UNIT_DEC_AREA_ID" val="2145177a6a074d9b9fa3c66e226672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5800_1*i*3"/>
  <p:tag name="KSO_WM_UNIT_INDEX" val="3"/>
  <p:tag name="KSO_WM_UNIT_LAYERLEVEL" val="1"/>
  <p:tag name="KSO_WM_UNIT_SM_LIMIT_TYPE" val="2"/>
  <p:tag name="KSO_WM_UNIT_TYPE" val="i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9"/>
  <p:tag name="KSO_WM_ASSEMBLE_CHIP_INDEX" val="0b254fb250a34f609898793f29d7ff3f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COMPATIBLE" val="0"/>
  <p:tag name="KSO_WM_UNIT_DEC_AREA_ID" val="be30c1814b35414fb9ff7e4fad1dac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800_1*d*1"/>
  <p:tag name="KSO_WM_UNIT_INDEX" val="1"/>
  <p:tag name="KSO_WM_UNIT_LAYERLEVEL" val="1"/>
  <p:tag name="KSO_WM_UNIT_PLACING_PICTURE" val="0b254fb250a34f609898793f29d7ff3f"/>
  <p:tag name="KSO_WM_UNIT_SM_LIMIT_TYPE" val="2"/>
  <p:tag name="KSO_WM_UNIT_SUPPORT_UNIT_TYPE" val="[&quot;d&quot;,&quot;θ&quot;]"/>
  <p:tag name="KSO_WM_UNIT_TYPE" val="d"/>
  <p:tag name="KSO_WM_UNIT_VALUE" val="888*11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0"/>
  <p:tag name="KSO_WM_ASSEMBLE_CHIP_INDEX" val="91ee896cdf714826ba52be7e444cd1db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f6a41fa9d42129ddc9a3"/>
  <p:tag name="KSO_WM_TEMPLATE_ASSEMBLE_XID" val="5fd0f6a41fa9d42129ddc9a3"/>
  <p:tag name="KSO_WM_TEMPLATE_CATEGORY" val="diagram"/>
  <p:tag name="KSO_WM_TEMPLATE_INDEX" val="20215800"/>
  <p:tag name="KSO_WM_UNIT_BLOCK" val="0"/>
  <p:tag name="KSO_WM_UNIT_COMPATIBLE" val="0"/>
  <p:tag name="KSO_WM_UNIT_DEC_AREA_ID" val="b9c5c567abc048b3be0e0371ae6ec1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0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332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2"/>
  <p:tag name="KSO_WM_FULL_TEXT_BEAUTIFY_COPY_ID" val="2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3"/>
  <p:tag name="KSO_WM_FULL_TEXT_BEAUTIFY_COPY_ID" val="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4"/>
  <p:tag name="KSO_WM_FULL_TEXT_BEAUTIFY_COPY_ID" val="7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5"/>
  <p:tag name="KSO_WM_FULL_TEXT_BEAUTIFY_COPY_ID" val="5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6"/>
  <p:tag name="KSO_WM_BEAUTIFY_FLAG" val="#wm#"/>
  <p:tag name="KSO_WM_BLIP_RECT_BOTTOM" val="-25"/>
  <p:tag name="KSO_WM_BLIP_RECT_LEFT" val="-3"/>
  <p:tag name="KSO_WM_BLIP_RECT_RIGHT" val="-3"/>
  <p:tag name="KSO_WM_BLIP_RECT_TOP" val="-25"/>
  <p:tag name="KSO_WM_CREATIVE_CROP_ORG_HEIGHT" val="400.085"/>
  <p:tag name="KSO_WM_CREATIVE_CROP_ORG_LEFT" val="604.719"/>
  <p:tag name="KSO_WM_CREATIVE_CROP_ORG_TOP" val="75.3295"/>
  <p:tag name="KSO_WM_CREATIVE_CROP_ORG_WIDTH" val="252.795"/>
  <p:tag name="KSO_WM_CREATIVE_CROP_SHAPE_HEIGHT" val="266.069"/>
  <p:tag name="KSO_WM_CREATIVE_CROP_SHAPE_LEFT" val="604.719"/>
  <p:tag name="KSO_WM_CREATIVE_CROP_SHAPE_TOP" val="142.338"/>
  <p:tag name="KSO_WM_CREATIVE_CROP_SHAPE_WIDTH" val="252.795"/>
  <p:tag name="KSO_WM_DIAGRAM_GROUP_CODE" val="1574303190"/>
  <p:tag name="KSO_WM_FULL_TEXT_BEAUTIFY_COPY_ID" val="6"/>
  <p:tag name="KSO_WM_TAG_VERSION" val="1.0"/>
  <p:tag name="KSO_WM_TEMPLATE_CATEGORY" val="crop"/>
  <p:tag name="KSO_WM_TEMPLATE_INDEX" val="2020365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203658_1*ζ_h_d*1_1_1"/>
  <p:tag name="KSO_WM_UNIT_INDEX" val="1_1_1"/>
  <p:tag name="KSO_WM_UNIT_LAYERLEVEL" val="1_1_1"/>
  <p:tag name="KSO_WM_UNIT_SUPPORT_UNIT_TYPE" val="[&quot;all&quot;]"/>
  <p:tag name="KSO_WM_UNIT_TEXT_FILL_FORE_SCHEMECOLOR_INDEX" val="2"/>
  <p:tag name="KSO_WM_UNIT_TEXT_FILL_TYPE" val="1"/>
  <p:tag name="KSO_WM_UNIT_TYPE" val="ζ_h_d"/>
  <p:tag name="KSO_WM_UNIT_USESOURCEFORMAT_APPLY" val="1"/>
  <p:tag name="KSO_WM_UNIT_VALUE" val="1692*1608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9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8"/>
  <p:tag name="KSO_WM_FULL_TEXT_BEAUTIFY_COPY_ID" val="2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  <p:tag name="KSO_WM_FULL_TEXT_BEAUTIFY_COPY_ID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0"/>
  <p:tag name="KSO_WM_FULL_TEXT_BEAUTIFY_COPY_ID" val="5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1"/>
  <p:tag name="KSO_WM_FULL_TEXT_BEAUTIFY_COPY_ID" val="6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30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3"/>
  <p:tag name="KSO_WM_FULL_TEXT_BEAUTIFY_COPY_ID" val="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4"/>
  <p:tag name="KSO_WM_FULL_TEXT_BEAUTIFY_COPY_ID" val="4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5"/>
  <p:tag name="KSO_WM_FULL_TEXT_BEAUTIFY_COPY_ID" val="8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76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7"/>
  <p:tag name="KSO_WM_FULL_TEXT_BEAUTIFY_COPY_ID" val="2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8"/>
  <p:tag name="KSO_WM_FULL_TEXT_BEAUTIFY_COPY_ID" val="4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9"/>
  <p:tag name="KSO_WM_FULL_TEXT_BEAUTIFY_COPY_ID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0"/>
  <p:tag name="KSO_WM_FULL_TEXT_BEAUTIFY_COPY_ID" val="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77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2"/>
  <p:tag name="KSO_WM_FULL_TEXT_BEAUTIFY_COPY_ID" val="2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3"/>
  <p:tag name="KSO_WM_FULL_TEXT_BEAUTIFY_COPY_ID" val="4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4"/>
  <p:tag name="KSO_WM_FULL_TEXT_BEAUTIFY_COPY_ID" val="7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5"/>
  <p:tag name="KSO_WM_FULL_TEXT_BEAUTIFY_COPY_ID" val="5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278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7"/>
  <p:tag name="KSO_WM_FULL_TEXT_BEAUTIFY_COPY_ID" val="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8"/>
  <p:tag name="KSO_WM_FULL_TEXT_BEAUTIFY_COPY_ID" val="4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9"/>
  <p:tag name="KSO_WM_FULL_TEXT_BEAUTIFY_COPY_ID" val="10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302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1"/>
  <p:tag name="KSO_WM_FULL_TEXT_BEAUTIFY_COPY_ID" val="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2"/>
  <p:tag name="KSO_WM_FULL_TEXT_BEAUTIFY_COPY_ID" val="4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3"/>
  <p:tag name="KSO_WM_FULL_TEXT_BEAUTIFY_COPY_ID" val="10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303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5"/>
  <p:tag name="KSO_WM_FULL_TEXT_BEAUTIFY_COPY_ID" val="2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6"/>
  <p:tag name="KSO_WM_FULL_TEXT_BEAUTIFY_COPY_ID" val="4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7"/>
  <p:tag name="KSO_WM_FULL_TEXT_BEAUTIFY_COPY_ID" val="10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304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9"/>
  <p:tag name="KSO_WM_FULL_TEXT_BEAUTIFY_COPY_ID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9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0"/>
  <p:tag name="KSO_WM_FULL_TEXT_BEAUTIFY_COPY_ID" val="4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1"/>
  <p:tag name="KSO_WM_FULL_TEXT_BEAUTIFY_COPY_ID" val="10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2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5099530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4"/>
  <p:tag name="KSO_WM_FULL_TEXT_BEAUTIFY_COPY_ID" val="2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5"/>
  <p:tag name="KSO_WM_FULL_TEXT_BEAUTIFY_COPY_ID" val="4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6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8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7"/>
  <p:tag name="KSO_WM_FULL_TEXT_BEAUTIFY_COPY_ID" val="7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8"/>
  <p:tag name="KSO_WM_FULL_TEXT_BEAUTIFY_COPY_ID" val="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9"/>
  <p:tag name="KSO_WM_FULL_TEXT_BEAUTIFY_COPY_ID" val="9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0"/>
  <p:tag name="KSO_WM_FULL_TEXT_BEAUTIFY_COPY_ID" val="1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1"/>
  <p:tag name="KSO_WM_FULL_TEXT_BEAUTIFY_COPY_ID" val="1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2"/>
  <p:tag name="KSO_WM_FULL_TEXT_BEAUTIFY_COPY_ID" val="1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3"/>
  <p:tag name="KSO_WM_FULL_TEXT_BEAUTIFY_COPY_ID" val="13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4"/>
  <p:tag name="KSO_WM_FULL_TEXT_BEAUTIFY_COPY_ID" val="14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5"/>
  <p:tag name="KSO_WM_FULL_TEXT_BEAUTIFY_COPY_ID" val="15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6"/>
  <p:tag name="KSO_WM_FULL_TEXT_BEAUTIFY_COPY_ID" val="16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7"/>
  <p:tag name="KSO_WM_FULL_TEXT_BEAUTIFY_COPY_ID" val="1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3950</Words>
  <Application>Microsoft Office PowerPoint</Application>
  <PresentationFormat>自定义</PresentationFormat>
  <Paragraphs>186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2021-02-27T15:03:22Z</cp:lastPrinted>
  <dcterms:created xsi:type="dcterms:W3CDTF">2021-02-27T15:03:22Z</dcterms:created>
  <dcterms:modified xsi:type="dcterms:W3CDTF">2021-10-29T01:31:44Z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