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62" r:id="rId3"/>
    <p:sldMasterId id="2147483678" r:id="rId4"/>
  </p:sldMasterIdLst>
  <p:notesMasterIdLst>
    <p:notesMasterId r:id="rId5"/>
  </p:notesMasterIdLst>
  <p:sldIdLst>
    <p:sldId id="486" r:id="rId6"/>
    <p:sldId id="283" r:id="rId7"/>
    <p:sldId id="333" r:id="rId8"/>
    <p:sldId id="440" r:id="rId9"/>
    <p:sldId id="441" r:id="rId10"/>
    <p:sldId id="369" r:id="rId11"/>
    <p:sldId id="442" r:id="rId12"/>
    <p:sldId id="439" r:id="rId13"/>
    <p:sldId id="498" r:id="rId14"/>
    <p:sldId id="499" r:id="rId15"/>
    <p:sldId id="487" r:id="rId16"/>
    <p:sldId id="488" r:id="rId17"/>
    <p:sldId id="489" r:id="rId18"/>
    <p:sldId id="490" r:id="rId19"/>
    <p:sldId id="495" r:id="rId20"/>
    <p:sldId id="496" r:id="rId21"/>
    <p:sldId id="497" r:id="rId22"/>
    <p:sldId id="491" r:id="rId23"/>
    <p:sldId id="275" r:id="rId24"/>
    <p:sldId id="474" r:id="rId25"/>
    <p:sldId id="475" r:id="rId26"/>
    <p:sldId id="476" r:id="rId27"/>
    <p:sldId id="443" r:id="rId28"/>
    <p:sldId id="444" r:id="rId29"/>
    <p:sldId id="445" r:id="rId30"/>
    <p:sldId id="446" r:id="rId31"/>
    <p:sldId id="447" r:id="rId32"/>
    <p:sldId id="448" r:id="rId33"/>
    <p:sldId id="449" r:id="rId34"/>
    <p:sldId id="450" r:id="rId35"/>
    <p:sldId id="451" r:id="rId36"/>
    <p:sldId id="452" r:id="rId37"/>
    <p:sldId id="322" r:id="rId38"/>
    <p:sldId id="453" r:id="rId39"/>
    <p:sldId id="454" r:id="rId40"/>
    <p:sldId id="455" r:id="rId41"/>
    <p:sldId id="456" r:id="rId42"/>
    <p:sldId id="457" r:id="rId43"/>
    <p:sldId id="458" r:id="rId44"/>
    <p:sldId id="390" r:id="rId45"/>
    <p:sldId id="459" r:id="rId46"/>
    <p:sldId id="460" r:id="rId47"/>
    <p:sldId id="461" r:id="rId48"/>
    <p:sldId id="398" r:id="rId49"/>
    <p:sldId id="477" r:id="rId50"/>
    <p:sldId id="478" r:id="rId51"/>
    <p:sldId id="479" r:id="rId52"/>
    <p:sldId id="480" r:id="rId53"/>
    <p:sldId id="500" r:id="rId54"/>
    <p:sldId id="501" r:id="rId55"/>
    <p:sldId id="271" r:id="rId56"/>
    <p:sldId id="273" r:id="rId57"/>
    <p:sldId id="483" r:id="rId58"/>
  </p:sldIdLst>
  <p:sldSz cx="12192000" cy="6858000"/>
  <p:notesSz cx="6858000" cy="9144000"/>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一点 设计" initials="一点"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2449"/>
  </p:normalViewPr>
  <p:slideViewPr>
    <p:cSldViewPr snapToGrid="0" showGuides="1">
      <p:cViewPr varScale="1">
        <p:scale>
          <a:sx n="68" d="100"/>
          <a:sy n="68" d="100"/>
        </p:scale>
        <p:origin x="-924" y="-90"/>
      </p:cViewPr>
      <p:guideLst>
        <p:guide orient="horz" pos="2160"/>
        <p:guide pos="3840"/>
      </p:guideLst>
    </p:cSldViewPr>
  </p:slideViewPr>
  <p:notesTextViewPr>
    <p:cViewPr>
      <p:scale>
        <a:sx n="1" d="1"/>
        <a:sy n="1" d="1"/>
      </p:scale>
      <p:origin x="0" y="0"/>
    </p:cViewPr>
  </p:notesTextViewPr>
  <p:sorterViewPr showFormatting="0">
    <p:cViewPr varScale="1">
      <p:scale>
        <a:sx n="100" d="100"/>
        <a:sy n="100" d="100"/>
      </p:scale>
      <p:origin x="0" y="-2988"/>
    </p:cViewPr>
  </p:sorterViewPr>
  <p:notesViewPr>
    <p:cSldViewPr>
      <p:cViewPr>
        <p:scale>
          <a:sx n="1" d="100"/>
          <a:sy n="1" d="100"/>
        </p:scale>
        <p:origin x="0" y="0"/>
      </p:cViewPr>
      <p:guideLst/>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notesMaster" Target="notesMasters/notes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slide" Target="slides/slide50.xml" /><Relationship Id="rId56" Type="http://schemas.openxmlformats.org/officeDocument/2006/relationships/slide" Target="slides/slide51.xml" /><Relationship Id="rId57" Type="http://schemas.openxmlformats.org/officeDocument/2006/relationships/slide" Target="slides/slide52.xml" /><Relationship Id="rId58" Type="http://schemas.openxmlformats.org/officeDocument/2006/relationships/slide" Target="slides/slide53.xml" /><Relationship Id="rId59" Type="http://schemas.openxmlformats.org/officeDocument/2006/relationships/tags" Target="tags/tag708.xml" /><Relationship Id="rId6" Type="http://schemas.openxmlformats.org/officeDocument/2006/relationships/slide" Target="slides/slide1.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en-US" altLang="en-US" sz="1200"/>
              <a:t/>
            </a:fld>
            <a:endParaRPr lang="en-US"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 Id="rId6" Type="http://schemas.openxmlformats.org/officeDocument/2006/relationships/tags" Target="../tags/tag380.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76.xml" /><Relationship Id="rId4" Type="http://schemas.openxmlformats.org/officeDocument/2006/relationships/tags" Target="../tags/tag477.xml" /><Relationship Id="rId5" Type="http://schemas.openxmlformats.org/officeDocument/2006/relationships/tags" Target="../tags/tag478.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633.xml" /><Relationship Id="rId4" Type="http://schemas.openxmlformats.org/officeDocument/2006/relationships/tags" Target="../tags/tag634.xml" /><Relationship Id="rId5" Type="http://schemas.openxmlformats.org/officeDocument/2006/relationships/tags" Target="../tags/tag635.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681.xml" /><Relationship Id="rId4" Type="http://schemas.openxmlformats.org/officeDocument/2006/relationships/tags" Target="../tags/tag682.xml" /><Relationship Id="rId5" Type="http://schemas.openxmlformats.org/officeDocument/2006/relationships/tags" Target="../tags/tag683.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693.xml" /><Relationship Id="rId4" Type="http://schemas.openxmlformats.org/officeDocument/2006/relationships/tags" Target="../tags/tag694.xml" /><Relationship Id="rId5" Type="http://schemas.openxmlformats.org/officeDocument/2006/relationships/tags" Target="../tags/tag69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56.xml" /><Relationship Id="rId4" Type="http://schemas.openxmlformats.org/officeDocument/2006/relationships/tags" Target="../tags/tag457.xml" /><Relationship Id="rId5" Type="http://schemas.openxmlformats.org/officeDocument/2006/relationships/tags" Target="../tags/tag458.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66.xml" /><Relationship Id="rId4" Type="http://schemas.openxmlformats.org/officeDocument/2006/relationships/tags" Target="../tags/tag467.xml" /><Relationship Id="rId5" Type="http://schemas.openxmlformats.org/officeDocument/2006/relationships/tags" Target="../tags/tag46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E3C19EA-75F7-469A-9304-1B2BFF998463}" type="slidenum">
              <a:rPr lang="zh-CN" altLang="en-US" smtClean="0"/>
              <a:t>20</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0178"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50179" name="文本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1202"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51203" name="文本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E3C19EA-75F7-469A-9304-1B2BFF998463}"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E3C19EA-75F7-469A-9304-1B2BFF998463}" type="slidenum">
              <a:rPr lang="zh-CN" altLang="en-US" smtClean="0"/>
              <a:t>22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9.xml" /><Relationship Id="rId10" Type="http://schemas.openxmlformats.org/officeDocument/2006/relationships/slideMaster" Target="../slideMasters/slideMaster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00.xml" /><Relationship Id="rId10" Type="http://schemas.openxmlformats.org/officeDocument/2006/relationships/slideMaster" Target="../slideMasters/slideMaster3.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9.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14.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18.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3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5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56.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
            </a:fld>
            <a:endParaRPr lang="en-US"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tags" Target="../tags/tag83.xml" /><Relationship Id="rId2" Type="http://schemas.openxmlformats.org/officeDocument/2006/relationships/slideLayout" Target="../slideLayouts/slideLayout2.xml" /><Relationship Id="rId20" Type="http://schemas.openxmlformats.org/officeDocument/2006/relationships/image" Target="../media/image1.jpeg"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slideLayout" Target="../slideLayouts/slideLayout25.xml" /><Relationship Id="rId13" Type="http://schemas.openxmlformats.org/officeDocument/2006/relationships/slideLayout" Target="../slideLayouts/slideLayout26.xml" /><Relationship Id="rId14" Type="http://schemas.openxmlformats.org/officeDocument/2006/relationships/slideLayout" Target="../slideLayouts/slideLayout27.xml" /><Relationship Id="rId15" Type="http://schemas.openxmlformats.org/officeDocument/2006/relationships/slideLayout" Target="../slideLayouts/slideLayout28.xml" /><Relationship Id="rId16" Type="http://schemas.openxmlformats.org/officeDocument/2006/relationships/tags" Target="../tags/tag169.xml" /><Relationship Id="rId17" Type="http://schemas.openxmlformats.org/officeDocument/2006/relationships/tags" Target="../tags/tag170.xml" /><Relationship Id="rId18" Type="http://schemas.openxmlformats.org/officeDocument/2006/relationships/tags" Target="../tags/tag171.xml" /><Relationship Id="rId19" Type="http://schemas.openxmlformats.org/officeDocument/2006/relationships/tags" Target="../tags/tag172.xml" /><Relationship Id="rId2" Type="http://schemas.openxmlformats.org/officeDocument/2006/relationships/slideLayout" Target="../slideLayouts/slideLayout15.xml" /><Relationship Id="rId20" Type="http://schemas.openxmlformats.org/officeDocument/2006/relationships/tags" Target="../tags/tag173.xml" /><Relationship Id="rId21" Type="http://schemas.openxmlformats.org/officeDocument/2006/relationships/tags" Target="../tags/tag174.xml" /><Relationship Id="rId22" Type="http://schemas.openxmlformats.org/officeDocument/2006/relationships/image" Target="../media/image1.jpeg" /><Relationship Id="rId23" Type="http://schemas.openxmlformats.org/officeDocument/2006/relationships/theme" Target="../theme/theme2.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slideLayout" Target="../slideLayouts/slideLayout38.xml" /><Relationship Id="rId11" Type="http://schemas.openxmlformats.org/officeDocument/2006/relationships/slideLayout" Target="../slideLayouts/slideLayout39.xml" /><Relationship Id="rId12" Type="http://schemas.openxmlformats.org/officeDocument/2006/relationships/slideLayout" Target="../slideLayouts/slideLayout40.xml" /><Relationship Id="rId13" Type="http://schemas.openxmlformats.org/officeDocument/2006/relationships/slideLayout" Target="../slideLayouts/slideLayout41.xml" /><Relationship Id="rId14" Type="http://schemas.openxmlformats.org/officeDocument/2006/relationships/slideLayout" Target="../slideLayouts/slideLayout42.xml" /><Relationship Id="rId15" Type="http://schemas.openxmlformats.org/officeDocument/2006/relationships/slideLayout" Target="../slideLayouts/slideLayout43.xml" /><Relationship Id="rId16" Type="http://schemas.openxmlformats.org/officeDocument/2006/relationships/tags" Target="../tags/tag260.xml" /><Relationship Id="rId17" Type="http://schemas.openxmlformats.org/officeDocument/2006/relationships/tags" Target="../tags/tag261.xml" /><Relationship Id="rId18" Type="http://schemas.openxmlformats.org/officeDocument/2006/relationships/tags" Target="../tags/tag262.xml" /><Relationship Id="rId19" Type="http://schemas.openxmlformats.org/officeDocument/2006/relationships/tags" Target="../tags/tag263.xml" /><Relationship Id="rId2" Type="http://schemas.openxmlformats.org/officeDocument/2006/relationships/slideLayout" Target="../slideLayouts/slideLayout30.xml" /><Relationship Id="rId20" Type="http://schemas.openxmlformats.org/officeDocument/2006/relationships/tags" Target="../tags/tag264.xml" /><Relationship Id="rId21" Type="http://schemas.openxmlformats.org/officeDocument/2006/relationships/tags" Target="../tags/tag265.xml" /><Relationship Id="rId22" Type="http://schemas.openxmlformats.org/officeDocument/2006/relationships/image" Target="../media/image1.jpeg" /><Relationship Id="rId23" Type="http://schemas.openxmlformats.org/officeDocument/2006/relationships/theme" Target="../theme/theme3.xml" /><Relationship Id="rId3" Type="http://schemas.openxmlformats.org/officeDocument/2006/relationships/slideLayout" Target="../slideLayouts/slideLayout31.xml" /><Relationship Id="rId4" Type="http://schemas.openxmlformats.org/officeDocument/2006/relationships/slideLayout" Target="../slideLayouts/slideLayout32.xml" /><Relationship Id="rId5" Type="http://schemas.openxmlformats.org/officeDocument/2006/relationships/slideLayout" Target="../slideLayouts/slideLayout33.xml" /><Relationship Id="rId6" Type="http://schemas.openxmlformats.org/officeDocument/2006/relationships/slideLayout" Target="../slideLayouts/slideLayout34.xml" /><Relationship Id="rId7" Type="http://schemas.openxmlformats.org/officeDocument/2006/relationships/slideLayout" Target="../slideLayouts/slideLayout35.xml" /><Relationship Id="rId8" Type="http://schemas.openxmlformats.org/officeDocument/2006/relationships/slideLayout" Target="../slideLayouts/slideLayout36.xml" /><Relationship Id="rId9" Type="http://schemas.openxmlformats.org/officeDocument/2006/relationships/slideLayout" Target="../slideLayouts/slideLayout3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0">
            <a:lum/>
          </a:blip>
          <a:stretch>
            <a:fillRect/>
          </a:stretch>
        </a:blipFill>
        <a:effectLst/>
      </p:bgPr>
    </p:bg>
    <p:spTree>
      <p:nvGrpSpPr>
        <p:cNvPr id="1" name=""/>
        <p:cNvGrpSpPr/>
        <p:nvPr>
          <p:custDataLst>
            <p:tags r:id="rId14"/>
          </p:custDataLst>
        </p:nvPr>
      </p:nvGrpSpPr>
      <p:grpSpPr>
        <a:xfrm>
          <a:off x="0" y="0"/>
          <a:ext cx="0" cy="0"/>
        </a:xfrm>
      </p:grpSpPr>
      <p:sp>
        <p:nvSpPr>
          <p:cNvPr id="1026" name="Title Placeholder 1"/>
          <p:cNvSpPr>
            <a:spLocks noGrp="1"/>
          </p:cNvSpPr>
          <p:nvPr>
            <p:ph type="title"/>
            <p:custDataLst>
              <p:tags r:id="rId15"/>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6"/>
            </p:custDataLst>
          </p:nvPr>
        </p:nvSpPr>
        <p:spPr>
          <a:xfrm>
            <a:off x="838200" y="1825625"/>
            <a:ext cx="10515600"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5" name="Footer Placeholder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19"/>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2050"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2051"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1026"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79.xml" /><Relationship Id="rId2" Type="http://schemas.openxmlformats.org/officeDocument/2006/relationships/tags" Target="../tags/tag273.xml" /><Relationship Id="rId3" Type="http://schemas.openxmlformats.org/officeDocument/2006/relationships/image" Target="../media/image2.jpeg"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image" Target="../media/image3.jpeg" /><Relationship Id="rId9" Type="http://schemas.openxmlformats.org/officeDocument/2006/relationships/tags" Target="../tags/tag2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image" Target="../media/image9.jpeg" /><Relationship Id="rId6" Type="http://schemas.openxmlformats.org/officeDocument/2006/relationships/tags" Target="../tags/tag3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3.xml" /><Relationship Id="rId3" Type="http://schemas.openxmlformats.org/officeDocument/2006/relationships/image" Target="../media/image10.jpeg"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audio" Target="../media/audio111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6.xml" /><Relationship Id="rId3" Type="http://schemas.openxmlformats.org/officeDocument/2006/relationships/image" Target="../media/image11.jpeg"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audio" Target="../media/audio111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9.xml" /><Relationship Id="rId3" Type="http://schemas.openxmlformats.org/officeDocument/2006/relationships/image" Target="../media/image12.jpe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audio" Target="../media/audio111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2.xml" /><Relationship Id="rId3" Type="http://schemas.openxmlformats.org/officeDocument/2006/relationships/image" Target="../media/image13.jpeg"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audio" Target="../media/audio111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5.xml" /><Relationship Id="rId3" Type="http://schemas.openxmlformats.org/officeDocument/2006/relationships/image" Target="../media/image14.jpeg"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9.xml" /><Relationship Id="rId3" Type="http://schemas.openxmlformats.org/officeDocument/2006/relationships/image" Target="../media/image15.jpeg"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3.xml" /><Relationship Id="rId3" Type="http://schemas.openxmlformats.org/officeDocument/2006/relationships/image" Target="../media/image16.jpeg"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7.xml" /><Relationship Id="rId3" Type="http://schemas.openxmlformats.org/officeDocument/2006/relationships/image" Target="../media/image17.jpeg"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audio" Target="../media/audio111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76.xml" /><Relationship Id="rId2" Type="http://schemas.openxmlformats.org/officeDocument/2006/relationships/tags" Target="../tags/tag370.xml" /><Relationship Id="rId3" Type="http://schemas.openxmlformats.org/officeDocument/2006/relationships/image" Target="../media/image4.png"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image" Target="../media/image18.emf" /><Relationship Id="rId9" Type="http://schemas.openxmlformats.org/officeDocument/2006/relationships/tags" Target="../tags/tag37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80.xml" /><Relationship Id="rId3" Type="http://schemas.openxmlformats.org/officeDocument/2006/relationships/image" Target="../media/image4.png"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 Id="rId6" Type="http://schemas.openxmlformats.org/officeDocument/2006/relationships/tags" Target="../tags/tag384.xml" /><Relationship Id="rId7" Type="http://schemas.openxmlformats.org/officeDocument/2006/relationships/tags" Target="../tags/tag38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390.xml" /><Relationship Id="rId4" Type="http://schemas.openxmlformats.org/officeDocument/2006/relationships/tags" Target="../tags/tag391.xml" /><Relationship Id="rId5" Type="http://schemas.openxmlformats.org/officeDocument/2006/relationships/tags" Target="../tags/tag392.xml" /><Relationship Id="rId6" Type="http://schemas.openxmlformats.org/officeDocument/2006/relationships/tags" Target="../tags/tag393.xml" /><Relationship Id="rId7" Type="http://schemas.openxmlformats.org/officeDocument/2006/relationships/tags" Target="../tags/tag39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image" Target="../media/image19.png" /><Relationship Id="rId6" Type="http://schemas.openxmlformats.org/officeDocument/2006/relationships/tags" Target="../tags/tag401.xml" /><Relationship Id="rId7" Type="http://schemas.openxmlformats.org/officeDocument/2006/relationships/tags" Target="../tags/tag40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09.xml" /><Relationship Id="rId2" Type="http://schemas.openxmlformats.org/officeDocument/2006/relationships/tags" Target="../tags/tag403.xml" /><Relationship Id="rId3" Type="http://schemas.openxmlformats.org/officeDocument/2006/relationships/image" Target="../media/image4.png"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image" Target="../media/image2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16.xml" /><Relationship Id="rId2" Type="http://schemas.openxmlformats.org/officeDocument/2006/relationships/tags" Target="../tags/tag410.xml" /><Relationship Id="rId3" Type="http://schemas.openxmlformats.org/officeDocument/2006/relationships/image" Target="../media/image4.png"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tags" Target="../tags/tag415.xml" /><Relationship Id="rId9" Type="http://schemas.openxmlformats.org/officeDocument/2006/relationships/image" Target="../media/image2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26.xml" /><Relationship Id="rId2" Type="http://schemas.openxmlformats.org/officeDocument/2006/relationships/notesSlide" Target="../notesSlides/notesSlide4.xml" /><Relationship Id="rId3" Type="http://schemas.openxmlformats.org/officeDocument/2006/relationships/tags" Target="../tags/tag420.xml" /><Relationship Id="rId4" Type="http://schemas.openxmlformats.org/officeDocument/2006/relationships/image" Target="../media/image4.png" /><Relationship Id="rId5" Type="http://schemas.openxmlformats.org/officeDocument/2006/relationships/tags" Target="../tags/tag421.xml" /><Relationship Id="rId6" Type="http://schemas.openxmlformats.org/officeDocument/2006/relationships/tags" Target="../tags/tag422.xml" /><Relationship Id="rId7" Type="http://schemas.openxmlformats.org/officeDocument/2006/relationships/tags" Target="../tags/tag423.xml" /><Relationship Id="rId8" Type="http://schemas.openxmlformats.org/officeDocument/2006/relationships/tags" Target="../tags/tag424.xml" /><Relationship Id="rId9" Type="http://schemas.openxmlformats.org/officeDocument/2006/relationships/tags" Target="../tags/tag4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36.xml" /><Relationship Id="rId2" Type="http://schemas.openxmlformats.org/officeDocument/2006/relationships/notesSlide" Target="../notesSlides/notesSlide5.xml" /><Relationship Id="rId3" Type="http://schemas.openxmlformats.org/officeDocument/2006/relationships/tags" Target="../tags/tag430.xml" /><Relationship Id="rId4" Type="http://schemas.openxmlformats.org/officeDocument/2006/relationships/image" Target="../media/image4.png" /><Relationship Id="rId5" Type="http://schemas.openxmlformats.org/officeDocument/2006/relationships/tags" Target="../tags/tag431.xml" /><Relationship Id="rId6" Type="http://schemas.openxmlformats.org/officeDocument/2006/relationships/tags" Target="../tags/tag432.xml" /><Relationship Id="rId7" Type="http://schemas.openxmlformats.org/officeDocument/2006/relationships/tags" Target="../tags/tag433.xml" /><Relationship Id="rId8" Type="http://schemas.openxmlformats.org/officeDocument/2006/relationships/tags" Target="../tags/tag434.xml" /><Relationship Id="rId9" Type="http://schemas.openxmlformats.org/officeDocument/2006/relationships/tags" Target="../tags/tag43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6.xml" /><Relationship Id="rId3" Type="http://schemas.openxmlformats.org/officeDocument/2006/relationships/tags" Target="../tags/tag440.xml" /><Relationship Id="rId4" Type="http://schemas.openxmlformats.org/officeDocument/2006/relationships/image" Target="../media/image4.png" /><Relationship Id="rId5" Type="http://schemas.openxmlformats.org/officeDocument/2006/relationships/tags" Target="../tags/tag441.xml" /><Relationship Id="rId6" Type="http://schemas.openxmlformats.org/officeDocument/2006/relationships/tags" Target="../tags/tag442.xml" /><Relationship Id="rId7" Type="http://schemas.openxmlformats.org/officeDocument/2006/relationships/tags" Target="../tags/tag443.xml" /><Relationship Id="rId8" Type="http://schemas.openxmlformats.org/officeDocument/2006/relationships/tags" Target="../tags/tag444.xml" /><Relationship Id="rId9" Type="http://schemas.openxmlformats.org/officeDocument/2006/relationships/tags" Target="../tags/tag44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55.xml" /><Relationship Id="rId2" Type="http://schemas.openxmlformats.org/officeDocument/2006/relationships/notesSlide" Target="../notesSlides/notesSlide7.xml" /><Relationship Id="rId3" Type="http://schemas.openxmlformats.org/officeDocument/2006/relationships/tags" Target="../tags/tag449.xml" /><Relationship Id="rId4" Type="http://schemas.openxmlformats.org/officeDocument/2006/relationships/image" Target="../media/image4.png"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tags" Target="../tags/tag453.xml" /><Relationship Id="rId9" Type="http://schemas.openxmlformats.org/officeDocument/2006/relationships/tags" Target="../tags/tag45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65.xml" /><Relationship Id="rId2" Type="http://schemas.openxmlformats.org/officeDocument/2006/relationships/notesSlide" Target="../notesSlides/notesSlide8.xml" /><Relationship Id="rId3" Type="http://schemas.openxmlformats.org/officeDocument/2006/relationships/tags" Target="../tags/tag459.xml" /><Relationship Id="rId4" Type="http://schemas.openxmlformats.org/officeDocument/2006/relationships/image" Target="../media/image4.png" /><Relationship Id="rId5" Type="http://schemas.openxmlformats.org/officeDocument/2006/relationships/tags" Target="../tags/tag460.xml"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tags" Target="../tags/tag463.xml" /><Relationship Id="rId9" Type="http://schemas.openxmlformats.org/officeDocument/2006/relationships/tags" Target="../tags/tag4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85.xml" /><Relationship Id="rId3" Type="http://schemas.openxmlformats.org/officeDocument/2006/relationships/image" Target="../media/image4.png"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75.xml" /><Relationship Id="rId2" Type="http://schemas.openxmlformats.org/officeDocument/2006/relationships/notesSlide" Target="../notesSlides/notesSlide9.xml" /><Relationship Id="rId3" Type="http://schemas.openxmlformats.org/officeDocument/2006/relationships/tags" Target="../tags/tag469.xml" /><Relationship Id="rId4" Type="http://schemas.openxmlformats.org/officeDocument/2006/relationships/image" Target="../media/image4.png" /><Relationship Id="rId5" Type="http://schemas.openxmlformats.org/officeDocument/2006/relationships/tags" Target="../tags/tag470.xml" /><Relationship Id="rId6" Type="http://schemas.openxmlformats.org/officeDocument/2006/relationships/tags" Target="../tags/tag471.xml" /><Relationship Id="rId7" Type="http://schemas.openxmlformats.org/officeDocument/2006/relationships/tags" Target="../tags/tag472.xml" /><Relationship Id="rId8" Type="http://schemas.openxmlformats.org/officeDocument/2006/relationships/tags" Target="../tags/tag473.xml" /><Relationship Id="rId9" Type="http://schemas.openxmlformats.org/officeDocument/2006/relationships/tags" Target="../tags/tag47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85.xml" /><Relationship Id="rId2" Type="http://schemas.openxmlformats.org/officeDocument/2006/relationships/notesSlide" Target="../notesSlides/notesSlide10.xml" /><Relationship Id="rId3" Type="http://schemas.openxmlformats.org/officeDocument/2006/relationships/tags" Target="../tags/tag479.xml" /><Relationship Id="rId4" Type="http://schemas.openxmlformats.org/officeDocument/2006/relationships/image" Target="../media/image4.png"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0.png" /><Relationship Id="rId11" Type="http://schemas.openxmlformats.org/officeDocument/2006/relationships/tags" Target="../tags/tag495.xml" /><Relationship Id="rId2" Type="http://schemas.openxmlformats.org/officeDocument/2006/relationships/notesSlide" Target="../notesSlides/notesSlide11.xml" /><Relationship Id="rId3" Type="http://schemas.openxmlformats.org/officeDocument/2006/relationships/tags" Target="../tags/tag489.xml" /><Relationship Id="rId4" Type="http://schemas.openxmlformats.org/officeDocument/2006/relationships/image" Target="../media/image4.png" /><Relationship Id="rId5" Type="http://schemas.openxmlformats.org/officeDocument/2006/relationships/tags" Target="../tags/tag490.xml" /><Relationship Id="rId6" Type="http://schemas.openxmlformats.org/officeDocument/2006/relationships/tags" Target="../tags/tag491.xml" /><Relationship Id="rId7" Type="http://schemas.openxmlformats.org/officeDocument/2006/relationships/tags" Target="../tags/tag492.xml" /><Relationship Id="rId8" Type="http://schemas.openxmlformats.org/officeDocument/2006/relationships/tags" Target="../tags/tag493.xml" /><Relationship Id="rId9" Type="http://schemas.openxmlformats.org/officeDocument/2006/relationships/tags" Target="../tags/tag49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openxmlformats.org/officeDocument/2006/relationships/tags" Target="../tags/tag503.xml" /><Relationship Id="rId11" Type="http://schemas.openxmlformats.org/officeDocument/2006/relationships/image" Target="../media/image21.png" /><Relationship Id="rId12" Type="http://schemas.openxmlformats.org/officeDocument/2006/relationships/tags" Target="../tags/tag504.xml" /><Relationship Id="rId2" Type="http://schemas.openxmlformats.org/officeDocument/2006/relationships/tags" Target="../tags/tag496.xml" /><Relationship Id="rId3" Type="http://schemas.openxmlformats.org/officeDocument/2006/relationships/image" Target="../media/image4.png" /><Relationship Id="rId4" Type="http://schemas.openxmlformats.org/officeDocument/2006/relationships/tags" Target="../tags/tag497.xml" /><Relationship Id="rId5" Type="http://schemas.openxmlformats.org/officeDocument/2006/relationships/tags" Target="../tags/tag498.xml" /><Relationship Id="rId6" Type="http://schemas.openxmlformats.org/officeDocument/2006/relationships/tags" Target="../tags/tag499.xml" /><Relationship Id="rId7" Type="http://schemas.openxmlformats.org/officeDocument/2006/relationships/tags" Target="../tags/tag500.xml" /><Relationship Id="rId8" Type="http://schemas.openxmlformats.org/officeDocument/2006/relationships/tags" Target="../tags/tag501.xml" /><Relationship Id="rId9" Type="http://schemas.openxmlformats.org/officeDocument/2006/relationships/tags" Target="../tags/tag50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openxmlformats.org/officeDocument/2006/relationships/tags" Target="../tags/tag513.xml" /><Relationship Id="rId11" Type="http://schemas.openxmlformats.org/officeDocument/2006/relationships/tags" Target="../tags/tag514.xml" /><Relationship Id="rId12" Type="http://schemas.openxmlformats.org/officeDocument/2006/relationships/tags" Target="../tags/tag515.xml" /><Relationship Id="rId13" Type="http://schemas.openxmlformats.org/officeDocument/2006/relationships/tags" Target="../tags/tag516.xml" /><Relationship Id="rId14" Type="http://schemas.openxmlformats.org/officeDocument/2006/relationships/tags" Target="../tags/tag517.xml" /><Relationship Id="rId15" Type="http://schemas.openxmlformats.org/officeDocument/2006/relationships/tags" Target="../tags/tag518.xml" /><Relationship Id="rId16" Type="http://schemas.openxmlformats.org/officeDocument/2006/relationships/tags" Target="../tags/tag519.xml" /><Relationship Id="rId17" Type="http://schemas.openxmlformats.org/officeDocument/2006/relationships/image" Target="../media/image22.png" /><Relationship Id="rId18" Type="http://schemas.openxmlformats.org/officeDocument/2006/relationships/tags" Target="../tags/tag520.xml" /><Relationship Id="rId19" Type="http://schemas.openxmlformats.org/officeDocument/2006/relationships/tags" Target="../tags/tag521.xml" /><Relationship Id="rId2" Type="http://schemas.openxmlformats.org/officeDocument/2006/relationships/tags" Target="../tags/tag505.xml" /><Relationship Id="rId20" Type="http://schemas.openxmlformats.org/officeDocument/2006/relationships/image" Target="../media/image23.png" /><Relationship Id="rId21" Type="http://schemas.openxmlformats.org/officeDocument/2006/relationships/tags" Target="../tags/tag522.xml" /><Relationship Id="rId22" Type="http://schemas.openxmlformats.org/officeDocument/2006/relationships/image" Target="../media/image24.png" /><Relationship Id="rId23" Type="http://schemas.openxmlformats.org/officeDocument/2006/relationships/tags" Target="../tags/tag523.xml" /><Relationship Id="rId3" Type="http://schemas.openxmlformats.org/officeDocument/2006/relationships/tags" Target="../tags/tag506.xml" /><Relationship Id="rId4" Type="http://schemas.openxmlformats.org/officeDocument/2006/relationships/tags" Target="../tags/tag507.xml"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tags" Target="../tags/tag510.xml" /><Relationship Id="rId8" Type="http://schemas.openxmlformats.org/officeDocument/2006/relationships/tags" Target="../tags/tag511.xml" /><Relationship Id="rId9" Type="http://schemas.openxmlformats.org/officeDocument/2006/relationships/tags" Target="../tags/tag51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31.xml" /><Relationship Id="rId11" Type="http://schemas.openxmlformats.org/officeDocument/2006/relationships/image" Target="../media/image21.png" /><Relationship Id="rId12" Type="http://schemas.openxmlformats.org/officeDocument/2006/relationships/tags" Target="../tags/tag532.xml" /><Relationship Id="rId2" Type="http://schemas.openxmlformats.org/officeDocument/2006/relationships/tags" Target="../tags/tag524.xml" /><Relationship Id="rId3" Type="http://schemas.openxmlformats.org/officeDocument/2006/relationships/image" Target="../media/image4.png" /><Relationship Id="rId4" Type="http://schemas.openxmlformats.org/officeDocument/2006/relationships/tags" Target="../tags/tag525.xml" /><Relationship Id="rId5" Type="http://schemas.openxmlformats.org/officeDocument/2006/relationships/tags" Target="../tags/tag526.xml" /><Relationship Id="rId6" Type="http://schemas.openxmlformats.org/officeDocument/2006/relationships/tags" Target="../tags/tag527.xml" /><Relationship Id="rId7" Type="http://schemas.openxmlformats.org/officeDocument/2006/relationships/tags" Target="../tags/tag528.xml" /><Relationship Id="rId8" Type="http://schemas.openxmlformats.org/officeDocument/2006/relationships/tags" Target="../tags/tag529.xml" /><Relationship Id="rId9" Type="http://schemas.openxmlformats.org/officeDocument/2006/relationships/tags" Target="../tags/tag53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tags" Target="../tags/tag539.xml" /><Relationship Id="rId12" Type="http://schemas.openxmlformats.org/officeDocument/2006/relationships/tags" Target="../tags/tag540.xml" /><Relationship Id="rId13" Type="http://schemas.openxmlformats.org/officeDocument/2006/relationships/tags" Target="../tags/tag541.xml" /><Relationship Id="rId14" Type="http://schemas.openxmlformats.org/officeDocument/2006/relationships/tags" Target="../tags/tag542.xml" /><Relationship Id="rId15" Type="http://schemas.openxmlformats.org/officeDocument/2006/relationships/tags" Target="../tags/tag543.xml" /><Relationship Id="rId16" Type="http://schemas.openxmlformats.org/officeDocument/2006/relationships/tags" Target="../tags/tag544.xml" /><Relationship Id="rId17" Type="http://schemas.openxmlformats.org/officeDocument/2006/relationships/tags" Target="../tags/tag545.xml" /><Relationship Id="rId18" Type="http://schemas.openxmlformats.org/officeDocument/2006/relationships/tags" Target="../tags/tag546.xml" /><Relationship Id="rId19" Type="http://schemas.openxmlformats.org/officeDocument/2006/relationships/tags" Target="../tags/tag547.xml" /><Relationship Id="rId2" Type="http://schemas.openxmlformats.org/officeDocument/2006/relationships/tags" Target="../tags/tag533.xml" /><Relationship Id="rId20" Type="http://schemas.openxmlformats.org/officeDocument/2006/relationships/tags" Target="../tags/tag548.xml" /><Relationship Id="rId21" Type="http://schemas.openxmlformats.org/officeDocument/2006/relationships/tags" Target="../tags/tag549.xml" /><Relationship Id="rId22" Type="http://schemas.openxmlformats.org/officeDocument/2006/relationships/tags" Target="../tags/tag550.xml" /><Relationship Id="rId23" Type="http://schemas.openxmlformats.org/officeDocument/2006/relationships/image" Target="../media/image4.png" /><Relationship Id="rId24" Type="http://schemas.openxmlformats.org/officeDocument/2006/relationships/tags" Target="../tags/tag551.xml" /><Relationship Id="rId25" Type="http://schemas.openxmlformats.org/officeDocument/2006/relationships/tags" Target="../tags/tag552.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image" Target="../media/image22.png" /><Relationship Id="rId6" Type="http://schemas.openxmlformats.org/officeDocument/2006/relationships/tags" Target="../tags/tag536.xml" /><Relationship Id="rId7" Type="http://schemas.openxmlformats.org/officeDocument/2006/relationships/tags" Target="../tags/tag537.xml" /><Relationship Id="rId8" Type="http://schemas.openxmlformats.org/officeDocument/2006/relationships/image" Target="../media/image23.png" /><Relationship Id="rId9" Type="http://schemas.openxmlformats.org/officeDocument/2006/relationships/tags" Target="../tags/tag53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tags" Target="../tags/tag559.xml" /><Relationship Id="rId12" Type="http://schemas.openxmlformats.org/officeDocument/2006/relationships/tags" Target="../tags/tag560.xml" /><Relationship Id="rId13" Type="http://schemas.openxmlformats.org/officeDocument/2006/relationships/tags" Target="../tags/tag561.xml" /><Relationship Id="rId14" Type="http://schemas.openxmlformats.org/officeDocument/2006/relationships/tags" Target="../tags/tag562.xml" /><Relationship Id="rId15" Type="http://schemas.openxmlformats.org/officeDocument/2006/relationships/tags" Target="../tags/tag563.xml" /><Relationship Id="rId16" Type="http://schemas.openxmlformats.org/officeDocument/2006/relationships/tags" Target="../tags/tag564.xml" /><Relationship Id="rId17" Type="http://schemas.openxmlformats.org/officeDocument/2006/relationships/tags" Target="../tags/tag565.xml" /><Relationship Id="rId18" Type="http://schemas.openxmlformats.org/officeDocument/2006/relationships/tags" Target="../tags/tag566.xml" /><Relationship Id="rId19" Type="http://schemas.openxmlformats.org/officeDocument/2006/relationships/image" Target="../media/image4.png" /><Relationship Id="rId2" Type="http://schemas.openxmlformats.org/officeDocument/2006/relationships/tags" Target="../tags/tag553.xml" /><Relationship Id="rId20" Type="http://schemas.openxmlformats.org/officeDocument/2006/relationships/tags" Target="../tags/tag567.xml" /><Relationship Id="rId21" Type="http://schemas.openxmlformats.org/officeDocument/2006/relationships/tags" Target="../tags/tag568.xml" /><Relationship Id="rId3" Type="http://schemas.openxmlformats.org/officeDocument/2006/relationships/tags" Target="../tags/tag554.xml" /><Relationship Id="rId4" Type="http://schemas.openxmlformats.org/officeDocument/2006/relationships/tags" Target="../tags/tag555.xml" /><Relationship Id="rId5" Type="http://schemas.openxmlformats.org/officeDocument/2006/relationships/image" Target="../media/image22.png" /><Relationship Id="rId6" Type="http://schemas.openxmlformats.org/officeDocument/2006/relationships/tags" Target="../tags/tag556.xml" /><Relationship Id="rId7" Type="http://schemas.openxmlformats.org/officeDocument/2006/relationships/tags" Target="../tags/tag557.xml" /><Relationship Id="rId8" Type="http://schemas.openxmlformats.org/officeDocument/2006/relationships/image" Target="../media/image23.png" /><Relationship Id="rId9" Type="http://schemas.openxmlformats.org/officeDocument/2006/relationships/tags" Target="../tags/tag55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76.xml" /><Relationship Id="rId11" Type="http://schemas.openxmlformats.org/officeDocument/2006/relationships/image" Target="../media/image21.png" /><Relationship Id="rId12" Type="http://schemas.openxmlformats.org/officeDocument/2006/relationships/tags" Target="../tags/tag577.xml" /><Relationship Id="rId2" Type="http://schemas.openxmlformats.org/officeDocument/2006/relationships/tags" Target="../tags/tag569.xml" /><Relationship Id="rId3" Type="http://schemas.openxmlformats.org/officeDocument/2006/relationships/image" Target="../media/image4.png"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 Id="rId7" Type="http://schemas.openxmlformats.org/officeDocument/2006/relationships/tags" Target="../tags/tag573.xml" /><Relationship Id="rId8" Type="http://schemas.openxmlformats.org/officeDocument/2006/relationships/tags" Target="../tags/tag574.xml" /><Relationship Id="rId9" Type="http://schemas.openxmlformats.org/officeDocument/2006/relationships/tags" Target="../tags/tag57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tags" Target="../tags/tag584.xml" /><Relationship Id="rId12" Type="http://schemas.openxmlformats.org/officeDocument/2006/relationships/tags" Target="../tags/tag585.xml" /><Relationship Id="rId13" Type="http://schemas.openxmlformats.org/officeDocument/2006/relationships/tags" Target="../tags/tag586.xml" /><Relationship Id="rId14" Type="http://schemas.openxmlformats.org/officeDocument/2006/relationships/tags" Target="../tags/tag587.xml" /><Relationship Id="rId15" Type="http://schemas.openxmlformats.org/officeDocument/2006/relationships/tags" Target="../tags/tag588.xml" /><Relationship Id="rId16" Type="http://schemas.openxmlformats.org/officeDocument/2006/relationships/tags" Target="../tags/tag589.xml" /><Relationship Id="rId17" Type="http://schemas.openxmlformats.org/officeDocument/2006/relationships/tags" Target="../tags/tag590.xml" /><Relationship Id="rId18" Type="http://schemas.openxmlformats.org/officeDocument/2006/relationships/tags" Target="../tags/tag591.xml" /><Relationship Id="rId19" Type="http://schemas.openxmlformats.org/officeDocument/2006/relationships/tags" Target="../tags/tag592.xml" /><Relationship Id="rId2" Type="http://schemas.openxmlformats.org/officeDocument/2006/relationships/tags" Target="../tags/tag578.xml" /><Relationship Id="rId20" Type="http://schemas.openxmlformats.org/officeDocument/2006/relationships/tags" Target="../tags/tag593.xml" /><Relationship Id="rId21" Type="http://schemas.openxmlformats.org/officeDocument/2006/relationships/tags" Target="../tags/tag594.xml" /><Relationship Id="rId22" Type="http://schemas.openxmlformats.org/officeDocument/2006/relationships/tags" Target="../tags/tag595.xml" /><Relationship Id="rId23" Type="http://schemas.openxmlformats.org/officeDocument/2006/relationships/image" Target="../media/image4.png" /><Relationship Id="rId24" Type="http://schemas.openxmlformats.org/officeDocument/2006/relationships/tags" Target="../tags/tag596.xml" /><Relationship Id="rId25" Type="http://schemas.openxmlformats.org/officeDocument/2006/relationships/tags" Target="../tags/tag597.xml" /><Relationship Id="rId3" Type="http://schemas.openxmlformats.org/officeDocument/2006/relationships/tags" Target="../tags/tag579.xml" /><Relationship Id="rId4" Type="http://schemas.openxmlformats.org/officeDocument/2006/relationships/tags" Target="../tags/tag580.xml" /><Relationship Id="rId5" Type="http://schemas.openxmlformats.org/officeDocument/2006/relationships/image" Target="../media/image22.png" /><Relationship Id="rId6" Type="http://schemas.openxmlformats.org/officeDocument/2006/relationships/tags" Target="../tags/tag581.xml" /><Relationship Id="rId7" Type="http://schemas.openxmlformats.org/officeDocument/2006/relationships/tags" Target="../tags/tag582.xml" /><Relationship Id="rId8" Type="http://schemas.openxmlformats.org/officeDocument/2006/relationships/image" Target="../media/image23.png" /><Relationship Id="rId9" Type="http://schemas.openxmlformats.org/officeDocument/2006/relationships/tags" Target="../tags/tag58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96.xml" /><Relationship Id="rId11" Type="http://schemas.openxmlformats.org/officeDocument/2006/relationships/tags" Target="../tags/tag297.xml" /><Relationship Id="rId12" Type="http://schemas.openxmlformats.org/officeDocument/2006/relationships/image" Target="../media/image6.png" /><Relationship Id="rId13" Type="http://schemas.openxmlformats.org/officeDocument/2006/relationships/tags" Target="../tags/tag298.xml" /><Relationship Id="rId2" Type="http://schemas.openxmlformats.org/officeDocument/2006/relationships/tags" Target="../tags/tag290.xml" /><Relationship Id="rId3" Type="http://schemas.openxmlformats.org/officeDocument/2006/relationships/image" Target="../media/image4.pn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image" Target="../media/image5.png" /><Relationship Id="rId8" Type="http://schemas.openxmlformats.org/officeDocument/2006/relationships/tags" Target="../tags/tag294.xml" /><Relationship Id="rId9" Type="http://schemas.openxmlformats.org/officeDocument/2006/relationships/tags" Target="../tags/tag29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tags" Target="../tags/tag605.xml" /><Relationship Id="rId11" Type="http://schemas.openxmlformats.org/officeDocument/2006/relationships/tags" Target="../tags/tag606.xml" /><Relationship Id="rId12" Type="http://schemas.openxmlformats.org/officeDocument/2006/relationships/tags" Target="../tags/tag607.xml" /><Relationship Id="rId13" Type="http://schemas.openxmlformats.org/officeDocument/2006/relationships/image" Target="../media/image25.png" /><Relationship Id="rId14" Type="http://schemas.openxmlformats.org/officeDocument/2006/relationships/tags" Target="../tags/tag608.xml" /><Relationship Id="rId2" Type="http://schemas.openxmlformats.org/officeDocument/2006/relationships/tags" Target="../tags/tag598.xml" /><Relationship Id="rId3" Type="http://schemas.openxmlformats.org/officeDocument/2006/relationships/image" Target="../media/image4.png"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 Id="rId7" Type="http://schemas.openxmlformats.org/officeDocument/2006/relationships/tags" Target="../tags/tag602.xml" /><Relationship Id="rId8" Type="http://schemas.openxmlformats.org/officeDocument/2006/relationships/tags" Target="../tags/tag603.xml" /><Relationship Id="rId9" Type="http://schemas.openxmlformats.org/officeDocument/2006/relationships/tags" Target="../tags/tag6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615.xml" /><Relationship Id="rId2" Type="http://schemas.openxmlformats.org/officeDocument/2006/relationships/tags" Target="../tags/tag609.xml" /><Relationship Id="rId3" Type="http://schemas.openxmlformats.org/officeDocument/2006/relationships/image" Target="../media/image4.png" /><Relationship Id="rId4" Type="http://schemas.openxmlformats.org/officeDocument/2006/relationships/tags" Target="../tags/tag610.xml" /><Relationship Id="rId5" Type="http://schemas.openxmlformats.org/officeDocument/2006/relationships/tags" Target="../tags/tag611.xml" /><Relationship Id="rId6" Type="http://schemas.openxmlformats.org/officeDocument/2006/relationships/tags" Target="../tags/tag612.xml" /><Relationship Id="rId7" Type="http://schemas.openxmlformats.org/officeDocument/2006/relationships/tags" Target="../tags/tag613.xml" /><Relationship Id="rId8" Type="http://schemas.openxmlformats.org/officeDocument/2006/relationships/tags" Target="../tags/tag614.xml" /><Relationship Id="rId9" Type="http://schemas.openxmlformats.org/officeDocument/2006/relationships/image" Target="../media/image25.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624.xml" /><Relationship Id="rId11" Type="http://schemas.openxmlformats.org/officeDocument/2006/relationships/tags" Target="../tags/tag625.xml" /><Relationship Id="rId12" Type="http://schemas.openxmlformats.org/officeDocument/2006/relationships/tags" Target="../tags/tag626.xml" /><Relationship Id="rId13" Type="http://schemas.openxmlformats.org/officeDocument/2006/relationships/tags" Target="../tags/tag627.xml" /><Relationship Id="rId14" Type="http://schemas.openxmlformats.org/officeDocument/2006/relationships/tags" Target="../tags/tag628.xml" /><Relationship Id="rId15" Type="http://schemas.openxmlformats.org/officeDocument/2006/relationships/tags" Target="../tags/tag629.xml" /><Relationship Id="rId16" Type="http://schemas.openxmlformats.org/officeDocument/2006/relationships/tags" Target="../tags/tag630.xml" /><Relationship Id="rId17" Type="http://schemas.openxmlformats.org/officeDocument/2006/relationships/tags" Target="../tags/tag631.xml" /><Relationship Id="rId18" Type="http://schemas.openxmlformats.org/officeDocument/2006/relationships/image" Target="../media/image18.emf" /><Relationship Id="rId19" Type="http://schemas.openxmlformats.org/officeDocument/2006/relationships/tags" Target="../tags/tag632.xml" /><Relationship Id="rId2" Type="http://schemas.openxmlformats.org/officeDocument/2006/relationships/tags" Target="../tags/tag616.xml"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tags" Target="../tags/tag619.xml" /><Relationship Id="rId6" Type="http://schemas.openxmlformats.org/officeDocument/2006/relationships/tags" Target="../tags/tag620.xml" /><Relationship Id="rId7" Type="http://schemas.openxmlformats.org/officeDocument/2006/relationships/tags" Target="../tags/tag621.xml" /><Relationship Id="rId8" Type="http://schemas.openxmlformats.org/officeDocument/2006/relationships/tags" Target="../tags/tag622.xml" /><Relationship Id="rId9" Type="http://schemas.openxmlformats.org/officeDocument/2006/relationships/tags" Target="../tags/tag62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5.png" /><Relationship Id="rId11" Type="http://schemas.openxmlformats.org/officeDocument/2006/relationships/tags" Target="../tags/tag642.xml" /><Relationship Id="rId2" Type="http://schemas.openxmlformats.org/officeDocument/2006/relationships/notesSlide" Target="../notesSlides/notesSlide12.xml" /><Relationship Id="rId3" Type="http://schemas.openxmlformats.org/officeDocument/2006/relationships/tags" Target="../tags/tag636.xml" /><Relationship Id="rId4" Type="http://schemas.openxmlformats.org/officeDocument/2006/relationships/image" Target="../media/image4.png" /><Relationship Id="rId5" Type="http://schemas.openxmlformats.org/officeDocument/2006/relationships/tags" Target="../tags/tag637.xml" /><Relationship Id="rId6" Type="http://schemas.openxmlformats.org/officeDocument/2006/relationships/tags" Target="../tags/tag638.xml" /><Relationship Id="rId7" Type="http://schemas.openxmlformats.org/officeDocument/2006/relationships/tags" Target="../tags/tag639.xml" /><Relationship Id="rId8" Type="http://schemas.openxmlformats.org/officeDocument/2006/relationships/tags" Target="../tags/tag640.xml" /><Relationship Id="rId9" Type="http://schemas.openxmlformats.org/officeDocument/2006/relationships/tags" Target="../tags/tag64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tags" Target="../tags/tag643.xml" /><Relationship Id="rId3" Type="http://schemas.openxmlformats.org/officeDocument/2006/relationships/image" Target="../media/image4.png" /><Relationship Id="rId4" Type="http://schemas.openxmlformats.org/officeDocument/2006/relationships/tags" Target="../tags/tag644.xml" /><Relationship Id="rId5" Type="http://schemas.openxmlformats.org/officeDocument/2006/relationships/tags" Target="../tags/tag645.xml" /><Relationship Id="rId6" Type="http://schemas.openxmlformats.org/officeDocument/2006/relationships/image" Target="../media/image26.png" /><Relationship Id="rId7" Type="http://schemas.openxmlformats.org/officeDocument/2006/relationships/tags" Target="../tags/tag646.xml" /><Relationship Id="rId8" Type="http://schemas.openxmlformats.org/officeDocument/2006/relationships/tags" Target="../tags/tag64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648.xml" /><Relationship Id="rId3" Type="http://schemas.openxmlformats.org/officeDocument/2006/relationships/tags" Target="../tags/tag649.xml" /><Relationship Id="rId4" Type="http://schemas.openxmlformats.org/officeDocument/2006/relationships/image" Target="../media/image27.png" /><Relationship Id="rId5" Type="http://schemas.openxmlformats.org/officeDocument/2006/relationships/tags" Target="../tags/tag650.xml" /><Relationship Id="rId6" Type="http://schemas.openxmlformats.org/officeDocument/2006/relationships/tags" Target="../tags/tag65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652.xml" /><Relationship Id="rId3" Type="http://schemas.openxmlformats.org/officeDocument/2006/relationships/tags" Target="../tags/tag653.xml" /><Relationship Id="rId4" Type="http://schemas.openxmlformats.org/officeDocument/2006/relationships/image" Target="../media/image28.png" /><Relationship Id="rId5" Type="http://schemas.openxmlformats.org/officeDocument/2006/relationships/tags" Target="../tags/tag654.xml" /><Relationship Id="rId6" Type="http://schemas.openxmlformats.org/officeDocument/2006/relationships/tags" Target="../tags/tag65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656.xml" /><Relationship Id="rId3" Type="http://schemas.openxmlformats.org/officeDocument/2006/relationships/tags" Target="../tags/tag657.xml" /><Relationship Id="rId4" Type="http://schemas.openxmlformats.org/officeDocument/2006/relationships/image" Target="../media/image29.png" /><Relationship Id="rId5" Type="http://schemas.openxmlformats.org/officeDocument/2006/relationships/tags" Target="../tags/tag658.xml" /><Relationship Id="rId6" Type="http://schemas.openxmlformats.org/officeDocument/2006/relationships/tags" Target="../tags/tag65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tags" Target="../tags/tag666.xml" /><Relationship Id="rId11" Type="http://schemas.openxmlformats.org/officeDocument/2006/relationships/tags" Target="../tags/tag667.xml" /><Relationship Id="rId2" Type="http://schemas.openxmlformats.org/officeDocument/2006/relationships/tags" Target="../tags/tag660.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tags" Target="../tags/tag664.xml" /><Relationship Id="rId7" Type="http://schemas.openxmlformats.org/officeDocument/2006/relationships/image" Target="../media/image30.png" /><Relationship Id="rId8" Type="http://schemas.openxmlformats.org/officeDocument/2006/relationships/tags" Target="../tags/tag665.xml" /><Relationship Id="rId9" Type="http://schemas.openxmlformats.org/officeDocument/2006/relationships/image" Target="../media/image31.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675.xml" /><Relationship Id="rId2" Type="http://schemas.openxmlformats.org/officeDocument/2006/relationships/tags" Target="../tags/tag668.xml" /><Relationship Id="rId3" Type="http://schemas.openxmlformats.org/officeDocument/2006/relationships/image" Target="../media/image32.png" /><Relationship Id="rId4" Type="http://schemas.openxmlformats.org/officeDocument/2006/relationships/tags" Target="../tags/tag669.xml" /><Relationship Id="rId5" Type="http://schemas.openxmlformats.org/officeDocument/2006/relationships/tags" Target="../tags/tag670.xml" /><Relationship Id="rId6" Type="http://schemas.openxmlformats.org/officeDocument/2006/relationships/tags" Target="../tags/tag671.xml" /><Relationship Id="rId7" Type="http://schemas.openxmlformats.org/officeDocument/2006/relationships/tags" Target="../tags/tag672.xml" /><Relationship Id="rId8" Type="http://schemas.openxmlformats.org/officeDocument/2006/relationships/tags" Target="../tags/tag673.xml" /><Relationship Id="rId9" Type="http://schemas.openxmlformats.org/officeDocument/2006/relationships/tags" Target="../tags/tag67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image" Target="../media/image6.png" /><Relationship Id="rId13" Type="http://schemas.openxmlformats.org/officeDocument/2006/relationships/tags" Target="../tags/tag307.xml" /><Relationship Id="rId2" Type="http://schemas.openxmlformats.org/officeDocument/2006/relationships/tags" Target="../tags/tag299.xml" /><Relationship Id="rId3" Type="http://schemas.openxmlformats.org/officeDocument/2006/relationships/image" Target="../media/image4.png"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image" Target="../media/image5.png" /><Relationship Id="rId8" Type="http://schemas.openxmlformats.org/officeDocument/2006/relationships/tags" Target="../tags/tag303.xml" /><Relationship Id="rId9" Type="http://schemas.openxmlformats.org/officeDocument/2006/relationships/tags" Target="../tags/tag30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tags" Target="../tags/tag676.xml" /><Relationship Id="rId3" Type="http://schemas.openxmlformats.org/officeDocument/2006/relationships/image" Target="../media/image33.jpeg"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689.xml" /><Relationship Id="rId11" Type="http://schemas.openxmlformats.org/officeDocument/2006/relationships/tags" Target="../tags/tag690.xml" /><Relationship Id="rId12" Type="http://schemas.openxmlformats.org/officeDocument/2006/relationships/tags" Target="../tags/tag691.xml" /><Relationship Id="rId13" Type="http://schemas.openxmlformats.org/officeDocument/2006/relationships/image" Target="../media/image35.png" /><Relationship Id="rId14" Type="http://schemas.openxmlformats.org/officeDocument/2006/relationships/tags" Target="../tags/tag692.xml" /><Relationship Id="rId2" Type="http://schemas.openxmlformats.org/officeDocument/2006/relationships/notesSlide" Target="../notesSlides/notesSlide13.xml" /><Relationship Id="rId3" Type="http://schemas.openxmlformats.org/officeDocument/2006/relationships/tags" Target="../tags/tag684.xml" /><Relationship Id="rId4" Type="http://schemas.openxmlformats.org/officeDocument/2006/relationships/tags" Target="../tags/tag685.xml" /><Relationship Id="rId5" Type="http://schemas.openxmlformats.org/officeDocument/2006/relationships/image" Target="../media/image4.png" /><Relationship Id="rId6" Type="http://schemas.openxmlformats.org/officeDocument/2006/relationships/tags" Target="../tags/tag686.xml" /><Relationship Id="rId7" Type="http://schemas.openxmlformats.org/officeDocument/2006/relationships/tags" Target="../tags/tag687.xml" /><Relationship Id="rId8" Type="http://schemas.openxmlformats.org/officeDocument/2006/relationships/image" Target="../media/image34.png" /><Relationship Id="rId9" Type="http://schemas.openxmlformats.org/officeDocument/2006/relationships/tags" Target="../tags/tag68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37.png" /><Relationship Id="rId11" Type="http://schemas.openxmlformats.org/officeDocument/2006/relationships/tags" Target="../tags/tag701.xml" /><Relationship Id="rId2" Type="http://schemas.openxmlformats.org/officeDocument/2006/relationships/notesSlide" Target="../notesSlides/notesSlide14.xml" /><Relationship Id="rId3" Type="http://schemas.openxmlformats.org/officeDocument/2006/relationships/tags" Target="../tags/tag696.xml" /><Relationship Id="rId4" Type="http://schemas.openxmlformats.org/officeDocument/2006/relationships/image" Target="../media/image4.png" /><Relationship Id="rId5" Type="http://schemas.openxmlformats.org/officeDocument/2006/relationships/tags" Target="../tags/tag697.xml" /><Relationship Id="rId6" Type="http://schemas.openxmlformats.org/officeDocument/2006/relationships/tags" Target="../tags/tag698.xml" /><Relationship Id="rId7" Type="http://schemas.openxmlformats.org/officeDocument/2006/relationships/tags" Target="../tags/tag699.xml" /><Relationship Id="rId8" Type="http://schemas.openxmlformats.org/officeDocument/2006/relationships/image" Target="../media/image36.png" /><Relationship Id="rId9" Type="http://schemas.openxmlformats.org/officeDocument/2006/relationships/tags" Target="../tags/tag70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2.xml" /><Relationship Id="rId3" Type="http://schemas.openxmlformats.org/officeDocument/2006/relationships/tags" Target="../tags/tag703.xml" /><Relationship Id="rId4" Type="http://schemas.openxmlformats.org/officeDocument/2006/relationships/tags" Target="../tags/tag704.xml" /><Relationship Id="rId5" Type="http://schemas.openxmlformats.org/officeDocument/2006/relationships/image" Target="../media/image38.png" /><Relationship Id="rId6" Type="http://schemas.openxmlformats.org/officeDocument/2006/relationships/tags" Target="../tags/tag705.xml" /><Relationship Id="rId7" Type="http://schemas.openxmlformats.org/officeDocument/2006/relationships/image" Target="../media/image39.png" /><Relationship Id="rId8" Type="http://schemas.openxmlformats.org/officeDocument/2006/relationships/tags" Target="../tags/tag706.xml" /><Relationship Id="rId9" Type="http://schemas.openxmlformats.org/officeDocument/2006/relationships/tags" Target="../tags/tag70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image" Target="../media/image7.jpeg" /><Relationship Id="rId13" Type="http://schemas.openxmlformats.org/officeDocument/2006/relationships/tags" Target="../tags/tag316.xml" /><Relationship Id="rId2" Type="http://schemas.openxmlformats.org/officeDocument/2006/relationships/tags" Target="../tags/tag308.xml" /><Relationship Id="rId3" Type="http://schemas.openxmlformats.org/officeDocument/2006/relationships/image" Target="../media/image4.pn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image" Target="../media/image5.png" /><Relationship Id="rId8" Type="http://schemas.openxmlformats.org/officeDocument/2006/relationships/tags" Target="../tags/tag312.xml" /><Relationship Id="rId9" Type="http://schemas.openxmlformats.org/officeDocument/2006/relationships/tags" Target="../tags/tag3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23.xml" /><Relationship Id="rId11" Type="http://schemas.openxmlformats.org/officeDocument/2006/relationships/tags" Target="../tags/tag324.xml" /><Relationship Id="rId12" Type="http://schemas.openxmlformats.org/officeDocument/2006/relationships/image" Target="../media/image7.jpeg" /><Relationship Id="rId13" Type="http://schemas.openxmlformats.org/officeDocument/2006/relationships/tags" Target="../tags/tag325.xml" /><Relationship Id="rId2" Type="http://schemas.openxmlformats.org/officeDocument/2006/relationships/tags" Target="../tags/tag317.xml" /><Relationship Id="rId3" Type="http://schemas.openxmlformats.org/officeDocument/2006/relationships/image" Target="../media/image4.png"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image" Target="../media/image5.png" /><Relationship Id="rId8" Type="http://schemas.openxmlformats.org/officeDocument/2006/relationships/tags" Target="../tags/tag321.xml" /><Relationship Id="rId9" Type="http://schemas.openxmlformats.org/officeDocument/2006/relationships/tags" Target="../tags/tag32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image" Target="../media/image8.png" /><Relationship Id="rId13" Type="http://schemas.openxmlformats.org/officeDocument/2006/relationships/tags" Target="../tags/tag334.xml" /><Relationship Id="rId2" Type="http://schemas.openxmlformats.org/officeDocument/2006/relationships/tags" Target="../tags/tag326.xml" /><Relationship Id="rId3" Type="http://schemas.openxmlformats.org/officeDocument/2006/relationships/image" Target="../media/image4.png"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image" Target="../media/image5.png" /><Relationship Id="rId8" Type="http://schemas.openxmlformats.org/officeDocument/2006/relationships/tags" Target="../tags/tag330.xml" /><Relationship Id="rId9" Type="http://schemas.openxmlformats.org/officeDocument/2006/relationships/tags" Target="../tags/tag3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image" Target="../media/image9.jpeg" /><Relationship Id="rId6" Type="http://schemas.openxmlformats.org/officeDocument/2006/relationships/tags" Target="../tags/tag3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338" name="Picture 2" descr="200451614518"/>
          <p:cNvPicPr>
            <a:picLocks noChangeAspect="1"/>
          </p:cNvPicPr>
          <p:nvPr>
            <p:custDataLst>
              <p:tags r:id="rId4"/>
            </p:custDataLst>
          </p:nvPr>
        </p:nvPicPr>
        <p:blipFill>
          <a:blip r:embed="rId3"/>
          <a:stretch>
            <a:fillRect/>
          </a:stretch>
        </p:blipFill>
        <p:spPr>
          <a:xfrm>
            <a:off x="819150" y="405765"/>
            <a:ext cx="4516755" cy="5700395"/>
          </a:xfrm>
          <a:prstGeom prst="rect">
            <a:avLst/>
          </a:prstGeom>
          <a:noFill/>
          <a:ln w="9525">
            <a:noFill/>
          </a:ln>
        </p:spPr>
      </p:pic>
      <p:sp>
        <p:nvSpPr>
          <p:cNvPr id="18436" name="Text Box 4"/>
          <p:cNvSpPr txBox="1">
            <a:spLocks noChangeArrowheads="1"/>
          </p:cNvSpPr>
          <p:nvPr>
            <p:custDataLst>
              <p:tags r:id="rId5"/>
            </p:custDataLst>
          </p:nvPr>
        </p:nvSpPr>
        <p:spPr bwMode="auto">
          <a:xfrm>
            <a:off x="6389688" y="4339590"/>
            <a:ext cx="613410" cy="1158240"/>
          </a:xfrm>
          <a:prstGeom prst="rect">
            <a:avLst/>
          </a:prstGeom>
          <a:noFill/>
          <a:ln w="9525">
            <a:noFill/>
            <a:miter lim="800000"/>
          </a:ln>
          <a:effectLst/>
        </p:spPr>
        <p:txBody>
          <a:bodyPr vert="eaVert" wrap="none">
            <a:spAutoFit/>
          </a:bodyPr>
          <a:lstStyle/>
          <a:p>
            <a:pPr marR="0" defTabSz="914400">
              <a:buClrTx/>
              <a:buSzTx/>
              <a:buFontTx/>
              <a:buNone/>
              <a:defRPr/>
            </a:pPr>
            <a:r>
              <a:rPr kumimoji="1" lang="zh-CN" altLang="en-US" sz="2800" kern="1200" cap="none" spc="0" normalizeH="0" baseline="0" noProof="0">
                <a:solidFill>
                  <a:schemeClr val="bg1"/>
                </a:solidFill>
                <a:latin typeface="Times New Roman" panose="02020603050405020304" pitchFamily="18" charset="0"/>
                <a:ea typeface="宋体" panose="02010600030101010101" pitchFamily="2" charset="-122"/>
                <a:cs typeface="+mn-cs"/>
              </a:rPr>
              <a:t>归有光</a:t>
            </a:r>
            <a:endParaRPr kumimoji="1" lang="zh-CN" altLang="en-US" sz="2800" kern="1200" cap="none" spc="0" normalizeH="0" baseline="0" noProof="0">
              <a:solidFill>
                <a:schemeClr val="bg1"/>
              </a:solidFill>
              <a:latin typeface="Times New Roman" pitchFamily="18" charset="0"/>
              <a:ea typeface="宋体" panose="02010600030101010101" pitchFamily="2" charset="-122"/>
              <a:cs typeface="+mn-cs"/>
            </a:endParaRPr>
          </a:p>
        </p:txBody>
      </p:sp>
      <p:sp>
        <p:nvSpPr>
          <p:cNvPr id="14342" name="文本框 14341"/>
          <p:cNvSpPr txBox="1"/>
          <p:nvPr>
            <p:custDataLst>
              <p:tags r:id="rId6"/>
            </p:custDataLst>
          </p:nvPr>
        </p:nvSpPr>
        <p:spPr>
          <a:xfrm>
            <a:off x="5712778" y="598170"/>
            <a:ext cx="1290320" cy="4176713"/>
          </a:xfrm>
          <a:prstGeom prst="rect">
            <a:avLst/>
          </a:prstGeom>
          <a:noFill/>
          <a:ln w="9525">
            <a:noFill/>
          </a:ln>
        </p:spPr>
        <p:txBody>
          <a:bodyPr vert="eaVert">
            <a:spAutoFit/>
          </a:bodyPr>
          <a:lstStyle/>
          <a:p>
            <a:r>
              <a:rPr lang="zh-CN" altLang="en-US" sz="7200">
                <a:solidFill>
                  <a:schemeClr val="hlink"/>
                </a:solidFill>
                <a:effectLst>
                  <a:outerShdw blurRad="38100" dist="38100" dir="2700000">
                    <a:srgbClr val="000000"/>
                  </a:outerShdw>
                </a:effectLst>
                <a:latin typeface="Arial" panose="020b0604020202020204" pitchFamily="34" charset="0"/>
                <a:ea typeface="隶书" pitchFamily="49" charset="-122"/>
              </a:rPr>
              <a:t>项脊轩志</a:t>
            </a:r>
            <a:endParaRPr lang="en-US" altLang="zh-CN" sz="7200">
              <a:solidFill>
                <a:schemeClr val="hlink"/>
              </a:solidFill>
              <a:effectLst>
                <a:outerShdw blurRad="38100" dist="38100" dir="2700000">
                  <a:srgbClr val="000000"/>
                </a:outerShdw>
              </a:effectLst>
              <a:latin typeface="Arial" pitchFamily="34" charset="0"/>
              <a:ea typeface="隶书" pitchFamily="49" charset="-122"/>
            </a:endParaRPr>
          </a:p>
        </p:txBody>
      </p:sp>
      <p:sp>
        <p:nvSpPr>
          <p:cNvPr id="14343" name="文本框 14342"/>
          <p:cNvSpPr txBox="1"/>
          <p:nvPr>
            <p:custDataLst>
              <p:tags r:id="rId7"/>
            </p:custDataLst>
          </p:nvPr>
        </p:nvSpPr>
        <p:spPr>
          <a:xfrm>
            <a:off x="6576378" y="3874453"/>
            <a:ext cx="859790" cy="2087562"/>
          </a:xfrm>
          <a:prstGeom prst="rect">
            <a:avLst/>
          </a:prstGeom>
          <a:noFill/>
          <a:ln w="9525">
            <a:noFill/>
          </a:ln>
        </p:spPr>
        <p:txBody>
          <a:bodyPr vert="eaVert">
            <a:spAutoFit/>
          </a:bodyPr>
          <a:lstStyle/>
          <a:p>
            <a:r>
              <a:rPr lang="zh-CN" altLang="en-US" sz="4400">
                <a:solidFill>
                  <a:schemeClr val="accent1"/>
                </a:solidFill>
                <a:latin typeface="Arial" panose="020b0604020202020204" pitchFamily="34" charset="0"/>
                <a:ea typeface="华文新魏" pitchFamily="2" charset="-122"/>
              </a:rPr>
              <a:t>归有光</a:t>
            </a:r>
            <a:endParaRPr lang="zh-CN" altLang="en-US" sz="4400">
              <a:solidFill>
                <a:schemeClr val="accent1"/>
              </a:solidFill>
              <a:latin typeface="Arial" pitchFamily="34" charset="0"/>
              <a:ea typeface="华文新魏" panose="02010800040101010101" pitchFamily="2" charset="-122"/>
            </a:endParaRPr>
          </a:p>
        </p:txBody>
      </p:sp>
      <p:pic>
        <p:nvPicPr>
          <p:cNvPr id="4" name="图片 3"/>
          <p:cNvPicPr>
            <a:picLocks noChangeAspect="1"/>
          </p:cNvPicPr>
          <p:nvPr>
            <p:custDataLst>
              <p:tags r:id="rId9"/>
            </p:custDataLst>
          </p:nvPr>
        </p:nvPicPr>
        <p:blipFill>
          <a:blip r:embed="rId8">
            <a:lum bright="6000"/>
          </a:blip>
          <a:stretch>
            <a:fillRect/>
          </a:stretch>
        </p:blipFill>
        <p:spPr>
          <a:xfrm>
            <a:off x="7222490" y="502919"/>
            <a:ext cx="4123689" cy="5502275"/>
          </a:xfrm>
          <a:prstGeom prst="rect">
            <a:avLst/>
          </a:prstGeom>
          <a:effectLst>
            <a:innerShdw blurRad="63500" dist="50800">
              <a:prstClr val="black">
                <a:alpha val="50000"/>
              </a:prstClr>
            </a:innerShdw>
            <a:softEdge rad="127000"/>
          </a:effectLst>
        </p:spPr>
      </p:pic>
      <p:sp>
        <p:nvSpPr>
          <p:cNvPr id="2" name="Rectangle 5"/>
          <p:cNvSpPr>
            <a:spLocks noGrp="1"/>
          </p:cNvSpPr>
          <p:nvPr>
            <p:custDataLst>
              <p:tags r:id="rId10"/>
            </p:custDataLst>
          </p:nvPr>
        </p:nvSpPr>
        <p:spPr>
          <a:xfrm>
            <a:off x="1807845" y="598170"/>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panose="02010609060101010101" charset="-122"/>
              <a:ea typeface="黑体" panose="02010609060101010101" charset="-122"/>
              <a:cs typeface="+mn-cs"/>
            </a:endParaRPr>
          </a:p>
          <a:p>
            <a:pPr marL="0" indent="0" algn="ctr">
              <a:buNone/>
            </a:pPr>
            <a:r>
              <a:rPr lang="en-US" altLang="zh-CN" sz="10000" kern="1200">
                <a:latin typeface="+mn-lt"/>
                <a:ea typeface="+mn-ea"/>
                <a:cs typeface="+mn-cs"/>
              </a:rPr>
              <a:t> </a:t>
            </a:r>
            <a:r>
              <a:rPr lang="zh-CN" altLang="en-US" sz="10000" b="1">
                <a:solidFill>
                  <a:srgbClr val="648BAE"/>
                </a:solidFill>
                <a:latin typeface="宋体" panose="02010600030101010101" pitchFamily="2" charset="-122"/>
                <a:ea typeface="宋体" panose="02010600030101010101" pitchFamily="2" charset="-122"/>
                <a:sym typeface="+mn-ea"/>
              </a:rPr>
              <a:t>语文部编版</a:t>
            </a:r>
            <a:endParaRPr lang="zh-CN" altLang="en-US" sz="10000" b="1">
              <a:solidFill>
                <a:srgbClr val="648BAE"/>
              </a:solidFill>
              <a:latin typeface="宋体" pitchFamily="2" charset="-122"/>
              <a:ea typeface="宋体" panose="02010600030101010101" pitchFamily="2" charset="-122"/>
            </a:endParaRPr>
          </a:p>
          <a:p>
            <a:pPr marL="0" indent="0" algn="ctr">
              <a:buNone/>
            </a:pPr>
            <a:r>
              <a:rPr lang="zh-CN" altLang="en-US" sz="10000" b="1">
                <a:solidFill>
                  <a:srgbClr val="648BAE"/>
                </a:solidFill>
                <a:latin typeface="宋体" panose="02010600030101010101" pitchFamily="2" charset="-122"/>
                <a:ea typeface="宋体" panose="02010600030101010101" pitchFamily="2" charset="-122"/>
                <a:sym typeface="+mn-ea"/>
              </a:rPr>
              <a:t>必修下册</a:t>
            </a:r>
            <a:r>
              <a:rPr lang="en-US" altLang="zh-CN" sz="10000" kern="1200">
                <a:latin typeface="+mn-lt"/>
                <a:ea typeface="+mn-ea"/>
                <a:cs typeface="+mn-cs"/>
              </a:rPr>
              <a:t>   </a:t>
            </a:r>
            <a:r>
              <a:rPr lang="en-US" altLang="zh-CN" sz="3200" kern="1200">
                <a:latin typeface="+mn-lt"/>
                <a:ea typeface="+mn-ea"/>
                <a:cs typeface="+mn-cs"/>
              </a:rPr>
              <a:t>     </a:t>
            </a:r>
            <a:endParaRPr lang="en-US" altLang="zh-CN" sz="3200" kern="1200">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14"/>
                                            </p:txEl>
                                          </p:spTgt>
                                        </p:tgtEl>
                                        <p:attrNameLst>
                                          <p:attrName>style.visibility</p:attrName>
                                        </p:attrNameLst>
                                      </p:cBhvr>
                                      <p:to>
                                        <p:strVal val="visible"/>
                                      </p:to>
                                    </p:set>
                                    <p:anim calcmode="lin" valueType="num">
                                      <p:cBhvr additive="base">
                                        <p:cTn id="7" dur="500" fill="hold"/>
                                        <p:tgtEl>
                                          <p:spTgt spid="2">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
                                            <p:txEl>
                                              <p:charRg st="14" end="30"/>
                                            </p:txEl>
                                          </p:spTgt>
                                        </p:tgtEl>
                                        <p:attrNameLst>
                                          <p:attrName>style.visibility</p:attrName>
                                        </p:attrNameLst>
                                      </p:cBhvr>
                                      <p:to>
                                        <p:strVal val="visible"/>
                                      </p:to>
                                    </p:set>
                                    <p:anim calcmode="lin" valueType="num">
                                      <p:cBhvr additive="base">
                                        <p:cTn id="13" dur="500" fill="hold"/>
                                        <p:tgtEl>
                                          <p:spTgt spid="2">
                                            <p:txEl>
                                              <p:charRg st="14" end="3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charRg st="14" end="3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
                                            <p:txEl>
                                              <p:charRg st="2" end="2"/>
                                            </p:txEl>
                                          </p:spTgt>
                                        </p:tgtEl>
                                        <p:attrNameLst>
                                          <p:attrName>style.visibility</p:attrName>
                                        </p:attrNameLst>
                                      </p:cBhvr>
                                      <p:to>
                                        <p:strVal val="visible"/>
                                      </p:to>
                                    </p:set>
                                    <p:anim calcmode="lin" valueType="num">
                                      <p:cBhvr additive="base">
                                        <p:cTn id="19" dur="500" fill="hold"/>
                                        <p:tgtEl>
                                          <p:spTgt spid="2">
                                            <p:txEl>
                                              <p:char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9746" name="文本框 159745"/>
          <p:cNvSpPr txBox="1"/>
          <p:nvPr>
            <p:custDataLst>
              <p:tags r:id="rId3"/>
            </p:custDataLst>
          </p:nvPr>
        </p:nvSpPr>
        <p:spPr>
          <a:xfrm>
            <a:off x="1847850" y="1773238"/>
            <a:ext cx="5976938" cy="2061210"/>
          </a:xfrm>
          <a:prstGeom prst="rect">
            <a:avLst/>
          </a:prstGeom>
          <a:solidFill>
            <a:schemeClr val="bg1"/>
          </a:solidFill>
          <a:ln w="9525">
            <a:noFill/>
          </a:ln>
        </p:spPr>
        <p:txBody>
          <a:bodyPr>
            <a:spAutoFit/>
          </a:bodyPr>
          <a:lstStyle/>
          <a:p>
            <a:pPr>
              <a:spcBef>
                <a:spcPct val="0"/>
              </a:spcBef>
            </a:pPr>
            <a:r>
              <a:rPr lang="zh-CN" altLang="en-US" sz="3200">
                <a:solidFill>
                  <a:schemeClr val="tx1"/>
                </a:solidFill>
                <a:latin typeface="楷体_GB2312" pitchFamily="49" charset="-122"/>
                <a:ea typeface="楷体_GB2312" pitchFamily="49" charset="-122"/>
              </a:rPr>
              <a:t>象笏</a:t>
            </a:r>
            <a:r>
              <a:rPr lang="en-US" altLang="zh-CN" sz="3200" err="1">
                <a:solidFill>
                  <a:schemeClr val="tx1"/>
                </a:solidFill>
                <a:latin typeface="楷体_GB2312" pitchFamily="49" charset="-122"/>
                <a:ea typeface="楷体_GB2312" pitchFamily="49" charset="-122"/>
              </a:rPr>
              <a:t>hù</a:t>
            </a:r>
            <a:r>
              <a:rPr lang="zh-CN" altLang="en-US" sz="3200">
                <a:solidFill>
                  <a:schemeClr val="tx1"/>
                </a:solidFill>
                <a:latin typeface="楷体_GB2312" pitchFamily="49" charset="-122"/>
                <a:ea typeface="楷体_GB2312" pitchFamily="49" charset="-122"/>
              </a:rPr>
              <a:t>：象牙手板 </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先妣</a:t>
            </a:r>
            <a:r>
              <a:rPr lang="en-US" altLang="zh-CN" sz="3200" err="1">
                <a:solidFill>
                  <a:schemeClr val="tx1"/>
                </a:solidFill>
                <a:latin typeface="楷体_GB2312" pitchFamily="49" charset="-122"/>
                <a:ea typeface="楷体_GB2312" pitchFamily="49" charset="-122"/>
              </a:rPr>
              <a:t>bĭ</a:t>
            </a:r>
            <a:r>
              <a:rPr lang="zh-CN" altLang="en-US" sz="3200">
                <a:solidFill>
                  <a:schemeClr val="tx1"/>
                </a:solidFill>
                <a:latin typeface="楷体_GB2312" pitchFamily="49" charset="-122"/>
                <a:ea typeface="楷体_GB2312" pitchFamily="49" charset="-122"/>
              </a:rPr>
              <a:t>：去世的母亲</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万籁</a:t>
            </a:r>
            <a:r>
              <a:rPr lang="en-US" altLang="zh-CN" sz="3200" err="1">
                <a:solidFill>
                  <a:schemeClr val="tx1"/>
                </a:solidFill>
                <a:latin typeface="楷体_GB2312" pitchFamily="49" charset="-122"/>
                <a:ea typeface="楷体_GB2312" pitchFamily="49" charset="-122"/>
              </a:rPr>
              <a:t>l</a:t>
            </a:r>
            <a:r>
              <a:rPr lang="en-US" altLang="zh-CN" sz="3200" err="1">
                <a:solidFill>
                  <a:schemeClr val="tx1"/>
                </a:solidFill>
                <a:latin typeface="Times New Roman" panose="02020603050405020304" pitchFamily="18" charset="0"/>
                <a:ea typeface="楷体_GB2312" pitchFamily="49" charset="-122"/>
              </a:rPr>
              <a:t>à</a:t>
            </a:r>
            <a:r>
              <a:rPr lang="en-US" altLang="zh-CN" sz="3200" err="1">
                <a:solidFill>
                  <a:schemeClr val="tx1"/>
                </a:solidFill>
                <a:latin typeface="楷体_GB2312" pitchFamily="49" charset="-122"/>
                <a:ea typeface="楷体_GB2312" pitchFamily="49" charset="-122"/>
              </a:rPr>
              <a:t>i</a:t>
            </a:r>
            <a:r>
              <a:rPr lang="zh-CN" altLang="en-US" sz="3200">
                <a:solidFill>
                  <a:schemeClr val="tx1"/>
                </a:solidFill>
                <a:latin typeface="楷体_GB2312" pitchFamily="49" charset="-122"/>
                <a:ea typeface="楷体_GB2312" pitchFamily="49" charset="-122"/>
              </a:rPr>
              <a:t>：自然界万物发出的响声</a:t>
            </a:r>
            <a:r>
              <a:rPr lang="en-US" altLang="zh-CN" sz="3200">
                <a:solidFill>
                  <a:schemeClr val="tx1"/>
                </a:solidFill>
                <a:latin typeface="楷体_GB2312" pitchFamily="49" charset="-122"/>
                <a:ea typeface="楷体_GB2312" pitchFamily="49" charset="-122"/>
              </a:rPr>
              <a:t>;</a:t>
            </a:r>
            <a:r>
              <a:rPr lang="zh-CN" altLang="en-US" sz="3200">
                <a:solidFill>
                  <a:schemeClr val="tx1"/>
                </a:solidFill>
                <a:latin typeface="楷体_GB2312" pitchFamily="49" charset="-122"/>
                <a:ea typeface="楷体_GB2312" pitchFamily="49" charset="-122"/>
              </a:rPr>
              <a:t>一切声音</a:t>
            </a:r>
            <a:r>
              <a:rPr lang="zh-CN" altLang="en-US">
                <a:solidFill>
                  <a:schemeClr val="tx1"/>
                </a:solidFill>
                <a:latin typeface="Times New Roman" panose="02020603050405020304" pitchFamily="18" charset="0"/>
                <a:ea typeface="黑体" panose="02010609060101010101" charset="-122"/>
              </a:rPr>
              <a:t> </a:t>
            </a:r>
            <a:endParaRPr lang="zh-CN" altLang="en-US">
              <a:solidFill>
                <a:schemeClr val="tx1"/>
              </a:solidFill>
              <a:latin typeface="Times New Roman" pitchFamily="18" charset="0"/>
              <a:ea typeface="黑体" panose="02010609060101010101" charset="-122"/>
            </a:endParaRPr>
          </a:p>
        </p:txBody>
      </p:sp>
      <p:sp>
        <p:nvSpPr>
          <p:cNvPr id="159747" name="矩形 159746"/>
          <p:cNvSpPr/>
          <p:nvPr>
            <p:custDataLst>
              <p:tags r:id="rId4"/>
            </p:custDataLst>
          </p:nvPr>
        </p:nvSpPr>
        <p:spPr>
          <a:xfrm>
            <a:off x="7680325" y="765175"/>
            <a:ext cx="2736850" cy="720725"/>
          </a:xfrm>
          <a:prstGeom prst="rect">
            <a:avLst/>
          </a:prstGeom>
        </p:spPr>
        <p:txBody>
          <a:bodyPr wrap="none" fromWordArt="1">
            <a:prstTxWarp prst="textWave1">
              <a:avLst>
                <a:gd name="adj1" fmla="val 13005"/>
                <a:gd name="adj2" fmla="val 0"/>
              </a:avLst>
            </a:prstTxWarp>
            <a:normAutofit/>
          </a:bodyPr>
          <a:lstStyle/>
          <a:p>
            <a:pPr algn="ctr" eaLnBrk="0" hangingPunct="0"/>
            <a:r>
              <a:rPr lang="zh-CN" altLang="en-US" sz="3600">
                <a:ln w="9525" cap="flat" cmpd="sng">
                  <a:solidFill>
                    <a:schemeClr val="bg1"/>
                  </a:solidFill>
                  <a:prstDash val="solid"/>
                  <a:headEnd type="none" w="med" len="med"/>
                  <a:tailEnd type="none" w="med" len="med"/>
                </a:ln>
                <a:gradFill rotWithShape="0">
                  <a:gsLst>
                    <a:gs pos="0">
                      <a:srgbClr val="9999FF"/>
                    </a:gs>
                    <a:gs pos="100000">
                      <a:srgbClr val="009999"/>
                    </a:gs>
                  </a:gsLst>
                  <a:lin ang="5400000" scaled="1"/>
                </a:gradFill>
                <a:effectLst>
                  <a:outerShdw dist="53882" dir="2699999" algn="ctr" rotWithShape="0">
                    <a:srgbClr val="C0C0C0">
                      <a:alpha val="80000"/>
                    </a:srgbClr>
                  </a:outerShdw>
                </a:effectLst>
                <a:latin typeface="隶书" charset="0"/>
                <a:ea typeface="隶书" charset="0"/>
              </a:rPr>
              <a:t>注音释义</a:t>
            </a:r>
            <a:endParaRPr lang="zh-CN" altLang="en-US" sz="3600">
              <a:ln w="9525" cap="flat" cmpd="sng">
                <a:solidFill>
                  <a:schemeClr val="bg1"/>
                </a:solidFill>
                <a:prstDash val="solid"/>
                <a:headEnd type="none" w="med" len="med"/>
                <a:tailEnd type="none" w="med" len="med"/>
              </a:ln>
              <a:gradFill rotWithShape="0">
                <a:gsLst>
                  <a:gs pos="0">
                    <a:srgbClr val="9999FF"/>
                  </a:gs>
                  <a:gs pos="100000">
                    <a:srgbClr val="009999"/>
                  </a:gs>
                </a:gsLst>
                <a:lin ang="5400000" scaled="1"/>
              </a:gradFill>
              <a:effectLst>
                <a:outerShdw dist="53882" dir="2699999" algn="ctr" rotWithShape="0">
                  <a:srgbClr val="C0C0C0">
                    <a:alpha val="80000"/>
                  </a:srgbClr>
                </a:outerShdw>
              </a:effectLst>
              <a:latin typeface="隶书" charset="0"/>
              <a:ea typeface="隶书" charset="0"/>
            </a:endParaRPr>
          </a:p>
        </p:txBody>
      </p:sp>
      <p:pic>
        <p:nvPicPr>
          <p:cNvPr id="159748" name="图片 159747" descr="780"/>
          <p:cNvPicPr>
            <a:picLocks noChangeAspect="1"/>
          </p:cNvPicPr>
          <p:nvPr>
            <p:custDataLst>
              <p:tags r:id="rId6"/>
            </p:custDataLst>
          </p:nvPr>
        </p:nvPicPr>
        <p:blipFill>
          <a:blip r:embed="rId5">
            <a:clrChange>
              <a:clrFrom>
                <a:srgbClr val="FFFAF0"/>
              </a:clrFrom>
              <a:clrTo>
                <a:srgbClr val="FFFAF0">
                  <a:alpha val="0"/>
                </a:srgbClr>
              </a:clrTo>
            </a:clrChange>
          </a:blip>
          <a:srcRect l="33223" t="16711" r="0" b="1151"/>
          <a:stretch>
            <a:fillRect/>
          </a:stretch>
        </p:blipFill>
        <p:spPr>
          <a:xfrm>
            <a:off x="7799388" y="1528763"/>
            <a:ext cx="2868612" cy="53292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9746">
                                            <p:txEl>
                                              <p:pRg st="0" end="0"/>
                                            </p:txEl>
                                          </p:spTgt>
                                        </p:tgtEl>
                                        <p:attrNameLst>
                                          <p:attrName>style.visibility</p:attrName>
                                        </p:attrNameLst>
                                      </p:cBhvr>
                                      <p:to>
                                        <p:strVal val="visible"/>
                                      </p:to>
                                    </p:set>
                                    <p:animEffect transition="in" filter="blinds(horizontal)">
                                      <p:cBhvr>
                                        <p:cTn id="7" dur="500"/>
                                        <p:tgtEl>
                                          <p:spTgt spid="15974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59746">
                                            <p:txEl>
                                              <p:pRg st="1" end="1"/>
                                            </p:txEl>
                                          </p:spTgt>
                                        </p:tgtEl>
                                        <p:attrNameLst>
                                          <p:attrName>style.visibility</p:attrName>
                                        </p:attrNameLst>
                                      </p:cBhvr>
                                      <p:to>
                                        <p:strVal val="visible"/>
                                      </p:to>
                                    </p:set>
                                    <p:animEffect transition="in" filter="box(in)">
                                      <p:cBhvr>
                                        <p:cTn id="12" dur="500"/>
                                        <p:tgtEl>
                                          <p:spTgt spid="15974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59746">
                                            <p:txEl>
                                              <p:pRg st="2" end="2"/>
                                            </p:txEl>
                                          </p:spTgt>
                                        </p:tgtEl>
                                        <p:attrNameLst>
                                          <p:attrName>style.visibility</p:attrName>
                                        </p:attrNameLst>
                                      </p:cBhvr>
                                      <p:to>
                                        <p:strVal val="visible"/>
                                      </p:to>
                                    </p:set>
                                    <p:anim calcmode="lin" valueType="num">
                                      <p:cBhvr additive="base">
                                        <p:cTn id="17" dur="500" fill="hold"/>
                                        <p:tgtEl>
                                          <p:spTgt spid="15974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97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2706" name="图片 72705" descr="陋室"/>
          <p:cNvPicPr>
            <a:picLocks noChangeAspect="1"/>
          </p:cNvPicPr>
          <p:nvPr>
            <p:custDataLst>
              <p:tags r:id="rId4"/>
            </p:custDataLst>
          </p:nvPr>
        </p:nvPicPr>
        <p:blipFill>
          <a:blip r:embed="rId3"/>
          <a:stretch>
            <a:fillRect/>
          </a:stretch>
        </p:blipFill>
        <p:spPr>
          <a:xfrm>
            <a:off x="1967865" y="630555"/>
            <a:ext cx="8611870" cy="5229860"/>
          </a:xfrm>
          <a:prstGeom prst="rect">
            <a:avLst/>
          </a:prstGeom>
          <a:noFill/>
          <a:ln w="9525">
            <a:noFill/>
          </a:ln>
        </p:spPr>
      </p:pic>
      <p:sp>
        <p:nvSpPr>
          <p:cNvPr id="72707" name="矩形 72706"/>
          <p:cNvSpPr/>
          <p:nvPr>
            <p:custDataLst>
              <p:tags r:id="rId5"/>
            </p:custDataLst>
          </p:nvPr>
        </p:nvSpPr>
        <p:spPr>
          <a:xfrm>
            <a:off x="2063750" y="173355"/>
            <a:ext cx="2799715" cy="558165"/>
          </a:xfrm>
          <a:prstGeom prst="rect">
            <a:avLst/>
          </a:prstGeom>
        </p:spPr>
        <p:txBody>
          <a:bodyPr wrap="none" fromWordArt="1">
            <a:prstTxWarp prst="textCanDown">
              <a:avLst>
                <a:gd name="adj" fmla="val 23958"/>
              </a:avLst>
            </a:prstTxWarp>
            <a:normAutofit fontScale="70000"/>
            <a:scene3d>
              <a:camera prst="orthographicFront"/>
              <a:lightRig rig="threePt" dir="t"/>
            </a:scene3d>
          </a:bodyPr>
          <a:lstStyle/>
          <a:p>
            <a:pPr algn="ctr" eaLnBrk="0" hangingPunct="0"/>
            <a:r>
              <a:rPr lang="zh-CN" altLang="en-US" sz="360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隶书" charset="0"/>
                <a:ea typeface="隶书" charset="0"/>
              </a:rPr>
              <a:t>百年老屋</a:t>
            </a:r>
            <a:endParaRPr lang="zh-CN" altLang="en-US" sz="360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隶书" charset="-122"/>
              <a:ea typeface="隶书"/>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dissolve">
                                      <p:cBhvr>
                                        <p:cTn id="7" dur="500"/>
                                        <p:tgtEl>
                                          <p:spTgt spid="72706"/>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707"/>
                                        </p:tgtEl>
                                        <p:attrNameLst>
                                          <p:attrName>style.visibility</p:attrName>
                                        </p:attrNameLst>
                                      </p:cBhvr>
                                      <p:to>
                                        <p:strVal val="visible"/>
                                      </p:to>
                                    </p:set>
                                    <p:animEffect transition="in" filter="blinds(horizontal)">
                                      <p:cBhvr>
                                        <p:cTn id="12"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4754" name="图片 74753" descr="室内洞然"/>
          <p:cNvPicPr>
            <a:picLocks noChangeAspect="1"/>
          </p:cNvPicPr>
          <p:nvPr>
            <p:custDataLst>
              <p:tags r:id="rId4"/>
            </p:custDataLst>
          </p:nvPr>
        </p:nvPicPr>
        <p:blipFill>
          <a:blip r:embed="rId3"/>
          <a:stretch>
            <a:fillRect/>
          </a:stretch>
        </p:blipFill>
        <p:spPr>
          <a:xfrm>
            <a:off x="1739265" y="687070"/>
            <a:ext cx="8766175" cy="5431790"/>
          </a:xfrm>
          <a:prstGeom prst="rect">
            <a:avLst/>
          </a:prstGeom>
          <a:noFill/>
          <a:ln w="9525">
            <a:noFill/>
          </a:ln>
        </p:spPr>
      </p:pic>
      <p:sp>
        <p:nvSpPr>
          <p:cNvPr id="74755" name="矩形 74754"/>
          <p:cNvSpPr/>
          <p:nvPr>
            <p:custDataLst>
              <p:tags r:id="rId5"/>
            </p:custDataLst>
          </p:nvPr>
        </p:nvSpPr>
        <p:spPr>
          <a:xfrm>
            <a:off x="5006340" y="3957955"/>
            <a:ext cx="2369820" cy="1851660"/>
          </a:xfrm>
          <a:prstGeom prst="rect">
            <a:avLst/>
          </a:prstGeom>
        </p:spPr>
        <p:txBody>
          <a:bodyPr wrap="none" fromWordArt="1">
            <a:prstTxWarp prst="textCurveUp">
              <a:avLst>
                <a:gd name="adj" fmla="val 25736"/>
              </a:avLst>
            </a:prstTxWarp>
            <a:normAutofit/>
          </a:bodyPr>
          <a:lstStyle/>
          <a:p>
            <a:pPr algn="ctr" eaLnBrk="0" hangingPunct="0"/>
            <a:r>
              <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0"/>
                <a:ea typeface="隶书" charset="0"/>
              </a:rPr>
              <a:t>前辟四窗</a:t>
            </a:r>
            <a:endPar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122"/>
              <a:ea typeface="隶书"/>
            </a:endParaRPr>
          </a:p>
          <a:p>
            <a:pPr algn="ctr" eaLnBrk="0" hangingPunct="0"/>
            <a:r>
              <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0"/>
                <a:ea typeface="隶书" charset="0"/>
              </a:rPr>
              <a:t>日影反照</a:t>
            </a:r>
            <a:endPar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0"/>
              <a:ea typeface="隶书" charset="0"/>
            </a:endParaRPr>
          </a:p>
          <a:p>
            <a:pPr algn="ctr" eaLnBrk="0" hangingPunct="0"/>
            <a:r>
              <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0"/>
                <a:ea typeface="隶书" charset="0"/>
              </a:rPr>
              <a:t>室内洞然</a:t>
            </a:r>
            <a:endParaRPr lang="zh-CN" altLang="en-US" sz="3600">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隶书" charset="0"/>
              <a:ea typeface="隶书"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strips(downLeft)">
                                      <p:cBhvr>
                                        <p:cTn id="7" dur="500"/>
                                        <p:tgtEl>
                                          <p:spTgt spid="74754"/>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4755"/>
                                        </p:tgtEl>
                                        <p:attrNameLst>
                                          <p:attrName>style.visibility</p:attrName>
                                        </p:attrNameLst>
                                      </p:cBhvr>
                                      <p:to>
                                        <p:strVal val="visible"/>
                                      </p:to>
                                    </p:set>
                                    <p:anim calcmode="lin" valueType="num">
                                      <p:cBhvr additive="base">
                                        <p:cTn id="12" dur="500" fill="hold"/>
                                        <p:tgtEl>
                                          <p:spTgt spid="74755"/>
                                        </p:tgtEl>
                                        <p:attrNameLst>
                                          <p:attrName>ppt_x</p:attrName>
                                        </p:attrNameLst>
                                      </p:cBhvr>
                                      <p:tavLst>
                                        <p:tav tm="0">
                                          <p:val>
                                            <p:strVal val="#ppt_x"/>
                                          </p:val>
                                        </p:tav>
                                        <p:tav tm="100000">
                                          <p:val>
                                            <p:strVal val="#ppt_x"/>
                                          </p:val>
                                        </p:tav>
                                      </p:tavLst>
                                    </p:anim>
                                    <p:anim calcmode="lin" valueType="num">
                                      <p:cBhvr additive="base">
                                        <p:cTn id="13"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5778" name="图片 75777" descr="竹茂庭阶寂寂"/>
          <p:cNvPicPr>
            <a:picLocks noChangeAspect="1"/>
          </p:cNvPicPr>
          <p:nvPr>
            <p:custDataLst>
              <p:tags r:id="rId4"/>
            </p:custDataLst>
          </p:nvPr>
        </p:nvPicPr>
        <p:blipFill>
          <a:blip r:embed="rId3"/>
          <a:stretch>
            <a:fillRect/>
          </a:stretch>
        </p:blipFill>
        <p:spPr>
          <a:xfrm>
            <a:off x="1734820" y="599440"/>
            <a:ext cx="8651240" cy="5537200"/>
          </a:xfrm>
          <a:prstGeom prst="rect">
            <a:avLst/>
          </a:prstGeom>
          <a:noFill/>
          <a:ln w="9525">
            <a:noFill/>
          </a:ln>
        </p:spPr>
      </p:pic>
      <p:sp>
        <p:nvSpPr>
          <p:cNvPr id="75779" name="矩形 75778"/>
          <p:cNvSpPr/>
          <p:nvPr>
            <p:custDataLst>
              <p:tags r:id="rId5"/>
            </p:custDataLst>
          </p:nvPr>
        </p:nvSpPr>
        <p:spPr>
          <a:xfrm>
            <a:off x="4224338" y="5516563"/>
            <a:ext cx="3200400" cy="8382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9525" cap="flat" cmpd="sng">
                  <a:solidFill>
                    <a:srgbClr val="008000"/>
                  </a:solidFill>
                  <a:prstDash val="solid"/>
                  <a:headEnd type="none" w="med" len="med"/>
                  <a:tailEnd type="none" w="med" len="med"/>
                </a:ln>
                <a:solidFill>
                  <a:srgbClr val="FF0000"/>
                </a:solidFill>
                <a:effectLst>
                  <a:outerShdw dist="563972" dir="14049740" sx="125000" sy="125000" algn="tl" rotWithShape="0">
                    <a:srgbClr val="C7DFD3"/>
                  </a:outerShdw>
                </a:effectLst>
                <a:latin typeface="隶书" charset="0"/>
                <a:ea typeface="隶书" charset="0"/>
              </a:rPr>
              <a:t>植兰桂竹木于庭</a:t>
            </a:r>
            <a:endParaRPr lang="zh-CN" altLang="en-US" sz="3600" b="1">
              <a:ln w="9525" cap="flat" cmpd="sng">
                <a:solidFill>
                  <a:srgbClr val="008000"/>
                </a:solidFill>
                <a:prstDash val="solid"/>
                <a:headEnd type="none" w="med" len="med"/>
                <a:tailEnd type="none" w="med" len="med"/>
              </a:ln>
              <a:solidFill>
                <a:srgbClr val="FF0000"/>
              </a:solidFill>
              <a:effectLst>
                <a:outerShdw dist="563972" dir="14049740" sx="125000" sy="125000" algn="tl" rotWithShape="0">
                  <a:srgbClr val="C7DFD3"/>
                </a:outerShdw>
              </a:effectLst>
              <a:latin typeface="隶书" charset="-122"/>
              <a:ea typeface="隶书"/>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dissolve">
                                      <p:cBhvr>
                                        <p:cTn id="7" dur="500"/>
                                        <p:tgtEl>
                                          <p:spTgt spid="75778"/>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7826" name="图片 77825" descr="月夜树影"/>
          <p:cNvPicPr>
            <a:picLocks noChangeAspect="1"/>
          </p:cNvPicPr>
          <p:nvPr>
            <p:custDataLst>
              <p:tags r:id="rId4"/>
            </p:custDataLst>
          </p:nvPr>
        </p:nvPicPr>
        <p:blipFill>
          <a:blip r:embed="rId3"/>
          <a:stretch>
            <a:fillRect/>
          </a:stretch>
        </p:blipFill>
        <p:spPr>
          <a:xfrm>
            <a:off x="1828800" y="643255"/>
            <a:ext cx="8296910" cy="5571490"/>
          </a:xfrm>
          <a:prstGeom prst="rect">
            <a:avLst/>
          </a:prstGeom>
          <a:noFill/>
          <a:ln w="9525">
            <a:noFill/>
          </a:ln>
        </p:spPr>
      </p:pic>
      <p:sp>
        <p:nvSpPr>
          <p:cNvPr id="77827" name="矩形 77826"/>
          <p:cNvSpPr/>
          <p:nvPr>
            <p:custDataLst>
              <p:tags r:id="rId5"/>
            </p:custDataLst>
          </p:nvPr>
        </p:nvSpPr>
        <p:spPr>
          <a:xfrm>
            <a:off x="1980565" y="5147310"/>
            <a:ext cx="2722245" cy="923925"/>
          </a:xfrm>
          <a:prstGeom prst="rect">
            <a:avLst/>
          </a:prstGeom>
        </p:spPr>
        <p:txBody>
          <a:bodyPr wrap="none" fromWordArt="1">
            <a:prstTxWarp prst="textDoubleWave1">
              <a:avLst>
                <a:gd name="adj1" fmla="val 6500"/>
                <a:gd name="adj2" fmla="val 0"/>
              </a:avLst>
            </a:prstTxWarp>
            <a:normAutofit fontScale="70000"/>
          </a:bodyPr>
          <a:lstStyle/>
          <a:p>
            <a:pPr algn="ctr" eaLnBrk="0" hangingPunct="0"/>
            <a:r>
              <a:rPr lang="zh-CN" altLang="en-US" sz="3600"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rPr>
              <a:t>明月半墙，桂影斑驳</a:t>
            </a:r>
            <a:endParaRPr lang="zh-CN" altLang="en-US" sz="3600"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122"/>
              <a:ea typeface="隶书"/>
            </a:endParaRPr>
          </a:p>
          <a:p>
            <a:pPr algn="ctr" eaLnBrk="0" hangingPunct="0"/>
            <a:r>
              <a:rPr lang="zh-CN" altLang="en-US" sz="3600"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rPr>
              <a:t>风移影动，珊珊可爱</a:t>
            </a:r>
            <a:endParaRPr lang="zh-CN" altLang="en-US" sz="3600"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box(in)">
                                      <p:cBhvr>
                                        <p:cTn id="7" dur="500"/>
                                        <p:tgtEl>
                                          <p:spTgt spid="77826"/>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7827"/>
                                        </p:tgtEl>
                                        <p:attrNameLst>
                                          <p:attrName>style.visibility</p:attrName>
                                        </p:attrNameLst>
                                      </p:cBhvr>
                                      <p:to>
                                        <p:strVal val="visible"/>
                                      </p:to>
                                    </p:set>
                                    <p:anim calcmode="lin" valueType="num">
                                      <p:cBhvr additive="base">
                                        <p:cTn id="12" dur="500" fill="hold"/>
                                        <p:tgtEl>
                                          <p:spTgt spid="77827"/>
                                        </p:tgtEl>
                                        <p:attrNameLst>
                                          <p:attrName>ppt_x</p:attrName>
                                        </p:attrNameLst>
                                      </p:cBhvr>
                                      <p:tavLst>
                                        <p:tav tm="0">
                                          <p:val>
                                            <p:strVal val="#ppt_x"/>
                                          </p:val>
                                        </p:tav>
                                        <p:tav tm="100000">
                                          <p:val>
                                            <p:strVal val="#ppt_x"/>
                                          </p:val>
                                        </p:tav>
                                      </p:tavLst>
                                    </p:anim>
                                    <p:anim calcmode="lin" valueType="num">
                                      <p:cBhvr additive="base">
                                        <p:cTn id="13"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1858" name="图片 121857" descr="sf"/>
          <p:cNvPicPr>
            <a:picLocks noChangeAspect="1"/>
          </p:cNvPicPr>
          <p:nvPr>
            <p:custDataLst>
              <p:tags r:id="rId4"/>
            </p:custDataLst>
          </p:nvPr>
        </p:nvPicPr>
        <p:blipFill>
          <a:blip r:embed="rId3"/>
          <a:stretch>
            <a:fillRect/>
          </a:stretch>
        </p:blipFill>
        <p:spPr>
          <a:xfrm>
            <a:off x="1451610" y="534670"/>
            <a:ext cx="9095105" cy="5901690"/>
          </a:xfrm>
          <a:prstGeom prst="rect">
            <a:avLst/>
          </a:prstGeom>
          <a:noFill/>
          <a:ln w="9525">
            <a:noFill/>
          </a:ln>
        </p:spPr>
      </p:pic>
      <p:sp>
        <p:nvSpPr>
          <p:cNvPr id="121859" name="文本框 121858"/>
          <p:cNvSpPr txBox="1"/>
          <p:nvPr>
            <p:custDataLst>
              <p:tags r:id="rId5"/>
            </p:custDataLst>
          </p:nvPr>
        </p:nvSpPr>
        <p:spPr>
          <a:xfrm>
            <a:off x="2411413" y="1844675"/>
            <a:ext cx="1536700" cy="3886200"/>
          </a:xfrm>
          <a:prstGeom prst="rect">
            <a:avLst/>
          </a:prstGeom>
          <a:solidFill>
            <a:schemeClr val="tx1"/>
          </a:solidFill>
          <a:ln w="9525">
            <a:noFill/>
          </a:ln>
        </p:spPr>
        <p:txBody>
          <a:bodyPr vert="eaVert">
            <a:spAutoFit/>
          </a:bodyPr>
          <a:lstStyle/>
          <a:p>
            <a:r>
              <a:rPr lang="zh-CN" altLang="en-US" sz="4400">
                <a:solidFill>
                  <a:schemeClr val="bg1"/>
                </a:solidFill>
                <a:latin typeface="Times New Roman" panose="02020603050405020304" pitchFamily="18" charset="0"/>
                <a:ea typeface="楷体_GB2312" pitchFamily="49" charset="-122"/>
              </a:rPr>
              <a:t>余稍为修葺，使不上漏。</a:t>
            </a:r>
            <a:r>
              <a:rPr lang="zh-CN" altLang="en-US" sz="4400">
                <a:solidFill>
                  <a:schemeClr val="bg1"/>
                </a:solidFill>
                <a:latin typeface="Times New Roman" panose="02020603050405020304" pitchFamily="18" charset="0"/>
                <a:ea typeface="华文隶书" pitchFamily="2" charset="-122"/>
              </a:rPr>
              <a:t>     </a:t>
            </a:r>
            <a:endParaRPr lang="zh-CN" altLang="en-US" sz="4400">
              <a:solidFill>
                <a:schemeClr val="bg1"/>
              </a:solidFill>
              <a:latin typeface="Times New Roman" pitchFamily="18" charset="0"/>
              <a:ea typeface="华文隶书" panose="02010800040101010101" pitchFamily="2" charset="-122"/>
            </a:endParaRPr>
          </a:p>
        </p:txBody>
      </p:sp>
      <p:sp>
        <p:nvSpPr>
          <p:cNvPr id="121860" name="文本框 121859"/>
          <p:cNvSpPr txBox="1"/>
          <p:nvPr>
            <p:custDataLst>
              <p:tags r:id="rId6"/>
            </p:custDataLst>
          </p:nvPr>
        </p:nvSpPr>
        <p:spPr>
          <a:xfrm>
            <a:off x="4632325" y="3417888"/>
            <a:ext cx="4416425" cy="768350"/>
          </a:xfrm>
          <a:prstGeom prst="rect">
            <a:avLst/>
          </a:prstGeom>
          <a:solidFill>
            <a:schemeClr val="tx1"/>
          </a:solidFill>
          <a:ln w="9525">
            <a:noFill/>
          </a:ln>
        </p:spPr>
        <p:txBody>
          <a:bodyPr>
            <a:spAutoFit/>
          </a:bodyPr>
          <a:lstStyle/>
          <a:p>
            <a:r>
              <a:rPr lang="zh-CN" altLang="en-US" sz="4400">
                <a:solidFill>
                  <a:srgbClr val="FFFF00"/>
                </a:solidFill>
                <a:latin typeface="Times New Roman" panose="02020603050405020304" pitchFamily="18" charset="0"/>
                <a:ea typeface="楷体_GB2312" pitchFamily="49" charset="-122"/>
              </a:rPr>
              <a:t>（修补防漏）</a:t>
            </a:r>
            <a:endParaRPr lang="zh-CN" altLang="en-US" sz="4400">
              <a:solidFill>
                <a:srgbClr val="FFFF00"/>
              </a:solidFill>
              <a:latin typeface="Times New Roman"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additive="base">
                                        <p:cTn id="7" dur="500" fill="hold"/>
                                        <p:tgtEl>
                                          <p:spTgt spid="121859"/>
                                        </p:tgtEl>
                                        <p:attrNameLst>
                                          <p:attrName>ppt_x</p:attrName>
                                        </p:attrNameLst>
                                      </p:cBhvr>
                                      <p:tavLst>
                                        <p:tav tm="0">
                                          <p:val>
                                            <p:strVal val="#ppt_x"/>
                                          </p:val>
                                        </p:tav>
                                        <p:tav tm="100000">
                                          <p:val>
                                            <p:strVal val="#ppt_x"/>
                                          </p:val>
                                        </p:tav>
                                      </p:tavLst>
                                    </p:anim>
                                    <p:anim calcmode="lin" valueType="num">
                                      <p:cBhvr additive="base">
                                        <p:cTn id="8"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1860"/>
                                        </p:tgtEl>
                                        <p:attrNameLst>
                                          <p:attrName>style.visibility</p:attrName>
                                        </p:attrNameLst>
                                      </p:cBhvr>
                                      <p:to>
                                        <p:strVal val="visible"/>
                                      </p:to>
                                    </p:set>
                                    <p:anim calcmode="lin" valueType="num">
                                      <p:cBhvr additive="base">
                                        <p:cTn id="13" dur="500" fill="hold"/>
                                        <p:tgtEl>
                                          <p:spTgt spid="121860"/>
                                        </p:tgtEl>
                                        <p:attrNameLst>
                                          <p:attrName>ppt_x</p:attrName>
                                        </p:attrNameLst>
                                      </p:cBhvr>
                                      <p:tavLst>
                                        <p:tav tm="0">
                                          <p:val>
                                            <p:strVal val="0-#ppt_w/2"/>
                                          </p:val>
                                        </p:tav>
                                        <p:tav tm="100000">
                                          <p:val>
                                            <p:strVal val="#ppt_x"/>
                                          </p:val>
                                        </p:tav>
                                      </p:tavLst>
                                    </p:anim>
                                    <p:anim calcmode="lin" valueType="num">
                                      <p:cBhvr additive="base">
                                        <p:cTn id="14" dur="500" fill="hold"/>
                                        <p:tgtEl>
                                          <p:spTgt spid="1218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P spid="12186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882" name="图片 122881" descr="ht"/>
          <p:cNvPicPr>
            <a:picLocks noChangeAspect="1"/>
          </p:cNvPicPr>
          <p:nvPr>
            <p:custDataLst>
              <p:tags r:id="rId4"/>
            </p:custDataLst>
          </p:nvPr>
        </p:nvPicPr>
        <p:blipFill>
          <a:blip r:embed="rId3"/>
          <a:stretch>
            <a:fillRect/>
          </a:stretch>
        </p:blipFill>
        <p:spPr>
          <a:xfrm>
            <a:off x="588645" y="0"/>
            <a:ext cx="11329670" cy="6858000"/>
          </a:xfrm>
          <a:prstGeom prst="rect">
            <a:avLst/>
          </a:prstGeom>
          <a:noFill/>
          <a:ln w="9525">
            <a:noFill/>
          </a:ln>
        </p:spPr>
      </p:pic>
      <p:sp>
        <p:nvSpPr>
          <p:cNvPr id="122883" name="文本框 122882"/>
          <p:cNvSpPr txBox="1"/>
          <p:nvPr>
            <p:custDataLst>
              <p:tags r:id="rId5"/>
            </p:custDataLst>
          </p:nvPr>
        </p:nvSpPr>
        <p:spPr>
          <a:xfrm>
            <a:off x="7162800" y="1412875"/>
            <a:ext cx="1844675" cy="4652963"/>
          </a:xfrm>
          <a:prstGeom prst="rect">
            <a:avLst/>
          </a:prstGeom>
          <a:solidFill>
            <a:schemeClr val="tx1"/>
          </a:solidFill>
          <a:ln w="9525">
            <a:noFill/>
          </a:ln>
        </p:spPr>
        <p:txBody>
          <a:bodyPr vert="eaVert">
            <a:spAutoFit/>
          </a:bodyPr>
          <a:lstStyle/>
          <a:p>
            <a:r>
              <a:rPr lang="zh-CN" altLang="en-US" sz="3600">
                <a:solidFill>
                  <a:schemeClr val="bg1"/>
                </a:solidFill>
                <a:latin typeface="Times New Roman" panose="02020603050405020304" pitchFamily="18" charset="0"/>
                <a:ea typeface="楷体_GB2312" pitchFamily="49" charset="-122"/>
              </a:rPr>
              <a:t>前辟四窗，垣墙周庭，以当南日，日影反照，室始洞然。</a:t>
            </a:r>
            <a:endParaRPr lang="zh-CN" altLang="en-US" sz="3600">
              <a:solidFill>
                <a:schemeClr val="bg1"/>
              </a:solidFill>
              <a:latin typeface="Times New Roman" pitchFamily="18" charset="0"/>
              <a:ea typeface="楷体_GB2312" panose="02010609030101010101" pitchFamily="49" charset="-122"/>
            </a:endParaRPr>
          </a:p>
        </p:txBody>
      </p:sp>
      <p:sp>
        <p:nvSpPr>
          <p:cNvPr id="122884" name="文本框 122883"/>
          <p:cNvSpPr txBox="1"/>
          <p:nvPr>
            <p:custDataLst>
              <p:tags r:id="rId6"/>
            </p:custDataLst>
          </p:nvPr>
        </p:nvSpPr>
        <p:spPr>
          <a:xfrm>
            <a:off x="3503613" y="3789363"/>
            <a:ext cx="4248150" cy="768350"/>
          </a:xfrm>
          <a:prstGeom prst="rect">
            <a:avLst/>
          </a:prstGeom>
          <a:solidFill>
            <a:schemeClr val="tx1"/>
          </a:solidFill>
          <a:ln w="9525">
            <a:noFill/>
          </a:ln>
        </p:spPr>
        <p:txBody>
          <a:bodyPr>
            <a:spAutoFit/>
          </a:bodyPr>
          <a:lstStyle/>
          <a:p>
            <a:r>
              <a:rPr lang="zh-CN" altLang="en-US" sz="4400">
                <a:solidFill>
                  <a:srgbClr val="FFFF00"/>
                </a:solidFill>
                <a:latin typeface="Times New Roman" panose="02020603050405020304" pitchFamily="18" charset="0"/>
                <a:ea typeface="楷体_GB2312" pitchFamily="49" charset="-122"/>
              </a:rPr>
              <a:t>（开窗采光）</a:t>
            </a:r>
            <a:endParaRPr lang="zh-CN" altLang="en-US" sz="4400">
              <a:solidFill>
                <a:srgbClr val="FFFF00"/>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slide(fromRight)">
                                      <p:cBhvr>
                                        <p:cTn id="7" dur="500"/>
                                        <p:tgtEl>
                                          <p:spTgt spid="1228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2884"/>
                                        </p:tgtEl>
                                        <p:attrNameLst>
                                          <p:attrName>style.visibility</p:attrName>
                                        </p:attrNameLst>
                                      </p:cBhvr>
                                      <p:to>
                                        <p:strVal val="visible"/>
                                      </p:to>
                                    </p:set>
                                    <p:anim calcmode="lin" valueType="num">
                                      <p:cBhvr additive="base">
                                        <p:cTn id="12" dur="500" fill="hold"/>
                                        <p:tgtEl>
                                          <p:spTgt spid="122884"/>
                                        </p:tgtEl>
                                        <p:attrNameLst>
                                          <p:attrName>ppt_x</p:attrName>
                                        </p:attrNameLst>
                                      </p:cBhvr>
                                      <p:tavLst>
                                        <p:tav tm="0">
                                          <p:val>
                                            <p:strVal val="0-#ppt_w/2"/>
                                          </p:val>
                                        </p:tav>
                                        <p:tav tm="100000">
                                          <p:val>
                                            <p:strVal val="#ppt_x"/>
                                          </p:val>
                                        </p:tav>
                                      </p:tavLst>
                                    </p:anim>
                                    <p:anim calcmode="lin" valueType="num">
                                      <p:cBhvr additive="base">
                                        <p:cTn id="13" dur="500" fill="hold"/>
                                        <p:tgtEl>
                                          <p:spTgt spid="1228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p:bldP spid="12288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3906" name="图片 123905" descr="image001"/>
          <p:cNvPicPr>
            <a:picLocks noChangeAspect="1"/>
          </p:cNvPicPr>
          <p:nvPr>
            <p:custDataLst>
              <p:tags r:id="rId4"/>
            </p:custDataLst>
          </p:nvPr>
        </p:nvPicPr>
        <p:blipFill>
          <a:blip r:embed="rId3"/>
          <a:stretch>
            <a:fillRect/>
          </a:stretch>
        </p:blipFill>
        <p:spPr>
          <a:xfrm>
            <a:off x="0" y="0"/>
            <a:ext cx="11590655" cy="6858000"/>
          </a:xfrm>
          <a:prstGeom prst="rect">
            <a:avLst/>
          </a:prstGeom>
          <a:solidFill>
            <a:schemeClr val="tx1"/>
          </a:solidFill>
          <a:ln w="9525">
            <a:noFill/>
          </a:ln>
        </p:spPr>
      </p:pic>
      <p:sp>
        <p:nvSpPr>
          <p:cNvPr id="123907" name="文本框 123906"/>
          <p:cNvSpPr txBox="1"/>
          <p:nvPr>
            <p:custDataLst>
              <p:tags r:id="rId5"/>
            </p:custDataLst>
          </p:nvPr>
        </p:nvSpPr>
        <p:spPr>
          <a:xfrm>
            <a:off x="3419475" y="2276475"/>
            <a:ext cx="1844675" cy="3581400"/>
          </a:xfrm>
          <a:prstGeom prst="rect">
            <a:avLst/>
          </a:prstGeom>
          <a:solidFill>
            <a:schemeClr val="tx1"/>
          </a:solidFill>
          <a:ln w="9525">
            <a:noFill/>
          </a:ln>
        </p:spPr>
        <p:txBody>
          <a:bodyPr vert="eaVert">
            <a:spAutoFit/>
          </a:bodyPr>
          <a:lstStyle/>
          <a:p>
            <a:r>
              <a:rPr lang="zh-CN" altLang="en-US" sz="3600">
                <a:solidFill>
                  <a:schemeClr val="bg1"/>
                </a:solidFill>
                <a:latin typeface="Times New Roman" panose="02020603050405020304" pitchFamily="18" charset="0"/>
                <a:ea typeface="楷体_GB2312" pitchFamily="49" charset="-122"/>
              </a:rPr>
              <a:t>又杂植兰桂竹木于庭，旧时栏楯，亦遂增胜。</a:t>
            </a:r>
            <a:endParaRPr lang="zh-CN" altLang="en-US" sz="3600">
              <a:solidFill>
                <a:schemeClr val="bg1"/>
              </a:solidFill>
              <a:latin typeface="Times New Roman" panose="02020603050405020304" pitchFamily="18" charset="0"/>
              <a:ea typeface="楷体_GB2312" pitchFamily="49" charset="-122"/>
            </a:endParaRPr>
          </a:p>
        </p:txBody>
      </p:sp>
      <p:sp>
        <p:nvSpPr>
          <p:cNvPr id="123908" name="文本框 123907"/>
          <p:cNvSpPr txBox="1"/>
          <p:nvPr>
            <p:custDataLst>
              <p:tags r:id="rId6"/>
            </p:custDataLst>
          </p:nvPr>
        </p:nvSpPr>
        <p:spPr>
          <a:xfrm>
            <a:off x="3935413" y="765175"/>
            <a:ext cx="6516687" cy="768350"/>
          </a:xfrm>
          <a:prstGeom prst="rect">
            <a:avLst/>
          </a:prstGeom>
          <a:solidFill>
            <a:schemeClr val="tx1"/>
          </a:solidFill>
          <a:ln w="9525">
            <a:noFill/>
          </a:ln>
        </p:spPr>
        <p:txBody>
          <a:bodyPr>
            <a:spAutoFit/>
          </a:bodyPr>
          <a:lstStyle/>
          <a:p>
            <a:r>
              <a:rPr lang="zh-CN" altLang="en-US" sz="4400">
                <a:solidFill>
                  <a:srgbClr val="FFFF00"/>
                </a:solidFill>
                <a:latin typeface="Times New Roman" panose="02020603050405020304" pitchFamily="18" charset="0"/>
                <a:ea typeface="楷体_GB2312" pitchFamily="49" charset="-122"/>
              </a:rPr>
              <a:t>（种植花木，环境宜人）</a:t>
            </a:r>
            <a:endParaRPr lang="zh-CN" altLang="en-US" sz="4400">
              <a:solidFill>
                <a:srgbClr val="FFFF00"/>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23907"/>
                                        </p:tgtEl>
                                        <p:attrNameLst>
                                          <p:attrName>style.visibility</p:attrName>
                                        </p:attrNameLst>
                                      </p:cBhvr>
                                      <p:to>
                                        <p:strVal val="visible"/>
                                      </p:to>
                                    </p:set>
                                    <p:animEffect transition="in" filter="wipe(right)">
                                      <p:cBhvr>
                                        <p:cTn id="7" dur="500"/>
                                        <p:tgtEl>
                                          <p:spTgt spid="1239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3908"/>
                                        </p:tgtEl>
                                        <p:attrNameLst>
                                          <p:attrName>style.visibility</p:attrName>
                                        </p:attrNameLst>
                                      </p:cBhvr>
                                      <p:to>
                                        <p:strVal val="visible"/>
                                      </p:to>
                                    </p:set>
                                    <p:anim calcmode="lin" valueType="num">
                                      <p:cBhvr additive="base">
                                        <p:cTn id="12" dur="500" fill="hold"/>
                                        <p:tgtEl>
                                          <p:spTgt spid="123908"/>
                                        </p:tgtEl>
                                        <p:attrNameLst>
                                          <p:attrName>ppt_x</p:attrName>
                                        </p:attrNameLst>
                                      </p:cBhvr>
                                      <p:tavLst>
                                        <p:tav tm="0">
                                          <p:val>
                                            <p:strVal val="0-#ppt_w/2"/>
                                          </p:val>
                                        </p:tav>
                                        <p:tav tm="100000">
                                          <p:val>
                                            <p:strVal val="#ppt_x"/>
                                          </p:val>
                                        </p:tav>
                                      </p:tavLst>
                                    </p:anim>
                                    <p:anim calcmode="lin" valueType="num">
                                      <p:cBhvr additive="base">
                                        <p:cTn id="13" dur="500" fill="hold"/>
                                        <p:tgtEl>
                                          <p:spTgt spid="1239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p:bldP spid="12390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6802" name="图片 76801" descr="书架"/>
          <p:cNvPicPr>
            <a:picLocks noChangeAspect="1"/>
          </p:cNvPicPr>
          <p:nvPr>
            <p:custDataLst>
              <p:tags r:id="rId4"/>
            </p:custDataLst>
          </p:nvPr>
        </p:nvPicPr>
        <p:blipFill>
          <a:blip r:embed="rId3"/>
          <a:stretch>
            <a:fillRect/>
          </a:stretch>
        </p:blipFill>
        <p:spPr>
          <a:xfrm>
            <a:off x="1577340" y="774065"/>
            <a:ext cx="9338310" cy="5200650"/>
          </a:xfrm>
          <a:prstGeom prst="rect">
            <a:avLst/>
          </a:prstGeom>
          <a:noFill/>
          <a:ln w="9525">
            <a:noFill/>
          </a:ln>
        </p:spPr>
      </p:pic>
      <p:sp>
        <p:nvSpPr>
          <p:cNvPr id="76803" name="矩形 76802"/>
          <p:cNvSpPr/>
          <p:nvPr>
            <p:custDataLst>
              <p:tags r:id="rId5"/>
            </p:custDataLst>
          </p:nvPr>
        </p:nvSpPr>
        <p:spPr>
          <a:xfrm>
            <a:off x="1136650" y="639445"/>
            <a:ext cx="1945005" cy="1276985"/>
          </a:xfrm>
          <a:prstGeom prst="rect">
            <a:avLst/>
          </a:prstGeom>
        </p:spPr>
        <p:txBody>
          <a:bodyPr wrap="none" fromWordArt="1">
            <a:prstTxWarp prst="textFadeUp">
              <a:avLst>
                <a:gd name="adj" fmla="val 5972"/>
              </a:avLst>
            </a:prstTxWarp>
            <a:normAutofit/>
          </a:bodyPr>
          <a:lstStyle/>
          <a:p>
            <a:pPr algn="ctr" eaLnBrk="0" hangingPunct="0"/>
            <a:r>
              <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0"/>
                <a:ea typeface="隶书" charset="0"/>
              </a:rPr>
              <a:t>借书满架</a:t>
            </a:r>
            <a:endPar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122"/>
              <a:ea typeface="隶书"/>
            </a:endParaRPr>
          </a:p>
          <a:p>
            <a:pPr algn="ctr" eaLnBrk="0" hangingPunct="0"/>
            <a:r>
              <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0"/>
                <a:ea typeface="隶书" charset="0"/>
              </a:rPr>
              <a:t>偃仰啸歌</a:t>
            </a:r>
            <a:endPar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0"/>
              <a:ea typeface="隶书" charset="0"/>
            </a:endParaRPr>
          </a:p>
          <a:p>
            <a:pPr algn="ctr" eaLnBrk="0" hangingPunct="0"/>
            <a:r>
              <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0"/>
                <a:ea typeface="隶书" charset="0"/>
              </a:rPr>
              <a:t>冥然兀坐</a:t>
            </a:r>
            <a:endParaRPr lang="zh-CN" altLang="en-US" sz="2000">
              <a:ln w="12700" cap="flat" cmpd="sng">
                <a:solidFill>
                  <a:srgbClr val="B2B2B2"/>
                </a:solidFill>
                <a:prstDash val="solid"/>
                <a:headEnd type="none" w="med" len="med"/>
                <a:tailEnd type="none" w="med" len="med"/>
              </a:ln>
              <a:solidFill>
                <a:srgbClr val="FF0000"/>
              </a:solidFill>
              <a:effectLst>
                <a:outerShdw dist="35921" dir="2699999" sy="50000" rotWithShape="0">
                  <a:srgbClr val="875B0D"/>
                </a:outerShdw>
              </a:effectLst>
              <a:latin typeface="隶书" charset="0"/>
              <a:ea typeface="隶书"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wipe(up)">
                                      <p:cBhvr>
                                        <p:cTn id="7" dur="500"/>
                                        <p:tgtEl>
                                          <p:spTgt spid="76802"/>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6803"/>
                                        </p:tgtEl>
                                        <p:attrNameLst>
                                          <p:attrName>style.visibility</p:attrName>
                                        </p:attrNameLst>
                                      </p:cBhvr>
                                      <p:to>
                                        <p:strVal val="visible"/>
                                      </p:to>
                                    </p:set>
                                    <p:anim calcmode="lin" valueType="num">
                                      <p:cBhvr additive="base">
                                        <p:cTn id="12" dur="500" fill="hold"/>
                                        <p:tgtEl>
                                          <p:spTgt spid="76803"/>
                                        </p:tgtEl>
                                        <p:attrNameLst>
                                          <p:attrName>ppt_x</p:attrName>
                                        </p:attrNameLst>
                                      </p:cBhvr>
                                      <p:tavLst>
                                        <p:tav tm="0">
                                          <p:val>
                                            <p:strVal val="#ppt_x"/>
                                          </p:val>
                                        </p:tav>
                                        <p:tav tm="100000">
                                          <p:val>
                                            <p:strVal val="#ppt_x"/>
                                          </p:val>
                                        </p:tav>
                                      </p:tavLst>
                                    </p:anim>
                                    <p:anim calcmode="lin" valueType="num">
                                      <p:cBhvr additive="base">
                                        <p:cTn id="13"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362"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5364"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4" name="矩形 13"/>
          <p:cNvSpPr/>
          <p:nvPr>
            <p:custDataLst>
              <p:tags r:id="rId6"/>
            </p:custDataLst>
          </p:nvPr>
        </p:nvSpPr>
        <p:spPr>
          <a:xfrm>
            <a:off x="-12382" y="-12700"/>
            <a:ext cx="12215813" cy="6883400"/>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366" name="矩形 4"/>
          <p:cNvSpPr/>
          <p:nvPr>
            <p:custDataLst>
              <p:tags r:id="rId7"/>
            </p:custDataLst>
          </p:nvPr>
        </p:nvSpPr>
        <p:spPr>
          <a:xfrm>
            <a:off x="1060450" y="4169410"/>
            <a:ext cx="6050280" cy="1568450"/>
          </a:xfrm>
          <a:prstGeom prst="rect">
            <a:avLst/>
          </a:prstGeom>
          <a:noFill/>
          <a:ln w="9525">
            <a:noFill/>
          </a:ln>
        </p:spPr>
        <p:txBody>
          <a:bodyPr wrap="square">
            <a:spAutoFit/>
          </a:bodyPr>
          <a:lstStyle/>
          <a:p>
            <a:pPr indent="812800" algn="l">
              <a:lnSpc>
                <a:spcPct val="150000"/>
              </a:lnSpc>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志，即“记”，是古代记叙事物、抒发感情的一种文体。</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custDataLst>
              <p:tags r:id="rId9"/>
            </p:custDataLst>
          </p:nvPr>
        </p:nvPicPr>
        <p:blipFill>
          <a:blip r:embed="rId8"/>
          <a:stretch>
            <a:fillRect/>
          </a:stretch>
        </p:blipFill>
        <p:spPr>
          <a:xfrm rot="16200000" flipV="1">
            <a:off x="9136589" y="3712267"/>
            <a:ext cx="2801815" cy="2720033"/>
          </a:xfrm>
          <a:prstGeom prst="rect">
            <a:avLst/>
          </a:prstGeom>
        </p:spPr>
      </p:pic>
      <p:sp>
        <p:nvSpPr>
          <p:cNvPr id="5" name="矩形 4"/>
          <p:cNvSpPr/>
          <p:nvPr>
            <p:custDataLst>
              <p:tags r:id="rId10"/>
            </p:custDataLst>
          </p:nvPr>
        </p:nvSpPr>
        <p:spPr>
          <a:xfrm>
            <a:off x="2795905" y="1214755"/>
            <a:ext cx="7945755" cy="2306955"/>
          </a:xfrm>
          <a:prstGeom prst="rect">
            <a:avLst/>
          </a:prstGeom>
          <a:noFill/>
          <a:ln w="9525">
            <a:noFill/>
          </a:ln>
        </p:spPr>
        <p:txBody>
          <a:bodyPr wrap="square">
            <a:spAutoFit/>
          </a:bodyPr>
          <a:lstStyle/>
          <a:p>
            <a:pPr indent="812800" algn="l">
              <a:lnSpc>
                <a:spcPct val="150000"/>
              </a:lnSpc>
            </a:pPr>
            <a:r>
              <a:rPr lang="zh-CN" altLang="en-US" sz="3200" b="1">
                <a:solidFill>
                  <a:srgbClr val="C00000"/>
                </a:solidFill>
                <a:latin typeface="微软雅黑" panose="020b0503020204020204" charset="-122"/>
                <a:ea typeface="微软雅黑" panose="020b0503020204020204" charset="-122"/>
              </a:rPr>
              <a:t>记、志、书、表</a:t>
            </a:r>
            <a:r>
              <a:rPr lang="zh-CN" altLang="en-US" sz="3200" b="1">
                <a:solidFill>
                  <a:schemeClr val="tx1"/>
                </a:solidFill>
                <a:latin typeface="微软雅黑" panose="020b0503020204020204" charset="-122"/>
                <a:ea typeface="微软雅黑" panose="020b0503020204020204" charset="-122"/>
              </a:rPr>
              <a:t>，古代常见文体名，都属于古代与韵文相对的“散文”的范畴，共同点：</a:t>
            </a:r>
            <a:r>
              <a:rPr lang="zh-CN" altLang="en-US" sz="3200" b="1">
                <a:solidFill>
                  <a:srgbClr val="C00000"/>
                </a:solidFill>
                <a:latin typeface="微软雅黑" panose="020b0503020204020204" charset="-122"/>
                <a:ea typeface="微软雅黑" panose="020b0503020204020204" charset="-122"/>
              </a:rPr>
              <a:t>以记事为主，夹叙夹议</a:t>
            </a:r>
            <a:r>
              <a:rPr lang="zh-CN" altLang="en-US" sz="3200" b="1">
                <a:solidFill>
                  <a:schemeClr val="tx1"/>
                </a:solidFill>
                <a:latin typeface="微软雅黑" panose="020b0503020204020204" charset="-122"/>
                <a:ea typeface="微软雅黑" panose="020b0503020204020204" charset="-122"/>
              </a:rPr>
              <a:t>。</a:t>
            </a:r>
            <a:endParaRPr lang="zh-CN" altLang="en-US" sz="3200" b="1">
              <a:solidFill>
                <a:schemeClr val="tx1"/>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366"/>
                                        </p:tgtEl>
                                        <p:attrNameLst>
                                          <p:attrName>style.visibility</p:attrName>
                                        </p:attrNameLst>
                                      </p:cBhvr>
                                      <p:to>
                                        <p:strVal val="visible"/>
                                      </p:to>
                                    </p:set>
                                    <p:anim calcmode="lin" valueType="num">
                                      <p:cBhvr additive="base">
                                        <p:cTn id="15" dur="500" fill="hold"/>
                                        <p:tgtEl>
                                          <p:spTgt spid="15366"/>
                                        </p:tgtEl>
                                        <p:attrNameLst>
                                          <p:attrName>ppt_x</p:attrName>
                                        </p:attrNameLst>
                                      </p:cBhvr>
                                      <p:tavLst>
                                        <p:tav tm="0">
                                          <p:val>
                                            <p:strVal val="#ppt_x"/>
                                          </p:val>
                                        </p:tav>
                                        <p:tav tm="100000">
                                          <p:val>
                                            <p:strVal val="#ppt_x"/>
                                          </p:val>
                                        </p:tav>
                                      </p:tavLst>
                                    </p:anim>
                                    <p:anim calcmode="lin" valueType="num">
                                      <p:cBhvr additive="base">
                                        <p:cTn id="16"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266" name="图片 1" descr="组48325同意"/>
          <p:cNvPicPr>
            <a:picLocks noChangeAspect="1"/>
          </p:cNvPicPr>
          <p:nvPr>
            <p:custDataLst>
              <p:tags r:id="rId4"/>
            </p:custDataLst>
          </p:nvPr>
        </p:nvPicPr>
        <p:blipFill>
          <a:blip r:embed="rId3"/>
          <a:stretch>
            <a:fillRect/>
          </a:stretch>
        </p:blipFill>
        <p:spPr>
          <a:xfrm>
            <a:off x="406400" y="658813"/>
            <a:ext cx="3781425" cy="608012"/>
          </a:xfrm>
          <a:prstGeom prst="rect">
            <a:avLst/>
          </a:prstGeom>
          <a:noFill/>
          <a:ln w="9525">
            <a:noFill/>
          </a:ln>
        </p:spPr>
      </p:pic>
      <p:sp>
        <p:nvSpPr>
          <p:cNvPr id="11268" name="文本框 7"/>
          <p:cNvSpPr txBox="1"/>
          <p:nvPr>
            <p:custDataLst>
              <p:tags r:id="rId5"/>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1269" name="矩形 1"/>
          <p:cNvSpPr/>
          <p:nvPr>
            <p:custDataLst>
              <p:tags r:id="rId6"/>
            </p:custDataLst>
          </p:nvPr>
        </p:nvSpPr>
        <p:spPr>
          <a:xfrm>
            <a:off x="1931035" y="2346960"/>
            <a:ext cx="9340215" cy="3322955"/>
          </a:xfrm>
          <a:prstGeom prst="rect">
            <a:avLst/>
          </a:prstGeom>
          <a:noFill/>
          <a:ln w="9525">
            <a:noFill/>
          </a:ln>
        </p:spPr>
        <p:txBody>
          <a:bodyPr wrap="square">
            <a:spAutoFit/>
          </a:bodyPr>
          <a:lstStyle/>
          <a:p>
            <a:pPr eaLnBrk="0" hangingPunct="0">
              <a:lnSpc>
                <a:spcPct val="150000"/>
              </a:lnSpc>
            </a:pPr>
            <a:r>
              <a:rPr lang="zh-CN" altLang="zh-CN" sz="2800" b="1">
                <a:latin typeface="楷体" panose="02010609060101010101" pitchFamily="49" charset="-122"/>
                <a:ea typeface="楷体" panose="02010609060101010101" pitchFamily="49" charset="-122"/>
              </a:rPr>
              <a:t>1.</a:t>
            </a:r>
            <a:r>
              <a:rPr lang="zh-CN" sz="2800" b="1">
                <a:latin typeface="楷体" panose="02010609060101010101" pitchFamily="49" charset="-122"/>
                <a:ea typeface="楷体" panose="02010609060101010101" pitchFamily="49" charset="-122"/>
              </a:rPr>
              <a:t>了解归有光的生平及其作品的独特风格，理解归有光作品的价值。</a:t>
            </a:r>
            <a:endParaRPr lang="zh-CN" sz="2800" b="1">
              <a:latin typeface="楷体" panose="02010609060101010101" pitchFamily="49" charset="-122"/>
              <a:ea typeface="楷体" panose="02010609060101010101" pitchFamily="49" charset="-122"/>
            </a:endParaRPr>
          </a:p>
          <a:p>
            <a:pPr eaLnBrk="0" hangingPunct="0">
              <a:lnSpc>
                <a:spcPct val="150000"/>
              </a:lnSpc>
            </a:pPr>
            <a:r>
              <a:rPr lang="en-US" altLang="zh-CN" sz="2800" b="1">
                <a:latin typeface="楷体" panose="02010609060101010101" pitchFamily="49" charset="-122"/>
                <a:ea typeface="楷体" panose="02010609060101010101" pitchFamily="49" charset="-122"/>
              </a:rPr>
              <a:t>2.品读亲情，学习作品通过平常琐事表达内心深沉感情的技巧。</a:t>
            </a:r>
            <a:endParaRPr lang="en-US" altLang="zh-CN" sz="2800" b="1">
              <a:latin typeface="楷体" panose="02010609060101010101" pitchFamily="49" charset="-122"/>
              <a:ea typeface="楷体" panose="02010609060101010101" pitchFamily="49" charset="-122"/>
            </a:endParaRPr>
          </a:p>
          <a:p>
            <a:pPr eaLnBrk="0" hangingPunct="0">
              <a:lnSpc>
                <a:spcPct val="150000"/>
              </a:lnSpc>
            </a:pPr>
            <a:r>
              <a:rPr lang="en-US" altLang="zh-CN" sz="2800" b="1">
                <a:latin typeface="楷体" panose="02010609060101010101" pitchFamily="49" charset="-122"/>
                <a:ea typeface="楷体" panose="02010609060101010101" pitchFamily="49" charset="-122"/>
              </a:rPr>
              <a:t>3.理解作者对家道衰落的伤感和对故居亲人的眷恋深情。</a:t>
            </a:r>
            <a:endParaRPr lang="en-US" altLang="zh-CN" sz="2800" b="1">
              <a:latin typeface="楷体" panose="02010609060101010101" pitchFamily="49" charset="-122"/>
              <a:ea typeface="楷体" panose="02010609060101010101" pitchFamily="49" charset="-122"/>
            </a:endParaRPr>
          </a:p>
        </p:txBody>
      </p:sp>
      <p:sp>
        <p:nvSpPr>
          <p:cNvPr id="11270" name="TextBox 1"/>
          <p:cNvSpPr txBox="1"/>
          <p:nvPr>
            <p:custDataLst>
              <p:tags r:id="rId7"/>
            </p:custDataLst>
          </p:nvPr>
        </p:nvSpPr>
        <p:spPr>
          <a:xfrm>
            <a:off x="1300798" y="1514158"/>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教学目标</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3047365" y="220980"/>
            <a:ext cx="6355080" cy="922020"/>
          </a:xfrm>
          <a:prstGeom prst="rect">
            <a:avLst/>
          </a:prstGeom>
          <a:noFill/>
        </p:spPr>
        <p:txBody>
          <a:bodyPr wrap="none" rtlCol="0">
            <a:spAutoFit/>
          </a:bodyPr>
          <a:lstStyle/>
          <a:p>
            <a:r>
              <a:rPr lang="zh-CN" altLang="en-US" sz="5400" b="1">
                <a:solidFill>
                  <a:srgbClr val="FF0000"/>
                </a:solidFill>
              </a:rPr>
              <a:t>预习检测、整体感知</a:t>
            </a:r>
            <a:endParaRPr lang="zh-CN" altLang="en-US" sz="5400" b="1">
              <a:solidFill>
                <a:srgbClr val="FF0000"/>
              </a:solidFill>
            </a:endParaRPr>
          </a:p>
        </p:txBody>
      </p:sp>
      <p:sp>
        <p:nvSpPr>
          <p:cNvPr id="3" name="文本框 2"/>
          <p:cNvSpPr txBox="1"/>
          <p:nvPr>
            <p:custDataLst>
              <p:tags r:id="rId5"/>
            </p:custDataLst>
          </p:nvPr>
        </p:nvSpPr>
        <p:spPr>
          <a:xfrm>
            <a:off x="503555" y="1286510"/>
            <a:ext cx="9939020" cy="3291840"/>
          </a:xfrm>
          <a:prstGeom prst="rect">
            <a:avLst/>
          </a:prstGeom>
          <a:noFill/>
        </p:spPr>
        <p:txBody>
          <a:bodyPr wrap="square" rtlCol="0">
            <a:spAutoFit/>
          </a:bodyPr>
          <a:lstStyle/>
          <a:p>
            <a:pPr algn="l">
              <a:lnSpc>
                <a:spcPct val="150000"/>
              </a:lnSpc>
            </a:pPr>
            <a:r>
              <a:rPr lang="zh-CN" altLang="en-US" sz="3200"/>
              <a:t>1.本文写了（     ）破屋，（     ）情感，（     ）亲人，</a:t>
            </a:r>
            <a:endParaRPr lang="zh-CN" altLang="en-US" sz="3200"/>
          </a:p>
          <a:p>
            <a:pPr algn="l">
              <a:lnSpc>
                <a:spcPct val="150000"/>
              </a:lnSpc>
            </a:pPr>
            <a:r>
              <a:rPr lang="zh-CN" altLang="en-US" sz="3200"/>
              <a:t>（     ）琐事。</a:t>
            </a:r>
            <a:endParaRPr lang="zh-CN" altLang="en-US" sz="3200"/>
          </a:p>
          <a:p>
            <a:pPr algn="l">
              <a:lnSpc>
                <a:spcPct val="150000"/>
              </a:lnSpc>
            </a:pPr>
            <a:r>
              <a:rPr lang="zh-CN" altLang="en-US" sz="3200" u="sng">
                <a:solidFill>
                  <a:srgbClr val="C00000"/>
                </a:solidFill>
              </a:rPr>
              <a:t>要求：</a:t>
            </a:r>
            <a:r>
              <a:rPr lang="zh-CN" altLang="en-US" sz="3200">
                <a:solidFill>
                  <a:srgbClr val="C00000"/>
                </a:solidFill>
              </a:rPr>
              <a:t>在括号里填上数量词。</a:t>
            </a:r>
            <a:endParaRPr lang="zh-CN" altLang="en-US" sz="3200">
              <a:solidFill>
                <a:srgbClr val="C00000"/>
              </a:solidFill>
            </a:endParaRPr>
          </a:p>
          <a:p>
            <a:pPr algn="l">
              <a:lnSpc>
                <a:spcPct val="200000"/>
              </a:lnSpc>
            </a:pPr>
            <a:endParaRPr sz="3200"/>
          </a:p>
        </p:txBody>
      </p:sp>
      <p:sp>
        <p:nvSpPr>
          <p:cNvPr id="4" name="文本框 3"/>
          <p:cNvSpPr txBox="1"/>
          <p:nvPr>
            <p:custDataLst>
              <p:tags r:id="rId6"/>
            </p:custDataLst>
          </p:nvPr>
        </p:nvSpPr>
        <p:spPr>
          <a:xfrm>
            <a:off x="503555" y="3749675"/>
            <a:ext cx="11117580" cy="2553335"/>
          </a:xfrm>
          <a:prstGeom prst="rect">
            <a:avLst/>
          </a:prstGeom>
          <a:noFill/>
        </p:spPr>
        <p:txBody>
          <a:bodyPr wrap="square" rtlCol="0">
            <a:spAutoFit/>
          </a:bodyPr>
          <a:lstStyle/>
          <a:p>
            <a:pPr algn="l"/>
            <a:r>
              <a:rPr lang="zh-CN" altLang="en-US" sz="3200">
                <a:solidFill>
                  <a:srgbClr val="FF0000"/>
                </a:solidFill>
                <a:latin typeface="黑体" panose="02010609060101010101" charset="-122"/>
                <a:ea typeface="黑体" panose="02010609060101010101" charset="-122"/>
              </a:rPr>
              <a:t>一间书房</a:t>
            </a:r>
            <a:r>
              <a:rPr lang="zh-CN" altLang="en-US" sz="3200">
                <a:latin typeface="黑体" panose="02010609060101010101" charset="-122"/>
                <a:ea typeface="黑体" panose="02010609060101010101" charset="-122"/>
              </a:rPr>
              <a:t>：项脊轩（书斋）</a:t>
            </a:r>
            <a:endParaRPr lang="zh-CN" altLang="en-US" sz="3200">
              <a:latin typeface="黑体" panose="02010609060101010101" charset="-122"/>
              <a:ea typeface="黑体" panose="02010609060101010101" charset="-122"/>
            </a:endParaRPr>
          </a:p>
          <a:p>
            <a:pPr algn="l"/>
            <a:r>
              <a:rPr lang="zh-CN" altLang="en-US" sz="3200">
                <a:solidFill>
                  <a:srgbClr val="FF0000"/>
                </a:solidFill>
                <a:latin typeface="黑体" panose="02010609060101010101" charset="-122"/>
                <a:ea typeface="黑体" panose="02010609060101010101" charset="-122"/>
              </a:rPr>
              <a:t>两种情感</a:t>
            </a:r>
            <a:r>
              <a:rPr lang="zh-CN" altLang="en-US" sz="3200">
                <a:latin typeface="黑体" panose="02010609060101010101" charset="-122"/>
                <a:ea typeface="黑体" panose="02010609060101010101" charset="-122"/>
              </a:rPr>
              <a:t>：喜、悲</a:t>
            </a:r>
            <a:endParaRPr lang="zh-CN" altLang="en-US" sz="3200">
              <a:latin typeface="黑体" panose="02010609060101010101" charset="-122"/>
              <a:ea typeface="黑体" panose="02010609060101010101" charset="-122"/>
            </a:endParaRPr>
          </a:p>
          <a:p>
            <a:pPr algn="l"/>
            <a:r>
              <a:rPr lang="zh-CN" altLang="en-US" sz="3200">
                <a:solidFill>
                  <a:srgbClr val="FF0000"/>
                </a:solidFill>
                <a:latin typeface="黑体" panose="02010609060101010101" charset="-122"/>
                <a:ea typeface="黑体" panose="02010609060101010101" charset="-122"/>
              </a:rPr>
              <a:t>三位至亲</a:t>
            </a:r>
            <a:r>
              <a:rPr lang="zh-CN" altLang="en-US" sz="3200">
                <a:latin typeface="黑体" panose="02010609060101010101" charset="-122"/>
                <a:ea typeface="黑体" panose="02010609060101010101" charset="-122"/>
              </a:rPr>
              <a:t>：母亲、祖母、亡妻</a:t>
            </a:r>
            <a:endParaRPr lang="zh-CN" altLang="en-US" sz="3200">
              <a:latin typeface="黑体" panose="02010609060101010101" charset="-122"/>
              <a:ea typeface="黑体" panose="02010609060101010101" charset="-122"/>
            </a:endParaRPr>
          </a:p>
          <a:p>
            <a:pPr algn="l"/>
            <a:r>
              <a:rPr lang="zh-CN" altLang="en-US" sz="3200">
                <a:solidFill>
                  <a:srgbClr val="FF0000"/>
                </a:solidFill>
                <a:latin typeface="黑体" panose="02010609060101010101" charset="-122"/>
                <a:ea typeface="黑体" panose="02010609060101010101" charset="-122"/>
              </a:rPr>
              <a:t>四件琐事</a:t>
            </a:r>
            <a:r>
              <a:rPr lang="zh-CN" altLang="en-US" sz="3200">
                <a:latin typeface="黑体" panose="02010609060101010101" charset="-122"/>
                <a:ea typeface="黑体" panose="02010609060101010101" charset="-122"/>
              </a:rPr>
              <a:t>：叔父分家（家庭变故）、老妪忆母、大母励志、回忆亡妻。</a:t>
            </a:r>
            <a:endParaRPr lang="zh-CN" altLang="en-US" sz="3200">
              <a:latin typeface="黑体" panose="02010609060101010101" charset="-122"/>
              <a:ea typeface="黑体" panose="02010609060101010101"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3047365" y="220980"/>
            <a:ext cx="6355080" cy="922020"/>
          </a:xfrm>
          <a:prstGeom prst="rect">
            <a:avLst/>
          </a:prstGeom>
          <a:noFill/>
        </p:spPr>
        <p:txBody>
          <a:bodyPr wrap="none" rtlCol="0">
            <a:spAutoFit/>
          </a:bodyPr>
          <a:lstStyle/>
          <a:p>
            <a:r>
              <a:rPr lang="zh-CN" altLang="en-US" sz="5400" b="1">
                <a:solidFill>
                  <a:srgbClr val="FF0000"/>
                </a:solidFill>
              </a:rPr>
              <a:t>预习检测、整体感知</a:t>
            </a:r>
            <a:endParaRPr lang="zh-CN" altLang="en-US" sz="5400" b="1">
              <a:solidFill>
                <a:srgbClr val="FF0000"/>
              </a:solidFill>
            </a:endParaRPr>
          </a:p>
        </p:txBody>
      </p:sp>
      <p:sp>
        <p:nvSpPr>
          <p:cNvPr id="3" name="文本框 2"/>
          <p:cNvSpPr txBox="1"/>
          <p:nvPr>
            <p:custDataLst>
              <p:tags r:id="rId5"/>
            </p:custDataLst>
          </p:nvPr>
        </p:nvSpPr>
        <p:spPr>
          <a:xfrm>
            <a:off x="1092835" y="1821180"/>
            <a:ext cx="9939020" cy="1014730"/>
          </a:xfrm>
          <a:prstGeom prst="rect">
            <a:avLst/>
          </a:prstGeom>
          <a:noFill/>
        </p:spPr>
        <p:txBody>
          <a:bodyPr wrap="square" rtlCol="0">
            <a:spAutoFit/>
          </a:bodyPr>
          <a:lstStyle/>
          <a:p>
            <a:pPr algn="l">
              <a:lnSpc>
                <a:spcPct val="150000"/>
              </a:lnSpc>
            </a:pPr>
            <a:r>
              <a:rPr lang="zh-CN" altLang="en-US" sz="4000"/>
              <a:t>2.找出文中点明作者情感的语句。</a:t>
            </a:r>
            <a:endParaRPr lang="zh-CN" altLang="en-US" sz="4000"/>
          </a:p>
        </p:txBody>
      </p:sp>
      <p:sp>
        <p:nvSpPr>
          <p:cNvPr id="4" name="文本框 3"/>
          <p:cNvSpPr txBox="1"/>
          <p:nvPr>
            <p:custDataLst>
              <p:tags r:id="rId6"/>
            </p:custDataLst>
          </p:nvPr>
        </p:nvSpPr>
        <p:spPr>
          <a:xfrm>
            <a:off x="1360805" y="3799840"/>
            <a:ext cx="8540750" cy="706755"/>
          </a:xfrm>
          <a:prstGeom prst="rect">
            <a:avLst/>
          </a:prstGeom>
          <a:noFill/>
        </p:spPr>
        <p:txBody>
          <a:bodyPr wrap="square" rtlCol="0">
            <a:spAutoFit/>
          </a:bodyPr>
          <a:lstStyle/>
          <a:p>
            <a:pPr algn="l"/>
            <a:r>
              <a:rPr lang="zh-CN" altLang="en-US" sz="4000">
                <a:solidFill>
                  <a:srgbClr val="FF0000"/>
                </a:solidFill>
                <a:latin typeface="黑体" panose="02010609060101010101" charset="-122"/>
                <a:ea typeface="黑体" panose="02010609060101010101" charset="-122"/>
              </a:rPr>
              <a:t>然余居于此，多可喜，亦多可悲。</a:t>
            </a:r>
            <a:endParaRPr lang="zh-CN" altLang="en-US" sz="4000">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553" name="文本框 2"/>
          <p:cNvSpPr txBox="1"/>
          <p:nvPr>
            <p:custDataLst>
              <p:tags r:id="rId4"/>
            </p:custDataLst>
          </p:nvPr>
        </p:nvSpPr>
        <p:spPr>
          <a:xfrm>
            <a:off x="2492375" y="53975"/>
            <a:ext cx="6355080" cy="922020"/>
          </a:xfrm>
          <a:prstGeom prst="rect">
            <a:avLst/>
          </a:prstGeom>
          <a:noFill/>
          <a:ln w="9525">
            <a:noFill/>
          </a:ln>
        </p:spPr>
        <p:txBody>
          <a:bodyPr wrap="none" anchor="t">
            <a:spAutoFit/>
          </a:bodyPr>
          <a:lstStyle/>
          <a:p>
            <a:pPr algn="l"/>
            <a:r>
              <a:rPr lang="zh-CN" altLang="en-US" sz="5400" b="1">
                <a:solidFill>
                  <a:srgbClr val="FF0000"/>
                </a:solidFill>
                <a:latin typeface="微软雅黑" panose="020b0503020204020204" charset="-122"/>
                <a:ea typeface="微软雅黑" panose="020b0503020204020204" charset="-122"/>
                <a:sym typeface="Arial" panose="020b0604020202020204" pitchFamily="34" charset="0"/>
              </a:rPr>
              <a:t>品读细节，体味悲情</a:t>
            </a:r>
            <a:endParaRPr lang="zh-CN" altLang="en-US" sz="5400" b="1">
              <a:solidFill>
                <a:srgbClr val="FF0000"/>
              </a:solidFill>
              <a:latin typeface="微软雅黑" panose="020b0503020204020204" charset="-122"/>
              <a:ea typeface="微软雅黑"/>
              <a:sym typeface="Arial" pitchFamily="34" charset="0"/>
            </a:endParaRPr>
          </a:p>
        </p:txBody>
      </p:sp>
      <p:pic>
        <p:nvPicPr>
          <p:cNvPr id="5" name="图片 4"/>
          <p:cNvPicPr>
            <a:picLocks noChangeAspect="1"/>
          </p:cNvPicPr>
          <p:nvPr>
            <p:custDataLst>
              <p:tags r:id="rId6"/>
            </p:custDataLst>
          </p:nvPr>
        </p:nvPicPr>
        <p:blipFill>
          <a:blip r:embed="rId5"/>
          <a:stretch>
            <a:fillRect/>
          </a:stretch>
        </p:blipFill>
        <p:spPr>
          <a:xfrm>
            <a:off x="-1270" y="-70485"/>
            <a:ext cx="12193270" cy="6998335"/>
          </a:xfrm>
          <a:prstGeom prst="rect">
            <a:avLst/>
          </a:prstGeom>
        </p:spPr>
      </p:pic>
    </p:spTree>
    <p:custDataLst>
      <p:tags r:id="rId7"/>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6"/>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a:sym typeface="Arial" pitchFamily="34" charset="0"/>
            </a:endParaRPr>
          </a:p>
        </p:txBody>
      </p:sp>
      <p:sp>
        <p:nvSpPr>
          <p:cNvPr id="3" name="矩形 2"/>
          <p:cNvSpPr/>
          <p:nvPr>
            <p:custDataLst>
              <p:tags r:id="rId7"/>
            </p:custDataLst>
          </p:nvPr>
        </p:nvSpPr>
        <p:spPr>
          <a:xfrm>
            <a:off x="6407785" y="1922780"/>
            <a:ext cx="5469890" cy="470789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a:endParaRPr>
          </a:p>
          <a:p>
            <a:pPr indent="609600" eaLnBrk="0" hangingPunct="0">
              <a:lnSpc>
                <a:spcPct val="150000"/>
              </a:lnSpc>
            </a:pPr>
            <a:r>
              <a:rPr lang="zh-CN" altLang="zh-CN" sz="2000">
                <a:latin typeface="微软雅黑" panose="020b0503020204020204" charset="-122"/>
                <a:ea typeface="微软雅黑" panose="020b0503020204020204" charset="-122"/>
              </a:rPr>
              <a:t>项脊轩,就是旧日的那间南阁子。面积只有一丈见方，可以容得下一个人居住。这是间历经百年的老屋，灰尘泥土向下渗漏，雨水直往下滴。每当挪动一下桌子，环顾四周也没有可以安置的地方。（屋子）又是朝北的，照不到阳光，一过中午室内就昏暗了。我略为修补，使（它）不从上面渗漏下来，前面开了四扇窗，围着庭院筑起围墙，用来挡住南面射来的阳光，借助日光的反射，室内才明亮起来。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8"/>
            </p:custDataLst>
          </p:nvPr>
        </p:nvSpPr>
        <p:spPr>
          <a:xfrm>
            <a:off x="614045" y="2085975"/>
            <a:ext cx="5539105" cy="396938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a:endParaRPr>
          </a:p>
          <a:p>
            <a:pPr indent="609600">
              <a:lnSpc>
                <a:spcPct val="150000"/>
              </a:lnSpc>
            </a:pPr>
            <a:r>
              <a:rPr lang="zh-CN" altLang="zh-CN" sz="2400" b="1">
                <a:latin typeface="微软雅黑" panose="020b0503020204020204" charset="-122"/>
                <a:ea typeface="微软雅黑" panose="020b0503020204020204" charset="-122"/>
              </a:rPr>
              <a:t>项脊轩，旧南阁子也。室仅方丈，可容一人居。百年老屋，尘泥渗漉，雨泽下注，每移案，顾视无可置者。又北向，不能得日，日过午已昏。余稍为修葺，使不上漏。前辟四窗，垣墙周庭，以当南日，日影反照，室始洞然。 </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0"/>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6"/>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7"/>
            </p:custDataLst>
          </p:nvPr>
        </p:nvSpPr>
        <p:spPr>
          <a:xfrm>
            <a:off x="6407785" y="2367280"/>
            <a:ext cx="4478020" cy="332295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又过了六年，我的妻子去世了，小轩也破败了，没有修理。又过了两年，我因久卧病榻，心情无聊，于是叫人再次修理了这间南阁子，式样与以前稍有不同。然而我以后大部分时间出门在外，不常在这里居住。</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8"/>
            </p:custDataLst>
          </p:nvPr>
        </p:nvSpPr>
        <p:spPr>
          <a:xfrm>
            <a:off x="791845" y="2598420"/>
            <a:ext cx="454723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其后六年，吾妻死，室坏不修。其后二年，余久卧病无聊，乃使人复葺南阁子，其制稍异于前。然自后余多在外，不常居。</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0"/>
            </p:custDataLst>
          </p:nvPr>
        </p:nvPicPr>
        <p:blipFill>
          <a:blip r:embed="rId9"/>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07785" y="1922780"/>
            <a:ext cx="5469890" cy="4707890"/>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又在庭院中错杂栽种了兰花、桂花、竹子、树木，旧时的栏杆也因而增添了美景。借来的书放满了书架，我或俯或仰,高声放歌,大声吟诵，有时则静默独坐，外界的各种声音都听得见。然而庭院台阶显得特别寂静，小鸟不时飞来啄食，有人来它也不飞走。十五的夜晚，明亮的月光照在半墙上，桂树的影子纷杂错落，微风吹拂，桂影移动，舒缓轻盈，十分可爱。</a:t>
            </a:r>
            <a:br>
              <a:rPr lang="zh-CN" altLang="zh-CN" sz="2000">
                <a:latin typeface="微软雅黑" panose="020b0503020204020204" charset="-122"/>
                <a:ea typeface="微软雅黑" panose="020b0503020204020204" charset="-122"/>
              </a:rPr>
            </a:b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614045" y="2085975"/>
            <a:ext cx="5539105" cy="452310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又杂植兰桂竹木于庭，旧时栏楯，亦遂增胜。借书满架，偃仰啸歌，冥然兀坐，万籁有声。而庭阶寂寂，小鸟时来啄食，人至不去。三五之夜，明月半墙，桂影斑驳，风移影动，珊珊可爱。</a:t>
            </a:r>
            <a:br>
              <a:rPr lang="zh-CN" altLang="zh-CN" sz="2400" b="1">
                <a:latin typeface="微软雅黑" panose="020b0503020204020204" charset="-122"/>
                <a:ea typeface="微软雅黑" panose="020b0503020204020204" charset="-122"/>
              </a:rPr>
            </a:br>
            <a:br>
              <a:rPr lang="zh-CN" altLang="zh-CN" sz="2400" b="1">
                <a:latin typeface="微软雅黑" panose="020b0503020204020204" charset="-122"/>
                <a:ea typeface="微软雅黑" panose="020b0503020204020204" charset="-122"/>
              </a:rPr>
            </a:b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07785" y="1922780"/>
            <a:ext cx="5469890" cy="424624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在这之前，庭院南北贯通，是个完整的院子。等到伯父、叔父们分家以后，庭院内外开了许多小门墙,到处都是。东家的狗向着西家叫，来了客人得越过厨房去赴宴，鸡都在厅堂上栖息。庭院中先是扎上篱笆，后来砌上了墙，一共变动了两次。我家有个老婆婆，曾经在这间屋里住过。她是已经去世的祖母的婢女，喂养过两代人，我母亲生前待她很好。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614045" y="2085975"/>
            <a:ext cx="5539105" cy="452310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先是，庭中通南北为一。迨诸父异爨，内外多置小门墙,往往而是。东犬西吠，客逾庖而宴，鸡栖于厅。庭中始为篱，已为墙，凡再变矣。家有老妪，尝居于此。妪，先大母婢也，乳二世，先妣抚之甚厚。 </a:t>
            </a:r>
            <a:br>
              <a:rPr lang="zh-CN" altLang="zh-CN" sz="2400" b="1">
                <a:latin typeface="微软雅黑" panose="020b0503020204020204" charset="-122"/>
                <a:ea typeface="微软雅黑" panose="020b0503020204020204" charset="-122"/>
              </a:rPr>
            </a:b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815398" y="86391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242050" y="1448435"/>
            <a:ext cx="5469890" cy="516953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屋子西面和内室相连，母亲曾经来过，老婆婆常对我说：“这里，就是你母亲曾经站立过的地方。”她又说：“你姐姐在我的怀里，呱呱地哭着，你母亲听到哭声用手指敲敲房门说：‘女儿冷吗？是想吃东西吗？’我隔着门板应声回答”。话还没说完，我就哭了，老婆婆也哭了。我从十五岁起，一直在这项脊轩中读书。有一天，祖母来看我，对我说：“我的孩子，很久没见到你的人影了，为什么整天不声不响地待在这儿，很像个女儿家呀！”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702945" y="1494790"/>
            <a:ext cx="5539105" cy="507746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室西连于中闺，先妣尝一至。妪每谓予曰：“某所，而母立于兹。”妪又曰：“汝姊在吾怀，呱呱而泣；娘以指叩门扉曰：‘儿寒乎？欲食乎？’吾从板外相为应答。”语未毕，余泣，妪亦泣。余自束发，读书轩中，一日，大母过余曰：“吾儿，久不见若影，何竟日默默在此，大类女郎也？” </a:t>
            </a:r>
            <a:endParaRPr lang="zh-CN" altLang="zh-CN" sz="24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52235" y="2085975"/>
            <a:ext cx="5469890" cy="424624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等到离开的时候，用手关上房门，自言自语地说：“我家的人读书，很长时间不见成效了，这孩子的成功，就可以期待的吧！”一会儿，祖母拿着一块象笏来，说：“这是我祖父太常公宣德年间拿着上朝的，将来你用得上它。”回想起这些往事陈迹，就像发生在昨天似的，真叫人忍不住放声大哭。</a:t>
            </a:r>
            <a:br>
              <a:rPr lang="zh-CN" altLang="zh-CN" sz="2000">
                <a:latin typeface="微软雅黑" panose="020b0503020204020204" charset="-122"/>
                <a:ea typeface="微软雅黑" panose="020b0503020204020204" charset="-122"/>
              </a:rPr>
            </a:br>
            <a:r>
              <a:rPr lang="zh-CN" altLang="zh-CN" sz="2000">
                <a:latin typeface="微软雅黑" panose="020b0503020204020204" charset="-122"/>
                <a:ea typeface="微软雅黑" panose="020b0503020204020204" charset="-122"/>
              </a:rPr>
              <a:t>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554355" y="2263775"/>
            <a:ext cx="5539105" cy="341503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比去，以手阖门，自语曰：“吾家读书久不效，儿之成，则可待乎？”顷之，持一象笏至，曰：“此吾祖太常公宣德间执此以朝，他日汝当用之。”瞻顾遗迹，如在昨日，令人长号不自禁。</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52235" y="2085975"/>
            <a:ext cx="5469890" cy="424624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等到离开的时候，用手关上房门，自言自语地说：“我家的人读书，很长时间不见成效了，这孩子的成功，就可以期待的吧！”一会儿，祖母拿着一块象笏来，说：“这是我祖父太常公宣德年间拿着上朝的，将来你用得上它。”回想起这些往事陈迹，就像发生在昨天似的，真叫人忍不住放声大哭。</a:t>
            </a:r>
            <a:br>
              <a:rPr lang="zh-CN" altLang="zh-CN" sz="2000">
                <a:latin typeface="微软雅黑" panose="020b0503020204020204" charset="-122"/>
                <a:ea typeface="微软雅黑" panose="020b0503020204020204" charset="-122"/>
              </a:rPr>
            </a:br>
            <a:r>
              <a:rPr lang="zh-CN" altLang="zh-CN" sz="2000">
                <a:latin typeface="微软雅黑" panose="020b0503020204020204" charset="-122"/>
                <a:ea typeface="微软雅黑" panose="020b0503020204020204" charset="-122"/>
              </a:rPr>
              <a:t>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554355" y="2263775"/>
            <a:ext cx="5539105" cy="341503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比去，以手阖门，自语曰：“吾家读书久不效，儿之成，则可待乎？”顷之，持一象笏至，曰：“此吾祖太常公宣德间执此以朝，他日汝当用之。”瞻顾遗迹，如在昨日，令人长号不自禁。</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90" name="图片 1" descr="组48325同意"/>
          <p:cNvPicPr>
            <a:picLocks noChangeAspect="1"/>
          </p:cNvPicPr>
          <p:nvPr>
            <p:custDataLst>
              <p:tags r:id="rId4"/>
            </p:custDataLst>
          </p:nvPr>
        </p:nvPicPr>
        <p:blipFill>
          <a:blip r:embed="rId3"/>
          <a:stretch>
            <a:fillRect/>
          </a:stretch>
        </p:blipFill>
        <p:spPr>
          <a:xfrm>
            <a:off x="406400" y="658813"/>
            <a:ext cx="3781425" cy="608012"/>
          </a:xfrm>
          <a:prstGeom prst="rect">
            <a:avLst/>
          </a:prstGeom>
          <a:noFill/>
          <a:ln w="9525">
            <a:noFill/>
          </a:ln>
        </p:spPr>
      </p:pic>
      <p:sp>
        <p:nvSpPr>
          <p:cNvPr id="12292" name="文本框 7"/>
          <p:cNvSpPr txBox="1"/>
          <p:nvPr>
            <p:custDataLst>
              <p:tags r:id="rId5"/>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2293" name="矩形 1"/>
          <p:cNvSpPr/>
          <p:nvPr>
            <p:custDataLst>
              <p:tags r:id="rId6"/>
            </p:custDataLst>
          </p:nvPr>
        </p:nvSpPr>
        <p:spPr>
          <a:xfrm>
            <a:off x="1679575" y="2006600"/>
            <a:ext cx="9485630" cy="3415030"/>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语言建构与运用：结合注释和工具书，提高阅读诗歌阅读能力。</a:t>
            </a:r>
            <a:endParaRPr lang="en-US" altLang="zh-CN" sz="2400" b="1">
              <a:latin typeface="楷体" panose="02010609060101010101" pitchFamily="49" charset="-122"/>
              <a:ea typeface="楷体" panose="02010609060101010101" pitchFamily="49" charset="-122"/>
            </a:endParaRPr>
          </a:p>
          <a:p>
            <a:pPr eaLnBrk="0" hangingPunct="0">
              <a:lnSpc>
                <a:spcPct val="150000"/>
              </a:lnSpc>
            </a:pPr>
            <a:r>
              <a:rPr lang="zh-CN" altLang="en-US" sz="2400" b="1">
                <a:latin typeface="楷体" panose="02010609060101010101" pitchFamily="49" charset="-122"/>
                <a:ea typeface="楷体" panose="02010609060101010101" pitchFamily="49" charset="-122"/>
              </a:rPr>
              <a:t>思维发展与提升：品读本文，学习作品通过平常琐事表达内心深沉感情的技巧。</a:t>
            </a:r>
            <a:endParaRPr lang="zh-CN" altLang="en-US" sz="2400" b="1">
              <a:latin typeface="楷体" panose="02010609060101010101" pitchFamily="49" charset="-122"/>
              <a:ea typeface="楷体" panose="02010609060101010101" pitchFamily="49" charset="-122"/>
            </a:endParaRPr>
          </a:p>
          <a:p>
            <a:pPr eaLnBrk="0" hangingPunct="0">
              <a:lnSpc>
                <a:spcPct val="150000"/>
              </a:lnSpc>
            </a:pPr>
            <a:r>
              <a:rPr lang="zh-CN" altLang="en-US" sz="2400" b="1">
                <a:latin typeface="楷体" panose="02010609060101010101" pitchFamily="49" charset="-122"/>
                <a:ea typeface="楷体" panose="02010609060101010101" pitchFamily="49" charset="-122"/>
              </a:rPr>
              <a:t>审美鉴赏与创造：了解归有光的生平及其作品的独特风格，理解归有光作品的价值</a:t>
            </a:r>
            <a:endParaRPr lang="zh-CN" altLang="en-US" sz="2400" b="1">
              <a:latin typeface="楷体" panose="02010609060101010101" pitchFamily="49" charset="-122"/>
              <a:ea typeface="楷体" panose="02010609060101010101" pitchFamily="49" charset="-122"/>
            </a:endParaRPr>
          </a:p>
          <a:p>
            <a:pPr eaLnBrk="0" hangingPunct="0">
              <a:lnSpc>
                <a:spcPct val="150000"/>
              </a:lnSpc>
            </a:pPr>
            <a:r>
              <a:rPr lang="zh-CN" altLang="en-US" sz="2400" b="1">
                <a:latin typeface="楷体" panose="02010609060101010101" pitchFamily="49" charset="-122"/>
                <a:ea typeface="楷体" panose="02010609060101010101" pitchFamily="49" charset="-122"/>
              </a:rPr>
              <a:t>文化传承与理解：有意识培养从细微的“举动”中品味“人情美”。</a:t>
            </a:r>
            <a:endParaRPr lang="zh-CN" altLang="en-US" sz="2400" b="1">
              <a:latin typeface="楷体" panose="02010609060101010101" pitchFamily="49" charset="-122"/>
              <a:ea typeface="楷体" panose="02010609060101010101" pitchFamily="49" charset="-122"/>
            </a:endParaRPr>
          </a:p>
        </p:txBody>
      </p:sp>
      <p:sp>
        <p:nvSpPr>
          <p:cNvPr id="12294" name="TextBox 1"/>
          <p:cNvSpPr txBox="1"/>
          <p:nvPr>
            <p:custDataLst>
              <p:tags r:id="rId7"/>
            </p:custDataLst>
          </p:nvPr>
        </p:nvSpPr>
        <p:spPr>
          <a:xfrm>
            <a:off x="1341438" y="1420813"/>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核心素养</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37630" y="2456180"/>
            <a:ext cx="4655185" cy="332295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项脊轩的东面，以前做过厨房，人们到那里去，要从轩前经过。我关上窗子住在里面，时间长了，能够根据脚步声辨别出行人。项脊轩共四次遭受火灾，却能不被焚毁，大概是有神灵保护的缘故。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717550" y="2456180"/>
            <a:ext cx="5109845" cy="230695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轩东，故尝为厨，人往，从轩前过。余扃牖而居，久之能以足音辨人。轩凡四遭火，得不焚，殆有神护者。 </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37630" y="2456180"/>
            <a:ext cx="4655185" cy="332295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我已经写完了这篇志，过了五年，我的妻子嫁到我家。她时常来到项脊轩中，向我询问古代的事情，有时靠着桌子学写字。我妻子回娘家看望父母，归来后转达她的小妹们的话说：“听说姐姐家有间阁子，那么什么叫阁子呢？” </a:t>
            </a: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717550" y="2456180"/>
            <a:ext cx="5109845" cy="2861310"/>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余既为此志，后五年，吾妻来归，时至轩中，从余问古事，或凭几学书。吾妻归宁，述诸小妹语曰：“闻姊家有阁子，且何谓阁子也？” 。 </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3"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33795" name="文本框 7"/>
          <p:cNvSpPr txBox="1"/>
          <p:nvPr>
            <p:custDataLst>
              <p:tags r:id="rId6"/>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3796" name="Text Box 2"/>
          <p:cNvSpPr txBox="1"/>
          <p:nvPr>
            <p:custDataLst>
              <p:tags r:id="rId7"/>
            </p:custDataLst>
          </p:nvPr>
        </p:nvSpPr>
        <p:spPr>
          <a:xfrm>
            <a:off x="3192463" y="1214438"/>
            <a:ext cx="5807075" cy="58420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文白对译</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6437630" y="2456180"/>
            <a:ext cx="4655185" cy="2399665"/>
          </a:xfrm>
          <a:prstGeom prst="rect">
            <a:avLst/>
          </a:prstGeom>
          <a:noFill/>
          <a:ln w="9525">
            <a:noFill/>
          </a:ln>
        </p:spPr>
        <p:txBody>
          <a:bodyPr wrap="square" anchor="t" anchorCtr="0">
            <a:spAutoFit/>
          </a:bodyPr>
          <a:lstStyle/>
          <a:p>
            <a:pPr eaLnBrk="0" hangingPunct="0">
              <a:lnSpc>
                <a:spcPct val="150000"/>
              </a:lnSpc>
            </a:pPr>
            <a:r>
              <a:rPr lang="zh-CN" altLang="zh-CN" sz="2000">
                <a:latin typeface="微软雅黑" panose="020b0503020204020204" charset="-122"/>
                <a:ea typeface="微软雅黑" panose="020b0503020204020204" charset="-122"/>
              </a:rPr>
              <a:t>译文：</a:t>
            </a:r>
            <a:endParaRPr lang="zh-CN" altLang="zh-CN" sz="2000">
              <a:latin typeface="微软雅黑" panose="020b0503020204020204" charset="-122"/>
              <a:ea typeface="微软雅黑" panose="020b0503020204020204" charset="-122"/>
            </a:endParaRPr>
          </a:p>
          <a:p>
            <a:pPr indent="609600" eaLnBrk="0" hangingPunct="0">
              <a:lnSpc>
                <a:spcPct val="150000"/>
              </a:lnSpc>
            </a:pPr>
            <a:r>
              <a:rPr lang="zh-CN" altLang="zh-CN" sz="2000">
                <a:latin typeface="微软雅黑" panose="020b0503020204020204" charset="-122"/>
                <a:ea typeface="微软雅黑" panose="020b0503020204020204" charset="-122"/>
              </a:rPr>
              <a:t>庭院中有一棵枇杷树，是我的妻子在她去世那一年亲手栽种的，现在已经长得高大挺拔，像伞一样了。 </a:t>
            </a:r>
            <a:br>
              <a:rPr lang="zh-CN" altLang="zh-CN" sz="2000">
                <a:latin typeface="微软雅黑" panose="020b0503020204020204" charset="-122"/>
                <a:ea typeface="微软雅黑" panose="020b0503020204020204" charset="-122"/>
              </a:rPr>
            </a:br>
            <a:endParaRPr lang="zh-CN" altLang="zh-CN" sz="2000">
              <a:latin typeface="微软雅黑" panose="020b0503020204020204" charset="-122"/>
              <a:ea typeface="微软雅黑" panose="020b0503020204020204" charset="-122"/>
            </a:endParaRPr>
          </a:p>
        </p:txBody>
      </p:sp>
      <p:sp>
        <p:nvSpPr>
          <p:cNvPr id="5" name="Text Box 6"/>
          <p:cNvSpPr/>
          <p:nvPr>
            <p:custDataLst>
              <p:tags r:id="rId9"/>
            </p:custDataLst>
          </p:nvPr>
        </p:nvSpPr>
        <p:spPr>
          <a:xfrm>
            <a:off x="717550" y="2456180"/>
            <a:ext cx="5109845" cy="1753235"/>
          </a:xfrm>
          <a:prstGeom prst="rect">
            <a:avLst/>
          </a:prstGeom>
          <a:noFill/>
          <a:ln w="12700">
            <a:noFill/>
          </a:ln>
        </p:spPr>
        <p:txBody>
          <a:bodyPr wrap="square" anchor="t" anchorCtr="0">
            <a:spAutoFit/>
          </a:bodyPr>
          <a:lstStyle/>
          <a:p>
            <a:pPr>
              <a:lnSpc>
                <a:spcPct val="150000"/>
              </a:lnSpc>
            </a:pPr>
            <a:r>
              <a:rPr lang="zh-CN" altLang="zh-CN" sz="2400" b="1">
                <a:latin typeface="微软雅黑" panose="020b0503020204020204" charset="-122"/>
                <a:ea typeface="微软雅黑" panose="020b0503020204020204" charset="-122"/>
              </a:rPr>
              <a:t>原文 </a:t>
            </a:r>
            <a:endParaRPr lang="zh-CN" altLang="zh-CN" sz="2400" b="1">
              <a:latin typeface="微软雅黑" panose="020b0503020204020204" charset="-122"/>
              <a:ea typeface="微软雅黑" panose="020b0503020204020204" charset="-122"/>
            </a:endParaRPr>
          </a:p>
          <a:p>
            <a:pPr indent="609600">
              <a:lnSpc>
                <a:spcPct val="150000"/>
              </a:lnSpc>
            </a:pPr>
            <a:r>
              <a:rPr lang="zh-CN" altLang="zh-CN" sz="2400" b="1">
                <a:latin typeface="微软雅黑" panose="020b0503020204020204" charset="-122"/>
                <a:ea typeface="微软雅黑" panose="020b0503020204020204" charset="-122"/>
              </a:rPr>
              <a:t>庭有枇杷树，吾妻死之年所手植也，今已亭亭如盖矣。</a:t>
            </a:r>
            <a:endParaRPr lang="zh-CN" altLang="zh-CN" sz="2400" b="1">
              <a:latin typeface="微软雅黑" panose="020b0503020204020204" charset="-122"/>
              <a:ea typeface="微软雅黑" panose="020b0503020204020204" charset="-122"/>
            </a:endParaRPr>
          </a:p>
        </p:txBody>
      </p:sp>
      <p:pic>
        <p:nvPicPr>
          <p:cNvPr id="2" name="图片 1" descr="e68dae5d21f9116505583f58f0b7aa9355f981eeac8fa-G7fJTU_fw1200"/>
          <p:cNvPicPr>
            <a:picLocks noChangeAspect="1"/>
          </p:cNvPicPr>
          <p:nvPr>
            <p:custDataLst>
              <p:tags r:id="rId11"/>
            </p:custDataLst>
          </p:nvPr>
        </p:nvPicPr>
        <p:blipFill>
          <a:blip r:embed="rId10"/>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4580" name="文本框 7"/>
          <p:cNvSpPr txBox="1"/>
          <p:nvPr>
            <p:custDataLst>
              <p:tags r:id="rId5"/>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nvGrpSpPr>
          <p:cNvPr id="4" name="组合 3"/>
          <p:cNvGrpSpPr/>
          <p:nvPr>
            <p:custDataLst>
              <p:tags r:id="rId6"/>
            </p:custDataLst>
          </p:nvPr>
        </p:nvGrpSpPr>
        <p:grpSpPr>
          <a:xfrm>
            <a:off x="3752850" y="1904448"/>
            <a:ext cx="4094480" cy="3340218"/>
            <a:chOff x="6399" y="1529"/>
            <a:chExt cx="6448" cy="4541"/>
          </a:xfrm>
        </p:grpSpPr>
        <p:sp>
          <p:nvSpPr>
            <p:cNvPr id="7" name="文本框 6"/>
            <p:cNvSpPr txBox="1"/>
            <p:nvPr>
              <p:custDataLst>
                <p:tags r:id="rId7"/>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endParaRPr lang="zh-CN" altLang="en-US" sz="4400">
                <a:solidFill>
                  <a:srgbClr val="1D435A"/>
                </a:solidFill>
                <a:latin typeface="思源宋体 CN Medium" panose="02020500000000000000" charset="-122"/>
                <a:ea typeface="思源宋体 CN Medium" panose="02020500000000000000" charset="-122"/>
              </a:endParaRPr>
            </a:p>
          </p:txBody>
        </p:sp>
        <p:grpSp>
          <p:nvGrpSpPr>
            <p:cNvPr id="9" name="组合 8"/>
            <p:cNvGrpSpPr/>
            <p:nvPr>
              <p:custDataLst>
                <p:tags r:id="rId8"/>
              </p:custDataLst>
            </p:nvPr>
          </p:nvGrpSpPr>
          <p:grpSpPr>
            <a:xfrm>
              <a:off x="7710" y="1529"/>
              <a:ext cx="3824" cy="3496"/>
              <a:chOff x="3953" y="4724"/>
              <a:chExt cx="1328" cy="1214"/>
            </a:xfrm>
          </p:grpSpPr>
          <p:sp>
            <p:nvSpPr>
              <p:cNvPr id="10" name="椭圆 9"/>
              <p:cNvSpPr/>
              <p:nvPr>
                <p:custDataLst>
                  <p:tags r:id="rId9"/>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10"/>
                </p:custDataLst>
              </p:nvPr>
            </p:nvSpPr>
            <p:spPr>
              <a:xfrm>
                <a:off x="4233" y="4856"/>
                <a:ext cx="768" cy="1002"/>
              </a:xfrm>
              <a:prstGeom prst="rect">
                <a:avLst/>
              </a:prstGeom>
              <a:noFill/>
            </p:spPr>
            <p:txBody>
              <a:bodyPr wrap="square" rtlCol="0">
                <a:spAutoFit/>
              </a:bodyPr>
              <a:lstStyle/>
              <a:p>
                <a:pPr algn="ctr"/>
                <a:r>
                  <a:rPr lang="zh-CN" altLang="en-US" sz="6600">
                    <a:solidFill>
                      <a:schemeClr val="bg1"/>
                    </a:solidFill>
                    <a:latin typeface="思源宋体 CN Medium" panose="02020500000000000000" charset="-122"/>
                    <a:ea typeface="思源宋体 CN Medium" panose="02020500000000000000" charset="-122"/>
                  </a:rPr>
                  <a:t>实词</a:t>
                </a:r>
                <a:endParaRPr lang="zh-CN" altLang="en-US" sz="6600">
                  <a:solidFill>
                    <a:schemeClr val="bg1"/>
                  </a:solidFill>
                  <a:latin typeface="思源宋体 CN Medium" panose="02020500000000000000" charset="-122"/>
                  <a:ea typeface="思源宋体 CN Medium" panose="02020500000000000000" charset="-122"/>
                </a:endParaRPr>
              </a:p>
            </p:txBody>
          </p:sp>
        </p:grpSp>
      </p:grpSp>
      <p:pic>
        <p:nvPicPr>
          <p:cNvPr id="3" name="图片 2" descr="fa6e743e92880a5eb48e85f4ae854862d768f43741aa5-9eY9co_fw1200"/>
          <p:cNvPicPr>
            <a:picLocks noChangeAspect="1"/>
          </p:cNvPicPr>
          <p:nvPr>
            <p:custDataLst>
              <p:tags r:id="rId12"/>
            </p:custDataLst>
          </p:nvPr>
        </p:nvPicPr>
        <p:blipFill>
          <a:blip r:embed="rId11"/>
          <a:stretch>
            <a:fillRect/>
          </a:stretch>
        </p:blipFill>
        <p:spPr>
          <a:xfrm>
            <a:off x="8808720" y="611505"/>
            <a:ext cx="3005455" cy="2688590"/>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Text Box 2"/>
          <p:cNvSpPr txBox="1"/>
          <p:nvPr>
            <p:custDataLst>
              <p:tags r:id="rId3"/>
            </p:custDataLst>
          </p:nvPr>
        </p:nvSpPr>
        <p:spPr>
          <a:xfrm>
            <a:off x="3139440" y="1336040"/>
            <a:ext cx="3810000"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1</a:t>
            </a:r>
            <a:r>
              <a:rPr lang="zh-CN" altLang="en-US" sz="3200" b="1">
                <a:latin typeface="黑体" panose="02010609060101010101" charset="-122"/>
                <a:ea typeface="黑体" panose="02010609060101010101" charset="-122"/>
              </a:rPr>
              <a:t>、凡</a:t>
            </a:r>
            <a:r>
              <a:rPr lang="zh-CN" altLang="en-US" sz="3200" b="1" u="sng">
                <a:solidFill>
                  <a:schemeClr val="accent2"/>
                </a:solidFill>
                <a:latin typeface="黑体" panose="02010609060101010101" charset="-122"/>
                <a:ea typeface="黑体" panose="02010609060101010101" charset="-122"/>
              </a:rPr>
              <a:t>再</a:t>
            </a:r>
            <a:r>
              <a:rPr lang="zh-CN" altLang="en-US" sz="3200" b="1">
                <a:latin typeface="黑体" panose="02010609060101010101" charset="-122"/>
                <a:ea typeface="黑体" panose="02010609060101010101" charset="-122"/>
              </a:rPr>
              <a:t>变矣</a:t>
            </a:r>
            <a:endParaRPr lang="zh-CN" altLang="en-US" sz="3200" b="1">
              <a:latin typeface="黑体" panose="02010609060101010101" charset="-122"/>
              <a:ea typeface="黑体" panose="02010609060101010101" charset="-122"/>
            </a:endParaRPr>
          </a:p>
        </p:txBody>
      </p:sp>
      <p:sp>
        <p:nvSpPr>
          <p:cNvPr id="36867" name="Text Box 3"/>
          <p:cNvSpPr txBox="1"/>
          <p:nvPr>
            <p:custDataLst>
              <p:tags r:id="rId4"/>
            </p:custDataLst>
          </p:nvPr>
        </p:nvSpPr>
        <p:spPr>
          <a:xfrm>
            <a:off x="3154045" y="3026728"/>
            <a:ext cx="4419600"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2</a:t>
            </a:r>
            <a:r>
              <a:rPr lang="zh-CN" altLang="en-US" sz="3200" b="1">
                <a:latin typeface="黑体" panose="02010609060101010101" charset="-122"/>
                <a:ea typeface="黑体" panose="02010609060101010101" charset="-122"/>
              </a:rPr>
              <a:t>、先</a:t>
            </a:r>
            <a:r>
              <a:rPr lang="zh-CN" altLang="en-US" sz="3200" b="1">
                <a:solidFill>
                  <a:schemeClr val="accent2"/>
                </a:solidFill>
                <a:latin typeface="黑体" panose="02010609060101010101" charset="-122"/>
                <a:ea typeface="黑体" panose="02010609060101010101" charset="-122"/>
              </a:rPr>
              <a:t>妣</a:t>
            </a:r>
            <a:r>
              <a:rPr lang="zh-CN" altLang="en-US" sz="3200" b="1">
                <a:latin typeface="黑体" panose="02010609060101010101" charset="-122"/>
                <a:ea typeface="黑体" panose="02010609060101010101" charset="-122"/>
              </a:rPr>
              <a:t>尝一至</a:t>
            </a:r>
            <a:endParaRPr lang="zh-CN" altLang="en-US" sz="3200" b="1">
              <a:latin typeface="黑体" panose="02010609060101010101" charset="-122"/>
              <a:ea typeface="黑体" panose="02010609060101010101" charset="-122"/>
            </a:endParaRPr>
          </a:p>
        </p:txBody>
      </p:sp>
      <p:sp>
        <p:nvSpPr>
          <p:cNvPr id="36868" name="Text Box 4"/>
          <p:cNvSpPr txBox="1"/>
          <p:nvPr>
            <p:custDataLst>
              <p:tags r:id="rId5"/>
            </p:custDataLst>
          </p:nvPr>
        </p:nvSpPr>
        <p:spPr>
          <a:xfrm>
            <a:off x="3063240" y="4779328"/>
            <a:ext cx="4724400"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3</a:t>
            </a:r>
            <a:r>
              <a:rPr lang="zh-CN" altLang="en-US" sz="3200" b="1">
                <a:latin typeface="黑体" panose="02010609060101010101" charset="-122"/>
                <a:ea typeface="黑体" panose="02010609060101010101" charset="-122"/>
              </a:rPr>
              <a:t>、妪</a:t>
            </a:r>
            <a:r>
              <a:rPr lang="zh-CN" altLang="en-US" sz="3200" b="1">
                <a:solidFill>
                  <a:schemeClr val="accent2"/>
                </a:solidFill>
                <a:latin typeface="黑体" panose="02010609060101010101" charset="-122"/>
                <a:ea typeface="黑体" panose="02010609060101010101" charset="-122"/>
              </a:rPr>
              <a:t>每</a:t>
            </a:r>
            <a:r>
              <a:rPr lang="zh-CN" altLang="en-US" sz="3200" b="1">
                <a:latin typeface="黑体" panose="02010609060101010101" charset="-122"/>
                <a:ea typeface="黑体" panose="02010609060101010101" charset="-122"/>
              </a:rPr>
              <a:t>谓余曰</a:t>
            </a:r>
            <a:endParaRPr lang="zh-CN" altLang="en-US" sz="3200" b="1">
              <a:latin typeface="黑体" panose="02010609060101010101" charset="-122"/>
              <a:ea typeface="黑体" panose="02010609060101010101" charset="-122"/>
            </a:endParaRPr>
          </a:p>
        </p:txBody>
      </p:sp>
      <p:sp>
        <p:nvSpPr>
          <p:cNvPr id="36869" name="Text Box 5"/>
          <p:cNvSpPr txBox="1"/>
          <p:nvPr>
            <p:custDataLst>
              <p:tags r:id="rId6"/>
            </p:custDataLst>
          </p:nvPr>
        </p:nvSpPr>
        <p:spPr>
          <a:xfrm>
            <a:off x="7408228" y="1336040"/>
            <a:ext cx="4189412"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4</a:t>
            </a:r>
            <a:r>
              <a:rPr lang="zh-CN" altLang="en-US" sz="3200" b="1">
                <a:latin typeface="黑体" panose="02010609060101010101" charset="-122"/>
                <a:ea typeface="黑体" panose="02010609060101010101" charset="-122"/>
              </a:rPr>
              <a:t>、</a:t>
            </a:r>
            <a:r>
              <a:rPr lang="zh-CN" altLang="en-US" sz="3200" b="1">
                <a:solidFill>
                  <a:schemeClr val="accent2"/>
                </a:solidFill>
                <a:latin typeface="黑体" panose="02010609060101010101" charset="-122"/>
                <a:ea typeface="黑体" panose="02010609060101010101" charset="-122"/>
              </a:rPr>
              <a:t>殆</a:t>
            </a:r>
            <a:r>
              <a:rPr lang="zh-CN" altLang="en-US" sz="3200" b="1">
                <a:latin typeface="黑体" panose="02010609060101010101" charset="-122"/>
                <a:ea typeface="黑体" panose="02010609060101010101" charset="-122"/>
              </a:rPr>
              <a:t>有神护者</a:t>
            </a:r>
            <a:endParaRPr lang="zh-CN" altLang="en-US" sz="3200" b="1">
              <a:latin typeface="黑体" panose="02010609060101010101" charset="-122"/>
              <a:ea typeface="黑体" panose="02010609060101010101" charset="-122"/>
            </a:endParaRPr>
          </a:p>
        </p:txBody>
      </p:sp>
      <p:sp>
        <p:nvSpPr>
          <p:cNvPr id="36870" name="Text Box 6"/>
          <p:cNvSpPr txBox="1"/>
          <p:nvPr>
            <p:custDataLst>
              <p:tags r:id="rId7"/>
            </p:custDataLst>
          </p:nvPr>
        </p:nvSpPr>
        <p:spPr>
          <a:xfrm>
            <a:off x="7497445" y="3026728"/>
            <a:ext cx="3810000"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5</a:t>
            </a:r>
            <a:r>
              <a:rPr lang="zh-CN" altLang="en-US" sz="3200" b="1">
                <a:latin typeface="黑体" panose="02010609060101010101" charset="-122"/>
                <a:ea typeface="黑体" panose="02010609060101010101" charset="-122"/>
              </a:rPr>
              <a:t>、吾妻来</a:t>
            </a:r>
            <a:r>
              <a:rPr lang="zh-CN" altLang="en-US" sz="3200" b="1">
                <a:solidFill>
                  <a:schemeClr val="accent2"/>
                </a:solidFill>
                <a:latin typeface="黑体" panose="02010609060101010101" charset="-122"/>
                <a:ea typeface="黑体" panose="02010609060101010101" charset="-122"/>
              </a:rPr>
              <a:t>归</a:t>
            </a:r>
            <a:endParaRPr lang="zh-CN" altLang="en-US" sz="3200" b="1">
              <a:solidFill>
                <a:schemeClr val="accent2"/>
              </a:solidFill>
              <a:latin typeface="黑体" panose="02010609060101010101" charset="-122"/>
              <a:ea typeface="黑体" panose="02010609060101010101" charset="-122"/>
            </a:endParaRPr>
          </a:p>
        </p:txBody>
      </p:sp>
      <p:sp>
        <p:nvSpPr>
          <p:cNvPr id="36871" name="Text Box 7"/>
          <p:cNvSpPr txBox="1"/>
          <p:nvPr>
            <p:custDataLst>
              <p:tags r:id="rId8"/>
            </p:custDataLst>
          </p:nvPr>
        </p:nvSpPr>
        <p:spPr>
          <a:xfrm>
            <a:off x="7482840" y="4779328"/>
            <a:ext cx="3581400" cy="583565"/>
          </a:xfrm>
          <a:prstGeom prst="rect">
            <a:avLst/>
          </a:prstGeom>
          <a:noFill/>
          <a:ln w="9525">
            <a:noFill/>
          </a:ln>
        </p:spPr>
        <p:txBody>
          <a:bodyPr>
            <a:spAutoFit/>
          </a:bodyPr>
          <a:lstStyle/>
          <a:p>
            <a:r>
              <a:rPr lang="en-US" altLang="zh-CN" sz="3200" b="1">
                <a:latin typeface="黑体" panose="02010609060101010101" charset="-122"/>
                <a:ea typeface="黑体" panose="02010609060101010101" charset="-122"/>
              </a:rPr>
              <a:t>6</a:t>
            </a:r>
            <a:r>
              <a:rPr lang="zh-CN" altLang="en-US" sz="3200" b="1">
                <a:latin typeface="黑体" panose="02010609060101010101" charset="-122"/>
                <a:ea typeface="黑体" panose="02010609060101010101" charset="-122"/>
              </a:rPr>
              <a:t>、吾妻</a:t>
            </a:r>
            <a:r>
              <a:rPr lang="zh-CN" altLang="en-US" sz="3200" b="1">
                <a:solidFill>
                  <a:schemeClr val="accent2"/>
                </a:solidFill>
                <a:latin typeface="黑体" panose="02010609060101010101" charset="-122"/>
                <a:ea typeface="黑体" panose="02010609060101010101" charset="-122"/>
              </a:rPr>
              <a:t>归宁</a:t>
            </a:r>
            <a:endParaRPr lang="zh-CN" altLang="en-US" sz="3200" b="1">
              <a:solidFill>
                <a:schemeClr val="accent2"/>
              </a:solidFill>
              <a:latin typeface="黑体" panose="02010609060101010101" charset="-122"/>
              <a:ea typeface="黑体" panose="02010609060101010101" charset="-122"/>
            </a:endParaRPr>
          </a:p>
        </p:txBody>
      </p:sp>
      <p:sp>
        <p:nvSpPr>
          <p:cNvPr id="104456" name="Text Box 8"/>
          <p:cNvSpPr txBox="1"/>
          <p:nvPr>
            <p:custDataLst>
              <p:tags r:id="rId9"/>
            </p:custDataLst>
          </p:nvPr>
        </p:nvSpPr>
        <p:spPr>
          <a:xfrm>
            <a:off x="3324860" y="2070100"/>
            <a:ext cx="2971800" cy="58356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再，两次。</a:t>
            </a:r>
            <a:endParaRPr lang="zh-CN" altLang="en-US" sz="3200" b="1">
              <a:solidFill>
                <a:srgbClr val="000066"/>
              </a:solidFill>
              <a:latin typeface="宋体" pitchFamily="2" charset="-122"/>
            </a:endParaRPr>
          </a:p>
        </p:txBody>
      </p:sp>
      <p:sp>
        <p:nvSpPr>
          <p:cNvPr id="104457" name="Text Box 9"/>
          <p:cNvSpPr txBox="1"/>
          <p:nvPr>
            <p:custDataLst>
              <p:tags r:id="rId10"/>
            </p:custDataLst>
          </p:nvPr>
        </p:nvSpPr>
        <p:spPr>
          <a:xfrm>
            <a:off x="3324860" y="3672840"/>
            <a:ext cx="2667000" cy="58356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妣，母亲。</a:t>
            </a:r>
            <a:endParaRPr lang="zh-CN" altLang="en-US" sz="3200" b="1">
              <a:solidFill>
                <a:srgbClr val="000066"/>
              </a:solidFill>
              <a:latin typeface="宋体" panose="02010600030101010101" pitchFamily="2" charset="-122"/>
            </a:endParaRPr>
          </a:p>
        </p:txBody>
      </p:sp>
      <p:sp>
        <p:nvSpPr>
          <p:cNvPr id="104458" name="Text Box 10"/>
          <p:cNvSpPr txBox="1"/>
          <p:nvPr>
            <p:custDataLst>
              <p:tags r:id="rId11"/>
            </p:custDataLst>
          </p:nvPr>
        </p:nvSpPr>
        <p:spPr>
          <a:xfrm>
            <a:off x="3324860" y="5422265"/>
            <a:ext cx="2073275" cy="58356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每，常常。</a:t>
            </a:r>
            <a:endParaRPr lang="zh-CN" altLang="en-US" sz="3200" b="1">
              <a:solidFill>
                <a:srgbClr val="000066"/>
              </a:solidFill>
              <a:latin typeface="宋体" panose="02010600030101010101" pitchFamily="2" charset="-122"/>
            </a:endParaRPr>
          </a:p>
        </p:txBody>
      </p:sp>
      <p:sp>
        <p:nvSpPr>
          <p:cNvPr id="104459" name="Text Box 11"/>
          <p:cNvSpPr txBox="1"/>
          <p:nvPr>
            <p:custDataLst>
              <p:tags r:id="rId12"/>
            </p:custDataLst>
          </p:nvPr>
        </p:nvSpPr>
        <p:spPr>
          <a:xfrm>
            <a:off x="7482840" y="2203450"/>
            <a:ext cx="3036888" cy="58356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殆，大概。</a:t>
            </a:r>
            <a:endParaRPr lang="zh-CN" altLang="en-US" sz="3200" b="1">
              <a:solidFill>
                <a:srgbClr val="000066"/>
              </a:solidFill>
              <a:latin typeface="宋体" panose="02010600030101010101" pitchFamily="2" charset="-122"/>
            </a:endParaRPr>
          </a:p>
        </p:txBody>
      </p:sp>
      <p:sp>
        <p:nvSpPr>
          <p:cNvPr id="104460" name="Text Box 12"/>
          <p:cNvSpPr txBox="1"/>
          <p:nvPr>
            <p:custDataLst>
              <p:tags r:id="rId13"/>
            </p:custDataLst>
          </p:nvPr>
        </p:nvSpPr>
        <p:spPr>
          <a:xfrm>
            <a:off x="7482840" y="3879850"/>
            <a:ext cx="4267200" cy="58356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归，旧指女子出嫁。</a:t>
            </a:r>
            <a:endParaRPr lang="zh-CN" altLang="en-US" sz="3200" b="1">
              <a:solidFill>
                <a:srgbClr val="000066"/>
              </a:solidFill>
              <a:latin typeface="宋体" panose="02010600030101010101" pitchFamily="2" charset="-122"/>
            </a:endParaRPr>
          </a:p>
        </p:txBody>
      </p:sp>
      <p:sp>
        <p:nvSpPr>
          <p:cNvPr id="104461" name="Text Box 13"/>
          <p:cNvSpPr txBox="1"/>
          <p:nvPr>
            <p:custDataLst>
              <p:tags r:id="rId14"/>
            </p:custDataLst>
          </p:nvPr>
        </p:nvSpPr>
        <p:spPr>
          <a:xfrm>
            <a:off x="7482840" y="5555615"/>
            <a:ext cx="3886200" cy="1076325"/>
          </a:xfrm>
          <a:prstGeom prst="rect">
            <a:avLst/>
          </a:prstGeom>
          <a:noFill/>
          <a:ln w="9525">
            <a:noFill/>
          </a:ln>
        </p:spPr>
        <p:txBody>
          <a:bodyPr>
            <a:spAutoFit/>
          </a:bodyPr>
          <a:lstStyle/>
          <a:p>
            <a:r>
              <a:rPr lang="zh-CN" altLang="en-US" sz="3200" b="1">
                <a:solidFill>
                  <a:srgbClr val="000066"/>
                </a:solidFill>
                <a:latin typeface="宋体" panose="02010600030101010101" pitchFamily="2" charset="-122"/>
              </a:rPr>
              <a:t>归宁，出嫁的女子回家省亲。</a:t>
            </a:r>
            <a:endParaRPr lang="zh-CN" altLang="en-US" sz="3200" b="1">
              <a:solidFill>
                <a:srgbClr val="000066"/>
              </a:solidFill>
              <a:latin typeface="宋体" panose="02010600030101010101" pitchFamily="2" charset="-122"/>
            </a:endParaRPr>
          </a:p>
        </p:txBody>
      </p:sp>
      <p:grpSp>
        <p:nvGrpSpPr>
          <p:cNvPr id="35" name="组合 34"/>
          <p:cNvGrpSpPr/>
          <p:nvPr>
            <p:custDataLst>
              <p:tags r:id="rId15"/>
            </p:custDataLst>
          </p:nvPr>
        </p:nvGrpSpPr>
        <p:grpSpPr>
          <a:xfrm>
            <a:off x="1129983" y="1853883"/>
            <a:ext cx="1692275" cy="4224337"/>
            <a:chOff x="4662777" y="1036155"/>
            <a:chExt cx="2200735" cy="5588913"/>
          </a:xfrm>
        </p:grpSpPr>
        <p:sp>
          <p:nvSpPr>
            <p:cNvPr id="7" name="矩形 6"/>
            <p:cNvSpPr/>
            <p:nvPr>
              <p:custDataLst>
                <p:tags r:id="rId16"/>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18"/>
              </p:custDataLst>
            </p:nvPr>
          </p:nvPicPr>
          <p:blipFill>
            <a:blip r:embed="rId17"/>
            <a:srcRect l="46764" r="0"/>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19"/>
              </p:custDataLst>
            </p:nvPr>
          </p:nvPicPr>
          <p:blipFill>
            <a:blip r:embed="rId17"/>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21"/>
              </p:custDataLst>
            </p:nvPr>
          </p:nvPicPr>
          <p:blipFill>
            <a:blip r:embed="rId20"/>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23"/>
              </p:custDataLst>
            </p:nvPr>
          </p:nvPicPr>
          <p:blipFill>
            <a:blip r:embed="rId22"/>
            <a:stretch>
              <a:fillRect/>
            </a:stretch>
          </p:blipFill>
          <p:spPr>
            <a:xfrm>
              <a:off x="5050898" y="1036155"/>
              <a:ext cx="954026" cy="1155194"/>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4456"/>
                                        </p:tgtEl>
                                        <p:attrNameLst>
                                          <p:attrName>style.visibility</p:attrName>
                                        </p:attrNameLst>
                                      </p:cBhvr>
                                      <p:to>
                                        <p:strVal val="visible"/>
                                      </p:to>
                                    </p:set>
                                    <p:animEffect transition="in" filter="dissolve">
                                      <p:cBhvr>
                                        <p:cTn id="12" dur="500"/>
                                        <p:tgtEl>
                                          <p:spTgt spid="10445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4457"/>
                                        </p:tgtEl>
                                        <p:attrNameLst>
                                          <p:attrName>style.visibility</p:attrName>
                                        </p:attrNameLst>
                                      </p:cBhvr>
                                      <p:to>
                                        <p:strVal val="visible"/>
                                      </p:to>
                                    </p:set>
                                    <p:animEffect transition="in" filter="dissolve">
                                      <p:cBhvr>
                                        <p:cTn id="17" dur="500"/>
                                        <p:tgtEl>
                                          <p:spTgt spid="104457"/>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4458"/>
                                        </p:tgtEl>
                                        <p:attrNameLst>
                                          <p:attrName>style.visibility</p:attrName>
                                        </p:attrNameLst>
                                      </p:cBhvr>
                                      <p:to>
                                        <p:strVal val="visible"/>
                                      </p:to>
                                    </p:set>
                                    <p:animEffect transition="in" filter="dissolve">
                                      <p:cBhvr>
                                        <p:cTn id="22" dur="500"/>
                                        <p:tgtEl>
                                          <p:spTgt spid="10445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4459"/>
                                        </p:tgtEl>
                                        <p:attrNameLst>
                                          <p:attrName>style.visibility</p:attrName>
                                        </p:attrNameLst>
                                      </p:cBhvr>
                                      <p:to>
                                        <p:strVal val="visible"/>
                                      </p:to>
                                    </p:set>
                                    <p:animEffect transition="in" filter="dissolve">
                                      <p:cBhvr>
                                        <p:cTn id="27" dur="500"/>
                                        <p:tgtEl>
                                          <p:spTgt spid="104459"/>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4460"/>
                                        </p:tgtEl>
                                        <p:attrNameLst>
                                          <p:attrName>style.visibility</p:attrName>
                                        </p:attrNameLst>
                                      </p:cBhvr>
                                      <p:to>
                                        <p:strVal val="visible"/>
                                      </p:to>
                                    </p:set>
                                    <p:animEffect transition="in" filter="dissolve">
                                      <p:cBhvr>
                                        <p:cTn id="32" dur="500"/>
                                        <p:tgtEl>
                                          <p:spTgt spid="104460"/>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4461"/>
                                        </p:tgtEl>
                                        <p:attrNameLst>
                                          <p:attrName>style.visibility</p:attrName>
                                        </p:attrNameLst>
                                      </p:cBhvr>
                                      <p:to>
                                        <p:strVal val="visible"/>
                                      </p:to>
                                    </p:set>
                                    <p:animEffect transition="in" filter="dissolve">
                                      <p:cBhvr>
                                        <p:cTn id="37" dur="5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6" grpId="0"/>
      <p:bldP spid="104457" grpId="0"/>
      <p:bldP spid="104458" grpId="0"/>
      <p:bldP spid="104459" grpId="0"/>
      <p:bldP spid="104460" grpId="0"/>
      <p:bldP spid="10446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4580" name="文本框 7"/>
          <p:cNvSpPr txBox="1"/>
          <p:nvPr>
            <p:custDataLst>
              <p:tags r:id="rId5"/>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nvGrpSpPr>
          <p:cNvPr id="4" name="组合 3"/>
          <p:cNvGrpSpPr/>
          <p:nvPr>
            <p:custDataLst>
              <p:tags r:id="rId6"/>
            </p:custDataLst>
          </p:nvPr>
        </p:nvGrpSpPr>
        <p:grpSpPr>
          <a:xfrm>
            <a:off x="3752850" y="1904448"/>
            <a:ext cx="4094480" cy="3340218"/>
            <a:chOff x="6399" y="1529"/>
            <a:chExt cx="6448" cy="4541"/>
          </a:xfrm>
        </p:grpSpPr>
        <p:sp>
          <p:nvSpPr>
            <p:cNvPr id="7" name="文本框 6"/>
            <p:cNvSpPr txBox="1"/>
            <p:nvPr>
              <p:custDataLst>
                <p:tags r:id="rId7"/>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endParaRPr lang="zh-CN" altLang="en-US" sz="4400">
                <a:solidFill>
                  <a:srgbClr val="1D435A"/>
                </a:solidFill>
                <a:latin typeface="思源宋体 CN Medium" panose="02020500000000000000" charset="-122"/>
                <a:ea typeface="思源宋体 CN Medium" panose="02020500000000000000" charset="-122"/>
              </a:endParaRPr>
            </a:p>
          </p:txBody>
        </p:sp>
        <p:grpSp>
          <p:nvGrpSpPr>
            <p:cNvPr id="9" name="组合 8"/>
            <p:cNvGrpSpPr/>
            <p:nvPr>
              <p:custDataLst>
                <p:tags r:id="rId8"/>
              </p:custDataLst>
            </p:nvPr>
          </p:nvGrpSpPr>
          <p:grpSpPr>
            <a:xfrm>
              <a:off x="7710" y="1529"/>
              <a:ext cx="3824" cy="3496"/>
              <a:chOff x="3953" y="4724"/>
              <a:chExt cx="1328" cy="1214"/>
            </a:xfrm>
          </p:grpSpPr>
          <p:sp>
            <p:nvSpPr>
              <p:cNvPr id="10" name="椭圆 9"/>
              <p:cNvSpPr/>
              <p:nvPr>
                <p:custDataLst>
                  <p:tags r:id="rId9"/>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10"/>
                </p:custDataLst>
              </p:nvPr>
            </p:nvSpPr>
            <p:spPr>
              <a:xfrm>
                <a:off x="4168" y="4961"/>
                <a:ext cx="897" cy="740"/>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词 类 活 用</a:t>
                </a:r>
                <a:endParaRPr lang="zh-CN" altLang="en-US" sz="4800">
                  <a:solidFill>
                    <a:schemeClr val="bg1"/>
                  </a:solidFill>
                  <a:latin typeface="思源宋体 CN Medium" panose="02020500000000000000" charset="-122"/>
                  <a:ea typeface="思源宋体 CN Medium" panose="02020500000000000000" charset="-122"/>
                </a:endParaRPr>
              </a:p>
            </p:txBody>
          </p:sp>
        </p:grpSp>
      </p:grpSp>
      <p:pic>
        <p:nvPicPr>
          <p:cNvPr id="3" name="图片 2" descr="fa6e743e92880a5eb48e85f4ae854862d768f43741aa5-9eY9co_fw1200"/>
          <p:cNvPicPr>
            <a:picLocks noChangeAspect="1"/>
          </p:cNvPicPr>
          <p:nvPr>
            <p:custDataLst>
              <p:tags r:id="rId12"/>
            </p:custDataLst>
          </p:nvPr>
        </p:nvPicPr>
        <p:blipFill>
          <a:blip r:embed="rId11"/>
          <a:stretch>
            <a:fillRect/>
          </a:stretch>
        </p:blipFill>
        <p:spPr>
          <a:xfrm>
            <a:off x="8808720" y="611505"/>
            <a:ext cx="3005455" cy="2688590"/>
          </a:xfrm>
          <a:prstGeom prst="rect">
            <a:avLst/>
          </a:prstGeom>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5" name="组合 34"/>
          <p:cNvGrpSpPr/>
          <p:nvPr>
            <p:custDataLst>
              <p:tags r:id="rId3"/>
            </p:custDataLst>
          </p:nvPr>
        </p:nvGrpSpPr>
        <p:grpSpPr>
          <a:xfrm>
            <a:off x="401955" y="2203450"/>
            <a:ext cx="2032000" cy="4224020"/>
            <a:chOff x="4662777" y="1036155"/>
            <a:chExt cx="2200735" cy="5588913"/>
          </a:xfrm>
        </p:grpSpPr>
        <p:sp>
          <p:nvSpPr>
            <p:cNvPr id="7" name="矩形 6"/>
            <p:cNvSpPr/>
            <p:nvPr>
              <p:custDataLst>
                <p:tags r:id="rId4"/>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6"/>
              </p:custDataLst>
            </p:nvPr>
          </p:nvPicPr>
          <p:blipFill>
            <a:blip r:embed="rId5"/>
            <a:srcRect l="46764" r="0"/>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7"/>
              </p:custDataLst>
            </p:nvPr>
          </p:nvPicPr>
          <p:blipFill>
            <a:blip r:embed="rId5"/>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9"/>
              </p:custDataLst>
            </p:nvPr>
          </p:nvPicPr>
          <p:blipFill>
            <a:blip r:embed="rId8"/>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11"/>
              </p:custDataLst>
            </p:nvPr>
          </p:nvPicPr>
          <p:blipFill>
            <a:blip r:embed="rId10"/>
            <a:stretch>
              <a:fillRect/>
            </a:stretch>
          </p:blipFill>
          <p:spPr>
            <a:xfrm>
              <a:off x="5050898" y="1036155"/>
              <a:ext cx="954026" cy="1155194"/>
            </a:xfrm>
            <a:prstGeom prst="rect">
              <a:avLst/>
            </a:prstGeom>
            <a:noFill/>
            <a:ln w="9525">
              <a:noFill/>
            </a:ln>
          </p:spPr>
        </p:pic>
      </p:grpSp>
      <p:sp>
        <p:nvSpPr>
          <p:cNvPr id="37890" name="Text Box 2"/>
          <p:cNvSpPr txBox="1"/>
          <p:nvPr>
            <p:custDataLst>
              <p:tags r:id="rId12"/>
            </p:custDataLst>
          </p:nvPr>
        </p:nvSpPr>
        <p:spPr>
          <a:xfrm>
            <a:off x="3636010" y="4731703"/>
            <a:ext cx="2169160" cy="521970"/>
          </a:xfrm>
          <a:prstGeom prst="rect">
            <a:avLst/>
          </a:prstGeom>
          <a:noFill/>
          <a:ln w="9525">
            <a:noFill/>
          </a:ln>
        </p:spPr>
        <p:txBody>
          <a:bodyPr wrap="none">
            <a:spAutoFit/>
          </a:bodyPr>
          <a:lstStyle/>
          <a:p>
            <a:r>
              <a:rPr lang="en-US" altLang="zh-CN" sz="2800">
                <a:latin typeface="微软雅黑" panose="020b0503020204020204" charset="-122"/>
                <a:ea typeface="微软雅黑" panose="020b0503020204020204" charset="-122"/>
                <a:cs typeface="微软雅黑" panose="020b0503020204020204" charset="-122"/>
              </a:rPr>
              <a:t>4</a:t>
            </a:r>
            <a:r>
              <a:rPr lang="zh-CN" altLang="en-US" sz="2800">
                <a:latin typeface="微软雅黑" panose="020b0503020204020204" charset="-122"/>
                <a:ea typeface="微软雅黑" panose="020b0503020204020204" charset="-122"/>
                <a:cs typeface="微软雅黑" panose="020b0503020204020204" charset="-122"/>
              </a:rPr>
              <a:t>、东犬</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西</a:t>
            </a:r>
            <a:r>
              <a:rPr lang="zh-CN" altLang="en-US" sz="2800">
                <a:latin typeface="微软雅黑" panose="020b0503020204020204" charset="-122"/>
                <a:ea typeface="微软雅黑" panose="020b0503020204020204" charset="-122"/>
                <a:cs typeface="微软雅黑" panose="020b0503020204020204" charset="-122"/>
              </a:rPr>
              <a:t>吠</a:t>
            </a:r>
            <a:endParaRPr lang="zh-CN" altLang="en-US" sz="2800">
              <a:latin typeface="微软雅黑" panose="020b0503020204020204" charset="-122"/>
              <a:ea typeface="微软雅黑"/>
              <a:cs typeface="微软雅黑" panose="020b0502040204020203" charset="-122"/>
            </a:endParaRPr>
          </a:p>
        </p:txBody>
      </p:sp>
      <p:sp>
        <p:nvSpPr>
          <p:cNvPr id="105475" name="Text Box 3"/>
          <p:cNvSpPr txBox="1"/>
          <p:nvPr>
            <p:custDataLst>
              <p:tags r:id="rId13"/>
            </p:custDataLst>
          </p:nvPr>
        </p:nvSpPr>
        <p:spPr>
          <a:xfrm>
            <a:off x="8312468" y="4731703"/>
            <a:ext cx="1249680" cy="521970"/>
          </a:xfrm>
          <a:prstGeom prst="rect">
            <a:avLst/>
          </a:prstGeom>
          <a:noFill/>
          <a:ln w="9525">
            <a:noFill/>
          </a:ln>
        </p:spPr>
        <p:txBody>
          <a:bodyPr wrap="none">
            <a:spAutoFit/>
          </a:bodyPr>
          <a:lstStyle/>
          <a:p>
            <a:r>
              <a:rPr lang="zh-CN" altLang="en-US" sz="2800">
                <a:solidFill>
                  <a:srgbClr val="C00000"/>
                </a:solidFill>
                <a:latin typeface="微软雅黑" panose="020b0503020204020204" charset="-122"/>
                <a:ea typeface="微软雅黑" panose="020b0503020204020204" charset="-122"/>
              </a:rPr>
              <a:t>向西面</a:t>
            </a:r>
            <a:endParaRPr lang="zh-CN" altLang="en-US" sz="2800">
              <a:solidFill>
                <a:srgbClr val="C00000"/>
              </a:solidFill>
              <a:latin typeface="微软雅黑" panose="020b0503020204020204" charset="-122"/>
              <a:ea typeface="微软雅黑"/>
            </a:endParaRPr>
          </a:p>
        </p:txBody>
      </p:sp>
      <p:sp>
        <p:nvSpPr>
          <p:cNvPr id="37893" name="Text Box 5"/>
          <p:cNvSpPr txBox="1"/>
          <p:nvPr>
            <p:custDataLst>
              <p:tags r:id="rId14"/>
            </p:custDataLst>
          </p:nvPr>
        </p:nvSpPr>
        <p:spPr>
          <a:xfrm>
            <a:off x="3636010" y="3920808"/>
            <a:ext cx="2880360" cy="521970"/>
          </a:xfrm>
          <a:prstGeom prst="rect">
            <a:avLst/>
          </a:prstGeom>
          <a:noFill/>
          <a:ln w="9525">
            <a:noFill/>
          </a:ln>
        </p:spPr>
        <p:txBody>
          <a:bodyPr wrap="none">
            <a:spAutoFit/>
          </a:bodyPr>
          <a:lstStyle/>
          <a:p>
            <a:r>
              <a:rPr lang="en-US" altLang="zh-CN" sz="2800">
                <a:latin typeface="微软雅黑" panose="020b0503020204020204" charset="-122"/>
                <a:ea typeface="微软雅黑" panose="020b0503020204020204" charset="-122"/>
                <a:cs typeface="微软雅黑" panose="020b0503020204020204" charset="-122"/>
              </a:rPr>
              <a:t>3</a:t>
            </a:r>
            <a:r>
              <a:rPr lang="zh-CN" altLang="en-US" sz="2800">
                <a:latin typeface="微软雅黑" panose="020b0503020204020204" charset="-122"/>
                <a:ea typeface="微软雅黑" panose="020b0503020204020204" charset="-122"/>
                <a:cs typeface="微软雅黑" panose="020b0503020204020204" charset="-122"/>
              </a:rPr>
              <a:t>、</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内外</a:t>
            </a:r>
            <a:r>
              <a:rPr lang="zh-CN" altLang="en-US" sz="2800">
                <a:latin typeface="微软雅黑" panose="020b0503020204020204" charset="-122"/>
                <a:ea typeface="微软雅黑" panose="020b0503020204020204" charset="-122"/>
                <a:cs typeface="微软雅黑" panose="020b0503020204020204" charset="-122"/>
              </a:rPr>
              <a:t>多置小门</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5478" name="Text Box 6"/>
          <p:cNvSpPr txBox="1"/>
          <p:nvPr>
            <p:custDataLst>
              <p:tags r:id="rId15"/>
            </p:custDataLst>
          </p:nvPr>
        </p:nvSpPr>
        <p:spPr>
          <a:xfrm>
            <a:off x="8312468" y="3920808"/>
            <a:ext cx="1249680" cy="521970"/>
          </a:xfrm>
          <a:prstGeom prst="rect">
            <a:avLst/>
          </a:prstGeom>
          <a:noFill/>
          <a:ln w="9525">
            <a:noFill/>
          </a:ln>
        </p:spPr>
        <p:txBody>
          <a:bodyPr wrap="none">
            <a:spAutoFit/>
          </a:bodyPr>
          <a:lstStyle/>
          <a:p>
            <a:r>
              <a:rPr lang="zh-CN" altLang="en-US" sz="2800">
                <a:solidFill>
                  <a:srgbClr val="C00000"/>
                </a:solidFill>
                <a:latin typeface="微软雅黑" panose="020b0503020204020204" charset="-122"/>
                <a:ea typeface="微软雅黑" panose="020b0503020204020204" charset="-122"/>
              </a:rPr>
              <a:t>在内外</a:t>
            </a:r>
            <a:endParaRPr lang="zh-CN" altLang="en-US" sz="2800">
              <a:solidFill>
                <a:srgbClr val="C00000"/>
              </a:solidFill>
              <a:latin typeface="微软雅黑" panose="020b0503020204020204" charset="-122"/>
              <a:ea typeface="微软雅黑" panose="020b0503020204020204" charset="-122"/>
            </a:endParaRPr>
          </a:p>
        </p:txBody>
      </p:sp>
      <p:sp>
        <p:nvSpPr>
          <p:cNvPr id="37895" name="Rectangle 7"/>
          <p:cNvSpPr/>
          <p:nvPr>
            <p:custDataLst>
              <p:tags r:id="rId16"/>
            </p:custDataLst>
          </p:nvPr>
        </p:nvSpPr>
        <p:spPr>
          <a:xfrm>
            <a:off x="3636010" y="2299018"/>
            <a:ext cx="2169160" cy="521970"/>
          </a:xfrm>
          <a:prstGeom prst="rect">
            <a:avLst/>
          </a:prstGeom>
          <a:noFill/>
          <a:ln w="9525">
            <a:noFill/>
          </a:ln>
        </p:spPr>
        <p:txBody>
          <a:bodyPr wrap="none">
            <a:spAutoFit/>
          </a:bodyPr>
          <a:lstStyle/>
          <a:p>
            <a:r>
              <a:rPr lang="en-US" altLang="zh-CN" sz="2800">
                <a:latin typeface="微软雅黑" panose="020b0503020204020204" charset="-122"/>
                <a:ea typeface="微软雅黑" panose="020b0503020204020204" charset="-122"/>
                <a:cs typeface="微软雅黑" panose="020b0503020204020204" charset="-122"/>
              </a:rPr>
              <a:t>1</a:t>
            </a:r>
            <a:r>
              <a:rPr lang="zh-CN" altLang="en-US" sz="2800">
                <a:latin typeface="微软雅黑" panose="020b0503020204020204" charset="-122"/>
                <a:ea typeface="微软雅黑" panose="020b0503020204020204" charset="-122"/>
                <a:cs typeface="微软雅黑" panose="020b0503020204020204" charset="-122"/>
              </a:rPr>
              <a:t>、雨泽</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下</a:t>
            </a:r>
            <a:r>
              <a:rPr lang="zh-CN" altLang="en-US" sz="2800">
                <a:latin typeface="微软雅黑" panose="020b0503020204020204" charset="-122"/>
                <a:ea typeface="微软雅黑" panose="020b0503020204020204" charset="-122"/>
                <a:cs typeface="微软雅黑" panose="020b0503020204020204" charset="-122"/>
              </a:rPr>
              <a:t>注</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5480" name="Rectangle 8"/>
          <p:cNvSpPr/>
          <p:nvPr>
            <p:custDataLst>
              <p:tags r:id="rId17"/>
            </p:custDataLst>
          </p:nvPr>
        </p:nvSpPr>
        <p:spPr>
          <a:xfrm>
            <a:off x="8312468" y="2299018"/>
            <a:ext cx="894080" cy="521970"/>
          </a:xfrm>
          <a:prstGeom prst="rect">
            <a:avLst/>
          </a:prstGeom>
          <a:noFill/>
          <a:ln w="9525">
            <a:noFill/>
          </a:ln>
        </p:spPr>
        <p:txBody>
          <a:bodyPr wrap="none">
            <a:spAutoFit/>
          </a:bodyPr>
          <a:lstStyle/>
          <a:p>
            <a:r>
              <a:rPr lang="zh-CN" altLang="en-US" sz="2800">
                <a:solidFill>
                  <a:srgbClr val="C00000"/>
                </a:solidFill>
                <a:latin typeface="微软雅黑" panose="020b0503020204020204" charset="-122"/>
                <a:ea typeface="微软雅黑" panose="020b0503020204020204" charset="-122"/>
              </a:rPr>
              <a:t>向下</a:t>
            </a:r>
            <a:endParaRPr lang="zh-CN" altLang="en-US" sz="2800">
              <a:solidFill>
                <a:srgbClr val="C00000"/>
              </a:solidFill>
              <a:latin typeface="微软雅黑" panose="020b0503020204020204" charset="-122"/>
              <a:ea typeface="微软雅黑" panose="020b0503020204020204" charset="-122"/>
            </a:endParaRPr>
          </a:p>
        </p:txBody>
      </p:sp>
      <p:sp>
        <p:nvSpPr>
          <p:cNvPr id="37897" name="Rectangle 9"/>
          <p:cNvSpPr/>
          <p:nvPr>
            <p:custDataLst>
              <p:tags r:id="rId18"/>
            </p:custDataLst>
          </p:nvPr>
        </p:nvSpPr>
        <p:spPr>
          <a:xfrm>
            <a:off x="3636010" y="3167698"/>
            <a:ext cx="2169160" cy="521970"/>
          </a:xfrm>
          <a:prstGeom prst="rect">
            <a:avLst/>
          </a:prstGeom>
          <a:noFill/>
          <a:ln w="9525">
            <a:noFill/>
          </a:ln>
        </p:spPr>
        <p:txBody>
          <a:bodyPr wrap="none">
            <a:spAutoFit/>
          </a:bodyPr>
          <a:lstStyle/>
          <a:p>
            <a:r>
              <a:rPr lang="en-US" altLang="zh-CN" sz="2800">
                <a:latin typeface="微软雅黑" panose="020b0503020204020204" charset="-122"/>
                <a:ea typeface="微软雅黑" panose="020b0503020204020204" charset="-122"/>
                <a:cs typeface="微软雅黑" panose="020b0503020204020204" charset="-122"/>
              </a:rPr>
              <a:t>2</a:t>
            </a:r>
            <a:r>
              <a:rPr lang="zh-CN" altLang="en-US" sz="2800">
                <a:latin typeface="微软雅黑" panose="020b0503020204020204" charset="-122"/>
                <a:ea typeface="微软雅黑" panose="020b0503020204020204" charset="-122"/>
                <a:cs typeface="微软雅黑" panose="020b0503020204020204" charset="-122"/>
              </a:rPr>
              <a:t>、使不</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上</a:t>
            </a:r>
            <a:r>
              <a:rPr lang="zh-CN" altLang="en-US" sz="2800">
                <a:latin typeface="微软雅黑" panose="020b0503020204020204" charset="-122"/>
                <a:ea typeface="微软雅黑" panose="020b0503020204020204" charset="-122"/>
                <a:cs typeface="微软雅黑" panose="020b0503020204020204" charset="-122"/>
              </a:rPr>
              <a:t>漏</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5482" name="Rectangle 10"/>
          <p:cNvSpPr/>
          <p:nvPr>
            <p:custDataLst>
              <p:tags r:id="rId19"/>
            </p:custDataLst>
          </p:nvPr>
        </p:nvSpPr>
        <p:spPr>
          <a:xfrm>
            <a:off x="8312468" y="3167698"/>
            <a:ext cx="1249680" cy="521970"/>
          </a:xfrm>
          <a:prstGeom prst="rect">
            <a:avLst/>
          </a:prstGeom>
          <a:noFill/>
          <a:ln w="9525">
            <a:noFill/>
          </a:ln>
        </p:spPr>
        <p:txBody>
          <a:bodyPr wrap="none">
            <a:spAutoFit/>
          </a:bodyPr>
          <a:lstStyle/>
          <a:p>
            <a:r>
              <a:rPr lang="zh-CN" altLang="en-US" sz="2800">
                <a:solidFill>
                  <a:srgbClr val="C00000"/>
                </a:solidFill>
                <a:latin typeface="微软雅黑" panose="020b0503020204020204" charset="-122"/>
                <a:ea typeface="微软雅黑" panose="020b0503020204020204" charset="-122"/>
              </a:rPr>
              <a:t>从上面</a:t>
            </a:r>
            <a:endParaRPr lang="zh-CN" altLang="en-US" sz="2800">
              <a:solidFill>
                <a:srgbClr val="C00000"/>
              </a:solidFill>
              <a:latin typeface="微软雅黑" panose="020b0503020204020204" charset="-122"/>
              <a:ea typeface="微软雅黑" panose="020b0503020204020204" charset="-122"/>
            </a:endParaRPr>
          </a:p>
        </p:txBody>
      </p:sp>
      <p:sp>
        <p:nvSpPr>
          <p:cNvPr id="37899" name="Rectangle 11"/>
          <p:cNvSpPr/>
          <p:nvPr>
            <p:custDataLst>
              <p:tags r:id="rId20"/>
            </p:custDataLst>
          </p:nvPr>
        </p:nvSpPr>
        <p:spPr>
          <a:xfrm>
            <a:off x="3066415" y="1222693"/>
            <a:ext cx="3434080" cy="583565"/>
          </a:xfrm>
          <a:prstGeom prst="rect">
            <a:avLst/>
          </a:prstGeom>
          <a:noFill/>
          <a:ln w="9525">
            <a:noFill/>
          </a:ln>
        </p:spPr>
        <p:txBody>
          <a:bodyPr wrap="none">
            <a:spAutoFit/>
          </a:bodyPr>
          <a:lstStyle/>
          <a:p>
            <a:r>
              <a:rPr lang="zh-CN" altLang="en-US" sz="3200">
                <a:latin typeface="微软雅黑" panose="020b0503020204020204" charset="-122"/>
                <a:ea typeface="微软雅黑" panose="020b0503020204020204" charset="-122"/>
              </a:rPr>
              <a:t>（一）名词做状语</a:t>
            </a:r>
            <a:endParaRPr lang="zh-CN" altLang="en-US" sz="3200">
              <a:latin typeface="微软雅黑" panose="020b0503020204020204" charset="-122"/>
              <a:ea typeface="微软雅黑"/>
            </a:endParaRPr>
          </a:p>
        </p:txBody>
      </p:sp>
      <p:sp>
        <p:nvSpPr>
          <p:cNvPr id="37900" name="Rectangle 12"/>
          <p:cNvSpPr/>
          <p:nvPr>
            <p:custDataLst>
              <p:tags r:id="rId21"/>
            </p:custDataLst>
          </p:nvPr>
        </p:nvSpPr>
        <p:spPr>
          <a:xfrm>
            <a:off x="3636010" y="5542598"/>
            <a:ext cx="3947160" cy="521970"/>
          </a:xfrm>
          <a:prstGeom prst="rect">
            <a:avLst/>
          </a:prstGeom>
          <a:noFill/>
          <a:ln w="9525">
            <a:noFill/>
          </a:ln>
        </p:spPr>
        <p:txBody>
          <a:bodyPr wrap="none">
            <a:spAutoFit/>
          </a:bodyPr>
          <a:lstStyle/>
          <a:p>
            <a:r>
              <a:rPr lang="en-US" altLang="zh-CN" sz="2800">
                <a:latin typeface="微软雅黑" panose="020b0503020204020204" charset="-122"/>
                <a:ea typeface="微软雅黑" panose="020b0503020204020204" charset="-122"/>
                <a:cs typeface="微软雅黑" panose="020b0503020204020204" charset="-122"/>
              </a:rPr>
              <a:t>5</a:t>
            </a:r>
            <a:r>
              <a:rPr lang="zh-CN" altLang="en-US" sz="2800">
                <a:latin typeface="微软雅黑" panose="020b0503020204020204" charset="-122"/>
                <a:ea typeface="微软雅黑" panose="020b0503020204020204" charset="-122"/>
                <a:cs typeface="微软雅黑" panose="020b0503020204020204" charset="-122"/>
              </a:rPr>
              <a:t>、吾妻死之年所</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手</a:t>
            </a:r>
            <a:r>
              <a:rPr lang="zh-CN" altLang="en-US" sz="2800">
                <a:latin typeface="微软雅黑" panose="020b0503020204020204" charset="-122"/>
                <a:ea typeface="微软雅黑" panose="020b0503020204020204" charset="-122"/>
                <a:cs typeface="微软雅黑" panose="020b0503020204020204" charset="-122"/>
              </a:rPr>
              <a:t>植也</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5485" name="Rectangle 13"/>
          <p:cNvSpPr/>
          <p:nvPr>
            <p:custDataLst>
              <p:tags r:id="rId22"/>
            </p:custDataLst>
          </p:nvPr>
        </p:nvSpPr>
        <p:spPr>
          <a:xfrm>
            <a:off x="8312468" y="5542598"/>
            <a:ext cx="1960880" cy="521970"/>
          </a:xfrm>
          <a:prstGeom prst="rect">
            <a:avLst/>
          </a:prstGeom>
          <a:noFill/>
          <a:ln w="9525">
            <a:noFill/>
          </a:ln>
        </p:spPr>
        <p:txBody>
          <a:bodyPr wrap="none">
            <a:spAutoFit/>
          </a:bodyPr>
          <a:lstStyle/>
          <a:p>
            <a:r>
              <a:rPr lang="zh-CN" altLang="en-US" sz="2800">
                <a:solidFill>
                  <a:srgbClr val="C00000"/>
                </a:solidFill>
                <a:latin typeface="微软雅黑" panose="020b0503020204020204" charset="-122"/>
                <a:ea typeface="微软雅黑" panose="020b0503020204020204" charset="-122"/>
              </a:rPr>
              <a:t>用手，亲手</a:t>
            </a:r>
            <a:endParaRPr lang="zh-CN" altLang="en-US" sz="2800">
              <a:solidFill>
                <a:srgbClr val="C00000"/>
              </a:solidFill>
              <a:latin typeface="微软雅黑" panose="020b0503020204020204" charset="-122"/>
              <a:ea typeface="微软雅黑" panose="020b0503020204020204" charset="-122"/>
            </a:endParaRPr>
          </a:p>
        </p:txBody>
      </p:sp>
      <p:pic>
        <p:nvPicPr>
          <p:cNvPr id="24578" name="图片 1" descr="组48325同意"/>
          <p:cNvPicPr>
            <a:picLocks noChangeAspect="1"/>
          </p:cNvPicPr>
          <p:nvPr>
            <p:custDataLst>
              <p:tags r:id="rId24"/>
            </p:custDataLst>
          </p:nvPr>
        </p:nvPicPr>
        <p:blipFill>
          <a:blip r:embed="rId23"/>
          <a:stretch>
            <a:fillRect/>
          </a:stretch>
        </p:blipFill>
        <p:spPr>
          <a:xfrm>
            <a:off x="406400" y="658813"/>
            <a:ext cx="2389188" cy="608012"/>
          </a:xfrm>
          <a:prstGeom prst="rect">
            <a:avLst/>
          </a:prstGeom>
          <a:noFill/>
          <a:ln w="9525">
            <a:noFill/>
          </a:ln>
        </p:spPr>
      </p:pic>
      <p:sp>
        <p:nvSpPr>
          <p:cNvPr id="24580" name="文本框 7"/>
          <p:cNvSpPr txBox="1"/>
          <p:nvPr>
            <p:custDataLst>
              <p:tags r:id="rId25"/>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5480"/>
                                        </p:tgtEl>
                                        <p:attrNameLst>
                                          <p:attrName>style.visibility</p:attrName>
                                        </p:attrNameLst>
                                      </p:cBhvr>
                                      <p:to>
                                        <p:strVal val="visible"/>
                                      </p:to>
                                    </p:set>
                                    <p:animEffect transition="in" filter="blinds(horizontal)">
                                      <p:cBhvr>
                                        <p:cTn id="12" dur="500"/>
                                        <p:tgtEl>
                                          <p:spTgt spid="10548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5482"/>
                                        </p:tgtEl>
                                        <p:attrNameLst>
                                          <p:attrName>style.visibility</p:attrName>
                                        </p:attrNameLst>
                                      </p:cBhvr>
                                      <p:to>
                                        <p:strVal val="visible"/>
                                      </p:to>
                                    </p:set>
                                    <p:animEffect transition="in" filter="blinds(horizontal)">
                                      <p:cBhvr>
                                        <p:cTn id="17" dur="500"/>
                                        <p:tgtEl>
                                          <p:spTgt spid="10548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5478"/>
                                        </p:tgtEl>
                                        <p:attrNameLst>
                                          <p:attrName>style.visibility</p:attrName>
                                        </p:attrNameLst>
                                      </p:cBhvr>
                                      <p:to>
                                        <p:strVal val="visible"/>
                                      </p:to>
                                    </p:set>
                                    <p:animEffect transition="in" filter="blinds(horizontal)">
                                      <p:cBhvr>
                                        <p:cTn id="22" dur="500"/>
                                        <p:tgtEl>
                                          <p:spTgt spid="10547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5475"/>
                                        </p:tgtEl>
                                        <p:attrNameLst>
                                          <p:attrName>style.visibility</p:attrName>
                                        </p:attrNameLst>
                                      </p:cBhvr>
                                      <p:to>
                                        <p:strVal val="visible"/>
                                      </p:to>
                                    </p:set>
                                    <p:animEffect transition="in" filter="blinds(horizontal)">
                                      <p:cBhvr>
                                        <p:cTn id="27" dur="500"/>
                                        <p:tgtEl>
                                          <p:spTgt spid="105475"/>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5485"/>
                                        </p:tgtEl>
                                        <p:attrNameLst>
                                          <p:attrName>style.visibility</p:attrName>
                                        </p:attrNameLst>
                                      </p:cBhvr>
                                      <p:to>
                                        <p:strVal val="visible"/>
                                      </p:to>
                                    </p:set>
                                    <p:animEffect transition="in" filter="blinds(horizontal)">
                                      <p:cBhvr>
                                        <p:cTn id="32" dur="500"/>
                                        <p:tgtEl>
                                          <p:spTgt spid="105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P spid="105478" grpId="0"/>
      <p:bldP spid="105480" grpId="0"/>
      <p:bldP spid="105482" grpId="0"/>
      <p:bldP spid="10548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5" name="组合 34"/>
          <p:cNvGrpSpPr/>
          <p:nvPr>
            <p:custDataLst>
              <p:tags r:id="rId3"/>
            </p:custDataLst>
          </p:nvPr>
        </p:nvGrpSpPr>
        <p:grpSpPr>
          <a:xfrm>
            <a:off x="417195" y="2200910"/>
            <a:ext cx="2032000" cy="4224020"/>
            <a:chOff x="4662777" y="1036155"/>
            <a:chExt cx="2200735" cy="5588913"/>
          </a:xfrm>
        </p:grpSpPr>
        <p:sp>
          <p:nvSpPr>
            <p:cNvPr id="7" name="矩形 6"/>
            <p:cNvSpPr/>
            <p:nvPr>
              <p:custDataLst>
                <p:tags r:id="rId4"/>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6"/>
              </p:custDataLst>
            </p:nvPr>
          </p:nvPicPr>
          <p:blipFill>
            <a:blip r:embed="rId5"/>
            <a:srcRect l="46764" r="0"/>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7"/>
              </p:custDataLst>
            </p:nvPr>
          </p:nvPicPr>
          <p:blipFill>
            <a:blip r:embed="rId5"/>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9"/>
              </p:custDataLst>
            </p:nvPr>
          </p:nvPicPr>
          <p:blipFill>
            <a:blip r:embed="rId8"/>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11"/>
              </p:custDataLst>
            </p:nvPr>
          </p:nvPicPr>
          <p:blipFill>
            <a:blip r:embed="rId10"/>
            <a:stretch>
              <a:fillRect/>
            </a:stretch>
          </p:blipFill>
          <p:spPr>
            <a:xfrm>
              <a:off x="5050898" y="1036155"/>
              <a:ext cx="954026" cy="1155194"/>
            </a:xfrm>
            <a:prstGeom prst="rect">
              <a:avLst/>
            </a:prstGeom>
            <a:noFill/>
            <a:ln w="9525">
              <a:noFill/>
            </a:ln>
          </p:spPr>
        </p:pic>
      </p:grpSp>
      <p:sp>
        <p:nvSpPr>
          <p:cNvPr id="37899" name="Rectangle 11"/>
          <p:cNvSpPr/>
          <p:nvPr>
            <p:custDataLst>
              <p:tags r:id="rId12"/>
            </p:custDataLst>
          </p:nvPr>
        </p:nvSpPr>
        <p:spPr>
          <a:xfrm>
            <a:off x="3066415" y="1222693"/>
            <a:ext cx="3434080" cy="583565"/>
          </a:xfrm>
          <a:prstGeom prst="rect">
            <a:avLst/>
          </a:prstGeom>
          <a:noFill/>
          <a:ln w="9525">
            <a:noFill/>
          </a:ln>
        </p:spPr>
        <p:txBody>
          <a:bodyPr wrap="none">
            <a:spAutoFit/>
          </a:bodyPr>
          <a:lstStyle/>
          <a:p>
            <a:r>
              <a:rPr lang="zh-CN" altLang="en-US" sz="3200">
                <a:latin typeface="微软雅黑" panose="020b0503020204020204" charset="-122"/>
                <a:ea typeface="微软雅黑" panose="020b0503020204020204" charset="-122"/>
              </a:rPr>
              <a:t>（二）名词做动词</a:t>
            </a:r>
            <a:endParaRPr lang="en-US" altLang="zh-CN" sz="3200">
              <a:latin typeface="微软雅黑" panose="020b0503020204020204" charset="-122"/>
              <a:ea typeface="微软雅黑"/>
            </a:endParaRPr>
          </a:p>
        </p:txBody>
      </p:sp>
      <p:sp>
        <p:nvSpPr>
          <p:cNvPr id="38914" name="Text Box 2"/>
          <p:cNvSpPr txBox="1"/>
          <p:nvPr>
            <p:custDataLst>
              <p:tags r:id="rId13"/>
            </p:custDataLst>
          </p:nvPr>
        </p:nvSpPr>
        <p:spPr>
          <a:xfrm>
            <a:off x="3683953" y="2674938"/>
            <a:ext cx="1605280" cy="521970"/>
          </a:xfrm>
          <a:prstGeom prst="rect">
            <a:avLst/>
          </a:prstGeom>
          <a:noFill/>
          <a:ln w="9525">
            <a:noFill/>
          </a:ln>
        </p:spPr>
        <p:txBody>
          <a:bodyPr wrap="none">
            <a:spAutoFit/>
          </a:bodyPr>
          <a:lstStyle/>
          <a:p>
            <a:r>
              <a:rPr lang="zh-CN" altLang="en-US" sz="2800">
                <a:solidFill>
                  <a:schemeClr val="accent2"/>
                </a:solidFill>
                <a:latin typeface="微软雅黑" panose="020b0503020204020204" charset="-122"/>
                <a:ea typeface="微软雅黑" panose="020b0503020204020204" charset="-122"/>
                <a:cs typeface="微软雅黑" panose="020b0503020204020204" charset="-122"/>
              </a:rPr>
              <a:t>垣墙</a:t>
            </a:r>
            <a:r>
              <a:rPr lang="zh-CN" altLang="en-US" sz="2800">
                <a:latin typeface="微软雅黑" panose="020b0503020204020204" charset="-122"/>
                <a:ea typeface="微软雅黑" panose="020b0503020204020204" charset="-122"/>
                <a:cs typeface="微软雅黑" panose="020b0503020204020204" charset="-122"/>
              </a:rPr>
              <a:t>周庭</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6499" name="Text Box 3"/>
          <p:cNvSpPr txBox="1"/>
          <p:nvPr>
            <p:custDataLst>
              <p:tags r:id="rId14"/>
            </p:custDataLst>
          </p:nvPr>
        </p:nvSpPr>
        <p:spPr>
          <a:xfrm>
            <a:off x="7104698" y="2674938"/>
            <a:ext cx="1710690" cy="521970"/>
          </a:xfrm>
          <a:prstGeom prst="rect">
            <a:avLst/>
          </a:prstGeom>
          <a:noFill/>
          <a:ln w="9525">
            <a:noFill/>
          </a:ln>
        </p:spPr>
        <p:txBody>
          <a:bodyPr wrap="none">
            <a:spAutoFit/>
          </a:bodyPr>
          <a:lstStyle/>
          <a:p>
            <a:r>
              <a:rPr lang="zh-CN" altLang="en-US" sz="2800">
                <a:solidFill>
                  <a:srgbClr val="000066"/>
                </a:solidFill>
                <a:latin typeface="微软雅黑" panose="020b0503020204020204" charset="-122"/>
                <a:ea typeface="微软雅黑" panose="020b0503020204020204" charset="-122"/>
                <a:cs typeface="微软雅黑" panose="020b0503020204020204" charset="-122"/>
              </a:rPr>
              <a:t>筑起围墙 </a:t>
            </a:r>
            <a:endParaRPr lang="zh-CN" altLang="en-US" sz="2800">
              <a:solidFill>
                <a:srgbClr val="000066"/>
              </a:solidFill>
              <a:latin typeface="微软雅黑" panose="020b0503020204020204" charset="-122"/>
              <a:ea typeface="微软雅黑"/>
              <a:cs typeface="微软雅黑" panose="020b0502040204020203" charset="-122"/>
            </a:endParaRPr>
          </a:p>
        </p:txBody>
      </p:sp>
      <p:sp>
        <p:nvSpPr>
          <p:cNvPr id="38917" name="Text Box 5"/>
          <p:cNvSpPr txBox="1"/>
          <p:nvPr>
            <p:custDataLst>
              <p:tags r:id="rId15"/>
            </p:custDataLst>
          </p:nvPr>
        </p:nvSpPr>
        <p:spPr>
          <a:xfrm>
            <a:off x="3683953" y="3683318"/>
            <a:ext cx="1249680" cy="521970"/>
          </a:xfrm>
          <a:prstGeom prst="rect">
            <a:avLst/>
          </a:prstGeom>
          <a:noFill/>
          <a:ln w="9525">
            <a:noFill/>
          </a:ln>
        </p:spPr>
        <p:txBody>
          <a:bodyPr wrap="none">
            <a:spAutoFit/>
          </a:bodyPr>
          <a:lstStyle/>
          <a:p>
            <a:r>
              <a:rPr lang="zh-CN" altLang="en-US" sz="2800">
                <a:solidFill>
                  <a:schemeClr val="accent2"/>
                </a:solidFill>
                <a:latin typeface="微软雅黑" panose="020b0503020204020204" charset="-122"/>
                <a:ea typeface="微软雅黑" panose="020b0503020204020204" charset="-122"/>
                <a:cs typeface="微软雅黑" panose="020b0503020204020204" charset="-122"/>
              </a:rPr>
              <a:t>乳</a:t>
            </a:r>
            <a:r>
              <a:rPr lang="zh-CN" altLang="en-US" sz="2800">
                <a:latin typeface="微软雅黑" panose="020b0503020204020204" charset="-122"/>
                <a:ea typeface="微软雅黑" panose="020b0503020204020204" charset="-122"/>
                <a:cs typeface="微软雅黑" panose="020b0503020204020204" charset="-122"/>
              </a:rPr>
              <a:t>二世</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6502" name="Text Box 6"/>
          <p:cNvSpPr txBox="1"/>
          <p:nvPr>
            <p:custDataLst>
              <p:tags r:id="rId16"/>
            </p:custDataLst>
          </p:nvPr>
        </p:nvSpPr>
        <p:spPr>
          <a:xfrm>
            <a:off x="7104698" y="3683318"/>
            <a:ext cx="1960880" cy="521970"/>
          </a:xfrm>
          <a:prstGeom prst="rect">
            <a:avLst/>
          </a:prstGeom>
          <a:noFill/>
          <a:ln w="9525">
            <a:noFill/>
          </a:ln>
        </p:spPr>
        <p:txBody>
          <a:bodyPr wrap="none">
            <a:spAutoFit/>
          </a:bodyPr>
          <a:lstStyle/>
          <a:p>
            <a:r>
              <a:rPr lang="zh-CN" altLang="en-US" sz="2800">
                <a:solidFill>
                  <a:srgbClr val="000066"/>
                </a:solidFill>
                <a:latin typeface="微软雅黑" panose="020b0503020204020204" charset="-122"/>
                <a:ea typeface="微软雅黑" panose="020b0503020204020204" charset="-122"/>
              </a:rPr>
              <a:t>哺乳，喂养</a:t>
            </a:r>
            <a:endParaRPr lang="zh-CN" altLang="en-US" sz="2800">
              <a:solidFill>
                <a:srgbClr val="000066"/>
              </a:solidFill>
              <a:latin typeface="微软雅黑" panose="020b0503020204020204" charset="-122"/>
              <a:ea typeface="微软雅黑"/>
            </a:endParaRPr>
          </a:p>
        </p:txBody>
      </p:sp>
      <p:sp>
        <p:nvSpPr>
          <p:cNvPr id="38919" name="Rectangle 7"/>
          <p:cNvSpPr/>
          <p:nvPr>
            <p:custDataLst>
              <p:tags r:id="rId17"/>
            </p:custDataLst>
          </p:nvPr>
        </p:nvSpPr>
        <p:spPr>
          <a:xfrm>
            <a:off x="3683953" y="4691698"/>
            <a:ext cx="2237740" cy="521970"/>
          </a:xfrm>
          <a:prstGeom prst="rect">
            <a:avLst/>
          </a:prstGeom>
          <a:noFill/>
          <a:ln w="9525">
            <a:noFill/>
          </a:ln>
        </p:spPr>
        <p:txBody>
          <a:bodyPr wrap="none">
            <a:spAutoFit/>
          </a:bodyPr>
          <a:lstStyle/>
          <a:p>
            <a:r>
              <a:rPr lang="zh-CN" altLang="en-US" sz="2800">
                <a:latin typeface="微软雅黑" panose="020b0503020204020204" charset="-122"/>
                <a:ea typeface="微软雅黑" panose="020b0503020204020204" charset="-122"/>
                <a:cs typeface="微软雅黑" panose="020b0503020204020204" charset="-122"/>
              </a:rPr>
              <a:t>执此以</a:t>
            </a:r>
            <a:r>
              <a:rPr lang="zh-CN" altLang="en-US" sz="2800">
                <a:solidFill>
                  <a:srgbClr val="000099"/>
                </a:solidFill>
                <a:latin typeface="微软雅黑" panose="020b0503020204020204" charset="-122"/>
                <a:ea typeface="微软雅黑" panose="020b0503020204020204" charset="-122"/>
                <a:cs typeface="微软雅黑" panose="020b0503020204020204" charset="-122"/>
              </a:rPr>
              <a:t>朝</a:t>
            </a:r>
            <a:r>
              <a:rPr lang="zh-CN" altLang="en-US"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6504" name="Rectangle 8"/>
          <p:cNvSpPr/>
          <p:nvPr>
            <p:custDataLst>
              <p:tags r:id="rId18"/>
            </p:custDataLst>
          </p:nvPr>
        </p:nvSpPr>
        <p:spPr>
          <a:xfrm>
            <a:off x="7104698" y="4691698"/>
            <a:ext cx="894080" cy="521970"/>
          </a:xfrm>
          <a:prstGeom prst="rect">
            <a:avLst/>
          </a:prstGeom>
          <a:noFill/>
          <a:ln w="9525">
            <a:noFill/>
          </a:ln>
        </p:spPr>
        <p:txBody>
          <a:bodyPr wrap="none">
            <a:spAutoFit/>
          </a:bodyPr>
          <a:lstStyle/>
          <a:p>
            <a:r>
              <a:rPr lang="zh-CN" altLang="en-US" sz="2800">
                <a:solidFill>
                  <a:srgbClr val="000099"/>
                </a:solidFill>
                <a:latin typeface="微软雅黑" panose="020b0503020204020204" charset="-122"/>
                <a:ea typeface="微软雅黑" panose="020b0503020204020204" charset="-122"/>
              </a:rPr>
              <a:t>上朝</a:t>
            </a:r>
            <a:endParaRPr lang="zh-CN" altLang="en-US" sz="2800">
              <a:solidFill>
                <a:srgbClr val="000099"/>
              </a:solidFill>
              <a:latin typeface="微软雅黑" panose="020b0503020204020204" charset="-122"/>
              <a:ea typeface="微软雅黑"/>
            </a:endParaRPr>
          </a:p>
        </p:txBody>
      </p:sp>
      <p:pic>
        <p:nvPicPr>
          <p:cNvPr id="24578" name="图片 1" descr="组48325同意"/>
          <p:cNvPicPr>
            <a:picLocks noChangeAspect="1"/>
          </p:cNvPicPr>
          <p:nvPr>
            <p:custDataLst>
              <p:tags r:id="rId20"/>
            </p:custDataLst>
          </p:nvPr>
        </p:nvPicPr>
        <p:blipFill>
          <a:blip r:embed="rId19"/>
          <a:stretch>
            <a:fillRect/>
          </a:stretch>
        </p:blipFill>
        <p:spPr>
          <a:xfrm>
            <a:off x="406400" y="658813"/>
            <a:ext cx="2389188" cy="608012"/>
          </a:xfrm>
          <a:prstGeom prst="rect">
            <a:avLst/>
          </a:prstGeom>
          <a:noFill/>
          <a:ln w="9525">
            <a:noFill/>
          </a:ln>
        </p:spPr>
      </p:pic>
      <p:sp>
        <p:nvSpPr>
          <p:cNvPr id="24580" name="文本框 7"/>
          <p:cNvSpPr txBox="1"/>
          <p:nvPr>
            <p:custDataLst>
              <p:tags r:id="rId21"/>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6499"/>
                                        </p:tgtEl>
                                        <p:attrNameLst>
                                          <p:attrName>style.visibility</p:attrName>
                                        </p:attrNameLst>
                                      </p:cBhvr>
                                      <p:to>
                                        <p:strVal val="visible"/>
                                      </p:to>
                                    </p:set>
                                    <p:animEffect transition="in" filter="wipe(left)">
                                      <p:cBhvr>
                                        <p:cTn id="12" dur="500"/>
                                        <p:tgtEl>
                                          <p:spTgt spid="106499"/>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6502"/>
                                        </p:tgtEl>
                                        <p:attrNameLst>
                                          <p:attrName>style.visibility</p:attrName>
                                        </p:attrNameLst>
                                      </p:cBhvr>
                                      <p:to>
                                        <p:strVal val="visible"/>
                                      </p:to>
                                    </p:set>
                                    <p:animEffect transition="in" filter="wipe(left)">
                                      <p:cBhvr>
                                        <p:cTn id="17" dur="500"/>
                                        <p:tgtEl>
                                          <p:spTgt spid="10650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6504"/>
                                        </p:tgtEl>
                                        <p:attrNameLst>
                                          <p:attrName>style.visibility</p:attrName>
                                        </p:attrNameLst>
                                      </p:cBhvr>
                                      <p:to>
                                        <p:strVal val="visible"/>
                                      </p:to>
                                    </p:set>
                                    <p:animEffect transition="in" filter="blinds(horizontal)">
                                      <p:cBhvr>
                                        <p:cTn id="22" dur="500"/>
                                        <p:tgtEl>
                                          <p:spTgt spid="106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106502" grpId="0"/>
      <p:bldP spid="10650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4580" name="文本框 7"/>
          <p:cNvSpPr txBox="1"/>
          <p:nvPr>
            <p:custDataLst>
              <p:tags r:id="rId5"/>
            </p:custDataLst>
          </p:nvPr>
        </p:nvSpPr>
        <p:spPr>
          <a:xfrm>
            <a:off x="1060450"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nvGrpSpPr>
          <p:cNvPr id="4" name="组合 3"/>
          <p:cNvGrpSpPr/>
          <p:nvPr>
            <p:custDataLst>
              <p:tags r:id="rId6"/>
            </p:custDataLst>
          </p:nvPr>
        </p:nvGrpSpPr>
        <p:grpSpPr>
          <a:xfrm>
            <a:off x="3752850" y="1904448"/>
            <a:ext cx="4094480" cy="3340218"/>
            <a:chOff x="6399" y="1529"/>
            <a:chExt cx="6448" cy="4541"/>
          </a:xfrm>
        </p:grpSpPr>
        <p:sp>
          <p:nvSpPr>
            <p:cNvPr id="7" name="文本框 6"/>
            <p:cNvSpPr txBox="1"/>
            <p:nvPr>
              <p:custDataLst>
                <p:tags r:id="rId7"/>
              </p:custDataLst>
            </p:nvPr>
          </p:nvSpPr>
          <p:spPr>
            <a:xfrm>
              <a:off x="6399" y="5025"/>
              <a:ext cx="6448" cy="1045"/>
            </a:xfrm>
            <a:prstGeom prst="rect">
              <a:avLst/>
            </a:prstGeom>
            <a:noFill/>
          </p:spPr>
          <p:txBody>
            <a:bodyPr wrap="square" rtlCol="0">
              <a:spAutoFit/>
            </a:bodyPr>
            <a:lstStyle/>
            <a:p>
              <a:pPr algn="dist"/>
              <a:r>
                <a:rPr lang="zh-CN" altLang="en-US" sz="4400">
                  <a:solidFill>
                    <a:srgbClr val="1D435A"/>
                  </a:solidFill>
                  <a:latin typeface="思源宋体 CN Medium" panose="02020500000000000000" charset="-122"/>
                  <a:ea typeface="思源宋体 CN Medium" panose="02020500000000000000" charset="-122"/>
                </a:rPr>
                <a:t>文言文知识整理</a:t>
              </a:r>
              <a:endParaRPr lang="zh-CN" altLang="en-US" sz="4400">
                <a:solidFill>
                  <a:srgbClr val="1D435A"/>
                </a:solidFill>
                <a:latin typeface="思源宋体 CN Medium" panose="02020500000000000000" charset="-122"/>
                <a:ea typeface="思源宋体 CN Medium" panose="02020500000000000000" charset="-122"/>
              </a:endParaRPr>
            </a:p>
          </p:txBody>
        </p:sp>
        <p:grpSp>
          <p:nvGrpSpPr>
            <p:cNvPr id="9" name="组合 8"/>
            <p:cNvGrpSpPr/>
            <p:nvPr>
              <p:custDataLst>
                <p:tags r:id="rId8"/>
              </p:custDataLst>
            </p:nvPr>
          </p:nvGrpSpPr>
          <p:grpSpPr>
            <a:xfrm>
              <a:off x="7710" y="1529"/>
              <a:ext cx="3824" cy="3496"/>
              <a:chOff x="3953" y="4724"/>
              <a:chExt cx="1328" cy="1214"/>
            </a:xfrm>
          </p:grpSpPr>
          <p:sp>
            <p:nvSpPr>
              <p:cNvPr id="10" name="椭圆 9"/>
              <p:cNvSpPr/>
              <p:nvPr>
                <p:custDataLst>
                  <p:tags r:id="rId9"/>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a:latin typeface="思源宋体 CN Medium" panose="02020500000000000000" charset="-122"/>
                  <a:ea typeface="思源宋体 CN Medium" panose="02020500000000000000" charset="-122"/>
                </a:endParaRPr>
              </a:p>
            </p:txBody>
          </p:sp>
          <p:sp>
            <p:nvSpPr>
              <p:cNvPr id="2" name="文本框 1"/>
              <p:cNvSpPr txBox="1"/>
              <p:nvPr>
                <p:custDataLst>
                  <p:tags r:id="rId10"/>
                </p:custDataLst>
              </p:nvPr>
            </p:nvSpPr>
            <p:spPr>
              <a:xfrm>
                <a:off x="4168" y="4961"/>
                <a:ext cx="897" cy="740"/>
              </a:xfrm>
              <a:prstGeom prst="rect">
                <a:avLst/>
              </a:prstGeom>
              <a:noFill/>
            </p:spPr>
            <p:txBody>
              <a:bodyPr wrap="square" rtlCol="0">
                <a:spAutoFit/>
              </a:bodyPr>
              <a:lstStyle/>
              <a:p>
                <a:pPr algn="ctr"/>
                <a:r>
                  <a:rPr lang="zh-CN" altLang="en-US" sz="4800">
                    <a:solidFill>
                      <a:schemeClr val="bg1"/>
                    </a:solidFill>
                    <a:latin typeface="思源宋体 CN Medium" panose="02020500000000000000" charset="-122"/>
                    <a:ea typeface="思源宋体 CN Medium" panose="02020500000000000000" charset="-122"/>
                  </a:rPr>
                  <a:t>特 殊句 式</a:t>
                </a:r>
                <a:endParaRPr lang="zh-CN" altLang="en-US" sz="4800">
                  <a:solidFill>
                    <a:schemeClr val="bg1"/>
                  </a:solidFill>
                  <a:latin typeface="思源宋体 CN Medium" panose="02020500000000000000" charset="-122"/>
                  <a:ea typeface="思源宋体 CN Medium" panose="02020500000000000000" charset="-122"/>
                </a:endParaRPr>
              </a:p>
            </p:txBody>
          </p:sp>
        </p:grpSp>
      </p:grpSp>
      <p:pic>
        <p:nvPicPr>
          <p:cNvPr id="3" name="图片 2" descr="fa6e743e92880a5eb48e85f4ae854862d768f43741aa5-9eY9co_fw1200"/>
          <p:cNvPicPr>
            <a:picLocks noChangeAspect="1"/>
          </p:cNvPicPr>
          <p:nvPr>
            <p:custDataLst>
              <p:tags r:id="rId12"/>
            </p:custDataLst>
          </p:nvPr>
        </p:nvPicPr>
        <p:blipFill>
          <a:blip r:embed="rId11"/>
          <a:stretch>
            <a:fillRect/>
          </a:stretch>
        </p:blipFill>
        <p:spPr>
          <a:xfrm>
            <a:off x="8808720" y="611505"/>
            <a:ext cx="3005455" cy="2688590"/>
          </a:xfrm>
          <a:prstGeom prst="rect">
            <a:avLst/>
          </a:prstGeom>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5" name="组合 34"/>
          <p:cNvGrpSpPr/>
          <p:nvPr>
            <p:custDataLst>
              <p:tags r:id="rId3"/>
            </p:custDataLst>
          </p:nvPr>
        </p:nvGrpSpPr>
        <p:grpSpPr>
          <a:xfrm>
            <a:off x="431800" y="2200910"/>
            <a:ext cx="2032000" cy="4224020"/>
            <a:chOff x="4662777" y="1036155"/>
            <a:chExt cx="2200735" cy="5588913"/>
          </a:xfrm>
        </p:grpSpPr>
        <p:sp>
          <p:nvSpPr>
            <p:cNvPr id="7" name="矩形 6"/>
            <p:cNvSpPr/>
            <p:nvPr>
              <p:custDataLst>
                <p:tags r:id="rId4"/>
              </p:custDataLst>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楷体" panose="02010609060101010101" pitchFamily="49" charset="-122"/>
                <a:ea typeface="楷体" panose="02010609060101010101" pitchFamily="49" charset="-122"/>
                <a:sym typeface="WenYue GuDianMingChaoTi (Non-Commercial Use)" pitchFamily="50" charset="-122"/>
              </a:endParaRPr>
            </a:p>
          </p:txBody>
        </p:sp>
        <p:pic>
          <p:nvPicPr>
            <p:cNvPr id="48194" name="图片 33"/>
            <p:cNvPicPr>
              <a:picLocks noChangeAspect="1"/>
            </p:cNvPicPr>
            <p:nvPr>
              <p:custDataLst>
                <p:tags r:id="rId6"/>
              </p:custDataLst>
            </p:nvPr>
          </p:nvPicPr>
          <p:blipFill>
            <a:blip r:embed="rId5"/>
            <a:srcRect l="46764" r="0"/>
            <a:stretch>
              <a:fillRect/>
            </a:stretch>
          </p:blipFill>
          <p:spPr>
            <a:xfrm>
              <a:off x="5152768" y="2081718"/>
              <a:ext cx="1155478" cy="4119269"/>
            </a:xfrm>
            <a:prstGeom prst="rect">
              <a:avLst/>
            </a:prstGeom>
            <a:noFill/>
            <a:ln w="9525">
              <a:noFill/>
            </a:ln>
          </p:spPr>
        </p:pic>
        <p:pic>
          <p:nvPicPr>
            <p:cNvPr id="48195" name="图片 35"/>
            <p:cNvPicPr>
              <a:picLocks noChangeAspect="1"/>
            </p:cNvPicPr>
            <p:nvPr>
              <p:custDataLst>
                <p:tags r:id="rId7"/>
              </p:custDataLst>
            </p:nvPr>
          </p:nvPicPr>
          <p:blipFill>
            <a:blip r:embed="rId5"/>
            <a:srcRect l="5083" t="37701" r="48804"/>
            <a:stretch>
              <a:fillRect/>
            </a:stretch>
          </p:blipFill>
          <p:spPr>
            <a:xfrm>
              <a:off x="4728246" y="3716228"/>
              <a:ext cx="1000898" cy="2566261"/>
            </a:xfrm>
            <a:prstGeom prst="rect">
              <a:avLst/>
            </a:prstGeom>
            <a:noFill/>
            <a:ln w="9525">
              <a:noFill/>
            </a:ln>
          </p:spPr>
        </p:pic>
        <p:pic>
          <p:nvPicPr>
            <p:cNvPr id="48196" name="图片 36"/>
            <p:cNvPicPr>
              <a:picLocks noChangeAspect="1"/>
            </p:cNvPicPr>
            <p:nvPr>
              <p:custDataLst>
                <p:tags r:id="rId9"/>
              </p:custDataLst>
            </p:nvPr>
          </p:nvPicPr>
          <p:blipFill>
            <a:blip r:embed="rId8"/>
            <a:stretch>
              <a:fillRect/>
            </a:stretch>
          </p:blipFill>
          <p:spPr>
            <a:xfrm>
              <a:off x="4662777" y="4683210"/>
              <a:ext cx="1907182" cy="1941858"/>
            </a:xfrm>
            <a:prstGeom prst="rect">
              <a:avLst/>
            </a:prstGeom>
            <a:noFill/>
            <a:ln w="9525">
              <a:noFill/>
            </a:ln>
          </p:spPr>
        </p:pic>
        <p:pic>
          <p:nvPicPr>
            <p:cNvPr id="48197" name="图片 37"/>
            <p:cNvPicPr>
              <a:picLocks noChangeAspect="1"/>
            </p:cNvPicPr>
            <p:nvPr>
              <p:custDataLst>
                <p:tags r:id="rId11"/>
              </p:custDataLst>
            </p:nvPr>
          </p:nvPicPr>
          <p:blipFill>
            <a:blip r:embed="rId10"/>
            <a:stretch>
              <a:fillRect/>
            </a:stretch>
          </p:blipFill>
          <p:spPr>
            <a:xfrm>
              <a:off x="5050898" y="1036155"/>
              <a:ext cx="954026" cy="1155194"/>
            </a:xfrm>
            <a:prstGeom prst="rect">
              <a:avLst/>
            </a:prstGeom>
            <a:noFill/>
            <a:ln w="9525">
              <a:noFill/>
            </a:ln>
          </p:spPr>
        </p:pic>
      </p:grpSp>
      <p:sp>
        <p:nvSpPr>
          <p:cNvPr id="39938" name="Text Box 2"/>
          <p:cNvSpPr txBox="1"/>
          <p:nvPr>
            <p:custDataLst>
              <p:tags r:id="rId12"/>
            </p:custDataLst>
          </p:nvPr>
        </p:nvSpPr>
        <p:spPr>
          <a:xfrm>
            <a:off x="3768725" y="1154430"/>
            <a:ext cx="4330700" cy="521970"/>
          </a:xfrm>
          <a:prstGeom prst="rect">
            <a:avLst/>
          </a:prstGeom>
          <a:noFill/>
          <a:ln w="9525">
            <a:noFill/>
          </a:ln>
        </p:spPr>
        <p:txBody>
          <a:bodyPr wrap="square">
            <a:spAutoFit/>
          </a:bodyPr>
          <a:lstStyle/>
          <a:p>
            <a:r>
              <a:rPr lang="zh-CN" altLang="en-US" sz="2800">
                <a:latin typeface="微软雅黑" panose="020b0503020204020204" charset="-122"/>
                <a:ea typeface="微软雅黑" panose="020b0503020204020204" charset="-122"/>
                <a:cs typeface="微软雅黑" panose="020b0503020204020204" charset="-122"/>
              </a:rPr>
              <a:t>项脊轩，旧南阁子也。</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9939" name="Text Box 3"/>
          <p:cNvSpPr txBox="1"/>
          <p:nvPr>
            <p:custDataLst>
              <p:tags r:id="rId13"/>
            </p:custDataLst>
          </p:nvPr>
        </p:nvSpPr>
        <p:spPr>
          <a:xfrm>
            <a:off x="3768725" y="2990533"/>
            <a:ext cx="3937000" cy="521970"/>
          </a:xfrm>
          <a:prstGeom prst="rect">
            <a:avLst/>
          </a:prstGeom>
          <a:noFill/>
          <a:ln w="9525">
            <a:noFill/>
          </a:ln>
        </p:spPr>
        <p:txBody>
          <a:bodyPr>
            <a:spAutoFit/>
          </a:bodyPr>
          <a:lstStyle/>
          <a:p>
            <a:r>
              <a:rPr lang="zh-CN" altLang="en-US" sz="2800">
                <a:latin typeface="微软雅黑" panose="020b0503020204020204" charset="-122"/>
                <a:ea typeface="微软雅黑" panose="020b0503020204020204" charset="-122"/>
                <a:cs typeface="微软雅黑" panose="020b0503020204020204" charset="-122"/>
              </a:rPr>
              <a:t>使不上漏</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9940" name="Text Box 4"/>
          <p:cNvSpPr txBox="1"/>
          <p:nvPr>
            <p:custDataLst>
              <p:tags r:id="rId14"/>
            </p:custDataLst>
          </p:nvPr>
        </p:nvSpPr>
        <p:spPr>
          <a:xfrm>
            <a:off x="3768725" y="2072323"/>
            <a:ext cx="6097588" cy="521970"/>
          </a:xfrm>
          <a:prstGeom prst="rect">
            <a:avLst/>
          </a:prstGeom>
          <a:noFill/>
          <a:ln w="9525">
            <a:noFill/>
          </a:ln>
        </p:spPr>
        <p:txBody>
          <a:bodyPr>
            <a:spAutoFit/>
          </a:bodyPr>
          <a:lstStyle/>
          <a:p>
            <a:r>
              <a:rPr lang="zh-CN" altLang="en-US" sz="2800">
                <a:latin typeface="微软雅黑" panose="020b0503020204020204" charset="-122"/>
                <a:ea typeface="微软雅黑" panose="020b0503020204020204" charset="-122"/>
                <a:cs typeface="微软雅黑" panose="020b0503020204020204" charset="-122"/>
              </a:rPr>
              <a:t>又杂植兰桂竹木于庭</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9941" name="Text Box 5"/>
          <p:cNvSpPr txBox="1"/>
          <p:nvPr>
            <p:custDataLst>
              <p:tags r:id="rId15"/>
            </p:custDataLst>
          </p:nvPr>
        </p:nvSpPr>
        <p:spPr>
          <a:xfrm>
            <a:off x="3768725" y="4197033"/>
            <a:ext cx="4979988" cy="521970"/>
          </a:xfrm>
          <a:prstGeom prst="rect">
            <a:avLst/>
          </a:prstGeom>
          <a:noFill/>
          <a:ln w="9525">
            <a:noFill/>
          </a:ln>
        </p:spPr>
        <p:txBody>
          <a:bodyPr>
            <a:spAutoFit/>
          </a:bodyPr>
          <a:lstStyle/>
          <a:p>
            <a:r>
              <a:rPr lang="zh-CN" altLang="en-US" sz="2800">
                <a:latin typeface="微软雅黑" panose="020b0503020204020204" charset="-122"/>
                <a:ea typeface="微软雅黑" panose="020b0503020204020204" charset="-122"/>
                <a:cs typeface="微软雅黑" panose="020b0503020204020204" charset="-122"/>
              </a:rPr>
              <a:t>余自束发读书轩中</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7526" name="Text Box 6"/>
          <p:cNvSpPr txBox="1"/>
          <p:nvPr>
            <p:custDataLst>
              <p:tags r:id="rId16"/>
            </p:custDataLst>
          </p:nvPr>
        </p:nvSpPr>
        <p:spPr>
          <a:xfrm>
            <a:off x="8210868" y="1154430"/>
            <a:ext cx="1249680" cy="521970"/>
          </a:xfrm>
          <a:prstGeom prst="rect">
            <a:avLst/>
          </a:prstGeom>
          <a:noFill/>
          <a:ln w="76200">
            <a:noFill/>
          </a:ln>
        </p:spPr>
        <p:txBody>
          <a:bodyPr wrap="none">
            <a:spAutoFit/>
          </a:bodyPr>
          <a:lstStyle/>
          <a:p>
            <a:pPr algn="ctr"/>
            <a:r>
              <a:rPr lang="zh-CN" altLang="en-US" sz="2800">
                <a:solidFill>
                  <a:schemeClr val="accent2"/>
                </a:solidFill>
                <a:latin typeface="微软雅黑" panose="020b0503020204020204" charset="-122"/>
                <a:ea typeface="微软雅黑" panose="020b0503020204020204" charset="-122"/>
              </a:rPr>
              <a:t>判断句</a:t>
            </a:r>
            <a:endParaRPr lang="zh-CN" altLang="en-US" sz="2800">
              <a:solidFill>
                <a:schemeClr val="accent2"/>
              </a:solidFill>
              <a:latin typeface="微软雅黑" panose="020b0503020204020204" charset="-122"/>
              <a:ea typeface="微软雅黑"/>
            </a:endParaRPr>
          </a:p>
        </p:txBody>
      </p:sp>
      <p:sp>
        <p:nvSpPr>
          <p:cNvPr id="107527" name="Text Box 7"/>
          <p:cNvSpPr txBox="1"/>
          <p:nvPr>
            <p:custDataLst>
              <p:tags r:id="rId17"/>
            </p:custDataLst>
          </p:nvPr>
        </p:nvSpPr>
        <p:spPr>
          <a:xfrm>
            <a:off x="8210868" y="2072323"/>
            <a:ext cx="2672080" cy="521970"/>
          </a:xfrm>
          <a:prstGeom prst="rect">
            <a:avLst/>
          </a:prstGeom>
          <a:noFill/>
          <a:ln w="76200">
            <a:noFill/>
          </a:ln>
        </p:spPr>
        <p:txBody>
          <a:bodyPr wrap="none">
            <a:spAutoFit/>
          </a:bodyPr>
          <a:lstStyle/>
          <a:p>
            <a:pPr algn="ctr"/>
            <a:r>
              <a:rPr lang="zh-CN" altLang="en-US" sz="2800">
                <a:solidFill>
                  <a:schemeClr val="accent2"/>
                </a:solidFill>
                <a:latin typeface="微软雅黑" panose="020b0503020204020204" charset="-122"/>
                <a:ea typeface="微软雅黑" panose="020b0503020204020204" charset="-122"/>
              </a:rPr>
              <a:t>介词结构后置句</a:t>
            </a:r>
            <a:endParaRPr lang="zh-CN" altLang="en-US" sz="2800">
              <a:solidFill>
                <a:schemeClr val="accent2"/>
              </a:solidFill>
              <a:latin typeface="微软雅黑" panose="020b0503020204020204" charset="-122"/>
              <a:ea typeface="微软雅黑" panose="020b0503020204020204" charset="-122"/>
            </a:endParaRPr>
          </a:p>
        </p:txBody>
      </p:sp>
      <p:sp>
        <p:nvSpPr>
          <p:cNvPr id="107528" name="Text Box 8"/>
          <p:cNvSpPr txBox="1"/>
          <p:nvPr>
            <p:custDataLst>
              <p:tags r:id="rId18"/>
            </p:custDataLst>
          </p:nvPr>
        </p:nvSpPr>
        <p:spPr>
          <a:xfrm>
            <a:off x="8210868" y="2948623"/>
            <a:ext cx="1249680" cy="521970"/>
          </a:xfrm>
          <a:prstGeom prst="rect">
            <a:avLst/>
          </a:prstGeom>
          <a:noFill/>
          <a:ln w="76200">
            <a:noFill/>
          </a:ln>
        </p:spPr>
        <p:txBody>
          <a:bodyPr wrap="none">
            <a:spAutoFit/>
          </a:bodyPr>
          <a:lstStyle/>
          <a:p>
            <a:pPr algn="ctr"/>
            <a:r>
              <a:rPr lang="zh-CN" altLang="en-US" sz="2800">
                <a:solidFill>
                  <a:schemeClr val="accent2"/>
                </a:solidFill>
                <a:latin typeface="微软雅黑" panose="020b0503020204020204" charset="-122"/>
                <a:ea typeface="微软雅黑" panose="020b0503020204020204" charset="-122"/>
              </a:rPr>
              <a:t>省略句</a:t>
            </a:r>
            <a:endParaRPr lang="zh-CN" altLang="en-US" sz="2800">
              <a:solidFill>
                <a:schemeClr val="accent2"/>
              </a:solidFill>
              <a:latin typeface="微软雅黑" panose="020b0503020204020204" charset="-122"/>
              <a:ea typeface="微软雅黑" panose="020b0503020204020204" charset="-122"/>
            </a:endParaRPr>
          </a:p>
        </p:txBody>
      </p:sp>
      <p:sp>
        <p:nvSpPr>
          <p:cNvPr id="107533" name="Text Box 13"/>
          <p:cNvSpPr txBox="1"/>
          <p:nvPr>
            <p:custDataLst>
              <p:tags r:id="rId19"/>
            </p:custDataLst>
          </p:nvPr>
        </p:nvSpPr>
        <p:spPr>
          <a:xfrm>
            <a:off x="8210868" y="4082733"/>
            <a:ext cx="1249680" cy="521970"/>
          </a:xfrm>
          <a:prstGeom prst="rect">
            <a:avLst/>
          </a:prstGeom>
          <a:noFill/>
          <a:ln w="76200">
            <a:noFill/>
          </a:ln>
        </p:spPr>
        <p:txBody>
          <a:bodyPr wrap="none">
            <a:spAutoFit/>
          </a:bodyPr>
          <a:lstStyle/>
          <a:p>
            <a:pPr algn="ctr"/>
            <a:r>
              <a:rPr lang="zh-CN" altLang="en-US" sz="2800">
                <a:solidFill>
                  <a:schemeClr val="accent2"/>
                </a:solidFill>
                <a:latin typeface="微软雅黑" panose="020b0503020204020204" charset="-122"/>
                <a:ea typeface="微软雅黑" panose="020b0503020204020204" charset="-122"/>
              </a:rPr>
              <a:t>省略句</a:t>
            </a:r>
            <a:endParaRPr lang="zh-CN" altLang="en-US" sz="2800">
              <a:solidFill>
                <a:schemeClr val="accent2"/>
              </a:solidFill>
              <a:latin typeface="微软雅黑" panose="020b0503020204020204" charset="-122"/>
              <a:ea typeface="微软雅黑" panose="020b0503020204020204" charset="-122"/>
            </a:endParaRPr>
          </a:p>
        </p:txBody>
      </p:sp>
      <p:sp>
        <p:nvSpPr>
          <p:cNvPr id="107539" name="Text Box 19"/>
          <p:cNvSpPr txBox="1"/>
          <p:nvPr>
            <p:custDataLst>
              <p:tags r:id="rId20"/>
            </p:custDataLst>
          </p:nvPr>
        </p:nvSpPr>
        <p:spPr>
          <a:xfrm>
            <a:off x="8210868" y="4719320"/>
            <a:ext cx="2672080" cy="521970"/>
          </a:xfrm>
          <a:prstGeom prst="rect">
            <a:avLst/>
          </a:prstGeom>
          <a:noFill/>
          <a:ln w="76200">
            <a:noFill/>
          </a:ln>
        </p:spPr>
        <p:txBody>
          <a:bodyPr wrap="none">
            <a:spAutoFit/>
          </a:bodyPr>
          <a:lstStyle/>
          <a:p>
            <a:pPr algn="ctr"/>
            <a:r>
              <a:rPr lang="zh-CN" altLang="en-US" sz="2800">
                <a:solidFill>
                  <a:srgbClr val="333399"/>
                </a:solidFill>
                <a:latin typeface="微软雅黑" panose="020b0503020204020204" charset="-122"/>
                <a:ea typeface="微软雅黑" panose="020b0503020204020204" charset="-122"/>
              </a:rPr>
              <a:t>介词结构后置句</a:t>
            </a:r>
            <a:endParaRPr lang="zh-CN" altLang="en-US" sz="2800">
              <a:solidFill>
                <a:srgbClr val="333399"/>
              </a:solidFill>
              <a:latin typeface="微软雅黑" panose="020b0503020204020204" charset="-122"/>
              <a:ea typeface="微软雅黑"/>
            </a:endParaRPr>
          </a:p>
        </p:txBody>
      </p:sp>
      <p:sp>
        <p:nvSpPr>
          <p:cNvPr id="39953" name="Rectangle 20"/>
          <p:cNvSpPr/>
          <p:nvPr>
            <p:custDataLst>
              <p:tags r:id="rId21"/>
            </p:custDataLst>
          </p:nvPr>
        </p:nvSpPr>
        <p:spPr>
          <a:xfrm>
            <a:off x="3768725" y="5582285"/>
            <a:ext cx="3738880" cy="521970"/>
          </a:xfrm>
          <a:prstGeom prst="rect">
            <a:avLst/>
          </a:prstGeom>
          <a:noFill/>
          <a:ln w="9525">
            <a:noFill/>
          </a:ln>
        </p:spPr>
        <p:txBody>
          <a:bodyPr wrap="none">
            <a:spAutoFit/>
          </a:bodyPr>
          <a:lstStyle/>
          <a:p>
            <a:r>
              <a:rPr lang="zh-CN" altLang="en-US" sz="2800">
                <a:latin typeface="微软雅黑" panose="020b0503020204020204" charset="-122"/>
                <a:ea typeface="微软雅黑" panose="020b0503020204020204" charset="-122"/>
                <a:cs typeface="微软雅黑" panose="020b0503020204020204" charset="-122"/>
              </a:rPr>
              <a:t>轩凡四遭火，得不</a:t>
            </a:r>
            <a:r>
              <a:rPr lang="zh-CN" altLang="en-US" sz="2800" i="1">
                <a:latin typeface="微软雅黑" panose="020b0503020204020204" charset="-122"/>
                <a:ea typeface="微软雅黑" panose="020b0503020204020204" charset="-122"/>
                <a:cs typeface="微软雅黑" panose="020b0503020204020204" charset="-122"/>
              </a:rPr>
              <a:t>焚</a:t>
            </a:r>
            <a:r>
              <a:rPr lang="zh-CN" altLang="en-US" sz="2800">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7541" name="Rectangle 21"/>
          <p:cNvSpPr/>
          <p:nvPr>
            <p:custDataLst>
              <p:tags r:id="rId22"/>
            </p:custDataLst>
          </p:nvPr>
        </p:nvSpPr>
        <p:spPr>
          <a:xfrm>
            <a:off x="8210868" y="5582285"/>
            <a:ext cx="1249680" cy="521970"/>
          </a:xfrm>
          <a:prstGeom prst="rect">
            <a:avLst/>
          </a:prstGeom>
          <a:noFill/>
          <a:ln w="9525">
            <a:noFill/>
          </a:ln>
        </p:spPr>
        <p:txBody>
          <a:bodyPr wrap="none">
            <a:spAutoFit/>
          </a:bodyPr>
          <a:lstStyle/>
          <a:p>
            <a:pPr>
              <a:spcBef>
                <a:spcPct val="20000"/>
              </a:spcBef>
              <a:buClr>
                <a:schemeClr val="folHlink"/>
              </a:buClr>
              <a:buSzPct val="60000"/>
              <a:buFont typeface="Wingdings" panose="05000000000000000000" pitchFamily="2" charset="2"/>
            </a:pPr>
            <a:r>
              <a:rPr lang="zh-CN" altLang="en-US" sz="2800">
                <a:solidFill>
                  <a:schemeClr val="accent2"/>
                </a:solidFill>
                <a:latin typeface="微软雅黑" panose="020b0503020204020204" charset="-122"/>
                <a:ea typeface="微软雅黑" panose="020b0503020204020204" charset="-122"/>
              </a:rPr>
              <a:t>被动句</a:t>
            </a:r>
            <a:endParaRPr lang="zh-CN" altLang="en-US" sz="2800">
              <a:solidFill>
                <a:schemeClr val="accent2"/>
              </a:solidFill>
              <a:latin typeface="微软雅黑" panose="020b0503020204020204" charset="-122"/>
              <a:ea typeface="微软雅黑" panose="020b0503020204020204" charset="-122"/>
            </a:endParaRPr>
          </a:p>
        </p:txBody>
      </p:sp>
      <p:pic>
        <p:nvPicPr>
          <p:cNvPr id="24578" name="图片 1" descr="组48325同意"/>
          <p:cNvPicPr>
            <a:picLocks noChangeAspect="1"/>
          </p:cNvPicPr>
          <p:nvPr>
            <p:custDataLst>
              <p:tags r:id="rId24"/>
            </p:custDataLst>
          </p:nvPr>
        </p:nvPicPr>
        <p:blipFill>
          <a:blip r:embed="rId23"/>
          <a:stretch>
            <a:fillRect/>
          </a:stretch>
        </p:blipFill>
        <p:spPr>
          <a:xfrm>
            <a:off x="406400" y="658813"/>
            <a:ext cx="2389188" cy="608012"/>
          </a:xfrm>
          <a:prstGeom prst="rect">
            <a:avLst/>
          </a:prstGeom>
          <a:noFill/>
          <a:ln w="9525">
            <a:noFill/>
          </a:ln>
        </p:spPr>
      </p:pic>
      <p:sp>
        <p:nvSpPr>
          <p:cNvPr id="24580" name="文本框 7"/>
          <p:cNvSpPr txBox="1"/>
          <p:nvPr>
            <p:custDataLst>
              <p:tags r:id="rId25"/>
            </p:custDataLst>
          </p:nvPr>
        </p:nvSpPr>
        <p:spPr>
          <a:xfrm>
            <a:off x="1075055" y="752475"/>
            <a:ext cx="1404938"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7526"/>
                                        </p:tgtEl>
                                        <p:attrNameLst>
                                          <p:attrName>style.visibility</p:attrName>
                                        </p:attrNameLst>
                                      </p:cBhvr>
                                      <p:to>
                                        <p:strVal val="visible"/>
                                      </p:to>
                                    </p:set>
                                    <p:animEffect transition="in" filter="dissolve">
                                      <p:cBhvr>
                                        <p:cTn id="12" dur="500"/>
                                        <p:tgtEl>
                                          <p:spTgt spid="10752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7527"/>
                                        </p:tgtEl>
                                        <p:attrNameLst>
                                          <p:attrName>style.visibility</p:attrName>
                                        </p:attrNameLst>
                                      </p:cBhvr>
                                      <p:to>
                                        <p:strVal val="visible"/>
                                      </p:to>
                                    </p:set>
                                    <p:animEffect transition="in" filter="dissolve">
                                      <p:cBhvr>
                                        <p:cTn id="17" dur="500"/>
                                        <p:tgtEl>
                                          <p:spTgt spid="107527"/>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7528"/>
                                        </p:tgtEl>
                                        <p:attrNameLst>
                                          <p:attrName>style.visibility</p:attrName>
                                        </p:attrNameLst>
                                      </p:cBhvr>
                                      <p:to>
                                        <p:strVal val="visible"/>
                                      </p:to>
                                    </p:set>
                                    <p:animEffect transition="in" filter="dissolve">
                                      <p:cBhvr>
                                        <p:cTn id="22" dur="500"/>
                                        <p:tgtEl>
                                          <p:spTgt spid="10752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7533"/>
                                        </p:tgtEl>
                                        <p:attrNameLst>
                                          <p:attrName>style.visibility</p:attrName>
                                        </p:attrNameLst>
                                      </p:cBhvr>
                                      <p:to>
                                        <p:strVal val="visible"/>
                                      </p:to>
                                    </p:set>
                                    <p:animEffect transition="in" filter="dissolve">
                                      <p:cBhvr>
                                        <p:cTn id="27" dur="500"/>
                                        <p:tgtEl>
                                          <p:spTgt spid="107533"/>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7539"/>
                                        </p:tgtEl>
                                        <p:attrNameLst>
                                          <p:attrName>style.visibility</p:attrName>
                                        </p:attrNameLst>
                                      </p:cBhvr>
                                      <p:to>
                                        <p:strVal val="visible"/>
                                      </p:to>
                                    </p:set>
                                    <p:animEffect transition="in" filter="dissolve">
                                      <p:cBhvr>
                                        <p:cTn id="32" dur="500"/>
                                        <p:tgtEl>
                                          <p:spTgt spid="107539"/>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7541"/>
                                        </p:tgtEl>
                                        <p:attrNameLst>
                                          <p:attrName>style.visibility</p:attrName>
                                        </p:attrNameLst>
                                      </p:cBhvr>
                                      <p:to>
                                        <p:strVal val="visible"/>
                                      </p:to>
                                    </p:set>
                                    <p:animEffect transition="in" filter="blinds(horizontal)">
                                      <p:cBhvr>
                                        <p:cTn id="37" dur="500"/>
                                        <p:tgtEl>
                                          <p:spTgt spid="107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6" grpId="0"/>
      <p:bldP spid="107527" grpId="0"/>
      <p:bldP spid="107528" grpId="0"/>
      <p:bldP spid="107533" grpId="0"/>
      <p:bldP spid="107539" grpId="0"/>
      <p:bldP spid="10754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Text Box 3"/>
          <p:cNvSpPr txBox="1"/>
          <p:nvPr>
            <p:custDataLst>
              <p:tags r:id="rId6"/>
            </p:custDataLst>
          </p:nvPr>
        </p:nvSpPr>
        <p:spPr>
          <a:xfrm>
            <a:off x="5063490" y="1444625"/>
            <a:ext cx="5751195" cy="4523105"/>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归有光（1506—1571）字熙甫，号震川，明代昆山（现在江苏昆山）人。他自幼苦读，9岁能文，但</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仕途不利</a:t>
            </a:r>
            <a:r>
              <a:rPr lang="zh-CN" altLang="zh-CN" sz="2400">
                <a:latin typeface="微软雅黑" panose="020b0503020204020204" charset="-122"/>
                <a:ea typeface="微软雅黑" panose="020b0503020204020204" charset="-122"/>
                <a:sym typeface="Arial" panose="020b0604020202020204" pitchFamily="34" charset="0"/>
              </a:rPr>
              <a:t>，35岁才中举人，后八次考进士不第。于是迁居至嘉定（现在上海嘉定）安亭江上，在那里读书讲学二十余年。他的学生很多，称他为“</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震川先生</a:t>
            </a:r>
            <a:r>
              <a:rPr lang="zh-CN" altLang="zh-CN" sz="2400">
                <a:latin typeface="微软雅黑" panose="020b0503020204020204" charset="-122"/>
                <a:ea typeface="微软雅黑" panose="020b0503020204020204" charset="-122"/>
                <a:sym typeface="Arial" panose="020b0604020202020204" pitchFamily="34" charset="0"/>
              </a:rPr>
              <a:t>”。到60岁才中进士，授县令职，一生郁郁不得志。</a:t>
            </a:r>
            <a:endParaRPr lang="zh-CN" altLang="zh-CN" sz="2400">
              <a:latin typeface="微软雅黑" panose="020b0503020204020204" charset="-122"/>
              <a:ea typeface="微软雅黑"/>
              <a:sym typeface="Arial"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pic>
        <p:nvPicPr>
          <p:cNvPr id="4" name="图片 3"/>
          <p:cNvPicPr>
            <a:picLocks noChangeAspect="1"/>
          </p:cNvPicPr>
          <p:nvPr>
            <p:custDataLst>
              <p:tags r:id="rId13"/>
            </p:custDataLst>
          </p:nvPr>
        </p:nvPicPr>
        <p:blipFill>
          <a:blip r:embed="rId12"/>
          <a:stretch>
            <a:fillRect/>
          </a:stretch>
        </p:blipFill>
        <p:spPr>
          <a:xfrm>
            <a:off x="1263650" y="2841625"/>
            <a:ext cx="2498090" cy="349758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8438" name="Text Box 2"/>
          <p:cNvSpPr txBox="1"/>
          <p:nvPr>
            <p:custDataLst>
              <p:tags r:id="rId6"/>
            </p:custDataLst>
          </p:nvPr>
        </p:nvSpPr>
        <p:spPr>
          <a:xfrm>
            <a:off x="4125595" y="1214755"/>
            <a:ext cx="3956050"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解  读  文  本</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3793" name="文本框 60422"/>
          <p:cNvSpPr txBox="1"/>
          <p:nvPr>
            <p:custDataLst>
              <p:tags r:id="rId7"/>
            </p:custDataLst>
          </p:nvPr>
        </p:nvSpPr>
        <p:spPr>
          <a:xfrm>
            <a:off x="1332865" y="2179955"/>
            <a:ext cx="9994900" cy="1383665"/>
          </a:xfrm>
          <a:prstGeom prst="rect">
            <a:avLst/>
          </a:prstGeom>
          <a:noFill/>
          <a:ln w="76200">
            <a:noFill/>
          </a:ln>
        </p:spPr>
        <p:txBody>
          <a:bodyPr wrap="square" anchor="t">
            <a:spAutoFit/>
          </a:bodyPr>
          <a:lstStyle/>
          <a:p>
            <a:pPr indent="711200" eaLnBrk="0" hangingPunct="0">
              <a:lnSpc>
                <a:spcPct val="150000"/>
              </a:lnSpc>
              <a:spcBef>
                <a:spcPct val="0"/>
              </a:spcBef>
              <a:buFont typeface="Arial" panose="020b0604020202020204" pitchFamily="34" charset="0"/>
            </a:pPr>
            <a:r>
              <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rPr>
              <a:t>一间书房。作者是怎样描写项脊轩前后变化的？由此可以看出作者对书房怀有怎样的情感？</a:t>
            </a:r>
            <a:endParaRPr lang="zh-CN" altLang="en-US" sz="2800">
              <a:latin typeface="微软雅黑" panose="020b0503020204020204" charset="-122"/>
              <a:ea typeface="微软雅黑"/>
              <a:cs typeface="微软雅黑" panose="020b0502040204020203" charset="-122"/>
              <a:sym typeface="Arial" pitchFamily="34" charset="0"/>
            </a:endParaRPr>
          </a:p>
        </p:txBody>
      </p:sp>
      <p:sp>
        <p:nvSpPr>
          <p:cNvPr id="60424" name="文本框 60423"/>
          <p:cNvSpPr txBox="1"/>
          <p:nvPr>
            <p:custDataLst>
              <p:tags r:id="rId8"/>
            </p:custDataLst>
          </p:nvPr>
        </p:nvSpPr>
        <p:spPr>
          <a:xfrm>
            <a:off x="1965008" y="3945255"/>
            <a:ext cx="1944687" cy="460375"/>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en-US" altLang="zh-CN" sz="2400" b="1">
                <a:latin typeface="微软雅黑" panose="020b0503020204020204" charset="-122"/>
                <a:ea typeface="微软雅黑" panose="020b0503020204020204" charset="-122"/>
                <a:sym typeface="Arial" panose="020b0604020202020204" pitchFamily="34" charset="0"/>
              </a:rPr>
              <a:t>修葺前</a:t>
            </a:r>
            <a:r>
              <a:rPr lang="zh-CN" altLang="en-US" sz="2400" b="1">
                <a:latin typeface="微软雅黑" panose="020b0503020204020204" charset="-122"/>
                <a:ea typeface="微软雅黑" panose="020b0503020204020204" charset="-122"/>
                <a:sym typeface="Arial" panose="020b0604020202020204" pitchFamily="34" charset="0"/>
              </a:rPr>
              <a:t>：</a:t>
            </a:r>
            <a:endParaRPr lang="zh-CN" altLang="en-US" sz="2400" b="1">
              <a:latin typeface="微软雅黑" panose="020b0503020204020204" charset="-122"/>
              <a:ea typeface="微软雅黑"/>
              <a:sym typeface="Arial" pitchFamily="34" charset="0"/>
            </a:endParaRPr>
          </a:p>
        </p:txBody>
      </p:sp>
      <p:sp>
        <p:nvSpPr>
          <p:cNvPr id="60425" name="文本框 60424"/>
          <p:cNvSpPr txBox="1"/>
          <p:nvPr>
            <p:custDataLst>
              <p:tags r:id="rId9"/>
            </p:custDataLst>
          </p:nvPr>
        </p:nvSpPr>
        <p:spPr>
          <a:xfrm>
            <a:off x="4306570" y="3945255"/>
            <a:ext cx="3671888" cy="460375"/>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en-US" altLang="zh-CN" sz="2400" b="1">
                <a:solidFill>
                  <a:srgbClr val="C00000"/>
                </a:solidFill>
                <a:latin typeface="微软雅黑" panose="020b0503020204020204" charset="-122"/>
                <a:ea typeface="微软雅黑" panose="020b0503020204020204" charset="-122"/>
                <a:sym typeface="Arial" panose="020b0604020202020204" pitchFamily="34" charset="0"/>
              </a:rPr>
              <a:t>狭小，破旧，阴暗</a:t>
            </a:r>
            <a:endParaRPr lang="en-US" altLang="zh-CN" sz="2400" b="1">
              <a:solidFill>
                <a:srgbClr val="C00000"/>
              </a:solidFill>
              <a:latin typeface="微软雅黑" panose="020b0503020204020204" charset="-122"/>
              <a:ea typeface="微软雅黑"/>
              <a:sym typeface="Arial" pitchFamily="34" charset="0"/>
            </a:endParaRPr>
          </a:p>
        </p:txBody>
      </p:sp>
      <p:sp>
        <p:nvSpPr>
          <p:cNvPr id="60426" name="文本框 60425"/>
          <p:cNvSpPr txBox="1"/>
          <p:nvPr>
            <p:custDataLst>
              <p:tags r:id="rId10"/>
            </p:custDataLst>
          </p:nvPr>
        </p:nvSpPr>
        <p:spPr>
          <a:xfrm>
            <a:off x="1965008" y="4667568"/>
            <a:ext cx="2160587" cy="460375"/>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en-US" altLang="zh-CN" sz="2400" b="1">
                <a:latin typeface="微软雅黑" panose="020b0503020204020204" charset="-122"/>
                <a:ea typeface="微软雅黑" panose="020b0503020204020204" charset="-122"/>
                <a:sym typeface="Arial" panose="020b0604020202020204" pitchFamily="34" charset="0"/>
              </a:rPr>
              <a:t>修葺后：</a:t>
            </a:r>
            <a:endParaRPr lang="en-US" altLang="zh-CN" sz="2400" b="1">
              <a:latin typeface="微软雅黑" panose="020b0503020204020204" charset="-122"/>
              <a:ea typeface="微软雅黑"/>
              <a:sym typeface="Arial" pitchFamily="34" charset="0"/>
            </a:endParaRPr>
          </a:p>
        </p:txBody>
      </p:sp>
      <p:sp>
        <p:nvSpPr>
          <p:cNvPr id="60427" name="文本框 60426"/>
          <p:cNvSpPr txBox="1"/>
          <p:nvPr>
            <p:custDataLst>
              <p:tags r:id="rId11"/>
            </p:custDataLst>
          </p:nvPr>
        </p:nvSpPr>
        <p:spPr>
          <a:xfrm>
            <a:off x="4306570" y="4667568"/>
            <a:ext cx="4895850" cy="460375"/>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en-US" altLang="zh-CN" sz="2400" b="1">
                <a:solidFill>
                  <a:srgbClr val="C00000"/>
                </a:solidFill>
                <a:latin typeface="微软雅黑" panose="020b0503020204020204" charset="-122"/>
                <a:ea typeface="微软雅黑" panose="020b0503020204020204" charset="-122"/>
                <a:sym typeface="Arial" panose="020b0604020202020204" pitchFamily="34" charset="0"/>
              </a:rPr>
              <a:t>不漏，明亮，雅致，幽静</a:t>
            </a:r>
            <a:endParaRPr lang="en-US" altLang="zh-CN" sz="24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60428" name="文本框 60427"/>
          <p:cNvSpPr txBox="1"/>
          <p:nvPr>
            <p:custDataLst>
              <p:tags r:id="rId12"/>
            </p:custDataLst>
          </p:nvPr>
        </p:nvSpPr>
        <p:spPr>
          <a:xfrm>
            <a:off x="1965008" y="5512118"/>
            <a:ext cx="6769100" cy="521970"/>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对比手法，突出对书房的喜爱之情。</a:t>
            </a:r>
            <a:endParaRPr lang="zh-CN" altLang="en-US" sz="2800">
              <a:solidFill>
                <a:srgbClr val="C00000"/>
              </a:solidFill>
              <a:latin typeface="微软雅黑" panose="020b0503020204020204" charset="-122"/>
              <a:ea typeface="微软雅黑"/>
              <a:sym typeface="Arial" pitchFamily="34" charset="0"/>
            </a:endParaRPr>
          </a:p>
        </p:txBody>
      </p:sp>
      <p:pic>
        <p:nvPicPr>
          <p:cNvPr id="19" name="图片 18"/>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24"/>
                                        </p:tgtEl>
                                        <p:attrNameLst>
                                          <p:attrName>style.visibility</p:attrName>
                                        </p:attrNameLst>
                                      </p:cBhvr>
                                      <p:to>
                                        <p:strVal val="visible"/>
                                      </p:to>
                                    </p:set>
                                    <p:animEffect transition="in" filter="blinds(horizontal)">
                                      <p:cBhvr>
                                        <p:cTn id="7" dur="500"/>
                                        <p:tgtEl>
                                          <p:spTgt spid="604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0425"/>
                                        </p:tgtEl>
                                        <p:attrNameLst>
                                          <p:attrName>style.visibility</p:attrName>
                                        </p:attrNameLst>
                                      </p:cBhvr>
                                      <p:to>
                                        <p:strVal val="visible"/>
                                      </p:to>
                                    </p:set>
                                    <p:animEffect transition="in" filter="box(in)">
                                      <p:cBhvr>
                                        <p:cTn id="12" dur="500"/>
                                        <p:tgtEl>
                                          <p:spTgt spid="604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0426"/>
                                        </p:tgtEl>
                                        <p:attrNameLst>
                                          <p:attrName>style.visibility</p:attrName>
                                        </p:attrNameLst>
                                      </p:cBhvr>
                                      <p:to>
                                        <p:strVal val="visible"/>
                                      </p:to>
                                    </p:set>
                                    <p:animEffect transition="in" filter="box(in)">
                                      <p:cBhvr>
                                        <p:cTn id="17" dur="500"/>
                                        <p:tgtEl>
                                          <p:spTgt spid="604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0427"/>
                                        </p:tgtEl>
                                        <p:attrNameLst>
                                          <p:attrName>style.visibility</p:attrName>
                                        </p:attrNameLst>
                                      </p:cBhvr>
                                      <p:to>
                                        <p:strVal val="visible"/>
                                      </p:to>
                                    </p:set>
                                    <p:animEffect transition="in" filter="checkerboard(across)">
                                      <p:cBhvr>
                                        <p:cTn id="22" dur="500"/>
                                        <p:tgtEl>
                                          <p:spTgt spid="6042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0428"/>
                                        </p:tgtEl>
                                        <p:attrNameLst>
                                          <p:attrName>style.visibility</p:attrName>
                                        </p:attrNameLst>
                                      </p:cBhvr>
                                      <p:to>
                                        <p:strVal val="visible"/>
                                      </p:to>
                                    </p:set>
                                    <p:animEffect transition="in" filter="box(in)">
                                      <p:cBhvr>
                                        <p:cTn id="27" dur="500"/>
                                        <p:tgtEl>
                                          <p:spTgt spid="60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P spid="60425" grpId="0"/>
      <p:bldP spid="60426" grpId="0"/>
      <p:bldP spid="60427" grpId="0"/>
      <p:bldP spid="6042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8438" name="Text Box 2"/>
          <p:cNvSpPr txBox="1"/>
          <p:nvPr>
            <p:custDataLst>
              <p:tags r:id="rId6"/>
            </p:custDataLst>
          </p:nvPr>
        </p:nvSpPr>
        <p:spPr>
          <a:xfrm>
            <a:off x="4125595" y="1214755"/>
            <a:ext cx="3956050"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解  读  文  本</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3793" name="文本框 60422"/>
          <p:cNvSpPr txBox="1"/>
          <p:nvPr>
            <p:custDataLst>
              <p:tags r:id="rId7"/>
            </p:custDataLst>
          </p:nvPr>
        </p:nvSpPr>
        <p:spPr>
          <a:xfrm>
            <a:off x="1824355" y="2490470"/>
            <a:ext cx="8543290" cy="1383665"/>
          </a:xfrm>
          <a:prstGeom prst="rect">
            <a:avLst/>
          </a:prstGeom>
          <a:noFill/>
          <a:ln w="76200">
            <a:noFill/>
          </a:ln>
        </p:spPr>
        <p:txBody>
          <a:bodyPr wrap="square" anchor="t">
            <a:spAutoFit/>
          </a:bodyPr>
          <a:lstStyle/>
          <a:p>
            <a:pPr algn="just" eaLnBrk="0" hangingPunct="0">
              <a:lnSpc>
                <a:spcPct val="150000"/>
              </a:lnSpc>
              <a:spcBef>
                <a:spcPct val="0"/>
              </a:spcBef>
              <a:buFont typeface="Arial" panose="020b0604020202020204" pitchFamily="34" charset="0"/>
            </a:pPr>
            <a:r>
              <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rPr>
              <a:t>两种情感。</a:t>
            </a:r>
            <a:endPar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eaLnBrk="0" hangingPunct="0">
              <a:lnSpc>
                <a:spcPct val="150000"/>
              </a:lnSpc>
              <a:spcBef>
                <a:spcPct val="0"/>
              </a:spcBef>
              <a:buFont typeface="Arial" panose="020b0604020202020204" pitchFamily="34" charset="0"/>
            </a:pPr>
            <a:r>
              <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rPr>
              <a:t>用原文中的一句话回答。</a:t>
            </a:r>
            <a:endPar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0428" name="文本框 60427"/>
          <p:cNvSpPr txBox="1"/>
          <p:nvPr>
            <p:custDataLst>
              <p:tags r:id="rId8"/>
            </p:custDataLst>
          </p:nvPr>
        </p:nvSpPr>
        <p:spPr>
          <a:xfrm>
            <a:off x="1824355" y="4222750"/>
            <a:ext cx="5687695" cy="521970"/>
          </a:xfrm>
          <a:prstGeom prst="rect">
            <a:avLst/>
          </a:prstGeom>
          <a:noFill/>
          <a:ln w="76200">
            <a:noFill/>
          </a:ln>
        </p:spPr>
        <p:txBody>
          <a:bodyPr wrap="square" anchor="t">
            <a:spAutoFit/>
          </a:bodyPr>
          <a:lstStyle/>
          <a:p>
            <a:pPr eaLnBrk="0" hangingPunct="0">
              <a:spcBef>
                <a:spcPct val="50000"/>
              </a:spcBef>
              <a:buFont typeface="Arial" panose="020b0604020202020204" pitchFamily="34" charset="0"/>
            </a:pPr>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然余居于此，多可喜，亦多可悲。</a:t>
            </a:r>
            <a:endParaRPr lang="zh-CN" altLang="en-US" sz="2800">
              <a:solidFill>
                <a:srgbClr val="C00000"/>
              </a:solidFill>
              <a:latin typeface="微软雅黑" panose="020b0503020204020204" charset="-122"/>
              <a:ea typeface="微软雅黑" panose="020b0503020204020204" charset="-122"/>
              <a:sym typeface="Arial" panose="020b0604020202020204" pitchFamily="34" charset="0"/>
            </a:endParaRPr>
          </a:p>
        </p:txBody>
      </p:sp>
      <p:pic>
        <p:nvPicPr>
          <p:cNvPr id="19" name="图片 18"/>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0428"/>
                                        </p:tgtEl>
                                        <p:attrNameLst>
                                          <p:attrName>style.visibility</p:attrName>
                                        </p:attrNameLst>
                                      </p:cBhvr>
                                      <p:to>
                                        <p:strVal val="visible"/>
                                      </p:to>
                                    </p:set>
                                    <p:animEffect transition="in" filter="box(in)">
                                      <p:cBhvr>
                                        <p:cTn id="7" dur="500"/>
                                        <p:tgtEl>
                                          <p:spTgt spid="60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3495" name="文本框 63494"/>
          <p:cNvSpPr txBox="1"/>
          <p:nvPr>
            <p:custDataLst>
              <p:tags r:id="rId3"/>
            </p:custDataLst>
          </p:nvPr>
        </p:nvSpPr>
        <p:spPr>
          <a:xfrm>
            <a:off x="2475865" y="662940"/>
            <a:ext cx="3382963" cy="583565"/>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zh-CN" altLang="en-US" sz="3200">
                <a:latin typeface="微软雅黑" panose="020b0503020204020204" charset="-122"/>
                <a:ea typeface="微软雅黑" panose="020b0503020204020204" charset="-122"/>
                <a:sym typeface="Arial" panose="020b0604020202020204" pitchFamily="34" charset="0"/>
              </a:rPr>
              <a:t>三个女人</a:t>
            </a:r>
            <a:endParaRPr lang="zh-CN" altLang="en-US" sz="3200">
              <a:latin typeface="微软雅黑" panose="020b0503020204020204" charset="-122"/>
              <a:ea typeface="微软雅黑"/>
              <a:sym typeface="Arial" pitchFamily="34" charset="0"/>
            </a:endParaRPr>
          </a:p>
        </p:txBody>
      </p:sp>
      <p:sp>
        <p:nvSpPr>
          <p:cNvPr id="63497" name="文本框 63496"/>
          <p:cNvSpPr txBox="1"/>
          <p:nvPr>
            <p:custDataLst>
              <p:tags r:id="rId4"/>
            </p:custDataLst>
          </p:nvPr>
        </p:nvSpPr>
        <p:spPr>
          <a:xfrm>
            <a:off x="2475865" y="1307465"/>
            <a:ext cx="1255712" cy="477054"/>
          </a:xfrm>
          <a:prstGeom prst="rect">
            <a:avLst/>
          </a:prstGeom>
          <a:noFill/>
          <a:ln w="76200">
            <a:noFill/>
          </a:ln>
        </p:spPr>
        <p:txBody>
          <a:bodyPr>
            <a:spAutoFit/>
            <a:scene3d>
              <a:camera prst="orthographicFront"/>
              <a:lightRig rig="threePt" dir="t"/>
            </a:scene3d>
          </a:bodyPr>
          <a:lstStyle/>
          <a:p>
            <a:pPr marR="0" defTabSz="914400" eaLnBrk="0" hangingPunct="0">
              <a:buClrTx/>
              <a:buSzTx/>
              <a:buFont typeface="Arial" panose="020b0604020202020204" pitchFamily="34" charset="0"/>
              <a:defRPr/>
            </a:pP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ea"/>
                <a:sym typeface="Arial" panose="020b0604020202020204" pitchFamily="34" charset="0"/>
              </a:rPr>
              <a:t>母亲</a:t>
            </a:r>
            <a:endPar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a:cs typeface="+mn-ea"/>
              <a:sym typeface="Arial" pitchFamily="34" charset="0"/>
            </a:endParaRPr>
          </a:p>
        </p:txBody>
      </p:sp>
      <p:sp>
        <p:nvSpPr>
          <p:cNvPr id="63498" name="文本框 63497"/>
          <p:cNvSpPr txBox="1"/>
          <p:nvPr>
            <p:custDataLst>
              <p:tags r:id="rId5"/>
            </p:custDataLst>
          </p:nvPr>
        </p:nvSpPr>
        <p:spPr>
          <a:xfrm>
            <a:off x="2475865" y="2541586"/>
            <a:ext cx="533400" cy="879475"/>
          </a:xfrm>
          <a:prstGeom prst="rect">
            <a:avLst/>
          </a:prstGeom>
          <a:noFill/>
          <a:ln w="76200">
            <a:noFill/>
          </a:ln>
        </p:spPr>
        <p:txBody>
          <a:bodyPr>
            <a:spAutoFit/>
            <a:scene3d>
              <a:camera prst="orthographicFront"/>
              <a:lightRig rig="threePt" dir="t"/>
            </a:scene3d>
          </a:bodyPr>
          <a:lstStyle/>
          <a:p>
            <a:pPr marR="0" defTabSz="914400" eaLnBrk="0" hangingPunct="0">
              <a:buClrTx/>
              <a:buSzTx/>
              <a:buFont typeface="Arial" panose="020b0604020202020204" pitchFamily="34" charset="0"/>
              <a:defRPr/>
            </a:pP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ea"/>
                <a:sym typeface="Arial" panose="020b0604020202020204" pitchFamily="34" charset="0"/>
              </a:rPr>
              <a:t>祖母</a:t>
            </a:r>
            <a:endParaRPr kumimoji="0" lang="zh-CN" altLang="en-US" sz="25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a:cs typeface="+mn-ea"/>
              <a:sym typeface="Arial" pitchFamily="34" charset="0"/>
            </a:endParaRPr>
          </a:p>
        </p:txBody>
      </p:sp>
      <p:sp>
        <p:nvSpPr>
          <p:cNvPr id="63499" name="文本框 63498"/>
          <p:cNvSpPr txBox="1"/>
          <p:nvPr>
            <p:custDataLst>
              <p:tags r:id="rId6"/>
            </p:custDataLst>
          </p:nvPr>
        </p:nvSpPr>
        <p:spPr>
          <a:xfrm>
            <a:off x="2466340" y="4458970"/>
            <a:ext cx="720725" cy="879475"/>
          </a:xfrm>
          <a:prstGeom prst="rect">
            <a:avLst/>
          </a:prstGeom>
          <a:noFill/>
          <a:ln w="76200">
            <a:noFill/>
          </a:ln>
        </p:spPr>
        <p:txBody>
          <a:bodyPr>
            <a:spAutoFit/>
          </a:bodyPr>
          <a:lstStyle/>
          <a:p>
            <a:pPr marR="0" defTabSz="914400" eaLnBrk="0" hangingPunct="0">
              <a:buClrTx/>
              <a:buSzTx/>
              <a:buFont typeface="Arial" panose="020b0604020202020204" pitchFamily="34" charset="0"/>
              <a:defRPr/>
            </a:pP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ea"/>
                <a:sym typeface="Arial" panose="020b0604020202020204" pitchFamily="34" charset="0"/>
              </a:rPr>
              <a:t>亡妻</a:t>
            </a:r>
            <a:endParaRPr kumimoji="0" lang="zh-CN" altLang="en-US" sz="25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63500" name="文本框 63499"/>
          <p:cNvSpPr txBox="1"/>
          <p:nvPr>
            <p:custDataLst>
              <p:tags r:id="rId7"/>
            </p:custDataLst>
          </p:nvPr>
        </p:nvSpPr>
        <p:spPr>
          <a:xfrm>
            <a:off x="3807777" y="1302701"/>
            <a:ext cx="6264275" cy="506414"/>
          </a:xfrm>
          <a:prstGeom prst="rect">
            <a:avLst/>
          </a:prstGeom>
          <a:noFill/>
          <a:ln w="76200">
            <a:noFill/>
          </a:ln>
        </p:spPr>
        <p:txBody>
          <a:bodyPr>
            <a:spAutoFit/>
            <a:scene3d>
              <a:camera prst="orthographicFront"/>
              <a:lightRig rig="threePt" dir="t"/>
            </a:scene3d>
          </a:bodyPr>
          <a:lstStyle/>
          <a:p>
            <a:pPr marR="0" defTabSz="914400" eaLnBrk="0" hangingPunct="0">
              <a:buClrTx/>
              <a:buSzTx/>
              <a:buFont typeface="Arial" panose="020b0604020202020204" pitchFamily="34" charset="0"/>
              <a:defRPr/>
            </a:pP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娘以指叩门扉曰：</a:t>
            </a:r>
            <a:r>
              <a:rPr kumimoji="0" lang="zh-CN" altLang="en-US" sz="26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儿寒乎？欲食乎</a:t>
            </a:r>
            <a:r>
              <a:rPr kumimoji="0" lang="zh-CN" altLang="en-US" sz="26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sz="26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a:cs typeface="微软雅黑" panose="020b0502040204020203" charset="-122"/>
              <a:sym typeface="Arial" pitchFamily="34" charset="0"/>
            </a:endParaRPr>
          </a:p>
        </p:txBody>
      </p:sp>
      <p:sp>
        <p:nvSpPr>
          <p:cNvPr id="63503" name="左大括号 63502"/>
          <p:cNvSpPr/>
          <p:nvPr>
            <p:custDataLst>
              <p:tags r:id="rId8"/>
            </p:custDataLst>
          </p:nvPr>
        </p:nvSpPr>
        <p:spPr>
          <a:xfrm>
            <a:off x="3187065" y="2082165"/>
            <a:ext cx="80963" cy="1844675"/>
          </a:xfrm>
          <a:prstGeom prst="leftBrace">
            <a:avLst>
              <a:gd name="adj1" fmla="val 189235"/>
              <a:gd name="adj2" fmla="val 50000"/>
            </a:avLst>
          </a:prstGeom>
          <a:noFill/>
          <a:ln w="76200" cap="flat" cmpd="sng">
            <a:solidFill>
              <a:schemeClr val="tx1"/>
            </a:solidFill>
            <a:prstDash val="solid"/>
            <a:round/>
            <a:headEnd type="none" w="med" len="med"/>
            <a:tailEnd type="none" w="med" len="med"/>
          </a:ln>
        </p:spPr>
        <p:txBody>
          <a:bodyPr anchor="t"/>
          <a:lstStyle/>
          <a:p>
            <a:pPr eaLnBrk="0" hangingPunct="0">
              <a:buFont typeface="Arial" panose="020b0604020202020204" pitchFamily="34" charset="0"/>
            </a:pPr>
            <a:endParaRPr lang="zh-CN" altLang="en-US">
              <a:latin typeface="微软雅黑" panose="020b0503020204020204" charset="-122"/>
              <a:ea typeface="微软雅黑"/>
              <a:sym typeface="Arial" pitchFamily="34" charset="0"/>
            </a:endParaRPr>
          </a:p>
        </p:txBody>
      </p:sp>
      <p:sp>
        <p:nvSpPr>
          <p:cNvPr id="63504" name="文本框 63503"/>
          <p:cNvSpPr txBox="1"/>
          <p:nvPr>
            <p:custDataLst>
              <p:tags r:id="rId9"/>
            </p:custDataLst>
          </p:nvPr>
        </p:nvSpPr>
        <p:spPr>
          <a:xfrm>
            <a:off x="3268028" y="2082165"/>
            <a:ext cx="7777163" cy="1338263"/>
          </a:xfrm>
          <a:prstGeom prst="rect">
            <a:avLst/>
          </a:prstGeom>
          <a:noFill/>
          <a:ln w="76200">
            <a:noFill/>
          </a:ln>
        </p:spPr>
        <p:txBody>
          <a:bodyPr>
            <a:spAutoFit/>
          </a:bodyPr>
          <a:lstStyle/>
          <a:p>
            <a:pPr marR="0" defTabSz="914400" eaLnBrk="0" hangingPunct="0">
              <a:lnSpc>
                <a:spcPct val="150000"/>
              </a:lnSpc>
              <a:buClrTx/>
              <a:buSzTx/>
              <a:buFont typeface="Arial" panose="020b0604020202020204" pitchFamily="34" charset="0"/>
              <a:defRPr/>
            </a:pPr>
            <a:r>
              <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大母过余曰：“吾儿，久不见若影，何竟日默默在此，大类女郎也？”</a:t>
            </a:r>
            <a:endPar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a:cs typeface="微软雅黑" panose="020b0502040204020203" charset="-122"/>
              <a:sym typeface="Arial" pitchFamily="34" charset="0"/>
            </a:endParaRPr>
          </a:p>
          <a:p>
            <a:pPr marR="0" defTabSz="914400" eaLnBrk="0" hangingPunct="0">
              <a:lnSpc>
                <a:spcPct val="150000"/>
              </a:lnSpc>
              <a:buClrTx/>
              <a:buSzTx/>
              <a:buFont typeface="Arial" panose="020b0604020202020204" pitchFamily="34" charset="0"/>
              <a:defRPr/>
            </a:pPr>
            <a:r>
              <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 比去，以手阖门，自语曰“儿之成，则可待乎！”</a:t>
            </a:r>
            <a:endPar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R="0" defTabSz="914400" eaLnBrk="0" hangingPunct="0">
              <a:lnSpc>
                <a:spcPct val="150000"/>
              </a:lnSpc>
              <a:buClrTx/>
              <a:buSzTx/>
              <a:buFont typeface="Arial" panose="020b0604020202020204" pitchFamily="34" charset="0"/>
              <a:defRPr/>
            </a:pPr>
            <a:r>
              <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 顷之，持一象笏至，曰：“</a:t>
            </a:r>
            <a:r>
              <a:rPr kumimoji="0" lang="en-US" altLang="zh-CN"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他日汝当用之！”</a:t>
            </a:r>
            <a:endParaRPr kumimoji="0" lang="zh-CN" altLang="en-US"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3507" name="左大括号 63506"/>
          <p:cNvSpPr/>
          <p:nvPr>
            <p:custDataLst>
              <p:tags r:id="rId10"/>
            </p:custDataLst>
          </p:nvPr>
        </p:nvSpPr>
        <p:spPr>
          <a:xfrm>
            <a:off x="3195003" y="4242753"/>
            <a:ext cx="71437" cy="1368425"/>
          </a:xfrm>
          <a:prstGeom prst="leftBrace">
            <a:avLst>
              <a:gd name="adj1" fmla="val 159098"/>
              <a:gd name="adj2" fmla="val 50000"/>
            </a:avLst>
          </a:prstGeom>
          <a:noFill/>
          <a:ln w="76200" cap="flat" cmpd="sng">
            <a:solidFill>
              <a:schemeClr val="tx1"/>
            </a:solidFill>
            <a:prstDash val="solid"/>
            <a:round/>
            <a:headEnd type="none" w="med" len="med"/>
            <a:tailEnd type="none" w="med" len="med"/>
          </a:ln>
        </p:spPr>
        <p:txBody>
          <a:bodyPr wrap="none" anchor="ctr"/>
          <a:lstStyle/>
          <a:p>
            <a:pPr algn="ctr" eaLnBrk="0" hangingPunct="0">
              <a:buFont typeface="Arial" panose="020b0604020202020204" pitchFamily="34" charset="0"/>
            </a:pP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63508" name="文本框 63507"/>
          <p:cNvSpPr txBox="1"/>
          <p:nvPr>
            <p:custDataLst>
              <p:tags r:id="rId11"/>
            </p:custDataLst>
          </p:nvPr>
        </p:nvSpPr>
        <p:spPr>
          <a:xfrm>
            <a:off x="3268027" y="4098289"/>
            <a:ext cx="6705600" cy="1015663"/>
          </a:xfrm>
          <a:prstGeom prst="rect">
            <a:avLst/>
          </a:prstGeom>
          <a:noFill/>
          <a:ln w="76200">
            <a:noFill/>
          </a:ln>
        </p:spPr>
        <p:txBody>
          <a:bodyPr>
            <a:spAutoFit/>
            <a:scene3d>
              <a:camera prst="orthographicFront"/>
              <a:lightRig rig="threePt" dir="t"/>
            </a:scene3d>
          </a:bodyPr>
          <a:lstStyle/>
          <a:p>
            <a:pPr marR="0" defTabSz="914400" eaLnBrk="0" hangingPunct="0">
              <a:lnSpc>
                <a:spcPct val="150000"/>
              </a:lnSpc>
              <a:buClrTx/>
              <a:buSzTx/>
              <a:buFont typeface="Arial" panose="020b0604020202020204" pitchFamily="34" charset="0"/>
              <a:defRPr/>
            </a:pPr>
            <a:r>
              <a:rPr kumimoji="0" lang="zh-CN" altLang="en-US" sz="20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吾妻来归，时至轩中，从余问古事，或凭几学书。吾妻归宁，述诸小妹语曰：“闻姊家有阁子，且何谓阁子也？”</a:t>
            </a:r>
            <a:endParaRPr kumimoji="0" lang="zh-CN" altLang="en-US" sz="20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a:cs typeface="微软雅黑" panose="020b0502040204020203" charset="-122"/>
              <a:sym typeface="Arial" pitchFamily="34" charset="0"/>
            </a:endParaRPr>
          </a:p>
        </p:txBody>
      </p:sp>
      <p:sp>
        <p:nvSpPr>
          <p:cNvPr id="63509" name="文本框 63508"/>
          <p:cNvSpPr txBox="1"/>
          <p:nvPr>
            <p:custDataLst>
              <p:tags r:id="rId12"/>
            </p:custDataLst>
          </p:nvPr>
        </p:nvSpPr>
        <p:spPr>
          <a:xfrm>
            <a:off x="3268028" y="5322253"/>
            <a:ext cx="5430838" cy="523875"/>
          </a:xfrm>
          <a:prstGeom prst="rect">
            <a:avLst/>
          </a:prstGeom>
          <a:noFill/>
          <a:ln w="76200">
            <a:noFill/>
          </a:ln>
        </p:spPr>
        <p:txBody>
          <a:bodyPr wrap="none">
            <a:spAutoFit/>
          </a:bodyPr>
          <a:lstStyle/>
          <a:p>
            <a:pPr marR="0" defTabSz="914400" eaLnBrk="0" hangingPunct="0">
              <a:buClrTx/>
              <a:buSzTx/>
              <a:buFont typeface="Arial" panose="020b0604020202020204" pitchFamily="34" charset="0"/>
              <a:defRPr/>
            </a:pP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庭有枇杷树</a:t>
            </a:r>
            <a:r>
              <a:rPr kumimoji="0" lang="zh-CN" altLang="en-US" sz="2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sz="28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zh-CN" altLang="en-US" sz="2500"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今已亭亭如盖也</a:t>
            </a:r>
            <a:r>
              <a:rPr kumimoji="0" lang="zh-CN" altLang="en-US" sz="2500" kern="1200" cap="none" spc="0" normalizeH="0" baseline="0" noProof="1">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sz="2500" b="1" kern="1200" cap="none" spc="0" normalizeH="0" baseline="0" noProof="1">
              <a:latin typeface="微软雅黑" panose="020b0503020204020204" charset="-122"/>
              <a:ea typeface="微软雅黑"/>
              <a:cs typeface="微软雅黑" panose="020b0502040204020203" charset="-122"/>
              <a:sym typeface="Arial" pitchFamily="34" charset="0"/>
            </a:endParaRPr>
          </a:p>
        </p:txBody>
      </p:sp>
      <p:sp>
        <p:nvSpPr>
          <p:cNvPr id="63512" name="文本框 63511"/>
          <p:cNvSpPr txBox="1"/>
          <p:nvPr>
            <p:custDataLst>
              <p:tags r:id="rId13"/>
            </p:custDataLst>
          </p:nvPr>
        </p:nvSpPr>
        <p:spPr>
          <a:xfrm>
            <a:off x="3388995" y="5968365"/>
            <a:ext cx="3087688" cy="583565"/>
          </a:xfrm>
          <a:prstGeom prst="rect">
            <a:avLst/>
          </a:prstGeom>
          <a:noFill/>
          <a:ln w="76200">
            <a:noFill/>
          </a:ln>
        </p:spPr>
        <p:txBody>
          <a:bodyPr anchor="t">
            <a:spAutoFit/>
          </a:bodyPr>
          <a:lstStyle/>
          <a:p>
            <a:pPr algn="ctr" eaLnBrk="0" hangingPunct="0">
              <a:spcBef>
                <a:spcPct val="50000"/>
              </a:spcBef>
              <a:buFont typeface="Arial" panose="020b0604020202020204" pitchFamily="34" charset="0"/>
            </a:pPr>
            <a:r>
              <a:rPr lang="zh-CN" altLang="en-US" sz="3200">
                <a:latin typeface="微软雅黑" panose="020b0503020204020204" charset="-122"/>
                <a:ea typeface="微软雅黑" panose="020b0503020204020204" charset="-122"/>
                <a:sym typeface="Arial" panose="020b0604020202020204" pitchFamily="34" charset="0"/>
              </a:rPr>
              <a:t>作者的情感</a:t>
            </a:r>
            <a:endParaRPr lang="zh-CN" altLang="en-US" sz="3200">
              <a:latin typeface="微软雅黑" panose="020b0503020204020204" charset="-122"/>
              <a:ea typeface="微软雅黑" panose="020b0503020204020204" charset="-122"/>
              <a:sym typeface="Arial" panose="020b0604020202020204" pitchFamily="34" charset="0"/>
            </a:endParaRPr>
          </a:p>
        </p:txBody>
      </p:sp>
      <p:sp>
        <p:nvSpPr>
          <p:cNvPr id="63513" name="文本框 63512"/>
          <p:cNvSpPr txBox="1"/>
          <p:nvPr>
            <p:custDataLst>
              <p:tags r:id="rId14"/>
            </p:custDataLst>
          </p:nvPr>
        </p:nvSpPr>
        <p:spPr>
          <a:xfrm>
            <a:off x="6838633" y="5968365"/>
            <a:ext cx="2879725" cy="584200"/>
          </a:xfrm>
          <a:prstGeom prst="rect">
            <a:avLst/>
          </a:prstGeom>
          <a:noFill/>
          <a:ln w="76200">
            <a:noFill/>
          </a:ln>
        </p:spPr>
        <p:txBody>
          <a:bodyPr anchor="t">
            <a:spAutoFit/>
          </a:bodyPr>
          <a:lstStyle/>
          <a:p>
            <a:pPr eaLnBrk="0" hangingPunct="0">
              <a:spcBef>
                <a:spcPct val="50000"/>
              </a:spcBef>
              <a:buFont typeface="Arial" panose="020b0604020202020204" pitchFamily="34" charset="0"/>
            </a:pPr>
            <a:r>
              <a:rPr lang="zh-CN" altLang="en-US" sz="3200">
                <a:latin typeface="微软雅黑" panose="020b0503020204020204" charset="-122"/>
                <a:ea typeface="微软雅黑" panose="020b0503020204020204" charset="-122"/>
                <a:sym typeface="Arial" panose="020b0604020202020204" pitchFamily="34" charset="0"/>
              </a:rPr>
              <a:t>怀念，愧疚</a:t>
            </a:r>
            <a:endParaRPr lang="zh-CN" altLang="en-US" sz="3200">
              <a:latin typeface="微软雅黑" panose="020b0503020204020204" charset="-122"/>
              <a:ea typeface="微软雅黑" panose="020b0503020204020204" charset="-122"/>
              <a:sym typeface="Arial" panose="020b0604020202020204" pitchFamily="34" charset="0"/>
            </a:endParaRPr>
          </a:p>
        </p:txBody>
      </p:sp>
      <p:sp>
        <p:nvSpPr>
          <p:cNvPr id="63515" name="文本框 63514"/>
          <p:cNvSpPr txBox="1"/>
          <p:nvPr>
            <p:custDataLst>
              <p:tags r:id="rId15"/>
            </p:custDataLst>
          </p:nvPr>
        </p:nvSpPr>
        <p:spPr>
          <a:xfrm>
            <a:off x="10318115" y="2513965"/>
            <a:ext cx="800100" cy="1944688"/>
          </a:xfrm>
          <a:prstGeom prst="rect">
            <a:avLst/>
          </a:prstGeom>
          <a:noFill/>
          <a:ln w="9525">
            <a:noFill/>
          </a:ln>
        </p:spPr>
        <p:txBody>
          <a:bodyPr vert="eaVert" anchor="t">
            <a:spAutoFit/>
          </a:bodyPr>
          <a:lstStyle/>
          <a:p>
            <a:pPr eaLnBrk="0" hangingPunct="0">
              <a:spcBef>
                <a:spcPct val="50000"/>
              </a:spcBef>
              <a:buFont typeface="Arial" panose="020b0604020202020204" pitchFamily="34" charset="0"/>
            </a:pPr>
            <a:r>
              <a:rPr lang="en-US" altLang="zh-CN" sz="4000">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3200">
                <a:latin typeface="微软雅黑" panose="020b0503020204020204" charset="-122"/>
                <a:ea typeface="微软雅黑" panose="020b0503020204020204" charset="-122"/>
                <a:cs typeface="微软雅黑" panose="020b0503020204020204" charset="-122"/>
                <a:sym typeface="Arial" panose="020b0604020202020204" pitchFamily="34" charset="0"/>
              </a:rPr>
              <a:t>动 作</a:t>
            </a:r>
            <a:endParaRPr lang="zh-CN" altLang="en-US" sz="4000">
              <a:latin typeface="微软雅黑" panose="020b0503020204020204" charset="-122"/>
              <a:ea typeface="微软雅黑"/>
              <a:cs typeface="微软雅黑" panose="020b0502040204020203" charset="-122"/>
              <a:sym typeface="Arial" pitchFamily="34" charset="0"/>
            </a:endParaRPr>
          </a:p>
        </p:txBody>
      </p:sp>
      <p:sp>
        <p:nvSpPr>
          <p:cNvPr id="63517" name="文本框 63516"/>
          <p:cNvSpPr txBox="1"/>
          <p:nvPr>
            <p:custDataLst>
              <p:tags r:id="rId16"/>
            </p:custDataLst>
          </p:nvPr>
        </p:nvSpPr>
        <p:spPr>
          <a:xfrm>
            <a:off x="10318115" y="929640"/>
            <a:ext cx="800100" cy="1512888"/>
          </a:xfrm>
          <a:prstGeom prst="rect">
            <a:avLst/>
          </a:prstGeom>
          <a:noFill/>
          <a:ln w="9525">
            <a:noFill/>
          </a:ln>
        </p:spPr>
        <p:txBody>
          <a:bodyPr vert="eaVert" anchor="t">
            <a:spAutoFit/>
          </a:bodyPr>
          <a:lstStyle/>
          <a:p>
            <a:pPr eaLnBrk="0" hangingPunct="0">
              <a:spcBef>
                <a:spcPct val="50000"/>
              </a:spcBef>
              <a:buFont typeface="Arial" panose="020b0604020202020204" pitchFamily="34" charset="0"/>
            </a:pPr>
            <a:r>
              <a:rPr lang="zh-CN" altLang="en-US" sz="3200">
                <a:latin typeface="微软雅黑" panose="020b0503020204020204" charset="-122"/>
                <a:ea typeface="微软雅黑" panose="020b0503020204020204" charset="-122"/>
                <a:cs typeface="微软雅黑" panose="020b0503020204020204" charset="-122"/>
                <a:sym typeface="Arial" panose="020b0604020202020204" pitchFamily="34" charset="0"/>
              </a:rPr>
              <a:t>语 言</a:t>
            </a:r>
            <a:r>
              <a:rPr lang="zh-CN" altLang="en-US" sz="4000">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lang="zh-CN" altLang="en-US" sz="40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3519" name="文本框 63518"/>
          <p:cNvSpPr txBox="1"/>
          <p:nvPr>
            <p:custDataLst>
              <p:tags r:id="rId17"/>
            </p:custDataLst>
          </p:nvPr>
        </p:nvSpPr>
        <p:spPr>
          <a:xfrm>
            <a:off x="10365740" y="4603115"/>
            <a:ext cx="677863" cy="1512888"/>
          </a:xfrm>
          <a:prstGeom prst="rect">
            <a:avLst/>
          </a:prstGeom>
          <a:noFill/>
          <a:ln w="9525">
            <a:noFill/>
          </a:ln>
        </p:spPr>
        <p:txBody>
          <a:bodyPr vert="eaVert" anchor="t">
            <a:spAutoFit/>
          </a:bodyPr>
          <a:lstStyle/>
          <a:p>
            <a:pPr eaLnBrk="0" hangingPunct="0">
              <a:spcBef>
                <a:spcPct val="50000"/>
              </a:spcBef>
              <a:buFont typeface="Arial" panose="020b0604020202020204" pitchFamily="34" charset="0"/>
            </a:pPr>
            <a:r>
              <a:rPr lang="zh-CN" altLang="en-US" sz="3200">
                <a:latin typeface="微软雅黑" panose="020b0503020204020204" charset="-122"/>
                <a:ea typeface="微软雅黑" panose="020b0503020204020204" charset="-122"/>
                <a:cs typeface="微软雅黑" panose="020b0503020204020204" charset="-122"/>
                <a:sym typeface="Arial" panose="020b0604020202020204" pitchFamily="34" charset="0"/>
              </a:rPr>
              <a:t>侧  面</a:t>
            </a:r>
            <a:endParaRPr lang="zh-CN" altLang="en-US" sz="3200" b="1">
              <a:latin typeface="微软雅黑" panose="020b0503020204020204" charset="-122"/>
              <a:ea typeface="微软雅黑"/>
              <a:cs typeface="微软雅黑" panose="020b0502040204020203" charset="-122"/>
              <a:sym typeface="Arial" pitchFamily="34" charset="0"/>
            </a:endParaRPr>
          </a:p>
        </p:txBody>
      </p:sp>
      <p:pic>
        <p:nvPicPr>
          <p:cNvPr id="9" name="图片 8"/>
          <p:cNvPicPr>
            <a:picLocks noChangeAspect="1"/>
          </p:cNvPicPr>
          <p:nvPr>
            <p:custDataLst>
              <p:tags r:id="rId19"/>
            </p:custDataLst>
          </p:nvPr>
        </p:nvPicPr>
        <p:blipFill>
          <a:blip r:embed="rId18">
            <a:grayscl/>
            <a:lum bright="20000" contrast="-40000"/>
          </a:blip>
          <a:stretch>
            <a:fillRect/>
          </a:stretch>
        </p:blipFill>
        <p:spPr>
          <a:xfrm rot="12615590" flipV="1">
            <a:off x="-17780" y="2922905"/>
            <a:ext cx="1877695" cy="32429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5"/>
                                        </p:tgtEl>
                                        <p:attrNameLst>
                                          <p:attrName>style.visibility</p:attrName>
                                        </p:attrNameLst>
                                      </p:cBhvr>
                                      <p:to>
                                        <p:strVal val="visible"/>
                                      </p:to>
                                    </p:set>
                                    <p:animEffect transition="in" filter="blinds(horizontal)">
                                      <p:cBhvr>
                                        <p:cTn id="7" dur="500"/>
                                        <p:tgtEl>
                                          <p:spTgt spid="634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3497"/>
                                        </p:tgtEl>
                                        <p:attrNameLst>
                                          <p:attrName>style.visibility</p:attrName>
                                        </p:attrNameLst>
                                      </p:cBhvr>
                                      <p:to>
                                        <p:strVal val="visible"/>
                                      </p:to>
                                    </p:set>
                                    <p:animEffect transition="in" filter="blinds(horizontal)">
                                      <p:cBhvr>
                                        <p:cTn id="12" dur="500"/>
                                        <p:tgtEl>
                                          <p:spTgt spid="634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3498"/>
                                        </p:tgtEl>
                                        <p:attrNameLst>
                                          <p:attrName>style.visibility</p:attrName>
                                        </p:attrNameLst>
                                      </p:cBhvr>
                                      <p:to>
                                        <p:strVal val="visible"/>
                                      </p:to>
                                    </p:set>
                                    <p:animEffect transition="in" filter="blinds(horizontal)">
                                      <p:cBhvr>
                                        <p:cTn id="17" dur="500"/>
                                        <p:tgtEl>
                                          <p:spTgt spid="634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3499"/>
                                        </p:tgtEl>
                                        <p:attrNameLst>
                                          <p:attrName>style.visibility</p:attrName>
                                        </p:attrNameLst>
                                      </p:cBhvr>
                                      <p:to>
                                        <p:strVal val="visible"/>
                                      </p:to>
                                    </p:set>
                                    <p:animEffect transition="in" filter="blinds(horizontal)">
                                      <p:cBhvr>
                                        <p:cTn id="22" dur="500"/>
                                        <p:tgtEl>
                                          <p:spTgt spid="6349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63500"/>
                                        </p:tgtEl>
                                        <p:attrNameLst>
                                          <p:attrName>style.visibility</p:attrName>
                                        </p:attrNameLst>
                                      </p:cBhvr>
                                      <p:to>
                                        <p:strVal val="visible"/>
                                      </p:to>
                                    </p:set>
                                    <p:anim calcmode="lin" valueType="num">
                                      <p:cBhvr>
                                        <p:cTn id="27" dur="500" fill="hold"/>
                                        <p:tgtEl>
                                          <p:spTgt spid="63500"/>
                                        </p:tgtEl>
                                        <p:attrNameLst>
                                          <p:attrName>ppt_x</p:attrName>
                                        </p:attrNameLst>
                                      </p:cBhvr>
                                      <p:tavLst>
                                        <p:tav tm="0">
                                          <p:val>
                                            <p:strVal val="#ppt_x"/>
                                          </p:val>
                                        </p:tav>
                                        <p:tav tm="100000">
                                          <p:val>
                                            <p:strVal val="#ppt_x"/>
                                          </p:val>
                                        </p:tav>
                                      </p:tavLst>
                                    </p:anim>
                                    <p:anim calcmode="lin" valueType="num">
                                      <p:cBhvr>
                                        <p:cTn id="28" dur="500" fill="hold"/>
                                        <p:tgtEl>
                                          <p:spTgt spid="6350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63503"/>
                                        </p:tgtEl>
                                        <p:attrNameLst>
                                          <p:attrName>style.visibility</p:attrName>
                                        </p:attrNameLst>
                                      </p:cBhvr>
                                      <p:to>
                                        <p:strVal val="visible"/>
                                      </p:to>
                                    </p:set>
                                    <p:animEffect transition="in" filter="blinds(horizontal)">
                                      <p:cBhvr>
                                        <p:cTn id="33" dur="500"/>
                                        <p:tgtEl>
                                          <p:spTgt spid="6350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63504"/>
                                        </p:tgtEl>
                                        <p:attrNameLst>
                                          <p:attrName>style.visibility</p:attrName>
                                        </p:attrNameLst>
                                      </p:cBhvr>
                                      <p:to>
                                        <p:strVal val="visible"/>
                                      </p:to>
                                    </p:set>
                                    <p:animEffect transition="in" filter="blinds(horizontal)">
                                      <p:cBhvr>
                                        <p:cTn id="38" dur="500"/>
                                        <p:tgtEl>
                                          <p:spTgt spid="6350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3507"/>
                                        </p:tgtEl>
                                        <p:attrNameLst>
                                          <p:attrName>style.visibility</p:attrName>
                                        </p:attrNameLst>
                                      </p:cBhvr>
                                      <p:to>
                                        <p:strVal val="visible"/>
                                      </p:to>
                                    </p:set>
                                    <p:animEffect transition="in" filter="blinds(horizontal)">
                                      <p:cBhvr>
                                        <p:cTn id="43" dur="500"/>
                                        <p:tgtEl>
                                          <p:spTgt spid="6350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63508"/>
                                        </p:tgtEl>
                                        <p:attrNameLst>
                                          <p:attrName>style.visibility</p:attrName>
                                        </p:attrNameLst>
                                      </p:cBhvr>
                                      <p:to>
                                        <p:strVal val="visible"/>
                                      </p:to>
                                    </p:set>
                                    <p:animEffect transition="in" filter="blinds(horizontal)">
                                      <p:cBhvr>
                                        <p:cTn id="48" dur="500"/>
                                        <p:tgtEl>
                                          <p:spTgt spid="63508"/>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63509"/>
                                        </p:tgtEl>
                                        <p:attrNameLst>
                                          <p:attrName>style.visibility</p:attrName>
                                        </p:attrNameLst>
                                      </p:cBhvr>
                                      <p:to>
                                        <p:strVal val="visible"/>
                                      </p:to>
                                    </p:set>
                                    <p:animEffect transition="in" filter="blinds(horizontal)">
                                      <p:cBhvr>
                                        <p:cTn id="53" dur="500"/>
                                        <p:tgtEl>
                                          <p:spTgt spid="63509"/>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63517"/>
                                        </p:tgtEl>
                                        <p:attrNameLst>
                                          <p:attrName>style.visibility</p:attrName>
                                        </p:attrNameLst>
                                      </p:cBhvr>
                                      <p:to>
                                        <p:strVal val="visible"/>
                                      </p:to>
                                    </p:set>
                                    <p:animEffect transition="in" filter="blinds(horizontal)">
                                      <p:cBhvr>
                                        <p:cTn id="58" dur="500"/>
                                        <p:tgtEl>
                                          <p:spTgt spid="63517"/>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63515"/>
                                        </p:tgtEl>
                                        <p:attrNameLst>
                                          <p:attrName>style.visibility</p:attrName>
                                        </p:attrNameLst>
                                      </p:cBhvr>
                                      <p:to>
                                        <p:strVal val="visible"/>
                                      </p:to>
                                    </p:set>
                                    <p:animEffect transition="in" filter="blinds(horizontal)">
                                      <p:cBhvr>
                                        <p:cTn id="63" dur="500"/>
                                        <p:tgtEl>
                                          <p:spTgt spid="63515"/>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63519"/>
                                        </p:tgtEl>
                                        <p:attrNameLst>
                                          <p:attrName>style.visibility</p:attrName>
                                        </p:attrNameLst>
                                      </p:cBhvr>
                                      <p:to>
                                        <p:strVal val="visible"/>
                                      </p:to>
                                    </p:set>
                                    <p:animEffect transition="in" filter="blinds(horizontal)">
                                      <p:cBhvr>
                                        <p:cTn id="68" dur="500"/>
                                        <p:tgtEl>
                                          <p:spTgt spid="63519"/>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63512"/>
                                        </p:tgtEl>
                                        <p:attrNameLst>
                                          <p:attrName>style.visibility</p:attrName>
                                        </p:attrNameLst>
                                      </p:cBhvr>
                                      <p:to>
                                        <p:strVal val="visible"/>
                                      </p:to>
                                    </p:set>
                                    <p:animEffect transition="in" filter="blinds(horizontal)">
                                      <p:cBhvr>
                                        <p:cTn id="73" dur="500"/>
                                        <p:tgtEl>
                                          <p:spTgt spid="63512"/>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63513"/>
                                        </p:tgtEl>
                                        <p:attrNameLst>
                                          <p:attrName>style.visibility</p:attrName>
                                        </p:attrNameLst>
                                      </p:cBhvr>
                                      <p:to>
                                        <p:strVal val="visible"/>
                                      </p:to>
                                    </p:set>
                                    <p:animEffect transition="in" filter="blinds(horizontal)">
                                      <p:cBhvr>
                                        <p:cTn id="78" dur="500"/>
                                        <p:tgtEl>
                                          <p:spTgt spid="63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5" grpId="0"/>
      <p:bldP spid="63499" grpId="0"/>
      <p:bldP spid="63504" grpId="0"/>
      <p:bldP spid="63507" grpId="0"/>
      <p:bldP spid="63509" grpId="0"/>
      <p:bldP spid="63512" grpId="0"/>
      <p:bldP spid="63513" grpId="0"/>
      <p:bldP spid="63515" grpId="0"/>
      <p:bldP spid="63517" grpId="0"/>
      <p:bldP spid="63519"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8435"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8437"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8438" name="Text Box 2"/>
          <p:cNvSpPr txBox="1"/>
          <p:nvPr>
            <p:custDataLst>
              <p:tags r:id="rId7"/>
            </p:custDataLst>
          </p:nvPr>
        </p:nvSpPr>
        <p:spPr>
          <a:xfrm>
            <a:off x="4125595" y="1214755"/>
            <a:ext cx="3956050"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charset="-122"/>
                <a:ea typeface="微软雅黑" panose="020b0503020204020204" charset="-122"/>
                <a:sym typeface="Arial" panose="020b0604020202020204" pitchFamily="34" charset="0"/>
              </a:rPr>
              <a:t>解  读  文  本</a:t>
            </a:r>
            <a:endParaRPr lang="zh-CN" altLang="en-US" sz="3200" b="1">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3793" name="文本框 60422"/>
          <p:cNvSpPr txBox="1"/>
          <p:nvPr>
            <p:custDataLst>
              <p:tags r:id="rId8"/>
            </p:custDataLst>
          </p:nvPr>
        </p:nvSpPr>
        <p:spPr>
          <a:xfrm>
            <a:off x="1060450" y="2072005"/>
            <a:ext cx="10210800" cy="737235"/>
          </a:xfrm>
          <a:prstGeom prst="rect">
            <a:avLst/>
          </a:prstGeom>
          <a:noFill/>
          <a:ln w="76200">
            <a:noFill/>
          </a:ln>
        </p:spPr>
        <p:txBody>
          <a:bodyPr wrap="square" anchor="t">
            <a:spAutoFit/>
          </a:bodyPr>
          <a:lstStyle/>
          <a:p>
            <a:pPr algn="just" eaLnBrk="0" hangingPunct="0">
              <a:lnSpc>
                <a:spcPct val="150000"/>
              </a:lnSpc>
              <a:spcBef>
                <a:spcPct val="0"/>
              </a:spcBef>
              <a:buFont typeface="Arial" panose="020b0604020202020204" pitchFamily="34" charset="0"/>
            </a:pPr>
            <a:r>
              <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rPr>
              <a:t>此文在选材和描写上有什么独特之处？对我们的写作有何启示？</a:t>
            </a:r>
            <a:endParaRPr lang="zh-CN" altLang="en-US" sz="2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0428" name="文本框 60427"/>
          <p:cNvSpPr txBox="1"/>
          <p:nvPr>
            <p:custDataLst>
              <p:tags r:id="rId9"/>
            </p:custDataLst>
          </p:nvPr>
        </p:nvSpPr>
        <p:spPr>
          <a:xfrm>
            <a:off x="1060450" y="3282950"/>
            <a:ext cx="7315835" cy="3230245"/>
          </a:xfrm>
          <a:prstGeom prst="rect">
            <a:avLst/>
          </a:prstGeom>
          <a:noFill/>
          <a:ln w="76200">
            <a:noFill/>
          </a:ln>
        </p:spPr>
        <p:txBody>
          <a:bodyPr wrap="square" anchor="t">
            <a:spAutoFit/>
          </a:bodyPr>
          <a:lstStyle/>
          <a:p>
            <a:pPr eaLnBrk="0" hangingPunct="0">
              <a:spcBef>
                <a:spcPct val="50000"/>
              </a:spcBef>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sym typeface="Arial" panose="020b0604020202020204" pitchFamily="34" charset="0"/>
              </a:rPr>
              <a:t>选材：取材生活 描写：细节描写</a:t>
            </a:r>
            <a:endParaRPr lang="zh-CN" altLang="en-US" sz="2400">
              <a:solidFill>
                <a:schemeClr val="tx1"/>
              </a:solidFill>
              <a:latin typeface="微软雅黑" panose="020b0503020204020204" charset="-122"/>
              <a:ea typeface="微软雅黑"/>
              <a:sym typeface="Arial" pitchFamily="34" charset="0"/>
            </a:endParaRPr>
          </a:p>
          <a:p>
            <a:pPr indent="609600" eaLnBrk="0" hangingPunct="0">
              <a:lnSpc>
                <a:spcPct val="150000"/>
              </a:lnSpc>
              <a:spcBef>
                <a:spcPct val="0"/>
              </a:spcBef>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sym typeface="Arial" panose="020b0604020202020204" pitchFamily="34" charset="0"/>
              </a:rPr>
              <a:t>生活是写作的源泉，日常生活中的平凡小事，只要用心感受，抓住富有特征的细节，定能写出有真情实感的好文章。因为自己亲身感受过的，写起来最真切；自己动过情感的，写起来最美好。</a:t>
            </a:r>
            <a:endParaRPr lang="zh-CN" altLang="en-US" sz="2400">
              <a:solidFill>
                <a:schemeClr val="tx1"/>
              </a:solidFill>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spcBef>
                <a:spcPct val="0"/>
              </a:spcBef>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sym typeface="Arial" panose="020b0604020202020204" pitchFamily="34" charset="0"/>
              </a:rPr>
              <a:t>正所谓：</a:t>
            </a:r>
            <a:r>
              <a:rPr lang="zh-CN" altLang="en-US" sz="2400">
                <a:solidFill>
                  <a:srgbClr val="C00000"/>
                </a:solidFill>
                <a:latin typeface="微软雅黑" panose="020b0503020204020204" charset="-122"/>
                <a:ea typeface="微软雅黑" panose="020b0503020204020204" charset="-122"/>
                <a:sym typeface="Arial" panose="020b0604020202020204" pitchFamily="34" charset="0"/>
              </a:rPr>
              <a:t>平平淡淡才是真     细微之处显真情</a:t>
            </a:r>
            <a:endParaRPr lang="zh-CN" altLang="en-US" sz="2400">
              <a:solidFill>
                <a:srgbClr val="C00000"/>
              </a:solidFill>
              <a:latin typeface="微软雅黑" panose="020b0503020204020204" charset="-122"/>
              <a:ea typeface="微软雅黑"/>
              <a:sym typeface="Arial" pitchFamily="34" charset="0"/>
            </a:endParaRPr>
          </a:p>
        </p:txBody>
      </p:sp>
      <p:pic>
        <p:nvPicPr>
          <p:cNvPr id="19" name="图片 18"/>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0428"/>
                                        </p:tgtEl>
                                        <p:attrNameLst>
                                          <p:attrName>style.visibility</p:attrName>
                                        </p:attrNameLst>
                                      </p:cBhvr>
                                      <p:to>
                                        <p:strVal val="visible"/>
                                      </p:to>
                                    </p:set>
                                    <p:animEffect transition="in" filter="box(in)">
                                      <p:cBhvr>
                                        <p:cTn id="7" dur="500"/>
                                        <p:tgtEl>
                                          <p:spTgt spid="60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图片 1" descr="组48325同意"/>
          <p:cNvPicPr>
            <a:picLocks noChangeAspect="1"/>
          </p:cNvPicPr>
          <p:nvPr>
            <p:custDataLst>
              <p:tags r:id="rId4"/>
            </p:custDataLst>
          </p:nvPr>
        </p:nvPicPr>
        <p:blipFill>
          <a:blip r:embed="rId3"/>
          <a:stretch>
            <a:fillRect/>
          </a:stretch>
        </p:blipFill>
        <p:spPr>
          <a:xfrm>
            <a:off x="406400" y="644208"/>
            <a:ext cx="2389188" cy="608012"/>
          </a:xfrm>
          <a:prstGeom prst="rect">
            <a:avLst/>
          </a:prstGeom>
          <a:noFill/>
          <a:ln w="9525">
            <a:noFill/>
          </a:ln>
        </p:spPr>
      </p:pic>
      <p:sp>
        <p:nvSpPr>
          <p:cNvPr id="35844" name="文本框 7"/>
          <p:cNvSpPr txBox="1"/>
          <p:nvPr>
            <p:custDataLst>
              <p:tags r:id="rId5"/>
            </p:custDataLst>
          </p:nvPr>
        </p:nvSpPr>
        <p:spPr>
          <a:xfrm>
            <a:off x="1060450" y="737870"/>
            <a:ext cx="1404620"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拓展提高</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0991"/>
          <a:stretch>
            <a:fillRect/>
          </a:stretch>
        </p:blipFill>
        <p:spPr>
          <a:xfrm>
            <a:off x="-35514" y="484499"/>
            <a:ext cx="3597210" cy="6096012"/>
          </a:xfrm>
          <a:prstGeom prst="rect">
            <a:avLst/>
          </a:prstGeom>
        </p:spPr>
      </p:pic>
      <p:sp>
        <p:nvSpPr>
          <p:cNvPr id="2" name="矩形 1"/>
          <p:cNvSpPr/>
          <p:nvPr>
            <p:custDataLst>
              <p:tags r:id="rId8"/>
            </p:custDataLst>
          </p:nvPr>
        </p:nvSpPr>
        <p:spPr>
          <a:xfrm>
            <a:off x="4086860" y="1198245"/>
            <a:ext cx="7449185" cy="50774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文章以项脊轩为感情的触发点，以“多可喜，亦多可悲”的感触为主线，通过对日常生活中琐事的叙述，表达对亲人的深切思念之情，且朴素清淡的语言风格更令人回味无穷。</a:t>
            </a:r>
            <a:endParaRPr kumimoji="0" lang="zh-CN" altLang="en-US" sz="2400" i="0" u="none" strike="noStrike" kern="1200" cap="none" spc="0" normalizeH="0" baseline="0" noProof="1">
              <a:ln>
                <a:noFill/>
              </a:ln>
              <a:solidFill>
                <a:prstClr val="black"/>
              </a:solidFill>
              <a:effectLst/>
              <a:uLnTx/>
              <a:uFillTx/>
              <a:latin typeface="微软雅黑" panose="020b0503020204020204" charset="-122"/>
              <a:ea typeface="微软雅黑"/>
              <a:cs typeface="微软雅黑" panose="020b0502040204020203" charset="-122"/>
            </a:endParaRPr>
          </a:p>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从中我们也得到一种启示——当我们要表达自己内心最真挚的感情体验时，不必用惊天动地的大事，不必用华丽的辞藻，只要用心感受，抓住富有特征的细节，定能写出富有真情实感的好文章！即“平平淡淡总是真”！</a:t>
            </a:r>
            <a:endParaRPr kumimoji="0" lang="zh-CN" altLang="en-US" sz="2400" i="0" u="none" strike="noStrike" kern="1200" cap="none" spc="0" normalizeH="0" baseline="0" noProof="1">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4" name="内容占位符 3"/>
          <p:cNvPicPr>
            <a:picLocks noChangeAspect="1"/>
          </p:cNvPicPr>
          <p:nvPr>
            <p:ph idx="1"/>
            <p:custDataLst>
              <p:tags r:id="rId5"/>
            </p:custDataLst>
          </p:nvPr>
        </p:nvPicPr>
        <p:blipFill>
          <a:blip r:embed="rId4"/>
          <a:stretch>
            <a:fillRect/>
          </a:stretch>
        </p:blipFill>
        <p:spPr>
          <a:xfrm>
            <a:off x="-13970" y="20320"/>
            <a:ext cx="12218035" cy="6863715"/>
          </a:xfrm>
          <a:prstGeom prst="rect">
            <a:avLst/>
          </a:prstGeom>
        </p:spPr>
      </p:pic>
    </p:spTree>
    <p:custDataLst>
      <p:tags r:id="rId6"/>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5" name="内容占位符 4"/>
          <p:cNvPicPr>
            <a:picLocks noChangeAspect="1"/>
          </p:cNvPicPr>
          <p:nvPr>
            <p:ph idx="1"/>
            <p:custDataLst>
              <p:tags r:id="rId5"/>
            </p:custDataLst>
          </p:nvPr>
        </p:nvPicPr>
        <p:blipFill>
          <a:blip r:embed="rId4"/>
          <a:stretch>
            <a:fillRect/>
          </a:stretch>
        </p:blipFill>
        <p:spPr>
          <a:xfrm>
            <a:off x="-26035" y="-38735"/>
            <a:ext cx="12244070" cy="6936105"/>
          </a:xfrm>
          <a:prstGeom prst="rect">
            <a:avLst/>
          </a:prstGeom>
        </p:spPr>
      </p:pic>
    </p:spTree>
    <p:custDataLst>
      <p:tags r:id="rId6"/>
    </p:custData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4" name="内容占位符 3"/>
          <p:cNvPicPr>
            <a:picLocks noChangeAspect="1"/>
          </p:cNvPicPr>
          <p:nvPr>
            <p:ph idx="1"/>
            <p:custDataLst>
              <p:tags r:id="rId5"/>
            </p:custDataLst>
          </p:nvPr>
        </p:nvPicPr>
        <p:blipFill>
          <a:blip r:embed="rId4"/>
          <a:stretch>
            <a:fillRect/>
          </a:stretch>
        </p:blipFill>
        <p:spPr>
          <a:xfrm>
            <a:off x="-15875" y="-22225"/>
            <a:ext cx="12193270" cy="6848475"/>
          </a:xfrm>
          <a:prstGeom prst="rect">
            <a:avLst/>
          </a:prstGeom>
        </p:spPr>
      </p:pic>
    </p:spTree>
    <p:custDataLst>
      <p:tags r:id="rId6"/>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96240" y="1546225"/>
            <a:ext cx="3963035" cy="755650"/>
          </a:xfrm>
        </p:spPr>
        <p:txBody>
          <a:bodyPr>
            <a:normAutofit fontScale="90000" lnSpcReduction="20000"/>
          </a:bodyPr>
          <a:lstStyle/>
          <a:p>
            <a:endParaRPr lang="zh-CN" altLang="en-US" sz="4400">
              <a:solidFill>
                <a:schemeClr val="tx1"/>
              </a:solidFill>
              <a:latin typeface="微软雅黑" panose="020b0503020204020204" charset="-122"/>
              <a:ea typeface="微软雅黑"/>
              <a:sym typeface="Arial" pitchFamily="34" charset="0"/>
            </a:endParaRPr>
          </a:p>
          <a:p>
            <a:endParaRPr lang="zh-CN" altLang="en-US"/>
          </a:p>
        </p:txBody>
      </p:sp>
      <p:sp>
        <p:nvSpPr>
          <p:cNvPr id="4" name="文本框 3"/>
          <p:cNvSpPr txBox="1"/>
          <p:nvPr>
            <p:custDataLst>
              <p:tags r:id="rId4"/>
            </p:custDataLst>
          </p:nvPr>
        </p:nvSpPr>
        <p:spPr>
          <a:xfrm>
            <a:off x="304800" y="495300"/>
            <a:ext cx="3855720" cy="645160"/>
          </a:xfrm>
          <a:prstGeom prst="rect">
            <a:avLst/>
          </a:prstGeom>
          <a:noFill/>
        </p:spPr>
        <p:txBody>
          <a:bodyPr wrap="none" rtlCol="0">
            <a:spAutoFit/>
          </a:bodyPr>
          <a:lstStyle/>
          <a:p>
            <a:pPr algn="l"/>
            <a:r>
              <a:rPr lang="zh-CN" altLang="en-US" sz="3600" b="1">
                <a:latin typeface="楷体" panose="02010609060101010101" pitchFamily="49" charset="-122"/>
                <a:ea typeface="楷体" panose="02010609060101010101" pitchFamily="49" charset="-122"/>
                <a:sym typeface="Arial" panose="020b0604020202020204" pitchFamily="34" charset="0"/>
              </a:rPr>
              <a:t>为何要写枇杷树？</a:t>
            </a:r>
            <a:endParaRPr lang="zh-CN" altLang="en-US" sz="3600" b="1">
              <a:solidFill>
                <a:schemeClr val="tx1"/>
              </a:solidFill>
              <a:latin typeface="楷体" panose="02010609060101010101" pitchFamily="49" charset="-122"/>
              <a:ea typeface="楷体" panose="02010609060101010101" pitchFamily="49" charset="-122"/>
              <a:sym typeface="Arial" pitchFamily="34" charset="0"/>
            </a:endParaRPr>
          </a:p>
        </p:txBody>
      </p:sp>
      <p:sp>
        <p:nvSpPr>
          <p:cNvPr id="5" name="文本框 4"/>
          <p:cNvSpPr txBox="1"/>
          <p:nvPr>
            <p:custDataLst>
              <p:tags r:id="rId5"/>
            </p:custDataLst>
          </p:nvPr>
        </p:nvSpPr>
        <p:spPr>
          <a:xfrm>
            <a:off x="396240" y="3958590"/>
            <a:ext cx="6339840" cy="1568450"/>
          </a:xfrm>
          <a:prstGeom prst="rect">
            <a:avLst/>
          </a:prstGeom>
          <a:noFill/>
        </p:spPr>
        <p:txBody>
          <a:bodyPr wrap="square" rtlCol="0">
            <a:spAutoFit/>
          </a:bodyPr>
          <a:lstStyle/>
          <a:p>
            <a:r>
              <a:rPr lang="zh-CN" altLang="zh-CN" sz="3200" b="1"/>
              <a:t> </a:t>
            </a:r>
            <a:r>
              <a:rPr lang="zh-CN" altLang="zh-CN" sz="3200" b="1">
                <a:latin typeface="楷体" panose="02010609060101010101" pitchFamily="49" charset="-122"/>
                <a:ea typeface="楷体" panose="02010609060101010101" pitchFamily="49" charset="-122"/>
              </a:rPr>
              <a:t>寓意：</a:t>
            </a:r>
            <a:endParaRPr lang="zh-CN" altLang="zh-CN" sz="3200" b="1">
              <a:latin typeface="楷体" panose="02010609060101010101" pitchFamily="49" charset="-122"/>
              <a:ea typeface="楷体" panose="02010609060101010101" pitchFamily="49" charset="-122"/>
            </a:endParaRPr>
          </a:p>
          <a:p>
            <a:r>
              <a:rPr lang="zh-CN" altLang="zh-CN" sz="3200" b="1">
                <a:latin typeface="楷体" panose="02010609060101010101" pitchFamily="49" charset="-122"/>
                <a:ea typeface="楷体" panose="02010609060101010101" pitchFamily="49" charset="-122"/>
              </a:rPr>
              <a:t>科考高中、金榜题名；家庭美满、事业成功  </a:t>
            </a:r>
            <a:r>
              <a:rPr lang="zh-CN" altLang="zh-CN">
                <a:latin typeface="楷体" panose="02010609060101010101" pitchFamily="49" charset="-122"/>
                <a:ea typeface="楷体" panose="02010609060101010101" pitchFamily="49" charset="-122"/>
              </a:rPr>
              <a:t>        </a:t>
            </a:r>
            <a:r>
              <a:rPr lang="zh-CN" altLang="zh-CN"/>
              <a:t>        </a:t>
            </a:r>
            <a:endParaRPr lang="zh-CN" altLang="zh-CN"/>
          </a:p>
        </p:txBody>
      </p:sp>
      <p:sp>
        <p:nvSpPr>
          <p:cNvPr id="6" name="文本框 5"/>
          <p:cNvSpPr txBox="1"/>
          <p:nvPr>
            <p:custDataLst>
              <p:tags r:id="rId6"/>
            </p:custDataLst>
          </p:nvPr>
        </p:nvSpPr>
        <p:spPr>
          <a:xfrm>
            <a:off x="396240" y="1993900"/>
            <a:ext cx="5989955" cy="583565"/>
          </a:xfrm>
          <a:prstGeom prst="rect">
            <a:avLst/>
          </a:prstGeom>
          <a:noFill/>
        </p:spPr>
        <p:txBody>
          <a:bodyPr wrap="square" rtlCol="0">
            <a:spAutoFit/>
          </a:bodyPr>
          <a:lstStyle/>
          <a:p>
            <a:r>
              <a:rPr lang="zh-CN" altLang="zh-CN" sz="3200" b="1">
                <a:latin typeface="楷体" panose="02010609060101010101" pitchFamily="49" charset="-122"/>
                <a:ea typeface="楷体" panose="02010609060101010101" pitchFamily="49" charset="-122"/>
              </a:rPr>
              <a:t>睹物思人、物在人亡</a:t>
            </a:r>
            <a:endParaRPr lang="zh-CN" altLang="zh-CN"/>
          </a:p>
        </p:txBody>
      </p:sp>
      <p:pic>
        <p:nvPicPr>
          <p:cNvPr id="8" name="图片 7"/>
          <p:cNvPicPr>
            <a:picLocks noChangeAspect="1"/>
          </p:cNvPicPr>
          <p:nvPr>
            <p:custDataLst>
              <p:tags r:id="rId8"/>
            </p:custDataLst>
          </p:nvPr>
        </p:nvPicPr>
        <p:blipFill>
          <a:blip r:embed="rId7"/>
          <a:stretch>
            <a:fillRect/>
          </a:stretch>
        </p:blipFill>
        <p:spPr>
          <a:xfrm>
            <a:off x="7768590" y="-110490"/>
            <a:ext cx="4412615" cy="4069080"/>
          </a:xfrm>
          <a:prstGeom prst="rect">
            <a:avLst/>
          </a:prstGeom>
        </p:spPr>
      </p:pic>
      <p:pic>
        <p:nvPicPr>
          <p:cNvPr id="9" name="图片 8"/>
          <p:cNvPicPr>
            <a:picLocks noChangeAspect="1"/>
          </p:cNvPicPr>
          <p:nvPr>
            <p:custDataLst>
              <p:tags r:id="rId10"/>
            </p:custDataLst>
          </p:nvPr>
        </p:nvPicPr>
        <p:blipFill>
          <a:blip r:embed="rId9"/>
          <a:stretch>
            <a:fillRect/>
          </a:stretch>
        </p:blipFill>
        <p:spPr>
          <a:xfrm>
            <a:off x="7768590" y="3958590"/>
            <a:ext cx="4412615" cy="2872105"/>
          </a:xfrm>
          <a:prstGeom prst="rect">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8242" name="图片 138241" descr="ggg"/>
          <p:cNvPicPr>
            <a:picLocks noChangeAspect="1"/>
          </p:cNvPicPr>
          <p:nvPr>
            <p:custDataLst>
              <p:tags r:id="rId4"/>
            </p:custDataLst>
          </p:nvPr>
        </p:nvPicPr>
        <p:blipFill>
          <a:blip r:embed="rId3"/>
          <a:stretch>
            <a:fillRect/>
          </a:stretch>
        </p:blipFill>
        <p:spPr>
          <a:xfrm>
            <a:off x="1524000" y="0"/>
            <a:ext cx="9144000" cy="6856413"/>
          </a:xfrm>
          <a:prstGeom prst="rect">
            <a:avLst/>
          </a:prstGeom>
          <a:noFill/>
          <a:ln w="9525">
            <a:noFill/>
          </a:ln>
        </p:spPr>
      </p:pic>
      <p:sp>
        <p:nvSpPr>
          <p:cNvPr id="138243" name="文本框 138242"/>
          <p:cNvSpPr txBox="1"/>
          <p:nvPr>
            <p:custDataLst>
              <p:tags r:id="rId5"/>
            </p:custDataLst>
          </p:nvPr>
        </p:nvSpPr>
        <p:spPr>
          <a:xfrm>
            <a:off x="1524000" y="0"/>
            <a:ext cx="5435600" cy="1106805"/>
          </a:xfrm>
          <a:prstGeom prst="rect">
            <a:avLst/>
          </a:prstGeom>
          <a:noFill/>
          <a:ln w="9525">
            <a:noFill/>
          </a:ln>
        </p:spPr>
        <p:txBody>
          <a:bodyPr>
            <a:spAutoFit/>
          </a:bodyPr>
          <a:lstStyle/>
          <a:p>
            <a:pPr>
              <a:spcBef>
                <a:spcPct val="0"/>
              </a:spcBef>
            </a:pPr>
            <a:r>
              <a:rPr lang="zh-CN" altLang="en-US" sz="6600">
                <a:solidFill>
                  <a:schemeClr val="tx1"/>
                </a:solidFill>
                <a:effectLst>
                  <a:outerShdw blurRad="38100" dist="38100" dir="2700000">
                    <a:srgbClr val="FFFFFF"/>
                  </a:outerShdw>
                </a:effectLst>
                <a:latin typeface="Times New Roman" panose="02020603050405020304" pitchFamily="18" charset="0"/>
                <a:ea typeface="楷体_GB2312" pitchFamily="49" charset="-122"/>
              </a:rPr>
              <a:t>写作特色：</a:t>
            </a:r>
            <a:endParaRPr lang="zh-CN" altLang="en-US" sz="6600">
              <a:solidFill>
                <a:schemeClr val="tx1"/>
              </a:solidFill>
              <a:effectLst>
                <a:outerShdw blurRad="38100" dist="38100" dir="2700000">
                  <a:srgbClr val="FFFFFF"/>
                </a:outerShdw>
              </a:effectLst>
              <a:latin typeface="Times New Roman" pitchFamily="18" charset="0"/>
              <a:ea typeface="楷体_GB2312" panose="02010609030101010101" pitchFamily="49" charset="-122"/>
            </a:endParaRPr>
          </a:p>
        </p:txBody>
      </p:sp>
      <p:sp>
        <p:nvSpPr>
          <p:cNvPr id="138244" name="文本框 138243">
            <a:hlinkClick action="ppaction://noaction"/>
          </p:cNvPr>
          <p:cNvSpPr txBox="1"/>
          <p:nvPr>
            <p:custDataLst>
              <p:tags r:id="rId6"/>
            </p:custDataLst>
          </p:nvPr>
        </p:nvSpPr>
        <p:spPr>
          <a:xfrm>
            <a:off x="1774825" y="1844675"/>
            <a:ext cx="8534400" cy="1198880"/>
          </a:xfrm>
          <a:prstGeom prst="rect">
            <a:avLst/>
          </a:prstGeom>
          <a:noFill/>
          <a:ln w="9525">
            <a:noFill/>
          </a:ln>
        </p:spPr>
        <p:txBody>
          <a:bodyPr>
            <a:spAutoFit/>
          </a:bodyPr>
          <a:lstStyle/>
          <a:p>
            <a:pPr>
              <a:spcBef>
                <a:spcPct val="0"/>
              </a:spcBef>
            </a:pPr>
            <a:r>
              <a:rPr lang="zh-CN" altLang="en-US" sz="3600">
                <a:solidFill>
                  <a:schemeClr val="tx1"/>
                </a:solidFill>
                <a:latin typeface="黑体" panose="02010609060101010101" charset="-122"/>
                <a:ea typeface="黑体" panose="02010609060101010101" charset="-122"/>
              </a:rPr>
              <a:t>    </a:t>
            </a:r>
            <a:r>
              <a:rPr lang="zh-CN" altLang="en-US" sz="3600">
                <a:solidFill>
                  <a:schemeClr val="tx1"/>
                </a:solidFill>
                <a:latin typeface="楷体_GB2312" pitchFamily="49" charset="-122"/>
                <a:ea typeface="楷体_GB2312" pitchFamily="49" charset="-122"/>
              </a:rPr>
              <a:t>1、善于选取生活中的</a:t>
            </a:r>
            <a:r>
              <a:rPr lang="zh-CN" altLang="en-US" sz="3600">
                <a:solidFill>
                  <a:srgbClr val="FF3300"/>
                </a:solidFill>
                <a:latin typeface="楷体_GB2312" pitchFamily="49" charset="-122"/>
                <a:ea typeface="楷体_GB2312" pitchFamily="49" charset="-122"/>
              </a:rPr>
              <a:t>琐事</a:t>
            </a:r>
            <a:r>
              <a:rPr lang="zh-CN" altLang="en-US" sz="3600">
                <a:solidFill>
                  <a:schemeClr val="tx1"/>
                </a:solidFill>
                <a:latin typeface="楷体_GB2312" pitchFamily="49" charset="-122"/>
                <a:ea typeface="楷体_GB2312" pitchFamily="49" charset="-122"/>
              </a:rPr>
              <a:t>，表现人物的音容笑貌，寄托深情。</a:t>
            </a:r>
            <a:endParaRPr lang="zh-CN" altLang="en-US" sz="3600">
              <a:solidFill>
                <a:schemeClr val="tx1"/>
              </a:solidFill>
              <a:latin typeface="楷体_GB2312" pitchFamily="49" charset="-122"/>
              <a:ea typeface="楷体_GB2312" panose="02010609030101010101" pitchFamily="49" charset="-122"/>
            </a:endParaRPr>
          </a:p>
        </p:txBody>
      </p:sp>
      <p:sp>
        <p:nvSpPr>
          <p:cNvPr id="138245" name="文本框 138244">
            <a:hlinkClick/>
          </p:cNvPr>
          <p:cNvSpPr txBox="1"/>
          <p:nvPr>
            <p:custDataLst>
              <p:tags r:id="rId7"/>
            </p:custDataLst>
          </p:nvPr>
        </p:nvSpPr>
        <p:spPr>
          <a:xfrm>
            <a:off x="1919288" y="3933825"/>
            <a:ext cx="8286750" cy="1753235"/>
          </a:xfrm>
          <a:prstGeom prst="rect">
            <a:avLst/>
          </a:prstGeom>
          <a:noFill/>
          <a:ln w="9525">
            <a:noFill/>
          </a:ln>
        </p:spPr>
        <p:txBody>
          <a:bodyPr>
            <a:spAutoFit/>
          </a:bodyPr>
          <a:lstStyle/>
          <a:p>
            <a:pPr>
              <a:spcBef>
                <a:spcPct val="0"/>
              </a:spcBef>
            </a:pPr>
            <a:r>
              <a:rPr lang="zh-CN" altLang="en-US" sz="3600">
                <a:solidFill>
                  <a:schemeClr val="tx1"/>
                </a:solidFill>
                <a:latin typeface="黑体" panose="02010609060101010101" charset="-122"/>
                <a:ea typeface="黑体" panose="02010609060101010101" charset="-122"/>
              </a:rPr>
              <a:t>   </a:t>
            </a:r>
            <a:r>
              <a:rPr lang="zh-CN" altLang="en-US" sz="3600">
                <a:solidFill>
                  <a:schemeClr val="tx1"/>
                </a:solidFill>
                <a:latin typeface="仿宋_GB2312" pitchFamily="49" charset="-122"/>
                <a:ea typeface="仿宋_GB2312" pitchFamily="49" charset="-122"/>
              </a:rPr>
              <a:t>3、</a:t>
            </a:r>
            <a:r>
              <a:rPr lang="zh-CN" altLang="en-US" sz="3600">
                <a:solidFill>
                  <a:srgbClr val="FF3300"/>
                </a:solidFill>
                <a:latin typeface="仿宋_GB2312" pitchFamily="49" charset="-122"/>
                <a:ea typeface="仿宋_GB2312" pitchFamily="49" charset="-122"/>
              </a:rPr>
              <a:t>语言</a:t>
            </a:r>
            <a:r>
              <a:rPr lang="zh-CN" altLang="en-US" sz="3600">
                <a:solidFill>
                  <a:schemeClr val="tx1"/>
                </a:solidFill>
                <a:latin typeface="仿宋_GB2312" pitchFamily="49" charset="-122"/>
                <a:ea typeface="仿宋_GB2312" pitchFamily="49" charset="-122"/>
              </a:rPr>
              <a:t>委婉含蓄，清新淡雅，感情浓郁真挚。（</a:t>
            </a:r>
            <a:r>
              <a:rPr lang="zh-CN" altLang="en-US" sz="3600">
                <a:solidFill>
                  <a:srgbClr val="FF3300"/>
                </a:solidFill>
                <a:latin typeface="仿宋_GB2312" pitchFamily="49" charset="-122"/>
                <a:ea typeface="仿宋_GB2312" pitchFamily="49" charset="-122"/>
              </a:rPr>
              <a:t>白描</a:t>
            </a:r>
            <a:r>
              <a:rPr lang="en-US" altLang="zh-CN" sz="3600">
                <a:solidFill>
                  <a:schemeClr val="tx1"/>
                </a:solidFill>
                <a:latin typeface="Times New Roman" panose="02020603050405020304" pitchFamily="18" charset="0"/>
                <a:ea typeface="仿宋_GB2312" pitchFamily="49" charset="-122"/>
              </a:rPr>
              <a:t>——</a:t>
            </a:r>
            <a:r>
              <a:rPr lang="zh-CN" altLang="en-US" sz="3600">
                <a:solidFill>
                  <a:schemeClr val="tx1"/>
                </a:solidFill>
                <a:latin typeface="仿宋_GB2312" pitchFamily="49" charset="-122"/>
                <a:ea typeface="仿宋_GB2312" pitchFamily="49" charset="-122"/>
              </a:rPr>
              <a:t>“不事修饰，尽得风流” ）</a:t>
            </a:r>
            <a:endParaRPr lang="zh-CN" altLang="en-US" sz="3600">
              <a:solidFill>
                <a:schemeClr val="tx1"/>
              </a:solidFill>
              <a:latin typeface="仿宋_GB2312" pitchFamily="49" charset="-122"/>
              <a:ea typeface="仿宋_GB2312" pitchFamily="49" charset="-122"/>
            </a:endParaRPr>
          </a:p>
        </p:txBody>
      </p:sp>
      <p:sp>
        <p:nvSpPr>
          <p:cNvPr id="138246" name="文本框 138245">
            <a:hlinkClick action="ppaction://noaction"/>
          </p:cNvPr>
          <p:cNvSpPr txBox="1"/>
          <p:nvPr>
            <p:custDataLst>
              <p:tags r:id="rId8"/>
            </p:custDataLst>
          </p:nvPr>
        </p:nvSpPr>
        <p:spPr>
          <a:xfrm>
            <a:off x="1524000" y="3213100"/>
            <a:ext cx="7696200" cy="645160"/>
          </a:xfrm>
          <a:prstGeom prst="rect">
            <a:avLst/>
          </a:prstGeom>
          <a:noFill/>
          <a:ln w="76200">
            <a:noFill/>
          </a:ln>
        </p:spPr>
        <p:txBody>
          <a:bodyPr>
            <a:spAutoFit/>
          </a:bodyPr>
          <a:lstStyle/>
          <a:p>
            <a:pPr>
              <a:spcBef>
                <a:spcPct val="0"/>
              </a:spcBef>
            </a:pPr>
            <a:r>
              <a:rPr lang="zh-CN" altLang="en-US" sz="3600">
                <a:solidFill>
                  <a:schemeClr val="tx1"/>
                </a:solidFill>
                <a:latin typeface="黑体" panose="02010609060101010101" charset="-122"/>
                <a:ea typeface="黑体" panose="02010609060101010101" charset="-122"/>
              </a:rPr>
              <a:t>     </a:t>
            </a:r>
            <a:r>
              <a:rPr lang="zh-CN" altLang="en-US" sz="3600">
                <a:solidFill>
                  <a:schemeClr val="tx1"/>
                </a:solidFill>
                <a:latin typeface="仿宋_GB2312" pitchFamily="49" charset="-122"/>
                <a:ea typeface="仿宋_GB2312" pitchFamily="49" charset="-122"/>
              </a:rPr>
              <a:t>2、善于利用</a:t>
            </a:r>
            <a:r>
              <a:rPr lang="zh-CN" altLang="en-US" sz="3600">
                <a:solidFill>
                  <a:srgbClr val="FF3300"/>
                </a:solidFill>
                <a:latin typeface="仿宋_GB2312" pitchFamily="49" charset="-122"/>
                <a:ea typeface="仿宋_GB2312" pitchFamily="49" charset="-122"/>
              </a:rPr>
              <a:t>细节描写</a:t>
            </a:r>
            <a:r>
              <a:rPr lang="zh-CN" altLang="en-US" sz="3600">
                <a:solidFill>
                  <a:schemeClr val="tx1"/>
                </a:solidFill>
                <a:latin typeface="仿宋_GB2312" pitchFamily="49" charset="-122"/>
                <a:ea typeface="仿宋_GB2312" pitchFamily="49" charset="-122"/>
              </a:rPr>
              <a:t>。</a:t>
            </a:r>
            <a:endParaRPr lang="zh-CN" altLang="en-US" sz="3600" b="0">
              <a:solidFill>
                <a:schemeClr val="tx1"/>
              </a:solidFill>
              <a:latin typeface="仿宋_GB2312" pitchFamily="49" charset="-122"/>
              <a:ea typeface="仿宋_GB2312" pitchFamily="49" charset="-122"/>
            </a:endParaRPr>
          </a:p>
        </p:txBody>
      </p:sp>
      <p:sp>
        <p:nvSpPr>
          <p:cNvPr id="138247" name="矩形 138246"/>
          <p:cNvSpPr/>
          <p:nvPr>
            <p:custDataLst>
              <p:tags r:id="rId9"/>
            </p:custDataLst>
          </p:nvPr>
        </p:nvSpPr>
        <p:spPr>
          <a:xfrm>
            <a:off x="4091623" y="5661025"/>
            <a:ext cx="6812280" cy="645160"/>
          </a:xfrm>
          <a:prstGeom prst="rect">
            <a:avLst/>
          </a:prstGeom>
          <a:solidFill>
            <a:schemeClr val="tx2"/>
          </a:solidFill>
          <a:ln w="76200">
            <a:noFill/>
          </a:ln>
        </p:spPr>
        <p:txBody>
          <a:bodyPr wrap="none" anchor="t" anchorCtr="0">
            <a:spAutoFit/>
          </a:bodyPr>
          <a:lstStyle/>
          <a:p>
            <a:pPr algn="ctr"/>
            <a:r>
              <a:rPr lang="en-US" altLang="zh-CN" sz="3600" b="0">
                <a:solidFill>
                  <a:srgbClr val="FFFF00"/>
                </a:solidFill>
                <a:effectLst>
                  <a:outerShdw blurRad="38100" dist="38100" dir="2700000">
                    <a:srgbClr val="000000"/>
                  </a:outerShdw>
                </a:effectLst>
                <a:latin typeface="仿宋_GB2312" pitchFamily="49" charset="-122"/>
                <a:ea typeface="仿宋_GB2312" pitchFamily="49" charset="-122"/>
              </a:rPr>
              <a:t>.“</a:t>
            </a:r>
            <a:r>
              <a:rPr lang="zh-CN" altLang="en-US" sz="3600" b="0">
                <a:solidFill>
                  <a:srgbClr val="FFFF00"/>
                </a:solidFill>
                <a:effectLst>
                  <a:outerShdw blurRad="38100" dist="38100" dir="2700000">
                    <a:srgbClr val="000000"/>
                  </a:outerShdw>
                </a:effectLst>
                <a:latin typeface="仿宋_GB2312" pitchFamily="49" charset="-122"/>
                <a:ea typeface="仿宋_GB2312" pitchFamily="49" charset="-122"/>
              </a:rPr>
              <a:t>清水芙蓉”胜过“浓妆牡丹”</a:t>
            </a:r>
            <a:endParaRPr lang="zh-CN" altLang="en-US" sz="3600" b="0">
              <a:solidFill>
                <a:srgbClr val="FFFF00"/>
              </a:solidFill>
              <a:effectLst>
                <a:outerShdw blurRad="38100" dist="38100" dir="2700000">
                  <a:srgbClr val="000000"/>
                </a:outerShdw>
              </a:effectLst>
              <a:latin typeface="仿宋_GB2312" pitchFamily="49" charset="-122"/>
              <a:ea typeface="仿宋_GB2312" pitchFamily="49" charset="-122"/>
            </a:endParaRPr>
          </a:p>
        </p:txBody>
      </p:sp>
      <p:sp>
        <p:nvSpPr>
          <p:cNvPr id="138248" name="矩形 138247"/>
          <p:cNvSpPr/>
          <p:nvPr>
            <p:custDataLst>
              <p:tags r:id="rId10"/>
            </p:custDataLst>
          </p:nvPr>
        </p:nvSpPr>
        <p:spPr>
          <a:xfrm>
            <a:off x="1860392" y="1125538"/>
            <a:ext cx="7040880" cy="645160"/>
          </a:xfrm>
          <a:prstGeom prst="rect">
            <a:avLst/>
          </a:prstGeom>
          <a:solidFill>
            <a:schemeClr val="tx1"/>
          </a:solidFill>
          <a:ln w="76200">
            <a:noFill/>
          </a:ln>
        </p:spPr>
        <p:txBody>
          <a:bodyPr wrap="none" anchor="t" anchorCtr="0">
            <a:spAutoFit/>
          </a:bodyPr>
          <a:lstStyle/>
          <a:p>
            <a:pPr algn="ctr">
              <a:spcBef>
                <a:spcPct val="0"/>
              </a:spcBef>
            </a:pPr>
            <a:r>
              <a:rPr lang="zh-CN" altLang="en-US" sz="3600">
                <a:solidFill>
                  <a:srgbClr val="FFFF00"/>
                </a:solidFill>
                <a:latin typeface="Times New Roman" panose="02020603050405020304" pitchFamily="18" charset="0"/>
                <a:ea typeface="楷体_GB2312" pitchFamily="49" charset="-122"/>
              </a:rPr>
              <a:t>细微之处见真情，平平淡淡才是真</a:t>
            </a:r>
            <a:endParaRPr lang="en-US" altLang="zh-CN" sz="3600">
              <a:solidFill>
                <a:srgbClr val="FFFF00"/>
              </a:solidFill>
              <a:latin typeface="Times New Roman"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248"/>
                                        </p:tgtEl>
                                        <p:attrNameLst>
                                          <p:attrName>style.visibility</p:attrName>
                                        </p:attrNameLst>
                                      </p:cBhvr>
                                      <p:to>
                                        <p:strVal val="visible"/>
                                      </p:to>
                                    </p:set>
                                    <p:animEffect transition="in" filter="blinds(horizontal)">
                                      <p:cBhvr>
                                        <p:cTn id="7" dur="500"/>
                                        <p:tgtEl>
                                          <p:spTgt spid="1382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8244"/>
                                        </p:tgtEl>
                                        <p:attrNameLst>
                                          <p:attrName>style.visibility</p:attrName>
                                        </p:attrNameLst>
                                      </p:cBhvr>
                                      <p:to>
                                        <p:strVal val="visible"/>
                                      </p:to>
                                    </p:set>
                                    <p:animEffect transition="in" filter="blinds(horizontal)">
                                      <p:cBhvr>
                                        <p:cTn id="12" dur="500"/>
                                        <p:tgtEl>
                                          <p:spTgt spid="1382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8246"/>
                                        </p:tgtEl>
                                        <p:attrNameLst>
                                          <p:attrName>style.visibility</p:attrName>
                                        </p:attrNameLst>
                                      </p:cBhvr>
                                      <p:to>
                                        <p:strVal val="visible"/>
                                      </p:to>
                                    </p:set>
                                    <p:animEffect transition="in" filter="blinds(horizontal)">
                                      <p:cBhvr>
                                        <p:cTn id="17" dur="500"/>
                                        <p:tgtEl>
                                          <p:spTgt spid="13824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8245"/>
                                        </p:tgtEl>
                                        <p:attrNameLst>
                                          <p:attrName>style.visibility</p:attrName>
                                        </p:attrNameLst>
                                      </p:cBhvr>
                                      <p:to>
                                        <p:strVal val="visible"/>
                                      </p:to>
                                    </p:set>
                                    <p:anim calcmode="lin" valueType="num">
                                      <p:cBhvr additive="base">
                                        <p:cTn id="22" dur="500" fill="hold"/>
                                        <p:tgtEl>
                                          <p:spTgt spid="138245"/>
                                        </p:tgtEl>
                                        <p:attrNameLst>
                                          <p:attrName>ppt_x</p:attrName>
                                        </p:attrNameLst>
                                      </p:cBhvr>
                                      <p:tavLst>
                                        <p:tav tm="0">
                                          <p:val>
                                            <p:strVal val="#ppt_x"/>
                                          </p:val>
                                        </p:tav>
                                        <p:tav tm="100000">
                                          <p:val>
                                            <p:strVal val="#ppt_x"/>
                                          </p:val>
                                        </p:tav>
                                      </p:tavLst>
                                    </p:anim>
                                    <p:anim calcmode="lin" valueType="num">
                                      <p:cBhvr additive="base">
                                        <p:cTn id="23" dur="500" fill="hold"/>
                                        <p:tgtEl>
                                          <p:spTgt spid="138245"/>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38247"/>
                                        </p:tgtEl>
                                        <p:attrNameLst>
                                          <p:attrName>style.visibility</p:attrName>
                                        </p:attrNameLst>
                                      </p:cBhvr>
                                      <p:to>
                                        <p:strVal val="visible"/>
                                      </p:to>
                                    </p:set>
                                    <p:animEffect transition="in" filter="blinds(horizontal)">
                                      <p:cBhvr>
                                        <p:cTn id="28" dur="500"/>
                                        <p:tgtEl>
                                          <p:spTgt spid="138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5" grpId="0"/>
      <p:bldP spid="138246" grpId="0"/>
      <p:bldP spid="138247" grpId="0"/>
      <p:bldP spid="13824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Text Box 3"/>
          <p:cNvSpPr txBox="1"/>
          <p:nvPr>
            <p:custDataLst>
              <p:tags r:id="rId6"/>
            </p:custDataLst>
          </p:nvPr>
        </p:nvSpPr>
        <p:spPr>
          <a:xfrm>
            <a:off x="4855845" y="752475"/>
            <a:ext cx="6921500" cy="563118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1506年 1岁 生于江苏昆山</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1510年 5岁 开始读书</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1513年 8岁 丧母</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1528年 23岁 娶妻魏氏</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1533年 28岁 丧妻</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1540年 35岁 中举人徙居嘉定读书、讲学</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1565年 60岁 中进士任湖州府长兴县令</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1568年 63岁 任顺德府通判管粮运、水利</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1570年 65岁 任南京太仆寺丞管皇家车马</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1571年 66岁 病逝</a:t>
            </a:r>
            <a:endParaRPr lang="zh-CN" altLang="zh-CN" sz="2400">
              <a:latin typeface="微软雅黑" panose="020b0503020204020204" charset="-122"/>
              <a:ea typeface="微软雅黑" panose="020b0503020204020204" charset="-122"/>
              <a:sym typeface="Arial" panose="020b0604020202020204"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pic>
        <p:nvPicPr>
          <p:cNvPr id="4" name="图片 3"/>
          <p:cNvPicPr>
            <a:picLocks noChangeAspect="1"/>
          </p:cNvPicPr>
          <p:nvPr>
            <p:custDataLst>
              <p:tags r:id="rId13"/>
            </p:custDataLst>
          </p:nvPr>
        </p:nvPicPr>
        <p:blipFill>
          <a:blip r:embed="rId12"/>
          <a:stretch>
            <a:fillRect/>
          </a:stretch>
        </p:blipFill>
        <p:spPr>
          <a:xfrm>
            <a:off x="1263650" y="2841625"/>
            <a:ext cx="2498090" cy="349758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1314" name="图片 141313" descr="#558696"/>
          <p:cNvPicPr>
            <a:picLocks noChangeAspect="1"/>
          </p:cNvPicPr>
          <p:nvPr>
            <p:custDataLst>
              <p:tags r:id="rId4"/>
            </p:custDataLst>
          </p:nvPr>
        </p:nvPicPr>
        <p:blipFill>
          <a:blip r:embed="rId3"/>
          <a:stretch>
            <a:fillRect/>
          </a:stretch>
        </p:blipFill>
        <p:spPr>
          <a:xfrm>
            <a:off x="1524000" y="0"/>
            <a:ext cx="9144000" cy="6858000"/>
          </a:xfrm>
          <a:prstGeom prst="rect">
            <a:avLst/>
          </a:prstGeom>
          <a:noFill/>
          <a:ln w="9525">
            <a:noFill/>
          </a:ln>
        </p:spPr>
      </p:pic>
      <p:sp>
        <p:nvSpPr>
          <p:cNvPr id="141315" name="文本框 141314"/>
          <p:cNvSpPr txBox="1"/>
          <p:nvPr>
            <p:custDataLst>
              <p:tags r:id="rId5"/>
            </p:custDataLst>
          </p:nvPr>
        </p:nvSpPr>
        <p:spPr>
          <a:xfrm>
            <a:off x="1919288" y="0"/>
            <a:ext cx="8459787" cy="2676525"/>
          </a:xfrm>
          <a:prstGeom prst="rect">
            <a:avLst/>
          </a:prstGeom>
          <a:noFill/>
          <a:ln w="76200">
            <a:noFill/>
          </a:ln>
        </p:spPr>
        <p:txBody>
          <a:bodyPr>
            <a:spAutoFit/>
          </a:bodyPr>
          <a:lstStyle/>
          <a:p>
            <a:pPr algn="ctr">
              <a:spcBef>
                <a:spcPct val="0"/>
              </a:spcBef>
            </a:pPr>
            <a:r>
              <a:rPr lang="zh-CN" altLang="en-US" sz="2800">
                <a:solidFill>
                  <a:srgbClr val="003300"/>
                </a:solidFill>
                <a:latin typeface="楷体_GB2312" pitchFamily="49" charset="-122"/>
                <a:ea typeface="楷体_GB2312" pitchFamily="49" charset="-122"/>
              </a:rPr>
              <a:t>江城子</a:t>
            </a:r>
            <a:endParaRPr lang="zh-CN" altLang="en-US" sz="2800">
              <a:solidFill>
                <a:srgbClr val="003300"/>
              </a:solidFill>
              <a:latin typeface="楷体_GB2312" pitchFamily="49" charset="-122"/>
              <a:ea typeface="楷体_GB2312" panose="02010609030101010101" pitchFamily="49" charset="-122"/>
            </a:endParaRPr>
          </a:p>
          <a:p>
            <a:pPr algn="ctr">
              <a:spcBef>
                <a:spcPct val="0"/>
              </a:spcBef>
            </a:pPr>
            <a:r>
              <a:rPr lang="zh-CN" altLang="en-US" sz="2800">
                <a:solidFill>
                  <a:schemeClr val="tx1"/>
                </a:solidFill>
                <a:latin typeface="楷体_GB2312" pitchFamily="49" charset="-122"/>
                <a:ea typeface="楷体_GB2312" pitchFamily="49" charset="-122"/>
              </a:rPr>
              <a:t>苏 轼</a:t>
            </a:r>
            <a:endParaRPr lang="zh-CN" altLang="en-US" sz="2800">
              <a:solidFill>
                <a:schemeClr val="tx1"/>
              </a:solidFill>
              <a:latin typeface="楷体_GB2312" pitchFamily="49" charset="-122"/>
              <a:ea typeface="楷体_GB2312" panose="02010609030101010101" pitchFamily="49" charset="-122"/>
            </a:endParaRPr>
          </a:p>
          <a:p>
            <a:pPr algn="dist">
              <a:spcBef>
                <a:spcPct val="0"/>
              </a:spcBef>
            </a:pPr>
            <a:r>
              <a:rPr lang="zh-CN" altLang="en-US" sz="2800">
                <a:solidFill>
                  <a:schemeClr val="tx1"/>
                </a:solidFill>
                <a:effectLst>
                  <a:outerShdw blurRad="38100" dist="38100" dir="2700000">
                    <a:srgbClr val="FFFFFF"/>
                  </a:outerShdw>
                </a:effectLst>
                <a:latin typeface="楷体_GB2312" pitchFamily="49" charset="-122"/>
                <a:ea typeface="楷体_GB2312" pitchFamily="49" charset="-122"/>
              </a:rPr>
              <a:t>    十年生死两茫茫，不思量，自难忘。千里孤坟，无处话凄凉。</a:t>
            </a:r>
            <a:r>
              <a:rPr lang="zh-CN" altLang="en-US" sz="2800">
                <a:solidFill>
                  <a:schemeClr val="tx1"/>
                </a:solidFill>
                <a:latin typeface="楷体_GB2312" pitchFamily="49" charset="-122"/>
                <a:ea typeface="楷体_GB2312" pitchFamily="49" charset="-122"/>
              </a:rPr>
              <a:t>纵使相逢应不识，尘满面，鬓如霜。</a:t>
            </a:r>
            <a:endParaRPr lang="zh-CN" altLang="en-US" sz="2800">
              <a:solidFill>
                <a:schemeClr val="tx1"/>
              </a:solidFill>
              <a:latin typeface="楷体_GB2312" pitchFamily="49" charset="-122"/>
              <a:ea typeface="楷体_GB2312" pitchFamily="49" charset="-122"/>
            </a:endParaRPr>
          </a:p>
          <a:p>
            <a:pPr algn="dist">
              <a:spcBef>
                <a:spcPct val="0"/>
              </a:spcBef>
            </a:pPr>
            <a:r>
              <a:rPr lang="zh-CN" altLang="en-US" sz="2800">
                <a:solidFill>
                  <a:schemeClr val="tx1"/>
                </a:solidFill>
                <a:latin typeface="楷体_GB2312" pitchFamily="49" charset="-122"/>
                <a:ea typeface="楷体_GB2312" pitchFamily="49" charset="-122"/>
              </a:rPr>
              <a:t>    夜来幽梦忽还乡。</a:t>
            </a:r>
            <a:r>
              <a:rPr lang="zh-CN" altLang="en-US" sz="2800">
                <a:solidFill>
                  <a:srgbClr val="FF0000"/>
                </a:solidFill>
                <a:latin typeface="楷体_GB2312" pitchFamily="49" charset="-122"/>
                <a:ea typeface="楷体_GB2312" pitchFamily="49" charset="-122"/>
              </a:rPr>
              <a:t>小轩窗，正梳妆。</a:t>
            </a:r>
            <a:r>
              <a:rPr lang="zh-CN" altLang="en-US" sz="2800">
                <a:solidFill>
                  <a:srgbClr val="FF0000"/>
                </a:solidFill>
                <a:effectLst>
                  <a:outerShdw blurRad="38100" dist="38100" dir="2700000">
                    <a:srgbClr val="000000"/>
                  </a:outerShdw>
                </a:effectLst>
                <a:latin typeface="楷体_GB2312" pitchFamily="49" charset="-122"/>
                <a:ea typeface="楷体_GB2312" pitchFamily="49" charset="-122"/>
              </a:rPr>
              <a:t>相顾无言，唯有泪千行。</a:t>
            </a:r>
            <a:r>
              <a:rPr lang="zh-CN" altLang="en-US" sz="2800">
                <a:solidFill>
                  <a:schemeClr val="tx1"/>
                </a:solidFill>
                <a:effectLst>
                  <a:outerShdw blurRad="38100" dist="38100" dir="2700000">
                    <a:srgbClr val="FFFFFF"/>
                  </a:outerShdw>
                </a:effectLst>
                <a:latin typeface="楷体_GB2312" pitchFamily="49" charset="-122"/>
                <a:ea typeface="楷体_GB2312" pitchFamily="49" charset="-122"/>
              </a:rPr>
              <a:t>料得年年断肠处，明月夜，短松冈。</a:t>
            </a:r>
            <a:endParaRPr lang="zh-CN" altLang="en-US" sz="2800">
              <a:solidFill>
                <a:schemeClr val="tx1"/>
              </a:solidFill>
              <a:effectLst>
                <a:outerShdw blurRad="38100" dist="38100" dir="2700000">
                  <a:srgbClr val="FFFFFF"/>
                </a:outerShdw>
              </a:effectLst>
              <a:latin typeface="楷体_GB2312" pitchFamily="49" charset="-122"/>
              <a:ea typeface="楷体_GB2312" panose="02010609030101010101" pitchFamily="49" charset="-122"/>
            </a:endParaRPr>
          </a:p>
        </p:txBody>
      </p:sp>
      <p:sp>
        <p:nvSpPr>
          <p:cNvPr id="141316" name="文本框 141315"/>
          <p:cNvSpPr txBox="1"/>
          <p:nvPr>
            <p:custDataLst>
              <p:tags r:id="rId6"/>
            </p:custDataLst>
          </p:nvPr>
        </p:nvSpPr>
        <p:spPr>
          <a:xfrm>
            <a:off x="1919288" y="3213100"/>
            <a:ext cx="7993062" cy="2676525"/>
          </a:xfrm>
          <a:prstGeom prst="rect">
            <a:avLst/>
          </a:prstGeom>
          <a:solidFill>
            <a:schemeClr val="tx2"/>
          </a:solidFill>
          <a:ln w="76200">
            <a:noFill/>
          </a:ln>
        </p:spPr>
        <p:txBody>
          <a:bodyPr>
            <a:spAutoFit/>
          </a:bodyPr>
          <a:lstStyle/>
          <a:p>
            <a:pPr algn="ctr"/>
            <a:r>
              <a:rPr lang="zh-CN" altLang="en-US" sz="2800">
                <a:solidFill>
                  <a:srgbClr val="FFFF00"/>
                </a:solidFill>
                <a:latin typeface="楷体_GB2312" pitchFamily="49" charset="-122"/>
                <a:ea typeface="楷体_GB2312" pitchFamily="49" charset="-122"/>
              </a:rPr>
              <a:t>　　人生是一件十分可怜的事情，经历了那么多，最后留在头脑里的只有那么几个片段而已，大作家正是抓住了这些片段才给我们演绎了这一幅幅动人心魄的人生画卷。而我们正在经历的每一天，也许都有可能成为一生当中为数不多的几个画面，我们有什么理由不珍惜他呢？ </a:t>
            </a:r>
            <a:endParaRPr lang="zh-CN" altLang="en-US" sz="2800">
              <a:solidFill>
                <a:srgbClr val="FFFF00"/>
              </a:solidFill>
              <a:latin typeface="楷体_GB2312" pitchFamily="49" charset="-122"/>
              <a:ea typeface="楷体_GB2312" panose="02010609030101010101" pitchFamily="49" charset="-122"/>
            </a:endParaRPr>
          </a:p>
        </p:txBody>
      </p:sp>
      <p:sp>
        <p:nvSpPr>
          <p:cNvPr id="141317" name="矩形 141316"/>
          <p:cNvSpPr/>
          <p:nvPr>
            <p:custDataLst>
              <p:tags r:id="rId7"/>
            </p:custDataLst>
          </p:nvPr>
        </p:nvSpPr>
        <p:spPr>
          <a:xfrm>
            <a:off x="1847850" y="404813"/>
            <a:ext cx="1828800" cy="457200"/>
          </a:xfrm>
          <a:prstGeom prst="rect">
            <a:avLst/>
          </a:prstGeom>
        </p:spPr>
        <p:txBody>
          <a:bodyPr wrap="none" fromWordArt="1">
            <a:prstTxWarp prst="textArchUp">
              <a:avLst>
                <a:gd name="adj" fmla="val 10800000"/>
              </a:avLst>
            </a:prstTxWarp>
            <a:normAutofit fontScale="60000"/>
          </a:bodyPr>
          <a:lstStyle/>
          <a:p>
            <a:pPr algn="ctr" eaLnBrk="0" hangingPunct="0"/>
            <a:r>
              <a:rPr lang="zh-CN" altLang="en-US" sz="3600">
                <a:ln w="9525" cap="flat" cmpd="sng">
                  <a:solidFill>
                    <a:srgbClr val="FF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情感延伸</a:t>
            </a:r>
            <a:endParaRPr lang="zh-CN" altLang="en-US" sz="3600">
              <a:ln w="9525" cap="flat" cmpd="sng">
                <a:solidFill>
                  <a:srgbClr val="FF0000"/>
                </a:solidFill>
                <a:prstDash val="solid"/>
                <a:headEnd type="none" w="med" len="med"/>
                <a:tailEnd type="none" w="med" len="med"/>
              </a:ln>
              <a:solidFill>
                <a:srgbClr val="000000"/>
              </a:solidFill>
              <a:latin typeface="宋体"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16"/>
                                        </p:tgtEl>
                                        <p:attrNameLst>
                                          <p:attrName>style.visibility</p:attrName>
                                        </p:attrNameLst>
                                      </p:cBhvr>
                                      <p:to>
                                        <p:strVal val="visible"/>
                                      </p:to>
                                    </p:set>
                                    <p:animEffect transition="in" filter="blinds(horizontal)">
                                      <p:cBhvr>
                                        <p:cTn id="7" dur="500"/>
                                        <p:tgtEl>
                                          <p:spTgt spid="141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997075" y="2050415"/>
            <a:ext cx="7560945" cy="3538220"/>
          </a:xfrm>
          <a:prstGeom prst="rect">
            <a:avLst/>
          </a:prstGeom>
          <a:noFill/>
        </p:spPr>
        <p:txBody>
          <a:bodyPr wrap="square" rtlCol="0" anchor="t">
            <a:spAutoFit/>
          </a:bodyPr>
          <a:lstStyle/>
          <a:p>
            <a:r>
              <a:rPr lang="zh-CN" altLang="en-US" sz="2800" b="1">
                <a:latin typeface="华文楷体" panose="02010600040101010101" charset="-122"/>
                <a:ea typeface="华文楷体" panose="02010600040101010101" charset="-122"/>
                <a:cs typeface="华文楷体" panose="02010600040101010101" charset="-122"/>
              </a:rPr>
              <a:t>归有光</a:t>
            </a:r>
            <a:endParaRPr lang="zh-CN" altLang="en-US" sz="2800" b="1">
              <a:latin typeface="华文楷体" charset="-122"/>
              <a:ea typeface="华文楷体" charset="-122"/>
              <a:cs typeface="华文楷体" charset="-122"/>
            </a:endParaRPr>
          </a:p>
          <a:p>
            <a:r>
              <a:rPr lang="zh-CN" altLang="en-US" sz="2800" b="1">
                <a:latin typeface="华文楷体" panose="02010600040101010101" charset="-122"/>
                <a:ea typeface="华文楷体" panose="02010600040101010101" charset="-122"/>
                <a:cs typeface="华文楷体" panose="02010600040101010101" charset="-122"/>
              </a:rPr>
              <a:t>       明代散文家</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读书乐                </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a:t>
            </a: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 多可喜                环境美</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记日常琐事       </a:t>
            </a: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抒真情感</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多可悲               忆母亲</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忆祖母</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忆妻子</a:t>
            </a:r>
            <a:endParaRPr lang="zh-CN" altLang="en-US" sz="2800" b="1">
              <a:latin typeface="华文楷体" panose="02010600040101010101" charset="-122"/>
              <a:ea typeface="华文楷体" panose="02010600040101010101" charset="-122"/>
              <a:cs typeface="华文楷体" panose="02010600040101010101" charset="-122"/>
            </a:endParaRPr>
          </a:p>
        </p:txBody>
      </p:sp>
      <p:pic>
        <p:nvPicPr>
          <p:cNvPr id="41986" name="图片 1" descr="组48325同意"/>
          <p:cNvPicPr>
            <a:picLocks noChangeAspect="1"/>
          </p:cNvPicPr>
          <p:nvPr>
            <p:custDataLst>
              <p:tags r:id="rId6"/>
            </p:custDataLst>
          </p:nvPr>
        </p:nvPicPr>
        <p:blipFill>
          <a:blip r:embed="rId5"/>
          <a:stretch>
            <a:fillRect/>
          </a:stretch>
        </p:blipFill>
        <p:spPr>
          <a:xfrm>
            <a:off x="406400" y="658813"/>
            <a:ext cx="2389188" cy="608012"/>
          </a:xfrm>
          <a:prstGeom prst="rect">
            <a:avLst/>
          </a:prstGeom>
          <a:noFill/>
          <a:ln w="9525">
            <a:noFill/>
          </a:ln>
        </p:spPr>
      </p:pic>
      <p:sp>
        <p:nvSpPr>
          <p:cNvPr id="41988" name="文本框 7"/>
          <p:cNvSpPr txBox="1"/>
          <p:nvPr>
            <p:custDataLst>
              <p:tags r:id="rId7"/>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板书设计</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41998" name="图片 2"/>
          <p:cNvPicPr>
            <a:picLocks noChangeAspect="1"/>
          </p:cNvPicPr>
          <p:nvPr>
            <p:custDataLst>
              <p:tags r:id="rId9"/>
            </p:custDataLst>
          </p:nvPr>
        </p:nvPicPr>
        <p:blipFill>
          <a:blip r:embed="rId8"/>
          <a:stretch>
            <a:fillRect/>
          </a:stretch>
        </p:blipFill>
        <p:spPr>
          <a:xfrm rot="4473254">
            <a:off x="1056640" y="5750878"/>
            <a:ext cx="785813" cy="590550"/>
          </a:xfrm>
          <a:prstGeom prst="rect">
            <a:avLst/>
          </a:prstGeom>
          <a:noFill/>
          <a:ln w="9525">
            <a:noFill/>
          </a:ln>
        </p:spPr>
      </p:pic>
      <p:pic>
        <p:nvPicPr>
          <p:cNvPr id="41999" name="图片 31"/>
          <p:cNvPicPr>
            <a:picLocks noChangeAspect="1"/>
          </p:cNvPicPr>
          <p:nvPr>
            <p:custDataLst>
              <p:tags r:id="rId10"/>
            </p:custDataLst>
          </p:nvPr>
        </p:nvPicPr>
        <p:blipFill>
          <a:blip r:embed="rId8"/>
          <a:stretch>
            <a:fillRect/>
          </a:stretch>
        </p:blipFill>
        <p:spPr>
          <a:xfrm rot="1595337">
            <a:off x="330200" y="1542733"/>
            <a:ext cx="1016000" cy="763587"/>
          </a:xfrm>
          <a:prstGeom prst="rect">
            <a:avLst/>
          </a:prstGeom>
          <a:noFill/>
          <a:ln w="9525">
            <a:noFill/>
          </a:ln>
        </p:spPr>
      </p:pic>
      <p:pic>
        <p:nvPicPr>
          <p:cNvPr id="42000" name="图片 32"/>
          <p:cNvPicPr>
            <a:picLocks noChangeAspect="1"/>
          </p:cNvPicPr>
          <p:nvPr>
            <p:custDataLst>
              <p:tags r:id="rId11"/>
            </p:custDataLst>
          </p:nvPr>
        </p:nvPicPr>
        <p:blipFill>
          <a:blip r:embed="rId8"/>
          <a:stretch>
            <a:fillRect/>
          </a:stretch>
        </p:blipFill>
        <p:spPr>
          <a:xfrm rot="2089184">
            <a:off x="157480" y="3494088"/>
            <a:ext cx="714375" cy="536575"/>
          </a:xfrm>
          <a:prstGeom prst="rect">
            <a:avLst/>
          </a:prstGeom>
          <a:noFill/>
          <a:ln w="9525">
            <a:noFill/>
          </a:ln>
        </p:spPr>
      </p:pic>
      <p:sp>
        <p:nvSpPr>
          <p:cNvPr id="3" name="文本框 2"/>
          <p:cNvSpPr txBox="1"/>
          <p:nvPr>
            <p:custDataLst>
              <p:tags r:id="rId12"/>
            </p:custDataLst>
          </p:nvPr>
        </p:nvSpPr>
        <p:spPr>
          <a:xfrm>
            <a:off x="4266565" y="1214755"/>
            <a:ext cx="3658870" cy="521970"/>
          </a:xfrm>
          <a:prstGeom prst="rect">
            <a:avLst/>
          </a:prstGeom>
          <a:noFill/>
        </p:spPr>
        <p:txBody>
          <a:bodyPr wrap="square" rtlCol="0">
            <a:spAutoFit/>
          </a:bodyPr>
          <a:lstStyle/>
          <a:p>
            <a:pPr algn="ctr"/>
            <a:r>
              <a:rPr lang="zh-CN" altLang="en-US" sz="2800" b="1">
                <a:latin typeface="微软雅黑" panose="020b0503020204020204" charset="-122"/>
                <a:ea typeface="微软雅黑" panose="020b0503020204020204" charset="-122"/>
              </a:rPr>
              <a:t>项脊轩志</a:t>
            </a:r>
            <a:endParaRPr lang="zh-CN" altLang="en-US" sz="2800" b="1">
              <a:latin typeface="微软雅黑" panose="020b0503020204020204" charset="-122"/>
              <a:ea typeface="微软雅黑"/>
            </a:endParaRPr>
          </a:p>
        </p:txBody>
      </p:sp>
      <p:pic>
        <p:nvPicPr>
          <p:cNvPr id="6" name="图片 5" descr="0dbfa339f1406c94d7a837f2211140d02f0655277a061-bVkzK3_fw1200"/>
          <p:cNvPicPr>
            <a:picLocks noChangeAspect="1"/>
          </p:cNvPicPr>
          <p:nvPr>
            <p:custDataLst>
              <p:tags r:id="rId14"/>
            </p:custDataLst>
          </p:nvPr>
        </p:nvPicPr>
        <p:blipFill>
          <a:blip r:embed="rId13"/>
          <a:stretch>
            <a:fillRect/>
          </a:stretch>
        </p:blipFill>
        <p:spPr>
          <a:xfrm>
            <a:off x="7760970" y="2355215"/>
            <a:ext cx="3707130" cy="3707130"/>
          </a:xfrm>
          <a:prstGeom prst="rect">
            <a:avLst/>
          </a:prstGeom>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3010"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43012"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作业布置</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7893" name="矩形 4"/>
          <p:cNvSpPr/>
          <p:nvPr>
            <p:custDataLst>
              <p:tags r:id="rId7"/>
            </p:custDataLst>
          </p:nvPr>
        </p:nvSpPr>
        <p:spPr>
          <a:xfrm>
            <a:off x="1060450" y="2275840"/>
            <a:ext cx="5582285" cy="2306955"/>
          </a:xfrm>
          <a:prstGeom prst="rect">
            <a:avLst/>
          </a:prstGeom>
          <a:noFill/>
          <a:ln w="9525">
            <a:noFill/>
          </a:ln>
        </p:spPr>
        <p:txBody>
          <a:bodyPr wrap="square">
            <a:spAutoFit/>
          </a:bodyPr>
          <a:lstStyle/>
          <a:p>
            <a:pPr indent="720090" eaLnBrk="0" hangingPunct="0">
              <a:lnSpc>
                <a:spcPct val="150000"/>
              </a:lnSpc>
            </a:pPr>
            <a:r>
              <a:rPr lang="zh-CN" altLang="en-US" sz="3200" b="1">
                <a:latin typeface="楷体" panose="02010609060101010101" pitchFamily="49" charset="-122"/>
                <a:ea typeface="楷体" panose="02010609060101010101" pitchFamily="49" charset="-122"/>
              </a:rPr>
              <a:t>感悟亲情:写一个你习以为常却包含了父母对你关爱的生活场景。</a:t>
            </a:r>
            <a:endParaRPr lang="zh-CN" altLang="en-US" sz="3200" b="1">
              <a:latin typeface="楷体" panose="02010609060101010101" pitchFamily="49" charset="-122"/>
              <a:ea typeface="楷体" panose="02010609060101010101" pitchFamily="49" charset="-122"/>
            </a:endParaRPr>
          </a:p>
        </p:txBody>
      </p:sp>
      <p:pic>
        <p:nvPicPr>
          <p:cNvPr id="10" name="图片 9"/>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6642735" y="1577975"/>
            <a:ext cx="4120515" cy="4120515"/>
          </a:xfrm>
          <a:prstGeom prst="rect">
            <a:avLst/>
          </a:prstGeom>
        </p:spPr>
      </p:pic>
      <p:pic>
        <p:nvPicPr>
          <p:cNvPr id="43013" name="New picture"/>
          <p:cNvPicPr/>
          <p:nvPr>
            <p:custDataLst>
              <p:tags r:id="rId11"/>
            </p:custDataLst>
          </p:nvPr>
        </p:nvPicPr>
        <p:blipFill>
          <a:blip r:embed="rId10"/>
          <a:stretch>
            <a:fillRect/>
          </a:stretch>
        </p:blipFill>
        <p:spPr>
          <a:xfrm>
            <a:off x="10972800" y="106299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strips(downLeft)">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sym typeface="+mn-ea"/>
              </a:rPr>
              <a:t>深情尽在细节中</a:t>
            </a:r>
            <a:endParaRPr lang="en-US" b="1">
              <a:solidFill>
                <a:schemeClr val="tx1"/>
              </a:solidFill>
            </a:endParaRPr>
          </a:p>
        </p:txBody>
      </p:sp>
      <p:sp>
        <p:nvSpPr>
          <p:cNvPr id="3" name="内容占位符 2"/>
          <p:cNvSpPr>
            <a:spLocks noGrp="1"/>
          </p:cNvSpPr>
          <p:nvPr>
            <p:ph idx="1"/>
            <p:custDataLst>
              <p:tags r:id="rId4"/>
            </p:custDataLst>
          </p:nvPr>
        </p:nvSpPr>
        <p:spPr/>
        <p:txBody>
          <a:bodyPr>
            <a:normAutofit lnSpcReduction="20000"/>
          </a:bodyPr>
          <a:lstStyle/>
          <a:p>
            <a:pPr marL="0" indent="0">
              <a:lnSpc>
                <a:spcPct val="200000"/>
              </a:lnSpc>
              <a:buNone/>
            </a:pPr>
            <a:r>
              <a:rPr lang="zh-CN" altLang="en-US" sz="4000" b="1"/>
              <a:t>“予读震川文之为女妇者，一往情深，每以一二细事见之，使人欲涕。盖古今来事无巨细，唯此可歌可泣之精神，长留天壤。” </a:t>
            </a:r>
            <a:endParaRPr lang="zh-CN" altLang="en-US" sz="4000" b="1"/>
          </a:p>
          <a:p>
            <a:pPr marL="0" indent="0">
              <a:buNone/>
            </a:pPr>
            <a:r>
              <a:rPr lang="zh-CN" altLang="en-US" sz="4000" b="1"/>
              <a:t>                     </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sym typeface="+mn-ea"/>
              </a:rPr>
              <a:t>黄宗羲《张节母叶孺人墓志铭》</a:t>
            </a:r>
            <a:endParaRPr lang="en-US" altLang="zh-CN" sz="3200" b="1">
              <a:latin typeface="楷体" panose="02010609060101010101" pitchFamily="49" charset="-122"/>
              <a:ea typeface="楷体" panose="02010609060101010101" pitchFamily="49" charset="-122"/>
              <a:sym typeface="+mn-ea"/>
            </a:endParaRPr>
          </a:p>
        </p:txBody>
      </p:sp>
      <p:pic>
        <p:nvPicPr>
          <p:cNvPr id="4" name="New picture"/>
          <p:cNvPicPr/>
          <p:nvPr>
            <p:custDataLst>
              <p:tags r:id="rId6"/>
            </p:custDataLst>
          </p:nvPr>
        </p:nvPicPr>
        <p:blipFill>
          <a:blip r:embed="rId5"/>
          <a:stretch>
            <a:fillRect/>
          </a:stretch>
        </p:blipFill>
        <p:spPr>
          <a:xfrm>
            <a:off x="12065000" y="12090400"/>
            <a:ext cx="355600" cy="254000"/>
          </a:xfrm>
          <a:prstGeom prst="cube">
            <a:avLst/>
          </a:prstGeom>
        </p:spPr>
      </p:pic>
      <p:pic>
        <p:nvPicPr>
          <p:cNvPr id="6" name="New picture" hidden="1"/>
          <p:cNvPicPr/>
          <p:nvPr>
            <p:custDataLst>
              <p:tags r:id="rId8"/>
            </p:custDataLst>
          </p:nvPr>
        </p:nvPicPr>
        <p:blipFill>
          <a:blip r:embed="rId7"/>
          <a:stretch>
            <a:fillRect/>
          </a:stretch>
        </p:blipFill>
        <p:spPr>
          <a:xfrm>
            <a:off x="12369800" y="11569700"/>
            <a:ext cx="431800" cy="495300"/>
          </a:xfrm>
          <a:prstGeom prst="cube">
            <a:avLst/>
          </a:prstGeom>
        </p:spPr>
      </p:pic>
    </p:spTree>
    <p:custDataLst>
      <p:tags r:id="rId9"/>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Text Box 3"/>
          <p:cNvSpPr txBox="1"/>
          <p:nvPr>
            <p:custDataLst>
              <p:tags r:id="rId6"/>
            </p:custDataLst>
          </p:nvPr>
        </p:nvSpPr>
        <p:spPr>
          <a:xfrm>
            <a:off x="4501515" y="890270"/>
            <a:ext cx="6757670" cy="5077460"/>
          </a:xfrm>
          <a:prstGeom prst="rect">
            <a:avLst/>
          </a:prstGeom>
          <a:noFill/>
          <a:ln w="9525">
            <a:noFill/>
          </a:ln>
        </p:spPr>
        <p:txBody>
          <a:bodyPr wrap="square" anchor="t" anchorCtr="0">
            <a:spAutoFit/>
          </a:bodyPr>
          <a:lstStyle/>
          <a:p>
            <a:pPr indent="609600" algn="just"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归有光虽仕途不得意，但他博览群书，是明代杰出的</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散文家</a:t>
            </a:r>
            <a:r>
              <a:rPr lang="zh-CN" altLang="zh-CN" sz="2400">
                <a:latin typeface="微软雅黑" panose="020b0503020204020204" charset="-122"/>
                <a:ea typeface="微软雅黑" panose="020b0503020204020204" charset="-122"/>
                <a:sym typeface="Arial" panose="020b0604020202020204" pitchFamily="34" charset="0"/>
              </a:rPr>
              <a:t>。他的散文源出于《史记》，取法于唐宋八大家，主要特点是：①即事抒情，真切感人。②注重细节，刻画生动。③篇幅短小，言简意赅。④结构精巧，波折多变。被誉为“明文第一”（黄宗羲语）。当时人称他为“今之欧阳修”。代表作有《项脊轩志》《先妣事略》《思子亭记》《寒花葬志》《沧浪亭记》等。                                                                  </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今有《震川先生集》。                                                    </a:t>
            </a:r>
            <a:endParaRPr lang="zh-CN" altLang="zh-CN" sz="2400">
              <a:latin typeface="微软雅黑" panose="020b0503020204020204" charset="-122"/>
              <a:ea typeface="微软雅黑" panose="020b0503020204020204" charset="-122"/>
              <a:sym typeface="Arial" panose="020b0604020202020204"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成</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就</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pic>
        <p:nvPicPr>
          <p:cNvPr id="98307" name="图片 98306" descr="图片1"/>
          <p:cNvPicPr>
            <a:picLocks noChangeAspect="1"/>
          </p:cNvPicPr>
          <p:nvPr>
            <p:custDataLst>
              <p:tags r:id="rId13"/>
            </p:custDataLst>
          </p:nvPr>
        </p:nvPicPr>
        <p:blipFill>
          <a:blip r:embed="rId12"/>
          <a:stretch>
            <a:fillRect/>
          </a:stretch>
        </p:blipFill>
        <p:spPr>
          <a:xfrm>
            <a:off x="711200" y="3510280"/>
            <a:ext cx="3097213" cy="2455863"/>
          </a:xfrm>
          <a:prstGeom prst="ellipse">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Text Box 3"/>
          <p:cNvSpPr txBox="1"/>
          <p:nvPr>
            <p:custDataLst>
              <p:tags r:id="rId6"/>
            </p:custDataLst>
          </p:nvPr>
        </p:nvSpPr>
        <p:spPr>
          <a:xfrm>
            <a:off x="4501515" y="890270"/>
            <a:ext cx="6757670" cy="5077460"/>
          </a:xfrm>
          <a:prstGeom prst="rect">
            <a:avLst/>
          </a:prstGeom>
          <a:noFill/>
          <a:ln w="9525">
            <a:noFill/>
          </a:ln>
        </p:spPr>
        <p:txBody>
          <a:bodyPr wrap="square" anchor="t" anchorCtr="0">
            <a:spAutoFit/>
          </a:bodyPr>
          <a:lstStyle/>
          <a:p>
            <a:pPr indent="609600" algn="just"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归有光与王慎中、唐顺之、茅坤并称为“</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唐宋派</a:t>
            </a:r>
            <a:r>
              <a:rPr lang="zh-CN" altLang="zh-CN" sz="2400">
                <a:latin typeface="微软雅黑" panose="020b0503020204020204" charset="-122"/>
                <a:ea typeface="微软雅黑" panose="020b0503020204020204" charset="-122"/>
                <a:sym typeface="Arial" panose="020b0604020202020204" pitchFamily="34" charset="0"/>
              </a:rPr>
              <a:t>”。他的散文朴素简洁，自然真挚，善以家庭琐事寄托真情。《项脊轩志》《先妣事略》《寒花葬志》为代表。</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algn="just"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他的作品对清代</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桐城派</a:t>
            </a:r>
            <a:r>
              <a:rPr lang="zh-CN" altLang="zh-CN" sz="2400">
                <a:latin typeface="微软雅黑" panose="020b0503020204020204" charset="-122"/>
                <a:ea typeface="微软雅黑" panose="020b0503020204020204" charset="-122"/>
                <a:sym typeface="Arial" panose="020b0604020202020204" pitchFamily="34" charset="0"/>
              </a:rPr>
              <a:t>散文影响很大，桐城派的姚鼐评价他：“是架设在唐宋八大家与桐城派之间的一座桥梁”。</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algn="just"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近代林纾更尊他为“</a:t>
            </a:r>
            <a:r>
              <a:rPr lang="zh-CN" altLang="zh-CN" sz="2400">
                <a:solidFill>
                  <a:srgbClr val="C00000"/>
                </a:solidFill>
                <a:latin typeface="微软雅黑" panose="020b0503020204020204" charset="-122"/>
                <a:ea typeface="微软雅黑" panose="020b0503020204020204" charset="-122"/>
                <a:sym typeface="Arial" panose="020b0604020202020204" pitchFamily="34" charset="0"/>
              </a:rPr>
              <a:t>五百年来归震川一人而已</a:t>
            </a:r>
            <a:r>
              <a:rPr lang="zh-CN" altLang="zh-CN" sz="2400">
                <a:latin typeface="微软雅黑" panose="020b0503020204020204" charset="-122"/>
                <a:ea typeface="微软雅黑" panose="020b0503020204020204" charset="-122"/>
                <a:sym typeface="Arial" panose="020b0604020202020204" pitchFamily="34" charset="0"/>
              </a:rPr>
              <a:t>”。 </a:t>
            </a:r>
            <a:endParaRPr lang="zh-CN" altLang="zh-CN" sz="2400">
              <a:latin typeface="微软雅黑" panose="020b0503020204020204" charset="-122"/>
              <a:ea typeface="微软雅黑" panose="020b0503020204020204" charset="-122"/>
              <a:sym typeface="Arial" panose="020b0604020202020204"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成</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就</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pic>
        <p:nvPicPr>
          <p:cNvPr id="98307" name="图片 98306" descr="图片1"/>
          <p:cNvPicPr>
            <a:picLocks noChangeAspect="1"/>
          </p:cNvPicPr>
          <p:nvPr>
            <p:custDataLst>
              <p:tags r:id="rId13"/>
            </p:custDataLst>
          </p:nvPr>
        </p:nvPicPr>
        <p:blipFill>
          <a:blip r:embed="rId12"/>
          <a:stretch>
            <a:fillRect/>
          </a:stretch>
        </p:blipFill>
        <p:spPr>
          <a:xfrm>
            <a:off x="711200" y="3510280"/>
            <a:ext cx="3097213" cy="2455863"/>
          </a:xfrm>
          <a:prstGeom prst="ellipse">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Text Box 3"/>
          <p:cNvSpPr txBox="1"/>
          <p:nvPr>
            <p:custDataLst>
              <p:tags r:id="rId6"/>
            </p:custDataLst>
          </p:nvPr>
        </p:nvSpPr>
        <p:spPr>
          <a:xfrm>
            <a:off x="5462905" y="1811655"/>
            <a:ext cx="6047740" cy="2306955"/>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项脊轩，书斋名，有双重意思：</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一是说它窄小，如在颈脊之间；</a:t>
            </a:r>
            <a:endParaRPr lang="zh-CN" altLang="zh-CN" sz="2400">
              <a:latin typeface="微软雅黑" panose="020b0503020204020204" charset="-122"/>
              <a:ea typeface="微软雅黑" panose="020b0503020204020204" charset="-122"/>
              <a:sym typeface="Arial" panose="020b0604020202020204" pitchFamily="34" charset="0"/>
            </a:endParaRPr>
          </a:p>
          <a:p>
            <a:pPr indent="609600" eaLnBrk="0" hangingPunct="0">
              <a:lnSpc>
                <a:spcPct val="150000"/>
              </a:lnSpc>
            </a:pPr>
            <a:r>
              <a:rPr lang="zh-CN" altLang="zh-CN" sz="2400">
                <a:latin typeface="微软雅黑" panose="020b0503020204020204" charset="-122"/>
                <a:ea typeface="微软雅黑" panose="020b0503020204020204" charset="-122"/>
                <a:sym typeface="Arial" panose="020b0604020202020204" pitchFamily="34" charset="0"/>
              </a:rPr>
              <a:t>一是因作者远祖归道隆曾在江苏太仓县的项脊泾住过，有怀宗追远之义。 </a:t>
            </a:r>
            <a:endParaRPr lang="zh-CN" altLang="zh-CN" sz="2400">
              <a:latin typeface="微软雅黑" panose="020b0503020204020204" charset="-122"/>
              <a:ea typeface="微软雅黑" panose="020b0503020204020204" charset="-122"/>
              <a:sym typeface="Arial" panose="020b0604020202020204"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解</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题</a:t>
            </a:r>
            <a:endParaRPr lang="zh-CN" altLang="en-US" sz="4800">
              <a:solidFill>
                <a:srgbClr val="262626"/>
              </a:solidFill>
              <a:latin typeface="思源宋体 CN Heavy" panose="02020900000000000000" pitchFamily="18" charset="-122"/>
              <a:ea typeface="思源宋体 CN Heavy" panose="02020900000000000000" pitchFamily="18" charset="-122"/>
            </a:endParaRPr>
          </a:p>
        </p:txBody>
      </p:sp>
      <p:pic>
        <p:nvPicPr>
          <p:cNvPr id="99332" name="图片 99331" descr="kunqu2"/>
          <p:cNvPicPr>
            <a:picLocks noChangeAspect="1"/>
          </p:cNvPicPr>
          <p:nvPr>
            <p:custDataLst>
              <p:tags r:id="rId13"/>
            </p:custDataLst>
          </p:nvPr>
        </p:nvPicPr>
        <p:blipFill>
          <a:blip r:embed="rId12"/>
          <a:srcRect t="17137" b="0"/>
          <a:stretch>
            <a:fillRect/>
          </a:stretch>
        </p:blipFill>
        <p:spPr>
          <a:xfrm>
            <a:off x="713105" y="3353435"/>
            <a:ext cx="3234055" cy="2181225"/>
          </a:xfrm>
          <a:prstGeom prst="snip2Diag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3186" name="文本框 93185"/>
          <p:cNvSpPr txBox="1"/>
          <p:nvPr>
            <p:custDataLst>
              <p:tags r:id="rId3"/>
            </p:custDataLst>
          </p:nvPr>
        </p:nvSpPr>
        <p:spPr>
          <a:xfrm>
            <a:off x="1847850" y="333375"/>
            <a:ext cx="5759450" cy="6000750"/>
          </a:xfrm>
          <a:prstGeom prst="rect">
            <a:avLst/>
          </a:prstGeom>
          <a:solidFill>
            <a:schemeClr val="bg1"/>
          </a:solidFill>
          <a:ln w="9525">
            <a:noFill/>
          </a:ln>
        </p:spPr>
        <p:txBody>
          <a:bodyPr>
            <a:spAutoFit/>
          </a:bodyPr>
          <a:lstStyle/>
          <a:p>
            <a:pPr>
              <a:spcBef>
                <a:spcPct val="0"/>
              </a:spcBef>
            </a:pPr>
            <a:r>
              <a:rPr lang="zh-CN" altLang="en-US" sz="3200">
                <a:solidFill>
                  <a:schemeClr val="tx1"/>
                </a:solidFill>
                <a:latin typeface="楷体_GB2312" pitchFamily="49" charset="-122"/>
                <a:ea typeface="楷体_GB2312" pitchFamily="49" charset="-122"/>
              </a:rPr>
              <a:t>渗漉</a:t>
            </a:r>
            <a:r>
              <a:rPr lang="en-US" altLang="zh-CN" sz="3200" err="1">
                <a:solidFill>
                  <a:schemeClr val="tx1"/>
                </a:solidFill>
                <a:latin typeface="宋体" panose="02010600030101010101" pitchFamily="2" charset="-122"/>
                <a:ea typeface="宋体" panose="02010600030101010101" pitchFamily="2" charset="-122"/>
              </a:rPr>
              <a:t>lù</a:t>
            </a:r>
            <a:r>
              <a:rPr lang="zh-CN" altLang="en-US" sz="3200">
                <a:solidFill>
                  <a:schemeClr val="tx1"/>
                </a:solidFill>
                <a:latin typeface="楷体_GB2312" pitchFamily="49" charset="-122"/>
                <a:ea typeface="楷体_GB2312" pitchFamily="49" charset="-122"/>
              </a:rPr>
              <a:t>：往下渗漏。</a:t>
            </a:r>
            <a:endParaRPr lang="zh-CN" altLang="en-US" sz="3200">
              <a:solidFill>
                <a:schemeClr val="tx1"/>
              </a:solidFill>
              <a:latin typeface="楷体_GB2312" pitchFamily="49" charset="-122"/>
              <a:ea typeface="楷体_GB2312" panose="02010609030101010101" pitchFamily="49" charset="-122"/>
            </a:endParaRPr>
          </a:p>
          <a:p>
            <a:pPr>
              <a:spcBef>
                <a:spcPct val="0"/>
              </a:spcBef>
            </a:pPr>
            <a:r>
              <a:rPr lang="zh-CN" altLang="en-US" sz="3200">
                <a:solidFill>
                  <a:schemeClr val="tx1"/>
                </a:solidFill>
                <a:latin typeface="楷体_GB2312" pitchFamily="49" charset="-122"/>
                <a:ea typeface="楷体_GB2312" pitchFamily="49" charset="-122"/>
              </a:rPr>
              <a:t>修葺</a:t>
            </a:r>
            <a:r>
              <a:rPr lang="en-US" altLang="zh-CN" sz="3200" err="1">
                <a:solidFill>
                  <a:schemeClr val="tx1"/>
                </a:solidFill>
                <a:latin typeface="宋体" panose="02010600030101010101" pitchFamily="2" charset="-122"/>
                <a:ea typeface="宋体" panose="02010600030101010101" pitchFamily="2" charset="-122"/>
              </a:rPr>
              <a:t>qì</a:t>
            </a:r>
            <a:r>
              <a:rPr lang="zh-CN" altLang="en-US" sz="3200">
                <a:solidFill>
                  <a:schemeClr val="tx1"/>
                </a:solidFill>
                <a:latin typeface="楷体_GB2312" pitchFamily="49" charset="-122"/>
                <a:ea typeface="楷体_GB2312" pitchFamily="49" charset="-122"/>
              </a:rPr>
              <a:t>：修补。</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垣</a:t>
            </a:r>
            <a:r>
              <a:rPr lang="en-US" altLang="zh-CN" sz="3200" err="1">
                <a:solidFill>
                  <a:schemeClr val="tx1"/>
                </a:solidFill>
                <a:latin typeface="楷体_GB2312" pitchFamily="49" charset="-122"/>
                <a:ea typeface="楷体_GB2312" pitchFamily="49" charset="-122"/>
              </a:rPr>
              <a:t>yuán</a:t>
            </a:r>
            <a:r>
              <a:rPr lang="zh-CN" altLang="en-US" sz="3200">
                <a:solidFill>
                  <a:schemeClr val="tx1"/>
                </a:solidFill>
                <a:latin typeface="楷体_GB2312" pitchFamily="49" charset="-122"/>
                <a:ea typeface="楷体_GB2312" pitchFamily="49" charset="-122"/>
              </a:rPr>
              <a:t>墙：垣，矮墙。</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栏楯</a:t>
            </a:r>
            <a:r>
              <a:rPr lang="en-US" altLang="zh-CN" sz="3200" err="1">
                <a:solidFill>
                  <a:schemeClr val="tx1"/>
                </a:solidFill>
                <a:latin typeface="宋体" panose="02010600030101010101" pitchFamily="2" charset="-122"/>
                <a:ea typeface="宋体" panose="02010600030101010101" pitchFamily="2" charset="-122"/>
              </a:rPr>
              <a:t>shǔn</a:t>
            </a:r>
            <a:r>
              <a:rPr lang="zh-CN" altLang="en-US" sz="3200">
                <a:solidFill>
                  <a:schemeClr val="tx1"/>
                </a:solidFill>
                <a:latin typeface="楷体_GB2312" pitchFamily="49" charset="-122"/>
                <a:ea typeface="楷体_GB2312" pitchFamily="49" charset="-122"/>
              </a:rPr>
              <a:t>：纵横的栏杆。</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偃</a:t>
            </a:r>
            <a:r>
              <a:rPr lang="en-US" altLang="zh-CN" sz="3200" err="1">
                <a:solidFill>
                  <a:schemeClr val="tx1"/>
                </a:solidFill>
                <a:latin typeface="宋体" panose="02010600030101010101" pitchFamily="2" charset="-122"/>
                <a:ea typeface="宋体" panose="02010600030101010101" pitchFamily="2" charset="-122"/>
              </a:rPr>
              <a:t>yǎn</a:t>
            </a:r>
            <a:r>
              <a:rPr lang="zh-CN" altLang="en-US" sz="3200">
                <a:solidFill>
                  <a:schemeClr val="tx1"/>
                </a:solidFill>
                <a:latin typeface="楷体_GB2312" pitchFamily="49" charset="-122"/>
                <a:ea typeface="楷体_GB2312" pitchFamily="49" charset="-122"/>
              </a:rPr>
              <a:t>仰：俯仰，这里指起居。     </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老妪</a:t>
            </a:r>
            <a:r>
              <a:rPr lang="en-US" altLang="zh-CN" sz="3200" err="1">
                <a:solidFill>
                  <a:schemeClr val="tx1"/>
                </a:solidFill>
                <a:latin typeface="楷体_GB2312" pitchFamily="49" charset="-122"/>
                <a:ea typeface="楷体_GB2312" pitchFamily="49" charset="-122"/>
              </a:rPr>
              <a:t>yù</a:t>
            </a:r>
            <a:r>
              <a:rPr lang="zh-CN" altLang="en-US" sz="3200">
                <a:solidFill>
                  <a:schemeClr val="tx1"/>
                </a:solidFill>
                <a:latin typeface="楷体_GB2312" pitchFamily="49" charset="-122"/>
                <a:ea typeface="楷体_GB2312" pitchFamily="49" charset="-122"/>
              </a:rPr>
              <a:t>：老年女人。</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迨</a:t>
            </a:r>
            <a:r>
              <a:rPr lang="en-US" altLang="zh-CN" sz="3200" err="1">
                <a:solidFill>
                  <a:schemeClr val="tx1"/>
                </a:solidFill>
                <a:latin typeface="楷体_GB2312" pitchFamily="49" charset="-122"/>
                <a:ea typeface="楷体_GB2312" pitchFamily="49" charset="-122"/>
              </a:rPr>
              <a:t>d</a:t>
            </a:r>
            <a:r>
              <a:rPr lang="en-US" altLang="zh-CN" sz="3200" err="1">
                <a:solidFill>
                  <a:schemeClr val="tx1"/>
                </a:solidFill>
                <a:latin typeface="Times New Roman" panose="02020603050405020304" pitchFamily="18" charset="0"/>
                <a:ea typeface="楷体_GB2312" pitchFamily="49" charset="-122"/>
              </a:rPr>
              <a:t>à</a:t>
            </a:r>
            <a:r>
              <a:rPr lang="en-US" altLang="zh-CN" sz="3200" err="1">
                <a:solidFill>
                  <a:schemeClr val="tx1"/>
                </a:solidFill>
                <a:latin typeface="楷体_GB2312" pitchFamily="49" charset="-122"/>
                <a:ea typeface="楷体_GB2312" pitchFamily="49" charset="-122"/>
              </a:rPr>
              <a:t>i</a:t>
            </a:r>
            <a:r>
              <a:rPr lang="zh-CN" altLang="en-US" sz="3200">
                <a:solidFill>
                  <a:schemeClr val="tx1"/>
                </a:solidFill>
                <a:latin typeface="楷体_GB2312" pitchFamily="49" charset="-122"/>
                <a:ea typeface="楷体_GB2312" pitchFamily="49" charset="-122"/>
              </a:rPr>
              <a:t>：等到</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珊珊</a:t>
            </a:r>
            <a:r>
              <a:rPr lang="en-US" altLang="zh-CN" sz="3200" err="1">
                <a:solidFill>
                  <a:schemeClr val="tx1"/>
                </a:solidFill>
                <a:latin typeface="宋体" panose="02010600030101010101" pitchFamily="2" charset="-122"/>
                <a:ea typeface="宋体" panose="02010600030101010101" pitchFamily="2" charset="-122"/>
              </a:rPr>
              <a:t>shān</a:t>
            </a:r>
            <a:r>
              <a:rPr lang="zh-CN" altLang="en-US" sz="3200">
                <a:solidFill>
                  <a:schemeClr val="tx1"/>
                </a:solidFill>
                <a:latin typeface="楷体_GB2312" pitchFamily="49" charset="-122"/>
                <a:ea typeface="楷体_GB2312" pitchFamily="49" charset="-122"/>
              </a:rPr>
              <a:t>：美好的样子。</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异爨</a:t>
            </a:r>
            <a:r>
              <a:rPr lang="en-US" altLang="zh-CN" sz="3200" err="1">
                <a:solidFill>
                  <a:schemeClr val="tx1"/>
                </a:solidFill>
                <a:latin typeface="宋体" panose="02010600030101010101" pitchFamily="2" charset="-122"/>
                <a:ea typeface="宋体" panose="02010600030101010101" pitchFamily="2" charset="-122"/>
              </a:rPr>
              <a:t>cuàn</a:t>
            </a:r>
            <a:r>
              <a:rPr lang="zh-CN" altLang="en-US" sz="3200">
                <a:solidFill>
                  <a:schemeClr val="tx1"/>
                </a:solidFill>
                <a:latin typeface="楷体_GB2312" pitchFamily="49" charset="-122"/>
                <a:ea typeface="楷体_GB2312" pitchFamily="49" charset="-122"/>
              </a:rPr>
              <a:t>：分灶。</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呱呱</a:t>
            </a:r>
            <a:r>
              <a:rPr lang="en-US" altLang="zh-CN" sz="3200" err="1">
                <a:solidFill>
                  <a:schemeClr val="tx1"/>
                </a:solidFill>
                <a:latin typeface="宋体" panose="02010600030101010101" pitchFamily="2" charset="-122"/>
                <a:ea typeface="宋体" panose="02010600030101010101" pitchFamily="2" charset="-122"/>
              </a:rPr>
              <a:t>ɡū</a:t>
            </a:r>
            <a:r>
              <a:rPr lang="zh-CN" altLang="en-US" sz="3200">
                <a:solidFill>
                  <a:schemeClr val="tx1"/>
                </a:solidFill>
                <a:latin typeface="楷体_GB2312" pitchFamily="49" charset="-122"/>
                <a:ea typeface="楷体_GB2312" pitchFamily="49" charset="-122"/>
              </a:rPr>
              <a:t>：婴儿啼哭声。 </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阖门</a:t>
            </a:r>
            <a:r>
              <a:rPr lang="en-US" altLang="zh-CN" sz="3200" err="1">
                <a:solidFill>
                  <a:schemeClr val="tx1"/>
                </a:solidFill>
                <a:latin typeface="宋体" panose="02010600030101010101" pitchFamily="2" charset="-122"/>
                <a:ea typeface="宋体" panose="02010600030101010101" pitchFamily="2" charset="-122"/>
              </a:rPr>
              <a:t>hé</a:t>
            </a:r>
            <a:r>
              <a:rPr lang="zh-CN" altLang="en-US" sz="3200">
                <a:solidFill>
                  <a:schemeClr val="tx1"/>
                </a:solidFill>
                <a:latin typeface="楷体_GB2312" pitchFamily="49" charset="-122"/>
                <a:ea typeface="楷体_GB2312" pitchFamily="49" charset="-122"/>
              </a:rPr>
              <a:t>：关门。</a:t>
            </a:r>
            <a:endParaRPr lang="zh-CN" altLang="en-US" sz="3200">
              <a:solidFill>
                <a:schemeClr val="tx1"/>
              </a:solidFill>
              <a:latin typeface="楷体_GB2312" pitchFamily="49" charset="-122"/>
              <a:ea typeface="楷体_GB2312" pitchFamily="49" charset="-122"/>
            </a:endParaRPr>
          </a:p>
          <a:p>
            <a:pPr>
              <a:spcBef>
                <a:spcPct val="0"/>
              </a:spcBef>
            </a:pPr>
            <a:r>
              <a:rPr lang="zh-CN" altLang="en-US" sz="3200">
                <a:solidFill>
                  <a:schemeClr val="tx1"/>
                </a:solidFill>
                <a:latin typeface="楷体_GB2312" pitchFamily="49" charset="-122"/>
                <a:ea typeface="楷体_GB2312" pitchFamily="49" charset="-122"/>
              </a:rPr>
              <a:t>扃牖</a:t>
            </a:r>
            <a:r>
              <a:rPr lang="en-US" altLang="zh-CN" sz="3200" err="1">
                <a:solidFill>
                  <a:schemeClr val="tx1"/>
                </a:solidFill>
                <a:latin typeface="宋体" panose="02010600030101010101" pitchFamily="2" charset="-122"/>
                <a:ea typeface="宋体" panose="02010600030101010101" pitchFamily="2" charset="-122"/>
              </a:rPr>
              <a:t>jiōnɡyǒu</a:t>
            </a:r>
            <a:r>
              <a:rPr lang="zh-CN" altLang="en-US" sz="3200">
                <a:solidFill>
                  <a:schemeClr val="tx1"/>
                </a:solidFill>
                <a:latin typeface="楷体_GB2312" pitchFamily="49" charset="-122"/>
                <a:ea typeface="楷体_GB2312" pitchFamily="49" charset="-122"/>
              </a:rPr>
              <a:t>：关窗户。</a:t>
            </a:r>
            <a:endParaRPr lang="zh-CN" altLang="en-US" sz="3200">
              <a:solidFill>
                <a:schemeClr val="tx1"/>
              </a:solidFill>
              <a:latin typeface="楷体_GB2312" pitchFamily="49" charset="-122"/>
              <a:ea typeface="楷体_GB2312" pitchFamily="49" charset="-122"/>
            </a:endParaRPr>
          </a:p>
        </p:txBody>
      </p:sp>
      <p:sp>
        <p:nvSpPr>
          <p:cNvPr id="93187" name="矩形 93186"/>
          <p:cNvSpPr/>
          <p:nvPr>
            <p:custDataLst>
              <p:tags r:id="rId4"/>
            </p:custDataLst>
          </p:nvPr>
        </p:nvSpPr>
        <p:spPr>
          <a:xfrm>
            <a:off x="7680325" y="765175"/>
            <a:ext cx="2736850" cy="720725"/>
          </a:xfrm>
          <a:prstGeom prst="rect">
            <a:avLst/>
          </a:prstGeom>
        </p:spPr>
        <p:txBody>
          <a:bodyPr wrap="none" fromWordArt="1">
            <a:prstTxWarp prst="textWave1">
              <a:avLst>
                <a:gd name="adj1" fmla="val 13005"/>
                <a:gd name="adj2" fmla="val 0"/>
              </a:avLst>
            </a:prstTxWarp>
            <a:normAutofit/>
          </a:bodyPr>
          <a:lstStyle/>
          <a:p>
            <a:pPr algn="ctr" eaLnBrk="0" hangingPunct="0"/>
            <a:r>
              <a:rPr lang="zh-CN" altLang="en-US" sz="3600">
                <a:ln w="9525" cap="flat" cmpd="sng">
                  <a:solidFill>
                    <a:schemeClr val="bg1"/>
                  </a:solidFill>
                  <a:prstDash val="solid"/>
                  <a:headEnd type="none" w="med" len="med"/>
                  <a:tailEnd type="none" w="med" len="med"/>
                </a:ln>
                <a:gradFill rotWithShape="0">
                  <a:gsLst>
                    <a:gs pos="0">
                      <a:srgbClr val="9999FF"/>
                    </a:gs>
                    <a:gs pos="100000">
                      <a:srgbClr val="009999"/>
                    </a:gs>
                  </a:gsLst>
                  <a:lin ang="5400000" scaled="1"/>
                </a:gradFill>
                <a:effectLst>
                  <a:outerShdw dist="53882" dir="2699999" algn="ctr" rotWithShape="0">
                    <a:srgbClr val="C0C0C0">
                      <a:alpha val="80000"/>
                    </a:srgbClr>
                  </a:outerShdw>
                </a:effectLst>
                <a:latin typeface="隶书" charset="0"/>
                <a:ea typeface="隶书" charset="0"/>
              </a:rPr>
              <a:t>注音释义</a:t>
            </a:r>
            <a:endParaRPr lang="zh-CN" altLang="en-US" sz="3600">
              <a:ln w="9525" cap="flat" cmpd="sng">
                <a:solidFill>
                  <a:schemeClr val="bg1"/>
                </a:solidFill>
                <a:prstDash val="solid"/>
                <a:headEnd type="none" w="med" len="med"/>
                <a:tailEnd type="none" w="med" len="med"/>
              </a:ln>
              <a:gradFill rotWithShape="0">
                <a:gsLst>
                  <a:gs pos="0">
                    <a:srgbClr val="9999FF"/>
                  </a:gs>
                  <a:gs pos="100000">
                    <a:srgbClr val="009999"/>
                  </a:gs>
                </a:gsLst>
                <a:lin ang="5400000" scaled="1"/>
              </a:gradFill>
              <a:effectLst>
                <a:outerShdw dist="53882" dir="2699999" algn="ctr" rotWithShape="0">
                  <a:srgbClr val="C0C0C0">
                    <a:alpha val="80000"/>
                  </a:srgbClr>
                </a:outerShdw>
              </a:effectLst>
              <a:latin typeface="隶书" charset="-122"/>
              <a:ea typeface="隶书"/>
            </a:endParaRPr>
          </a:p>
        </p:txBody>
      </p:sp>
      <p:pic>
        <p:nvPicPr>
          <p:cNvPr id="93188" name="图片 93187" descr="780"/>
          <p:cNvPicPr>
            <a:picLocks noChangeAspect="1"/>
          </p:cNvPicPr>
          <p:nvPr>
            <p:custDataLst>
              <p:tags r:id="rId6"/>
            </p:custDataLst>
          </p:nvPr>
        </p:nvPicPr>
        <p:blipFill>
          <a:blip r:embed="rId5">
            <a:clrChange>
              <a:clrFrom>
                <a:srgbClr val="FFFAF0"/>
              </a:clrFrom>
              <a:clrTo>
                <a:srgbClr val="FFFAF0">
                  <a:alpha val="0"/>
                </a:srgbClr>
              </a:clrTo>
            </a:clrChange>
          </a:blip>
          <a:srcRect l="33223" t="16711" r="0" b="1151"/>
          <a:stretch>
            <a:fillRect/>
          </a:stretch>
        </p:blipFill>
        <p:spPr>
          <a:xfrm>
            <a:off x="7799388" y="1528763"/>
            <a:ext cx="2868612" cy="53292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blinds(horizontal)">
                                      <p:cBhvr>
                                        <p:cTn id="7" dur="500"/>
                                        <p:tgtEl>
                                          <p:spTgt spid="9318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186">
                                            <p:txEl>
                                              <p:pRg st="1" end="1"/>
                                            </p:txEl>
                                          </p:spTgt>
                                        </p:tgtEl>
                                        <p:attrNameLst>
                                          <p:attrName>style.visibility</p:attrName>
                                        </p:attrNameLst>
                                      </p:cBhvr>
                                      <p:to>
                                        <p:strVal val="visible"/>
                                      </p:to>
                                    </p:set>
                                    <p:animEffect transition="in" filter="blinds(horizontal)">
                                      <p:cBhvr>
                                        <p:cTn id="12" dur="500"/>
                                        <p:tgtEl>
                                          <p:spTgt spid="9318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3186">
                                            <p:txEl>
                                              <p:pRg st="2" end="2"/>
                                            </p:txEl>
                                          </p:spTgt>
                                        </p:tgtEl>
                                        <p:attrNameLst>
                                          <p:attrName>style.visibility</p:attrName>
                                        </p:attrNameLst>
                                      </p:cBhvr>
                                      <p:to>
                                        <p:strVal val="visible"/>
                                      </p:to>
                                    </p:set>
                                    <p:anim calcmode="lin" valueType="num">
                                      <p:cBhvr additive="base">
                                        <p:cTn id="17" dur="500" fill="hold"/>
                                        <p:tgtEl>
                                          <p:spTgt spid="9318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31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93186">
                                            <p:txEl>
                                              <p:pRg st="3" end="3"/>
                                            </p:txEl>
                                          </p:spTgt>
                                        </p:tgtEl>
                                        <p:attrNameLst>
                                          <p:attrName>style.visibility</p:attrName>
                                        </p:attrNameLst>
                                      </p:cBhvr>
                                      <p:to>
                                        <p:strVal val="visible"/>
                                      </p:to>
                                    </p:set>
                                    <p:anim calcmode="lin" valueType="num">
                                      <p:cBhvr additive="base">
                                        <p:cTn id="23" dur="500" fill="hold"/>
                                        <p:tgtEl>
                                          <p:spTgt spid="9318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31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93186">
                                            <p:txEl>
                                              <p:pRg st="4" end="4"/>
                                            </p:txEl>
                                          </p:spTgt>
                                        </p:tgtEl>
                                        <p:attrNameLst>
                                          <p:attrName>style.visibility</p:attrName>
                                        </p:attrNameLst>
                                      </p:cBhvr>
                                      <p:to>
                                        <p:strVal val="visible"/>
                                      </p:to>
                                    </p:set>
                                    <p:anim calcmode="lin" valueType="num">
                                      <p:cBhvr additive="base">
                                        <p:cTn id="29" dur="500" fill="hold"/>
                                        <p:tgtEl>
                                          <p:spTgt spid="9318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31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93186">
                                            <p:txEl>
                                              <p:pRg st="5" end="5"/>
                                            </p:txEl>
                                          </p:spTgt>
                                        </p:tgtEl>
                                        <p:attrNameLst>
                                          <p:attrName>style.visibility</p:attrName>
                                        </p:attrNameLst>
                                      </p:cBhvr>
                                      <p:to>
                                        <p:strVal val="visible"/>
                                      </p:to>
                                    </p:set>
                                    <p:animEffect transition="in" filter="box(in)">
                                      <p:cBhvr>
                                        <p:cTn id="35" dur="500"/>
                                        <p:tgtEl>
                                          <p:spTgt spid="93186">
                                            <p:txEl>
                                              <p:pRg st="5" end="5"/>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93186">
                                            <p:txEl>
                                              <p:pRg st="6" end="6"/>
                                            </p:txEl>
                                          </p:spTgt>
                                        </p:tgtEl>
                                        <p:attrNameLst>
                                          <p:attrName>style.visibility</p:attrName>
                                        </p:attrNameLst>
                                      </p:cBhvr>
                                      <p:to>
                                        <p:strVal val="visible"/>
                                      </p:to>
                                    </p:set>
                                    <p:anim calcmode="lin" valueType="num">
                                      <p:cBhvr additive="base">
                                        <p:cTn id="40" dur="500" fill="hold"/>
                                        <p:tgtEl>
                                          <p:spTgt spid="93186">
                                            <p:txEl>
                                              <p:pRg st="6" end="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931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8" presetClass="entr" presetSubtype="16" fill="hold" nodeType="clickEffect">
                                  <p:stCondLst>
                                    <p:cond delay="0"/>
                                  </p:stCondLst>
                                  <p:childTnLst>
                                    <p:set>
                                      <p:cBhvr>
                                        <p:cTn id="45" dur="1" fill="hold">
                                          <p:stCondLst>
                                            <p:cond delay="0"/>
                                          </p:stCondLst>
                                        </p:cTn>
                                        <p:tgtEl>
                                          <p:spTgt spid="93186">
                                            <p:txEl>
                                              <p:pRg st="7" end="7"/>
                                            </p:txEl>
                                          </p:spTgt>
                                        </p:tgtEl>
                                        <p:attrNameLst>
                                          <p:attrName>style.visibility</p:attrName>
                                        </p:attrNameLst>
                                      </p:cBhvr>
                                      <p:to>
                                        <p:strVal val="visible"/>
                                      </p:to>
                                    </p:set>
                                    <p:animEffect transition="in" filter="diamond(in)">
                                      <p:cBhvr>
                                        <p:cTn id="46" dur="2000"/>
                                        <p:tgtEl>
                                          <p:spTgt spid="93186">
                                            <p:txEl>
                                              <p:pRg st="7" end="7"/>
                                            </p:txEl>
                                          </p:spTgt>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93186">
                                            <p:txEl>
                                              <p:pRg st="8" end="8"/>
                                            </p:txEl>
                                          </p:spTgt>
                                        </p:tgtEl>
                                        <p:attrNameLst>
                                          <p:attrName>style.visibility</p:attrName>
                                        </p:attrNameLst>
                                      </p:cBhvr>
                                      <p:to>
                                        <p:strVal val="visible"/>
                                      </p:to>
                                    </p:set>
                                    <p:anim calcmode="lin" valueType="num">
                                      <p:cBhvr additive="base">
                                        <p:cTn id="51" dur="500" fill="hold"/>
                                        <p:tgtEl>
                                          <p:spTgt spid="93186">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9318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 fill="hold">
                                          <p:stCondLst>
                                            <p:cond delay="0"/>
                                          </p:stCondLst>
                                        </p:cTn>
                                        <p:tgtEl>
                                          <p:spTgt spid="93186">
                                            <p:txEl>
                                              <p:pRg st="9" end="9"/>
                                            </p:txEl>
                                          </p:spTgt>
                                        </p:tgtEl>
                                        <p:attrNameLst>
                                          <p:attrName>style.visibility</p:attrName>
                                        </p:attrNameLst>
                                      </p:cBhvr>
                                      <p:to>
                                        <p:strVal val="visible"/>
                                      </p:to>
                                    </p:set>
                                    <p:animEffect transition="in" filter="checkerboard(across)">
                                      <p:cBhvr>
                                        <p:cTn id="57" dur="500"/>
                                        <p:tgtEl>
                                          <p:spTgt spid="93186">
                                            <p:txEl>
                                              <p:pRg st="9" end="9"/>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8" presetClass="entr" presetSubtype="16" fill="hold" nodeType="clickEffect">
                                  <p:stCondLst>
                                    <p:cond delay="0"/>
                                  </p:stCondLst>
                                  <p:childTnLst>
                                    <p:set>
                                      <p:cBhvr>
                                        <p:cTn id="61" dur="1" fill="hold">
                                          <p:stCondLst>
                                            <p:cond delay="0"/>
                                          </p:stCondLst>
                                        </p:cTn>
                                        <p:tgtEl>
                                          <p:spTgt spid="93186">
                                            <p:txEl>
                                              <p:pRg st="10" end="10"/>
                                            </p:txEl>
                                          </p:spTgt>
                                        </p:tgtEl>
                                        <p:attrNameLst>
                                          <p:attrName>style.visibility</p:attrName>
                                        </p:attrNameLst>
                                      </p:cBhvr>
                                      <p:to>
                                        <p:strVal val="visible"/>
                                      </p:to>
                                    </p:set>
                                    <p:animEffect transition="in" filter="diamond(in)">
                                      <p:cBhvr>
                                        <p:cTn id="62" dur="2000"/>
                                        <p:tgtEl>
                                          <p:spTgt spid="93186">
                                            <p:txEl>
                                              <p:pRg st="10" end="1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93186">
                                            <p:txEl>
                                              <p:pRg st="11" end="11"/>
                                            </p:txEl>
                                          </p:spTgt>
                                        </p:tgtEl>
                                        <p:attrNameLst>
                                          <p:attrName>style.visibility</p:attrName>
                                        </p:attrNameLst>
                                      </p:cBhvr>
                                      <p:to>
                                        <p:strVal val="visible"/>
                                      </p:to>
                                    </p:set>
                                    <p:anim calcmode="lin" valueType="num">
                                      <p:cBhvr additive="base">
                                        <p:cTn id="67" dur="500" fill="hold"/>
                                        <p:tgtEl>
                                          <p:spTgt spid="93186">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318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683"/>
</p:tagLst>
</file>

<file path=ppt/tags/tag10.xml><?xml version="1.0" encoding="utf-8"?>
<p:tagLst xmlns:p="http://schemas.openxmlformats.org/presentationml/2006/main">
  <p:tag name="AS_UNIQUEID" val="57"/>
</p:tagLst>
</file>

<file path=ppt/tags/tag100.xml><?xml version="1.0" encoding="utf-8"?>
<p:tagLst xmlns:p="http://schemas.openxmlformats.org/presentationml/2006/main">
  <p:tag name="AS_UNIQUEID" val="147"/>
</p:tagLst>
</file>

<file path=ppt/tags/tag101.xml><?xml version="1.0" encoding="utf-8"?>
<p:tagLst xmlns:p="http://schemas.openxmlformats.org/presentationml/2006/main">
  <p:tag name="AS_UNIQUEID" val="148"/>
</p:tagLst>
</file>

<file path=ppt/tags/tag102.xml><?xml version="1.0" encoding="utf-8"?>
<p:tagLst xmlns:p="http://schemas.openxmlformats.org/presentationml/2006/main">
  <p:tag name="AS_UNIQUEID" val="700"/>
</p:tagLst>
</file>

<file path=ppt/tags/tag103.xml><?xml version="1.0" encoding="utf-8"?>
<p:tagLst xmlns:p="http://schemas.openxmlformats.org/presentationml/2006/main">
  <p:tag name="AS_UNIQUEID" val="150"/>
</p:tagLst>
</file>

<file path=ppt/tags/tag104.xml><?xml version="1.0" encoding="utf-8"?>
<p:tagLst xmlns:p="http://schemas.openxmlformats.org/presentationml/2006/main">
  <p:tag name="AS_UNIQUEID" val="151"/>
</p:tagLst>
</file>

<file path=ppt/tags/tag105.xml><?xml version="1.0" encoding="utf-8"?>
<p:tagLst xmlns:p="http://schemas.openxmlformats.org/presentationml/2006/main">
  <p:tag name="AS_UNIQUEID" val="152"/>
</p:tagLst>
</file>

<file path=ppt/tags/tag106.xml><?xml version="1.0" encoding="utf-8"?>
<p:tagLst xmlns:p="http://schemas.openxmlformats.org/presentationml/2006/main">
  <p:tag name="AS_UNIQUEID" val="153"/>
</p:tagLst>
</file>

<file path=ppt/tags/tag107.xml><?xml version="1.0" encoding="utf-8"?>
<p:tagLst xmlns:p="http://schemas.openxmlformats.org/presentationml/2006/main">
  <p:tag name="AS_UNIQUEID" val="154"/>
</p:tagLst>
</file>

<file path=ppt/tags/tag108.xml><?xml version="1.0" encoding="utf-8"?>
<p:tagLst xmlns:p="http://schemas.openxmlformats.org/presentationml/2006/main">
  <p:tag name="AS_UNIQUEID" val="155"/>
</p:tagLst>
</file>

<file path=ppt/tags/tag109.xml><?xml version="1.0" encoding="utf-8"?>
<p:tagLst xmlns:p="http://schemas.openxmlformats.org/presentationml/2006/main">
  <p:tag name="AS_UNIQUEID" val="701"/>
</p:tagLst>
</file>

<file path=ppt/tags/tag11.xml><?xml version="1.0" encoding="utf-8"?>
<p:tagLst xmlns:p="http://schemas.openxmlformats.org/presentationml/2006/main">
  <p:tag name="AS_UNIQUEID" val="58"/>
</p:tagLst>
</file>

<file path=ppt/tags/tag110.xml><?xml version="1.0" encoding="utf-8"?>
<p:tagLst xmlns:p="http://schemas.openxmlformats.org/presentationml/2006/main">
  <p:tag name="AS_UNIQUEID" val="157"/>
</p:tagLst>
</file>

<file path=ppt/tags/tag111.xml><?xml version="1.0" encoding="utf-8"?>
<p:tagLst xmlns:p="http://schemas.openxmlformats.org/presentationml/2006/main">
  <p:tag name="AS_UNIQUEID" val="158"/>
</p:tagLst>
</file>

<file path=ppt/tags/tag112.xml><?xml version="1.0" encoding="utf-8"?>
<p:tagLst xmlns:p="http://schemas.openxmlformats.org/presentationml/2006/main">
  <p:tag name="AS_UNIQUEID" val="159"/>
</p:tagLst>
</file>

<file path=ppt/tags/tag113.xml><?xml version="1.0" encoding="utf-8"?>
<p:tagLst xmlns:p="http://schemas.openxmlformats.org/presentationml/2006/main">
  <p:tag name="AS_UNIQUEID" val="160"/>
</p:tagLst>
</file>

<file path=ppt/tags/tag114.xml><?xml version="1.0" encoding="utf-8"?>
<p:tagLst xmlns:p="http://schemas.openxmlformats.org/presentationml/2006/main">
  <p:tag name="AS_UNIQUEID" val="161"/>
</p:tagLst>
</file>

<file path=ppt/tags/tag115.xml><?xml version="1.0" encoding="utf-8"?>
<p:tagLst xmlns:p="http://schemas.openxmlformats.org/presentationml/2006/main">
  <p:tag name="AS_UNIQUEID" val="162"/>
</p:tagLst>
</file>

<file path=ppt/tags/tag116.xml><?xml version="1.0" encoding="utf-8"?>
<p:tagLst xmlns:p="http://schemas.openxmlformats.org/presentationml/2006/main">
  <p:tag name="AS_UNIQUEID" val="163"/>
</p:tagLst>
</file>

<file path=ppt/tags/tag117.xml><?xml version="1.0" encoding="utf-8"?>
<p:tagLst xmlns:p="http://schemas.openxmlformats.org/presentationml/2006/main">
  <p:tag name="AS_UNIQUEID" val="164"/>
</p:tagLst>
</file>

<file path=ppt/tags/tag118.xml><?xml version="1.0" encoding="utf-8"?>
<p:tagLst xmlns:p="http://schemas.openxmlformats.org/presentationml/2006/main">
  <p:tag name="AS_UNIQUEID" val="702"/>
</p:tagLst>
</file>

<file path=ppt/tags/tag119.xml><?xml version="1.0" encoding="utf-8"?>
<p:tagLst xmlns:p="http://schemas.openxmlformats.org/presentationml/2006/main">
  <p:tag name="AS_UNIQUEID" val="166"/>
</p:tagLst>
</file>

<file path=ppt/tags/tag12.xml><?xml version="1.0" encoding="utf-8"?>
<p:tagLst xmlns:p="http://schemas.openxmlformats.org/presentationml/2006/main">
  <p:tag name="AS_UNIQUEID" val="59"/>
</p:tagLst>
</file>

<file path=ppt/tags/tag120.xml><?xml version="1.0" encoding="utf-8"?>
<p:tagLst xmlns:p="http://schemas.openxmlformats.org/presentationml/2006/main">
  <p:tag name="AS_UNIQUEID" val="167"/>
</p:tagLst>
</file>

<file path=ppt/tags/tag121.xml><?xml version="1.0" encoding="utf-8"?>
<p:tagLst xmlns:p="http://schemas.openxmlformats.org/presentationml/2006/main">
  <p:tag name="AS_UNIQUEID" val="168"/>
</p:tagLst>
</file>

<file path=ppt/tags/tag122.xml><?xml version="1.0" encoding="utf-8"?>
<p:tagLst xmlns:p="http://schemas.openxmlformats.org/presentationml/2006/main">
  <p:tag name="AS_UNIQUEID" val="169"/>
</p:tagLst>
</file>

<file path=ppt/tags/tag123.xml><?xml version="1.0" encoding="utf-8"?>
<p:tagLst xmlns:p="http://schemas.openxmlformats.org/presentationml/2006/main">
  <p:tag name="AS_UNIQUEID" val="703"/>
</p:tagLst>
</file>

<file path=ppt/tags/tag124.xml><?xml version="1.0" encoding="utf-8"?>
<p:tagLst xmlns:p="http://schemas.openxmlformats.org/presentationml/2006/main">
  <p:tag name="AS_UNIQUEID" val="171"/>
</p:tagLst>
</file>

<file path=ppt/tags/tag125.xml><?xml version="1.0" encoding="utf-8"?>
<p:tagLst xmlns:p="http://schemas.openxmlformats.org/presentationml/2006/main">
  <p:tag name="AS_UNIQUEID" val="172"/>
</p:tagLst>
</file>

<file path=ppt/tags/tag126.xml><?xml version="1.0" encoding="utf-8"?>
<p:tagLst xmlns:p="http://schemas.openxmlformats.org/presentationml/2006/main">
  <p:tag name="AS_UNIQUEID" val="173"/>
</p:tagLst>
</file>

<file path=ppt/tags/tag127.xml><?xml version="1.0" encoding="utf-8"?>
<p:tagLst xmlns:p="http://schemas.openxmlformats.org/presentationml/2006/main">
  <p:tag name="AS_UNIQUEID" val="704"/>
</p:tagLst>
</file>

<file path=ppt/tags/tag128.xml><?xml version="1.0" encoding="utf-8"?>
<p:tagLst xmlns:p="http://schemas.openxmlformats.org/presentationml/2006/main">
  <p:tag name="AS_UNIQUEID" val="175"/>
</p:tagLst>
</file>

<file path=ppt/tags/tag129.xml><?xml version="1.0" encoding="utf-8"?>
<p:tagLst xmlns:p="http://schemas.openxmlformats.org/presentationml/2006/main">
  <p:tag name="AS_UNIQUEID" val="176"/>
</p:tagLst>
</file>

<file path=ppt/tags/tag13.xml><?xml version="1.0" encoding="utf-8"?>
<p:tagLst xmlns:p="http://schemas.openxmlformats.org/presentationml/2006/main">
  <p:tag name="AS_UNIQUEID" val="685"/>
</p:tagLst>
</file>

<file path=ppt/tags/tag130.xml><?xml version="1.0" encoding="utf-8"?>
<p:tagLst xmlns:p="http://schemas.openxmlformats.org/presentationml/2006/main">
  <p:tag name="AS_UNIQUEID" val="177"/>
</p:tagLst>
</file>

<file path=ppt/tags/tag131.xml><?xml version="1.0" encoding="utf-8"?>
<p:tagLst xmlns:p="http://schemas.openxmlformats.org/presentationml/2006/main">
  <p:tag name="AS_UNIQUEID" val="178"/>
</p:tagLst>
</file>

<file path=ppt/tags/tag132.xml><?xml version="1.0" encoding="utf-8"?>
<p:tagLst xmlns:p="http://schemas.openxmlformats.org/presentationml/2006/main">
  <p:tag name="AS_UNIQUEID" val="179"/>
</p:tagLst>
</file>

<file path=ppt/tags/tag133.xml><?xml version="1.0" encoding="utf-8"?>
<p:tagLst xmlns:p="http://schemas.openxmlformats.org/presentationml/2006/main">
  <p:tag name="AS_UNIQUEID" val="180"/>
</p:tagLst>
</file>

<file path=ppt/tags/tag134.xml><?xml version="1.0" encoding="utf-8"?>
<p:tagLst xmlns:p="http://schemas.openxmlformats.org/presentationml/2006/main">
  <p:tag name="AS_UNIQUEID" val="705"/>
</p:tagLst>
</file>

<file path=ppt/tags/tag135.xml><?xml version="1.0" encoding="utf-8"?>
<p:tagLst xmlns:p="http://schemas.openxmlformats.org/presentationml/2006/main">
  <p:tag name="AS_UNIQUEID" val="182"/>
</p:tagLst>
</file>

<file path=ppt/tags/tag136.xml><?xml version="1.0" encoding="utf-8"?>
<p:tagLst xmlns:p="http://schemas.openxmlformats.org/presentationml/2006/main">
  <p:tag name="AS_UNIQUEID" val="183"/>
</p:tagLst>
</file>

<file path=ppt/tags/tag137.xml><?xml version="1.0" encoding="utf-8"?>
<p:tagLst xmlns:p="http://schemas.openxmlformats.org/presentationml/2006/main">
  <p:tag name="AS_UNIQUEID" val="184"/>
</p:tagLst>
</file>

<file path=ppt/tags/tag138.xml><?xml version="1.0" encoding="utf-8"?>
<p:tagLst xmlns:p="http://schemas.openxmlformats.org/presentationml/2006/main">
  <p:tag name="AS_UNIQUEID" val="185"/>
</p:tagLst>
</file>

<file path=ppt/tags/tag139.xml><?xml version="1.0" encoding="utf-8"?>
<p:tagLst xmlns:p="http://schemas.openxmlformats.org/presentationml/2006/main">
  <p:tag name="AS_UNIQUEID" val="186"/>
</p:tagLst>
</file>

<file path=ppt/tags/tag14.xml><?xml version="1.0" encoding="utf-8"?>
<p:tagLst xmlns:p="http://schemas.openxmlformats.org/presentationml/2006/main">
  <p:tag name="AS_UNIQUEID" val="61"/>
</p:tagLst>
</file>

<file path=ppt/tags/tag140.xml><?xml version="1.0" encoding="utf-8"?>
<p:tagLst xmlns:p="http://schemas.openxmlformats.org/presentationml/2006/main">
  <p:tag name="AS_UNIQUEID" val="187"/>
</p:tagLst>
</file>

<file path=ppt/tags/tag141.xml><?xml version="1.0" encoding="utf-8"?>
<p:tagLst xmlns:p="http://schemas.openxmlformats.org/presentationml/2006/main">
  <p:tag name="AS_UNIQUEID" val="706"/>
</p:tagLst>
</file>

<file path=ppt/tags/tag142.xml><?xml version="1.0" encoding="utf-8"?>
<p:tagLst xmlns:p="http://schemas.openxmlformats.org/presentationml/2006/main">
  <p:tag name="AS_UNIQUEID" val="189"/>
</p:tagLst>
</file>

<file path=ppt/tags/tag143.xml><?xml version="1.0" encoding="utf-8"?>
<p:tagLst xmlns:p="http://schemas.openxmlformats.org/presentationml/2006/main">
  <p:tag name="AS_UNIQUEID" val="190"/>
</p:tagLst>
</file>

<file path=ppt/tags/tag144.xml><?xml version="1.0" encoding="utf-8"?>
<p:tagLst xmlns:p="http://schemas.openxmlformats.org/presentationml/2006/main">
  <p:tag name="AS_UNIQUEID" val="191"/>
</p:tagLst>
</file>

<file path=ppt/tags/tag145.xml><?xml version="1.0" encoding="utf-8"?>
<p:tagLst xmlns:p="http://schemas.openxmlformats.org/presentationml/2006/main">
  <p:tag name="AS_UNIQUEID" val="192"/>
</p:tagLst>
</file>

<file path=ppt/tags/tag146.xml><?xml version="1.0" encoding="utf-8"?>
<p:tagLst xmlns:p="http://schemas.openxmlformats.org/presentationml/2006/main">
  <p:tag name="AS_UNIQUEID" val="193"/>
</p:tagLst>
</file>

<file path=ppt/tags/tag147.xml><?xml version="1.0" encoding="utf-8"?>
<p:tagLst xmlns:p="http://schemas.openxmlformats.org/presentationml/2006/main">
  <p:tag name="AS_UNIQUEID" val="707"/>
</p:tagLst>
</file>

<file path=ppt/tags/tag148.xml><?xml version="1.0" encoding="utf-8"?>
<p:tagLst xmlns:p="http://schemas.openxmlformats.org/presentationml/2006/main">
  <p:tag name="AS_UNIQUEID" val="195"/>
</p:tagLst>
</file>

<file path=ppt/tags/tag149.xml><?xml version="1.0" encoding="utf-8"?>
<p:tagLst xmlns:p="http://schemas.openxmlformats.org/presentationml/2006/main">
  <p:tag name="AS_UNIQUEID" val="196"/>
</p:tagLst>
</file>

<file path=ppt/tags/tag15.xml><?xml version="1.0" encoding="utf-8"?>
<p:tagLst xmlns:p="http://schemas.openxmlformats.org/presentationml/2006/main">
  <p:tag name="AS_UNIQUEID" val="62"/>
</p:tagLst>
</file>

<file path=ppt/tags/tag150.xml><?xml version="1.0" encoding="utf-8"?>
<p:tagLst xmlns:p="http://schemas.openxmlformats.org/presentationml/2006/main">
  <p:tag name="AS_UNIQUEID" val="197"/>
</p:tagLst>
</file>

<file path=ppt/tags/tag151.xml><?xml version="1.0" encoding="utf-8"?>
<p:tagLst xmlns:p="http://schemas.openxmlformats.org/presentationml/2006/main">
  <p:tag name="AS_UNIQUEID" val="198"/>
</p:tagLst>
</file>

<file path=ppt/tags/tag152.xml><?xml version="1.0" encoding="utf-8"?>
<p:tagLst xmlns:p="http://schemas.openxmlformats.org/presentationml/2006/main">
  <p:tag name="AS_UNIQUEID" val="199"/>
</p:tagLst>
</file>

<file path=ppt/tags/tag153.xml><?xml version="1.0" encoding="utf-8"?>
<p:tagLst xmlns:p="http://schemas.openxmlformats.org/presentationml/2006/main">
  <p:tag name="AS_UNIQUEID" val="708"/>
</p:tagLst>
</file>

<file path=ppt/tags/tag154.xml><?xml version="1.0" encoding="utf-8"?>
<p:tagLst xmlns:p="http://schemas.openxmlformats.org/presentationml/2006/main">
  <p:tag name="AS_UNIQUEID" val="201"/>
</p:tagLst>
</file>

<file path=ppt/tags/tag155.xml><?xml version="1.0" encoding="utf-8"?>
<p:tagLst xmlns:p="http://schemas.openxmlformats.org/presentationml/2006/main">
  <p:tag name="AS_UNIQUEID" val="202"/>
</p:tagLst>
</file>

<file path=ppt/tags/tag156.xml><?xml version="1.0" encoding="utf-8"?>
<p:tagLst xmlns:p="http://schemas.openxmlformats.org/presentationml/2006/main">
  <p:tag name="AS_UNIQUEID" val="203"/>
</p:tagLst>
</file>

<file path=ppt/tags/tag157.xml><?xml version="1.0" encoding="utf-8"?>
<p:tagLst xmlns:p="http://schemas.openxmlformats.org/presentationml/2006/main">
  <p:tag name="AS_UNIQUEID" val="709"/>
</p:tagLst>
</file>

<file path=ppt/tags/tag158.xml><?xml version="1.0" encoding="utf-8"?>
<p:tagLst xmlns:p="http://schemas.openxmlformats.org/presentationml/2006/main">
  <p:tag name="AS_UNIQUEID" val="205"/>
</p:tagLst>
</file>

<file path=ppt/tags/tag159.xml><?xml version="1.0" encoding="utf-8"?>
<p:tagLst xmlns:p="http://schemas.openxmlformats.org/presentationml/2006/main">
  <p:tag name="AS_UNIQUEID" val="206"/>
</p:tagLst>
</file>

<file path=ppt/tags/tag16.xml><?xml version="1.0" encoding="utf-8"?>
<p:tagLst xmlns:p="http://schemas.openxmlformats.org/presentationml/2006/main">
  <p:tag name="AS_UNIQUEID" val="63"/>
</p:tagLst>
</file>

<file path=ppt/tags/tag160.xml><?xml version="1.0" encoding="utf-8"?>
<p:tagLst xmlns:p="http://schemas.openxmlformats.org/presentationml/2006/main">
  <p:tag name="AS_UNIQUEID" val="207"/>
</p:tagLst>
</file>

<file path=ppt/tags/tag161.xml><?xml version="1.0" encoding="utf-8"?>
<p:tagLst xmlns:p="http://schemas.openxmlformats.org/presentationml/2006/main">
  <p:tag name="AS_UNIQUEID" val="710"/>
</p:tagLst>
</file>

<file path=ppt/tags/tag162.xml><?xml version="1.0" encoding="utf-8"?>
<p:tagLst xmlns:p="http://schemas.openxmlformats.org/presentationml/2006/main">
  <p:tag name="AS_UNIQUEID" val="209"/>
</p:tagLst>
</file>

<file path=ppt/tags/tag163.xml><?xml version="1.0" encoding="utf-8"?>
<p:tagLst xmlns:p="http://schemas.openxmlformats.org/presentationml/2006/main">
  <p:tag name="AS_UNIQUEID" val="210"/>
</p:tagLst>
</file>

<file path=ppt/tags/tag164.xml><?xml version="1.0" encoding="utf-8"?>
<p:tagLst xmlns:p="http://schemas.openxmlformats.org/presentationml/2006/main">
  <p:tag name="AS_UNIQUEID" val="211"/>
</p:tagLst>
</file>

<file path=ppt/tags/tag165.xml><?xml version="1.0" encoding="utf-8"?>
<p:tagLst xmlns:p="http://schemas.openxmlformats.org/presentationml/2006/main">
  <p:tag name="AS_UNIQUEID" val="711"/>
</p:tagLst>
</file>

<file path=ppt/tags/tag166.xml><?xml version="1.0" encoding="utf-8"?>
<p:tagLst xmlns:p="http://schemas.openxmlformats.org/presentationml/2006/main">
  <p:tag name="AS_UNIQUEID" val="213"/>
</p:tagLst>
</file>

<file path=ppt/tags/tag167.xml><?xml version="1.0" encoding="utf-8"?>
<p:tagLst xmlns:p="http://schemas.openxmlformats.org/presentationml/2006/main">
  <p:tag name="AS_UNIQUEID" val="214"/>
</p:tagLst>
</file>

<file path=ppt/tags/tag168.xml><?xml version="1.0" encoding="utf-8"?>
<p:tagLst xmlns:p="http://schemas.openxmlformats.org/presentationml/2006/main">
  <p:tag name="AS_UNIQUEID" val="215"/>
</p:tagLst>
</file>

<file path=ppt/tags/tag169.xml><?xml version="1.0" encoding="utf-8"?>
<p:tagLst xmlns:p="http://schemas.openxmlformats.org/presentationml/2006/main">
  <p:tag name="AS_UNIQUEID" val="712"/>
</p:tagLst>
</file>

<file path=ppt/tags/tag17.xml><?xml version="1.0" encoding="utf-8"?>
<p:tagLst xmlns:p="http://schemas.openxmlformats.org/presentationml/2006/main">
  <p:tag name="AS_UNIQUEID" val="64"/>
</p:tagLst>
</file>

<file path=ppt/tags/tag170.xml><?xml version="1.0" encoding="utf-8"?>
<p:tagLst xmlns:p="http://schemas.openxmlformats.org/presentationml/2006/main">
  <p:tag name="AS_UNIQUEID" val="217"/>
</p:tagLst>
</file>

<file path=ppt/tags/tag171.xml><?xml version="1.0" encoding="utf-8"?>
<p:tagLst xmlns:p="http://schemas.openxmlformats.org/presentationml/2006/main">
  <p:tag name="AS_UNIQUEID" val="218"/>
</p:tagLst>
</file>

<file path=ppt/tags/tag172.xml><?xml version="1.0" encoding="utf-8"?>
<p:tagLst xmlns:p="http://schemas.openxmlformats.org/presentationml/2006/main">
  <p:tag name="AS_UNIQUEID" val="219"/>
</p:tagLst>
</file>

<file path=ppt/tags/tag173.xml><?xml version="1.0" encoding="utf-8"?>
<p:tagLst xmlns:p="http://schemas.openxmlformats.org/presentationml/2006/main">
  <p:tag name="AS_UNIQUEID" val="220"/>
</p:tagLst>
</file>

<file path=ppt/tags/tag174.xml><?xml version="1.0" encoding="utf-8"?>
<p:tagLst xmlns:p="http://schemas.openxmlformats.org/presentationml/2006/main">
  <p:tag name="AS_UNIQUEID" val="221"/>
</p:tagLst>
</file>

<file path=ppt/tags/tag175.xml><?xml version="1.0" encoding="utf-8"?>
<p:tagLst xmlns:p="http://schemas.openxmlformats.org/presentationml/2006/main">
  <p:tag name="AS_UNIQUEID" val="713"/>
</p:tagLst>
</file>

<file path=ppt/tags/tag176.xml><?xml version="1.0" encoding="utf-8"?>
<p:tagLst xmlns:p="http://schemas.openxmlformats.org/presentationml/2006/main">
  <p:tag name="AS_UNIQUEID" val="223"/>
</p:tagLst>
</file>

<file path=ppt/tags/tag177.xml><?xml version="1.0" encoding="utf-8"?>
<p:tagLst xmlns:p="http://schemas.openxmlformats.org/presentationml/2006/main">
  <p:tag name="AS_UNIQUEID" val="224"/>
</p:tagLst>
</file>

<file path=ppt/tags/tag178.xml><?xml version="1.0" encoding="utf-8"?>
<p:tagLst xmlns:p="http://schemas.openxmlformats.org/presentationml/2006/main">
  <p:tag name="AS_UNIQUEID" val="225"/>
</p:tagLst>
</file>

<file path=ppt/tags/tag179.xml><?xml version="1.0" encoding="utf-8"?>
<p:tagLst xmlns:p="http://schemas.openxmlformats.org/presentationml/2006/main">
  <p:tag name="AS_UNIQUEID" val="226"/>
</p:tagLst>
</file>

<file path=ppt/tags/tag18.xml><?xml version="1.0" encoding="utf-8"?>
<p:tagLst xmlns:p="http://schemas.openxmlformats.org/presentationml/2006/main">
  <p:tag name="AS_UNIQUEID" val="65"/>
</p:tagLst>
</file>

<file path=ppt/tags/tag180.xml><?xml version="1.0" encoding="utf-8"?>
<p:tagLst xmlns:p="http://schemas.openxmlformats.org/presentationml/2006/main">
  <p:tag name="AS_UNIQUEID" val="227"/>
</p:tagLst>
</file>

<file path=ppt/tags/tag181.xml><?xml version="1.0" encoding="utf-8"?>
<p:tagLst xmlns:p="http://schemas.openxmlformats.org/presentationml/2006/main">
  <p:tag name="AS_UNIQUEID" val="714"/>
</p:tagLst>
</file>

<file path=ppt/tags/tag182.xml><?xml version="1.0" encoding="utf-8"?>
<p:tagLst xmlns:p="http://schemas.openxmlformats.org/presentationml/2006/main">
  <p:tag name="AS_UNIQUEID" val="229"/>
</p:tagLst>
</file>

<file path=ppt/tags/tag183.xml><?xml version="1.0" encoding="utf-8"?>
<p:tagLst xmlns:p="http://schemas.openxmlformats.org/presentationml/2006/main">
  <p:tag name="AS_UNIQUEID" val="230"/>
</p:tagLst>
</file>

<file path=ppt/tags/tag184.xml><?xml version="1.0" encoding="utf-8"?>
<p:tagLst xmlns:p="http://schemas.openxmlformats.org/presentationml/2006/main">
  <p:tag name="AS_UNIQUEID" val="231"/>
</p:tagLst>
</file>

<file path=ppt/tags/tag185.xml><?xml version="1.0" encoding="utf-8"?>
<p:tagLst xmlns:p="http://schemas.openxmlformats.org/presentationml/2006/main">
  <p:tag name="AS_UNIQUEID" val="232"/>
</p:tagLst>
</file>

<file path=ppt/tags/tag186.xml><?xml version="1.0" encoding="utf-8"?>
<p:tagLst xmlns:p="http://schemas.openxmlformats.org/presentationml/2006/main">
  <p:tag name="AS_UNIQUEID" val="233"/>
</p:tagLst>
</file>

<file path=ppt/tags/tag187.xml><?xml version="1.0" encoding="utf-8"?>
<p:tagLst xmlns:p="http://schemas.openxmlformats.org/presentationml/2006/main">
  <p:tag name="AS_UNIQUEID" val="715"/>
</p:tagLst>
</file>

<file path=ppt/tags/tag188.xml><?xml version="1.0" encoding="utf-8"?>
<p:tagLst xmlns:p="http://schemas.openxmlformats.org/presentationml/2006/main">
  <p:tag name="AS_UNIQUEID" val="235"/>
</p:tagLst>
</file>

<file path=ppt/tags/tag189.xml><?xml version="1.0" encoding="utf-8"?>
<p:tagLst xmlns:p="http://schemas.openxmlformats.org/presentationml/2006/main">
  <p:tag name="AS_UNIQUEID" val="236"/>
</p:tagLst>
</file>

<file path=ppt/tags/tag19.xml><?xml version="1.0" encoding="utf-8"?>
<p:tagLst xmlns:p="http://schemas.openxmlformats.org/presentationml/2006/main">
  <p:tag name="AS_UNIQUEID" val="686"/>
</p:tagLst>
</file>

<file path=ppt/tags/tag190.xml><?xml version="1.0" encoding="utf-8"?>
<p:tagLst xmlns:p="http://schemas.openxmlformats.org/presentationml/2006/main">
  <p:tag name="AS_UNIQUEID" val="237"/>
</p:tagLst>
</file>

<file path=ppt/tags/tag191.xml><?xml version="1.0" encoding="utf-8"?>
<p:tagLst xmlns:p="http://schemas.openxmlformats.org/presentationml/2006/main">
  <p:tag name="AS_UNIQUEID" val="238"/>
</p:tagLst>
</file>

<file path=ppt/tags/tag192.xml><?xml version="1.0" encoding="utf-8"?>
<p:tagLst xmlns:p="http://schemas.openxmlformats.org/presentationml/2006/main">
  <p:tag name="AS_UNIQUEID" val="239"/>
</p:tagLst>
</file>

<file path=ppt/tags/tag193.xml><?xml version="1.0" encoding="utf-8"?>
<p:tagLst xmlns:p="http://schemas.openxmlformats.org/presentationml/2006/main">
  <p:tag name="AS_UNIQUEID" val="716"/>
</p:tagLst>
</file>

<file path=ppt/tags/tag194.xml><?xml version="1.0" encoding="utf-8"?>
<p:tagLst xmlns:p="http://schemas.openxmlformats.org/presentationml/2006/main">
  <p:tag name="AS_UNIQUEID" val="241"/>
</p:tagLst>
</file>

<file path=ppt/tags/tag195.xml><?xml version="1.0" encoding="utf-8"?>
<p:tagLst xmlns:p="http://schemas.openxmlformats.org/presentationml/2006/main">
  <p:tag name="AS_UNIQUEID" val="242"/>
</p:tagLst>
</file>

<file path=ppt/tags/tag196.xml><?xml version="1.0" encoding="utf-8"?>
<p:tagLst xmlns:p="http://schemas.openxmlformats.org/presentationml/2006/main">
  <p:tag name="AS_UNIQUEID" val="243"/>
</p:tagLst>
</file>

<file path=ppt/tags/tag197.xml><?xml version="1.0" encoding="utf-8"?>
<p:tagLst xmlns:p="http://schemas.openxmlformats.org/presentationml/2006/main">
  <p:tag name="AS_UNIQUEID" val="244"/>
</p:tagLst>
</file>

<file path=ppt/tags/tag198.xml><?xml version="1.0" encoding="utf-8"?>
<p:tagLst xmlns:p="http://schemas.openxmlformats.org/presentationml/2006/main">
  <p:tag name="AS_UNIQUEID" val="245"/>
</p:tagLst>
</file>

<file path=ppt/tags/tag199.xml><?xml version="1.0" encoding="utf-8"?>
<p:tagLst xmlns:p="http://schemas.openxmlformats.org/presentationml/2006/main">
  <p:tag name="AS_UNIQUEID" val="246"/>
</p:tagLst>
</file>

<file path=ppt/tags/tag2.xml><?xml version="1.0" encoding="utf-8"?>
<p:tagLst xmlns:p="http://schemas.openxmlformats.org/presentationml/2006/main">
  <p:tag name="AS_UNIQUEID" val="49"/>
</p:tagLst>
</file>

<file path=ppt/tags/tag20.xml><?xml version="1.0" encoding="utf-8"?>
<p:tagLst xmlns:p="http://schemas.openxmlformats.org/presentationml/2006/main">
  <p:tag name="AS_UNIQUEID" val="67"/>
</p:tagLst>
</file>

<file path=ppt/tags/tag200.xml><?xml version="1.0" encoding="utf-8"?>
<p:tagLst xmlns:p="http://schemas.openxmlformats.org/presentationml/2006/main">
  <p:tag name="AS_UNIQUEID" val="717"/>
</p:tagLst>
</file>

<file path=ppt/tags/tag201.xml><?xml version="1.0" encoding="utf-8"?>
<p:tagLst xmlns:p="http://schemas.openxmlformats.org/presentationml/2006/main">
  <p:tag name="AS_UNIQUEID" val="248"/>
</p:tagLst>
</file>

<file path=ppt/tags/tag202.xml><?xml version="1.0" encoding="utf-8"?>
<p:tagLst xmlns:p="http://schemas.openxmlformats.org/presentationml/2006/main">
  <p:tag name="AS_UNIQUEID" val="249"/>
</p:tagLst>
</file>

<file path=ppt/tags/tag203.xml><?xml version="1.0" encoding="utf-8"?>
<p:tagLst xmlns:p="http://schemas.openxmlformats.org/presentationml/2006/main">
  <p:tag name="AS_UNIQUEID" val="250"/>
</p:tagLst>
</file>

<file path=ppt/tags/tag204.xml><?xml version="1.0" encoding="utf-8"?>
<p:tagLst xmlns:p="http://schemas.openxmlformats.org/presentationml/2006/main">
  <p:tag name="AS_UNIQUEID" val="251"/>
</p:tagLst>
</file>

<file path=ppt/tags/tag205.xml><?xml version="1.0" encoding="utf-8"?>
<p:tagLst xmlns:p="http://schemas.openxmlformats.org/presentationml/2006/main">
  <p:tag name="AS_UNIQUEID" val="252"/>
</p:tagLst>
</file>

<file path=ppt/tags/tag206.xml><?xml version="1.0" encoding="utf-8"?>
<p:tagLst xmlns:p="http://schemas.openxmlformats.org/presentationml/2006/main">
  <p:tag name="AS_UNIQUEID" val="253"/>
</p:tagLst>
</file>

<file path=ppt/tags/tag207.xml><?xml version="1.0" encoding="utf-8"?>
<p:tagLst xmlns:p="http://schemas.openxmlformats.org/presentationml/2006/main">
  <p:tag name="AS_UNIQUEID" val="254"/>
</p:tagLst>
</file>

<file path=ppt/tags/tag208.xml><?xml version="1.0" encoding="utf-8"?>
<p:tagLst xmlns:p="http://schemas.openxmlformats.org/presentationml/2006/main">
  <p:tag name="AS_UNIQUEID" val="255"/>
</p:tagLst>
</file>

<file path=ppt/tags/tag209.xml><?xml version="1.0" encoding="utf-8"?>
<p:tagLst xmlns:p="http://schemas.openxmlformats.org/presentationml/2006/main">
  <p:tag name="AS_UNIQUEID" val="718"/>
</p:tagLst>
</file>

<file path=ppt/tags/tag21.xml><?xml version="1.0" encoding="utf-8"?>
<p:tagLst xmlns:p="http://schemas.openxmlformats.org/presentationml/2006/main">
  <p:tag name="AS_UNIQUEID" val="68"/>
</p:tagLst>
</file>

<file path=ppt/tags/tag210.xml><?xml version="1.0" encoding="utf-8"?>
<p:tagLst xmlns:p="http://schemas.openxmlformats.org/presentationml/2006/main">
  <p:tag name="AS_UNIQUEID" val="257"/>
</p:tagLst>
</file>

<file path=ppt/tags/tag211.xml><?xml version="1.0" encoding="utf-8"?>
<p:tagLst xmlns:p="http://schemas.openxmlformats.org/presentationml/2006/main">
  <p:tag name="AS_UNIQUEID" val="258"/>
</p:tagLst>
</file>

<file path=ppt/tags/tag212.xml><?xml version="1.0" encoding="utf-8"?>
<p:tagLst xmlns:p="http://schemas.openxmlformats.org/presentationml/2006/main">
  <p:tag name="AS_UNIQUEID" val="259"/>
</p:tagLst>
</file>

<file path=ppt/tags/tag213.xml><?xml version="1.0" encoding="utf-8"?>
<p:tagLst xmlns:p="http://schemas.openxmlformats.org/presentationml/2006/main">
  <p:tag name="AS_UNIQUEID" val="260"/>
</p:tagLst>
</file>

<file path=ppt/tags/tag214.xml><?xml version="1.0" encoding="utf-8"?>
<p:tagLst xmlns:p="http://schemas.openxmlformats.org/presentationml/2006/main">
  <p:tag name="AS_UNIQUEID" val="719"/>
</p:tagLst>
</file>

<file path=ppt/tags/tag215.xml><?xml version="1.0" encoding="utf-8"?>
<p:tagLst xmlns:p="http://schemas.openxmlformats.org/presentationml/2006/main">
  <p:tag name="AS_UNIQUEID" val="262"/>
</p:tagLst>
</file>

<file path=ppt/tags/tag216.xml><?xml version="1.0" encoding="utf-8"?>
<p:tagLst xmlns:p="http://schemas.openxmlformats.org/presentationml/2006/main">
  <p:tag name="AS_UNIQUEID" val="263"/>
</p:tagLst>
</file>

<file path=ppt/tags/tag217.xml><?xml version="1.0" encoding="utf-8"?>
<p:tagLst xmlns:p="http://schemas.openxmlformats.org/presentationml/2006/main">
  <p:tag name="AS_UNIQUEID" val="264"/>
</p:tagLst>
</file>

<file path=ppt/tags/tag218.xml><?xml version="1.0" encoding="utf-8"?>
<p:tagLst xmlns:p="http://schemas.openxmlformats.org/presentationml/2006/main">
  <p:tag name="AS_UNIQUEID" val="720"/>
</p:tagLst>
</file>

<file path=ppt/tags/tag219.xml><?xml version="1.0" encoding="utf-8"?>
<p:tagLst xmlns:p="http://schemas.openxmlformats.org/presentationml/2006/main">
  <p:tag name="AS_UNIQUEID" val="266"/>
</p:tagLst>
</file>

<file path=ppt/tags/tag22.xml><?xml version="1.0" encoding="utf-8"?>
<p:tagLst xmlns:p="http://schemas.openxmlformats.org/presentationml/2006/main">
  <p:tag name="AS_UNIQUEID" val="69"/>
</p:tagLst>
</file>

<file path=ppt/tags/tag220.xml><?xml version="1.0" encoding="utf-8"?>
<p:tagLst xmlns:p="http://schemas.openxmlformats.org/presentationml/2006/main">
  <p:tag name="AS_UNIQUEID" val="267"/>
</p:tagLst>
</file>

<file path=ppt/tags/tag221.xml><?xml version="1.0" encoding="utf-8"?>
<p:tagLst xmlns:p="http://schemas.openxmlformats.org/presentationml/2006/main">
  <p:tag name="AS_UNIQUEID" val="268"/>
</p:tagLst>
</file>

<file path=ppt/tags/tag222.xml><?xml version="1.0" encoding="utf-8"?>
<p:tagLst xmlns:p="http://schemas.openxmlformats.org/presentationml/2006/main">
  <p:tag name="AS_UNIQUEID" val="269"/>
</p:tagLst>
</file>

<file path=ppt/tags/tag223.xml><?xml version="1.0" encoding="utf-8"?>
<p:tagLst xmlns:p="http://schemas.openxmlformats.org/presentationml/2006/main">
  <p:tag name="AS_UNIQUEID" val="270"/>
</p:tagLst>
</file>

<file path=ppt/tags/tag224.xml><?xml version="1.0" encoding="utf-8"?>
<p:tagLst xmlns:p="http://schemas.openxmlformats.org/presentationml/2006/main">
  <p:tag name="AS_UNIQUEID" val="271"/>
</p:tagLst>
</file>

<file path=ppt/tags/tag225.xml><?xml version="1.0" encoding="utf-8"?>
<p:tagLst xmlns:p="http://schemas.openxmlformats.org/presentationml/2006/main">
  <p:tag name="AS_UNIQUEID" val="721"/>
</p:tagLst>
</file>

<file path=ppt/tags/tag226.xml><?xml version="1.0" encoding="utf-8"?>
<p:tagLst xmlns:p="http://schemas.openxmlformats.org/presentationml/2006/main">
  <p:tag name="AS_UNIQUEID" val="273"/>
</p:tagLst>
</file>

<file path=ppt/tags/tag227.xml><?xml version="1.0" encoding="utf-8"?>
<p:tagLst xmlns:p="http://schemas.openxmlformats.org/presentationml/2006/main">
  <p:tag name="AS_UNIQUEID" val="274"/>
</p:tagLst>
</file>

<file path=ppt/tags/tag228.xml><?xml version="1.0" encoding="utf-8"?>
<p:tagLst xmlns:p="http://schemas.openxmlformats.org/presentationml/2006/main">
  <p:tag name="AS_UNIQUEID" val="275"/>
</p:tagLst>
</file>

<file path=ppt/tags/tag229.xml><?xml version="1.0" encoding="utf-8"?>
<p:tagLst xmlns:p="http://schemas.openxmlformats.org/presentationml/2006/main">
  <p:tag name="AS_UNIQUEID" val="276"/>
</p:tagLst>
</file>

<file path=ppt/tags/tag23.xml><?xml version="1.0" encoding="utf-8"?>
<p:tagLst xmlns:p="http://schemas.openxmlformats.org/presentationml/2006/main">
  <p:tag name="AS_UNIQUEID" val="70"/>
</p:tagLst>
</file>

<file path=ppt/tags/tag230.xml><?xml version="1.0" encoding="utf-8"?>
<p:tagLst xmlns:p="http://schemas.openxmlformats.org/presentationml/2006/main">
  <p:tag name="AS_UNIQUEID" val="277"/>
</p:tagLst>
</file>

<file path=ppt/tags/tag231.xml><?xml version="1.0" encoding="utf-8"?>
<p:tagLst xmlns:p="http://schemas.openxmlformats.org/presentationml/2006/main">
  <p:tag name="AS_UNIQUEID" val="278"/>
</p:tagLst>
</file>

<file path=ppt/tags/tag232.xml><?xml version="1.0" encoding="utf-8"?>
<p:tagLst xmlns:p="http://schemas.openxmlformats.org/presentationml/2006/main">
  <p:tag name="AS_UNIQUEID" val="722"/>
</p:tagLst>
</file>

<file path=ppt/tags/tag233.xml><?xml version="1.0" encoding="utf-8"?>
<p:tagLst xmlns:p="http://schemas.openxmlformats.org/presentationml/2006/main">
  <p:tag name="AS_UNIQUEID" val="280"/>
</p:tagLst>
</file>

<file path=ppt/tags/tag234.xml><?xml version="1.0" encoding="utf-8"?>
<p:tagLst xmlns:p="http://schemas.openxmlformats.org/presentationml/2006/main">
  <p:tag name="AS_UNIQUEID" val="281"/>
</p:tagLst>
</file>

<file path=ppt/tags/tag235.xml><?xml version="1.0" encoding="utf-8"?>
<p:tagLst xmlns:p="http://schemas.openxmlformats.org/presentationml/2006/main">
  <p:tag name="AS_UNIQUEID" val="282"/>
</p:tagLst>
</file>

<file path=ppt/tags/tag236.xml><?xml version="1.0" encoding="utf-8"?>
<p:tagLst xmlns:p="http://schemas.openxmlformats.org/presentationml/2006/main">
  <p:tag name="AS_UNIQUEID" val="283"/>
</p:tagLst>
</file>

<file path=ppt/tags/tag237.xml><?xml version="1.0" encoding="utf-8"?>
<p:tagLst xmlns:p="http://schemas.openxmlformats.org/presentationml/2006/main">
  <p:tag name="AS_UNIQUEID" val="284"/>
</p:tagLst>
</file>

<file path=ppt/tags/tag238.xml><?xml version="1.0" encoding="utf-8"?>
<p:tagLst xmlns:p="http://schemas.openxmlformats.org/presentationml/2006/main">
  <p:tag name="AS_UNIQUEID" val="723"/>
</p:tagLst>
</file>

<file path=ppt/tags/tag239.xml><?xml version="1.0" encoding="utf-8"?>
<p:tagLst xmlns:p="http://schemas.openxmlformats.org/presentationml/2006/main">
  <p:tag name="AS_UNIQUEID" val="286"/>
</p:tagLst>
</file>

<file path=ppt/tags/tag24.xml><?xml version="1.0" encoding="utf-8"?>
<p:tagLst xmlns:p="http://schemas.openxmlformats.org/presentationml/2006/main">
  <p:tag name="AS_UNIQUEID" val="71"/>
</p:tagLst>
</file>

<file path=ppt/tags/tag240.xml><?xml version="1.0" encoding="utf-8"?>
<p:tagLst xmlns:p="http://schemas.openxmlformats.org/presentationml/2006/main">
  <p:tag name="AS_UNIQUEID" val="287"/>
</p:tagLst>
</file>

<file path=ppt/tags/tag241.xml><?xml version="1.0" encoding="utf-8"?>
<p:tagLst xmlns:p="http://schemas.openxmlformats.org/presentationml/2006/main">
  <p:tag name="AS_UNIQUEID" val="288"/>
</p:tagLst>
</file>

<file path=ppt/tags/tag242.xml><?xml version="1.0" encoding="utf-8"?>
<p:tagLst xmlns:p="http://schemas.openxmlformats.org/presentationml/2006/main">
  <p:tag name="AS_UNIQUEID" val="289"/>
</p:tagLst>
</file>

<file path=ppt/tags/tag243.xml><?xml version="1.0" encoding="utf-8"?>
<p:tagLst xmlns:p="http://schemas.openxmlformats.org/presentationml/2006/main">
  <p:tag name="AS_UNIQUEID" val="290"/>
</p:tagLst>
</file>

<file path=ppt/tags/tag244.xml><?xml version="1.0" encoding="utf-8"?>
<p:tagLst xmlns:p="http://schemas.openxmlformats.org/presentationml/2006/main">
  <p:tag name="AS_UNIQUEID" val="724"/>
</p:tagLst>
</file>

<file path=ppt/tags/tag245.xml><?xml version="1.0" encoding="utf-8"?>
<p:tagLst xmlns:p="http://schemas.openxmlformats.org/presentationml/2006/main">
  <p:tag name="AS_UNIQUEID" val="292"/>
</p:tagLst>
</file>

<file path=ppt/tags/tag246.xml><?xml version="1.0" encoding="utf-8"?>
<p:tagLst xmlns:p="http://schemas.openxmlformats.org/presentationml/2006/main">
  <p:tag name="AS_UNIQUEID" val="293"/>
</p:tagLst>
</file>

<file path=ppt/tags/tag247.xml><?xml version="1.0" encoding="utf-8"?>
<p:tagLst xmlns:p="http://schemas.openxmlformats.org/presentationml/2006/main">
  <p:tag name="AS_UNIQUEID" val="294"/>
</p:tagLst>
</file>

<file path=ppt/tags/tag248.xml><?xml version="1.0" encoding="utf-8"?>
<p:tagLst xmlns:p="http://schemas.openxmlformats.org/presentationml/2006/main">
  <p:tag name="AS_UNIQUEID" val="725"/>
</p:tagLst>
</file>

<file path=ppt/tags/tag249.xml><?xml version="1.0" encoding="utf-8"?>
<p:tagLst xmlns:p="http://schemas.openxmlformats.org/presentationml/2006/main">
  <p:tag name="AS_UNIQUEID" val="296"/>
</p:tagLst>
</file>

<file path=ppt/tags/tag25.xml><?xml version="1.0" encoding="utf-8"?>
<p:tagLst xmlns:p="http://schemas.openxmlformats.org/presentationml/2006/main">
  <p:tag name="AS_UNIQUEID" val="72"/>
</p:tagLst>
</file>

<file path=ppt/tags/tag250.xml><?xml version="1.0" encoding="utf-8"?>
<p:tagLst xmlns:p="http://schemas.openxmlformats.org/presentationml/2006/main">
  <p:tag name="AS_UNIQUEID" val="297"/>
</p:tagLst>
</file>

<file path=ppt/tags/tag251.xml><?xml version="1.0" encoding="utf-8"?>
<p:tagLst xmlns:p="http://schemas.openxmlformats.org/presentationml/2006/main">
  <p:tag name="AS_UNIQUEID" val="298"/>
</p:tagLst>
</file>

<file path=ppt/tags/tag252.xml><?xml version="1.0" encoding="utf-8"?>
<p:tagLst xmlns:p="http://schemas.openxmlformats.org/presentationml/2006/main">
  <p:tag name="AS_UNIQUEID" val="726"/>
</p:tagLst>
</file>

<file path=ppt/tags/tag253.xml><?xml version="1.0" encoding="utf-8"?>
<p:tagLst xmlns:p="http://schemas.openxmlformats.org/presentationml/2006/main">
  <p:tag name="AS_UNIQUEID" val="300"/>
</p:tagLst>
</file>

<file path=ppt/tags/tag254.xml><?xml version="1.0" encoding="utf-8"?>
<p:tagLst xmlns:p="http://schemas.openxmlformats.org/presentationml/2006/main">
  <p:tag name="AS_UNIQUEID" val="301"/>
</p:tagLst>
</file>

<file path=ppt/tags/tag255.xml><?xml version="1.0" encoding="utf-8"?>
<p:tagLst xmlns:p="http://schemas.openxmlformats.org/presentationml/2006/main">
  <p:tag name="AS_UNIQUEID" val="302"/>
</p:tagLst>
</file>

<file path=ppt/tags/tag256.xml><?xml version="1.0" encoding="utf-8"?>
<p:tagLst xmlns:p="http://schemas.openxmlformats.org/presentationml/2006/main">
  <p:tag name="AS_UNIQUEID" val="727"/>
</p:tagLst>
</file>

<file path=ppt/tags/tag257.xml><?xml version="1.0" encoding="utf-8"?>
<p:tagLst xmlns:p="http://schemas.openxmlformats.org/presentationml/2006/main">
  <p:tag name="AS_UNIQUEID" val="304"/>
</p:tagLst>
</file>

<file path=ppt/tags/tag258.xml><?xml version="1.0" encoding="utf-8"?>
<p:tagLst xmlns:p="http://schemas.openxmlformats.org/presentationml/2006/main">
  <p:tag name="AS_UNIQUEID" val="305"/>
</p:tagLst>
</file>

<file path=ppt/tags/tag259.xml><?xml version="1.0" encoding="utf-8"?>
<p:tagLst xmlns:p="http://schemas.openxmlformats.org/presentationml/2006/main">
  <p:tag name="AS_UNIQUEID" val="306"/>
</p:tagLst>
</file>

<file path=ppt/tags/tag26.xml><?xml version="1.0" encoding="utf-8"?>
<p:tagLst xmlns:p="http://schemas.openxmlformats.org/presentationml/2006/main">
  <p:tag name="AS_UNIQUEID" val="687"/>
</p:tagLst>
</file>

<file path=ppt/tags/tag260.xml><?xml version="1.0" encoding="utf-8"?>
<p:tagLst xmlns:p="http://schemas.openxmlformats.org/presentationml/2006/main">
  <p:tag name="AS_UNIQUEID" val="728"/>
</p:tagLst>
</file>

<file path=ppt/tags/tag261.xml><?xml version="1.0" encoding="utf-8"?>
<p:tagLst xmlns:p="http://schemas.openxmlformats.org/presentationml/2006/main">
  <p:tag name="AS_UNIQUEID" val="308"/>
</p:tagLst>
</file>

<file path=ppt/tags/tag262.xml><?xml version="1.0" encoding="utf-8"?>
<p:tagLst xmlns:p="http://schemas.openxmlformats.org/presentationml/2006/main">
  <p:tag name="AS_UNIQUEID" val="309"/>
</p:tagLst>
</file>

<file path=ppt/tags/tag263.xml><?xml version="1.0" encoding="utf-8"?>
<p:tagLst xmlns:p="http://schemas.openxmlformats.org/presentationml/2006/main">
  <p:tag name="AS_UNIQUEID" val="310"/>
</p:tagLst>
</file>

<file path=ppt/tags/tag264.xml><?xml version="1.0" encoding="utf-8"?>
<p:tagLst xmlns:p="http://schemas.openxmlformats.org/presentationml/2006/main">
  <p:tag name="AS_UNIQUEID" val="311"/>
</p:tagLst>
</file>

<file path=ppt/tags/tag265.xml><?xml version="1.0" encoding="utf-8"?>
<p:tagLst xmlns:p="http://schemas.openxmlformats.org/presentationml/2006/main">
  <p:tag name="AS_UNIQUEID" val="312"/>
</p:tagLst>
</file>

<file path=ppt/tags/tag266.xml><?xml version="1.0" encoding="utf-8"?>
<p:tagLst xmlns:p="http://schemas.openxmlformats.org/presentationml/2006/main">
  <p:tag name="AS_UNIQUEID" val="729"/>
</p:tagLst>
</file>

<file path=ppt/tags/tag267.xml><?xml version="1.0" encoding="utf-8"?>
<p:tagLst xmlns:p="http://schemas.openxmlformats.org/presentationml/2006/main">
  <p:tag name="AS_UNIQUEID" val="314"/>
</p:tagLst>
</file>

<file path=ppt/tags/tag268.xml><?xml version="1.0" encoding="utf-8"?>
<p:tagLst xmlns:p="http://schemas.openxmlformats.org/presentationml/2006/main">
  <p:tag name="AS_UNIQUEID" val="315"/>
</p:tagLst>
</file>

<file path=ppt/tags/tag269.xml><?xml version="1.0" encoding="utf-8"?>
<p:tagLst xmlns:p="http://schemas.openxmlformats.org/presentationml/2006/main">
  <p:tag name="AS_UNIQUEID" val="316"/>
</p:tagLst>
</file>

<file path=ppt/tags/tag27.xml><?xml version="1.0" encoding="utf-8"?>
<p:tagLst xmlns:p="http://schemas.openxmlformats.org/presentationml/2006/main">
  <p:tag name="AS_UNIQUEID" val="74"/>
</p:tagLst>
</file>

<file path=ppt/tags/tag270.xml><?xml version="1.0" encoding="utf-8"?>
<p:tagLst xmlns:p="http://schemas.openxmlformats.org/presentationml/2006/main">
  <p:tag name="AS_UNIQUEID" val="317"/>
</p:tagLst>
</file>

<file path=ppt/tags/tag271.xml><?xml version="1.0" encoding="utf-8"?>
<p:tagLst xmlns:p="http://schemas.openxmlformats.org/presentationml/2006/main">
  <p:tag name="AS_UNIQUEID" val="318"/>
</p:tagLst>
</file>

<file path=ppt/tags/tag272.xml><?xml version="1.0" encoding="utf-8"?>
<p:tagLst xmlns:p="http://schemas.openxmlformats.org/presentationml/2006/main">
  <p:tag name="AS_UNIQUEID" val="319"/>
</p:tagLst>
</file>

<file path=ppt/tags/tag273.xml><?xml version="1.0" encoding="utf-8"?>
<p:tagLst xmlns:p="http://schemas.openxmlformats.org/presentationml/2006/main">
  <p:tag name="AS_UNIQUEID" val="730"/>
</p:tagLst>
</file>

<file path=ppt/tags/tag274.xml><?xml version="1.0" encoding="utf-8"?>
<p:tagLst xmlns:p="http://schemas.openxmlformats.org/presentationml/2006/main">
  <p:tag name="AS_UNIQUEID" val="731"/>
</p:tagLst>
</file>

<file path=ppt/tags/tag275.xml><?xml version="1.0" encoding="utf-8"?>
<p:tagLst xmlns:p="http://schemas.openxmlformats.org/presentationml/2006/main">
  <p:tag name="AS_UNIQUEID" val="732"/>
</p:tagLst>
</file>

<file path=ppt/tags/tag276.xml><?xml version="1.0" encoding="utf-8"?>
<p:tagLst xmlns:p="http://schemas.openxmlformats.org/presentationml/2006/main">
  <p:tag name="AS_UNIQUEID" val="733"/>
</p:tagLst>
</file>

<file path=ppt/tags/tag277.xml><?xml version="1.0" encoding="utf-8"?>
<p:tagLst xmlns:p="http://schemas.openxmlformats.org/presentationml/2006/main">
  <p:tag name="AS_UNIQUEID" val="734"/>
</p:tagLst>
</file>

<file path=ppt/tags/tag278.xml><?xml version="1.0" encoding="utf-8"?>
<p:tagLst xmlns:p="http://schemas.openxmlformats.org/presentationml/2006/main">
  <p:tag name="AS_UNIQUEID" val="735"/>
</p:tagLst>
</file>

<file path=ppt/tags/tag279.xml><?xml version="1.0" encoding="utf-8"?>
<p:tagLst xmlns:p="http://schemas.openxmlformats.org/presentationml/2006/main">
  <p:tag name="AS_UNIQUEID" val="736"/>
</p:tagLst>
</file>

<file path=ppt/tags/tag28.xml><?xml version="1.0" encoding="utf-8"?>
<p:tagLst xmlns:p="http://schemas.openxmlformats.org/presentationml/2006/main">
  <p:tag name="AS_UNIQUEID" val="75"/>
</p:tagLst>
</file>

<file path=ppt/tags/tag280.xml><?xml version="1.0" encoding="utf-8"?>
<p:tagLst xmlns:p="http://schemas.openxmlformats.org/presentationml/2006/main">
  <p:tag name="AS_UNIQUEID" val="737"/>
</p:tagLst>
</file>

<file path=ppt/tags/tag281.xml><?xml version="1.0" encoding="utf-8"?>
<p:tagLst xmlns:p="http://schemas.openxmlformats.org/presentationml/2006/main">
  <p:tag name="AS_UNIQUEID" val="339"/>
</p:tagLst>
</file>

<file path=ppt/tags/tag282.xml><?xml version="1.0" encoding="utf-8"?>
<p:tagLst xmlns:p="http://schemas.openxmlformats.org/presentationml/2006/main">
  <p:tag name="AS_UNIQUEID" val="340"/>
</p:tagLst>
</file>

<file path=ppt/tags/tag283.xml><?xml version="1.0" encoding="utf-8"?>
<p:tagLst xmlns:p="http://schemas.openxmlformats.org/presentationml/2006/main">
  <p:tag name="AS_UNIQUEID" val="341"/>
</p:tagLst>
</file>

<file path=ppt/tags/tag284.xml><?xml version="1.0" encoding="utf-8"?>
<p:tagLst xmlns:p="http://schemas.openxmlformats.org/presentationml/2006/main">
  <p:tag name="AS_UNIQUEID" val="342"/>
</p:tagLst>
</file>

<file path=ppt/tags/tag285.xml><?xml version="1.0" encoding="utf-8"?>
<p:tagLst xmlns:p="http://schemas.openxmlformats.org/presentationml/2006/main">
  <p:tag name="AS_UNIQUEID" val="738"/>
</p:tagLst>
</file>

<file path=ppt/tags/tag286.xml><?xml version="1.0" encoding="utf-8"?>
<p:tagLst xmlns:p="http://schemas.openxmlformats.org/presentationml/2006/main">
  <p:tag name="AS_UNIQUEID" val="344"/>
</p:tagLst>
</file>

<file path=ppt/tags/tag287.xml><?xml version="1.0" encoding="utf-8"?>
<p:tagLst xmlns:p="http://schemas.openxmlformats.org/presentationml/2006/main">
  <p:tag name="AS_UNIQUEID" val="345"/>
</p:tagLst>
</file>

<file path=ppt/tags/tag288.xml><?xml version="1.0" encoding="utf-8"?>
<p:tagLst xmlns:p="http://schemas.openxmlformats.org/presentationml/2006/main">
  <p:tag name="AS_UNIQUEID" val="346"/>
</p:tagLst>
</file>

<file path=ppt/tags/tag289.xml><?xml version="1.0" encoding="utf-8"?>
<p:tagLst xmlns:p="http://schemas.openxmlformats.org/presentationml/2006/main">
  <p:tag name="AS_UNIQUEID" val="347"/>
</p:tagLst>
</file>

<file path=ppt/tags/tag29.xml><?xml version="1.0" encoding="utf-8"?>
<p:tagLst xmlns:p="http://schemas.openxmlformats.org/presentationml/2006/main">
  <p:tag name="AS_UNIQUEID" val="76"/>
</p:tagLst>
</file>

<file path=ppt/tags/tag290.xml><?xml version="1.0" encoding="utf-8"?>
<p:tagLst xmlns:p="http://schemas.openxmlformats.org/presentationml/2006/main">
  <p:tag name="AS_UNIQUEID" val="739"/>
</p:tagLst>
</file>

<file path=ppt/tags/tag291.xml><?xml version="1.0" encoding="utf-8"?>
<p:tagLst xmlns:p="http://schemas.openxmlformats.org/presentationml/2006/main">
  <p:tag name="AS_UNIQUEID" val="354"/>
</p:tagLst>
</file>

<file path=ppt/tags/tag292.xml><?xml version="1.0" encoding="utf-8"?>
<p:tagLst xmlns:p="http://schemas.openxmlformats.org/presentationml/2006/main">
  <p:tag name="AS_UNIQUEID" val="355"/>
</p:tagLst>
</file>

<file path=ppt/tags/tag293.xml><?xml version="1.0" encoding="utf-8"?>
<p:tagLst xmlns:p="http://schemas.openxmlformats.org/presentationml/2006/main">
  <p:tag name="AS_UNIQUEID" val="356"/>
</p:tagLst>
</file>

<file path=ppt/tags/tag294.xml><?xml version="1.0" encoding="utf-8"?>
<p:tagLst xmlns:p="http://schemas.openxmlformats.org/presentationml/2006/main">
  <p:tag name="AS_UNIQUEID" val="357"/>
</p:tagLst>
</file>

<file path=ppt/tags/tag295.xml><?xml version="1.0" encoding="utf-8"?>
<p:tagLst xmlns:p="http://schemas.openxmlformats.org/presentationml/2006/main">
  <p:tag name="AS_UNIQUEID" val="358"/>
</p:tagLst>
</file>

<file path=ppt/tags/tag296.xml><?xml version="1.0" encoding="utf-8"?>
<p:tagLst xmlns:p="http://schemas.openxmlformats.org/presentationml/2006/main">
  <p:tag name="AS_UNIQUEID" val="359"/>
</p:tagLst>
</file>

<file path=ppt/tags/tag297.xml><?xml version="1.0" encoding="utf-8"?>
<p:tagLst xmlns:p="http://schemas.openxmlformats.org/presentationml/2006/main">
  <p:tag name="AS_UNIQUEID" val="360"/>
</p:tagLst>
</file>

<file path=ppt/tags/tag298.xml><?xml version="1.0" encoding="utf-8"?>
<p:tagLst xmlns:p="http://schemas.openxmlformats.org/presentationml/2006/main">
  <p:tag name="AS_UNIQUEID" val="361"/>
</p:tagLst>
</file>

<file path=ppt/tags/tag299.xml><?xml version="1.0" encoding="utf-8"?>
<p:tagLst xmlns:p="http://schemas.openxmlformats.org/presentationml/2006/main">
  <p:tag name="AS_UNIQUEID" val="740"/>
</p:tagLst>
</file>

<file path=ppt/tags/tag3.xml><?xml version="1.0" encoding="utf-8"?>
<p:tagLst xmlns:p="http://schemas.openxmlformats.org/presentationml/2006/main">
  <p:tag name="AS_UNIQUEID" val="50"/>
</p:tagLst>
</file>

<file path=ppt/tags/tag30.xml><?xml version="1.0" encoding="utf-8"?>
<p:tagLst xmlns:p="http://schemas.openxmlformats.org/presentationml/2006/main">
  <p:tag name="AS_UNIQUEID" val="77"/>
</p:tagLst>
</file>

<file path=ppt/tags/tag300.xml><?xml version="1.0" encoding="utf-8"?>
<p:tagLst xmlns:p="http://schemas.openxmlformats.org/presentationml/2006/main">
  <p:tag name="AS_UNIQUEID" val="363"/>
</p:tagLst>
</file>

<file path=ppt/tags/tag301.xml><?xml version="1.0" encoding="utf-8"?>
<p:tagLst xmlns:p="http://schemas.openxmlformats.org/presentationml/2006/main">
  <p:tag name="AS_UNIQUEID" val="364"/>
</p:tagLst>
</file>

<file path=ppt/tags/tag302.xml><?xml version="1.0" encoding="utf-8"?>
<p:tagLst xmlns:p="http://schemas.openxmlformats.org/presentationml/2006/main">
  <p:tag name="AS_UNIQUEID" val="365"/>
</p:tagLst>
</file>

<file path=ppt/tags/tag303.xml><?xml version="1.0" encoding="utf-8"?>
<p:tagLst xmlns:p="http://schemas.openxmlformats.org/presentationml/2006/main">
  <p:tag name="AS_UNIQUEID" val="366"/>
</p:tagLst>
</file>

<file path=ppt/tags/tag304.xml><?xml version="1.0" encoding="utf-8"?>
<p:tagLst xmlns:p="http://schemas.openxmlformats.org/presentationml/2006/main">
  <p:tag name="AS_UNIQUEID" val="367"/>
</p:tagLst>
</file>

<file path=ppt/tags/tag305.xml><?xml version="1.0" encoding="utf-8"?>
<p:tagLst xmlns:p="http://schemas.openxmlformats.org/presentationml/2006/main">
  <p:tag name="AS_UNIQUEID" val="368"/>
</p:tagLst>
</file>

<file path=ppt/tags/tag306.xml><?xml version="1.0" encoding="utf-8"?>
<p:tagLst xmlns:p="http://schemas.openxmlformats.org/presentationml/2006/main">
  <p:tag name="AS_UNIQUEID" val="369"/>
</p:tagLst>
</file>

<file path=ppt/tags/tag307.xml><?xml version="1.0" encoding="utf-8"?>
<p:tagLst xmlns:p="http://schemas.openxmlformats.org/presentationml/2006/main">
  <p:tag name="AS_UNIQUEID" val="370"/>
</p:tagLst>
</file>

<file path=ppt/tags/tag308.xml><?xml version="1.0" encoding="utf-8"?>
<p:tagLst xmlns:p="http://schemas.openxmlformats.org/presentationml/2006/main">
  <p:tag name="AS_UNIQUEID" val="741"/>
</p:tagLst>
</file>

<file path=ppt/tags/tag309.xml><?xml version="1.0" encoding="utf-8"?>
<p:tagLst xmlns:p="http://schemas.openxmlformats.org/presentationml/2006/main">
  <p:tag name="AS_UNIQUEID" val="372"/>
</p:tagLst>
</file>

<file path=ppt/tags/tag31.xml><?xml version="1.0" encoding="utf-8"?>
<p:tagLst xmlns:p="http://schemas.openxmlformats.org/presentationml/2006/main">
  <p:tag name="AS_UNIQUEID" val="78"/>
</p:tagLst>
</file>

<file path=ppt/tags/tag310.xml><?xml version="1.0" encoding="utf-8"?>
<p:tagLst xmlns:p="http://schemas.openxmlformats.org/presentationml/2006/main">
  <p:tag name="AS_UNIQUEID" val="373"/>
</p:tagLst>
</file>

<file path=ppt/tags/tag311.xml><?xml version="1.0" encoding="utf-8"?>
<p:tagLst xmlns:p="http://schemas.openxmlformats.org/presentationml/2006/main">
  <p:tag name="AS_UNIQUEID" val="374"/>
</p:tagLst>
</file>

<file path=ppt/tags/tag312.xml><?xml version="1.0" encoding="utf-8"?>
<p:tagLst xmlns:p="http://schemas.openxmlformats.org/presentationml/2006/main">
  <p:tag name="AS_UNIQUEID" val="375"/>
</p:tagLst>
</file>

<file path=ppt/tags/tag313.xml><?xml version="1.0" encoding="utf-8"?>
<p:tagLst xmlns:p="http://schemas.openxmlformats.org/presentationml/2006/main">
  <p:tag name="AS_UNIQUEID" val="376"/>
</p:tagLst>
</file>

<file path=ppt/tags/tag314.xml><?xml version="1.0" encoding="utf-8"?>
<p:tagLst xmlns:p="http://schemas.openxmlformats.org/presentationml/2006/main">
  <p:tag name="AS_UNIQUEID" val="377"/>
</p:tagLst>
</file>

<file path=ppt/tags/tag315.xml><?xml version="1.0" encoding="utf-8"?>
<p:tagLst xmlns:p="http://schemas.openxmlformats.org/presentationml/2006/main">
  <p:tag name="AS_UNIQUEID" val="378"/>
</p:tagLst>
</file>

<file path=ppt/tags/tag316.xml><?xml version="1.0" encoding="utf-8"?>
<p:tagLst xmlns:p="http://schemas.openxmlformats.org/presentationml/2006/main">
  <p:tag name="AS_UNIQUEID" val="379"/>
</p:tagLst>
</file>

<file path=ppt/tags/tag317.xml><?xml version="1.0" encoding="utf-8"?>
<p:tagLst xmlns:p="http://schemas.openxmlformats.org/presentationml/2006/main">
  <p:tag name="AS_UNIQUEID" val="742"/>
</p:tagLst>
</file>

<file path=ppt/tags/tag318.xml><?xml version="1.0" encoding="utf-8"?>
<p:tagLst xmlns:p="http://schemas.openxmlformats.org/presentationml/2006/main">
  <p:tag name="AS_UNIQUEID" val="381"/>
</p:tagLst>
</file>

<file path=ppt/tags/tag319.xml><?xml version="1.0" encoding="utf-8"?>
<p:tagLst xmlns:p="http://schemas.openxmlformats.org/presentationml/2006/main">
  <p:tag name="AS_UNIQUEID" val="382"/>
</p:tagLst>
</file>

<file path=ppt/tags/tag32.xml><?xml version="1.0" encoding="utf-8"?>
<p:tagLst xmlns:p="http://schemas.openxmlformats.org/presentationml/2006/main">
  <p:tag name="AS_UNIQUEID" val="79"/>
</p:tagLst>
</file>

<file path=ppt/tags/tag320.xml><?xml version="1.0" encoding="utf-8"?>
<p:tagLst xmlns:p="http://schemas.openxmlformats.org/presentationml/2006/main">
  <p:tag name="AS_UNIQUEID" val="383"/>
</p:tagLst>
</file>

<file path=ppt/tags/tag321.xml><?xml version="1.0" encoding="utf-8"?>
<p:tagLst xmlns:p="http://schemas.openxmlformats.org/presentationml/2006/main">
  <p:tag name="AS_UNIQUEID" val="384"/>
</p:tagLst>
</file>

<file path=ppt/tags/tag322.xml><?xml version="1.0" encoding="utf-8"?>
<p:tagLst xmlns:p="http://schemas.openxmlformats.org/presentationml/2006/main">
  <p:tag name="AS_UNIQUEID" val="385"/>
</p:tagLst>
</file>

<file path=ppt/tags/tag323.xml><?xml version="1.0" encoding="utf-8"?>
<p:tagLst xmlns:p="http://schemas.openxmlformats.org/presentationml/2006/main">
  <p:tag name="AS_UNIQUEID" val="386"/>
</p:tagLst>
</file>

<file path=ppt/tags/tag324.xml><?xml version="1.0" encoding="utf-8"?>
<p:tagLst xmlns:p="http://schemas.openxmlformats.org/presentationml/2006/main">
  <p:tag name="AS_UNIQUEID" val="387"/>
</p:tagLst>
</file>

<file path=ppt/tags/tag325.xml><?xml version="1.0" encoding="utf-8"?>
<p:tagLst xmlns:p="http://schemas.openxmlformats.org/presentationml/2006/main">
  <p:tag name="AS_UNIQUEID" val="388"/>
</p:tagLst>
</file>

<file path=ppt/tags/tag326.xml><?xml version="1.0" encoding="utf-8"?>
<p:tagLst xmlns:p="http://schemas.openxmlformats.org/presentationml/2006/main">
  <p:tag name="AS_UNIQUEID" val="743"/>
</p:tagLst>
</file>

<file path=ppt/tags/tag327.xml><?xml version="1.0" encoding="utf-8"?>
<p:tagLst xmlns:p="http://schemas.openxmlformats.org/presentationml/2006/main">
  <p:tag name="AS_UNIQUEID" val="390"/>
</p:tagLst>
</file>

<file path=ppt/tags/tag328.xml><?xml version="1.0" encoding="utf-8"?>
<p:tagLst xmlns:p="http://schemas.openxmlformats.org/presentationml/2006/main">
  <p:tag name="AS_UNIQUEID" val="391"/>
</p:tagLst>
</file>

<file path=ppt/tags/tag329.xml><?xml version="1.0" encoding="utf-8"?>
<p:tagLst xmlns:p="http://schemas.openxmlformats.org/presentationml/2006/main">
  <p:tag name="AS_UNIQUEID" val="392"/>
</p:tagLst>
</file>

<file path=ppt/tags/tag33.xml><?xml version="1.0" encoding="utf-8"?>
<p:tagLst xmlns:p="http://schemas.openxmlformats.org/presentationml/2006/main">
  <p:tag name="AS_UNIQUEID" val="80"/>
</p:tagLst>
</file>

<file path=ppt/tags/tag330.xml><?xml version="1.0" encoding="utf-8"?>
<p:tagLst xmlns:p="http://schemas.openxmlformats.org/presentationml/2006/main">
  <p:tag name="AS_UNIQUEID" val="393"/>
</p:tagLst>
</file>

<file path=ppt/tags/tag331.xml><?xml version="1.0" encoding="utf-8"?>
<p:tagLst xmlns:p="http://schemas.openxmlformats.org/presentationml/2006/main">
  <p:tag name="AS_UNIQUEID" val="394"/>
</p:tagLst>
</file>

<file path=ppt/tags/tag332.xml><?xml version="1.0" encoding="utf-8"?>
<p:tagLst xmlns:p="http://schemas.openxmlformats.org/presentationml/2006/main">
  <p:tag name="AS_UNIQUEID" val="395"/>
</p:tagLst>
</file>

<file path=ppt/tags/tag333.xml><?xml version="1.0" encoding="utf-8"?>
<p:tagLst xmlns:p="http://schemas.openxmlformats.org/presentationml/2006/main">
  <p:tag name="AS_UNIQUEID" val="396"/>
</p:tagLst>
</file>

<file path=ppt/tags/tag334.xml><?xml version="1.0" encoding="utf-8"?>
<p:tagLst xmlns:p="http://schemas.openxmlformats.org/presentationml/2006/main">
  <p:tag name="AS_UNIQUEID" val="397"/>
</p:tagLst>
</file>

<file path=ppt/tags/tag335.xml><?xml version="1.0" encoding="utf-8"?>
<p:tagLst xmlns:p="http://schemas.openxmlformats.org/presentationml/2006/main">
  <p:tag name="AS_UNIQUEID" val="744"/>
</p:tagLst>
</file>

<file path=ppt/tags/tag336.xml><?xml version="1.0" encoding="utf-8"?>
<p:tagLst xmlns:p="http://schemas.openxmlformats.org/presentationml/2006/main">
  <p:tag name="AS_UNIQUEID" val="745"/>
</p:tagLst>
</file>

<file path=ppt/tags/tag337.xml><?xml version="1.0" encoding="utf-8"?>
<p:tagLst xmlns:p="http://schemas.openxmlformats.org/presentationml/2006/main">
  <p:tag name="AS_UNIQUEID" val="746"/>
</p:tagLst>
</file>

<file path=ppt/tags/tag338.xml><?xml version="1.0" encoding="utf-8"?>
<p:tagLst xmlns:p="http://schemas.openxmlformats.org/presentationml/2006/main">
  <p:tag name="AS_UNIQUEID" val="747"/>
</p:tagLst>
</file>

<file path=ppt/tags/tag339.xml><?xml version="1.0" encoding="utf-8"?>
<p:tagLst xmlns:p="http://schemas.openxmlformats.org/presentationml/2006/main">
  <p:tag name="AS_UNIQUEID" val="748"/>
</p:tagLst>
</file>

<file path=ppt/tags/tag34.xml><?xml version="1.0" encoding="utf-8"?>
<p:tagLst xmlns:p="http://schemas.openxmlformats.org/presentationml/2006/main">
  <p:tag name="AS_UNIQUEID" val="81"/>
</p:tagLst>
</file>

<file path=ppt/tags/tag340.xml><?xml version="1.0" encoding="utf-8"?>
<p:tagLst xmlns:p="http://schemas.openxmlformats.org/presentationml/2006/main">
  <p:tag name="AS_UNIQUEID" val="749"/>
</p:tagLst>
</file>

<file path=ppt/tags/tag341.xml><?xml version="1.0" encoding="utf-8"?>
<p:tagLst xmlns:p="http://schemas.openxmlformats.org/presentationml/2006/main">
  <p:tag name="AS_UNIQUEID" val="750"/>
</p:tagLst>
</file>

<file path=ppt/tags/tag342.xml><?xml version="1.0" encoding="utf-8"?>
<p:tagLst xmlns:p="http://schemas.openxmlformats.org/presentationml/2006/main">
  <p:tag name="AS_UNIQUEID" val="751"/>
</p:tagLst>
</file>

<file path=ppt/tags/tag343.xml><?xml version="1.0" encoding="utf-8"?>
<p:tagLst xmlns:p="http://schemas.openxmlformats.org/presentationml/2006/main">
  <p:tag name="AS_UNIQUEID" val="752"/>
</p:tagLst>
</file>

<file path=ppt/tags/tag344.xml><?xml version="1.0" encoding="utf-8"?>
<p:tagLst xmlns:p="http://schemas.openxmlformats.org/presentationml/2006/main">
  <p:tag name="AS_UNIQUEID" val="753"/>
</p:tagLst>
</file>

<file path=ppt/tags/tag345.xml><?xml version="1.0" encoding="utf-8"?>
<p:tagLst xmlns:p="http://schemas.openxmlformats.org/presentationml/2006/main">
  <p:tag name="AS_UNIQUEID" val="754"/>
</p:tagLst>
</file>

<file path=ppt/tags/tag346.xml><?xml version="1.0" encoding="utf-8"?>
<p:tagLst xmlns:p="http://schemas.openxmlformats.org/presentationml/2006/main">
  <p:tag name="AS_UNIQUEID" val="755"/>
</p:tagLst>
</file>

<file path=ppt/tags/tag347.xml><?xml version="1.0" encoding="utf-8"?>
<p:tagLst xmlns:p="http://schemas.openxmlformats.org/presentationml/2006/main">
  <p:tag name="AS_UNIQUEID" val="756"/>
</p:tagLst>
</file>

<file path=ppt/tags/tag348.xml><?xml version="1.0" encoding="utf-8"?>
<p:tagLst xmlns:p="http://schemas.openxmlformats.org/presentationml/2006/main">
  <p:tag name="AS_UNIQUEID" val="757"/>
</p:tagLst>
</file>

<file path=ppt/tags/tag349.xml><?xml version="1.0" encoding="utf-8"?>
<p:tagLst xmlns:p="http://schemas.openxmlformats.org/presentationml/2006/main">
  <p:tag name="AS_UNIQUEID" val="758"/>
</p:tagLst>
</file>

<file path=ppt/tags/tag35.xml><?xml version="1.0" encoding="utf-8"?>
<p:tagLst xmlns:p="http://schemas.openxmlformats.org/presentationml/2006/main">
  <p:tag name="AS_UNIQUEID" val="688"/>
</p:tagLst>
</file>

<file path=ppt/tags/tag350.xml><?xml version="1.0" encoding="utf-8"?>
<p:tagLst xmlns:p="http://schemas.openxmlformats.org/presentationml/2006/main">
  <p:tag name="AS_UNIQUEID" val="759"/>
</p:tagLst>
</file>

<file path=ppt/tags/tag351.xml><?xml version="1.0" encoding="utf-8"?>
<p:tagLst xmlns:p="http://schemas.openxmlformats.org/presentationml/2006/main">
  <p:tag name="AS_UNIQUEID" val="760"/>
</p:tagLst>
</file>

<file path=ppt/tags/tag352.xml><?xml version="1.0" encoding="utf-8"?>
<p:tagLst xmlns:p="http://schemas.openxmlformats.org/presentationml/2006/main">
  <p:tag name="AS_UNIQUEID" val="761"/>
</p:tagLst>
</file>

<file path=ppt/tags/tag353.xml><?xml version="1.0" encoding="utf-8"?>
<p:tagLst xmlns:p="http://schemas.openxmlformats.org/presentationml/2006/main">
  <p:tag name="AS_UNIQUEID" val="762"/>
</p:tagLst>
</file>

<file path=ppt/tags/tag354.xml><?xml version="1.0" encoding="utf-8"?>
<p:tagLst xmlns:p="http://schemas.openxmlformats.org/presentationml/2006/main">
  <p:tag name="AS_UNIQUEID" val="763"/>
</p:tagLst>
</file>

<file path=ppt/tags/tag355.xml><?xml version="1.0" encoding="utf-8"?>
<p:tagLst xmlns:p="http://schemas.openxmlformats.org/presentationml/2006/main">
  <p:tag name="AS_UNIQUEID" val="764"/>
</p:tagLst>
</file>

<file path=ppt/tags/tag356.xml><?xml version="1.0" encoding="utf-8"?>
<p:tagLst xmlns:p="http://schemas.openxmlformats.org/presentationml/2006/main">
  <p:tag name="AS_UNIQUEID" val="765"/>
</p:tagLst>
</file>

<file path=ppt/tags/tag357.xml><?xml version="1.0" encoding="utf-8"?>
<p:tagLst xmlns:p="http://schemas.openxmlformats.org/presentationml/2006/main">
  <p:tag name="AS_UNIQUEID" val="766"/>
</p:tagLst>
</file>

<file path=ppt/tags/tag358.xml><?xml version="1.0" encoding="utf-8"?>
<p:tagLst xmlns:p="http://schemas.openxmlformats.org/presentationml/2006/main">
  <p:tag name="AS_UNIQUEID" val="767"/>
</p:tagLst>
</file>

<file path=ppt/tags/tag359.xml><?xml version="1.0" encoding="utf-8"?>
<p:tagLst xmlns:p="http://schemas.openxmlformats.org/presentationml/2006/main">
  <p:tag name="AS_UNIQUEID" val="768"/>
</p:tagLst>
</file>

<file path=ppt/tags/tag36.xml><?xml version="1.0" encoding="utf-8"?>
<p:tagLst xmlns:p="http://schemas.openxmlformats.org/presentationml/2006/main">
  <p:tag name="AS_UNIQUEID" val="83"/>
</p:tagLst>
</file>

<file path=ppt/tags/tag360.xml><?xml version="1.0" encoding="utf-8"?>
<p:tagLst xmlns:p="http://schemas.openxmlformats.org/presentationml/2006/main">
  <p:tag name="AS_UNIQUEID" val="769"/>
</p:tagLst>
</file>

<file path=ppt/tags/tag361.xml><?xml version="1.0" encoding="utf-8"?>
<p:tagLst xmlns:p="http://schemas.openxmlformats.org/presentationml/2006/main">
  <p:tag name="AS_UNIQUEID" val="770"/>
</p:tagLst>
</file>

<file path=ppt/tags/tag362.xml><?xml version="1.0" encoding="utf-8"?>
<p:tagLst xmlns:p="http://schemas.openxmlformats.org/presentationml/2006/main">
  <p:tag name="AS_UNIQUEID" val="771"/>
</p:tagLst>
</file>

<file path=ppt/tags/tag363.xml><?xml version="1.0" encoding="utf-8"?>
<p:tagLst xmlns:p="http://schemas.openxmlformats.org/presentationml/2006/main">
  <p:tag name="AS_UNIQUEID" val="772"/>
</p:tagLst>
</file>

<file path=ppt/tags/tag364.xml><?xml version="1.0" encoding="utf-8"?>
<p:tagLst xmlns:p="http://schemas.openxmlformats.org/presentationml/2006/main">
  <p:tag name="AS_UNIQUEID" val="773"/>
</p:tagLst>
</file>

<file path=ppt/tags/tag365.xml><?xml version="1.0" encoding="utf-8"?>
<p:tagLst xmlns:p="http://schemas.openxmlformats.org/presentationml/2006/main">
  <p:tag name="AS_UNIQUEID" val="774"/>
</p:tagLst>
</file>

<file path=ppt/tags/tag366.xml><?xml version="1.0" encoding="utf-8"?>
<p:tagLst xmlns:p="http://schemas.openxmlformats.org/presentationml/2006/main">
  <p:tag name="AS_UNIQUEID" val="775"/>
</p:tagLst>
</file>

<file path=ppt/tags/tag367.xml><?xml version="1.0" encoding="utf-8"?>
<p:tagLst xmlns:p="http://schemas.openxmlformats.org/presentationml/2006/main">
  <p:tag name="AS_UNIQUEID" val="776"/>
</p:tagLst>
</file>

<file path=ppt/tags/tag368.xml><?xml version="1.0" encoding="utf-8"?>
<p:tagLst xmlns:p="http://schemas.openxmlformats.org/presentationml/2006/main">
  <p:tag name="AS_UNIQUEID" val="777"/>
</p:tagLst>
</file>

<file path=ppt/tags/tag369.xml><?xml version="1.0" encoding="utf-8"?>
<p:tagLst xmlns:p="http://schemas.openxmlformats.org/presentationml/2006/main">
  <p:tag name="AS_UNIQUEID" val="778"/>
</p:tagLst>
</file>

<file path=ppt/tags/tag37.xml><?xml version="1.0" encoding="utf-8"?>
<p:tagLst xmlns:p="http://schemas.openxmlformats.org/presentationml/2006/main">
  <p:tag name="AS_UNIQUEID" val="84"/>
</p:tagLst>
</file>

<file path=ppt/tags/tag370.xml><?xml version="1.0" encoding="utf-8"?>
<p:tagLst xmlns:p="http://schemas.openxmlformats.org/presentationml/2006/main">
  <p:tag name="AS_UNIQUEID" val="779"/>
</p:tagLst>
</file>

<file path=ppt/tags/tag371.xml><?xml version="1.0" encoding="utf-8"?>
<p:tagLst xmlns:p="http://schemas.openxmlformats.org/presentationml/2006/main">
  <p:tag name="AS_UNIQUEID" val="399"/>
</p:tagLst>
</file>

<file path=ppt/tags/tag372.xml><?xml version="1.0" encoding="utf-8"?>
<p:tagLst xmlns:p="http://schemas.openxmlformats.org/presentationml/2006/main">
  <p:tag name="AS_UNIQUEID" val="400"/>
</p:tagLst>
</file>

<file path=ppt/tags/tag373.xml><?xml version="1.0" encoding="utf-8"?>
<p:tagLst xmlns:p="http://schemas.openxmlformats.org/presentationml/2006/main">
  <p:tag name="AS_UNIQUEID" val="401"/>
</p:tagLst>
</file>

<file path=ppt/tags/tag374.xml><?xml version="1.0" encoding="utf-8"?>
<p:tagLst xmlns:p="http://schemas.openxmlformats.org/presentationml/2006/main">
  <p:tag name="AS_UNIQUEID" val="402"/>
</p:tagLst>
</file>

<file path=ppt/tags/tag375.xml><?xml version="1.0" encoding="utf-8"?>
<p:tagLst xmlns:p="http://schemas.openxmlformats.org/presentationml/2006/main">
  <p:tag name="AS_UNIQUEID" val="403"/>
</p:tagLst>
</file>

<file path=ppt/tags/tag376.xml><?xml version="1.0" encoding="utf-8"?>
<p:tagLst xmlns:p="http://schemas.openxmlformats.org/presentationml/2006/main">
  <p:tag name="AS_UNIQUEID" val="404"/>
</p:tagLst>
</file>

<file path=ppt/tags/tag377.xml><?xml version="1.0" encoding="utf-8"?>
<p:tagLst xmlns:p="http://schemas.openxmlformats.org/presentationml/2006/main">
  <p:tag name="AS_UNIQUEID" val="780"/>
</p:tagLst>
</file>

<file path=ppt/tags/tag378.xml><?xml version="1.0" encoding="utf-8"?>
<p:tagLst xmlns:p="http://schemas.openxmlformats.org/presentationml/2006/main">
  <p:tag name="AS_UNIQUEID" val="781"/>
</p:tagLst>
</file>

<file path=ppt/tags/tag379.xml><?xml version="1.0" encoding="utf-8"?>
<p:tagLst xmlns:p="http://schemas.openxmlformats.org/presentationml/2006/main">
  <p:tag name="AS_UNIQUEID" val="782"/>
</p:tagLst>
</file>

<file path=ppt/tags/tag38.xml><?xml version="1.0" encoding="utf-8"?>
<p:tagLst xmlns:p="http://schemas.openxmlformats.org/presentationml/2006/main">
  <p:tag name="AS_UNIQUEID" val="85"/>
</p:tagLst>
</file>

<file path=ppt/tags/tag380.xml><?xml version="1.0" encoding="utf-8"?>
<p:tagLst xmlns:p="http://schemas.openxmlformats.org/presentationml/2006/main">
  <p:tag name="AS_UNIQUEID" val="783"/>
</p:tagLst>
</file>

<file path=ppt/tags/tag381.xml><?xml version="1.0" encoding="utf-8"?>
<p:tagLst xmlns:p="http://schemas.openxmlformats.org/presentationml/2006/main">
  <p:tag name="AS_UNIQUEID" val="784"/>
</p:tagLst>
</file>

<file path=ppt/tags/tag382.xml><?xml version="1.0" encoding="utf-8"?>
<p:tagLst xmlns:p="http://schemas.openxmlformats.org/presentationml/2006/main">
  <p:tag name="AS_UNIQUEID" val="785"/>
</p:tagLst>
</file>

<file path=ppt/tags/tag383.xml><?xml version="1.0" encoding="utf-8"?>
<p:tagLst xmlns:p="http://schemas.openxmlformats.org/presentationml/2006/main">
  <p:tag name="AS_UNIQUEID" val="786"/>
</p:tagLst>
</file>

<file path=ppt/tags/tag384.xml><?xml version="1.0" encoding="utf-8"?>
<p:tagLst xmlns:p="http://schemas.openxmlformats.org/presentationml/2006/main">
  <p:tag name="AS_UNIQUEID" val="787"/>
</p:tagLst>
</file>

<file path=ppt/tags/tag385.xml><?xml version="1.0" encoding="utf-8"?>
<p:tagLst xmlns:p="http://schemas.openxmlformats.org/presentationml/2006/main">
  <p:tag name="KSO_WM_BEAUTIFY_FLAG" val="#wm#"/>
  <p:tag name="KSO_WM_SLIDE_ID" val="custom20184560_1"/>
  <p:tag name="KSO_WM_SLIDE_INDEX" val="1"/>
  <p:tag name="KSO_WM_SLIDE_ITEM_CNT" val="2"/>
  <p:tag name="KSO_WM_SLIDE_LAYOUT" val="a_b"/>
  <p:tag name="KSO_WM_SLIDE_LAYOUT_CNT" val="1_1"/>
  <p:tag name="KSO_WM_SLIDE_SUBTYPE" val="pureTxt"/>
  <p:tag name="KSO_WM_SLIDE_TYPE" val="title"/>
  <p:tag name="KSO_WM_TAG_VERSION" val="1.0"/>
  <p:tag name="KSO_WM_TEMPLATE_CATEGORY" val="custom"/>
  <p:tag name="KSO_WM_TEMPLATE_INDEX" val="20184560"/>
  <p:tag name="KSO_WM_TEMPLATE_THUMBS_INDEX" val="1"/>
</p:tagLst>
</file>

<file path=ppt/tags/tag386.xml><?xml version="1.0" encoding="utf-8"?>
<p:tagLst xmlns:p="http://schemas.openxmlformats.org/presentationml/2006/main">
  <p:tag name="AS_UNIQUEID" val="788"/>
</p:tagLst>
</file>

<file path=ppt/tags/tag387.xml><?xml version="1.0" encoding="utf-8"?>
<p:tagLst xmlns:p="http://schemas.openxmlformats.org/presentationml/2006/main">
  <p:tag name="AS_UNIQUEID" val="789"/>
</p:tagLst>
</file>

<file path=ppt/tags/tag388.xml><?xml version="1.0" encoding="utf-8"?>
<p:tagLst xmlns:p="http://schemas.openxmlformats.org/presentationml/2006/main">
  <p:tag name="AS_UNIQUEID" val="790"/>
</p:tagLst>
</file>

<file path=ppt/tags/tag389.xml><?xml version="1.0" encoding="utf-8"?>
<p:tagLst xmlns:p="http://schemas.openxmlformats.org/presentationml/2006/main">
  <p:tag name="AS_UNIQUEID" val="791"/>
</p:tagLst>
</file>

<file path=ppt/tags/tag39.xml><?xml version="1.0" encoding="utf-8"?>
<p:tagLst xmlns:p="http://schemas.openxmlformats.org/presentationml/2006/main">
  <p:tag name="AS_UNIQUEID" val="86"/>
</p:tagLst>
</file>

<file path=ppt/tags/tag390.xml><?xml version="1.0" encoding="utf-8"?>
<p:tagLst xmlns:p="http://schemas.openxmlformats.org/presentationml/2006/main">
  <p:tag name="AS_UNIQUEID" val="792"/>
</p:tagLst>
</file>

<file path=ppt/tags/tag391.xml><?xml version="1.0" encoding="utf-8"?>
<p:tagLst xmlns:p="http://schemas.openxmlformats.org/presentationml/2006/main">
  <p:tag name="AS_UNIQUEID" val="793"/>
</p:tagLst>
</file>

<file path=ppt/tags/tag392.xml><?xml version="1.0" encoding="utf-8"?>
<p:tagLst xmlns:p="http://schemas.openxmlformats.org/presentationml/2006/main">
  <p:tag name="AS_UNIQUEID" val="794"/>
</p:tagLst>
</file>

<file path=ppt/tags/tag393.xml><?xml version="1.0" encoding="utf-8"?>
<p:tagLst xmlns:p="http://schemas.openxmlformats.org/presentationml/2006/main">
  <p:tag name="AS_UNIQUEID" val="795"/>
</p:tagLst>
</file>

<file path=ppt/tags/tag394.xml><?xml version="1.0" encoding="utf-8"?>
<p:tagLst xmlns:p="http://schemas.openxmlformats.org/presentationml/2006/main">
  <p:tag name="KSO_WM_BEAUTIFY_FLAG" val="#wm#"/>
  <p:tag name="KSO_WM_SLIDE_ID" val="custom20184560_1"/>
  <p:tag name="KSO_WM_SLIDE_INDEX" val="1"/>
  <p:tag name="KSO_WM_SLIDE_ITEM_CNT" val="2"/>
  <p:tag name="KSO_WM_SLIDE_LAYOUT" val="a_b"/>
  <p:tag name="KSO_WM_SLIDE_LAYOUT_CNT" val="1_1"/>
  <p:tag name="KSO_WM_SLIDE_SUBTYPE" val="pureTxt"/>
  <p:tag name="KSO_WM_SLIDE_TYPE" val="title"/>
  <p:tag name="KSO_WM_TAG_VERSION" val="1.0"/>
  <p:tag name="KSO_WM_TEMPLATE_CATEGORY" val="custom"/>
  <p:tag name="KSO_WM_TEMPLATE_INDEX" val="20184560"/>
  <p:tag name="KSO_WM_TEMPLATE_THUMBS_INDEX" val="1"/>
</p:tagLst>
</file>

<file path=ppt/tags/tag395.xml><?xml version="1.0" encoding="utf-8"?>
<p:tagLst xmlns:p="http://schemas.openxmlformats.org/presentationml/2006/main">
  <p:tag name="AS_UNIQUEID" val="796"/>
</p:tagLst>
</file>

<file path=ppt/tags/tag396.xml><?xml version="1.0" encoding="utf-8"?>
<p:tagLst xmlns:p="http://schemas.openxmlformats.org/presentationml/2006/main">
  <p:tag name="AS_UNIQUEID" val="797"/>
</p:tagLst>
</file>

<file path=ppt/tags/tag397.xml><?xml version="1.0" encoding="utf-8"?>
<p:tagLst xmlns:p="http://schemas.openxmlformats.org/presentationml/2006/main">
  <p:tag name="AS_UNIQUEID" val="798"/>
</p:tagLst>
</file>

<file path=ppt/tags/tag398.xml><?xml version="1.0" encoding="utf-8"?>
<p:tagLst xmlns:p="http://schemas.openxmlformats.org/presentationml/2006/main">
  <p:tag name="AS_UNIQUEID" val="799"/>
</p:tagLst>
</file>

<file path=ppt/tags/tag399.xml><?xml version="1.0" encoding="utf-8"?>
<p:tagLst xmlns:p="http://schemas.openxmlformats.org/presentationml/2006/main">
  <p:tag name="AS_UNIQUEID" val="800"/>
</p:tagLst>
</file>

<file path=ppt/tags/tag4.xml><?xml version="1.0" encoding="utf-8"?>
<p:tagLst xmlns:p="http://schemas.openxmlformats.org/presentationml/2006/main">
  <p:tag name="AS_UNIQUEID" val="51"/>
</p:tagLst>
</file>

<file path=ppt/tags/tag40.xml><?xml version="1.0" encoding="utf-8"?>
<p:tagLst xmlns:p="http://schemas.openxmlformats.org/presentationml/2006/main">
  <p:tag name="AS_UNIQUEID" val="689"/>
</p:tagLst>
</file>

<file path=ppt/tags/tag400.xml><?xml version="1.0" encoding="utf-8"?>
<p:tagLst xmlns:p="http://schemas.openxmlformats.org/presentationml/2006/main">
  <p:tag name="AS_UNIQUEID" val="801"/>
</p:tagLst>
</file>

<file path=ppt/tags/tag401.xml><?xml version="1.0" encoding="utf-8"?>
<p:tagLst xmlns:p="http://schemas.openxmlformats.org/presentationml/2006/main">
  <p:tag name="AS_UNIQUEID" val="802"/>
</p:tagLst>
</file>

<file path=ppt/tags/tag402.xml><?xml version="1.0" encoding="utf-8"?>
<p:tagLst xmlns:p="http://schemas.openxmlformats.org/presentationml/2006/main">
  <p:tag name="KSO_WM_BEAUTIFY_FLAG" val="#wm#"/>
  <p:tag name="KSO_WM_SLIDE_ID" val="custom20184560_1"/>
  <p:tag name="KSO_WM_SLIDE_INDEX" val="1"/>
  <p:tag name="KSO_WM_SLIDE_ITEM_CNT" val="2"/>
  <p:tag name="KSO_WM_SLIDE_LAYOUT" val="a_b"/>
  <p:tag name="KSO_WM_SLIDE_LAYOUT_CNT" val="1_1"/>
  <p:tag name="KSO_WM_SLIDE_SUBTYPE" val="pureTxt"/>
  <p:tag name="KSO_WM_SLIDE_TYPE" val="title"/>
  <p:tag name="KSO_WM_TAG_VERSION" val="1.0"/>
  <p:tag name="KSO_WM_TEMPLATE_CATEGORY" val="custom"/>
  <p:tag name="KSO_WM_TEMPLATE_INDEX" val="20184560"/>
  <p:tag name="KSO_WM_TEMPLATE_THUMBS_INDEX" val="1"/>
</p:tagLst>
</file>

<file path=ppt/tags/tag403.xml><?xml version="1.0" encoding="utf-8"?>
<p:tagLst xmlns:p="http://schemas.openxmlformats.org/presentationml/2006/main">
  <p:tag name="AS_UNIQUEID" val="803"/>
</p:tagLst>
</file>

<file path=ppt/tags/tag404.xml><?xml version="1.0" encoding="utf-8"?>
<p:tagLst xmlns:p="http://schemas.openxmlformats.org/presentationml/2006/main">
  <p:tag name="AS_UNIQUEID" val="413"/>
</p:tagLst>
</file>

<file path=ppt/tags/tag405.xml><?xml version="1.0" encoding="utf-8"?>
<p:tagLst xmlns:p="http://schemas.openxmlformats.org/presentationml/2006/main">
  <p:tag name="AS_UNIQUEID" val="414"/>
</p:tagLst>
</file>

<file path=ppt/tags/tag406.xml><?xml version="1.0" encoding="utf-8"?>
<p:tagLst xmlns:p="http://schemas.openxmlformats.org/presentationml/2006/main">
  <p:tag name="AS_UNIQUEID" val="415"/>
</p:tagLst>
</file>

<file path=ppt/tags/tag407.xml><?xml version="1.0" encoding="utf-8"?>
<p:tagLst xmlns:p="http://schemas.openxmlformats.org/presentationml/2006/main">
  <p:tag name="AS_UNIQUEID" val="416"/>
</p:tagLst>
</file>

<file path=ppt/tags/tag408.xml><?xml version="1.0" encoding="utf-8"?>
<p:tagLst xmlns:p="http://schemas.openxmlformats.org/presentationml/2006/main">
  <p:tag name="AS_UNIQUEID" val="47"/>
</p:tagLst>
</file>

<file path=ppt/tags/tag409.xml><?xml version="1.0" encoding="utf-8"?>
<p:tagLst xmlns:p="http://schemas.openxmlformats.org/presentationml/2006/main">
  <p:tag name="AS_UNIQUEID" val="417"/>
</p:tagLst>
</file>

<file path=ppt/tags/tag41.xml><?xml version="1.0" encoding="utf-8"?>
<p:tagLst xmlns:p="http://schemas.openxmlformats.org/presentationml/2006/main">
  <p:tag name="AS_UNIQUEID" val="88"/>
</p:tagLst>
</file>

<file path=ppt/tags/tag410.xml><?xml version="1.0" encoding="utf-8"?>
<p:tagLst xmlns:p="http://schemas.openxmlformats.org/presentationml/2006/main">
  <p:tag name="AS_UNIQUEID" val="804"/>
</p:tagLst>
</file>

<file path=ppt/tags/tag411.xml><?xml version="1.0" encoding="utf-8"?>
<p:tagLst xmlns:p="http://schemas.openxmlformats.org/presentationml/2006/main">
  <p:tag name="AS_UNIQUEID" val="419"/>
</p:tagLst>
</file>

<file path=ppt/tags/tag412.xml><?xml version="1.0" encoding="utf-8"?>
<p:tagLst xmlns:p="http://schemas.openxmlformats.org/presentationml/2006/main">
  <p:tag name="AS_UNIQUEID" val="420"/>
</p:tagLst>
</file>

<file path=ppt/tags/tag413.xml><?xml version="1.0" encoding="utf-8"?>
<p:tagLst xmlns:p="http://schemas.openxmlformats.org/presentationml/2006/main">
  <p:tag name="AS_UNIQUEID" val="421"/>
</p:tagLst>
</file>

<file path=ppt/tags/tag414.xml><?xml version="1.0" encoding="utf-8"?>
<p:tagLst xmlns:p="http://schemas.openxmlformats.org/presentationml/2006/main">
  <p:tag name="AS_UNIQUEID" val="422"/>
</p:tagLst>
</file>

<file path=ppt/tags/tag415.xml><?xml version="1.0" encoding="utf-8"?>
<p:tagLst xmlns:p="http://schemas.openxmlformats.org/presentationml/2006/main">
  <p:tag name="AS_UNIQUEID" val="47"/>
</p:tagLst>
</file>

<file path=ppt/tags/tag416.xml><?xml version="1.0" encoding="utf-8"?>
<p:tagLst xmlns:p="http://schemas.openxmlformats.org/presentationml/2006/main">
  <p:tag name="AS_UNIQUEID" val="423"/>
</p:tagLst>
</file>

<file path=ppt/tags/tag417.xml><?xml version="1.0" encoding="utf-8"?>
<p:tagLst xmlns:p="http://schemas.openxmlformats.org/presentationml/2006/main">
  <p:tag name="AS_UNIQUEID" val="805"/>
</p:tagLst>
</file>

<file path=ppt/tags/tag418.xml><?xml version="1.0" encoding="utf-8"?>
<p:tagLst xmlns:p="http://schemas.openxmlformats.org/presentationml/2006/main">
  <p:tag name="AS_UNIQUEID" val="425"/>
</p:tagLst>
</file>

<file path=ppt/tags/tag419.xml><?xml version="1.0" encoding="utf-8"?>
<p:tagLst xmlns:p="http://schemas.openxmlformats.org/presentationml/2006/main">
  <p:tag name="AS_UNIQUEID" val="426"/>
</p:tagLst>
</file>

<file path=ppt/tags/tag42.xml><?xml version="1.0" encoding="utf-8"?>
<p:tagLst xmlns:p="http://schemas.openxmlformats.org/presentationml/2006/main">
  <p:tag name="AS_UNIQUEID" val="89"/>
</p:tagLst>
</file>

<file path=ppt/tags/tag420.xml><?xml version="1.0" encoding="utf-8"?>
<p:tagLst xmlns:p="http://schemas.openxmlformats.org/presentationml/2006/main">
  <p:tag name="AS_UNIQUEID" val="806"/>
</p:tagLst>
</file>

<file path=ppt/tags/tag421.xml><?xml version="1.0" encoding="utf-8"?>
<p:tagLst xmlns:p="http://schemas.openxmlformats.org/presentationml/2006/main">
  <p:tag name="AS_UNIQUEID" val="428"/>
</p:tagLst>
</file>

<file path=ppt/tags/tag422.xml><?xml version="1.0" encoding="utf-8"?>
<p:tagLst xmlns:p="http://schemas.openxmlformats.org/presentationml/2006/main">
  <p:tag name="AS_UNIQUEID" val="429"/>
</p:tagLst>
</file>

<file path=ppt/tags/tag423.xml><?xml version="1.0" encoding="utf-8"?>
<p:tagLst xmlns:p="http://schemas.openxmlformats.org/presentationml/2006/main">
  <p:tag name="AS_UNIQUEID" val="430"/>
</p:tagLst>
</file>

<file path=ppt/tags/tag424.xml><?xml version="1.0" encoding="utf-8"?>
<p:tagLst xmlns:p="http://schemas.openxmlformats.org/presentationml/2006/main">
  <p:tag name="AS_UNIQUEID" val="431"/>
</p:tagLst>
</file>

<file path=ppt/tags/tag425.xml><?xml version="1.0" encoding="utf-8"?>
<p:tagLst xmlns:p="http://schemas.openxmlformats.org/presentationml/2006/main">
  <p:tag name="AS_UNIQUEID" val="47"/>
</p:tagLst>
</file>

<file path=ppt/tags/tag426.xml><?xml version="1.0" encoding="utf-8"?>
<p:tagLst xmlns:p="http://schemas.openxmlformats.org/presentationml/2006/main">
  <p:tag name="AS_UNIQUEID" val="432"/>
</p:tagLst>
</file>

<file path=ppt/tags/tag427.xml><?xml version="1.0" encoding="utf-8"?>
<p:tagLst xmlns:p="http://schemas.openxmlformats.org/presentationml/2006/main">
  <p:tag name="AS_UNIQUEID" val="807"/>
</p:tagLst>
</file>

<file path=ppt/tags/tag428.xml><?xml version="1.0" encoding="utf-8"?>
<p:tagLst xmlns:p="http://schemas.openxmlformats.org/presentationml/2006/main">
  <p:tag name="AS_UNIQUEID" val="434"/>
</p:tagLst>
</file>

<file path=ppt/tags/tag429.xml><?xml version="1.0" encoding="utf-8"?>
<p:tagLst xmlns:p="http://schemas.openxmlformats.org/presentationml/2006/main">
  <p:tag name="AS_UNIQUEID" val="435"/>
</p:tagLst>
</file>

<file path=ppt/tags/tag43.xml><?xml version="1.0" encoding="utf-8"?>
<p:tagLst xmlns:p="http://schemas.openxmlformats.org/presentationml/2006/main">
  <p:tag name="AS_UNIQUEID" val="90"/>
</p:tagLst>
</file>

<file path=ppt/tags/tag430.xml><?xml version="1.0" encoding="utf-8"?>
<p:tagLst xmlns:p="http://schemas.openxmlformats.org/presentationml/2006/main">
  <p:tag name="AS_UNIQUEID" val="808"/>
</p:tagLst>
</file>

<file path=ppt/tags/tag431.xml><?xml version="1.0" encoding="utf-8"?>
<p:tagLst xmlns:p="http://schemas.openxmlformats.org/presentationml/2006/main">
  <p:tag name="AS_UNIQUEID" val="437"/>
</p:tagLst>
</file>

<file path=ppt/tags/tag432.xml><?xml version="1.0" encoding="utf-8"?>
<p:tagLst xmlns:p="http://schemas.openxmlformats.org/presentationml/2006/main">
  <p:tag name="AS_UNIQUEID" val="438"/>
</p:tagLst>
</file>

<file path=ppt/tags/tag433.xml><?xml version="1.0" encoding="utf-8"?>
<p:tagLst xmlns:p="http://schemas.openxmlformats.org/presentationml/2006/main">
  <p:tag name="AS_UNIQUEID" val="439"/>
</p:tagLst>
</file>

<file path=ppt/tags/tag434.xml><?xml version="1.0" encoding="utf-8"?>
<p:tagLst xmlns:p="http://schemas.openxmlformats.org/presentationml/2006/main">
  <p:tag name="AS_UNIQUEID" val="440"/>
</p:tagLst>
</file>

<file path=ppt/tags/tag435.xml><?xml version="1.0" encoding="utf-8"?>
<p:tagLst xmlns:p="http://schemas.openxmlformats.org/presentationml/2006/main">
  <p:tag name="AS_UNIQUEID" val="47"/>
</p:tagLst>
</file>

<file path=ppt/tags/tag436.xml><?xml version="1.0" encoding="utf-8"?>
<p:tagLst xmlns:p="http://schemas.openxmlformats.org/presentationml/2006/main">
  <p:tag name="AS_UNIQUEID" val="441"/>
</p:tagLst>
</file>

<file path=ppt/tags/tag437.xml><?xml version="1.0" encoding="utf-8"?>
<p:tagLst xmlns:p="http://schemas.openxmlformats.org/presentationml/2006/main">
  <p:tag name="AS_UNIQUEID" val="809"/>
</p:tagLst>
</file>

<file path=ppt/tags/tag438.xml><?xml version="1.0" encoding="utf-8"?>
<p:tagLst xmlns:p="http://schemas.openxmlformats.org/presentationml/2006/main">
  <p:tag name="AS_UNIQUEID" val="443"/>
</p:tagLst>
</file>

<file path=ppt/tags/tag439.xml><?xml version="1.0" encoding="utf-8"?>
<p:tagLst xmlns:p="http://schemas.openxmlformats.org/presentationml/2006/main">
  <p:tag name="AS_UNIQUEID" val="444"/>
</p:tagLst>
</file>

<file path=ppt/tags/tag44.xml><?xml version="1.0" encoding="utf-8"?>
<p:tagLst xmlns:p="http://schemas.openxmlformats.org/presentationml/2006/main">
  <p:tag name="AS_UNIQUEID" val="690"/>
</p:tagLst>
</file>

<file path=ppt/tags/tag440.xml><?xml version="1.0" encoding="utf-8"?>
<p:tagLst xmlns:p="http://schemas.openxmlformats.org/presentationml/2006/main">
  <p:tag name="AS_UNIQUEID" val="810"/>
</p:tagLst>
</file>

<file path=ppt/tags/tag441.xml><?xml version="1.0" encoding="utf-8"?>
<p:tagLst xmlns:p="http://schemas.openxmlformats.org/presentationml/2006/main">
  <p:tag name="AS_UNIQUEID" val="446"/>
</p:tagLst>
</file>

<file path=ppt/tags/tag442.xml><?xml version="1.0" encoding="utf-8"?>
<p:tagLst xmlns:p="http://schemas.openxmlformats.org/presentationml/2006/main">
  <p:tag name="AS_UNIQUEID" val="447"/>
</p:tagLst>
</file>

<file path=ppt/tags/tag443.xml><?xml version="1.0" encoding="utf-8"?>
<p:tagLst xmlns:p="http://schemas.openxmlformats.org/presentationml/2006/main">
  <p:tag name="AS_UNIQUEID" val="448"/>
</p:tagLst>
</file>

<file path=ppt/tags/tag444.xml><?xml version="1.0" encoding="utf-8"?>
<p:tagLst xmlns:p="http://schemas.openxmlformats.org/presentationml/2006/main">
  <p:tag name="AS_UNIQUEID" val="449"/>
</p:tagLst>
</file>

<file path=ppt/tags/tag445.xml><?xml version="1.0" encoding="utf-8"?>
<p:tagLst xmlns:p="http://schemas.openxmlformats.org/presentationml/2006/main">
  <p:tag name="AS_UNIQUEID" val="47"/>
</p:tagLst>
</file>

<file path=ppt/tags/tag446.xml><?xml version="1.0" encoding="utf-8"?>
<p:tagLst xmlns:p="http://schemas.openxmlformats.org/presentationml/2006/main">
  <p:tag name="AS_UNIQUEID" val="811"/>
</p:tagLst>
</file>

<file path=ppt/tags/tag447.xml><?xml version="1.0" encoding="utf-8"?>
<p:tagLst xmlns:p="http://schemas.openxmlformats.org/presentationml/2006/main">
  <p:tag name="AS_UNIQUEID" val="451"/>
</p:tagLst>
</file>

<file path=ppt/tags/tag448.xml><?xml version="1.0" encoding="utf-8"?>
<p:tagLst xmlns:p="http://schemas.openxmlformats.org/presentationml/2006/main">
  <p:tag name="AS_UNIQUEID" val="452"/>
</p:tagLst>
</file>

<file path=ppt/tags/tag449.xml><?xml version="1.0" encoding="utf-8"?>
<p:tagLst xmlns:p="http://schemas.openxmlformats.org/presentationml/2006/main">
  <p:tag name="AS_UNIQUEID" val="812"/>
</p:tagLst>
</file>

<file path=ppt/tags/tag45.xml><?xml version="1.0" encoding="utf-8"?>
<p:tagLst xmlns:p="http://schemas.openxmlformats.org/presentationml/2006/main">
  <p:tag name="AS_UNIQUEID" val="92"/>
</p:tagLst>
</file>

<file path=ppt/tags/tag450.xml><?xml version="1.0" encoding="utf-8"?>
<p:tagLst xmlns:p="http://schemas.openxmlformats.org/presentationml/2006/main">
  <p:tag name="AS_UNIQUEID" val="454"/>
</p:tagLst>
</file>

<file path=ppt/tags/tag451.xml><?xml version="1.0" encoding="utf-8"?>
<p:tagLst xmlns:p="http://schemas.openxmlformats.org/presentationml/2006/main">
  <p:tag name="AS_UNIQUEID" val="455"/>
</p:tagLst>
</file>

<file path=ppt/tags/tag452.xml><?xml version="1.0" encoding="utf-8"?>
<p:tagLst xmlns:p="http://schemas.openxmlformats.org/presentationml/2006/main">
  <p:tag name="AS_UNIQUEID" val="456"/>
</p:tagLst>
</file>

<file path=ppt/tags/tag453.xml><?xml version="1.0" encoding="utf-8"?>
<p:tagLst xmlns:p="http://schemas.openxmlformats.org/presentationml/2006/main">
  <p:tag name="AS_UNIQUEID" val="457"/>
</p:tagLst>
</file>

<file path=ppt/tags/tag454.xml><?xml version="1.0" encoding="utf-8"?>
<p:tagLst xmlns:p="http://schemas.openxmlformats.org/presentationml/2006/main">
  <p:tag name="AS_UNIQUEID" val="47"/>
</p:tagLst>
</file>

<file path=ppt/tags/tag455.xml><?xml version="1.0" encoding="utf-8"?>
<p:tagLst xmlns:p="http://schemas.openxmlformats.org/presentationml/2006/main">
  <p:tag name="AS_UNIQUEID" val="458"/>
</p:tagLst>
</file>

<file path=ppt/tags/tag456.xml><?xml version="1.0" encoding="utf-8"?>
<p:tagLst xmlns:p="http://schemas.openxmlformats.org/presentationml/2006/main">
  <p:tag name="AS_UNIQUEID" val="813"/>
</p:tagLst>
</file>

<file path=ppt/tags/tag457.xml><?xml version="1.0" encoding="utf-8"?>
<p:tagLst xmlns:p="http://schemas.openxmlformats.org/presentationml/2006/main">
  <p:tag name="AS_UNIQUEID" val="460"/>
</p:tagLst>
</file>

<file path=ppt/tags/tag458.xml><?xml version="1.0" encoding="utf-8"?>
<p:tagLst xmlns:p="http://schemas.openxmlformats.org/presentationml/2006/main">
  <p:tag name="AS_UNIQUEID" val="461"/>
</p:tagLst>
</file>

<file path=ppt/tags/tag459.xml><?xml version="1.0" encoding="utf-8"?>
<p:tagLst xmlns:p="http://schemas.openxmlformats.org/presentationml/2006/main">
  <p:tag name="AS_UNIQUEID" val="814"/>
</p:tagLst>
</file>

<file path=ppt/tags/tag46.xml><?xml version="1.0" encoding="utf-8"?>
<p:tagLst xmlns:p="http://schemas.openxmlformats.org/presentationml/2006/main">
  <p:tag name="AS_UNIQUEID" val="93"/>
</p:tagLst>
</file>

<file path=ppt/tags/tag460.xml><?xml version="1.0" encoding="utf-8"?>
<p:tagLst xmlns:p="http://schemas.openxmlformats.org/presentationml/2006/main">
  <p:tag name="AS_UNIQUEID" val="463"/>
</p:tagLst>
</file>

<file path=ppt/tags/tag461.xml><?xml version="1.0" encoding="utf-8"?>
<p:tagLst xmlns:p="http://schemas.openxmlformats.org/presentationml/2006/main">
  <p:tag name="AS_UNIQUEID" val="464"/>
</p:tagLst>
</file>

<file path=ppt/tags/tag462.xml><?xml version="1.0" encoding="utf-8"?>
<p:tagLst xmlns:p="http://schemas.openxmlformats.org/presentationml/2006/main">
  <p:tag name="AS_UNIQUEID" val="465"/>
</p:tagLst>
</file>

<file path=ppt/tags/tag463.xml><?xml version="1.0" encoding="utf-8"?>
<p:tagLst xmlns:p="http://schemas.openxmlformats.org/presentationml/2006/main">
  <p:tag name="AS_UNIQUEID" val="466"/>
</p:tagLst>
</file>

<file path=ppt/tags/tag464.xml><?xml version="1.0" encoding="utf-8"?>
<p:tagLst xmlns:p="http://schemas.openxmlformats.org/presentationml/2006/main">
  <p:tag name="AS_UNIQUEID" val="47"/>
</p:tagLst>
</file>

<file path=ppt/tags/tag465.xml><?xml version="1.0" encoding="utf-8"?>
<p:tagLst xmlns:p="http://schemas.openxmlformats.org/presentationml/2006/main">
  <p:tag name="AS_UNIQUEID" val="467"/>
</p:tagLst>
</file>

<file path=ppt/tags/tag466.xml><?xml version="1.0" encoding="utf-8"?>
<p:tagLst xmlns:p="http://schemas.openxmlformats.org/presentationml/2006/main">
  <p:tag name="AS_UNIQUEID" val="815"/>
</p:tagLst>
</file>

<file path=ppt/tags/tag467.xml><?xml version="1.0" encoding="utf-8"?>
<p:tagLst xmlns:p="http://schemas.openxmlformats.org/presentationml/2006/main">
  <p:tag name="AS_UNIQUEID" val="469"/>
</p:tagLst>
</file>

<file path=ppt/tags/tag468.xml><?xml version="1.0" encoding="utf-8"?>
<p:tagLst xmlns:p="http://schemas.openxmlformats.org/presentationml/2006/main">
  <p:tag name="AS_UNIQUEID" val="470"/>
</p:tagLst>
</file>

<file path=ppt/tags/tag469.xml><?xml version="1.0" encoding="utf-8"?>
<p:tagLst xmlns:p="http://schemas.openxmlformats.org/presentationml/2006/main">
  <p:tag name="AS_UNIQUEID" val="816"/>
</p:tagLst>
</file>

<file path=ppt/tags/tag47.xml><?xml version="1.0" encoding="utf-8"?>
<p:tagLst xmlns:p="http://schemas.openxmlformats.org/presentationml/2006/main">
  <p:tag name="AS_UNIQUEID" val="94"/>
</p:tagLst>
</file>

<file path=ppt/tags/tag470.xml><?xml version="1.0" encoding="utf-8"?>
<p:tagLst xmlns:p="http://schemas.openxmlformats.org/presentationml/2006/main">
  <p:tag name="AS_UNIQUEID" val="472"/>
</p:tagLst>
</file>

<file path=ppt/tags/tag471.xml><?xml version="1.0" encoding="utf-8"?>
<p:tagLst xmlns:p="http://schemas.openxmlformats.org/presentationml/2006/main">
  <p:tag name="AS_UNIQUEID" val="473"/>
</p:tagLst>
</file>

<file path=ppt/tags/tag472.xml><?xml version="1.0" encoding="utf-8"?>
<p:tagLst xmlns:p="http://schemas.openxmlformats.org/presentationml/2006/main">
  <p:tag name="AS_UNIQUEID" val="474"/>
</p:tagLst>
</file>

<file path=ppt/tags/tag473.xml><?xml version="1.0" encoding="utf-8"?>
<p:tagLst xmlns:p="http://schemas.openxmlformats.org/presentationml/2006/main">
  <p:tag name="AS_UNIQUEID" val="475"/>
</p:tagLst>
</file>

<file path=ppt/tags/tag474.xml><?xml version="1.0" encoding="utf-8"?>
<p:tagLst xmlns:p="http://schemas.openxmlformats.org/presentationml/2006/main">
  <p:tag name="AS_UNIQUEID" val="47"/>
</p:tagLst>
</file>

<file path=ppt/tags/tag475.xml><?xml version="1.0" encoding="utf-8"?>
<p:tagLst xmlns:p="http://schemas.openxmlformats.org/presentationml/2006/main">
  <p:tag name="AS_UNIQUEID" val="476"/>
</p:tagLst>
</file>

<file path=ppt/tags/tag476.xml><?xml version="1.0" encoding="utf-8"?>
<p:tagLst xmlns:p="http://schemas.openxmlformats.org/presentationml/2006/main">
  <p:tag name="AS_UNIQUEID" val="817"/>
</p:tagLst>
</file>

<file path=ppt/tags/tag477.xml><?xml version="1.0" encoding="utf-8"?>
<p:tagLst xmlns:p="http://schemas.openxmlformats.org/presentationml/2006/main">
  <p:tag name="AS_UNIQUEID" val="478"/>
</p:tagLst>
</file>

<file path=ppt/tags/tag478.xml><?xml version="1.0" encoding="utf-8"?>
<p:tagLst xmlns:p="http://schemas.openxmlformats.org/presentationml/2006/main">
  <p:tag name="AS_UNIQUEID" val="479"/>
</p:tagLst>
</file>

<file path=ppt/tags/tag479.xml><?xml version="1.0" encoding="utf-8"?>
<p:tagLst xmlns:p="http://schemas.openxmlformats.org/presentationml/2006/main">
  <p:tag name="AS_UNIQUEID" val="818"/>
</p:tagLst>
</file>

<file path=ppt/tags/tag48.xml><?xml version="1.0" encoding="utf-8"?>
<p:tagLst xmlns:p="http://schemas.openxmlformats.org/presentationml/2006/main">
  <p:tag name="AS_UNIQUEID" val="95"/>
</p:tagLst>
</file>

<file path=ppt/tags/tag480.xml><?xml version="1.0" encoding="utf-8"?>
<p:tagLst xmlns:p="http://schemas.openxmlformats.org/presentationml/2006/main">
  <p:tag name="AS_UNIQUEID" val="481"/>
</p:tagLst>
</file>

<file path=ppt/tags/tag481.xml><?xml version="1.0" encoding="utf-8"?>
<p:tagLst xmlns:p="http://schemas.openxmlformats.org/presentationml/2006/main">
  <p:tag name="AS_UNIQUEID" val="482"/>
</p:tagLst>
</file>

<file path=ppt/tags/tag482.xml><?xml version="1.0" encoding="utf-8"?>
<p:tagLst xmlns:p="http://schemas.openxmlformats.org/presentationml/2006/main">
  <p:tag name="AS_UNIQUEID" val="483"/>
</p:tagLst>
</file>

<file path=ppt/tags/tag483.xml><?xml version="1.0" encoding="utf-8"?>
<p:tagLst xmlns:p="http://schemas.openxmlformats.org/presentationml/2006/main">
  <p:tag name="AS_UNIQUEID" val="484"/>
</p:tagLst>
</file>

<file path=ppt/tags/tag484.xml><?xml version="1.0" encoding="utf-8"?>
<p:tagLst xmlns:p="http://schemas.openxmlformats.org/presentationml/2006/main">
  <p:tag name="AS_UNIQUEID" val="47"/>
</p:tagLst>
</file>

<file path=ppt/tags/tag485.xml><?xml version="1.0" encoding="utf-8"?>
<p:tagLst xmlns:p="http://schemas.openxmlformats.org/presentationml/2006/main">
  <p:tag name="AS_UNIQUEID" val="485"/>
</p:tagLst>
</file>

<file path=ppt/tags/tag486.xml><?xml version="1.0" encoding="utf-8"?>
<p:tagLst xmlns:p="http://schemas.openxmlformats.org/presentationml/2006/main">
  <p:tag name="AS_UNIQUEID" val="819"/>
</p:tagLst>
</file>

<file path=ppt/tags/tag487.xml><?xml version="1.0" encoding="utf-8"?>
<p:tagLst xmlns:p="http://schemas.openxmlformats.org/presentationml/2006/main">
  <p:tag name="AS_UNIQUEID" val="487"/>
</p:tagLst>
</file>

<file path=ppt/tags/tag488.xml><?xml version="1.0" encoding="utf-8"?>
<p:tagLst xmlns:p="http://schemas.openxmlformats.org/presentationml/2006/main">
  <p:tag name="AS_UNIQUEID" val="488"/>
</p:tagLst>
</file>

<file path=ppt/tags/tag489.xml><?xml version="1.0" encoding="utf-8"?>
<p:tagLst xmlns:p="http://schemas.openxmlformats.org/presentationml/2006/main">
  <p:tag name="AS_UNIQUEID" val="820"/>
</p:tagLst>
</file>

<file path=ppt/tags/tag49.xml><?xml version="1.0" encoding="utf-8"?>
<p:tagLst xmlns:p="http://schemas.openxmlformats.org/presentationml/2006/main">
  <p:tag name="AS_UNIQUEID" val="96"/>
</p:tagLst>
</file>

<file path=ppt/tags/tag490.xml><?xml version="1.0" encoding="utf-8"?>
<p:tagLst xmlns:p="http://schemas.openxmlformats.org/presentationml/2006/main">
  <p:tag name="AS_UNIQUEID" val="490"/>
</p:tagLst>
</file>

<file path=ppt/tags/tag491.xml><?xml version="1.0" encoding="utf-8"?>
<p:tagLst xmlns:p="http://schemas.openxmlformats.org/presentationml/2006/main">
  <p:tag name="AS_UNIQUEID" val="491"/>
</p:tagLst>
</file>

<file path=ppt/tags/tag492.xml><?xml version="1.0" encoding="utf-8"?>
<p:tagLst xmlns:p="http://schemas.openxmlformats.org/presentationml/2006/main">
  <p:tag name="AS_UNIQUEID" val="492"/>
</p:tagLst>
</file>

<file path=ppt/tags/tag493.xml><?xml version="1.0" encoding="utf-8"?>
<p:tagLst xmlns:p="http://schemas.openxmlformats.org/presentationml/2006/main">
  <p:tag name="AS_UNIQUEID" val="493"/>
</p:tagLst>
</file>

<file path=ppt/tags/tag494.xml><?xml version="1.0" encoding="utf-8"?>
<p:tagLst xmlns:p="http://schemas.openxmlformats.org/presentationml/2006/main">
  <p:tag name="AS_UNIQUEID" val="47"/>
</p:tagLst>
</file>

<file path=ppt/tags/tag495.xml><?xml version="1.0" encoding="utf-8"?>
<p:tagLst xmlns:p="http://schemas.openxmlformats.org/presentationml/2006/main">
  <p:tag name="AS_UNIQUEID" val="494"/>
</p:tagLst>
</file>

<file path=ppt/tags/tag496.xml><?xml version="1.0" encoding="utf-8"?>
<p:tagLst xmlns:p="http://schemas.openxmlformats.org/presentationml/2006/main">
  <p:tag name="AS_UNIQUEID" val="821"/>
</p:tagLst>
</file>

<file path=ppt/tags/tag497.xml><?xml version="1.0" encoding="utf-8"?>
<p:tagLst xmlns:p="http://schemas.openxmlformats.org/presentationml/2006/main">
  <p:tag name="AS_UNIQUEID" val="496"/>
</p:tagLst>
</file>

<file path=ppt/tags/tag498.xml><?xml version="1.0" encoding="utf-8"?>
<p:tagLst xmlns:p="http://schemas.openxmlformats.org/presentationml/2006/main">
  <p:tag name="AS_UNIQUEID" val="497"/>
</p:tagLst>
</file>

<file path=ppt/tags/tag499.xml><?xml version="1.0" encoding="utf-8"?>
<p:tagLst xmlns:p="http://schemas.openxmlformats.org/presentationml/2006/main">
  <p:tag name="AS_UNIQUEID" val="498"/>
</p:tagLst>
</file>

<file path=ppt/tags/tag5.xml><?xml version="1.0" encoding="utf-8"?>
<p:tagLst xmlns:p="http://schemas.openxmlformats.org/presentationml/2006/main">
  <p:tag name="AS_UNIQUEID" val="52"/>
</p:tagLst>
</file>

<file path=ppt/tags/tag50.xml><?xml version="1.0" encoding="utf-8"?>
<p:tagLst xmlns:p="http://schemas.openxmlformats.org/presentationml/2006/main">
  <p:tag name="AS_UNIQUEID" val="97"/>
</p:tagLst>
</file>

<file path=ppt/tags/tag500.xml><?xml version="1.0" encoding="utf-8"?>
<p:tagLst xmlns:p="http://schemas.openxmlformats.org/presentationml/2006/main">
  <p:tag name="AS_UNIQUEID" val="499"/>
</p:tagLst>
</file>

<file path=ppt/tags/tag501.xml><?xml version="1.0" encoding="utf-8"?>
<p:tagLst xmlns:p="http://schemas.openxmlformats.org/presentationml/2006/main">
  <p:tag name="AS_UNIQUEID" val="500"/>
</p:tagLst>
</file>

<file path=ppt/tags/tag502.xml><?xml version="1.0" encoding="utf-8"?>
<p:tagLst xmlns:p="http://schemas.openxmlformats.org/presentationml/2006/main">
  <p:tag name="AS_UNIQUEID" val="501"/>
</p:tagLst>
</file>

<file path=ppt/tags/tag503.xml><?xml version="1.0" encoding="utf-8"?>
<p:tagLst xmlns:p="http://schemas.openxmlformats.org/presentationml/2006/main">
  <p:tag name="AS_UNIQUEID" val="502"/>
</p:tagLst>
</file>

<file path=ppt/tags/tag504.xml><?xml version="1.0" encoding="utf-8"?>
<p:tagLst xmlns:p="http://schemas.openxmlformats.org/presentationml/2006/main">
  <p:tag name="AS_UNIQUEID" val="503"/>
</p:tagLst>
</file>

<file path=ppt/tags/tag505.xml><?xml version="1.0" encoding="utf-8"?>
<p:tagLst xmlns:p="http://schemas.openxmlformats.org/presentationml/2006/main">
  <p:tag name="AS_UNIQUEID" val="822"/>
</p:tagLst>
</file>

<file path=ppt/tags/tag506.xml><?xml version="1.0" encoding="utf-8"?>
<p:tagLst xmlns:p="http://schemas.openxmlformats.org/presentationml/2006/main">
  <p:tag name="AS_UNIQUEID" val="505"/>
</p:tagLst>
</file>

<file path=ppt/tags/tag507.xml><?xml version="1.0" encoding="utf-8"?>
<p:tagLst xmlns:p="http://schemas.openxmlformats.org/presentationml/2006/main">
  <p:tag name="AS_UNIQUEID" val="506"/>
</p:tagLst>
</file>

<file path=ppt/tags/tag508.xml><?xml version="1.0" encoding="utf-8"?>
<p:tagLst xmlns:p="http://schemas.openxmlformats.org/presentationml/2006/main">
  <p:tag name="AS_UNIQUEID" val="507"/>
</p:tagLst>
</file>

<file path=ppt/tags/tag509.xml><?xml version="1.0" encoding="utf-8"?>
<p:tagLst xmlns:p="http://schemas.openxmlformats.org/presentationml/2006/main">
  <p:tag name="AS_UNIQUEID" val="508"/>
</p:tagLst>
</file>

<file path=ppt/tags/tag51.xml><?xml version="1.0" encoding="utf-8"?>
<p:tagLst xmlns:p="http://schemas.openxmlformats.org/presentationml/2006/main">
  <p:tag name="AS_UNIQUEID" val="691"/>
</p:tagLst>
</file>

<file path=ppt/tags/tag510.xml><?xml version="1.0" encoding="utf-8"?>
<p:tagLst xmlns:p="http://schemas.openxmlformats.org/presentationml/2006/main">
  <p:tag name="AS_UNIQUEID" val="509"/>
</p:tagLst>
</file>

<file path=ppt/tags/tag511.xml><?xml version="1.0" encoding="utf-8"?>
<p:tagLst xmlns:p="http://schemas.openxmlformats.org/presentationml/2006/main">
  <p:tag name="AS_UNIQUEID" val="510"/>
</p:tagLst>
</file>

<file path=ppt/tags/tag512.xml><?xml version="1.0" encoding="utf-8"?>
<p:tagLst xmlns:p="http://schemas.openxmlformats.org/presentationml/2006/main">
  <p:tag name="AS_UNIQUEID" val="511"/>
</p:tagLst>
</file>

<file path=ppt/tags/tag513.xml><?xml version="1.0" encoding="utf-8"?>
<p:tagLst xmlns:p="http://schemas.openxmlformats.org/presentationml/2006/main">
  <p:tag name="AS_UNIQUEID" val="512"/>
</p:tagLst>
</file>

<file path=ppt/tags/tag514.xml><?xml version="1.0" encoding="utf-8"?>
<p:tagLst xmlns:p="http://schemas.openxmlformats.org/presentationml/2006/main">
  <p:tag name="AS_UNIQUEID" val="513"/>
</p:tagLst>
</file>

<file path=ppt/tags/tag515.xml><?xml version="1.0" encoding="utf-8"?>
<p:tagLst xmlns:p="http://schemas.openxmlformats.org/presentationml/2006/main">
  <p:tag name="AS_UNIQUEID" val="514"/>
</p:tagLst>
</file>

<file path=ppt/tags/tag516.xml><?xml version="1.0" encoding="utf-8"?>
<p:tagLst xmlns:p="http://schemas.openxmlformats.org/presentationml/2006/main">
  <p:tag name="AS_UNIQUEID" val="515"/>
</p:tagLst>
</file>

<file path=ppt/tags/tag517.xml><?xml version="1.0" encoding="utf-8"?>
<p:tagLst xmlns:p="http://schemas.openxmlformats.org/presentationml/2006/main">
  <p:tag name="AS_UNIQUEID" val="516"/>
</p:tagLst>
</file>

<file path=ppt/tags/tag518.xml><?xml version="1.0" encoding="utf-8"?>
<p:tagLst xmlns:p="http://schemas.openxmlformats.org/presentationml/2006/main">
  <p:tag name="AS_UNIQUEID" val="517"/>
</p:tagLst>
</file>

<file path=ppt/tags/tag519.xml><?xml version="1.0" encoding="utf-8"?>
<p:tagLst xmlns:p="http://schemas.openxmlformats.org/presentationml/2006/main">
  <p:tag name="AS_UNIQUEID" val="518"/>
</p:tagLst>
</file>

<file path=ppt/tags/tag52.xml><?xml version="1.0" encoding="utf-8"?>
<p:tagLst xmlns:p="http://schemas.openxmlformats.org/presentationml/2006/main">
  <p:tag name="AS_UNIQUEID" val="99"/>
</p:tagLst>
</file>

<file path=ppt/tags/tag520.xml><?xml version="1.0" encoding="utf-8"?>
<p:tagLst xmlns:p="http://schemas.openxmlformats.org/presentationml/2006/main">
  <p:tag name="AS_UNIQUEID" val="519"/>
</p:tagLst>
</file>

<file path=ppt/tags/tag521.xml><?xml version="1.0" encoding="utf-8"?>
<p:tagLst xmlns:p="http://schemas.openxmlformats.org/presentationml/2006/main">
  <p:tag name="AS_UNIQUEID" val="520"/>
</p:tagLst>
</file>

<file path=ppt/tags/tag522.xml><?xml version="1.0" encoding="utf-8"?>
<p:tagLst xmlns:p="http://schemas.openxmlformats.org/presentationml/2006/main">
  <p:tag name="AS_UNIQUEID" val="521"/>
</p:tagLst>
</file>

<file path=ppt/tags/tag523.xml><?xml version="1.0" encoding="utf-8"?>
<p:tagLst xmlns:p="http://schemas.openxmlformats.org/presentationml/2006/main">
  <p:tag name="AS_UNIQUEID" val="522"/>
</p:tagLst>
</file>

<file path=ppt/tags/tag524.xml><?xml version="1.0" encoding="utf-8"?>
<p:tagLst xmlns:p="http://schemas.openxmlformats.org/presentationml/2006/main">
  <p:tag name="AS_UNIQUEID" val="823"/>
</p:tagLst>
</file>

<file path=ppt/tags/tag525.xml><?xml version="1.0" encoding="utf-8"?>
<p:tagLst xmlns:p="http://schemas.openxmlformats.org/presentationml/2006/main">
  <p:tag name="AS_UNIQUEID" val="524"/>
</p:tagLst>
</file>

<file path=ppt/tags/tag526.xml><?xml version="1.0" encoding="utf-8"?>
<p:tagLst xmlns:p="http://schemas.openxmlformats.org/presentationml/2006/main">
  <p:tag name="AS_UNIQUEID" val="525"/>
</p:tagLst>
</file>

<file path=ppt/tags/tag527.xml><?xml version="1.0" encoding="utf-8"?>
<p:tagLst xmlns:p="http://schemas.openxmlformats.org/presentationml/2006/main">
  <p:tag name="AS_UNIQUEID" val="526"/>
</p:tagLst>
</file>

<file path=ppt/tags/tag528.xml><?xml version="1.0" encoding="utf-8"?>
<p:tagLst xmlns:p="http://schemas.openxmlformats.org/presentationml/2006/main">
  <p:tag name="AS_UNIQUEID" val="527"/>
</p:tagLst>
</file>

<file path=ppt/tags/tag529.xml><?xml version="1.0" encoding="utf-8"?>
<p:tagLst xmlns:p="http://schemas.openxmlformats.org/presentationml/2006/main">
  <p:tag name="AS_UNIQUEID" val="528"/>
</p:tagLst>
</file>

<file path=ppt/tags/tag53.xml><?xml version="1.0" encoding="utf-8"?>
<p:tagLst xmlns:p="http://schemas.openxmlformats.org/presentationml/2006/main">
  <p:tag name="AS_UNIQUEID" val="100"/>
</p:tagLst>
</file>

<file path=ppt/tags/tag530.xml><?xml version="1.0" encoding="utf-8"?>
<p:tagLst xmlns:p="http://schemas.openxmlformats.org/presentationml/2006/main">
  <p:tag name="AS_UNIQUEID" val="529"/>
</p:tagLst>
</file>

<file path=ppt/tags/tag531.xml><?xml version="1.0" encoding="utf-8"?>
<p:tagLst xmlns:p="http://schemas.openxmlformats.org/presentationml/2006/main">
  <p:tag name="AS_UNIQUEID" val="530"/>
</p:tagLst>
</file>

<file path=ppt/tags/tag532.xml><?xml version="1.0" encoding="utf-8"?>
<p:tagLst xmlns:p="http://schemas.openxmlformats.org/presentationml/2006/main">
  <p:tag name="AS_UNIQUEID" val="531"/>
</p:tagLst>
</file>

<file path=ppt/tags/tag533.xml><?xml version="1.0" encoding="utf-8"?>
<p:tagLst xmlns:p="http://schemas.openxmlformats.org/presentationml/2006/main">
  <p:tag name="AS_UNIQUEID" val="824"/>
</p:tagLst>
</file>

<file path=ppt/tags/tag534.xml><?xml version="1.0" encoding="utf-8"?>
<p:tagLst xmlns:p="http://schemas.openxmlformats.org/presentationml/2006/main">
  <p:tag name="AS_UNIQUEID" val="533"/>
</p:tagLst>
</file>

<file path=ppt/tags/tag535.xml><?xml version="1.0" encoding="utf-8"?>
<p:tagLst xmlns:p="http://schemas.openxmlformats.org/presentationml/2006/main">
  <p:tag name="AS_UNIQUEID" val="534"/>
</p:tagLst>
</file>

<file path=ppt/tags/tag536.xml><?xml version="1.0" encoding="utf-8"?>
<p:tagLst xmlns:p="http://schemas.openxmlformats.org/presentationml/2006/main">
  <p:tag name="AS_UNIQUEID" val="535"/>
</p:tagLst>
</file>

<file path=ppt/tags/tag537.xml><?xml version="1.0" encoding="utf-8"?>
<p:tagLst xmlns:p="http://schemas.openxmlformats.org/presentationml/2006/main">
  <p:tag name="AS_UNIQUEID" val="536"/>
</p:tagLst>
</file>

<file path=ppt/tags/tag538.xml><?xml version="1.0" encoding="utf-8"?>
<p:tagLst xmlns:p="http://schemas.openxmlformats.org/presentationml/2006/main">
  <p:tag name="AS_UNIQUEID" val="537"/>
</p:tagLst>
</file>

<file path=ppt/tags/tag539.xml><?xml version="1.0" encoding="utf-8"?>
<p:tagLst xmlns:p="http://schemas.openxmlformats.org/presentationml/2006/main">
  <p:tag name="AS_UNIQUEID" val="538"/>
</p:tagLst>
</file>

<file path=ppt/tags/tag54.xml><?xml version="1.0" encoding="utf-8"?>
<p:tagLst xmlns:p="http://schemas.openxmlformats.org/presentationml/2006/main">
  <p:tag name="AS_UNIQUEID" val="101"/>
</p:tagLst>
</file>

<file path=ppt/tags/tag540.xml><?xml version="1.0" encoding="utf-8"?>
<p:tagLst xmlns:p="http://schemas.openxmlformats.org/presentationml/2006/main">
  <p:tag name="AS_UNIQUEID" val="539"/>
</p:tagLst>
</file>

<file path=ppt/tags/tag541.xml><?xml version="1.0" encoding="utf-8"?>
<p:tagLst xmlns:p="http://schemas.openxmlformats.org/presentationml/2006/main">
  <p:tag name="AS_UNIQUEID" val="540"/>
</p:tagLst>
</file>

<file path=ppt/tags/tag542.xml><?xml version="1.0" encoding="utf-8"?>
<p:tagLst xmlns:p="http://schemas.openxmlformats.org/presentationml/2006/main">
  <p:tag name="AS_UNIQUEID" val="541"/>
</p:tagLst>
</file>

<file path=ppt/tags/tag543.xml><?xml version="1.0" encoding="utf-8"?>
<p:tagLst xmlns:p="http://schemas.openxmlformats.org/presentationml/2006/main">
  <p:tag name="AS_UNIQUEID" val="542"/>
</p:tagLst>
</file>

<file path=ppt/tags/tag544.xml><?xml version="1.0" encoding="utf-8"?>
<p:tagLst xmlns:p="http://schemas.openxmlformats.org/presentationml/2006/main">
  <p:tag name="AS_UNIQUEID" val="543"/>
</p:tagLst>
</file>

<file path=ppt/tags/tag545.xml><?xml version="1.0" encoding="utf-8"?>
<p:tagLst xmlns:p="http://schemas.openxmlformats.org/presentationml/2006/main">
  <p:tag name="AS_UNIQUEID" val="544"/>
</p:tagLst>
</file>

<file path=ppt/tags/tag546.xml><?xml version="1.0" encoding="utf-8"?>
<p:tagLst xmlns:p="http://schemas.openxmlformats.org/presentationml/2006/main">
  <p:tag name="AS_UNIQUEID" val="545"/>
</p:tagLst>
</file>

<file path=ppt/tags/tag547.xml><?xml version="1.0" encoding="utf-8"?>
<p:tagLst xmlns:p="http://schemas.openxmlformats.org/presentationml/2006/main">
  <p:tag name="AS_UNIQUEID" val="546"/>
</p:tagLst>
</file>

<file path=ppt/tags/tag548.xml><?xml version="1.0" encoding="utf-8"?>
<p:tagLst xmlns:p="http://schemas.openxmlformats.org/presentationml/2006/main">
  <p:tag name="AS_UNIQUEID" val="547"/>
</p:tagLst>
</file>

<file path=ppt/tags/tag549.xml><?xml version="1.0" encoding="utf-8"?>
<p:tagLst xmlns:p="http://schemas.openxmlformats.org/presentationml/2006/main">
  <p:tag name="AS_UNIQUEID" val="548"/>
</p:tagLst>
</file>

<file path=ppt/tags/tag55.xml><?xml version="1.0" encoding="utf-8"?>
<p:tagLst xmlns:p="http://schemas.openxmlformats.org/presentationml/2006/main">
  <p:tag name="AS_UNIQUEID" val="102"/>
</p:tagLst>
</file>

<file path=ppt/tags/tag550.xml><?xml version="1.0" encoding="utf-8"?>
<p:tagLst xmlns:p="http://schemas.openxmlformats.org/presentationml/2006/main">
  <p:tag name="AS_UNIQUEID" val="549"/>
</p:tagLst>
</file>

<file path=ppt/tags/tag551.xml><?xml version="1.0" encoding="utf-8"?>
<p:tagLst xmlns:p="http://schemas.openxmlformats.org/presentationml/2006/main">
  <p:tag name="AS_UNIQUEID" val="550"/>
</p:tagLst>
</file>

<file path=ppt/tags/tag552.xml><?xml version="1.0" encoding="utf-8"?>
<p:tagLst xmlns:p="http://schemas.openxmlformats.org/presentationml/2006/main">
  <p:tag name="AS_UNIQUEID" val="551"/>
</p:tagLst>
</file>

<file path=ppt/tags/tag553.xml><?xml version="1.0" encoding="utf-8"?>
<p:tagLst xmlns:p="http://schemas.openxmlformats.org/presentationml/2006/main">
  <p:tag name="AS_UNIQUEID" val="825"/>
</p:tagLst>
</file>

<file path=ppt/tags/tag554.xml><?xml version="1.0" encoding="utf-8"?>
<p:tagLst xmlns:p="http://schemas.openxmlformats.org/presentationml/2006/main">
  <p:tag name="AS_UNIQUEID" val="553"/>
</p:tagLst>
</file>

<file path=ppt/tags/tag555.xml><?xml version="1.0" encoding="utf-8"?>
<p:tagLst xmlns:p="http://schemas.openxmlformats.org/presentationml/2006/main">
  <p:tag name="AS_UNIQUEID" val="554"/>
</p:tagLst>
</file>

<file path=ppt/tags/tag556.xml><?xml version="1.0" encoding="utf-8"?>
<p:tagLst xmlns:p="http://schemas.openxmlformats.org/presentationml/2006/main">
  <p:tag name="AS_UNIQUEID" val="555"/>
</p:tagLst>
</file>

<file path=ppt/tags/tag557.xml><?xml version="1.0" encoding="utf-8"?>
<p:tagLst xmlns:p="http://schemas.openxmlformats.org/presentationml/2006/main">
  <p:tag name="AS_UNIQUEID" val="556"/>
</p:tagLst>
</file>

<file path=ppt/tags/tag558.xml><?xml version="1.0" encoding="utf-8"?>
<p:tagLst xmlns:p="http://schemas.openxmlformats.org/presentationml/2006/main">
  <p:tag name="AS_UNIQUEID" val="557"/>
</p:tagLst>
</file>

<file path=ppt/tags/tag559.xml><?xml version="1.0" encoding="utf-8"?>
<p:tagLst xmlns:p="http://schemas.openxmlformats.org/presentationml/2006/main">
  <p:tag name="AS_UNIQUEID" val="558"/>
</p:tagLst>
</file>

<file path=ppt/tags/tag56.xml><?xml version="1.0" encoding="utf-8"?>
<p:tagLst xmlns:p="http://schemas.openxmlformats.org/presentationml/2006/main">
  <p:tag name="AS_UNIQUEID" val="103"/>
</p:tagLst>
</file>

<file path=ppt/tags/tag560.xml><?xml version="1.0" encoding="utf-8"?>
<p:tagLst xmlns:p="http://schemas.openxmlformats.org/presentationml/2006/main">
  <p:tag name="AS_UNIQUEID" val="559"/>
</p:tagLst>
</file>

<file path=ppt/tags/tag561.xml><?xml version="1.0" encoding="utf-8"?>
<p:tagLst xmlns:p="http://schemas.openxmlformats.org/presentationml/2006/main">
  <p:tag name="AS_UNIQUEID" val="560"/>
</p:tagLst>
</file>

<file path=ppt/tags/tag562.xml><?xml version="1.0" encoding="utf-8"?>
<p:tagLst xmlns:p="http://schemas.openxmlformats.org/presentationml/2006/main">
  <p:tag name="AS_UNIQUEID" val="561"/>
</p:tagLst>
</file>

<file path=ppt/tags/tag563.xml><?xml version="1.0" encoding="utf-8"?>
<p:tagLst xmlns:p="http://schemas.openxmlformats.org/presentationml/2006/main">
  <p:tag name="AS_UNIQUEID" val="562"/>
</p:tagLst>
</file>

<file path=ppt/tags/tag564.xml><?xml version="1.0" encoding="utf-8"?>
<p:tagLst xmlns:p="http://schemas.openxmlformats.org/presentationml/2006/main">
  <p:tag name="AS_UNIQUEID" val="563"/>
</p:tagLst>
</file>

<file path=ppt/tags/tag565.xml><?xml version="1.0" encoding="utf-8"?>
<p:tagLst xmlns:p="http://schemas.openxmlformats.org/presentationml/2006/main">
  <p:tag name="AS_UNIQUEID" val="564"/>
</p:tagLst>
</file>

<file path=ppt/tags/tag566.xml><?xml version="1.0" encoding="utf-8"?>
<p:tagLst xmlns:p="http://schemas.openxmlformats.org/presentationml/2006/main">
  <p:tag name="AS_UNIQUEID" val="565"/>
</p:tagLst>
</file>

<file path=ppt/tags/tag567.xml><?xml version="1.0" encoding="utf-8"?>
<p:tagLst xmlns:p="http://schemas.openxmlformats.org/presentationml/2006/main">
  <p:tag name="AS_UNIQUEID" val="566"/>
</p:tagLst>
</file>

<file path=ppt/tags/tag568.xml><?xml version="1.0" encoding="utf-8"?>
<p:tagLst xmlns:p="http://schemas.openxmlformats.org/presentationml/2006/main">
  <p:tag name="AS_UNIQUEID" val="567"/>
</p:tagLst>
</file>

<file path=ppt/tags/tag569.xml><?xml version="1.0" encoding="utf-8"?>
<p:tagLst xmlns:p="http://schemas.openxmlformats.org/presentationml/2006/main">
  <p:tag name="AS_UNIQUEID" val="826"/>
</p:tagLst>
</file>

<file path=ppt/tags/tag57.xml><?xml version="1.0" encoding="utf-8"?>
<p:tagLst xmlns:p="http://schemas.openxmlformats.org/presentationml/2006/main">
  <p:tag name="AS_UNIQUEID" val="104"/>
</p:tagLst>
</file>

<file path=ppt/tags/tag570.xml><?xml version="1.0" encoding="utf-8"?>
<p:tagLst xmlns:p="http://schemas.openxmlformats.org/presentationml/2006/main">
  <p:tag name="AS_UNIQUEID" val="569"/>
</p:tagLst>
</file>

<file path=ppt/tags/tag571.xml><?xml version="1.0" encoding="utf-8"?>
<p:tagLst xmlns:p="http://schemas.openxmlformats.org/presentationml/2006/main">
  <p:tag name="AS_UNIQUEID" val="570"/>
</p:tagLst>
</file>

<file path=ppt/tags/tag572.xml><?xml version="1.0" encoding="utf-8"?>
<p:tagLst xmlns:p="http://schemas.openxmlformats.org/presentationml/2006/main">
  <p:tag name="AS_UNIQUEID" val="571"/>
</p:tagLst>
</file>

<file path=ppt/tags/tag573.xml><?xml version="1.0" encoding="utf-8"?>
<p:tagLst xmlns:p="http://schemas.openxmlformats.org/presentationml/2006/main">
  <p:tag name="AS_UNIQUEID" val="572"/>
</p:tagLst>
</file>

<file path=ppt/tags/tag574.xml><?xml version="1.0" encoding="utf-8"?>
<p:tagLst xmlns:p="http://schemas.openxmlformats.org/presentationml/2006/main">
  <p:tag name="AS_UNIQUEID" val="573"/>
</p:tagLst>
</file>

<file path=ppt/tags/tag575.xml><?xml version="1.0" encoding="utf-8"?>
<p:tagLst xmlns:p="http://schemas.openxmlformats.org/presentationml/2006/main">
  <p:tag name="AS_UNIQUEID" val="574"/>
</p:tagLst>
</file>

<file path=ppt/tags/tag576.xml><?xml version="1.0" encoding="utf-8"?>
<p:tagLst xmlns:p="http://schemas.openxmlformats.org/presentationml/2006/main">
  <p:tag name="AS_UNIQUEID" val="575"/>
</p:tagLst>
</file>

<file path=ppt/tags/tag577.xml><?xml version="1.0" encoding="utf-8"?>
<p:tagLst xmlns:p="http://schemas.openxmlformats.org/presentationml/2006/main">
  <p:tag name="AS_UNIQUEID" val="576"/>
</p:tagLst>
</file>

<file path=ppt/tags/tag578.xml><?xml version="1.0" encoding="utf-8"?>
<p:tagLst xmlns:p="http://schemas.openxmlformats.org/presentationml/2006/main">
  <p:tag name="AS_UNIQUEID" val="827"/>
</p:tagLst>
</file>

<file path=ppt/tags/tag579.xml><?xml version="1.0" encoding="utf-8"?>
<p:tagLst xmlns:p="http://schemas.openxmlformats.org/presentationml/2006/main">
  <p:tag name="AS_UNIQUEID" val="578"/>
</p:tagLst>
</file>

<file path=ppt/tags/tag58.xml><?xml version="1.0" encoding="utf-8"?>
<p:tagLst xmlns:p="http://schemas.openxmlformats.org/presentationml/2006/main">
  <p:tag name="AS_UNIQUEID" val="692"/>
</p:tagLst>
</file>

<file path=ppt/tags/tag580.xml><?xml version="1.0" encoding="utf-8"?>
<p:tagLst xmlns:p="http://schemas.openxmlformats.org/presentationml/2006/main">
  <p:tag name="AS_UNIQUEID" val="579"/>
</p:tagLst>
</file>

<file path=ppt/tags/tag581.xml><?xml version="1.0" encoding="utf-8"?>
<p:tagLst xmlns:p="http://schemas.openxmlformats.org/presentationml/2006/main">
  <p:tag name="AS_UNIQUEID" val="580"/>
</p:tagLst>
</file>

<file path=ppt/tags/tag582.xml><?xml version="1.0" encoding="utf-8"?>
<p:tagLst xmlns:p="http://schemas.openxmlformats.org/presentationml/2006/main">
  <p:tag name="AS_UNIQUEID" val="581"/>
</p:tagLst>
</file>

<file path=ppt/tags/tag583.xml><?xml version="1.0" encoding="utf-8"?>
<p:tagLst xmlns:p="http://schemas.openxmlformats.org/presentationml/2006/main">
  <p:tag name="AS_UNIQUEID" val="582"/>
</p:tagLst>
</file>

<file path=ppt/tags/tag584.xml><?xml version="1.0" encoding="utf-8"?>
<p:tagLst xmlns:p="http://schemas.openxmlformats.org/presentationml/2006/main">
  <p:tag name="AS_UNIQUEID" val="583"/>
</p:tagLst>
</file>

<file path=ppt/tags/tag585.xml><?xml version="1.0" encoding="utf-8"?>
<p:tagLst xmlns:p="http://schemas.openxmlformats.org/presentationml/2006/main">
  <p:tag name="AS_UNIQUEID" val="584"/>
</p:tagLst>
</file>

<file path=ppt/tags/tag586.xml><?xml version="1.0" encoding="utf-8"?>
<p:tagLst xmlns:p="http://schemas.openxmlformats.org/presentationml/2006/main">
  <p:tag name="AS_UNIQUEID" val="585"/>
</p:tagLst>
</file>

<file path=ppt/tags/tag587.xml><?xml version="1.0" encoding="utf-8"?>
<p:tagLst xmlns:p="http://schemas.openxmlformats.org/presentationml/2006/main">
  <p:tag name="AS_UNIQUEID" val="586"/>
</p:tagLst>
</file>

<file path=ppt/tags/tag588.xml><?xml version="1.0" encoding="utf-8"?>
<p:tagLst xmlns:p="http://schemas.openxmlformats.org/presentationml/2006/main">
  <p:tag name="AS_UNIQUEID" val="587"/>
</p:tagLst>
</file>

<file path=ppt/tags/tag589.xml><?xml version="1.0" encoding="utf-8"?>
<p:tagLst xmlns:p="http://schemas.openxmlformats.org/presentationml/2006/main">
  <p:tag name="AS_UNIQUEID" val="588"/>
</p:tagLst>
</file>

<file path=ppt/tags/tag59.xml><?xml version="1.0" encoding="utf-8"?>
<p:tagLst xmlns:p="http://schemas.openxmlformats.org/presentationml/2006/main">
  <p:tag name="AS_UNIQUEID" val="106"/>
</p:tagLst>
</file>

<file path=ppt/tags/tag590.xml><?xml version="1.0" encoding="utf-8"?>
<p:tagLst xmlns:p="http://schemas.openxmlformats.org/presentationml/2006/main">
  <p:tag name="AS_UNIQUEID" val="589"/>
</p:tagLst>
</file>

<file path=ppt/tags/tag591.xml><?xml version="1.0" encoding="utf-8"?>
<p:tagLst xmlns:p="http://schemas.openxmlformats.org/presentationml/2006/main">
  <p:tag name="AS_UNIQUEID" val="590"/>
</p:tagLst>
</file>

<file path=ppt/tags/tag592.xml><?xml version="1.0" encoding="utf-8"?>
<p:tagLst xmlns:p="http://schemas.openxmlformats.org/presentationml/2006/main">
  <p:tag name="AS_UNIQUEID" val="591"/>
</p:tagLst>
</file>

<file path=ppt/tags/tag593.xml><?xml version="1.0" encoding="utf-8"?>
<p:tagLst xmlns:p="http://schemas.openxmlformats.org/presentationml/2006/main">
  <p:tag name="AS_UNIQUEID" val="592"/>
</p:tagLst>
</file>

<file path=ppt/tags/tag594.xml><?xml version="1.0" encoding="utf-8"?>
<p:tagLst xmlns:p="http://schemas.openxmlformats.org/presentationml/2006/main">
  <p:tag name="AS_UNIQUEID" val="593"/>
</p:tagLst>
</file>

<file path=ppt/tags/tag595.xml><?xml version="1.0" encoding="utf-8"?>
<p:tagLst xmlns:p="http://schemas.openxmlformats.org/presentationml/2006/main">
  <p:tag name="AS_UNIQUEID" val="594"/>
</p:tagLst>
</file>

<file path=ppt/tags/tag596.xml><?xml version="1.0" encoding="utf-8"?>
<p:tagLst xmlns:p="http://schemas.openxmlformats.org/presentationml/2006/main">
  <p:tag name="AS_UNIQUEID" val="595"/>
</p:tagLst>
</file>

<file path=ppt/tags/tag597.xml><?xml version="1.0" encoding="utf-8"?>
<p:tagLst xmlns:p="http://schemas.openxmlformats.org/presentationml/2006/main">
  <p:tag name="AS_UNIQUEID" val="596"/>
</p:tagLst>
</file>

<file path=ppt/tags/tag598.xml><?xml version="1.0" encoding="utf-8"?>
<p:tagLst xmlns:p="http://schemas.openxmlformats.org/presentationml/2006/main">
  <p:tag name="AS_UNIQUEID" val="828"/>
</p:tagLst>
</file>

<file path=ppt/tags/tag599.xml><?xml version="1.0" encoding="utf-8"?>
<p:tagLst xmlns:p="http://schemas.openxmlformats.org/presentationml/2006/main">
  <p:tag name="AS_UNIQUEID" val="598"/>
</p:tagLst>
</file>

<file path=ppt/tags/tag6.xml><?xml version="1.0" encoding="utf-8"?>
<p:tagLst xmlns:p="http://schemas.openxmlformats.org/presentationml/2006/main">
  <p:tag name="AS_UNIQUEID" val="53"/>
</p:tagLst>
</file>

<file path=ppt/tags/tag60.xml><?xml version="1.0" encoding="utf-8"?>
<p:tagLst xmlns:p="http://schemas.openxmlformats.org/presentationml/2006/main">
  <p:tag name="AS_UNIQUEID" val="107"/>
</p:tagLst>
</file>

<file path=ppt/tags/tag600.xml><?xml version="1.0" encoding="utf-8"?>
<p:tagLst xmlns:p="http://schemas.openxmlformats.org/presentationml/2006/main">
  <p:tag name="AS_UNIQUEID" val="599"/>
</p:tagLst>
</file>

<file path=ppt/tags/tag601.xml><?xml version="1.0" encoding="utf-8"?>
<p:tagLst xmlns:p="http://schemas.openxmlformats.org/presentationml/2006/main">
  <p:tag name="AS_UNIQUEID" val="600"/>
</p:tagLst>
</file>

<file path=ppt/tags/tag602.xml><?xml version="1.0" encoding="utf-8"?>
<p:tagLst xmlns:p="http://schemas.openxmlformats.org/presentationml/2006/main">
  <p:tag name="AS_UNIQUEID" val="601"/>
</p:tagLst>
</file>

<file path=ppt/tags/tag603.xml><?xml version="1.0" encoding="utf-8"?>
<p:tagLst xmlns:p="http://schemas.openxmlformats.org/presentationml/2006/main">
  <p:tag name="AS_UNIQUEID" val="602"/>
</p:tagLst>
</file>

<file path=ppt/tags/tag604.xml><?xml version="1.0" encoding="utf-8"?>
<p:tagLst xmlns:p="http://schemas.openxmlformats.org/presentationml/2006/main">
  <p:tag name="AS_UNIQUEID" val="603"/>
</p:tagLst>
</file>

<file path=ppt/tags/tag605.xml><?xml version="1.0" encoding="utf-8"?>
<p:tagLst xmlns:p="http://schemas.openxmlformats.org/presentationml/2006/main">
  <p:tag name="AS_UNIQUEID" val="604"/>
</p:tagLst>
</file>

<file path=ppt/tags/tag606.xml><?xml version="1.0" encoding="utf-8"?>
<p:tagLst xmlns:p="http://schemas.openxmlformats.org/presentationml/2006/main">
  <p:tag name="AS_UNIQUEID" val="605"/>
</p:tagLst>
</file>

<file path=ppt/tags/tag607.xml><?xml version="1.0" encoding="utf-8"?>
<p:tagLst xmlns:p="http://schemas.openxmlformats.org/presentationml/2006/main">
  <p:tag name="AS_UNIQUEID" val="606"/>
</p:tagLst>
</file>

<file path=ppt/tags/tag608.xml><?xml version="1.0" encoding="utf-8"?>
<p:tagLst xmlns:p="http://schemas.openxmlformats.org/presentationml/2006/main">
  <p:tag name="AS_UNIQUEID" val="607"/>
</p:tagLst>
</file>

<file path=ppt/tags/tag609.xml><?xml version="1.0" encoding="utf-8"?>
<p:tagLst xmlns:p="http://schemas.openxmlformats.org/presentationml/2006/main">
  <p:tag name="AS_UNIQUEID" val="829"/>
</p:tagLst>
</file>

<file path=ppt/tags/tag61.xml><?xml version="1.0" encoding="utf-8"?>
<p:tagLst xmlns:p="http://schemas.openxmlformats.org/presentationml/2006/main">
  <p:tag name="AS_UNIQUEID" val="108"/>
</p:tagLst>
</file>

<file path=ppt/tags/tag610.xml><?xml version="1.0" encoding="utf-8"?>
<p:tagLst xmlns:p="http://schemas.openxmlformats.org/presentationml/2006/main">
  <p:tag name="AS_UNIQUEID" val="609"/>
</p:tagLst>
</file>

<file path=ppt/tags/tag611.xml><?xml version="1.0" encoding="utf-8"?>
<p:tagLst xmlns:p="http://schemas.openxmlformats.org/presentationml/2006/main">
  <p:tag name="AS_UNIQUEID" val="610"/>
</p:tagLst>
</file>

<file path=ppt/tags/tag612.xml><?xml version="1.0" encoding="utf-8"?>
<p:tagLst xmlns:p="http://schemas.openxmlformats.org/presentationml/2006/main">
  <p:tag name="AS_UNIQUEID" val="611"/>
</p:tagLst>
</file>

<file path=ppt/tags/tag613.xml><?xml version="1.0" encoding="utf-8"?>
<p:tagLst xmlns:p="http://schemas.openxmlformats.org/presentationml/2006/main">
  <p:tag name="AS_UNIQUEID" val="612"/>
</p:tagLst>
</file>

<file path=ppt/tags/tag614.xml><?xml version="1.0" encoding="utf-8"?>
<p:tagLst xmlns:p="http://schemas.openxmlformats.org/presentationml/2006/main">
  <p:tag name="AS_UNIQUEID" val="613"/>
</p:tagLst>
</file>

<file path=ppt/tags/tag615.xml><?xml version="1.0" encoding="utf-8"?>
<p:tagLst xmlns:p="http://schemas.openxmlformats.org/presentationml/2006/main">
  <p:tag name="AS_UNIQUEID" val="614"/>
</p:tagLst>
</file>

<file path=ppt/tags/tag616.xml><?xml version="1.0" encoding="utf-8"?>
<p:tagLst xmlns:p="http://schemas.openxmlformats.org/presentationml/2006/main">
  <p:tag name="AS_UNIQUEID" val="830"/>
</p:tagLst>
</file>

<file path=ppt/tags/tag617.xml><?xml version="1.0" encoding="utf-8"?>
<p:tagLst xmlns:p="http://schemas.openxmlformats.org/presentationml/2006/main">
  <p:tag name="AS_UNIQUEID" val="616"/>
</p:tagLst>
</file>

<file path=ppt/tags/tag618.xml><?xml version="1.0" encoding="utf-8"?>
<p:tagLst xmlns:p="http://schemas.openxmlformats.org/presentationml/2006/main">
  <p:tag name="AS_UNIQUEID" val="617"/>
</p:tagLst>
</file>

<file path=ppt/tags/tag619.xml><?xml version="1.0" encoding="utf-8"?>
<p:tagLst xmlns:p="http://schemas.openxmlformats.org/presentationml/2006/main">
  <p:tag name="AS_UNIQUEID" val="618"/>
</p:tagLst>
</file>

<file path=ppt/tags/tag62.xml><?xml version="1.0" encoding="utf-8"?>
<p:tagLst xmlns:p="http://schemas.openxmlformats.org/presentationml/2006/main">
  <p:tag name="AS_UNIQUEID" val="109"/>
</p:tagLst>
</file>

<file path=ppt/tags/tag620.xml><?xml version="1.0" encoding="utf-8"?>
<p:tagLst xmlns:p="http://schemas.openxmlformats.org/presentationml/2006/main">
  <p:tag name="AS_UNIQUEID" val="619"/>
</p:tagLst>
</file>

<file path=ppt/tags/tag621.xml><?xml version="1.0" encoding="utf-8"?>
<p:tagLst xmlns:p="http://schemas.openxmlformats.org/presentationml/2006/main">
  <p:tag name="AS_UNIQUEID" val="620"/>
</p:tagLst>
</file>

<file path=ppt/tags/tag622.xml><?xml version="1.0" encoding="utf-8"?>
<p:tagLst xmlns:p="http://schemas.openxmlformats.org/presentationml/2006/main">
  <p:tag name="AS_UNIQUEID" val="621"/>
</p:tagLst>
</file>

<file path=ppt/tags/tag623.xml><?xml version="1.0" encoding="utf-8"?>
<p:tagLst xmlns:p="http://schemas.openxmlformats.org/presentationml/2006/main">
  <p:tag name="AS_UNIQUEID" val="622"/>
</p:tagLst>
</file>

<file path=ppt/tags/tag624.xml><?xml version="1.0" encoding="utf-8"?>
<p:tagLst xmlns:p="http://schemas.openxmlformats.org/presentationml/2006/main">
  <p:tag name="AS_UNIQUEID" val="623"/>
</p:tagLst>
</file>

<file path=ppt/tags/tag625.xml><?xml version="1.0" encoding="utf-8"?>
<p:tagLst xmlns:p="http://schemas.openxmlformats.org/presentationml/2006/main">
  <p:tag name="AS_UNIQUEID" val="624"/>
</p:tagLst>
</file>

<file path=ppt/tags/tag626.xml><?xml version="1.0" encoding="utf-8"?>
<p:tagLst xmlns:p="http://schemas.openxmlformats.org/presentationml/2006/main">
  <p:tag name="AS_UNIQUEID" val="625"/>
</p:tagLst>
</file>

<file path=ppt/tags/tag627.xml><?xml version="1.0" encoding="utf-8"?>
<p:tagLst xmlns:p="http://schemas.openxmlformats.org/presentationml/2006/main">
  <p:tag name="AS_UNIQUEID" val="626"/>
</p:tagLst>
</file>

<file path=ppt/tags/tag628.xml><?xml version="1.0" encoding="utf-8"?>
<p:tagLst xmlns:p="http://schemas.openxmlformats.org/presentationml/2006/main">
  <p:tag name="AS_UNIQUEID" val="627"/>
</p:tagLst>
</file>

<file path=ppt/tags/tag629.xml><?xml version="1.0" encoding="utf-8"?>
<p:tagLst xmlns:p="http://schemas.openxmlformats.org/presentationml/2006/main">
  <p:tag name="AS_UNIQUEID" val="628"/>
</p:tagLst>
</file>

<file path=ppt/tags/tag63.xml><?xml version="1.0" encoding="utf-8"?>
<p:tagLst xmlns:p="http://schemas.openxmlformats.org/presentationml/2006/main">
  <p:tag name="AS_UNIQUEID" val="110"/>
</p:tagLst>
</file>

<file path=ppt/tags/tag630.xml><?xml version="1.0" encoding="utf-8"?>
<p:tagLst xmlns:p="http://schemas.openxmlformats.org/presentationml/2006/main">
  <p:tag name="AS_UNIQUEID" val="629"/>
</p:tagLst>
</file>

<file path=ppt/tags/tag631.xml><?xml version="1.0" encoding="utf-8"?>
<p:tagLst xmlns:p="http://schemas.openxmlformats.org/presentationml/2006/main">
  <p:tag name="AS_UNIQUEID" val="630"/>
</p:tagLst>
</file>

<file path=ppt/tags/tag632.xml><?xml version="1.0" encoding="utf-8"?>
<p:tagLst xmlns:p="http://schemas.openxmlformats.org/presentationml/2006/main">
  <p:tag name="AS_UNIQUEID" val="631"/>
</p:tagLst>
</file>

<file path=ppt/tags/tag633.xml><?xml version="1.0" encoding="utf-8"?>
<p:tagLst xmlns:p="http://schemas.openxmlformats.org/presentationml/2006/main">
  <p:tag name="AS_UNIQUEID" val="831"/>
</p:tagLst>
</file>

<file path=ppt/tags/tag634.xml><?xml version="1.0" encoding="utf-8"?>
<p:tagLst xmlns:p="http://schemas.openxmlformats.org/presentationml/2006/main">
  <p:tag name="AS_UNIQUEID" val="633"/>
</p:tagLst>
</file>

<file path=ppt/tags/tag635.xml><?xml version="1.0" encoding="utf-8"?>
<p:tagLst xmlns:p="http://schemas.openxmlformats.org/presentationml/2006/main">
  <p:tag name="AS_UNIQUEID" val="634"/>
</p:tagLst>
</file>

<file path=ppt/tags/tag636.xml><?xml version="1.0" encoding="utf-8"?>
<p:tagLst xmlns:p="http://schemas.openxmlformats.org/presentationml/2006/main">
  <p:tag name="AS_UNIQUEID" val="832"/>
</p:tagLst>
</file>

<file path=ppt/tags/tag637.xml><?xml version="1.0" encoding="utf-8"?>
<p:tagLst xmlns:p="http://schemas.openxmlformats.org/presentationml/2006/main">
  <p:tag name="AS_UNIQUEID" val="636"/>
</p:tagLst>
</file>

<file path=ppt/tags/tag638.xml><?xml version="1.0" encoding="utf-8"?>
<p:tagLst xmlns:p="http://schemas.openxmlformats.org/presentationml/2006/main">
  <p:tag name="AS_UNIQUEID" val="637"/>
</p:tagLst>
</file>

<file path=ppt/tags/tag639.xml><?xml version="1.0" encoding="utf-8"?>
<p:tagLst xmlns:p="http://schemas.openxmlformats.org/presentationml/2006/main">
  <p:tag name="AS_UNIQUEID" val="638"/>
</p:tagLst>
</file>

<file path=ppt/tags/tag64.xml><?xml version="1.0" encoding="utf-8"?>
<p:tagLst xmlns:p="http://schemas.openxmlformats.org/presentationml/2006/main">
  <p:tag name="AS_UNIQUEID" val="693"/>
</p:tagLst>
</file>

<file path=ppt/tags/tag640.xml><?xml version="1.0" encoding="utf-8"?>
<p:tagLst xmlns:p="http://schemas.openxmlformats.org/presentationml/2006/main">
  <p:tag name="AS_UNIQUEID" val="639"/>
</p:tagLst>
</file>

<file path=ppt/tags/tag641.xml><?xml version="1.0" encoding="utf-8"?>
<p:tagLst xmlns:p="http://schemas.openxmlformats.org/presentationml/2006/main">
  <p:tag name="AS_UNIQUEID" val="640"/>
</p:tagLst>
</file>

<file path=ppt/tags/tag642.xml><?xml version="1.0" encoding="utf-8"?>
<p:tagLst xmlns:p="http://schemas.openxmlformats.org/presentationml/2006/main">
  <p:tag name="AS_UNIQUEID" val="641"/>
</p:tagLst>
</file>

<file path=ppt/tags/tag643.xml><?xml version="1.0" encoding="utf-8"?>
<p:tagLst xmlns:p="http://schemas.openxmlformats.org/presentationml/2006/main">
  <p:tag name="AS_UNIQUEID" val="833"/>
</p:tagLst>
</file>

<file path=ppt/tags/tag644.xml><?xml version="1.0" encoding="utf-8"?>
<p:tagLst xmlns:p="http://schemas.openxmlformats.org/presentationml/2006/main">
  <p:tag name="AS_UNIQUEID" val="658"/>
</p:tagLst>
</file>

<file path=ppt/tags/tag645.xml><?xml version="1.0" encoding="utf-8"?>
<p:tagLst xmlns:p="http://schemas.openxmlformats.org/presentationml/2006/main">
  <p:tag name="AS_UNIQUEID" val="659"/>
</p:tagLst>
</file>

<file path=ppt/tags/tag646.xml><?xml version="1.0" encoding="utf-8"?>
<p:tagLst xmlns:p="http://schemas.openxmlformats.org/presentationml/2006/main">
  <p:tag name="AS_UNIQUEID" val="660"/>
</p:tagLst>
</file>

<file path=ppt/tags/tag647.xml><?xml version="1.0" encoding="utf-8"?>
<p:tagLst xmlns:p="http://schemas.openxmlformats.org/presentationml/2006/main">
  <p:tag name="AS_UNIQUEID" val="661"/>
</p:tagLst>
</file>

<file path=ppt/tags/tag648.xml><?xml version="1.0" encoding="utf-8"?>
<p:tagLst xmlns:p="http://schemas.openxmlformats.org/presentationml/2006/main">
  <p:tag name="AS_UNIQUEID" val="834"/>
</p:tagLst>
</file>

<file path=ppt/tags/tag649.xml><?xml version="1.0" encoding="utf-8"?>
<p:tagLst xmlns:p="http://schemas.openxmlformats.org/presentationml/2006/main">
  <p:tag name="AS_UNIQUEID" val="835"/>
</p:tagLst>
</file>

<file path=ppt/tags/tag65.xml><?xml version="1.0" encoding="utf-8"?>
<p:tagLst xmlns:p="http://schemas.openxmlformats.org/presentationml/2006/main">
  <p:tag name="AS_UNIQUEID" val="112"/>
</p:tagLst>
</file>

<file path=ppt/tags/tag650.xml><?xml version="1.0" encoding="utf-8"?>
<p:tagLst xmlns:p="http://schemas.openxmlformats.org/presentationml/2006/main">
  <p:tag name="AS_UNIQUEID" val="836"/>
</p:tagLst>
</file>

<file path=ppt/tags/tag651.xml><?xml version="1.0" encoding="utf-8"?>
<p:tagLst xmlns:p="http://schemas.openxmlformats.org/presentationml/2006/main">
  <p:tag name="KSO_WM_BEAUTIFY_FLAG" val="#wm#"/>
  <p:tag name="KSO_WM_TEMPLATE_CATEGORY" val="custom"/>
  <p:tag name="KSO_WM_TEMPLATE_INDEX" val="20184560"/>
</p:tagLst>
</file>

<file path=ppt/tags/tag652.xml><?xml version="1.0" encoding="utf-8"?>
<p:tagLst xmlns:p="http://schemas.openxmlformats.org/presentationml/2006/main">
  <p:tag name="AS_UNIQUEID" val="837"/>
</p:tagLst>
</file>

<file path=ppt/tags/tag653.xml><?xml version="1.0" encoding="utf-8"?>
<p:tagLst xmlns:p="http://schemas.openxmlformats.org/presentationml/2006/main">
  <p:tag name="AS_UNIQUEID" val="838"/>
</p:tagLst>
</file>

<file path=ppt/tags/tag654.xml><?xml version="1.0" encoding="utf-8"?>
<p:tagLst xmlns:p="http://schemas.openxmlformats.org/presentationml/2006/main">
  <p:tag name="AS_UNIQUEID" val="839"/>
</p:tagLst>
</file>

<file path=ppt/tags/tag655.xml><?xml version="1.0" encoding="utf-8"?>
<p:tagLst xmlns:p="http://schemas.openxmlformats.org/presentationml/2006/main">
  <p:tag name="KSO_WM_BEAUTIFY_FLAG" val="#wm#"/>
  <p:tag name="KSO_WM_TEMPLATE_CATEGORY" val="custom"/>
  <p:tag name="KSO_WM_TEMPLATE_INDEX" val="20184560"/>
</p:tagLst>
</file>

<file path=ppt/tags/tag656.xml><?xml version="1.0" encoding="utf-8"?>
<p:tagLst xmlns:p="http://schemas.openxmlformats.org/presentationml/2006/main">
  <p:tag name="AS_UNIQUEID" val="840"/>
</p:tagLst>
</file>

<file path=ppt/tags/tag657.xml><?xml version="1.0" encoding="utf-8"?>
<p:tagLst xmlns:p="http://schemas.openxmlformats.org/presentationml/2006/main">
  <p:tag name="AS_UNIQUEID" val="841"/>
</p:tagLst>
</file>

<file path=ppt/tags/tag658.xml><?xml version="1.0" encoding="utf-8"?>
<p:tagLst xmlns:p="http://schemas.openxmlformats.org/presentationml/2006/main">
  <p:tag name="AS_UNIQUEID" val="842"/>
</p:tagLst>
</file>

<file path=ppt/tags/tag659.xml><?xml version="1.0" encoding="utf-8"?>
<p:tagLst xmlns:p="http://schemas.openxmlformats.org/presentationml/2006/main">
  <p:tag name="KSO_WM_BEAUTIFY_FLAG" val="#wm#"/>
  <p:tag name="KSO_WM_TEMPLATE_CATEGORY" val="custom"/>
  <p:tag name="KSO_WM_TEMPLATE_INDEX" val="20184560"/>
</p:tagLst>
</file>

<file path=ppt/tags/tag66.xml><?xml version="1.0" encoding="utf-8"?>
<p:tagLst xmlns:p="http://schemas.openxmlformats.org/presentationml/2006/main">
  <p:tag name="AS_UNIQUEID" val="113"/>
</p:tagLst>
</file>

<file path=ppt/tags/tag660.xml><?xml version="1.0" encoding="utf-8"?>
<p:tagLst xmlns:p="http://schemas.openxmlformats.org/presentationml/2006/main">
  <p:tag name="AS_UNIQUEID" val="843"/>
</p:tagLst>
</file>

<file path=ppt/tags/tag661.xml><?xml version="1.0" encoding="utf-8"?>
<p:tagLst xmlns:p="http://schemas.openxmlformats.org/presentationml/2006/main">
  <p:tag name="AS_UNIQUEID" val="844"/>
</p:tagLst>
</file>

<file path=ppt/tags/tag662.xml><?xml version="1.0" encoding="utf-8"?>
<p:tagLst xmlns:p="http://schemas.openxmlformats.org/presentationml/2006/main">
  <p:tag name="AS_UNIQUEID" val="845"/>
</p:tagLst>
</file>

<file path=ppt/tags/tag663.xml><?xml version="1.0" encoding="utf-8"?>
<p:tagLst xmlns:p="http://schemas.openxmlformats.org/presentationml/2006/main">
  <p:tag name="AS_UNIQUEID" val="846"/>
</p:tagLst>
</file>

<file path=ppt/tags/tag664.xml><?xml version="1.0" encoding="utf-8"?>
<p:tagLst xmlns:p="http://schemas.openxmlformats.org/presentationml/2006/main">
  <p:tag name="AS_UNIQUEID" val="847"/>
</p:tagLst>
</file>

<file path=ppt/tags/tag665.xml><?xml version="1.0" encoding="utf-8"?>
<p:tagLst xmlns:p="http://schemas.openxmlformats.org/presentationml/2006/main">
  <p:tag name="AS_UNIQUEID" val="848"/>
</p:tagLst>
</file>

<file path=ppt/tags/tag666.xml><?xml version="1.0" encoding="utf-8"?>
<p:tagLst xmlns:p="http://schemas.openxmlformats.org/presentationml/2006/main">
  <p:tag name="AS_UNIQUEID" val="849"/>
</p:tagLst>
</file>

<file path=ppt/tags/tag667.xml><?xml version="1.0" encoding="utf-8"?>
<p:tagLst xmlns:p="http://schemas.openxmlformats.org/presentationml/2006/main">
  <p:tag name="KSO_WM_BEAUTIFY_FLAG" val="#wm#"/>
  <p:tag name="KSO_WM_TEMPLATE_CATEGORY" val="custom"/>
  <p:tag name="KSO_WM_TEMPLATE_INDEX" val="20184560"/>
</p:tagLst>
</file>

<file path=ppt/tags/tag668.xml><?xml version="1.0" encoding="utf-8"?>
<p:tagLst xmlns:p="http://schemas.openxmlformats.org/presentationml/2006/main">
  <p:tag name="AS_UNIQUEID" val="850"/>
</p:tagLst>
</file>

<file path=ppt/tags/tag669.xml><?xml version="1.0" encoding="utf-8"?>
<p:tagLst xmlns:p="http://schemas.openxmlformats.org/presentationml/2006/main">
  <p:tag name="AS_UNIQUEID" val="851"/>
</p:tagLst>
</file>

<file path=ppt/tags/tag67.xml><?xml version="1.0" encoding="utf-8"?>
<p:tagLst xmlns:p="http://schemas.openxmlformats.org/presentationml/2006/main">
  <p:tag name="AS_UNIQUEID" val="114"/>
</p:tagLst>
</file>

<file path=ppt/tags/tag670.xml><?xml version="1.0" encoding="utf-8"?>
<p:tagLst xmlns:p="http://schemas.openxmlformats.org/presentationml/2006/main">
  <p:tag name="AS_UNIQUEID" val="852"/>
</p:tagLst>
</file>

<file path=ppt/tags/tag671.xml><?xml version="1.0" encoding="utf-8"?>
<p:tagLst xmlns:p="http://schemas.openxmlformats.org/presentationml/2006/main">
  <p:tag name="AS_UNIQUEID" val="853"/>
</p:tagLst>
</file>

<file path=ppt/tags/tag672.xml><?xml version="1.0" encoding="utf-8"?>
<p:tagLst xmlns:p="http://schemas.openxmlformats.org/presentationml/2006/main">
  <p:tag name="AS_UNIQUEID" val="854"/>
</p:tagLst>
</file>

<file path=ppt/tags/tag673.xml><?xml version="1.0" encoding="utf-8"?>
<p:tagLst xmlns:p="http://schemas.openxmlformats.org/presentationml/2006/main">
  <p:tag name="AS_UNIQUEID" val="855"/>
</p:tagLst>
</file>

<file path=ppt/tags/tag674.xml><?xml version="1.0" encoding="utf-8"?>
<p:tagLst xmlns:p="http://schemas.openxmlformats.org/presentationml/2006/main">
  <p:tag name="AS_UNIQUEID" val="856"/>
</p:tagLst>
</file>

<file path=ppt/tags/tag675.xml><?xml version="1.0" encoding="utf-8"?>
<p:tagLst xmlns:p="http://schemas.openxmlformats.org/presentationml/2006/main">
  <p:tag name="AS_UNIQUEID" val="857"/>
</p:tagLst>
</file>

<file path=ppt/tags/tag676.xml><?xml version="1.0" encoding="utf-8"?>
<p:tagLst xmlns:p="http://schemas.openxmlformats.org/presentationml/2006/main">
  <p:tag name="AS_UNIQUEID" val="858"/>
</p:tagLst>
</file>

<file path=ppt/tags/tag677.xml><?xml version="1.0" encoding="utf-8"?>
<p:tagLst xmlns:p="http://schemas.openxmlformats.org/presentationml/2006/main">
  <p:tag name="AS_UNIQUEID" val="859"/>
</p:tagLst>
</file>

<file path=ppt/tags/tag678.xml><?xml version="1.0" encoding="utf-8"?>
<p:tagLst xmlns:p="http://schemas.openxmlformats.org/presentationml/2006/main">
  <p:tag name="AS_UNIQUEID" val="860"/>
</p:tagLst>
</file>

<file path=ppt/tags/tag679.xml><?xml version="1.0" encoding="utf-8"?>
<p:tagLst xmlns:p="http://schemas.openxmlformats.org/presentationml/2006/main">
  <p:tag name="AS_UNIQUEID" val="861"/>
</p:tagLst>
</file>

<file path=ppt/tags/tag68.xml><?xml version="1.0" encoding="utf-8"?>
<p:tagLst xmlns:p="http://schemas.openxmlformats.org/presentationml/2006/main">
  <p:tag name="AS_UNIQUEID" val="115"/>
</p:tagLst>
</file>

<file path=ppt/tags/tag680.xml><?xml version="1.0" encoding="utf-8"?>
<p:tagLst xmlns:p="http://schemas.openxmlformats.org/presentationml/2006/main">
  <p:tag name="AS_UNIQUEID" val="862"/>
</p:tagLst>
</file>

<file path=ppt/tags/tag681.xml><?xml version="1.0" encoding="utf-8"?>
<p:tagLst xmlns:p="http://schemas.openxmlformats.org/presentationml/2006/main">
  <p:tag name="AS_UNIQUEID" val="863"/>
</p:tagLst>
</file>

<file path=ppt/tags/tag682.xml><?xml version="1.0" encoding="utf-8"?>
<p:tagLst xmlns:p="http://schemas.openxmlformats.org/presentationml/2006/main">
  <p:tag name="AS_UNIQUEID" val="663"/>
</p:tagLst>
</file>

<file path=ppt/tags/tag683.xml><?xml version="1.0" encoding="utf-8"?>
<p:tagLst xmlns:p="http://schemas.openxmlformats.org/presentationml/2006/main">
  <p:tag name="AS_UNIQUEID" val="664"/>
</p:tagLst>
</file>

<file path=ppt/tags/tag684.xml><?xml version="1.0" encoding="utf-8"?>
<p:tagLst xmlns:p="http://schemas.openxmlformats.org/presentationml/2006/main">
  <p:tag name="AS_UNIQUEID" val="864"/>
</p:tagLst>
</file>

<file path=ppt/tags/tag685.xml><?xml version="1.0" encoding="utf-8"?>
<p:tagLst xmlns:p="http://schemas.openxmlformats.org/presentationml/2006/main">
  <p:tag name="AS_UNIQUEID" val="666"/>
</p:tagLst>
</file>

<file path=ppt/tags/tag686.xml><?xml version="1.0" encoding="utf-8"?>
<p:tagLst xmlns:p="http://schemas.openxmlformats.org/presentationml/2006/main">
  <p:tag name="AS_UNIQUEID" val="667"/>
</p:tagLst>
</file>

<file path=ppt/tags/tag687.xml><?xml version="1.0" encoding="utf-8"?>
<p:tagLst xmlns:p="http://schemas.openxmlformats.org/presentationml/2006/main">
  <p:tag name="AS_UNIQUEID" val="668"/>
</p:tagLst>
</file>

<file path=ppt/tags/tag688.xml><?xml version="1.0" encoding="utf-8"?>
<p:tagLst xmlns:p="http://schemas.openxmlformats.org/presentationml/2006/main">
  <p:tag name="AS_UNIQUEID" val="669"/>
</p:tagLst>
</file>

<file path=ppt/tags/tag689.xml><?xml version="1.0" encoding="utf-8"?>
<p:tagLst xmlns:p="http://schemas.openxmlformats.org/presentationml/2006/main">
  <p:tag name="AS_UNIQUEID" val="670"/>
</p:tagLst>
</file>

<file path=ppt/tags/tag69.xml><?xml version="1.0" encoding="utf-8"?>
<p:tagLst xmlns:p="http://schemas.openxmlformats.org/presentationml/2006/main">
  <p:tag name="AS_UNIQUEID" val="116"/>
</p:tagLst>
</file>

<file path=ppt/tags/tag690.xml><?xml version="1.0" encoding="utf-8"?>
<p:tagLst xmlns:p="http://schemas.openxmlformats.org/presentationml/2006/main">
  <p:tag name="AS_UNIQUEID" val="671"/>
</p:tagLst>
</file>

<file path=ppt/tags/tag691.xml><?xml version="1.0" encoding="utf-8"?>
<p:tagLst xmlns:p="http://schemas.openxmlformats.org/presentationml/2006/main">
  <p:tag name="AS_UNIQUEID" val="672"/>
</p:tagLst>
</file>

<file path=ppt/tags/tag692.xml><?xml version="1.0" encoding="utf-8"?>
<p:tagLst xmlns:p="http://schemas.openxmlformats.org/presentationml/2006/main">
  <p:tag name="AS_UNIQUEID" val="673"/>
</p:tagLst>
</file>

<file path=ppt/tags/tag693.xml><?xml version="1.0" encoding="utf-8"?>
<p:tagLst xmlns:p="http://schemas.openxmlformats.org/presentationml/2006/main">
  <p:tag name="AS_UNIQUEID" val="865"/>
</p:tagLst>
</file>

<file path=ppt/tags/tag694.xml><?xml version="1.0" encoding="utf-8"?>
<p:tagLst xmlns:p="http://schemas.openxmlformats.org/presentationml/2006/main">
  <p:tag name="AS_UNIQUEID" val="675"/>
</p:tagLst>
</file>

<file path=ppt/tags/tag695.xml><?xml version="1.0" encoding="utf-8"?>
<p:tagLst xmlns:p="http://schemas.openxmlformats.org/presentationml/2006/main">
  <p:tag name="AS_UNIQUEID" val="676"/>
</p:tagLst>
</file>

<file path=ppt/tags/tag696.xml><?xml version="1.0" encoding="utf-8"?>
<p:tagLst xmlns:p="http://schemas.openxmlformats.org/presentationml/2006/main">
  <p:tag name="AS_UNIQUEID" val="866"/>
</p:tagLst>
</file>

<file path=ppt/tags/tag697.xml><?xml version="1.0" encoding="utf-8"?>
<p:tagLst xmlns:p="http://schemas.openxmlformats.org/presentationml/2006/main">
  <p:tag name="AS_UNIQUEID" val="678"/>
</p:tagLst>
</file>

<file path=ppt/tags/tag698.xml><?xml version="1.0" encoding="utf-8"?>
<p:tagLst xmlns:p="http://schemas.openxmlformats.org/presentationml/2006/main">
  <p:tag name="AS_UNIQUEID" val="679"/>
</p:tagLst>
</file>

<file path=ppt/tags/tag699.xml><?xml version="1.0" encoding="utf-8"?>
<p:tagLst xmlns:p="http://schemas.openxmlformats.org/presentationml/2006/main">
  <p:tag name="AS_UNIQUEID" val="680"/>
</p:tagLst>
</file>

<file path=ppt/tags/tag7.xml><?xml version="1.0" encoding="utf-8"?>
<p:tagLst xmlns:p="http://schemas.openxmlformats.org/presentationml/2006/main">
  <p:tag name="AS_UNIQUEID" val="684"/>
</p:tagLst>
</file>

<file path=ppt/tags/tag70.xml><?xml version="1.0" encoding="utf-8"?>
<p:tagLst xmlns:p="http://schemas.openxmlformats.org/presentationml/2006/main">
  <p:tag name="AS_UNIQUEID" val="694"/>
</p:tagLst>
</file>

<file path=ppt/tags/tag700.xml><?xml version="1.0" encoding="utf-8"?>
<p:tagLst xmlns:p="http://schemas.openxmlformats.org/presentationml/2006/main">
  <p:tag name="AS_UNIQUEID" val="681"/>
</p:tagLst>
</file>

<file path=ppt/tags/tag701.xml><?xml version="1.0" encoding="utf-8"?>
<p:tagLst xmlns:p="http://schemas.openxmlformats.org/presentationml/2006/main">
  <p:tag name="AS_UNIQUEID" val="682"/>
</p:tagLst>
</file>

<file path=ppt/tags/tag702.xml><?xml version="1.0" encoding="utf-8"?>
<p:tagLst xmlns:p="http://schemas.openxmlformats.org/presentationml/2006/main">
  <p:tag name="AS_UNIQUEID" val="867"/>
</p:tagLst>
</file>

<file path=ppt/tags/tag703.xml><?xml version="1.0" encoding="utf-8"?>
<p:tagLst xmlns:p="http://schemas.openxmlformats.org/presentationml/2006/main">
  <p:tag name="AS_UNIQUEID" val="868"/>
</p:tagLst>
</file>

<file path=ppt/tags/tag704.xml><?xml version="1.0" encoding="utf-8"?>
<p:tagLst xmlns:p="http://schemas.openxmlformats.org/presentationml/2006/main">
  <p:tag name="AS_UNIQUEID" val="869"/>
</p:tagLst>
</file>

<file path=ppt/tags/tag705.xml><?xml version="1.0" encoding="utf-8"?>
<p:tagLst xmlns:p="http://schemas.openxmlformats.org/presentationml/2006/main">
  <p:tag name="AS_UNIQUEID" val="870"/>
</p:tagLst>
</file>

<file path=ppt/tags/tag706.xml><?xml version="1.0" encoding="utf-8"?>
<p:tagLst xmlns:p="http://schemas.openxmlformats.org/presentationml/2006/main">
  <p:tag name="AS_UNIQUEID" val="872"/>
</p:tagLst>
</file>

<file path=ppt/tags/tag707.xml><?xml version="1.0" encoding="utf-8"?>
<p:tagLst xmlns:p="http://schemas.openxmlformats.org/presentationml/2006/main">
  <p:tag name="KSO_WM_BEAUTIFY_FLAG" val="#wm#"/>
  <p:tag name="KSO_WM_TEMPLATE_CATEGORY" val="custom"/>
  <p:tag name="KSO_WM_TEMPLATE_INDEX" val="20184560"/>
</p:tagLst>
</file>

<file path=ppt/tags/tag70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1.xml><?xml version="1.0" encoding="utf-8"?>
<p:tagLst xmlns:p="http://schemas.openxmlformats.org/presentationml/2006/main">
  <p:tag name="AS_UNIQUEID" val="118"/>
</p:tagLst>
</file>

<file path=ppt/tags/tag72.xml><?xml version="1.0" encoding="utf-8"?>
<p:tagLst xmlns:p="http://schemas.openxmlformats.org/presentationml/2006/main">
  <p:tag name="AS_UNIQUEID" val="119"/>
</p:tagLst>
</file>

<file path=ppt/tags/tag73.xml><?xml version="1.0" encoding="utf-8"?>
<p:tagLst xmlns:p="http://schemas.openxmlformats.org/presentationml/2006/main">
  <p:tag name="AS_UNIQUEID" val="120"/>
</p:tagLst>
</file>

<file path=ppt/tags/tag74.xml><?xml version="1.0" encoding="utf-8"?>
<p:tagLst xmlns:p="http://schemas.openxmlformats.org/presentationml/2006/main">
  <p:tag name="AS_UNIQUEID" val="695"/>
</p:tagLst>
</file>

<file path=ppt/tags/tag75.xml><?xml version="1.0" encoding="utf-8"?>
<p:tagLst xmlns:p="http://schemas.openxmlformats.org/presentationml/2006/main">
  <p:tag name="AS_UNIQUEID" val="122"/>
</p:tagLst>
</file>

<file path=ppt/tags/tag76.xml><?xml version="1.0" encoding="utf-8"?>
<p:tagLst xmlns:p="http://schemas.openxmlformats.org/presentationml/2006/main">
  <p:tag name="AS_UNIQUEID" val="123"/>
</p:tagLst>
</file>

<file path=ppt/tags/tag77.xml><?xml version="1.0" encoding="utf-8"?>
<p:tagLst xmlns:p="http://schemas.openxmlformats.org/presentationml/2006/main">
  <p:tag name="AS_UNIQUEID" val="124"/>
</p:tagLst>
</file>

<file path=ppt/tags/tag78.xml><?xml version="1.0" encoding="utf-8"?>
<p:tagLst xmlns:p="http://schemas.openxmlformats.org/presentationml/2006/main">
  <p:tag name="AS_UNIQUEID" val="696"/>
</p:tagLst>
</file>

<file path=ppt/tags/tag79.xml><?xml version="1.0" encoding="utf-8"?>
<p:tagLst xmlns:p="http://schemas.openxmlformats.org/presentationml/2006/main">
  <p:tag name="AS_UNIQUEID" val="126"/>
</p:tagLst>
</file>

<file path=ppt/tags/tag8.xml><?xml version="1.0" encoding="utf-8"?>
<p:tagLst xmlns:p="http://schemas.openxmlformats.org/presentationml/2006/main">
  <p:tag name="AS_UNIQUEID" val="55"/>
</p:tagLst>
</file>

<file path=ppt/tags/tag80.xml><?xml version="1.0" encoding="utf-8"?>
<p:tagLst xmlns:p="http://schemas.openxmlformats.org/presentationml/2006/main">
  <p:tag name="AS_UNIQUEID" val="127"/>
</p:tagLst>
</file>

<file path=ppt/tags/tag81.xml><?xml version="1.0" encoding="utf-8"?>
<p:tagLst xmlns:p="http://schemas.openxmlformats.org/presentationml/2006/main">
  <p:tag name="AS_UNIQUEID" val="128"/>
</p:tagLst>
</file>

<file path=ppt/tags/tag82.xml><?xml version="1.0" encoding="utf-8"?>
<p:tagLst xmlns:p="http://schemas.openxmlformats.org/presentationml/2006/main">
  <p:tag name="AS_UNIQUEID" val="129"/>
</p:tagLst>
</file>

<file path=ppt/tags/tag83.xml><?xml version="1.0" encoding="utf-8"?>
<p:tagLst xmlns:p="http://schemas.openxmlformats.org/presentationml/2006/main">
  <p:tag name="AS_UNIQUEID" val="130"/>
</p:tagLst>
</file>

<file path=ppt/tags/tag84.xml><?xml version="1.0" encoding="utf-8"?>
<p:tagLst xmlns:p="http://schemas.openxmlformats.org/presentationml/2006/main">
  <p:tag name="AS_UNIQUEID" val="697"/>
</p:tagLst>
</file>

<file path=ppt/tags/tag85.xml><?xml version="1.0" encoding="utf-8"?>
<p:tagLst xmlns:p="http://schemas.openxmlformats.org/presentationml/2006/main">
  <p:tag name="AS_UNIQUEID" val="132"/>
</p:tagLst>
</file>

<file path=ppt/tags/tag86.xml><?xml version="1.0" encoding="utf-8"?>
<p:tagLst xmlns:p="http://schemas.openxmlformats.org/presentationml/2006/main">
  <p:tag name="AS_UNIQUEID" val="133"/>
</p:tagLst>
</file>

<file path=ppt/tags/tag87.xml><?xml version="1.0" encoding="utf-8"?>
<p:tagLst xmlns:p="http://schemas.openxmlformats.org/presentationml/2006/main">
  <p:tag name="AS_UNIQUEID" val="134"/>
</p:tagLst>
</file>

<file path=ppt/tags/tag88.xml><?xml version="1.0" encoding="utf-8"?>
<p:tagLst xmlns:p="http://schemas.openxmlformats.org/presentationml/2006/main">
  <p:tag name="AS_UNIQUEID" val="135"/>
</p:tagLst>
</file>

<file path=ppt/tags/tag89.xml><?xml version="1.0" encoding="utf-8"?>
<p:tagLst xmlns:p="http://schemas.openxmlformats.org/presentationml/2006/main">
  <p:tag name="AS_UNIQUEID" val="136"/>
</p:tagLst>
</file>

<file path=ppt/tags/tag9.xml><?xml version="1.0" encoding="utf-8"?>
<p:tagLst xmlns:p="http://schemas.openxmlformats.org/presentationml/2006/main">
  <p:tag name="AS_UNIQUEID" val="56"/>
</p:tagLst>
</file>

<file path=ppt/tags/tag90.xml><?xml version="1.0" encoding="utf-8"?>
<p:tagLst xmlns:p="http://schemas.openxmlformats.org/presentationml/2006/main">
  <p:tag name="AS_UNIQUEID" val="698"/>
</p:tagLst>
</file>

<file path=ppt/tags/tag91.xml><?xml version="1.0" encoding="utf-8"?>
<p:tagLst xmlns:p="http://schemas.openxmlformats.org/presentationml/2006/main">
  <p:tag name="AS_UNIQUEID" val="138"/>
</p:tagLst>
</file>

<file path=ppt/tags/tag92.xml><?xml version="1.0" encoding="utf-8"?>
<p:tagLst xmlns:p="http://schemas.openxmlformats.org/presentationml/2006/main">
  <p:tag name="AS_UNIQUEID" val="139"/>
</p:tagLst>
</file>

<file path=ppt/tags/tag93.xml><?xml version="1.0" encoding="utf-8"?>
<p:tagLst xmlns:p="http://schemas.openxmlformats.org/presentationml/2006/main">
  <p:tag name="AS_UNIQUEID" val="140"/>
</p:tagLst>
</file>

<file path=ppt/tags/tag94.xml><?xml version="1.0" encoding="utf-8"?>
<p:tagLst xmlns:p="http://schemas.openxmlformats.org/presentationml/2006/main">
  <p:tag name="AS_UNIQUEID" val="141"/>
</p:tagLst>
</file>

<file path=ppt/tags/tag95.xml><?xml version="1.0" encoding="utf-8"?>
<p:tagLst xmlns:p="http://schemas.openxmlformats.org/presentationml/2006/main">
  <p:tag name="AS_UNIQUEID" val="142"/>
</p:tagLst>
</file>

<file path=ppt/tags/tag96.xml><?xml version="1.0" encoding="utf-8"?>
<p:tagLst xmlns:p="http://schemas.openxmlformats.org/presentationml/2006/main">
  <p:tag name="AS_UNIQUEID" val="699"/>
</p:tagLst>
</file>

<file path=ppt/tags/tag97.xml><?xml version="1.0" encoding="utf-8"?>
<p:tagLst xmlns:p="http://schemas.openxmlformats.org/presentationml/2006/main">
  <p:tag name="AS_UNIQUEID" val="144"/>
</p:tagLst>
</file>

<file path=ppt/tags/tag98.xml><?xml version="1.0" encoding="utf-8"?>
<p:tagLst xmlns:p="http://schemas.openxmlformats.org/presentationml/2006/main">
  <p:tag name="AS_UNIQUEID" val="145"/>
</p:tagLst>
</file>

<file path=ppt/tags/tag99.xml><?xml version="1.0" encoding="utf-8"?>
<p:tagLst xmlns:p="http://schemas.openxmlformats.org/presentationml/2006/main">
  <p:tag name="AS_UNIQUEID" val="146"/>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280</Paragraphs>
  <Slides>53</Slides>
  <Notes>14</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53</vt:i4>
      </vt:variant>
    </vt:vector>
  </HeadingPairs>
  <TitlesOfParts>
    <vt:vector baseType="lpstr" size="73">
      <vt:lpstr>Arial</vt:lpstr>
      <vt:lpstr>Calibri Light</vt:lpstr>
      <vt:lpstr>Calibri</vt:lpstr>
      <vt:lpstr>宋体</vt:lpstr>
      <vt:lpstr>Times New Roman</vt:lpstr>
      <vt:lpstr>隶书</vt:lpstr>
      <vt:lpstr>华文新魏</vt:lpstr>
      <vt:lpstr>黑体</vt:lpstr>
      <vt:lpstr>思源黑体 CN Heavy</vt:lpstr>
      <vt:lpstr>楷体</vt:lpstr>
      <vt:lpstr>微软雅黑</vt:lpstr>
      <vt:lpstr>思源宋体 CN Heavy</vt:lpstr>
      <vt:lpstr>楷体_GB2312</vt:lpstr>
      <vt:lpstr>华文隶书</vt:lpstr>
      <vt:lpstr>思源宋体 CN Medium</vt:lpstr>
      <vt:lpstr>WenYue GuDianMingChaoTi (Non-Commercial Use)</vt:lpstr>
      <vt:lpstr>Wingdings</vt:lpstr>
      <vt:lpstr>仿宋_GB2312</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深情尽在细节中</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2021-03-23T21:45:28.298</cp:lastPrinted>
  <dcterms:created xsi:type="dcterms:W3CDTF">2021-03-23T21:45:28Z</dcterms:created>
  <dcterms:modified xsi:type="dcterms:W3CDTF">2021-05-19T05:23:49Z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