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60" r:id="rId1"/>
  </p:sldMasterIdLst>
  <p:sldIdLst>
    <p:sldId id="257" r:id="rId2"/>
    <p:sldId id="258" r:id="rId3"/>
    <p:sldId id="304" r:id="rId4"/>
    <p:sldId id="259" r:id="rId5"/>
    <p:sldId id="323" r:id="rId6"/>
    <p:sldId id="307" r:id="rId7"/>
    <p:sldId id="308" r:id="rId8"/>
    <p:sldId id="260" r:id="rId9"/>
    <p:sldId id="261" r:id="rId10"/>
    <p:sldId id="306" r:id="rId11"/>
    <p:sldId id="291" r:id="rId12"/>
    <p:sldId id="309" r:id="rId13"/>
    <p:sldId id="297" r:id="rId14"/>
    <p:sldId id="292" r:id="rId15"/>
    <p:sldId id="295" r:id="rId16"/>
    <p:sldId id="296" r:id="rId17"/>
    <p:sldId id="310" r:id="rId18"/>
    <p:sldId id="311" r:id="rId19"/>
    <p:sldId id="312" r:id="rId20"/>
    <p:sldId id="313" r:id="rId21"/>
    <p:sldId id="270" r:id="rId22"/>
    <p:sldId id="271" r:id="rId23"/>
    <p:sldId id="314" r:id="rId24"/>
    <p:sldId id="272" r:id="rId25"/>
    <p:sldId id="273" r:id="rId26"/>
    <p:sldId id="327" r:id="rId27"/>
    <p:sldId id="328" r:id="rId28"/>
    <p:sldId id="326" r:id="rId29"/>
    <p:sldId id="325" r:id="rId30"/>
    <p:sldId id="317" r:id="rId31"/>
    <p:sldId id="319" r:id="rId32"/>
    <p:sldId id="320" r:id="rId33"/>
    <p:sldId id="321" r:id="rId34"/>
    <p:sldId id="322" r:id="rId35"/>
    <p:sldId id="278" r:id="rId36"/>
    <p:sldId id="329"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60"/>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tags" Target="tags/tag51.xml" /><Relationship Id="rId39" Type="http://schemas.openxmlformats.org/officeDocument/2006/relationships/presProps" Target="presProps.xml" /><Relationship Id="rId4" Type="http://schemas.openxmlformats.org/officeDocument/2006/relationships/slide" Target="slides/slide3.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image" Target="../media/image1.emf"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1.emf" /><Relationship Id="rId3"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emf"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rcRect l="8919" t="4453" r="1176"/>
          <a:stretch>
            <a:fillRect/>
          </a:stretch>
        </p:blipFill>
        <p:spPr>
          <a:xfrm rot="5400000" flipV="1">
            <a:off x="-466813" y="439429"/>
            <a:ext cx="6885385" cy="5951759"/>
          </a:xfrm>
          <a:prstGeom prst="rect">
            <a:avLst/>
          </a:prstGeom>
        </p:spPr>
      </p:pic>
      <p:sp>
        <p:nvSpPr>
          <p:cNvPr id="2" name="标题 1"/>
          <p:cNvSpPr>
            <a:spLocks noGrp="1"/>
          </p:cNvSpPr>
          <p:nvPr>
            <p:ph type="ctrTitle" hasCustomPrompt="1"/>
          </p:nvPr>
        </p:nvSpPr>
        <p:spPr>
          <a:xfrm>
            <a:off x="5951758" y="2420888"/>
            <a:ext cx="5904881" cy="1340020"/>
          </a:xfrm>
        </p:spPr>
        <p:txBody>
          <a:bodyPr anchor="b">
            <a:normAutofit/>
          </a:bodyPr>
          <a:lstStyle>
            <a:lvl1pPr algn="l">
              <a:defRPr sz="3300" b="1">
                <a:solidFill>
                  <a:srgbClr val="0070C0"/>
                </a:solidFill>
              </a:defRPr>
            </a:lvl1pPr>
          </a:lstStyle>
          <a:p>
            <a:r>
              <a:rPr lang="zh-CN" altLang="en-US"/>
              <a:t>编辑标题</a:t>
            </a:r>
          </a:p>
        </p:txBody>
      </p:sp>
      <p:sp>
        <p:nvSpPr>
          <p:cNvPr id="4" name="日期占位符 3"/>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
        <p:nvSpPr>
          <p:cNvPr id="9" name="内容占位符 8"/>
          <p:cNvSpPr>
            <a:spLocks noGrp="1"/>
          </p:cNvSpPr>
          <p:nvPr>
            <p:ph sz="quarter" idx="13" hasCustomPrompt="1"/>
          </p:nvPr>
        </p:nvSpPr>
        <p:spPr>
          <a:xfrm>
            <a:off x="5951758" y="3880584"/>
            <a:ext cx="5904881" cy="700545"/>
          </a:xfrm>
        </p:spPr>
        <p:txBody>
          <a:bodyPr anchor="t">
            <a:normAutofit/>
          </a:bodyPr>
          <a:lstStyle>
            <a:lvl1pPr marL="0" indent="0" algn="l">
              <a:buFontTx/>
              <a:buNone/>
              <a:defRPr sz="1800">
                <a:solidFill>
                  <a:srgbClr val="256475"/>
                </a:solidFill>
              </a:defRPr>
            </a:lvl1pPr>
          </a:lstStyle>
          <a:p>
            <a:pPr lvl="0"/>
            <a:r>
              <a:rPr lang="zh-CN" altLang="en-US"/>
              <a:t>编辑文本</a:t>
            </a:r>
          </a:p>
        </p:txBody>
      </p:sp>
      <p:sp>
        <p:nvSpPr>
          <p:cNvPr id="11" name="Freeform 32"/>
          <p:cNvSpPr>
            <a:spLocks noEditPoints="1"/>
          </p:cNvSpPr>
          <p:nvPr/>
        </p:nvSpPr>
        <p:spPr bwMode="auto">
          <a:xfrm>
            <a:off x="4241119" y="2913034"/>
            <a:ext cx="1543871" cy="1156990"/>
          </a:xfrm>
          <a:custGeom>
            <a:gdLst>
              <a:gd name="T0" fmla="*/ 2031 w 5077"/>
              <a:gd name="T1" fmla="*/ 2420 h 5072"/>
              <a:gd name="T2" fmla="*/ 3042 w 5077"/>
              <a:gd name="T3" fmla="*/ 2654 h 5072"/>
              <a:gd name="T4" fmla="*/ 2151 w 5077"/>
              <a:gd name="T5" fmla="*/ 5043 h 5072"/>
              <a:gd name="T6" fmla="*/ 1551 w 5077"/>
              <a:gd name="T7" fmla="*/ 4873 h 5072"/>
              <a:gd name="T8" fmla="*/ 1020 w 5077"/>
              <a:gd name="T9" fmla="*/ 4569 h 5072"/>
              <a:gd name="T10" fmla="*/ 580 w 5077"/>
              <a:gd name="T11" fmla="*/ 4149 h 5072"/>
              <a:gd name="T12" fmla="*/ 251 w 5077"/>
              <a:gd name="T13" fmla="*/ 3635 h 5072"/>
              <a:gd name="T14" fmla="*/ 51 w 5077"/>
              <a:gd name="T15" fmla="*/ 3047 h 5072"/>
              <a:gd name="T16" fmla="*/ 3 w 5077"/>
              <a:gd name="T17" fmla="*/ 2406 h 5072"/>
              <a:gd name="T18" fmla="*/ 114 w 5077"/>
              <a:gd name="T19" fmla="*/ 1782 h 5072"/>
              <a:gd name="T20" fmla="*/ 368 w 5077"/>
              <a:gd name="T21" fmla="*/ 1221 h 5072"/>
              <a:gd name="T22" fmla="*/ 744 w 5077"/>
              <a:gd name="T23" fmla="*/ 743 h 5072"/>
              <a:gd name="T24" fmla="*/ 1222 w 5077"/>
              <a:gd name="T25" fmla="*/ 368 h 5072"/>
              <a:gd name="T26" fmla="*/ 1784 w 5077"/>
              <a:gd name="T27" fmla="*/ 114 h 5072"/>
              <a:gd name="T28" fmla="*/ 2408 w 5077"/>
              <a:gd name="T29" fmla="*/ 3 h 5072"/>
              <a:gd name="T30" fmla="*/ 3050 w 5077"/>
              <a:gd name="T31" fmla="*/ 51 h 5072"/>
              <a:gd name="T32" fmla="*/ 3639 w 5077"/>
              <a:gd name="T33" fmla="*/ 251 h 5072"/>
              <a:gd name="T34" fmla="*/ 4152 w 5077"/>
              <a:gd name="T35" fmla="*/ 579 h 5072"/>
              <a:gd name="T36" fmla="*/ 4572 w 5077"/>
              <a:gd name="T37" fmla="*/ 1019 h 5072"/>
              <a:gd name="T38" fmla="*/ 4877 w 5077"/>
              <a:gd name="T39" fmla="*/ 1549 h 5072"/>
              <a:gd name="T40" fmla="*/ 5046 w 5077"/>
              <a:gd name="T41" fmla="*/ 2150 h 5072"/>
              <a:gd name="T42" fmla="*/ 5063 w 5077"/>
              <a:gd name="T43" fmla="*/ 2796 h 5072"/>
              <a:gd name="T44" fmla="*/ 4922 w 5077"/>
              <a:gd name="T45" fmla="*/ 3408 h 5072"/>
              <a:gd name="T46" fmla="*/ 4643 w 5077"/>
              <a:gd name="T47" fmla="*/ 3954 h 5072"/>
              <a:gd name="T48" fmla="*/ 4245 w 5077"/>
              <a:gd name="T49" fmla="*/ 4413 h 5072"/>
              <a:gd name="T50" fmla="*/ 3748 w 5077"/>
              <a:gd name="T51" fmla="*/ 4766 h 5072"/>
              <a:gd name="T52" fmla="*/ 3173 w 5077"/>
              <a:gd name="T53" fmla="*/ 4992 h 5072"/>
              <a:gd name="T54" fmla="*/ 2538 w 5077"/>
              <a:gd name="T55" fmla="*/ 5072 h 5072"/>
              <a:gd name="T56" fmla="*/ 2985 w 5077"/>
              <a:gd name="T57" fmla="*/ 4708 h 5072"/>
              <a:gd name="T58" fmla="*/ 3500 w 5077"/>
              <a:gd name="T59" fmla="*/ 4535 h 5072"/>
              <a:gd name="T60" fmla="*/ 3950 w 5077"/>
              <a:gd name="T61" fmla="*/ 4247 h 5072"/>
              <a:gd name="T62" fmla="*/ 4316 w 5077"/>
              <a:gd name="T63" fmla="*/ 3862 h 5072"/>
              <a:gd name="T64" fmla="*/ 4583 w 5077"/>
              <a:gd name="T65" fmla="*/ 3399 h 5072"/>
              <a:gd name="T66" fmla="*/ 4731 w 5077"/>
              <a:gd name="T67" fmla="*/ 2873 h 5072"/>
              <a:gd name="T68" fmla="*/ 4745 w 5077"/>
              <a:gd name="T69" fmla="*/ 2309 h 5072"/>
              <a:gd name="T70" fmla="*/ 4623 w 5077"/>
              <a:gd name="T71" fmla="*/ 1773 h 5072"/>
              <a:gd name="T72" fmla="*/ 4378 w 5077"/>
              <a:gd name="T73" fmla="*/ 1296 h 5072"/>
              <a:gd name="T74" fmla="*/ 4030 w 5077"/>
              <a:gd name="T75" fmla="*/ 894 h 5072"/>
              <a:gd name="T76" fmla="*/ 3596 w 5077"/>
              <a:gd name="T77" fmla="*/ 586 h 5072"/>
              <a:gd name="T78" fmla="*/ 3092 w 5077"/>
              <a:gd name="T79" fmla="*/ 389 h 5072"/>
              <a:gd name="T80" fmla="*/ 2538 w 5077"/>
              <a:gd name="T81" fmla="*/ 319 h 5072"/>
              <a:gd name="T82" fmla="*/ 1983 w 5077"/>
              <a:gd name="T83" fmla="*/ 389 h 5072"/>
              <a:gd name="T84" fmla="*/ 1480 w 5077"/>
              <a:gd name="T85" fmla="*/ 586 h 5072"/>
              <a:gd name="T86" fmla="*/ 1046 w 5077"/>
              <a:gd name="T87" fmla="*/ 894 h 5072"/>
              <a:gd name="T88" fmla="*/ 698 w 5077"/>
              <a:gd name="T89" fmla="*/ 1296 h 5072"/>
              <a:gd name="T90" fmla="*/ 454 w 5077"/>
              <a:gd name="T91" fmla="*/ 1773 h 5072"/>
              <a:gd name="T92" fmla="*/ 330 w 5077"/>
              <a:gd name="T93" fmla="*/ 2309 h 5072"/>
              <a:gd name="T94" fmla="*/ 344 w 5077"/>
              <a:gd name="T95" fmla="*/ 2873 h 5072"/>
              <a:gd name="T96" fmla="*/ 493 w 5077"/>
              <a:gd name="T97" fmla="*/ 3399 h 5072"/>
              <a:gd name="T98" fmla="*/ 760 w 5077"/>
              <a:gd name="T99" fmla="*/ 3862 h 5072"/>
              <a:gd name="T100" fmla="*/ 1126 w 5077"/>
              <a:gd name="T101" fmla="*/ 4247 h 5072"/>
              <a:gd name="T102" fmla="*/ 1576 w 5077"/>
              <a:gd name="T103" fmla="*/ 4535 h 5072"/>
              <a:gd name="T104" fmla="*/ 2091 w 5077"/>
              <a:gd name="T105" fmla="*/ 4708 h 5072"/>
              <a:gd name="T106" fmla="*/ 2636 w 5077"/>
              <a:gd name="T107" fmla="*/ 1207 h 5072"/>
              <a:gd name="T108" fmla="*/ 3042 w 5077"/>
              <a:gd name="T109" fmla="*/ 3004 h 50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77" h="5072">
                <a:moveTo>
                  <a:pt x="4093" y="3261"/>
                </a:moveTo>
                <a:lnTo>
                  <a:pt x="2438" y="4216"/>
                </a:lnTo>
                <a:lnTo>
                  <a:pt x="1387" y="3609"/>
                </a:lnTo>
                <a:lnTo>
                  <a:pt x="2838" y="1955"/>
                </a:lnTo>
                <a:lnTo>
                  <a:pt x="2031" y="2420"/>
                </a:lnTo>
                <a:lnTo>
                  <a:pt x="979" y="1813"/>
                </a:lnTo>
                <a:lnTo>
                  <a:pt x="2636" y="858"/>
                </a:lnTo>
                <a:lnTo>
                  <a:pt x="3688" y="1465"/>
                </a:lnTo>
                <a:lnTo>
                  <a:pt x="2242" y="3115"/>
                </a:lnTo>
                <a:lnTo>
                  <a:pt x="3042" y="2654"/>
                </a:lnTo>
                <a:lnTo>
                  <a:pt x="4093" y="3261"/>
                </a:lnTo>
                <a:close/>
                <a:moveTo>
                  <a:pt x="2538" y="5072"/>
                </a:moveTo>
                <a:lnTo>
                  <a:pt x="2408" y="5069"/>
                </a:lnTo>
                <a:lnTo>
                  <a:pt x="2279" y="5059"/>
                </a:lnTo>
                <a:lnTo>
                  <a:pt x="2151" y="5043"/>
                </a:lnTo>
                <a:lnTo>
                  <a:pt x="2027" y="5021"/>
                </a:lnTo>
                <a:lnTo>
                  <a:pt x="1904" y="4992"/>
                </a:lnTo>
                <a:lnTo>
                  <a:pt x="1784" y="4958"/>
                </a:lnTo>
                <a:lnTo>
                  <a:pt x="1665" y="4918"/>
                </a:lnTo>
                <a:lnTo>
                  <a:pt x="1551" y="4873"/>
                </a:lnTo>
                <a:lnTo>
                  <a:pt x="1438" y="4821"/>
                </a:lnTo>
                <a:lnTo>
                  <a:pt x="1329" y="4766"/>
                </a:lnTo>
                <a:lnTo>
                  <a:pt x="1222" y="4704"/>
                </a:lnTo>
                <a:lnTo>
                  <a:pt x="1119" y="4639"/>
                </a:lnTo>
                <a:lnTo>
                  <a:pt x="1020" y="4569"/>
                </a:lnTo>
                <a:lnTo>
                  <a:pt x="924" y="4493"/>
                </a:lnTo>
                <a:lnTo>
                  <a:pt x="832" y="4413"/>
                </a:lnTo>
                <a:lnTo>
                  <a:pt x="744" y="4329"/>
                </a:lnTo>
                <a:lnTo>
                  <a:pt x="659" y="4241"/>
                </a:lnTo>
                <a:lnTo>
                  <a:pt x="580" y="4149"/>
                </a:lnTo>
                <a:lnTo>
                  <a:pt x="504" y="4053"/>
                </a:lnTo>
                <a:lnTo>
                  <a:pt x="434" y="3954"/>
                </a:lnTo>
                <a:lnTo>
                  <a:pt x="368" y="3851"/>
                </a:lnTo>
                <a:lnTo>
                  <a:pt x="307" y="3744"/>
                </a:lnTo>
                <a:lnTo>
                  <a:pt x="251" y="3635"/>
                </a:lnTo>
                <a:lnTo>
                  <a:pt x="200" y="3523"/>
                </a:lnTo>
                <a:lnTo>
                  <a:pt x="154" y="3408"/>
                </a:lnTo>
                <a:lnTo>
                  <a:pt x="114" y="3290"/>
                </a:lnTo>
                <a:lnTo>
                  <a:pt x="80" y="3170"/>
                </a:lnTo>
                <a:lnTo>
                  <a:pt x="51" y="3047"/>
                </a:lnTo>
                <a:lnTo>
                  <a:pt x="29" y="2922"/>
                </a:lnTo>
                <a:lnTo>
                  <a:pt x="13" y="2796"/>
                </a:lnTo>
                <a:lnTo>
                  <a:pt x="3" y="2666"/>
                </a:lnTo>
                <a:lnTo>
                  <a:pt x="0" y="2536"/>
                </a:lnTo>
                <a:lnTo>
                  <a:pt x="3" y="2406"/>
                </a:lnTo>
                <a:lnTo>
                  <a:pt x="13" y="2276"/>
                </a:lnTo>
                <a:lnTo>
                  <a:pt x="29" y="2150"/>
                </a:lnTo>
                <a:lnTo>
                  <a:pt x="51" y="2025"/>
                </a:lnTo>
                <a:lnTo>
                  <a:pt x="80" y="1902"/>
                </a:lnTo>
                <a:lnTo>
                  <a:pt x="114" y="1782"/>
                </a:lnTo>
                <a:lnTo>
                  <a:pt x="154" y="1664"/>
                </a:lnTo>
                <a:lnTo>
                  <a:pt x="200" y="1549"/>
                </a:lnTo>
                <a:lnTo>
                  <a:pt x="251" y="1437"/>
                </a:lnTo>
                <a:lnTo>
                  <a:pt x="307" y="1328"/>
                </a:lnTo>
                <a:lnTo>
                  <a:pt x="368" y="1221"/>
                </a:lnTo>
                <a:lnTo>
                  <a:pt x="434" y="1118"/>
                </a:lnTo>
                <a:lnTo>
                  <a:pt x="504" y="1019"/>
                </a:lnTo>
                <a:lnTo>
                  <a:pt x="580" y="923"/>
                </a:lnTo>
                <a:lnTo>
                  <a:pt x="659" y="831"/>
                </a:lnTo>
                <a:lnTo>
                  <a:pt x="744" y="743"/>
                </a:lnTo>
                <a:lnTo>
                  <a:pt x="832" y="659"/>
                </a:lnTo>
                <a:lnTo>
                  <a:pt x="924" y="579"/>
                </a:lnTo>
                <a:lnTo>
                  <a:pt x="1020" y="503"/>
                </a:lnTo>
                <a:lnTo>
                  <a:pt x="1119" y="433"/>
                </a:lnTo>
                <a:lnTo>
                  <a:pt x="1222" y="368"/>
                </a:lnTo>
                <a:lnTo>
                  <a:pt x="1329" y="306"/>
                </a:lnTo>
                <a:lnTo>
                  <a:pt x="1438" y="251"/>
                </a:lnTo>
                <a:lnTo>
                  <a:pt x="1551" y="199"/>
                </a:lnTo>
                <a:lnTo>
                  <a:pt x="1665" y="154"/>
                </a:lnTo>
                <a:lnTo>
                  <a:pt x="1784" y="114"/>
                </a:lnTo>
                <a:lnTo>
                  <a:pt x="1904" y="80"/>
                </a:lnTo>
                <a:lnTo>
                  <a:pt x="2027" y="51"/>
                </a:lnTo>
                <a:lnTo>
                  <a:pt x="2151" y="29"/>
                </a:lnTo>
                <a:lnTo>
                  <a:pt x="2279" y="13"/>
                </a:lnTo>
                <a:lnTo>
                  <a:pt x="2408" y="3"/>
                </a:lnTo>
                <a:lnTo>
                  <a:pt x="2538" y="0"/>
                </a:lnTo>
                <a:lnTo>
                  <a:pt x="2669" y="3"/>
                </a:lnTo>
                <a:lnTo>
                  <a:pt x="2798" y="13"/>
                </a:lnTo>
                <a:lnTo>
                  <a:pt x="2924" y="29"/>
                </a:lnTo>
                <a:lnTo>
                  <a:pt x="3050" y="51"/>
                </a:lnTo>
                <a:lnTo>
                  <a:pt x="3173" y="80"/>
                </a:lnTo>
                <a:lnTo>
                  <a:pt x="3293" y="114"/>
                </a:lnTo>
                <a:lnTo>
                  <a:pt x="3411" y="154"/>
                </a:lnTo>
                <a:lnTo>
                  <a:pt x="3526" y="199"/>
                </a:lnTo>
                <a:lnTo>
                  <a:pt x="3639" y="251"/>
                </a:lnTo>
                <a:lnTo>
                  <a:pt x="3748" y="306"/>
                </a:lnTo>
                <a:lnTo>
                  <a:pt x="3854" y="368"/>
                </a:lnTo>
                <a:lnTo>
                  <a:pt x="3957" y="433"/>
                </a:lnTo>
                <a:lnTo>
                  <a:pt x="4057" y="503"/>
                </a:lnTo>
                <a:lnTo>
                  <a:pt x="4152" y="579"/>
                </a:lnTo>
                <a:lnTo>
                  <a:pt x="4245" y="659"/>
                </a:lnTo>
                <a:lnTo>
                  <a:pt x="4333" y="743"/>
                </a:lnTo>
                <a:lnTo>
                  <a:pt x="4417" y="831"/>
                </a:lnTo>
                <a:lnTo>
                  <a:pt x="4497" y="923"/>
                </a:lnTo>
                <a:lnTo>
                  <a:pt x="4572" y="1019"/>
                </a:lnTo>
                <a:lnTo>
                  <a:pt x="4643" y="1118"/>
                </a:lnTo>
                <a:lnTo>
                  <a:pt x="4709" y="1221"/>
                </a:lnTo>
                <a:lnTo>
                  <a:pt x="4770" y="1328"/>
                </a:lnTo>
                <a:lnTo>
                  <a:pt x="4826" y="1437"/>
                </a:lnTo>
                <a:lnTo>
                  <a:pt x="4877" y="1549"/>
                </a:lnTo>
                <a:lnTo>
                  <a:pt x="4922" y="1664"/>
                </a:lnTo>
                <a:lnTo>
                  <a:pt x="4962" y="1782"/>
                </a:lnTo>
                <a:lnTo>
                  <a:pt x="4996" y="1902"/>
                </a:lnTo>
                <a:lnTo>
                  <a:pt x="5024" y="2025"/>
                </a:lnTo>
                <a:lnTo>
                  <a:pt x="5046" y="2150"/>
                </a:lnTo>
                <a:lnTo>
                  <a:pt x="5063" y="2276"/>
                </a:lnTo>
                <a:lnTo>
                  <a:pt x="5073" y="2406"/>
                </a:lnTo>
                <a:lnTo>
                  <a:pt x="5077" y="2536"/>
                </a:lnTo>
                <a:lnTo>
                  <a:pt x="5073" y="2666"/>
                </a:lnTo>
                <a:lnTo>
                  <a:pt x="5063" y="2796"/>
                </a:lnTo>
                <a:lnTo>
                  <a:pt x="5046" y="2922"/>
                </a:lnTo>
                <a:lnTo>
                  <a:pt x="5024" y="3047"/>
                </a:lnTo>
                <a:lnTo>
                  <a:pt x="4996" y="3170"/>
                </a:lnTo>
                <a:lnTo>
                  <a:pt x="4962" y="3290"/>
                </a:lnTo>
                <a:lnTo>
                  <a:pt x="4922" y="3408"/>
                </a:lnTo>
                <a:lnTo>
                  <a:pt x="4877" y="3523"/>
                </a:lnTo>
                <a:lnTo>
                  <a:pt x="4826" y="3635"/>
                </a:lnTo>
                <a:lnTo>
                  <a:pt x="4770" y="3744"/>
                </a:lnTo>
                <a:lnTo>
                  <a:pt x="4709" y="3851"/>
                </a:lnTo>
                <a:lnTo>
                  <a:pt x="4643" y="3954"/>
                </a:lnTo>
                <a:lnTo>
                  <a:pt x="4572" y="4053"/>
                </a:lnTo>
                <a:lnTo>
                  <a:pt x="4497" y="4149"/>
                </a:lnTo>
                <a:lnTo>
                  <a:pt x="4417" y="4241"/>
                </a:lnTo>
                <a:lnTo>
                  <a:pt x="4333" y="4329"/>
                </a:lnTo>
                <a:lnTo>
                  <a:pt x="4245" y="4413"/>
                </a:lnTo>
                <a:lnTo>
                  <a:pt x="4152" y="4493"/>
                </a:lnTo>
                <a:lnTo>
                  <a:pt x="4057" y="4569"/>
                </a:lnTo>
                <a:lnTo>
                  <a:pt x="3957" y="4639"/>
                </a:lnTo>
                <a:lnTo>
                  <a:pt x="3854" y="4704"/>
                </a:lnTo>
                <a:lnTo>
                  <a:pt x="3748" y="4766"/>
                </a:lnTo>
                <a:lnTo>
                  <a:pt x="3639" y="4821"/>
                </a:lnTo>
                <a:lnTo>
                  <a:pt x="3526" y="4873"/>
                </a:lnTo>
                <a:lnTo>
                  <a:pt x="3411" y="4918"/>
                </a:lnTo>
                <a:lnTo>
                  <a:pt x="3293" y="4958"/>
                </a:lnTo>
                <a:lnTo>
                  <a:pt x="3173" y="4992"/>
                </a:lnTo>
                <a:lnTo>
                  <a:pt x="3050" y="5021"/>
                </a:lnTo>
                <a:lnTo>
                  <a:pt x="2924" y="5043"/>
                </a:lnTo>
                <a:lnTo>
                  <a:pt x="2798" y="5059"/>
                </a:lnTo>
                <a:lnTo>
                  <a:pt x="2669" y="5069"/>
                </a:lnTo>
                <a:lnTo>
                  <a:pt x="2538" y="5072"/>
                </a:lnTo>
                <a:close/>
                <a:moveTo>
                  <a:pt x="2538" y="4753"/>
                </a:moveTo>
                <a:lnTo>
                  <a:pt x="2652" y="4750"/>
                </a:lnTo>
                <a:lnTo>
                  <a:pt x="2765" y="4742"/>
                </a:lnTo>
                <a:lnTo>
                  <a:pt x="2876" y="4728"/>
                </a:lnTo>
                <a:lnTo>
                  <a:pt x="2985" y="4708"/>
                </a:lnTo>
                <a:lnTo>
                  <a:pt x="3092" y="4683"/>
                </a:lnTo>
                <a:lnTo>
                  <a:pt x="3198" y="4653"/>
                </a:lnTo>
                <a:lnTo>
                  <a:pt x="3301" y="4619"/>
                </a:lnTo>
                <a:lnTo>
                  <a:pt x="3402" y="4579"/>
                </a:lnTo>
                <a:lnTo>
                  <a:pt x="3500" y="4535"/>
                </a:lnTo>
                <a:lnTo>
                  <a:pt x="3596" y="4486"/>
                </a:lnTo>
                <a:lnTo>
                  <a:pt x="3689" y="4433"/>
                </a:lnTo>
                <a:lnTo>
                  <a:pt x="3779" y="4375"/>
                </a:lnTo>
                <a:lnTo>
                  <a:pt x="3866" y="4312"/>
                </a:lnTo>
                <a:lnTo>
                  <a:pt x="3950" y="4247"/>
                </a:lnTo>
                <a:lnTo>
                  <a:pt x="4030" y="4178"/>
                </a:lnTo>
                <a:lnTo>
                  <a:pt x="4107" y="4104"/>
                </a:lnTo>
                <a:lnTo>
                  <a:pt x="4180" y="4027"/>
                </a:lnTo>
                <a:lnTo>
                  <a:pt x="4251" y="3946"/>
                </a:lnTo>
                <a:lnTo>
                  <a:pt x="4316" y="3862"/>
                </a:lnTo>
                <a:lnTo>
                  <a:pt x="4378" y="3776"/>
                </a:lnTo>
                <a:lnTo>
                  <a:pt x="4436" y="3685"/>
                </a:lnTo>
                <a:lnTo>
                  <a:pt x="4489" y="3593"/>
                </a:lnTo>
                <a:lnTo>
                  <a:pt x="4538" y="3497"/>
                </a:lnTo>
                <a:lnTo>
                  <a:pt x="4583" y="3399"/>
                </a:lnTo>
                <a:lnTo>
                  <a:pt x="4623" y="3299"/>
                </a:lnTo>
                <a:lnTo>
                  <a:pt x="4657" y="3195"/>
                </a:lnTo>
                <a:lnTo>
                  <a:pt x="4688" y="3091"/>
                </a:lnTo>
                <a:lnTo>
                  <a:pt x="4712" y="2983"/>
                </a:lnTo>
                <a:lnTo>
                  <a:pt x="4731" y="2873"/>
                </a:lnTo>
                <a:lnTo>
                  <a:pt x="4745" y="2763"/>
                </a:lnTo>
                <a:lnTo>
                  <a:pt x="4754" y="2650"/>
                </a:lnTo>
                <a:lnTo>
                  <a:pt x="4757" y="2536"/>
                </a:lnTo>
                <a:lnTo>
                  <a:pt x="4754" y="2422"/>
                </a:lnTo>
                <a:lnTo>
                  <a:pt x="4745" y="2309"/>
                </a:lnTo>
                <a:lnTo>
                  <a:pt x="4731" y="2199"/>
                </a:lnTo>
                <a:lnTo>
                  <a:pt x="4712" y="2089"/>
                </a:lnTo>
                <a:lnTo>
                  <a:pt x="4688" y="1981"/>
                </a:lnTo>
                <a:lnTo>
                  <a:pt x="4657" y="1877"/>
                </a:lnTo>
                <a:lnTo>
                  <a:pt x="4623" y="1773"/>
                </a:lnTo>
                <a:lnTo>
                  <a:pt x="4583" y="1673"/>
                </a:lnTo>
                <a:lnTo>
                  <a:pt x="4538" y="1575"/>
                </a:lnTo>
                <a:lnTo>
                  <a:pt x="4489" y="1479"/>
                </a:lnTo>
                <a:lnTo>
                  <a:pt x="4436" y="1387"/>
                </a:lnTo>
                <a:lnTo>
                  <a:pt x="4378" y="1296"/>
                </a:lnTo>
                <a:lnTo>
                  <a:pt x="4316" y="1210"/>
                </a:lnTo>
                <a:lnTo>
                  <a:pt x="4251" y="1126"/>
                </a:lnTo>
                <a:lnTo>
                  <a:pt x="4180" y="1045"/>
                </a:lnTo>
                <a:lnTo>
                  <a:pt x="4107" y="968"/>
                </a:lnTo>
                <a:lnTo>
                  <a:pt x="4030" y="894"/>
                </a:lnTo>
                <a:lnTo>
                  <a:pt x="3950" y="825"/>
                </a:lnTo>
                <a:lnTo>
                  <a:pt x="3866" y="760"/>
                </a:lnTo>
                <a:lnTo>
                  <a:pt x="3779" y="697"/>
                </a:lnTo>
                <a:lnTo>
                  <a:pt x="3689" y="639"/>
                </a:lnTo>
                <a:lnTo>
                  <a:pt x="3596" y="586"/>
                </a:lnTo>
                <a:lnTo>
                  <a:pt x="3500" y="537"/>
                </a:lnTo>
                <a:lnTo>
                  <a:pt x="3402" y="493"/>
                </a:lnTo>
                <a:lnTo>
                  <a:pt x="3301" y="453"/>
                </a:lnTo>
                <a:lnTo>
                  <a:pt x="3198" y="419"/>
                </a:lnTo>
                <a:lnTo>
                  <a:pt x="3092" y="389"/>
                </a:lnTo>
                <a:lnTo>
                  <a:pt x="2985" y="364"/>
                </a:lnTo>
                <a:lnTo>
                  <a:pt x="2876" y="344"/>
                </a:lnTo>
                <a:lnTo>
                  <a:pt x="2765" y="330"/>
                </a:lnTo>
                <a:lnTo>
                  <a:pt x="2652" y="322"/>
                </a:lnTo>
                <a:lnTo>
                  <a:pt x="2538" y="319"/>
                </a:lnTo>
                <a:lnTo>
                  <a:pt x="2423" y="322"/>
                </a:lnTo>
                <a:lnTo>
                  <a:pt x="2311" y="330"/>
                </a:lnTo>
                <a:lnTo>
                  <a:pt x="2201" y="344"/>
                </a:lnTo>
                <a:lnTo>
                  <a:pt x="2091" y="364"/>
                </a:lnTo>
                <a:lnTo>
                  <a:pt x="1983" y="389"/>
                </a:lnTo>
                <a:lnTo>
                  <a:pt x="1878" y="419"/>
                </a:lnTo>
                <a:lnTo>
                  <a:pt x="1775" y="453"/>
                </a:lnTo>
                <a:lnTo>
                  <a:pt x="1674" y="493"/>
                </a:lnTo>
                <a:lnTo>
                  <a:pt x="1576" y="537"/>
                </a:lnTo>
                <a:lnTo>
                  <a:pt x="1480" y="586"/>
                </a:lnTo>
                <a:lnTo>
                  <a:pt x="1387" y="639"/>
                </a:lnTo>
                <a:lnTo>
                  <a:pt x="1298" y="697"/>
                </a:lnTo>
                <a:lnTo>
                  <a:pt x="1211" y="760"/>
                </a:lnTo>
                <a:lnTo>
                  <a:pt x="1126" y="825"/>
                </a:lnTo>
                <a:lnTo>
                  <a:pt x="1046" y="894"/>
                </a:lnTo>
                <a:lnTo>
                  <a:pt x="969" y="968"/>
                </a:lnTo>
                <a:lnTo>
                  <a:pt x="895" y="1045"/>
                </a:lnTo>
                <a:lnTo>
                  <a:pt x="826" y="1126"/>
                </a:lnTo>
                <a:lnTo>
                  <a:pt x="760" y="1210"/>
                </a:lnTo>
                <a:lnTo>
                  <a:pt x="698" y="1296"/>
                </a:lnTo>
                <a:lnTo>
                  <a:pt x="640" y="1387"/>
                </a:lnTo>
                <a:lnTo>
                  <a:pt x="586" y="1479"/>
                </a:lnTo>
                <a:lnTo>
                  <a:pt x="537" y="1575"/>
                </a:lnTo>
                <a:lnTo>
                  <a:pt x="493" y="1673"/>
                </a:lnTo>
                <a:lnTo>
                  <a:pt x="454" y="1773"/>
                </a:lnTo>
                <a:lnTo>
                  <a:pt x="419" y="1877"/>
                </a:lnTo>
                <a:lnTo>
                  <a:pt x="389" y="1981"/>
                </a:lnTo>
                <a:lnTo>
                  <a:pt x="365" y="2089"/>
                </a:lnTo>
                <a:lnTo>
                  <a:pt x="344" y="2199"/>
                </a:lnTo>
                <a:lnTo>
                  <a:pt x="330" y="2309"/>
                </a:lnTo>
                <a:lnTo>
                  <a:pt x="322" y="2422"/>
                </a:lnTo>
                <a:lnTo>
                  <a:pt x="319" y="2536"/>
                </a:lnTo>
                <a:lnTo>
                  <a:pt x="322" y="2650"/>
                </a:lnTo>
                <a:lnTo>
                  <a:pt x="330" y="2763"/>
                </a:lnTo>
                <a:lnTo>
                  <a:pt x="344" y="2873"/>
                </a:lnTo>
                <a:lnTo>
                  <a:pt x="365" y="2983"/>
                </a:lnTo>
                <a:lnTo>
                  <a:pt x="389" y="3091"/>
                </a:lnTo>
                <a:lnTo>
                  <a:pt x="419" y="3195"/>
                </a:lnTo>
                <a:lnTo>
                  <a:pt x="454" y="3299"/>
                </a:lnTo>
                <a:lnTo>
                  <a:pt x="493" y="3399"/>
                </a:lnTo>
                <a:lnTo>
                  <a:pt x="537" y="3497"/>
                </a:lnTo>
                <a:lnTo>
                  <a:pt x="586" y="3593"/>
                </a:lnTo>
                <a:lnTo>
                  <a:pt x="640" y="3685"/>
                </a:lnTo>
                <a:lnTo>
                  <a:pt x="698" y="3776"/>
                </a:lnTo>
                <a:lnTo>
                  <a:pt x="760" y="3862"/>
                </a:lnTo>
                <a:lnTo>
                  <a:pt x="826" y="3946"/>
                </a:lnTo>
                <a:lnTo>
                  <a:pt x="895" y="4027"/>
                </a:lnTo>
                <a:lnTo>
                  <a:pt x="969" y="4104"/>
                </a:lnTo>
                <a:lnTo>
                  <a:pt x="1046" y="4178"/>
                </a:lnTo>
                <a:lnTo>
                  <a:pt x="1126" y="4247"/>
                </a:lnTo>
                <a:lnTo>
                  <a:pt x="1211" y="4312"/>
                </a:lnTo>
                <a:lnTo>
                  <a:pt x="1298" y="4375"/>
                </a:lnTo>
                <a:lnTo>
                  <a:pt x="1387" y="4433"/>
                </a:lnTo>
                <a:lnTo>
                  <a:pt x="1480" y="4486"/>
                </a:lnTo>
                <a:lnTo>
                  <a:pt x="1576" y="4535"/>
                </a:lnTo>
                <a:lnTo>
                  <a:pt x="1674" y="4579"/>
                </a:lnTo>
                <a:lnTo>
                  <a:pt x="1775" y="4619"/>
                </a:lnTo>
                <a:lnTo>
                  <a:pt x="1878" y="4653"/>
                </a:lnTo>
                <a:lnTo>
                  <a:pt x="1983" y="4683"/>
                </a:lnTo>
                <a:lnTo>
                  <a:pt x="2091" y="4708"/>
                </a:lnTo>
                <a:lnTo>
                  <a:pt x="2201" y="4728"/>
                </a:lnTo>
                <a:lnTo>
                  <a:pt x="2311" y="4742"/>
                </a:lnTo>
                <a:lnTo>
                  <a:pt x="2423" y="4750"/>
                </a:lnTo>
                <a:lnTo>
                  <a:pt x="2538" y="4753"/>
                </a:lnTo>
                <a:close/>
                <a:moveTo>
                  <a:pt x="2636" y="1207"/>
                </a:moveTo>
                <a:lnTo>
                  <a:pt x="1586" y="1813"/>
                </a:lnTo>
                <a:lnTo>
                  <a:pt x="2031" y="2070"/>
                </a:lnTo>
                <a:lnTo>
                  <a:pt x="3080" y="1463"/>
                </a:lnTo>
                <a:lnTo>
                  <a:pt x="2636" y="1207"/>
                </a:lnTo>
                <a:close/>
                <a:moveTo>
                  <a:pt x="3042" y="3004"/>
                </a:moveTo>
                <a:lnTo>
                  <a:pt x="1994" y="3609"/>
                </a:lnTo>
                <a:lnTo>
                  <a:pt x="2438" y="3865"/>
                </a:lnTo>
                <a:lnTo>
                  <a:pt x="3486" y="3261"/>
                </a:lnTo>
                <a:lnTo>
                  <a:pt x="3042" y="3004"/>
                </a:lnTo>
                <a:close/>
              </a:path>
            </a:pathLst>
          </a:custGeom>
          <a:solidFill>
            <a:srgbClr val="0070C0"/>
          </a:solidFill>
          <a:ln>
            <a:noFill/>
          </a:ln>
        </p:spPr>
        <p:txBody>
          <a:bodyPr vert="horz" wrap="square" lIns="91440" tIns="45720" rIns="91440" bIns="45720" numCol="1" anchor="t" anchorCtr="0" compatLnSpc="1"/>
          <a:lstStyle/>
          <a:p>
            <a:endParaRPr lang="zh-CN" altLang="en-US" sz="1800"/>
          </a:p>
        </p:txBody>
      </p:sp>
    </p:spTree>
    <p:extLst>
      <p:ext uri="{BB962C8B-B14F-4D97-AF65-F5344CB8AC3E}">
        <p14:creationId xmlns:p14="http://schemas.microsoft.com/office/powerpoint/2010/main" val="27593726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rcRect l="20653" t="36618" r="1175" b="1"/>
          <a:stretch>
            <a:fillRect/>
          </a:stretch>
        </p:blipFill>
        <p:spPr>
          <a:xfrm flipV="1">
            <a:off x="3581400" y="5061834"/>
            <a:ext cx="8608053" cy="1796166"/>
          </a:xfrm>
          <a:prstGeom prst="rect">
            <a:avLst/>
          </a:prstGeom>
        </p:spPr>
      </p:pic>
      <p:pic>
        <p:nvPicPr>
          <p:cNvPr id="9" name="图片 8"/>
          <p:cNvPicPr>
            <a:picLocks noChangeAspect="1"/>
          </p:cNvPicPr>
          <p:nvPr/>
        </p:nvPicPr>
        <p:blipFill>
          <a:blip r:embed="rId1">
            <a:extLst>
              <a:ext uri="{28A0092B-C50C-407E-A947-70E740481C1C}">
                <a14:useLocalDpi xmlns:a14="http://schemas.microsoft.com/office/drawing/2010/main" val="0"/>
              </a:ext>
            </a:extLst>
          </a:blip>
          <a:srcRect l="20653" t="36618" r="1175" b="1"/>
          <a:stretch>
            <a:fillRect/>
          </a:stretch>
        </p:blipFill>
        <p:spPr>
          <a:xfrm flipH="1">
            <a:off x="0" y="2"/>
            <a:ext cx="8608053" cy="1796166"/>
          </a:xfrm>
          <a:prstGeom prst="rect">
            <a:avLst/>
          </a:prstGeom>
        </p:spPr>
      </p:pic>
      <p:sp>
        <p:nvSpPr>
          <p:cNvPr id="3" name="日期占位符 2"/>
          <p:cNvSpPr>
            <a:spLocks noGrp="1"/>
          </p:cNvSpPr>
          <p:nvPr>
            <p:ph type="dt" sz="half" idx="10"/>
          </p:nvPr>
        </p:nvSpPr>
        <p:spPr/>
        <p:txBody>
          <a:bodyPr>
            <a:normAutofit/>
          </a:bodyPr>
          <a:lstStyle>
            <a:lvl1pPr>
              <a:defRPr sz="1200"/>
            </a:lvl1pPr>
          </a:lstStyle>
          <a:p>
            <a:fld id="{760FBDFE-C587-4B4C-A407-44438C67B59E}" type="datetimeFigureOut">
              <a:rPr lang="zh-CN" altLang="en-US" smtClean="0"/>
              <a:t>2021/9/25</a:t>
            </a:fld>
            <a:endParaRPr lang="zh-CN" altLang="en-US"/>
          </a:p>
        </p:txBody>
      </p:sp>
      <p:sp>
        <p:nvSpPr>
          <p:cNvPr id="4" name="页脚占位符 3"/>
          <p:cNvSpPr>
            <a:spLocks noGrp="1"/>
          </p:cNvSpPr>
          <p:nvPr>
            <p:ph type="ftr" sz="quarter" idx="11"/>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7" name="内容占位符 6"/>
          <p:cNvSpPr>
            <a:spLocks noGrp="1"/>
          </p:cNvSpPr>
          <p:nvPr>
            <p:ph sz="quarter" idx="13"/>
          </p:nvPr>
        </p:nvSpPr>
        <p:spPr>
          <a:xfrm>
            <a:off x="838200" y="1412776"/>
            <a:ext cx="10515600" cy="4392488"/>
          </a:xfrm>
        </p:spPr>
        <p:txBody>
          <a:bodyPr>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09960393"/>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bl" preserve="1">
  <p:cSld name="标题和表格">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表格占位符 2"/>
          <p:cNvSpPr>
            <a:spLocks noGrp="1"/>
          </p:cNvSpPr>
          <p:nvPr>
            <p:ph type="tbl" idx="1"/>
          </p:nvPr>
        </p:nvSpPr>
        <p:spPr/>
        <p:txBody>
          <a:bodyPr/>
          <a:lstStyle/>
          <a:p>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t>2021/9/25</a:t>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t>‹#›</a:t>
            </a:fld>
            <a:endParaRPr lang="zh-CN"/>
          </a:p>
        </p:txBody>
      </p:sp>
    </p:spTree>
    <p:extLst>
      <p:ext uri="{BB962C8B-B14F-4D97-AF65-F5344CB8AC3E}">
        <p14:creationId xmlns:p14="http://schemas.microsoft.com/office/powerpoint/2010/main" val="2627636964"/>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rcRect l="20652" t="49369" r="8167" b="2"/>
          <a:stretch>
            <a:fillRect/>
          </a:stretch>
        </p:blipFill>
        <p:spPr>
          <a:xfrm flipH="1">
            <a:off x="-64911" y="1"/>
            <a:ext cx="8111285" cy="1484784"/>
          </a:xfrm>
          <a:prstGeom prst="rect">
            <a:avLst/>
          </a:prstGeom>
        </p:spPr>
      </p:pic>
      <p:sp>
        <p:nvSpPr>
          <p:cNvPr id="2" name="标题 1"/>
          <p:cNvSpPr>
            <a:spLocks noGrp="1"/>
          </p:cNvSpPr>
          <p:nvPr>
            <p:ph type="title"/>
          </p:nvPr>
        </p:nvSpPr>
        <p:spPr>
          <a:xfrm>
            <a:off x="838200" y="1230525"/>
            <a:ext cx="10515600" cy="867296"/>
          </a:xfrm>
        </p:spPr>
        <p:txBody>
          <a:bodyPr>
            <a:normAutofit/>
          </a:bodyPr>
          <a:lstStyle/>
          <a:p>
            <a:r>
              <a:rPr lang="zh-CN" altLang="en-US"/>
              <a:t>单击此处编辑母版标题样式</a:t>
            </a:r>
          </a:p>
        </p:txBody>
      </p:sp>
      <p:sp>
        <p:nvSpPr>
          <p:cNvPr id="3" name="内容占位符 2"/>
          <p:cNvSpPr>
            <a:spLocks noGrp="1"/>
          </p:cNvSpPr>
          <p:nvPr>
            <p:ph idx="1" hasCustomPrompt="1"/>
          </p:nvPr>
        </p:nvSpPr>
        <p:spPr>
          <a:xfrm>
            <a:off x="838200" y="2276872"/>
            <a:ext cx="10515600" cy="3900090"/>
          </a:xfrm>
        </p:spPr>
        <p:txBody>
          <a:bodyPr>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1834558444"/>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7"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4739547" y="0"/>
            <a:ext cx="7452455"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직사각형 10"/>
          <p:cNvSpPr/>
          <p:nvPr/>
        </p:nvSpPr>
        <p:spPr>
          <a:xfrm>
            <a:off x="1" y="0"/>
            <a:ext cx="4868795" cy="6858000"/>
          </a:xfrm>
          <a:prstGeom prst="rect">
            <a:avLst/>
          </a:prstGeom>
          <a:gradFill flip="none" rotWithShape="1">
            <a:gsLst>
              <a:gs pos="0">
                <a:srgbClr val="2E7AB2"/>
              </a:gs>
              <a:gs pos="79000">
                <a:srgbClr val="6EC8EA"/>
              </a:gs>
            </a:gsLst>
            <a:lin ang="16200000" scaled="1"/>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20653" t="36618" r="1175" b="1"/>
          <a:stretch>
            <a:fillRect/>
          </a:stretch>
        </p:blipFill>
        <p:spPr>
          <a:xfrm flipV="1">
            <a:off x="1" y="3466008"/>
            <a:ext cx="12192000" cy="3391995"/>
          </a:xfrm>
          <a:prstGeom prst="rect">
            <a:avLst/>
          </a:prstGeom>
        </p:spPr>
      </p:pic>
      <p:sp>
        <p:nvSpPr>
          <p:cNvPr id="2" name="标题 1"/>
          <p:cNvSpPr>
            <a:spLocks noGrp="1"/>
          </p:cNvSpPr>
          <p:nvPr>
            <p:ph type="title" hasCustomPrompt="1"/>
          </p:nvPr>
        </p:nvSpPr>
        <p:spPr>
          <a:xfrm>
            <a:off x="5520930" y="1709739"/>
            <a:ext cx="5255591" cy="1105640"/>
          </a:xfrm>
        </p:spPr>
        <p:txBody>
          <a:bodyPr anchor="b">
            <a:normAutofit/>
          </a:bodyPr>
          <a:lstStyle>
            <a:lvl1pPr>
              <a:defRPr sz="4500" b="1">
                <a:solidFill>
                  <a:srgbClr val="0070C0"/>
                </a:solidFill>
              </a:defRPr>
            </a:lvl1pPr>
          </a:lstStyle>
          <a:p>
            <a:r>
              <a:rPr lang="zh-CN" altLang="en-US"/>
              <a:t>编辑标题</a:t>
            </a:r>
          </a:p>
        </p:txBody>
      </p:sp>
      <p:sp>
        <p:nvSpPr>
          <p:cNvPr id="3" name="文本占位符 2"/>
          <p:cNvSpPr>
            <a:spLocks noGrp="1"/>
          </p:cNvSpPr>
          <p:nvPr>
            <p:ph type="body" idx="1" hasCustomPrompt="1"/>
          </p:nvPr>
        </p:nvSpPr>
        <p:spPr>
          <a:xfrm>
            <a:off x="5520930" y="2824690"/>
            <a:ext cx="5255591" cy="964351"/>
          </a:xfrm>
        </p:spPr>
        <p:txBody>
          <a:bodyPr>
            <a:normAutofit/>
          </a:bodyPr>
          <a:lstStyle>
            <a:lvl1pPr marL="0" indent="0">
              <a:buNone/>
              <a:defRPr sz="1800">
                <a:solidFill>
                  <a:srgbClr val="2E7AB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编辑文本</a:t>
            </a:r>
          </a:p>
        </p:txBody>
      </p:sp>
      <p:sp>
        <p:nvSpPr>
          <p:cNvPr id="4" name="日期占位符 3"/>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297373018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838200" y="1199610"/>
            <a:ext cx="10515600" cy="933246"/>
          </a:xfrm>
        </p:spPr>
        <p:txBody>
          <a:bodyPr>
            <a:normAutofit/>
          </a:bodyPr>
          <a:lstStyle/>
          <a:p>
            <a:r>
              <a:rPr lang="zh-CN" altLang="en-US"/>
              <a:t>单击此处编辑母版标题样式</a:t>
            </a:r>
          </a:p>
        </p:txBody>
      </p:sp>
      <p:sp>
        <p:nvSpPr>
          <p:cNvPr id="3" name="内容占位符 2"/>
          <p:cNvSpPr>
            <a:spLocks noGrp="1"/>
          </p:cNvSpPr>
          <p:nvPr>
            <p:ph sz="half" idx="1" hasCustomPrompt="1"/>
          </p:nvPr>
        </p:nvSpPr>
        <p:spPr>
          <a:xfrm>
            <a:off x="838200" y="2276872"/>
            <a:ext cx="5181600" cy="3900090"/>
          </a:xfrm>
        </p:spPr>
        <p:txBody>
          <a:bodyPr>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2276872"/>
            <a:ext cx="5181600" cy="3900090"/>
          </a:xfrm>
        </p:spPr>
        <p:txBody>
          <a:bodyPr>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6" name="页脚占位符 5"/>
          <p:cNvSpPr>
            <a:spLocks noGrp="1"/>
          </p:cNvSpPr>
          <p:nvPr>
            <p:ph type="ftr" sz="quarter" idx="11"/>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rcRect l="20652" t="49369" r="8167" b="2"/>
          <a:stretch>
            <a:fillRect/>
          </a:stretch>
        </p:blipFill>
        <p:spPr>
          <a:xfrm flipH="1">
            <a:off x="-64911" y="1"/>
            <a:ext cx="8111285" cy="1484784"/>
          </a:xfrm>
          <a:prstGeom prst="rect">
            <a:avLst/>
          </a:prstGeom>
        </p:spPr>
      </p:pic>
    </p:spTree>
    <p:extLst>
      <p:ext uri="{BB962C8B-B14F-4D97-AF65-F5344CB8AC3E}">
        <p14:creationId xmlns:p14="http://schemas.microsoft.com/office/powerpoint/2010/main" val="1959123928"/>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7"/>
            <a:ext cx="10515600" cy="1325563"/>
          </a:xfrm>
        </p:spPr>
        <p:txBody>
          <a:bodyPr>
            <a:normAutofit/>
          </a:bodyPr>
          <a:lstStyle/>
          <a:p>
            <a:r>
              <a:rPr lang="zh-CN" altLang="en-US"/>
              <a:t>单击此处编辑母版标题样式</a:t>
            </a:r>
          </a:p>
        </p:txBody>
      </p:sp>
      <p:sp>
        <p:nvSpPr>
          <p:cNvPr id="3" name="文本占位符 2"/>
          <p:cNvSpPr>
            <a:spLocks noGrp="1"/>
          </p:cNvSpPr>
          <p:nvPr>
            <p:ph type="body" idx="1" hasCustomPrompt="1"/>
          </p:nvPr>
        </p:nvSpPr>
        <p:spPr>
          <a:xfrm>
            <a:off x="839789" y="1773188"/>
            <a:ext cx="5157787" cy="647700"/>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编辑文本</a:t>
            </a:r>
          </a:p>
        </p:txBody>
      </p:sp>
      <p:sp>
        <p:nvSpPr>
          <p:cNvPr id="4" name="内容占位符 3"/>
          <p:cNvSpPr>
            <a:spLocks noGrp="1"/>
          </p:cNvSpPr>
          <p:nvPr>
            <p:ph sz="half" idx="2" hasCustomPrompt="1"/>
          </p:nvPr>
        </p:nvSpPr>
        <p:spPr>
          <a:xfrm>
            <a:off x="839789" y="2505075"/>
            <a:ext cx="5157787" cy="3684588"/>
          </a:xfrm>
        </p:spPr>
        <p:txBody>
          <a:bodyPr>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1" y="1773188"/>
            <a:ext cx="5183188" cy="647700"/>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编辑文本</a:t>
            </a:r>
          </a:p>
        </p:txBody>
      </p:sp>
      <p:sp>
        <p:nvSpPr>
          <p:cNvPr id="6" name="内容占位符 5"/>
          <p:cNvSpPr>
            <a:spLocks noGrp="1"/>
          </p:cNvSpPr>
          <p:nvPr>
            <p:ph sz="quarter" idx="4" hasCustomPrompt="1"/>
          </p:nvPr>
        </p:nvSpPr>
        <p:spPr>
          <a:xfrm>
            <a:off x="6172201" y="2505075"/>
            <a:ext cx="5183188" cy="3684588"/>
          </a:xfrm>
        </p:spPr>
        <p:txBody>
          <a:bodyPr>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8" name="页脚占位符 7"/>
          <p:cNvSpPr>
            <a:spLocks noGrp="1"/>
          </p:cNvSpPr>
          <p:nvPr>
            <p:ph type="ftr" sz="quarter" idx="11"/>
          </p:nvPr>
        </p:nvSpPr>
        <p:spPr/>
        <p:txBody>
          <a:bodyPr>
            <a:normAutofit/>
          </a:bodyPr>
          <a:lstStyle>
            <a:lvl1pPr>
              <a:defRPr sz="1200"/>
            </a:lvl1pPr>
          </a:lstStyle>
          <a:p>
            <a:endParaRPr lang="zh-CN" altLang="en-US"/>
          </a:p>
        </p:txBody>
      </p:sp>
      <p:sp>
        <p:nvSpPr>
          <p:cNvPr id="9" name="灯片编号占位符 8"/>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315280966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2" y="0"/>
            <a:ext cx="12189884"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10"/>
          <p:cNvSpPr/>
          <p:nvPr/>
        </p:nvSpPr>
        <p:spPr>
          <a:xfrm>
            <a:off x="3048447" y="0"/>
            <a:ext cx="6095111" cy="6858000"/>
          </a:xfrm>
          <a:prstGeom prst="rect">
            <a:avLst/>
          </a:prstGeom>
          <a:gradFill flip="none" rotWithShape="1">
            <a:gsLst>
              <a:gs pos="0">
                <a:srgbClr val="2E7AB2"/>
              </a:gs>
              <a:gs pos="79000">
                <a:srgbClr val="6EC8EA"/>
              </a:gs>
            </a:gsLst>
            <a:lin ang="16200000" scaled="1"/>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rcRect l="20653" t="35617" r="1175" b="1"/>
          <a:stretch>
            <a:fillRect/>
          </a:stretch>
        </p:blipFill>
        <p:spPr>
          <a:xfrm flipV="1">
            <a:off x="1" y="3466005"/>
            <a:ext cx="12192000" cy="3445568"/>
          </a:xfrm>
          <a:prstGeom prst="rect">
            <a:avLst/>
          </a:prstGeom>
        </p:spPr>
      </p:pic>
      <p:sp>
        <p:nvSpPr>
          <p:cNvPr id="2" name="标题 1"/>
          <p:cNvSpPr>
            <a:spLocks noGrp="1"/>
          </p:cNvSpPr>
          <p:nvPr>
            <p:ph type="title" hasCustomPrompt="1"/>
          </p:nvPr>
        </p:nvSpPr>
        <p:spPr>
          <a:xfrm>
            <a:off x="3426114" y="2060848"/>
            <a:ext cx="5281055" cy="1375840"/>
          </a:xfrm>
        </p:spPr>
        <p:txBody>
          <a:bodyPr>
            <a:normAutofit/>
          </a:bodyPr>
          <a:lstStyle>
            <a:lvl1pPr algn="ctr">
              <a:defRPr sz="3600" b="1">
                <a:solidFill>
                  <a:schemeClr val="bg1"/>
                </a:solidFill>
              </a:defRPr>
            </a:lvl1pPr>
          </a:lstStyle>
          <a:p>
            <a:r>
              <a:rPr lang="zh-CN" altLang="en-US"/>
              <a:t>编辑标题</a:t>
            </a:r>
          </a:p>
        </p:txBody>
      </p:sp>
      <p:sp>
        <p:nvSpPr>
          <p:cNvPr id="3" name="日期占位符 2"/>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4" name="页脚占位符 3"/>
          <p:cNvSpPr>
            <a:spLocks noGrp="1"/>
          </p:cNvSpPr>
          <p:nvPr>
            <p:ph type="ftr" sz="quarter" idx="11"/>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2773041718"/>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3" name="页脚占位符 2"/>
          <p:cNvSpPr>
            <a:spLocks noGrp="1"/>
          </p:cNvSpPr>
          <p:nvPr>
            <p:ph type="ftr" sz="quarter" idx="11"/>
          </p:nvPr>
        </p:nvSpPr>
        <p:spPr/>
        <p:txBody>
          <a:bodyPr>
            <a:normAutofit/>
          </a:bodyPr>
          <a:lstStyle>
            <a:lvl1pPr>
              <a:defRPr sz="1200"/>
            </a:lvl1pPr>
          </a:lstStyle>
          <a:p>
            <a:endParaRPr lang="zh-CN" altLang="en-US"/>
          </a:p>
        </p:txBody>
      </p:sp>
      <p:sp>
        <p:nvSpPr>
          <p:cNvPr id="4" name="灯片编号占位符 3"/>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
        <p:nvSpPr>
          <p:cNvPr id="5" name="직사각형 10"/>
          <p:cNvSpPr/>
          <p:nvPr/>
        </p:nvSpPr>
        <p:spPr>
          <a:xfrm rot="16200000">
            <a:off x="5596072" y="-5634778"/>
            <a:ext cx="980728" cy="12250284"/>
          </a:xfrm>
          <a:prstGeom prst="rect">
            <a:avLst/>
          </a:prstGeom>
          <a:gradFill flip="none" rotWithShape="1">
            <a:gsLst>
              <a:gs pos="0">
                <a:srgbClr val="2E7AB2"/>
              </a:gs>
              <a:gs pos="79000">
                <a:srgbClr val="6EC8EA"/>
              </a:gs>
            </a:gsLst>
            <a:lin ang="16200000" scaled="1"/>
          </a:gradFill>
          <a:ln>
            <a:noFill/>
          </a:ln>
        </p:spPr>
        <p:txBody>
          <a:bodyPr vert="horz" wrap="square" lIns="68580" tIns="34290" rIns="68580" bIns="34290" numCol="1" anchor="t" anchorCtr="0" compatLnSpc="1"/>
          <a:lstStyle/>
          <a:p>
            <a:pPr lvl="0"/>
            <a:endParaRPr lang="ko-KR" altLang="en-US" sz="1350">
              <a:solidFill>
                <a:schemeClr val="tx1"/>
              </a:solidFill>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rcRect l="2264" t="3310" r="36649" b="63170"/>
          <a:stretch>
            <a:fillRect/>
          </a:stretch>
        </p:blipFill>
        <p:spPr>
          <a:xfrm>
            <a:off x="5230997" y="-2313"/>
            <a:ext cx="6961003" cy="983041"/>
          </a:xfrm>
          <a:prstGeom prst="rect">
            <a:avLst/>
          </a:prstGeom>
        </p:spPr>
      </p:pic>
    </p:spTree>
    <p:extLst>
      <p:ext uri="{BB962C8B-B14F-4D97-AF65-F5344CB8AC3E}">
        <p14:creationId xmlns:p14="http://schemas.microsoft.com/office/powerpoint/2010/main" val="3898524949"/>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rcRect l="20652" t="49369" r="8167" b="2"/>
          <a:stretch>
            <a:fillRect/>
          </a:stretch>
        </p:blipFill>
        <p:spPr>
          <a:xfrm flipH="1">
            <a:off x="-64911" y="1"/>
            <a:ext cx="8111285" cy="1484784"/>
          </a:xfrm>
          <a:prstGeom prst="rect">
            <a:avLst/>
          </a:prstGeom>
        </p:spPr>
      </p:pic>
      <p:sp>
        <p:nvSpPr>
          <p:cNvPr id="2" name="标题 1"/>
          <p:cNvSpPr>
            <a:spLocks noGrp="1"/>
          </p:cNvSpPr>
          <p:nvPr>
            <p:ph type="title" hasCustomPrompt="1"/>
          </p:nvPr>
        </p:nvSpPr>
        <p:spPr>
          <a:xfrm>
            <a:off x="839788" y="939800"/>
            <a:ext cx="4262400" cy="1600200"/>
          </a:xfrm>
        </p:spPr>
        <p:txBody>
          <a:bodyPr anchor="t">
            <a:normAutofit/>
          </a:bodyPr>
          <a:lstStyle>
            <a:lvl1pPr>
              <a:defRPr sz="3200"/>
            </a:lvl1pPr>
          </a:lstStyle>
          <a:p>
            <a:r>
              <a:rPr lang="zh-CN" altLang="en-US"/>
              <a:t>单击此处编辑标题</a:t>
            </a:r>
          </a:p>
        </p:txBody>
      </p:sp>
      <p:sp>
        <p:nvSpPr>
          <p:cNvPr id="3" name="图片占位符 2"/>
          <p:cNvSpPr>
            <a:spLocks noGrp="1"/>
          </p:cNvSpPr>
          <p:nvPr>
            <p:ph type="pic" idx="1" hasCustomPrompt="1"/>
          </p:nvPr>
        </p:nvSpPr>
        <p:spPr>
          <a:xfrm>
            <a:off x="5352521" y="962025"/>
            <a:ext cx="59712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图片</a:t>
            </a:r>
          </a:p>
        </p:txBody>
      </p:sp>
      <p:sp>
        <p:nvSpPr>
          <p:cNvPr id="4" name="文本占位符 3"/>
          <p:cNvSpPr>
            <a:spLocks noGrp="1"/>
          </p:cNvSpPr>
          <p:nvPr>
            <p:ph type="body" sz="half" idx="2" hasCustomPrompt="1"/>
          </p:nvPr>
        </p:nvSpPr>
        <p:spPr>
          <a:xfrm>
            <a:off x="839788" y="2540000"/>
            <a:ext cx="42624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编辑文本</a:t>
            </a:r>
          </a:p>
        </p:txBody>
      </p:sp>
      <p:sp>
        <p:nvSpPr>
          <p:cNvPr id="5" name="日期占位符 4"/>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6" name="页脚占位符 5"/>
          <p:cNvSpPr>
            <a:spLocks noGrp="1"/>
          </p:cNvSpPr>
          <p:nvPr>
            <p:ph type="ftr" sz="quarter" idx="11"/>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394135405"/>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10128448" y="365125"/>
            <a:ext cx="1225352" cy="5811838"/>
          </a:xfrm>
        </p:spPr>
        <p:txBody>
          <a:bodyPr vert="eaVert">
            <a:normAutofit/>
          </a:bodyPr>
          <a:lstStyle>
            <a:lvl1pPr>
              <a:defRPr sz="2700"/>
            </a:lvl1p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9074224"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a:t>编辑文本</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normAutofit/>
          </a:bodyPr>
          <a:lstStyle>
            <a:lvl1pPr>
              <a:defRPr sz="1200"/>
            </a:lvl1pPr>
          </a:lstStyle>
          <a:p>
            <a:fld id="{CF99AB5A-CAEF-4979-AC27-CDF0EBE03EA1}" type="datetimeFigureOut">
              <a:rPr lang="zh-CN" altLang="en-US" smtClean="0"/>
              <a:t>2021/9/25</a:t>
            </a:fld>
            <a:endParaRPr lang="zh-CN" altLang="en-US"/>
          </a:p>
        </p:txBody>
      </p:sp>
      <p:sp>
        <p:nvSpPr>
          <p:cNvPr id="5" name="页脚占位符 4"/>
          <p:cNvSpPr>
            <a:spLocks noGrp="1"/>
          </p:cNvSpPr>
          <p:nvPr>
            <p:ph type="ftr" sz="quarter" idx="11"/>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nvPr>
        </p:nvSpPr>
        <p:spPr/>
        <p:txBody>
          <a:bodyPr>
            <a:normAutofit/>
          </a:bodyPr>
          <a:lstStyle>
            <a:lvl1pPr>
              <a:defRPr sz="1200"/>
            </a:lvl1pPr>
          </a:lstStyle>
          <a:p>
            <a:fld id="{D36394A8-AA8D-4DBB-9870-19FC5FFD0FE5}" type="slidenum">
              <a:rPr lang="zh-CN" altLang="en-US" smtClean="0"/>
              <a:t>0</a:t>
            </a:fld>
            <a:endParaRPr lang="zh-CN" altLang="en-US"/>
          </a:p>
        </p:txBody>
      </p:sp>
    </p:spTree>
    <p:extLst>
      <p:ext uri="{BB962C8B-B14F-4D97-AF65-F5344CB8AC3E}">
        <p14:creationId xmlns:p14="http://schemas.microsoft.com/office/powerpoint/2010/main" val="40561880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1.xml" /><Relationship Id="rId13" Type="http://schemas.openxmlformats.org/officeDocument/2006/relationships/tags" Target="../tags/tag2.xml" /><Relationship Id="rId14" Type="http://schemas.openxmlformats.org/officeDocument/2006/relationships/tags" Target="../tags/tag3.xml"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编辑文本</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9B079DC6-DE6C-475B-8025-6B02A97CE54B}" type="datetimeFigureOut">
              <a:rPr lang="zh-CN" altLang="en-US" smtClean="0"/>
              <a:t>2021/9/25</a:t>
            </a:fld>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378A8264-F6B8-4FBD-81C4-068A0BE51FF4}" type="slidenum">
              <a:rPr lang="zh-CN" altLang="en-US" smtClean="0"/>
              <a:t>0</a:t>
            </a:fld>
          </a:p>
        </p:txBody>
      </p:sp>
      <p:sp>
        <p:nvSpPr>
          <p:cNvPr id="7" name="KSO_TEMPLATE" hidden="1"/>
          <p:cNvSpPr/>
          <p:nvPr>
            <p:custDataLst>
              <p:tags r:id="rId1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510036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6858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2.xml" /><Relationship Id="rId3" Type="http://schemas.openxmlformats.org/officeDocument/2006/relationships/tags" Target="../tags/tag2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6.xml" /><Relationship Id="rId3" Type="http://schemas.openxmlformats.org/officeDocument/2006/relationships/tags" Target="../tags/tag2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xml" /><Relationship Id="rId3" Type="http://schemas.openxmlformats.org/officeDocument/2006/relationships/tags" Target="../tags/tag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3.xml" /><Relationship Id="rId3" Type="http://schemas.openxmlformats.org/officeDocument/2006/relationships/tags" Target="../tags/tag34.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5.xml" /><Relationship Id="rId3" Type="http://schemas.openxmlformats.org/officeDocument/2006/relationships/audio" Target="../media/audio11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xml" /><Relationship Id="rId3" Type="http://schemas.openxmlformats.org/officeDocument/2006/relationships/tags" Target="../tags/tag3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1.xml" /><Relationship Id="rId3" Type="http://schemas.openxmlformats.org/officeDocument/2006/relationships/image" Target="../media/image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4.xml" /><Relationship Id="rId3" Type="http://schemas.openxmlformats.org/officeDocument/2006/relationships/tags" Target="../tags/tag4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6.xml" /><Relationship Id="rId3" Type="http://schemas.openxmlformats.org/officeDocument/2006/relationships/tags" Target="../tags/tag4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49.xml" /><Relationship Id="rId3" Type="http://schemas.openxmlformats.org/officeDocument/2006/relationships/tags" Target="../tags/tag5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xml" /><Relationship Id="rId3" Type="http://schemas.openxmlformats.org/officeDocument/2006/relationships/tags" Target="../tags/tag1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xml" /><Relationship Id="rId3" Type="http://schemas.openxmlformats.org/officeDocument/2006/relationships/tags" Target="../tags/tag20.xml" /><Relationship Id="rId4" Type="http://schemas.openxmlformats.org/officeDocument/2006/relationships/tags" Target="../tags/tag2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副标题 2"/>
          <p:cNvSpPr>
            <a:spLocks noGrp="1"/>
          </p:cNvSpPr>
          <p:nvPr>
            <p:ph type="subTitle" idx="1"/>
            <p:custDataLst>
              <p:tags r:id="rId2"/>
            </p:custDataLst>
          </p:nvPr>
        </p:nvSpPr>
        <p:spPr/>
        <p:txBody>
          <a:bodyPr>
            <a:normAutofit fontScale="22500" lnSpcReduction="20000"/>
          </a:bodyPr>
          <a:lstStyle/>
          <a:p>
            <a:r>
              <a:rPr lang="zh-CN" altLang="en-US">
                <a:latin typeface="+mn-lt"/>
                <a:ea typeface="+mn-ea"/>
              </a:rPr>
              <a:t>LOREM IPSUM DOLOR</a:t>
            </a:r>
          </a:p>
        </p:txBody>
      </p:sp>
      <p:sp>
        <p:nvSpPr>
          <p:cNvPr id="4" name="标题 3"/>
          <p:cNvSpPr>
            <a:spLocks noGrp="1"/>
          </p:cNvSpPr>
          <p:nvPr>
            <p:ph type="title"/>
            <p:custDataLst>
              <p:tags r:id="rId3"/>
            </p:custDataLst>
          </p:nvPr>
        </p:nvSpPr>
        <p:spPr>
          <a:xfrm>
            <a:off x="5890896" y="2759075"/>
            <a:ext cx="4733925" cy="1339850"/>
          </a:xfrm>
        </p:spPr>
        <p:txBody>
          <a:bodyPr anchor="ctr">
            <a:normAutofit/>
          </a:bodyPr>
          <a:lstStyle/>
          <a:p>
            <a:pPr defTabSz="914400"/>
            <a:r>
              <a:rPr lang="zh-CN" altLang="en-US" sz="3600"/>
              <a:t>应  用  文  专  题</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a:spLocks noGrp="1"/>
          </p:cNvSpPr>
          <p:nvPr>
            <p:ph type="title"/>
            <p:custDataLst>
              <p:tags r:id="rId2"/>
            </p:custDataLst>
          </p:nvPr>
        </p:nvSpPr>
        <p:spPr>
          <a:xfrm>
            <a:off x="2133600" y="1219200"/>
            <a:ext cx="7886700" cy="867296"/>
          </a:xfrm>
        </p:spPr>
        <p:txBody>
          <a:bodyPr vert="horz" wrap="square" lIns="91440" tIns="45720" rIns="91440" bIns="45720" rtlCol="0" anchor="b">
            <a:normAutofit/>
          </a:bodyPr>
          <a:lstStyle/>
          <a:p>
            <a:r>
              <a:rPr lang="en-US" altLang="zh-CN" sz="4400" b="1">
                <a:solidFill>
                  <a:srgbClr val="C00000"/>
                </a:solidFill>
                <a:effectLst>
                  <a:outerShdw blurRad="38100" dist="38100" dir="2700000" algn="tl">
                    <a:srgbClr val="000000">
                      <a:alpha val="43137"/>
                    </a:srgbClr>
                  </a:outerShdw>
                </a:effectLst>
              </a:rPr>
              <a:t>2.  借条、欠条</a:t>
            </a:r>
          </a:p>
        </p:txBody>
      </p:sp>
      <p:sp>
        <p:nvSpPr>
          <p:cNvPr id="3" name="内容占位符 2"/>
          <p:cNvSpPr>
            <a:spLocks noGrp="1"/>
          </p:cNvSpPr>
          <p:nvPr>
            <p:ph idx="1"/>
          </p:nvPr>
        </p:nvSpPr>
        <p:spPr>
          <a:xfrm>
            <a:off x="2152650" y="2276872"/>
            <a:ext cx="7886700" cy="1075928"/>
          </a:xfrm>
        </p:spPr>
        <p:txBody>
          <a:bodyPr>
            <a:noAutofit/>
          </a:bodyPr>
          <a:lstStyle/>
          <a:p>
            <a:pPr>
              <a:buNone/>
            </a:pPr>
            <a:r>
              <a:rPr lang="en-US" altLang="zh-CN" sz="3200"/>
              <a:t>         借条是借到集体或个人的钱物时候写给对方的凭证性条据。</a:t>
            </a:r>
          </a:p>
        </p:txBody>
      </p:sp>
      <p:sp>
        <p:nvSpPr>
          <p:cNvPr id="5" name="内容占位符 2"/>
          <p:cNvSpPr txBox="1"/>
          <p:nvPr/>
        </p:nvSpPr>
        <p:spPr>
          <a:xfrm>
            <a:off x="2133600" y="3429000"/>
            <a:ext cx="7886700" cy="2447528"/>
          </a:xfrm>
          <a:prstGeom prst="rect">
            <a:avLst/>
          </a:prstGeom>
        </p:spPr>
        <p:txBody>
          <a:bodyPr vert="horz" lIns="91440" tIns="45720" rIns="91440" bIns="45720" rtlCol="0">
            <a:noAutofit/>
          </a:bodyPr>
          <a:lstStyle/>
          <a:p>
            <a:pPr marL="171450" indent="-171450" defTabSz="685800">
              <a:lnSpc>
                <a:spcPct val="90000"/>
              </a:lnSpc>
              <a:spcBef>
                <a:spcPts val="750"/>
              </a:spcBef>
              <a:defRPr/>
            </a:pPr>
            <a:r>
              <a:rPr lang="en-US" altLang="zh-CN" sz="3200">
                <a:solidFill>
                  <a:prstClr val="black"/>
                </a:solidFill>
                <a:latin typeface="Arial"/>
                <a:ea typeface="黑体" panose="02010609060101010101" pitchFamily="49" charset="-122"/>
              </a:rPr>
              <a:t>         欠条是指人们在经济交往中，因不能及时结清物手续而写给对方的凭证性条据。</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文本占位符 39937"/>
          <p:cNvSpPr>
            <a:spLocks noGrp="1"/>
          </p:cNvSpPr>
          <p:nvPr>
            <p:ph type="body" idx="1"/>
          </p:nvPr>
        </p:nvSpPr>
        <p:spPr>
          <a:xfrm>
            <a:off x="1676400" y="1295400"/>
            <a:ext cx="8763000" cy="4724400"/>
          </a:xfrm>
          <a:ln w="50800">
            <a:solidFill>
              <a:srgbClr val="000066"/>
            </a:solidFill>
            <a:miter/>
          </a:ln>
        </p:spPr>
        <p:txBody>
          <a:bodyPr/>
          <a:lstStyle/>
          <a:p>
            <a:pPr>
              <a:spcBef>
                <a:spcPct val="0"/>
              </a:spcBef>
              <a:buNone/>
            </a:pPr>
            <a:r>
              <a:rPr lang="en-US" altLang="zh-CN" sz="3600" b="1">
                <a:solidFill>
                  <a:srgbClr val="000066"/>
                </a:solidFill>
              </a:rPr>
              <a:t>                        借    条</a:t>
            </a:r>
            <a:br>
              <a:rPr lang="en-US" altLang="zh-CN" sz="3600" b="1">
                <a:solidFill>
                  <a:srgbClr val="000066"/>
                </a:solidFill>
              </a:rPr>
            </a:br>
            <a:r>
              <a:rPr lang="en-US" altLang="zh-CN" sz="3600" b="1">
                <a:solidFill>
                  <a:srgbClr val="000066"/>
                </a:solidFill>
              </a:rPr>
              <a:t>       为参加艺术节，我班借用学校体育组运动服捌套，演出后（4月25日）即归还。</a:t>
            </a:r>
            <a:br>
              <a:rPr lang="en-US" altLang="zh-CN" sz="3600" b="1">
                <a:solidFill>
                  <a:srgbClr val="000066"/>
                </a:solidFill>
              </a:rPr>
            </a:br>
            <a:r>
              <a:rPr lang="en-US" altLang="zh-CN" sz="3600" b="1">
                <a:solidFill>
                  <a:srgbClr val="000066"/>
                </a:solidFill>
              </a:rPr>
              <a:t>       此据</a:t>
            </a:r>
            <a:br>
              <a:rPr lang="en-US" altLang="zh-CN" sz="3600" b="1">
                <a:solidFill>
                  <a:srgbClr val="000066"/>
                </a:solidFill>
              </a:rPr>
            </a:br>
            <a:r>
              <a:rPr lang="en-US" altLang="zh-CN" sz="3600" b="1">
                <a:solidFill>
                  <a:srgbClr val="000066"/>
                </a:solidFill>
              </a:rPr>
              <a:t>                    </a:t>
            </a:r>
          </a:p>
          <a:p>
            <a:pPr>
              <a:spcBef>
                <a:spcPct val="0"/>
              </a:spcBef>
              <a:buNone/>
            </a:pPr>
            <a:r>
              <a:rPr lang="en-US" altLang="zh-CN" sz="3600" b="1">
                <a:solidFill>
                  <a:srgbClr val="000066"/>
                </a:solidFill>
              </a:rPr>
              <a:t>                    经手人：初二（1）班  王雨</a:t>
            </a:r>
          </a:p>
          <a:p>
            <a:pPr>
              <a:spcBef>
                <a:spcPct val="0"/>
              </a:spcBef>
              <a:buNone/>
            </a:pPr>
            <a:r>
              <a:rPr lang="en-US" altLang="zh-CN" sz="3600" b="1">
                <a:solidFill>
                  <a:srgbClr val="000066"/>
                </a:solidFill>
              </a:rPr>
              <a:t>                                ×年×月×日</a:t>
            </a:r>
          </a:p>
        </p:txBody>
      </p:sp>
      <p:sp>
        <p:nvSpPr>
          <p:cNvPr id="3" name="标题 1"/>
          <p:cNvSpPr>
            <a:spLocks noGrp="1"/>
          </p:cNvSpPr>
          <p:nvPr>
            <p:ph type="title"/>
          </p:nvPr>
        </p:nvSpPr>
        <p:spPr>
          <a:xfrm>
            <a:off x="1676400" y="381000"/>
            <a:ext cx="7886700" cy="867296"/>
          </a:xfrm>
        </p:spPr>
        <p:txBody>
          <a:bodyPr>
            <a:normAutofit/>
          </a:bodyPr>
          <a:lstStyle/>
          <a:p>
            <a:r>
              <a:rPr lang="zh-CN" altLang="en-US" sz="5400" b="1"/>
              <a:t>例文</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9937"/>
          <p:cNvSpPr txBox="1"/>
          <p:nvPr/>
        </p:nvSpPr>
        <p:spPr>
          <a:xfrm>
            <a:off x="1676400" y="1371600"/>
            <a:ext cx="8839200" cy="4724400"/>
          </a:xfrm>
          <a:prstGeom prst="rect">
            <a:avLst/>
          </a:prstGeom>
          <a:ln w="50800">
            <a:solidFill>
              <a:srgbClr val="000066"/>
            </a:solidFill>
            <a:miter/>
          </a:ln>
        </p:spPr>
        <p:txBody>
          <a:bodyPr vert="horz" lIns="91440" tIns="45720" rIns="91440" bIns="45720" rtlCol="0">
            <a:normAutofit/>
          </a:bodyPr>
          <a:lstStyle/>
          <a:p>
            <a:pPr marL="171450" indent="-171450" defTabSz="685800">
              <a:lnSpc>
                <a:spcPct val="90000"/>
              </a:lnSpc>
              <a:spcBef>
                <a:spcPct val="0"/>
              </a:spcBef>
            </a:pPr>
            <a:r>
              <a:rPr lang="en-US" altLang="zh-CN" sz="3600" b="1">
                <a:solidFill>
                  <a:srgbClr val="000066"/>
                </a:solidFill>
                <a:latin typeface="Arial"/>
                <a:ea typeface="黑体" panose="02010609060101010101" pitchFamily="49" charset="-122"/>
              </a:rPr>
              <a:t>                        欠    条</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因购书款带足，尚欠新华书店人民币</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叁拾贰圆整，两天内归还。</a:t>
            </a:r>
          </a:p>
          <a:p>
            <a:pPr marL="171450" indent="-171450" defTabSz="685800">
              <a:lnSpc>
                <a:spcPct val="90000"/>
              </a:lnSpc>
              <a:spcBef>
                <a:spcPct val="0"/>
              </a:spcBef>
            </a:pPr>
            <a:r>
              <a:rPr lang="en-US" altLang="zh-CN" sz="3600" b="1">
                <a:solidFill>
                  <a:srgbClr val="000066"/>
                </a:solidFill>
                <a:latin typeface="Arial"/>
                <a:ea typeface="黑体" panose="02010609060101010101" pitchFamily="49" charset="-122"/>
              </a:rPr>
              <a:t>        此据</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a:t>
            </a:r>
          </a:p>
          <a:p>
            <a:pPr marL="171450" indent="-171450" defTabSz="685800">
              <a:lnSpc>
                <a:spcPct val="90000"/>
              </a:lnSpc>
              <a:spcBef>
                <a:spcPct val="0"/>
              </a:spcBef>
            </a:pPr>
            <a:r>
              <a:rPr lang="en-US" altLang="zh-CN" sz="3600" b="1">
                <a:solidFill>
                  <a:srgbClr val="000066"/>
                </a:solidFill>
                <a:latin typeface="Arial"/>
                <a:ea typeface="黑体" panose="02010609060101010101" pitchFamily="49" charset="-122"/>
              </a:rPr>
              <a:t>                                      椰风中学  张小玲</a:t>
            </a:r>
          </a:p>
          <a:p>
            <a:pPr marL="171450" indent="-171450" defTabSz="685800">
              <a:lnSpc>
                <a:spcPct val="90000"/>
              </a:lnSpc>
              <a:spcBef>
                <a:spcPct val="0"/>
              </a:spcBef>
            </a:pPr>
            <a:r>
              <a:rPr lang="en-US" altLang="zh-CN" sz="3600" b="1">
                <a:solidFill>
                  <a:srgbClr val="000066"/>
                </a:solidFill>
                <a:latin typeface="Arial"/>
                <a:ea typeface="黑体" panose="02010609060101010101" pitchFamily="49" charset="-122"/>
              </a:rPr>
              <a:t>                                          ×年×月×日</a:t>
            </a:r>
          </a:p>
        </p:txBody>
      </p:sp>
      <p:sp>
        <p:nvSpPr>
          <p:cNvPr id="5" name="标题 1"/>
          <p:cNvSpPr>
            <a:spLocks noGrp="1"/>
          </p:cNvSpPr>
          <p:nvPr>
            <p:ph type="title"/>
          </p:nvPr>
        </p:nvSpPr>
        <p:spPr>
          <a:xfrm>
            <a:off x="1676400" y="381000"/>
            <a:ext cx="7886700" cy="867296"/>
          </a:xfrm>
        </p:spPr>
        <p:txBody>
          <a:bodyPr>
            <a:normAutofit/>
          </a:bodyPr>
          <a:lstStyle/>
          <a:p>
            <a:r>
              <a:rPr lang="zh-CN" altLang="en-US" sz="5400" b="1"/>
              <a:t>例文</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4" name="矩形 46083"/>
          <p:cNvSpPr/>
          <p:nvPr/>
        </p:nvSpPr>
        <p:spPr>
          <a:xfrm>
            <a:off x="1752600" y="1981200"/>
            <a:ext cx="8686800" cy="46482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en-US" altLang="zh-CN" b="1">
                <a:solidFill>
                  <a:prstClr val="black"/>
                </a:solidFill>
              </a:rPr>
              <a:t>                          借（欠）条</a:t>
            </a:r>
          </a:p>
          <a:p>
            <a:pPr>
              <a:buNone/>
            </a:pPr>
            <a:r>
              <a:rPr lang="en-US" altLang="zh-CN" b="1">
                <a:solidFill>
                  <a:prstClr val="black"/>
                </a:solidFill>
              </a:rPr>
              <a:t>           正文内容（写清向何人何部门借（欠）何物。借（欠）公家的钱、物，一般还要写明用途、钱或物的数量（大写）。钱数末尾加个“整”字）</a:t>
            </a:r>
          </a:p>
          <a:p>
            <a:pPr>
              <a:buNone/>
            </a:pPr>
            <a:r>
              <a:rPr lang="en-US" altLang="zh-CN" b="1">
                <a:solidFill>
                  <a:prstClr val="black"/>
                </a:solidFill>
              </a:rPr>
              <a:t>           此据</a:t>
            </a:r>
          </a:p>
          <a:p>
            <a:pPr>
              <a:buNone/>
            </a:pPr>
            <a:r>
              <a:rPr lang="en-US" altLang="zh-CN" b="1">
                <a:solidFill>
                  <a:prstClr val="black"/>
                </a:solidFill>
              </a:rPr>
              <a:t>                                          经手人 ：×××</a:t>
            </a:r>
          </a:p>
          <a:p>
            <a:pPr>
              <a:buNone/>
            </a:pPr>
            <a:r>
              <a:rPr lang="en-US" altLang="zh-CN" b="1">
                <a:solidFill>
                  <a:prstClr val="black"/>
                </a:solidFill>
              </a:rPr>
              <a:t>                                 ××××年× ×月× ×日 </a:t>
            </a:r>
          </a:p>
        </p:txBody>
      </p:sp>
      <p:sp>
        <p:nvSpPr>
          <p:cNvPr id="46085" name="矩形 46084"/>
          <p:cNvSpPr/>
          <p:nvPr/>
        </p:nvSpPr>
        <p:spPr>
          <a:xfrm>
            <a:off x="1752600" y="914400"/>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algn="l"/>
            <a:r>
              <a:rPr lang="zh-CN" altLang="en-US" b="1">
                <a:solidFill>
                  <a:srgbClr val="C00000"/>
                </a:solidFill>
              </a:rPr>
              <a:t>借（欠）条格式</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custDataLst>
              <p:tags r:id="rId2"/>
            </p:custDataLst>
          </p:nvPr>
        </p:nvSpPr>
        <p:spPr>
          <a:xfrm>
            <a:off x="2057400" y="2209800"/>
            <a:ext cx="8458200" cy="914400"/>
          </a:xfrm>
        </p:spPr>
        <p:txBody>
          <a:bodyPr>
            <a:normAutofit/>
          </a:bodyPr>
          <a:lstStyle/>
          <a:p>
            <a:pPr marL="342900" indent="-342900">
              <a:buNone/>
            </a:pPr>
            <a:r>
              <a:rPr lang="zh-CN" altLang="en-US" sz="3200" kern="0"/>
              <a:t> 壹 贰 叁 肆 伍 陆 柒 捌 玖 拾 佰 仟 万</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6" name="文本框 44035"/>
          <p:cNvSpPr txBox="1"/>
          <p:nvPr/>
        </p:nvSpPr>
        <p:spPr>
          <a:xfrm>
            <a:off x="1676400" y="2286000"/>
            <a:ext cx="8839200" cy="3139440"/>
          </a:xfrm>
          <a:prstGeom prst="rect">
            <a:avLst/>
          </a:prstGeom>
          <a:noFill/>
          <a:ln w="9525">
            <a:noFill/>
          </a:ln>
        </p:spPr>
        <p:txBody>
          <a:bodyPr wrap="square">
            <a:spAutoFit/>
          </a:bodyPr>
          <a:lstStyle/>
          <a:p>
            <a:pPr fontAlgn="base">
              <a:spcBef>
                <a:spcPct val="50000"/>
              </a:spcBef>
              <a:spcAft>
                <a:spcPct val="0"/>
              </a:spcAft>
            </a:pPr>
            <a:r>
              <a:rPr lang="zh-CN" altLang="en-US" sz="4000" b="1">
                <a:solidFill>
                  <a:srgbClr val="0000FF"/>
                </a:solidFill>
                <a:latin typeface="Arial" panose="020b0604020202020204" pitchFamily="34" charset="0"/>
                <a:ea typeface="宋体" panose="02010600030101010101" pitchFamily="2" charset="-122"/>
              </a:rPr>
              <a:t>      为了以实际行动美化环境，七(1)班参加了植树活动。班级向学校总务处借了36把铁锹，8个水桶。请你以班委会的名义给学校总务处写一张借条。（5分）</a:t>
            </a:r>
          </a:p>
        </p:txBody>
      </p:sp>
      <p:sp>
        <p:nvSpPr>
          <p:cNvPr id="3" name="标题 1"/>
          <p:cNvSpPr txBox="1"/>
          <p:nvPr>
            <p:custDataLst>
              <p:tags r:id="rId2"/>
            </p:custDataLst>
          </p:nvPr>
        </p:nvSpPr>
        <p:spPr>
          <a:xfrm>
            <a:off x="1676400" y="9906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62" name="文本框 45061"/>
          <p:cNvSpPr txBox="1"/>
          <p:nvPr/>
        </p:nvSpPr>
        <p:spPr>
          <a:xfrm>
            <a:off x="2057400" y="1752600"/>
            <a:ext cx="8382000" cy="3749040"/>
          </a:xfrm>
          <a:prstGeom prst="rect">
            <a:avLst/>
          </a:prstGeom>
          <a:noFill/>
          <a:ln w="9525" cap="flat" cmpd="sng">
            <a:solidFill>
              <a:schemeClr val="tx1"/>
            </a:solidFill>
            <a:prstDash val="solid"/>
            <a:miter/>
            <a:headEnd type="none" w="med" len="med"/>
            <a:tailEnd type="none" w="med" len="med"/>
          </a:ln>
        </p:spPr>
        <p:txBody>
          <a:bodyPr wrap="square">
            <a:spAutoFit/>
          </a:bodyPr>
          <a:lstStyle/>
          <a:p>
            <a:pPr fontAlgn="base">
              <a:spcBef>
                <a:spcPct val="0"/>
              </a:spcBef>
              <a:spcAft>
                <a:spcPct val="0"/>
              </a:spcAft>
            </a:pPr>
            <a:r>
              <a:rPr lang="en-US" altLang="zh-CN" sz="4000">
                <a:solidFill>
                  <a:prstClr val="black"/>
                </a:solidFill>
                <a:latin typeface="Arial" panose="020b0604020202020204" pitchFamily="34" charset="0"/>
                <a:ea typeface="宋体" panose="02010600030101010101" pitchFamily="2" charset="-122"/>
              </a:rPr>
              <a:t>                    借    条</a:t>
            </a:r>
            <a:br>
              <a:rPr lang="en-US" altLang="zh-CN" sz="4000">
                <a:solidFill>
                  <a:prstClr val="black"/>
                </a:solidFill>
                <a:latin typeface="Arial" panose="020b0604020202020204" pitchFamily="34" charset="0"/>
                <a:ea typeface="宋体" panose="02010600030101010101" pitchFamily="2" charset="-122"/>
              </a:rPr>
            </a:br>
            <a:r>
              <a:rPr lang="en-US" altLang="zh-CN" sz="4000">
                <a:solidFill>
                  <a:prstClr val="black"/>
                </a:solidFill>
                <a:latin typeface="Arial" panose="020b0604020202020204" pitchFamily="34" charset="0"/>
                <a:ea typeface="宋体" panose="02010600030101010101" pitchFamily="2" charset="-122"/>
              </a:rPr>
              <a:t>       今借到校总务处铁锹叁拾陆把，水桶捌个。</a:t>
            </a:r>
          </a:p>
          <a:p>
            <a:pPr fontAlgn="base">
              <a:spcBef>
                <a:spcPct val="0"/>
              </a:spcBef>
              <a:spcAft>
                <a:spcPct val="0"/>
              </a:spcAft>
            </a:pPr>
            <a:r>
              <a:rPr lang="en-US" altLang="zh-CN" sz="4000">
                <a:solidFill>
                  <a:prstClr val="black"/>
                </a:solidFill>
                <a:latin typeface="Arial" panose="020b0604020202020204" pitchFamily="34" charset="0"/>
                <a:ea typeface="宋体" panose="02010600030101010101" pitchFamily="2" charset="-122"/>
              </a:rPr>
              <a:t>       此据</a:t>
            </a:r>
          </a:p>
          <a:p>
            <a:pPr fontAlgn="base">
              <a:spcBef>
                <a:spcPct val="0"/>
              </a:spcBef>
              <a:spcAft>
                <a:spcPct val="0"/>
              </a:spcAft>
            </a:pPr>
            <a:r>
              <a:rPr lang="en-US" altLang="zh-CN" sz="4000">
                <a:solidFill>
                  <a:prstClr val="black"/>
                </a:solidFill>
                <a:latin typeface="Arial" panose="020b0604020202020204" pitchFamily="34" charset="0"/>
                <a:ea typeface="宋体" panose="02010600030101010101" pitchFamily="2" charset="-122"/>
              </a:rPr>
              <a:t>                              七（1）班班委会</a:t>
            </a:r>
          </a:p>
          <a:p>
            <a:pPr fontAlgn="base">
              <a:spcBef>
                <a:spcPct val="0"/>
              </a:spcBef>
              <a:spcAft>
                <a:spcPct val="0"/>
              </a:spcAft>
            </a:pPr>
            <a:r>
              <a:rPr lang="en-US" altLang="zh-CN" sz="4000">
                <a:solidFill>
                  <a:prstClr val="black"/>
                </a:solidFill>
                <a:latin typeface="Arial" panose="020b0604020202020204" pitchFamily="34" charset="0"/>
                <a:ea typeface="宋体" panose="02010600030101010101" pitchFamily="2" charset="-122"/>
              </a:rPr>
              <a:t>                                  ×年×月×日</a:t>
            </a:r>
          </a:p>
        </p:txBody>
      </p:sp>
      <p:sp>
        <p:nvSpPr>
          <p:cNvPr id="4" name="标题 1"/>
          <p:cNvSpPr txBox="1"/>
          <p:nvPr/>
        </p:nvSpPr>
        <p:spPr>
          <a:xfrm>
            <a:off x="1981200" y="990600"/>
            <a:ext cx="1524000" cy="867296"/>
          </a:xfrm>
          <a:prstGeom prst="rect">
            <a:avLst/>
          </a:prstGeom>
        </p:spPr>
        <p:txBody>
          <a:bodyPr>
            <a:normAutofit/>
          </a:bodyPr>
          <a:lstStyle/>
          <a:p>
            <a:pPr defTabSz="685800">
              <a:lnSpc>
                <a:spcPct val="90000"/>
              </a:lnSpc>
              <a:spcBef>
                <a:spcPct val="0"/>
              </a:spcBef>
              <a:defRPr/>
            </a:pPr>
            <a:r>
              <a:rPr lang="zh-CN" altLang="en-US" sz="5400" b="1">
                <a:solidFill>
                  <a:srgbClr val="FF0000"/>
                </a:solidFill>
                <a:latin typeface="Arial"/>
                <a:ea typeface="黑体" panose="02010609060101010101" pitchFamily="49" charset="-122"/>
                <a:cs typeface="+mj-cs"/>
              </a:rPr>
              <a:t>示例</a:t>
            </a:r>
          </a:p>
        </p:txBody>
      </p:sp>
      <p:sp>
        <p:nvSpPr>
          <p:cNvPr id="5" name="TextBox 4"/>
          <p:cNvSpPr txBox="1"/>
          <p:nvPr/>
        </p:nvSpPr>
        <p:spPr>
          <a:xfrm>
            <a:off x="1981200" y="5791200"/>
            <a:ext cx="8229600" cy="914400"/>
          </a:xfrm>
          <a:prstGeom prst="rect">
            <a:avLst/>
          </a:prstGeom>
          <a:noFill/>
        </p:spPr>
        <p:txBody>
          <a:bodyPr wrap="square" rtlCol="0">
            <a:spAutoFit/>
          </a:bodyPr>
          <a:lstStyle/>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评分标准：标题（1分）；正文空两格，落款居右下角，署名在上日期在下（1分）；有“今借到”、“借到”等字样（1分）；写清向校总务处借物品的种类、数量(1分）涉及物品的数字大写正确（1分）</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txBox="1"/>
          <p:nvPr>
            <p:custDataLst>
              <p:tags r:id="rId2"/>
            </p:custDataLst>
          </p:nvPr>
        </p:nvSpPr>
        <p:spPr>
          <a:xfrm>
            <a:off x="2133600" y="12192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en-US" altLang="zh-CN" sz="4400" b="1">
                <a:solidFill>
                  <a:srgbClr val="C00000"/>
                </a:solidFill>
                <a:effectLst>
                  <a:outerShdw blurRad="38100" dist="38100" dir="2700000" algn="tl">
                    <a:srgbClr val="000000">
                      <a:alpha val="43137"/>
                    </a:srgbClr>
                  </a:outerShdw>
                </a:effectLst>
                <a:latin typeface="Arial"/>
                <a:ea typeface="黑体" panose="02010609060101010101" pitchFamily="49" charset="-122"/>
                <a:cs typeface="+mj-cs"/>
              </a:rPr>
              <a:t>3.  收条</a:t>
            </a:r>
          </a:p>
        </p:txBody>
      </p:sp>
      <p:sp>
        <p:nvSpPr>
          <p:cNvPr id="3" name="内容占位符 2"/>
          <p:cNvSpPr txBox="1"/>
          <p:nvPr/>
        </p:nvSpPr>
        <p:spPr>
          <a:xfrm>
            <a:off x="2152650" y="2276872"/>
            <a:ext cx="7886700" cy="1075928"/>
          </a:xfrm>
          <a:prstGeom prst="rect">
            <a:avLst/>
          </a:prstGeom>
        </p:spPr>
        <p:txBody>
          <a:bodyPr>
            <a:noAutofit/>
          </a:bodyPr>
          <a:lstStyle/>
          <a:p>
            <a:pPr marL="171450" indent="-171450" defTabSz="685800">
              <a:lnSpc>
                <a:spcPct val="90000"/>
              </a:lnSpc>
              <a:spcBef>
                <a:spcPts val="750"/>
              </a:spcBef>
              <a:defRPr/>
            </a:pPr>
            <a:r>
              <a:rPr lang="en-US" altLang="zh-CN" sz="3200">
                <a:solidFill>
                  <a:prstClr val="black"/>
                </a:solidFill>
                <a:latin typeface="Arial"/>
                <a:ea typeface="黑体" panose="02010609060101010101" pitchFamily="49" charset="-122"/>
              </a:rPr>
              <a:t>       收条是指收到别人或单位送到的钱物时写给对方的凭据。</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39937"/>
          <p:cNvSpPr txBox="1"/>
          <p:nvPr/>
        </p:nvSpPr>
        <p:spPr>
          <a:xfrm>
            <a:off x="1752600" y="1828800"/>
            <a:ext cx="8763000" cy="3886200"/>
          </a:xfrm>
          <a:prstGeom prst="rect">
            <a:avLst/>
          </a:prstGeom>
          <a:ln w="50800">
            <a:solidFill>
              <a:srgbClr val="000066"/>
            </a:solidFill>
            <a:miter/>
          </a:ln>
        </p:spPr>
        <p:txBody>
          <a:bodyPr/>
          <a:lstStyle/>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收       条</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今收到王强老师所归还显微镜壹台，天平壹台，完好无损。</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此据</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a:t>
            </a:r>
          </a:p>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经手人：王小勇</a:t>
            </a:r>
          </a:p>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×年×月×日</a:t>
            </a:r>
          </a:p>
        </p:txBody>
      </p:sp>
      <p:sp>
        <p:nvSpPr>
          <p:cNvPr id="3" name="标题 1"/>
          <p:cNvSpPr txBox="1"/>
          <p:nvPr/>
        </p:nvSpPr>
        <p:spPr>
          <a:xfrm>
            <a:off x="1828800" y="914400"/>
            <a:ext cx="1600200" cy="867296"/>
          </a:xfrm>
          <a:prstGeom prst="rect">
            <a:avLst/>
          </a:prstGeom>
        </p:spPr>
        <p:txBody>
          <a:bodyPr>
            <a:normAutofit/>
          </a:bodyPr>
          <a:lstStyle/>
          <a:p>
            <a:pPr defTabSz="685800">
              <a:lnSpc>
                <a:spcPct val="90000"/>
              </a:lnSpc>
              <a:spcBef>
                <a:spcPct val="0"/>
              </a:spcBef>
              <a:defRPr/>
            </a:pPr>
            <a:r>
              <a:rPr lang="zh-CN" altLang="en-US" sz="5400" b="1">
                <a:solidFill>
                  <a:prstClr val="black"/>
                </a:solidFill>
                <a:latin typeface="Arial"/>
                <a:ea typeface="黑体" panose="02010609060101010101" pitchFamily="49" charset="-122"/>
                <a:cs typeface="+mj-cs"/>
              </a:rPr>
              <a:t>例文</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752600" y="914400"/>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algn="l"/>
            <a:r>
              <a:rPr lang="zh-CN" altLang="en-US" b="1">
                <a:solidFill>
                  <a:srgbClr val="C00000"/>
                </a:solidFill>
              </a:rPr>
              <a:t>收条格式</a:t>
            </a:r>
          </a:p>
        </p:txBody>
      </p:sp>
      <p:sp>
        <p:nvSpPr>
          <p:cNvPr id="4" name="矩形 3"/>
          <p:cNvSpPr/>
          <p:nvPr/>
        </p:nvSpPr>
        <p:spPr>
          <a:xfrm>
            <a:off x="1752600" y="1981200"/>
            <a:ext cx="8686800" cy="46482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zh-CN" altLang="en-US" b="1">
                <a:solidFill>
                  <a:prstClr val="black"/>
                </a:solidFill>
              </a:rPr>
              <a:t>                             收    条</a:t>
            </a:r>
          </a:p>
          <a:p>
            <a:pPr>
              <a:buNone/>
            </a:pPr>
            <a:r>
              <a:rPr lang="zh-CN" altLang="en-US" b="1">
                <a:solidFill>
                  <a:prstClr val="black"/>
                </a:solidFill>
              </a:rPr>
              <a:t>           正文内容（写清收到何人何部门归还的何物。收到归还的钱、物的数量（大写）。钱数末尾加个“整”字）</a:t>
            </a:r>
          </a:p>
          <a:p>
            <a:pPr>
              <a:buNone/>
            </a:pPr>
            <a:r>
              <a:rPr lang="zh-CN" altLang="en-US" b="1">
                <a:solidFill>
                  <a:prstClr val="black"/>
                </a:solidFill>
              </a:rPr>
              <a:t>           此据</a:t>
            </a:r>
          </a:p>
          <a:p>
            <a:pPr>
              <a:buNone/>
            </a:pPr>
            <a:r>
              <a:rPr lang="zh-CN" altLang="en-US" b="1">
                <a:solidFill>
                  <a:prstClr val="black"/>
                </a:solidFill>
              </a:rPr>
              <a:t>                                          经手人 ：×××</a:t>
            </a:r>
          </a:p>
          <a:p>
            <a:pPr>
              <a:buNone/>
            </a:pPr>
            <a:r>
              <a:rPr lang="zh-CN" altLang="en-US" b="1">
                <a:solidFill>
                  <a:prstClr val="black"/>
                </a:solidFill>
              </a:rPr>
              <a:t>                                 ××××年× ×月× ×日 </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custDataLst>
              <p:tags r:id="rId2"/>
            </p:custDataLst>
          </p:nvPr>
        </p:nvSpPr>
        <p:spPr/>
        <p:txBody>
          <a:bodyPr>
            <a:normAutofit/>
          </a:bodyPr>
          <a:lstStyle/>
          <a:p>
            <a:pPr marL="0" indent="0">
              <a:buNone/>
            </a:pPr>
            <a:r>
              <a:rPr lang="en-US" altLang="zh-CN" sz="1800" kern="0"/>
              <a:t>          应用文是国家机关、社会团体、人民群众在日常生活、工作、学习中办理公务和个人事务时具有直接使用价值和某种惯用体式的一类文章的总称。它包括带有法定性的公文，还有一般应用文。</a:t>
            </a:r>
          </a:p>
        </p:txBody>
      </p:sp>
      <p:sp>
        <p:nvSpPr>
          <p:cNvPr id="2" name="标题 1"/>
          <p:cNvSpPr>
            <a:spLocks noGrp="1"/>
          </p:cNvSpPr>
          <p:nvPr>
            <p:ph type="title"/>
            <p:custDataLst>
              <p:tags r:id="rId3"/>
            </p:custDataLst>
          </p:nvPr>
        </p:nvSpPr>
        <p:spPr/>
        <p:txBody>
          <a:bodyPr vert="horz" wrap="square" lIns="91440" tIns="45720" rIns="91440" bIns="45720" rtlCol="0" anchor="b">
            <a:normAutofit/>
          </a:bodyPr>
          <a:lstStyle/>
          <a:p>
            <a:r>
              <a:rPr lang="zh-CN" altLang="en-US" sz="4800" b="1">
                <a:solidFill>
                  <a:schemeClr val="accent1"/>
                </a:solidFill>
                <a:effectLst>
                  <a:outerShdw blurRad="38100" dist="38100" dir="2700000" algn="tl">
                    <a:srgbClr val="000000">
                      <a:alpha val="43137"/>
                    </a:srgbClr>
                  </a:outerShdw>
                </a:effectLst>
              </a:rPr>
              <a:t>应用文？</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占位符 39937"/>
          <p:cNvSpPr txBox="1"/>
          <p:nvPr/>
        </p:nvSpPr>
        <p:spPr>
          <a:xfrm>
            <a:off x="1676400" y="1828800"/>
            <a:ext cx="8763000" cy="3733800"/>
          </a:xfrm>
          <a:prstGeom prst="rect">
            <a:avLst/>
          </a:prstGeom>
          <a:ln w="50800">
            <a:solidFill>
              <a:srgbClr val="000066"/>
            </a:solidFill>
            <a:miter/>
          </a:ln>
        </p:spPr>
        <p:txBody>
          <a:bodyPr/>
          <a:lstStyle/>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收       条</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今收到希望中学捐赠的经典文学名著、科普类书籍。</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此据</a:t>
            </a:r>
            <a:br>
              <a:rPr lang="en-US" altLang="zh-CN" sz="3600" b="1">
                <a:solidFill>
                  <a:srgbClr val="000066"/>
                </a:solidFill>
                <a:latin typeface="Arial"/>
                <a:ea typeface="黑体" panose="02010609060101010101" pitchFamily="49" charset="-122"/>
              </a:rPr>
            </a:br>
            <a:r>
              <a:rPr lang="en-US" altLang="zh-CN" sz="3600" b="1">
                <a:solidFill>
                  <a:srgbClr val="000066"/>
                </a:solidFill>
                <a:latin typeface="Arial"/>
                <a:ea typeface="黑体" panose="02010609060101010101" pitchFamily="49" charset="-122"/>
              </a:rPr>
              <a:t>                    </a:t>
            </a:r>
          </a:p>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2021年9月12日</a:t>
            </a:r>
          </a:p>
          <a:p>
            <a:pPr marL="171450" indent="-171450" defTabSz="685800">
              <a:lnSpc>
                <a:spcPct val="90000"/>
              </a:lnSpc>
              <a:spcBef>
                <a:spcPct val="0"/>
              </a:spcBef>
              <a:defRPr/>
            </a:pPr>
            <a:r>
              <a:rPr lang="en-US" altLang="zh-CN" sz="3600" b="1">
                <a:solidFill>
                  <a:srgbClr val="000066"/>
                </a:solidFill>
                <a:latin typeface="Arial"/>
                <a:ea typeface="黑体" panose="02010609060101010101" pitchFamily="49" charset="-122"/>
              </a:rPr>
              <a:t>                                           经手人：小明</a:t>
            </a:r>
          </a:p>
        </p:txBody>
      </p:sp>
      <p:sp>
        <p:nvSpPr>
          <p:cNvPr id="3" name="标题 1"/>
          <p:cNvSpPr txBox="1"/>
          <p:nvPr>
            <p:custDataLst>
              <p:tags r:id="rId2"/>
            </p:custDataLst>
          </p:nvPr>
        </p:nvSpPr>
        <p:spPr>
          <a:xfrm>
            <a:off x="1676400" y="762000"/>
            <a:ext cx="29718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
        <p:nvSpPr>
          <p:cNvPr id="5" name="TextBox 4"/>
          <p:cNvSpPr txBox="1"/>
          <p:nvPr/>
        </p:nvSpPr>
        <p:spPr>
          <a:xfrm>
            <a:off x="1905000" y="5638801"/>
            <a:ext cx="8534400" cy="640080"/>
          </a:xfrm>
          <a:prstGeom prst="rect">
            <a:avLst/>
          </a:prstGeom>
          <a:noFill/>
        </p:spPr>
        <p:txBody>
          <a:bodyPr wrap="square" rtlCol="0">
            <a:spAutoFit/>
          </a:bodyPr>
          <a:lstStyle/>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内容上：没有写明书籍的数量，应在“科普类书籍”后加上“共叁佰本”。</a:t>
            </a:r>
          </a:p>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格式上：落款处有误，应将署名和日期的位置互换。</a:t>
            </a:r>
          </a:p>
        </p:txBody>
      </p:sp>
      <p:sp>
        <p:nvSpPr>
          <p:cNvPr id="6" name="矩形 5"/>
          <p:cNvSpPr/>
          <p:nvPr/>
        </p:nvSpPr>
        <p:spPr>
          <a:xfrm>
            <a:off x="4267202" y="838200"/>
            <a:ext cx="4740275" cy="822960"/>
          </a:xfrm>
          <a:prstGeom prst="rect">
            <a:avLst/>
          </a:prstGeom>
        </p:spPr>
        <p:txBody>
          <a:bodyPr wrap="square">
            <a:spAutoFit/>
          </a:bodyPr>
          <a:lstStyle/>
          <a:p>
            <a:pPr fontAlgn="base">
              <a:spcBef>
                <a:spcPct val="0"/>
              </a:spcBef>
              <a:spcAft>
                <a:spcPct val="0"/>
              </a:spcAft>
            </a:pPr>
            <a:r>
              <a:rPr lang="zh-CN" altLang="en-US" sz="48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（导航P1）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p:cNvSpPr txBox="1"/>
          <p:nvPr>
            <p:custDataLst>
              <p:tags r:id="rId2"/>
            </p:custDataLst>
          </p:nvPr>
        </p:nvSpPr>
        <p:spPr>
          <a:xfrm>
            <a:off x="2133600" y="12192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en-US" altLang="zh-CN" sz="4400" b="1">
                <a:solidFill>
                  <a:srgbClr val="C00000"/>
                </a:solidFill>
                <a:effectLst>
                  <a:outerShdw blurRad="38100" dist="38100" dir="2700000" algn="tl">
                    <a:srgbClr val="000000">
                      <a:alpha val="43137"/>
                    </a:srgbClr>
                  </a:outerShdw>
                </a:effectLst>
                <a:latin typeface="Arial"/>
                <a:ea typeface="黑体" panose="02010609060101010101" pitchFamily="49" charset="-122"/>
                <a:cs typeface="+mj-cs"/>
              </a:rPr>
              <a:t>4.  留言条、便条</a:t>
            </a:r>
          </a:p>
        </p:txBody>
      </p:sp>
      <p:sp>
        <p:nvSpPr>
          <p:cNvPr id="7" name="内容占位符 2"/>
          <p:cNvSpPr txBox="1"/>
          <p:nvPr/>
        </p:nvSpPr>
        <p:spPr>
          <a:xfrm>
            <a:off x="2152650" y="2276872"/>
            <a:ext cx="7886700" cy="1837928"/>
          </a:xfrm>
          <a:prstGeom prst="rect">
            <a:avLst/>
          </a:prstGeom>
        </p:spPr>
        <p:txBody>
          <a:bodyPr>
            <a:noAutofit/>
          </a:bodyPr>
          <a:lstStyle/>
          <a:p>
            <a:pPr marL="171450" indent="-171450" defTabSz="685800">
              <a:lnSpc>
                <a:spcPct val="90000"/>
              </a:lnSpc>
              <a:spcBef>
                <a:spcPts val="750"/>
              </a:spcBef>
              <a:defRPr/>
            </a:pPr>
            <a:r>
              <a:rPr lang="en-US" altLang="zh-CN" sz="3200" kern="0">
                <a:ln w="22225">
                  <a:solidFill>
                    <a:srgbClr val="C0504D"/>
                  </a:solidFill>
                  <a:prstDash val="solid"/>
                </a:ln>
                <a:solidFill>
                  <a:srgbClr val="C0504D">
                    <a:lumMod val="40000"/>
                    <a:lumOff val="60000"/>
                  </a:srgbClr>
                </a:solidFill>
                <a:latin typeface="Arial"/>
                <a:ea typeface="黑体" panose="02010609060101010101" pitchFamily="49" charset="-122"/>
              </a:rPr>
              <a:t>        留言条是指在日常生活中，有事情要通知对方，或有事托付对方，对方不在，却又没有时间等候对方回来，写张字条留给对方。</a:t>
            </a:r>
          </a:p>
        </p:txBody>
      </p:sp>
      <p:sp>
        <p:nvSpPr>
          <p:cNvPr id="6" name="内容占位符 2"/>
          <p:cNvSpPr txBox="1"/>
          <p:nvPr/>
        </p:nvSpPr>
        <p:spPr>
          <a:xfrm>
            <a:off x="2362200" y="4495800"/>
            <a:ext cx="7886700" cy="1837928"/>
          </a:xfrm>
          <a:prstGeom prst="rect">
            <a:avLst/>
          </a:prstGeom>
        </p:spPr>
        <p:txBody>
          <a:bodyPr>
            <a:noAutofit/>
          </a:bodyPr>
          <a:lstStyle/>
          <a:p>
            <a:pPr marL="171450" indent="-171450" defTabSz="685800">
              <a:lnSpc>
                <a:spcPct val="90000"/>
              </a:lnSpc>
              <a:spcBef>
                <a:spcPts val="750"/>
              </a:spcBef>
              <a:defRPr/>
            </a:pPr>
            <a:r>
              <a:rPr lang="en-US" altLang="zh-CN" sz="3200" kern="0">
                <a:ln w="22225">
                  <a:solidFill>
                    <a:srgbClr val="C0504D"/>
                  </a:solidFill>
                  <a:prstDash val="solid"/>
                </a:ln>
                <a:solidFill>
                  <a:srgbClr val="C0504D">
                    <a:lumMod val="40000"/>
                    <a:lumOff val="60000"/>
                  </a:srgbClr>
                </a:solidFill>
                <a:latin typeface="Arial"/>
                <a:ea typeface="黑体" panose="02010609060101010101" pitchFamily="49" charset="-122"/>
              </a:rPr>
              <a:t>     便条是一种简单书信。它一般不经过邮政部门传递，而是托别人代交。</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9" name="文本占位符 19458"/>
          <p:cNvSpPr>
            <a:spLocks noGrp="1"/>
          </p:cNvSpPr>
          <p:nvPr>
            <p:ph type="body" idx="1"/>
          </p:nvPr>
        </p:nvSpPr>
        <p:spPr>
          <a:xfrm>
            <a:off x="1524000" y="1700213"/>
            <a:ext cx="8604250" cy="4267200"/>
          </a:xfrm>
        </p:spPr>
        <p:txBody>
          <a:bodyPr/>
          <a:lstStyle/>
          <a:p>
            <a:pPr>
              <a:lnSpc>
                <a:spcPct val="90000"/>
              </a:lnSpc>
              <a:buNone/>
            </a:pPr>
            <a:r>
              <a:rPr lang="en-US" altLang="zh-CN" sz="3600" b="1"/>
              <a:t>                           留言条</a:t>
            </a:r>
          </a:p>
          <a:p>
            <a:pPr>
              <a:lnSpc>
                <a:spcPct val="90000"/>
              </a:lnSpc>
              <a:buNone/>
            </a:pPr>
            <a:r>
              <a:rPr lang="en-US" altLang="zh-CN" sz="3600" b="1"/>
              <a:t>刘中华同学：</a:t>
            </a:r>
          </a:p>
          <a:p>
            <a:pPr>
              <a:lnSpc>
                <a:spcPct val="90000"/>
              </a:lnSpc>
              <a:buNone/>
            </a:pPr>
            <a:r>
              <a:rPr lang="en-US" altLang="zh-CN" sz="3600" b="1"/>
              <a:t>        今天我来找你，你不在家。我想借用你的“应用文复习笔记”一用。晚上8点我再来，请在家等我。</a:t>
            </a:r>
          </a:p>
          <a:p>
            <a:pPr>
              <a:lnSpc>
                <a:spcPct val="90000"/>
              </a:lnSpc>
              <a:buNone/>
            </a:pPr>
            <a:r>
              <a:rPr lang="en-US" altLang="zh-CN" sz="3600" b="1"/>
              <a:t>                                            张        伟</a:t>
            </a:r>
          </a:p>
          <a:p>
            <a:pPr>
              <a:lnSpc>
                <a:spcPct val="90000"/>
              </a:lnSpc>
              <a:buNone/>
            </a:pPr>
            <a:r>
              <a:rPr lang="en-US" altLang="zh-CN" sz="3600" b="1"/>
              <a:t>                                       2021年9月18日</a:t>
            </a:r>
          </a:p>
        </p:txBody>
      </p:sp>
      <p:sp>
        <p:nvSpPr>
          <p:cNvPr id="3" name="标题 1"/>
          <p:cNvSpPr>
            <a:spLocks noGrp="1"/>
          </p:cNvSpPr>
          <p:nvPr>
            <p:ph type="title"/>
          </p:nvPr>
        </p:nvSpPr>
        <p:spPr>
          <a:xfrm>
            <a:off x="1600200" y="838200"/>
            <a:ext cx="2209800" cy="867296"/>
          </a:xfrm>
        </p:spPr>
        <p:txBody>
          <a:bodyPr>
            <a:normAutofit/>
          </a:bodyPr>
          <a:lstStyle/>
          <a:p>
            <a:r>
              <a:rPr lang="zh-CN" altLang="en-US" sz="5400" b="1"/>
              <a:t>例文</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Effect transition="in" filter="fade">
                                      <p:cBhvr>
                                        <p:cTn id="7" dur="800" decel="100000"/>
                                        <p:tgtEl>
                                          <p:spTgt spid="19459">
                                            <p:txEl>
                                              <p:pRg st="0" end="0"/>
                                            </p:txEl>
                                          </p:spTgt>
                                        </p:tgtEl>
                                      </p:cBhvr>
                                    </p:animEffect>
                                    <p:anim calcmode="lin" valueType="num">
                                      <p:cBhvr>
                                        <p:cTn id="8" dur="800" decel="100000" fill="hold"/>
                                        <p:tgtEl>
                                          <p:spTgt spid="19459">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9459">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9459">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459">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459">
                                            <p:txEl>
                                              <p:pRg st="0" end="0"/>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19459">
                                            <p:txEl>
                                              <p:pRg st="1" end="1"/>
                                            </p:txEl>
                                          </p:spTgt>
                                        </p:tgtEl>
                                        <p:attrNameLst>
                                          <p:attrName>style.visibility</p:attrName>
                                        </p:attrNameLst>
                                      </p:cBhvr>
                                      <p:to>
                                        <p:strVal val="visible"/>
                                      </p:to>
                                    </p:set>
                                    <p:animEffect transition="in" filter="fade">
                                      <p:cBhvr>
                                        <p:cTn id="17" dur="800" decel="100000"/>
                                        <p:tgtEl>
                                          <p:spTgt spid="19459">
                                            <p:txEl>
                                              <p:pRg st="1" end="1"/>
                                            </p:txEl>
                                          </p:spTgt>
                                        </p:tgtEl>
                                      </p:cBhvr>
                                    </p:animEffect>
                                    <p:anim calcmode="lin" valueType="num">
                                      <p:cBhvr>
                                        <p:cTn id="18" dur="800" decel="100000" fill="hold"/>
                                        <p:tgtEl>
                                          <p:spTgt spid="19459">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19459">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19459">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9459">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9459">
                                            <p:txEl>
                                              <p:pRg st="1" end="1"/>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19459">
                                            <p:txEl>
                                              <p:pRg st="2" end="2"/>
                                            </p:txEl>
                                          </p:spTgt>
                                        </p:tgtEl>
                                        <p:attrNameLst>
                                          <p:attrName>style.visibility</p:attrName>
                                        </p:attrNameLst>
                                      </p:cBhvr>
                                      <p:to>
                                        <p:strVal val="visible"/>
                                      </p:to>
                                    </p:set>
                                    <p:animEffect transition="in" filter="fade">
                                      <p:cBhvr>
                                        <p:cTn id="27" dur="800" decel="100000"/>
                                        <p:tgtEl>
                                          <p:spTgt spid="19459">
                                            <p:txEl>
                                              <p:pRg st="2" end="2"/>
                                            </p:txEl>
                                          </p:spTgt>
                                        </p:tgtEl>
                                      </p:cBhvr>
                                    </p:animEffect>
                                    <p:anim calcmode="lin" valueType="num">
                                      <p:cBhvr>
                                        <p:cTn id="28" dur="800" decel="100000" fill="hold"/>
                                        <p:tgtEl>
                                          <p:spTgt spid="19459">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19459">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19459">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9459">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9459">
                                            <p:txEl>
                                              <p:pRg st="2" end="2"/>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19459">
                                            <p:txEl>
                                              <p:pRg st="3" end="3"/>
                                            </p:txEl>
                                          </p:spTgt>
                                        </p:tgtEl>
                                        <p:attrNameLst>
                                          <p:attrName>style.visibility</p:attrName>
                                        </p:attrNameLst>
                                      </p:cBhvr>
                                      <p:to>
                                        <p:strVal val="visible"/>
                                      </p:to>
                                    </p:set>
                                    <p:animEffect transition="in" filter="fade">
                                      <p:cBhvr>
                                        <p:cTn id="37" dur="800" decel="100000"/>
                                        <p:tgtEl>
                                          <p:spTgt spid="19459">
                                            <p:txEl>
                                              <p:pRg st="3" end="3"/>
                                            </p:txEl>
                                          </p:spTgt>
                                        </p:tgtEl>
                                      </p:cBhvr>
                                    </p:animEffect>
                                    <p:anim calcmode="lin" valueType="num">
                                      <p:cBhvr>
                                        <p:cTn id="38" dur="800" decel="100000" fill="hold"/>
                                        <p:tgtEl>
                                          <p:spTgt spid="19459">
                                            <p:txEl>
                                              <p:pRg st="3" end="3"/>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19459">
                                            <p:txEl>
                                              <p:pRg st="3" end="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19459">
                                            <p:txEl>
                                              <p:pRg st="3" end="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9459">
                                            <p:txEl>
                                              <p:pRg st="3" end="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9459">
                                            <p:txEl>
                                              <p:pRg st="3" end="3"/>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19459">
                                            <p:txEl>
                                              <p:pRg st="4" end="4"/>
                                            </p:txEl>
                                          </p:spTgt>
                                        </p:tgtEl>
                                        <p:attrNameLst>
                                          <p:attrName>style.visibility</p:attrName>
                                        </p:attrNameLst>
                                      </p:cBhvr>
                                      <p:to>
                                        <p:strVal val="visible"/>
                                      </p:to>
                                    </p:set>
                                    <p:animEffect transition="in" filter="fade">
                                      <p:cBhvr>
                                        <p:cTn id="47" dur="800" decel="100000"/>
                                        <p:tgtEl>
                                          <p:spTgt spid="19459">
                                            <p:txEl>
                                              <p:pRg st="4" end="4"/>
                                            </p:txEl>
                                          </p:spTgt>
                                        </p:tgtEl>
                                      </p:cBhvr>
                                    </p:animEffect>
                                    <p:anim calcmode="lin" valueType="num">
                                      <p:cBhvr>
                                        <p:cTn id="48" dur="800" decel="100000" fill="hold"/>
                                        <p:tgtEl>
                                          <p:spTgt spid="19459">
                                            <p:txEl>
                                              <p:pRg st="4" end="4"/>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19459">
                                            <p:txEl>
                                              <p:pRg st="4" end="4"/>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19459">
                                            <p:txEl>
                                              <p:pRg st="4" end="4"/>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9459">
                                            <p:txEl>
                                              <p:pRg st="4" end="4"/>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9459">
                                            <p:txEl>
                                              <p:pRg st="4" end="4"/>
                                            </p:txEl>
                                          </p:spTgt>
                                        </p:tgtEl>
                                        <p:attrNameLst>
                                          <p:attrName>ppt_y</p:attrName>
                                        </p:attrNameLst>
                                      </p:cBhvr>
                                      <p:tavLst>
                                        <p:tav tm="0">
                                          <p:val>
                                            <p:strVal val="#ppt_y+0.1"/>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a:spLocks noGrp="1"/>
          </p:cNvSpPr>
          <p:nvPr>
            <p:ph type="title"/>
            <p:custDataLst>
              <p:tags r:id="rId2"/>
            </p:custDataLst>
          </p:nvPr>
        </p:nvSpPr>
        <p:spPr>
          <a:xfrm>
            <a:off x="2057400" y="1066800"/>
            <a:ext cx="7886700" cy="867296"/>
          </a:xfrm>
        </p:spPr>
        <p:txBody>
          <a:bodyPr vert="horz" wrap="square" lIns="91440" tIns="45720" rIns="91440" bIns="45720" rtlCol="0" anchor="b">
            <a:normAutofit/>
          </a:bodyPr>
          <a:lstStyle/>
          <a:p>
            <a:r>
              <a:rPr lang="zh-CN" altLang="en-US" sz="4400" b="1">
                <a:solidFill>
                  <a:srgbClr val="C00000"/>
                </a:solidFill>
                <a:effectLst>
                  <a:outerShdw blurRad="38100" dist="38100" dir="2700000" algn="tl">
                    <a:srgbClr val="000000">
                      <a:alpha val="43137"/>
                    </a:srgbClr>
                  </a:outerShdw>
                </a:effectLst>
              </a:rPr>
              <a:t>留言条、便条格式</a:t>
            </a:r>
          </a:p>
        </p:txBody>
      </p:sp>
      <p:sp>
        <p:nvSpPr>
          <p:cNvPr id="6" name="矩形 5"/>
          <p:cNvSpPr/>
          <p:nvPr/>
        </p:nvSpPr>
        <p:spPr>
          <a:xfrm>
            <a:off x="1828800" y="1905000"/>
            <a:ext cx="8458200" cy="48006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en-US" altLang="zh-CN" b="1">
                <a:solidFill>
                  <a:prstClr val="black"/>
                </a:solidFill>
              </a:rPr>
              <a:t>                      留言条（便条）</a:t>
            </a:r>
          </a:p>
          <a:p>
            <a:pPr>
              <a:buNone/>
            </a:pPr>
            <a:r>
              <a:rPr lang="en-US" altLang="zh-CN" b="1">
                <a:solidFill>
                  <a:prstClr val="black"/>
                </a:solidFill>
              </a:rPr>
              <a:t>  称谓：（顶格写对方称呼）</a:t>
            </a:r>
          </a:p>
          <a:p>
            <a:pPr>
              <a:buNone/>
            </a:pPr>
            <a:r>
              <a:rPr lang="en-US" altLang="zh-CN" b="1">
                <a:solidFill>
                  <a:prstClr val="black"/>
                </a:solidFill>
              </a:rPr>
              <a:t>         正文内容（交代的事情要简明扼要，语言要简洁）</a:t>
            </a:r>
          </a:p>
          <a:p>
            <a:pPr>
              <a:buNone/>
            </a:pPr>
            <a:r>
              <a:rPr lang="en-US" altLang="zh-CN" b="1">
                <a:solidFill>
                  <a:prstClr val="black"/>
                </a:solidFill>
              </a:rPr>
              <a:t>                                                   ×××</a:t>
            </a:r>
          </a:p>
          <a:p>
            <a:pPr>
              <a:buNone/>
            </a:pPr>
            <a:r>
              <a:rPr lang="en-US" altLang="zh-CN" b="1">
                <a:solidFill>
                  <a:prstClr val="black"/>
                </a:solidFill>
              </a:rPr>
              <a:t>                                             ×年×月×日 </a:t>
            </a: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20481"/>
          <p:cNvSpPr/>
          <p:nvPr/>
        </p:nvSpPr>
        <p:spPr>
          <a:xfrm>
            <a:off x="1981200" y="2438718"/>
            <a:ext cx="7848600" cy="2529840"/>
          </a:xfrm>
          <a:prstGeom prst="rect">
            <a:avLst/>
          </a:prstGeom>
          <a:noFill/>
          <a:ln w="9525">
            <a:noFill/>
          </a:ln>
        </p:spPr>
        <p:txBody>
          <a:bodyPr anchor="ctr">
            <a:spAutoFit/>
          </a:bodyPr>
          <a:lstStyle/>
          <a:p>
            <a:pPr fontAlgn="base">
              <a:spcBef>
                <a:spcPct val="0"/>
              </a:spcBef>
              <a:spcAft>
                <a:spcPct val="0"/>
              </a:spcAft>
            </a:pPr>
            <a:r>
              <a:rPr lang="en-US" altLang="zh-CN" sz="4000" b="1">
                <a:solidFill>
                  <a:prstClr val="black"/>
                </a:solidFill>
                <a:latin typeface="隶书" pitchFamily="49" charset="-122"/>
                <a:ea typeface="隶书" pitchFamily="49" charset="-122"/>
              </a:rPr>
              <a:t>    小明接到同学李晓的电话，约他一起去医院看望一位生病的同学张悦，请你代小明写了一张留言条告诉他妈妈，以免她担心。</a:t>
            </a:r>
          </a:p>
        </p:txBody>
      </p:sp>
      <p:sp>
        <p:nvSpPr>
          <p:cNvPr id="3" name="标题 1"/>
          <p:cNvSpPr txBox="1"/>
          <p:nvPr>
            <p:custDataLst>
              <p:tags r:id="rId2"/>
            </p:custDataLst>
          </p:nvPr>
        </p:nvSpPr>
        <p:spPr>
          <a:xfrm>
            <a:off x="1828800" y="12954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7" name="文本框 21506"/>
          <p:cNvSpPr txBox="1"/>
          <p:nvPr/>
        </p:nvSpPr>
        <p:spPr>
          <a:xfrm>
            <a:off x="1905000" y="1916113"/>
            <a:ext cx="8077200" cy="3017520"/>
          </a:xfrm>
          <a:prstGeom prst="rect">
            <a:avLst/>
          </a:prstGeom>
          <a:noFill/>
          <a:ln w="9525">
            <a:noFill/>
          </a:ln>
        </p:spPr>
        <p:txBody>
          <a:bodyPr wrap="square">
            <a:spAutoFit/>
          </a:bodyPr>
          <a:lstStyle/>
          <a:p>
            <a:pPr fontAlgn="base">
              <a:spcBef>
                <a:spcPct val="0"/>
              </a:spcBef>
              <a:spcAft>
                <a:spcPct val="0"/>
              </a:spcAft>
            </a:pPr>
            <a:r>
              <a:rPr lang="zh-CN" altLang="en-US" sz="3200" b="1">
                <a:solidFill>
                  <a:prstClr val="black"/>
                </a:solidFill>
                <a:latin typeface="Arial" panose="020b0604020202020204" pitchFamily="34" charset="0"/>
                <a:ea typeface="宋体" panose="02010600030101010101" pitchFamily="2" charset="-122"/>
              </a:rPr>
              <a:t>妈妈：</a:t>
            </a:r>
            <a:br>
              <a:rPr lang="zh-CN" altLang="en-US" sz="3200" b="1">
                <a:solidFill>
                  <a:prstClr val="black"/>
                </a:solidFill>
                <a:latin typeface="Arial" panose="020b0604020202020204" pitchFamily="34" charset="0"/>
                <a:ea typeface="宋体" panose="02010600030101010101" pitchFamily="2" charset="-122"/>
              </a:rPr>
            </a:br>
            <a:r>
              <a:rPr lang="zh-CN" altLang="en-US" sz="3200" b="1">
                <a:solidFill>
                  <a:prstClr val="black"/>
                </a:solidFill>
                <a:latin typeface="Arial" panose="020b0604020202020204" pitchFamily="34" charset="0"/>
                <a:ea typeface="宋体" panose="02010600030101010101" pitchFamily="2" charset="-122"/>
              </a:rPr>
              <a:t>       我们班的张悦同学今天生病了，李晓约我一起去市医院看望他，我去了看看就回，不用担心。</a:t>
            </a:r>
          </a:p>
          <a:p>
            <a:pPr fontAlgn="base">
              <a:spcBef>
                <a:spcPct val="0"/>
              </a:spcBef>
              <a:spcAft>
                <a:spcPct val="0"/>
              </a:spcAft>
            </a:pPr>
            <a:r>
              <a:rPr lang="zh-CN" altLang="en-US" sz="3200" b="1">
                <a:solidFill>
                  <a:prstClr val="black"/>
                </a:solidFill>
                <a:latin typeface="Arial" panose="020b0604020202020204" pitchFamily="34" charset="0"/>
                <a:ea typeface="宋体" panose="02010600030101010101" pitchFamily="2" charset="-122"/>
              </a:rPr>
              <a:t>                                                小       明</a:t>
            </a:r>
          </a:p>
          <a:p>
            <a:pPr fontAlgn="base">
              <a:spcBef>
                <a:spcPct val="0"/>
              </a:spcBef>
              <a:spcAft>
                <a:spcPct val="0"/>
              </a:spcAft>
            </a:pPr>
            <a:r>
              <a:rPr lang="zh-CN" altLang="en-US" sz="3200" b="1">
                <a:solidFill>
                  <a:prstClr val="black"/>
                </a:solidFill>
                <a:latin typeface="Arial" panose="020b0604020202020204" pitchFamily="34" charset="0"/>
                <a:ea typeface="宋体" panose="02010600030101010101" pitchFamily="2" charset="-122"/>
              </a:rPr>
              <a:t>xxxx年xx月xx日</a:t>
            </a:r>
          </a:p>
        </p:txBody>
      </p:sp>
      <p:sp>
        <p:nvSpPr>
          <p:cNvPr id="4" name="标题 1"/>
          <p:cNvSpPr>
            <a:spLocks noGrp="1"/>
          </p:cNvSpPr>
          <p:nvPr>
            <p:ph type="title"/>
          </p:nvPr>
        </p:nvSpPr>
        <p:spPr>
          <a:xfrm>
            <a:off x="1676400" y="990600"/>
            <a:ext cx="2209800" cy="867296"/>
          </a:xfrm>
        </p:spPr>
        <p:txBody>
          <a:bodyPr>
            <a:normAutofit/>
          </a:bodyPr>
          <a:lstStyle/>
          <a:p>
            <a:r>
              <a:rPr lang="zh-CN" altLang="en-US" sz="5400" b="1">
                <a:solidFill>
                  <a:srgbClr val="FF0000"/>
                </a:solidFill>
              </a:rPr>
              <a:t>示例</a:t>
            </a:r>
          </a:p>
        </p:txBody>
      </p:sp>
      <p:sp>
        <p:nvSpPr>
          <p:cNvPr id="5" name="TextBox 4"/>
          <p:cNvSpPr txBox="1"/>
          <p:nvPr/>
        </p:nvSpPr>
        <p:spPr>
          <a:xfrm>
            <a:off x="1981200" y="5791202"/>
            <a:ext cx="8229600" cy="640080"/>
          </a:xfrm>
          <a:prstGeom prst="rect">
            <a:avLst/>
          </a:prstGeom>
          <a:noFill/>
        </p:spPr>
        <p:txBody>
          <a:bodyPr wrap="square" rtlCol="0">
            <a:spAutoFit/>
          </a:bodyPr>
          <a:lstStyle/>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评分标准：称呼顶格（1分）；正文空两格（1分）落款居右下角，署名在上日期在下（1分）；交代的事情要简明扼要，语言要简洁得体。（2分）</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txBox="1"/>
          <p:nvPr>
            <p:custDataLst>
              <p:tags r:id="rId2"/>
            </p:custDataLst>
          </p:nvPr>
        </p:nvSpPr>
        <p:spPr>
          <a:xfrm>
            <a:off x="2133600" y="12192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en-US" altLang="zh-CN" sz="4400" b="1">
                <a:solidFill>
                  <a:srgbClr val="C00000"/>
                </a:solidFill>
                <a:effectLst>
                  <a:outerShdw blurRad="38100" dist="38100" dir="2700000" algn="tl">
                    <a:srgbClr val="000000">
                      <a:alpha val="43137"/>
                    </a:srgbClr>
                  </a:outerShdw>
                </a:effectLst>
                <a:latin typeface="Arial"/>
                <a:ea typeface="黑体" panose="02010609060101010101" pitchFamily="49" charset="-122"/>
                <a:cs typeface="+mj-cs"/>
              </a:rPr>
              <a:t>5.一般书信</a:t>
            </a:r>
          </a:p>
        </p:txBody>
      </p:sp>
      <p:sp>
        <p:nvSpPr>
          <p:cNvPr id="5" name="内容占位符 2"/>
          <p:cNvSpPr>
            <a:spLocks noGrp="1"/>
          </p:cNvSpPr>
          <p:nvPr>
            <p:ph idx="1"/>
          </p:nvPr>
        </p:nvSpPr>
        <p:spPr>
          <a:xfrm>
            <a:off x="2152650" y="2276872"/>
            <a:ext cx="7886700" cy="847328"/>
          </a:xfrm>
        </p:spPr>
        <p:txBody>
          <a:bodyPr>
            <a:noAutofit/>
          </a:bodyPr>
          <a:lstStyle/>
          <a:p>
            <a:pPr>
              <a:buNone/>
            </a:pPr>
            <a:r>
              <a:rPr lang="en-US" altLang="zh-CN" sz="3200"/>
              <a:t>         一般书信指私人往来的信件。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normAutofit/>
          </a:bodyPr>
          <a:lstStyle/>
          <a:p>
            <a:r>
              <a:rPr lang="zh-CN" altLang="en-US"/>
              <a:t>齐老师：</a:t>
            </a:r>
          </a:p>
          <a:p>
            <a:r>
              <a:rPr lang="zh-CN" altLang="en-US"/>
              <a:t>    您好！</a:t>
            </a:r>
          </a:p>
          <a:p>
            <a:r>
              <a:rPr lang="zh-CN" altLang="en-US"/>
              <a:t>    海口一别已经快有一年了，我们全班同学都非常想念您。</a:t>
            </a:r>
          </a:p>
          <a:p>
            <a:r>
              <a:rPr lang="zh-CN" altLang="en-US"/>
              <a:t>    ……</a:t>
            </a:r>
          </a:p>
          <a:p>
            <a:r>
              <a:rPr lang="zh-CN" altLang="en-US"/>
              <a:t>   我们都盼着您能抽空回海口一趟。</a:t>
            </a:r>
          </a:p>
          <a:p>
            <a:r>
              <a:rPr lang="zh-CN" altLang="en-US"/>
              <a:t>   此致</a:t>
            </a:r>
          </a:p>
          <a:p>
            <a:r>
              <a:rPr lang="zh-CN" altLang="en-US"/>
              <a:t>敬礼</a:t>
            </a:r>
          </a:p>
          <a:p>
            <a:r>
              <a:rPr lang="zh-CN" altLang="en-US"/>
              <a:t>学生：李晓明</a:t>
            </a:r>
          </a:p>
          <a:p>
            <a:r>
              <a:rPr lang="zh-CN" altLang="en-US"/>
              <a:t>2021年6月28日</a:t>
            </a:r>
          </a:p>
        </p:txBody>
      </p:sp>
      <p:sp>
        <p:nvSpPr>
          <p:cNvPr id="4" name="标题 1"/>
          <p:cNvSpPr txBox="1"/>
          <p:nvPr/>
        </p:nvSpPr>
        <p:spPr>
          <a:xfrm>
            <a:off x="2209800" y="1371600"/>
            <a:ext cx="1600200" cy="867296"/>
          </a:xfrm>
          <a:prstGeom prst="rect">
            <a:avLst/>
          </a:prstGeom>
        </p:spPr>
        <p:txBody>
          <a:bodyPr>
            <a:normAutofit/>
          </a:bodyPr>
          <a:lstStyle/>
          <a:p>
            <a:pPr defTabSz="685800">
              <a:lnSpc>
                <a:spcPct val="90000"/>
              </a:lnSpc>
              <a:spcBef>
                <a:spcPct val="0"/>
              </a:spcBef>
              <a:defRPr/>
            </a:pPr>
            <a:r>
              <a:rPr lang="zh-CN" altLang="en-US" sz="5400" b="1">
                <a:solidFill>
                  <a:prstClr val="black"/>
                </a:solidFill>
                <a:latin typeface="Arial"/>
                <a:ea typeface="黑体" panose="02010609060101010101" pitchFamily="49" charset="-122"/>
                <a:cs typeface="+mj-cs"/>
              </a:rPr>
              <a:t>例文</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1752600" y="914400"/>
            <a:ext cx="8229600" cy="1143000"/>
          </a:xfrm>
          <a:prstGeom prst="rect">
            <a:avLst/>
          </a:prstGeom>
          <a:noFill/>
          <a:ln w="9525">
            <a:noFill/>
          </a:ln>
        </p:spPr>
        <p:txBody>
          <a:bodyPr anchor="ctr"/>
          <a:lst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Arial" panose="020b0604020202020204" pitchFamily="34" charset="0"/>
                <a:ea typeface="宋体" panose="02010600030101010101" pitchFamily="2" charset="-122"/>
              </a:defRPr>
            </a:lvl1pPr>
          </a:lstStyle>
          <a:p>
            <a:pPr algn="l"/>
            <a:r>
              <a:rPr lang="zh-CN" altLang="en-US" b="1">
                <a:solidFill>
                  <a:srgbClr val="C00000"/>
                </a:solidFill>
              </a:rPr>
              <a:t>书信格式</a:t>
            </a:r>
          </a:p>
        </p:txBody>
      </p:sp>
      <p:sp>
        <p:nvSpPr>
          <p:cNvPr id="5" name="矩形 4"/>
          <p:cNvSpPr/>
          <p:nvPr/>
        </p:nvSpPr>
        <p:spPr>
          <a:xfrm>
            <a:off x="1828800" y="1905000"/>
            <a:ext cx="8458200" cy="47244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en-US" altLang="zh-CN" b="1">
                <a:solidFill>
                  <a:prstClr val="black"/>
                </a:solidFill>
              </a:rPr>
              <a:t>                      </a:t>
            </a:r>
          </a:p>
        </p:txBody>
      </p:sp>
      <p:sp>
        <p:nvSpPr>
          <p:cNvPr id="6" name="矩形 5"/>
          <p:cNvSpPr/>
          <p:nvPr/>
        </p:nvSpPr>
        <p:spPr>
          <a:xfrm>
            <a:off x="1981200" y="2136339"/>
            <a:ext cx="8229600" cy="3602736"/>
          </a:xfrm>
          <a:prstGeom prst="rect">
            <a:avLst/>
          </a:prstGeom>
        </p:spPr>
        <p:txBody>
          <a:bodyPr wrap="square">
            <a:spAutoFit/>
          </a:bodyPr>
          <a:lstStyle/>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×××（称呼得体  顶格写）：</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您（你们）好！ （空两格）</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 ××× （正文内容空两格）</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 ××× ××× ××× 。</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此致（或祝）（空两格）</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敬礼（身体健康）（顶格写）</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××(署名)</a:t>
            </a:r>
          </a:p>
          <a:p>
            <a:pPr fontAlgn="base">
              <a:lnSpc>
                <a:spcPct val="90000"/>
              </a:lnSpc>
              <a:spcBef>
                <a:spcPct val="0"/>
              </a:spcBef>
              <a:spcAft>
                <a:spcPct val="0"/>
              </a:spcAft>
            </a:pPr>
            <a:r>
              <a:rPr lang="en-US" altLang="zh-CN" sz="3200" kern="0">
                <a:solidFill>
                  <a:prstClr val="black"/>
                </a:solidFill>
                <a:latin typeface="Arial" panose="020b0604020202020204" pitchFamily="34" charset="0"/>
                <a:ea typeface="宋体" panose="02010600030101010101" pitchFamily="2" charset="-122"/>
              </a:rPr>
              <a:t>                                    ××年× ×月××日 </a:t>
            </a: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828800" y="2362200"/>
            <a:ext cx="8686800" cy="3352800"/>
          </a:xfrm>
        </p:spPr>
        <p:txBody>
          <a:bodyPr>
            <a:normAutofit fontScale="92500" lnSpcReduction="10000"/>
          </a:bodyPr>
          <a:lstStyle/>
          <a:p>
            <a:r>
              <a:rPr lang="en-US" altLang="zh-CN"/>
              <a:t>        敬爱的爷爷：</a:t>
            </a:r>
          </a:p>
          <a:p>
            <a:r>
              <a:rPr lang="en-US" altLang="zh-CN"/>
              <a:t>      您好！近来身体好吗？我们已有几个月未见面了，我常常惦记着您。有时思念心切，我恨不得一下子很快飞到您的身旁，向您汇报我近来的情况，倾诉对您的思念之情。爷爷，通过您多年来对我的谆谆教导，使我各方面都有了很大的进步。目前，我各科成绩都很好，请勿挂念。我即将毕业，不久就要填报升学志愿，我准备报考师范学校。您同意吗？请您务必来信谈谈意见。</a:t>
            </a:r>
          </a:p>
          <a:p>
            <a:r>
              <a:rPr lang="en-US" altLang="zh-CN"/>
              <a:t>         此致敬礼</a:t>
            </a:r>
          </a:p>
          <a:p>
            <a:r>
              <a:rPr lang="en-US" altLang="zh-CN"/>
              <a:t>孙XX敬上</a:t>
            </a:r>
          </a:p>
          <a:p>
            <a:r>
              <a:rPr lang="en-US" altLang="zh-CN"/>
              <a:t>XX年X月X日</a:t>
            </a:r>
          </a:p>
        </p:txBody>
      </p:sp>
      <p:sp>
        <p:nvSpPr>
          <p:cNvPr id="4" name="标题 1"/>
          <p:cNvSpPr txBox="1"/>
          <p:nvPr>
            <p:custDataLst>
              <p:tags r:id="rId2"/>
            </p:custDataLst>
          </p:nvPr>
        </p:nvSpPr>
        <p:spPr>
          <a:xfrm>
            <a:off x="1828800" y="1295400"/>
            <a:ext cx="26670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
        <p:nvSpPr>
          <p:cNvPr id="5" name="矩形 4"/>
          <p:cNvSpPr/>
          <p:nvPr/>
        </p:nvSpPr>
        <p:spPr>
          <a:xfrm>
            <a:off x="4343400" y="1371601"/>
            <a:ext cx="3962400" cy="822960"/>
          </a:xfrm>
          <a:prstGeom prst="rect">
            <a:avLst/>
          </a:prstGeom>
        </p:spPr>
        <p:txBody>
          <a:bodyPr wrap="square">
            <a:spAutoFit/>
          </a:bodyPr>
          <a:lstStyle/>
          <a:p>
            <a:pPr fontAlgn="base">
              <a:spcBef>
                <a:spcPct val="0"/>
              </a:spcBef>
              <a:spcAft>
                <a:spcPct val="0"/>
              </a:spcAft>
            </a:pPr>
            <a:r>
              <a:rPr lang="zh-CN" altLang="en-US" sz="48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（达标P20）</a:t>
            </a:r>
          </a:p>
        </p:txBody>
      </p:sp>
      <p:pic>
        <p:nvPicPr>
          <p:cNvPr id="1026" name="Picture 2"/>
          <p:cNvPicPr>
            <a:picLocks noChangeAspect="1" noChangeArrowheads="1"/>
          </p:cNvPicPr>
          <p:nvPr/>
        </p:nvPicPr>
        <p:blipFill>
          <a:blip r:embed="rId3"/>
          <a:stretch>
            <a:fillRect/>
          </a:stretch>
        </p:blipFill>
        <p:spPr bwMode="auto">
          <a:xfrm>
            <a:off x="1524000" y="5638801"/>
            <a:ext cx="9144000" cy="1038225"/>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26"/>
                                        </p:tgtEl>
                                        <p:attrNameLst>
                                          <p:attrName>style.visibility</p:attrName>
                                        </p:attrNameLst>
                                      </p:cBhvr>
                                      <p:to>
                                        <p:strVal val="visible"/>
                                      </p:to>
                                    </p:set>
                                    <p:anim calcmode="lin" valueType="num">
                                      <p:cBhvr additive="base">
                                        <p:cTn id="37" dur="500" fill="hold"/>
                                        <p:tgtEl>
                                          <p:spTgt spid="1026"/>
                                        </p:tgtEl>
                                        <p:attrNameLst>
                                          <p:attrName>ppt_x</p:attrName>
                                        </p:attrNameLst>
                                      </p:cBhvr>
                                      <p:tavLst>
                                        <p:tav tm="0">
                                          <p:val>
                                            <p:strVal val="#ppt_x"/>
                                          </p:val>
                                        </p:tav>
                                        <p:tav tm="100000">
                                          <p:val>
                                            <p:strVal val="#ppt_x"/>
                                          </p:val>
                                        </p:tav>
                                      </p:tavLst>
                                    </p:anim>
                                    <p:anim calcmode="lin" valueType="num">
                                      <p:cBhvr additive="base">
                                        <p:cTn id="3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custDataLst>
              <p:tags r:id="rId2"/>
            </p:custDataLst>
          </p:nvPr>
        </p:nvSpPr>
        <p:spPr>
          <a:xfrm>
            <a:off x="2152650" y="2276872"/>
            <a:ext cx="7886700" cy="2523728"/>
          </a:xfrm>
        </p:spPr>
        <p:txBody>
          <a:bodyPr>
            <a:normAutofit/>
          </a:bodyPr>
          <a:lstStyle/>
          <a:p>
            <a:pPr marL="342900" indent="-342900"/>
            <a:r>
              <a:rPr lang="en-US" altLang="zh-CN" sz="3200" kern="0"/>
              <a:t>1.能根据材料完成应用文写作。</a:t>
            </a:r>
          </a:p>
          <a:p>
            <a:pPr marL="342900" indent="-342900"/>
            <a:r>
              <a:rPr lang="en-US" altLang="zh-CN" sz="3200" kern="0"/>
              <a:t>2.病文评改。</a:t>
            </a:r>
          </a:p>
        </p:txBody>
      </p:sp>
      <p:sp>
        <p:nvSpPr>
          <p:cNvPr id="2" name="标题 1"/>
          <p:cNvSpPr>
            <a:spLocks noGrp="1"/>
          </p:cNvSpPr>
          <p:nvPr>
            <p:ph type="title"/>
            <p:custDataLst>
              <p:tags r:id="rId3"/>
            </p:custDataLst>
          </p:nvPr>
        </p:nvSpPr>
        <p:spPr/>
        <p:txBody>
          <a:bodyPr vert="horz" wrap="square" lIns="91440" tIns="45720" rIns="91440" bIns="45720" rtlCol="0" anchor="b">
            <a:normAutofit/>
          </a:bodyPr>
          <a:lstStyle/>
          <a:p>
            <a:r>
              <a:rPr lang="zh-CN" altLang="en-US" sz="4800" b="1">
                <a:solidFill>
                  <a:schemeClr val="accent1"/>
                </a:solidFill>
                <a:effectLst>
                  <a:outerShdw blurRad="38100" dist="38100" dir="2700000" algn="tl">
                    <a:srgbClr val="000000">
                      <a:alpha val="43137"/>
                    </a:srgbClr>
                  </a:outerShdw>
                </a:effectLst>
              </a:rPr>
              <a:t>考点聚焦</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2209800" y="2276872"/>
            <a:ext cx="8229600" cy="999728"/>
          </a:xfrm>
        </p:spPr>
        <p:txBody>
          <a:bodyPr/>
          <a:lstStyle/>
          <a:p>
            <a:pPr>
              <a:buNone/>
            </a:pPr>
            <a:r>
              <a:rPr lang="zh-CN" altLang="en-US" sz="3200" kern="0">
                <a:ln w="22225">
                  <a:solidFill>
                    <a:schemeClr val="accent2"/>
                  </a:solidFill>
                  <a:prstDash val="solid"/>
                </a:ln>
                <a:solidFill>
                  <a:schemeClr val="accent2">
                    <a:lumMod val="40000"/>
                    <a:lumOff val="60000"/>
                  </a:schemeClr>
                </a:solidFill>
              </a:rPr>
              <a:t> 请柬又称为请帖、简帖。为了邀请客人参加某项活动而发的礼仪性书信。</a:t>
            </a:r>
          </a:p>
        </p:txBody>
      </p:sp>
      <p:sp>
        <p:nvSpPr>
          <p:cNvPr id="4" name="标题 1"/>
          <p:cNvSpPr txBox="1"/>
          <p:nvPr>
            <p:custDataLst>
              <p:tags r:id="rId2"/>
            </p:custDataLst>
          </p:nvPr>
        </p:nvSpPr>
        <p:spPr>
          <a:xfrm>
            <a:off x="2133600" y="12192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en-US" altLang="zh-CN" sz="4400" b="1">
                <a:solidFill>
                  <a:srgbClr val="C00000"/>
                </a:solidFill>
                <a:effectLst>
                  <a:outerShdw blurRad="38100" dist="38100" dir="2700000" algn="tl">
                    <a:srgbClr val="000000">
                      <a:alpha val="43137"/>
                    </a:srgbClr>
                  </a:outerShdw>
                </a:effectLst>
                <a:latin typeface="Arial"/>
                <a:ea typeface="黑体" panose="02010609060101010101" pitchFamily="49" charset="-122"/>
                <a:cs typeface="+mj-cs"/>
              </a:rPr>
              <a:t>6.请柬、邀请函</a:t>
            </a:r>
          </a:p>
        </p:txBody>
      </p:sp>
      <p:sp>
        <p:nvSpPr>
          <p:cNvPr id="5" name="矩形 4"/>
          <p:cNvSpPr/>
          <p:nvPr/>
        </p:nvSpPr>
        <p:spPr>
          <a:xfrm>
            <a:off x="2286000" y="3429000"/>
            <a:ext cx="7239000" cy="1554480"/>
          </a:xfrm>
          <a:prstGeom prst="rect">
            <a:avLst/>
          </a:prstGeom>
        </p:spPr>
        <p:txBody>
          <a:bodyPr wrap="square">
            <a:spAutoFit/>
          </a:bodyPr>
          <a:lstStyle/>
          <a:p>
            <a:pPr fontAlgn="base">
              <a:spcBef>
                <a:spcPct val="0"/>
              </a:spcBef>
              <a:spcAft>
                <a:spcPct val="0"/>
              </a:spcAft>
            </a:pPr>
            <a:r>
              <a:rPr lang="zh-CN" altLang="en-US" sz="3200" kern="0">
                <a:ln w="22225">
                  <a:solidFill>
                    <a:srgbClr val="C0504D"/>
                  </a:solidFill>
                  <a:prstDash val="solid"/>
                </a:ln>
                <a:solidFill>
                  <a:srgbClr val="C0504D">
                    <a:lumMod val="40000"/>
                    <a:lumOff val="60000"/>
                  </a:srgbClr>
                </a:solidFill>
                <a:latin typeface="黑体" panose="02010609060101010101" pitchFamily="49" charset="-122"/>
                <a:ea typeface="黑体" panose="02010609060101010101" pitchFamily="49" charset="-122"/>
              </a:rPr>
              <a:t>邀请函是邀请亲朋好友或知名人士、专家等参加某项活动时所发的请约性书信。适用于较为正式的场合。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txBox="1"/>
          <p:nvPr>
            <p:custDataLst>
              <p:tags r:id="rId2"/>
            </p:custDataLst>
          </p:nvPr>
        </p:nvSpPr>
        <p:spPr>
          <a:xfrm>
            <a:off x="1752600" y="9144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400" b="1">
                <a:solidFill>
                  <a:srgbClr val="C00000"/>
                </a:solidFill>
                <a:effectLst>
                  <a:outerShdw blurRad="38100" dist="38100" dir="2700000" algn="tl">
                    <a:srgbClr val="000000">
                      <a:alpha val="43137"/>
                    </a:srgbClr>
                  </a:outerShdw>
                </a:effectLst>
                <a:latin typeface="Arial"/>
                <a:ea typeface="黑体" panose="02010609060101010101" pitchFamily="49" charset="-122"/>
                <a:cs typeface="+mj-cs"/>
              </a:rPr>
              <a:t>请柬、邀请函格式</a:t>
            </a:r>
          </a:p>
        </p:txBody>
      </p:sp>
      <p:sp>
        <p:nvSpPr>
          <p:cNvPr id="5" name="矩形 4"/>
          <p:cNvSpPr/>
          <p:nvPr/>
        </p:nvSpPr>
        <p:spPr>
          <a:xfrm>
            <a:off x="1752600" y="1828800"/>
            <a:ext cx="8610600" cy="35052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zh-CN" altLang="en-US" sz="2800" b="1">
                <a:solidFill>
                  <a:prstClr val="black"/>
                </a:solidFill>
              </a:rPr>
              <a:t>                                请    柬（邀请函）</a:t>
            </a:r>
          </a:p>
          <a:p>
            <a:pPr>
              <a:buNone/>
            </a:pPr>
            <a:r>
              <a:rPr lang="zh-CN" altLang="en-US" sz="2800" b="1">
                <a:solidFill>
                  <a:prstClr val="black"/>
                </a:solidFill>
              </a:rPr>
              <a:t>  称谓：（顶格写对方称呼）</a:t>
            </a:r>
          </a:p>
          <a:p>
            <a:pPr>
              <a:buNone/>
            </a:pPr>
            <a:r>
              <a:rPr lang="zh-CN" altLang="en-US" sz="2800" b="1">
                <a:solidFill>
                  <a:prstClr val="black"/>
                </a:solidFill>
              </a:rPr>
              <a:t>         正文内容（要写清活动内容，活动目的。写明时间 、地点、方式等。最后要写上礼节性问候语或恭候语，如“敬请光临”）                    </a:t>
            </a:r>
          </a:p>
          <a:p>
            <a:pPr>
              <a:buNone/>
            </a:pPr>
            <a:r>
              <a:rPr lang="zh-CN" altLang="en-US" sz="2800" b="1">
                <a:solidFill>
                  <a:prstClr val="black"/>
                </a:solidFill>
              </a:rPr>
              <a:t>                                                             ×××</a:t>
            </a:r>
          </a:p>
          <a:p>
            <a:pPr>
              <a:buNone/>
            </a:pPr>
            <a:r>
              <a:rPr lang="zh-CN" altLang="en-US" sz="2800" b="1">
                <a:solidFill>
                  <a:prstClr val="black"/>
                </a:solidFill>
              </a:rPr>
              <a:t>                                                        ×年×月×日 </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20481"/>
          <p:cNvSpPr/>
          <p:nvPr/>
        </p:nvSpPr>
        <p:spPr>
          <a:xfrm>
            <a:off x="1524000" y="690713"/>
            <a:ext cx="8763000" cy="2529840"/>
          </a:xfrm>
          <a:prstGeom prst="rect">
            <a:avLst/>
          </a:prstGeom>
          <a:noFill/>
          <a:ln w="9525">
            <a:noFill/>
          </a:ln>
        </p:spPr>
        <p:txBody>
          <a:bodyPr wrap="square" anchor="ctr">
            <a:spAutoFit/>
          </a:bodyPr>
          <a:lstStyle/>
          <a:p>
            <a:pPr fontAlgn="base">
              <a:spcBef>
                <a:spcPct val="0"/>
              </a:spcBef>
              <a:spcAft>
                <a:spcPct val="0"/>
              </a:spcAft>
            </a:pPr>
            <a:r>
              <a:rPr lang="en-US" altLang="zh-CN" sz="4000" b="1">
                <a:solidFill>
                  <a:prstClr val="black"/>
                </a:solidFill>
                <a:latin typeface="隶书" pitchFamily="49" charset="-122"/>
                <a:ea typeface="隶书" pitchFamily="49" charset="-122"/>
              </a:rPr>
              <a:t>  初二年级要举办“光盘”演讲活动，邀请春蕾中学的李老师参加。下面是张卫海同学写的请柬，在格式和语言上有四处错误，请找出改正。</a:t>
            </a:r>
          </a:p>
        </p:txBody>
      </p:sp>
      <p:sp>
        <p:nvSpPr>
          <p:cNvPr id="3" name="标题 1"/>
          <p:cNvSpPr txBox="1"/>
          <p:nvPr>
            <p:custDataLst>
              <p:tags r:id="rId2"/>
            </p:custDataLst>
          </p:nvPr>
        </p:nvSpPr>
        <p:spPr>
          <a:xfrm>
            <a:off x="1752600" y="9144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
        <p:nvSpPr>
          <p:cNvPr id="5" name="矩形 4"/>
          <p:cNvSpPr/>
          <p:nvPr/>
        </p:nvSpPr>
        <p:spPr>
          <a:xfrm>
            <a:off x="1828800" y="2590800"/>
            <a:ext cx="8610600" cy="41148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zh-CN" altLang="en-US" sz="2800" b="1">
                <a:solidFill>
                  <a:prstClr val="black"/>
                </a:solidFill>
              </a:rPr>
              <a:t>                                   请    柬</a:t>
            </a:r>
          </a:p>
          <a:p>
            <a:pPr>
              <a:buNone/>
            </a:pPr>
            <a:r>
              <a:rPr lang="zh-CN" altLang="en-US" sz="2800" b="1">
                <a:solidFill>
                  <a:prstClr val="black"/>
                </a:solidFill>
              </a:rPr>
              <a:t>尊敬的李老师:</a:t>
            </a:r>
          </a:p>
          <a:p>
            <a:pPr>
              <a:buNone/>
            </a:pPr>
            <a:r>
              <a:rPr lang="zh-CN" altLang="en-US" sz="2800" b="1">
                <a:solidFill>
                  <a:prstClr val="black"/>
                </a:solidFill>
              </a:rPr>
              <a:t>        为发扬中华民族的优良传统，增强同学们的节约意识，我们年级将于6月20日在学校阶梯教室举办以“我与节约”的演讲活动,特邀请您参加，务必按时到会。</a:t>
            </a:r>
          </a:p>
          <a:p>
            <a:pPr>
              <a:buNone/>
            </a:pPr>
            <a:r>
              <a:rPr lang="zh-CN" altLang="en-US" sz="2800" b="1">
                <a:solidFill>
                  <a:prstClr val="black"/>
                </a:solidFill>
              </a:rPr>
              <a:t>                                                   2021年6月10日</a:t>
            </a:r>
          </a:p>
          <a:p>
            <a:pPr>
              <a:buNone/>
            </a:pPr>
            <a:r>
              <a:rPr lang="zh-CN" altLang="en-US" sz="2800" b="1">
                <a:solidFill>
                  <a:prstClr val="black"/>
                </a:solidFill>
              </a:rPr>
              <a:t>                                   阳光中学初二年级学生  张卫海</a:t>
            </a:r>
          </a:p>
          <a:p>
            <a:pPr>
              <a:buNone/>
            </a:pPr>
            <a:r>
              <a:rPr lang="zh-CN" altLang="en-US" sz="2800" b="1">
                <a:solidFill>
                  <a:prstClr val="black"/>
                </a:solidFill>
              </a:rPr>
              <a:t>  </a:t>
            </a:r>
          </a:p>
        </p:txBody>
      </p:sp>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矩形 20481"/>
          <p:cNvSpPr/>
          <p:nvPr/>
        </p:nvSpPr>
        <p:spPr>
          <a:xfrm>
            <a:off x="1524000" y="690713"/>
            <a:ext cx="8763000" cy="2529840"/>
          </a:xfrm>
          <a:prstGeom prst="rect">
            <a:avLst/>
          </a:prstGeom>
          <a:noFill/>
          <a:ln w="9525">
            <a:noFill/>
          </a:ln>
        </p:spPr>
        <p:txBody>
          <a:bodyPr wrap="square" anchor="ctr">
            <a:spAutoFit/>
          </a:bodyPr>
          <a:lstStyle/>
          <a:p>
            <a:pPr fontAlgn="base">
              <a:spcBef>
                <a:spcPct val="0"/>
              </a:spcBef>
              <a:spcAft>
                <a:spcPct val="0"/>
              </a:spcAft>
            </a:pPr>
            <a:r>
              <a:rPr lang="en-US" altLang="zh-CN" sz="4000" b="1">
                <a:solidFill>
                  <a:prstClr val="black"/>
                </a:solidFill>
                <a:latin typeface="隶书" pitchFamily="49" charset="-122"/>
                <a:ea typeface="隶书" pitchFamily="49" charset="-122"/>
              </a:rPr>
              <a:t>  初二年级要举办“光盘”演讲活动，邀请春蕾中学的李老师参加。下面是张卫海同学写的请柬，在格式和语言上有四处错误，请找出改正。</a:t>
            </a:r>
          </a:p>
        </p:txBody>
      </p:sp>
      <p:sp>
        <p:nvSpPr>
          <p:cNvPr id="3" name="标题 1"/>
          <p:cNvSpPr txBox="1"/>
          <p:nvPr>
            <p:custDataLst>
              <p:tags r:id="rId2"/>
            </p:custDataLst>
          </p:nvPr>
        </p:nvSpPr>
        <p:spPr>
          <a:xfrm>
            <a:off x="1752600" y="91440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
        <p:nvSpPr>
          <p:cNvPr id="5" name="矩形 4"/>
          <p:cNvSpPr/>
          <p:nvPr/>
        </p:nvSpPr>
        <p:spPr>
          <a:xfrm>
            <a:off x="1828800" y="2590800"/>
            <a:ext cx="8610600" cy="4114800"/>
          </a:xfrm>
          <a:prstGeom prst="rect">
            <a:avLst/>
          </a:prstGeom>
          <a:solidFill>
            <a:schemeClr val="bg1"/>
          </a:solid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zh-CN" altLang="en-US" sz="2800" b="1">
                <a:solidFill>
                  <a:prstClr val="black"/>
                </a:solidFill>
              </a:rPr>
              <a:t>                                   请    柬</a:t>
            </a:r>
          </a:p>
          <a:p>
            <a:pPr>
              <a:buNone/>
            </a:pPr>
            <a:r>
              <a:rPr lang="zh-CN" altLang="en-US" sz="2800" b="1">
                <a:solidFill>
                  <a:prstClr val="black"/>
                </a:solidFill>
              </a:rPr>
              <a:t>尊敬的李老师:</a:t>
            </a:r>
          </a:p>
          <a:p>
            <a:pPr>
              <a:buNone/>
            </a:pPr>
            <a:r>
              <a:rPr lang="zh-CN" altLang="en-US" sz="2800" b="1">
                <a:solidFill>
                  <a:prstClr val="black"/>
                </a:solidFill>
              </a:rPr>
              <a:t>        为发扬中华民族的优良传统，增强同学们的节约意识，我们年级将于6月20日在学校阶梯教室举办以“我与节约”的演讲活动,特邀请您参加，务必按时到会。</a:t>
            </a:r>
          </a:p>
          <a:p>
            <a:pPr>
              <a:buNone/>
            </a:pPr>
            <a:r>
              <a:rPr lang="zh-CN" altLang="en-US" sz="2800" b="1">
                <a:solidFill>
                  <a:prstClr val="black"/>
                </a:solidFill>
              </a:rPr>
              <a:t>                                                   2021年6月10日</a:t>
            </a:r>
          </a:p>
          <a:p>
            <a:pPr>
              <a:buNone/>
            </a:pPr>
            <a:r>
              <a:rPr lang="zh-CN" altLang="en-US" sz="2800" b="1">
                <a:solidFill>
                  <a:prstClr val="black"/>
                </a:solidFill>
              </a:rPr>
              <a:t>                                   阳光中学初二年级学生  张卫海</a:t>
            </a:r>
          </a:p>
          <a:p>
            <a:pPr>
              <a:buNone/>
            </a:pPr>
            <a:r>
              <a:rPr lang="zh-CN" altLang="en-US" sz="2800" b="1">
                <a:solidFill>
                  <a:prstClr val="black"/>
                </a:solidFill>
              </a:rPr>
              <a:t>  </a:t>
            </a:r>
          </a:p>
        </p:txBody>
      </p:sp>
      <p:sp>
        <p:nvSpPr>
          <p:cNvPr id="7" name="线形标注 2 6"/>
          <p:cNvSpPr/>
          <p:nvPr/>
        </p:nvSpPr>
        <p:spPr>
          <a:xfrm>
            <a:off x="7086600" y="3124200"/>
            <a:ext cx="2057400" cy="533400"/>
          </a:xfrm>
          <a:prstGeom prst="borderCallout2">
            <a:avLst>
              <a:gd name="adj1" fmla="val 18750"/>
              <a:gd name="adj2" fmla="val -8333"/>
              <a:gd name="adj3" fmla="val 18750"/>
              <a:gd name="adj4" fmla="val -16667"/>
              <a:gd name="adj5" fmla="val 239357"/>
              <a:gd name="adj6" fmla="val -142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a:solidFill>
                  <a:prstClr val="white"/>
                </a:solidFill>
                <a:latin typeface="Arial"/>
                <a:ea typeface="黑体" panose="02010609060101010101" pitchFamily="49" charset="-122"/>
              </a:rPr>
              <a:t>写明具体时间</a:t>
            </a:r>
          </a:p>
        </p:txBody>
      </p:sp>
      <p:sp>
        <p:nvSpPr>
          <p:cNvPr id="8" name="线形标注 2 7"/>
          <p:cNvSpPr/>
          <p:nvPr/>
        </p:nvSpPr>
        <p:spPr>
          <a:xfrm>
            <a:off x="4572000" y="3048000"/>
            <a:ext cx="2057400" cy="533400"/>
          </a:xfrm>
          <a:prstGeom prst="borderCallout2">
            <a:avLst>
              <a:gd name="adj1" fmla="val 18750"/>
              <a:gd name="adj2" fmla="val -8333"/>
              <a:gd name="adj3" fmla="val 18750"/>
              <a:gd name="adj4" fmla="val -16667"/>
              <a:gd name="adj5" fmla="val 323358"/>
              <a:gd name="adj6" fmla="val 88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b="1">
                <a:solidFill>
                  <a:prstClr val="white"/>
                </a:solidFill>
                <a:latin typeface="Arial"/>
                <a:ea typeface="黑体" panose="02010609060101010101" pitchFamily="49" charset="-122"/>
              </a:rPr>
              <a:t>为话题</a:t>
            </a:r>
          </a:p>
        </p:txBody>
      </p:sp>
      <p:sp>
        <p:nvSpPr>
          <p:cNvPr id="9" name="线形标注 2 8"/>
          <p:cNvSpPr/>
          <p:nvPr/>
        </p:nvSpPr>
        <p:spPr>
          <a:xfrm>
            <a:off x="2743200" y="5410200"/>
            <a:ext cx="2590800" cy="533400"/>
          </a:xfrm>
          <a:prstGeom prst="borderCallout2">
            <a:avLst>
              <a:gd name="adj1" fmla="val 6750"/>
              <a:gd name="adj2" fmla="val 99667"/>
              <a:gd name="adj3" fmla="val 135322"/>
              <a:gd name="adj4" fmla="val 116758"/>
              <a:gd name="adj5" fmla="val 131359"/>
              <a:gd name="adj6" fmla="val 116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en-US">
                <a:solidFill>
                  <a:prstClr val="white"/>
                </a:solidFill>
                <a:latin typeface="Arial"/>
                <a:ea typeface="黑体" panose="02010609060101010101" pitchFamily="49" charset="-122"/>
              </a:rPr>
              <a:t>署名和日期位置互换</a:t>
            </a:r>
          </a:p>
        </p:txBody>
      </p:sp>
      <p:sp>
        <p:nvSpPr>
          <p:cNvPr id="10" name="线形标注 2 9"/>
          <p:cNvSpPr/>
          <p:nvPr/>
        </p:nvSpPr>
        <p:spPr>
          <a:xfrm>
            <a:off x="6629400" y="5029200"/>
            <a:ext cx="3733800" cy="381000"/>
          </a:xfrm>
          <a:prstGeom prst="borderCallout2">
            <a:avLst>
              <a:gd name="adj1" fmla="val -14850"/>
              <a:gd name="adj2" fmla="val 4647"/>
              <a:gd name="adj3" fmla="val -10050"/>
              <a:gd name="adj4" fmla="val 1455"/>
              <a:gd name="adj5" fmla="val -56186"/>
              <a:gd name="adj6" fmla="val 7393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zh-CN" altLang="en-US">
                <a:solidFill>
                  <a:prstClr val="white"/>
                </a:solidFill>
                <a:latin typeface="Arial"/>
                <a:ea typeface="黑体" panose="02010609060101010101" pitchFamily="49" charset="-122"/>
              </a:rPr>
              <a:t>用词不得体，将“务必”改为“请”</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txBox="1"/>
          <p:nvPr>
            <p:custDataLst>
              <p:tags r:id="rId2"/>
            </p:custDataLst>
          </p:nvPr>
        </p:nvSpPr>
        <p:spPr>
          <a:xfrm>
            <a:off x="1676400" y="838200"/>
            <a:ext cx="2934970" cy="867410"/>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8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实战演练</a:t>
            </a:r>
          </a:p>
        </p:txBody>
      </p:sp>
      <p:sp>
        <p:nvSpPr>
          <p:cNvPr id="5" name="矩形 4"/>
          <p:cNvSpPr/>
          <p:nvPr/>
        </p:nvSpPr>
        <p:spPr>
          <a:xfrm>
            <a:off x="1752600" y="1600201"/>
            <a:ext cx="8915400" cy="579120"/>
          </a:xfrm>
          <a:prstGeom prst="rect">
            <a:avLst/>
          </a:prstGeom>
        </p:spPr>
        <p:txBody>
          <a:bodyPr wrap="square">
            <a:spAutoFit/>
          </a:bodyPr>
          <a:lstStyle/>
          <a:p>
            <a:pPr fontAlgn="base">
              <a:spcBef>
                <a:spcPct val="0"/>
              </a:spcBef>
              <a:spcAft>
                <a:spcPct val="0"/>
              </a:spcAft>
            </a:pPr>
            <a:r>
              <a:rPr lang="zh-CN" altLang="en-US" sz="1600" b="1">
                <a:solidFill>
                  <a:prstClr val="black"/>
                </a:solidFill>
                <a:latin typeface="Arial" panose="020b0604020202020204" pitchFamily="34" charset="0"/>
                <a:ea typeface="宋体" panose="02010600030101010101" pitchFamily="2" charset="-122"/>
              </a:rPr>
              <a:t>下面这则邀请函，在内容和格式方面有多处错误，请找出其中五处并提出修改建议（5分）。</a:t>
            </a:r>
            <a:br>
              <a:rPr lang="zh-CN" altLang="en-US" sz="1600" b="1">
                <a:solidFill>
                  <a:prstClr val="black"/>
                </a:solidFill>
                <a:latin typeface="Arial" panose="020b0604020202020204" pitchFamily="34" charset="0"/>
                <a:ea typeface="宋体" panose="02010600030101010101" pitchFamily="2" charset="-122"/>
              </a:rPr>
            </a:br>
            <a:r>
              <a:rPr lang="zh-CN" altLang="en-US" sz="1600" b="1">
                <a:solidFill>
                  <a:prstClr val="black"/>
                </a:solidFill>
                <a:latin typeface="Arial" panose="020b0604020202020204" pitchFamily="34" charset="0"/>
                <a:ea typeface="宋体" panose="02010600030101010101" pitchFamily="2" charset="-122"/>
              </a:rPr>
              <a:t>　　</a:t>
            </a:r>
          </a:p>
        </p:txBody>
      </p:sp>
      <p:sp>
        <p:nvSpPr>
          <p:cNvPr id="6" name="矩形 5"/>
          <p:cNvSpPr/>
          <p:nvPr/>
        </p:nvSpPr>
        <p:spPr>
          <a:xfrm>
            <a:off x="1676400" y="1905000"/>
            <a:ext cx="8763000" cy="3139440"/>
          </a:xfrm>
          <a:prstGeom prst="rect">
            <a:avLst/>
          </a:prstGeom>
        </p:spPr>
        <p:txBody>
          <a:bodyPr wrap="square">
            <a:spAutoFit/>
          </a:bodyPr>
          <a:lstStyle/>
          <a:p>
            <a:pPr fontAlgn="base">
              <a:spcBef>
                <a:spcPct val="0"/>
              </a:spcBef>
              <a:spcAft>
                <a:spcPct val="0"/>
              </a:spcAft>
            </a:pPr>
            <a:r>
              <a:rPr lang="en-US" altLang="zh-CN" sz="2000" b="1">
                <a:solidFill>
                  <a:srgbClr val="1F497D"/>
                </a:solidFill>
                <a:latin typeface="Arial" panose="020b0604020202020204" pitchFamily="34" charset="0"/>
                <a:ea typeface="宋体" panose="02010600030101010101" pitchFamily="2" charset="-122"/>
              </a:rPr>
              <a:t>                                                   家长会邀请函</a:t>
            </a:r>
          </a:p>
          <a:p>
            <a:pPr fontAlgn="base">
              <a:spcBef>
                <a:spcPct val="0"/>
              </a:spcBef>
              <a:spcAft>
                <a:spcPct val="0"/>
              </a:spcAft>
            </a:pPr>
            <a:r>
              <a:rPr lang="en-US" altLang="zh-CN" sz="2000" b="1">
                <a:solidFill>
                  <a:srgbClr val="1F497D"/>
                </a:solidFill>
                <a:latin typeface="Arial" panose="020b0604020202020204" pitchFamily="34" charset="0"/>
                <a:ea typeface="宋体" panose="02010600030101010101" pitchFamily="2" charset="-122"/>
              </a:rPr>
              <a:t>尊敬的家长：</a:t>
            </a:r>
            <a:br>
              <a:rPr lang="en-US" altLang="zh-CN" sz="2000" b="1">
                <a:solidFill>
                  <a:srgbClr val="1F497D"/>
                </a:solidFill>
                <a:latin typeface="Arial" panose="020b0604020202020204" pitchFamily="34" charset="0"/>
                <a:ea typeface="宋体" panose="02010600030101010101" pitchFamily="2" charset="-122"/>
              </a:rPr>
            </a:br>
            <a:r>
              <a:rPr lang="en-US" altLang="zh-CN" sz="2000" b="1">
                <a:solidFill>
                  <a:srgbClr val="1F497D"/>
                </a:solidFill>
                <a:latin typeface="Arial" panose="020b0604020202020204" pitchFamily="34" charset="0"/>
                <a:ea typeface="宋体" panose="02010600030101010101" pitchFamily="2" charset="-122"/>
              </a:rPr>
              <a:t>　　您好！</a:t>
            </a:r>
            <a:br>
              <a:rPr lang="en-US" altLang="zh-CN" sz="2000" b="1">
                <a:solidFill>
                  <a:srgbClr val="1F497D"/>
                </a:solidFill>
                <a:latin typeface="Arial" panose="020b0604020202020204" pitchFamily="34" charset="0"/>
                <a:ea typeface="宋体" panose="02010600030101010101" pitchFamily="2" charset="-122"/>
              </a:rPr>
            </a:br>
            <a:r>
              <a:rPr lang="en-US" altLang="zh-CN" sz="2000" b="1">
                <a:solidFill>
                  <a:srgbClr val="1F497D"/>
                </a:solidFill>
                <a:latin typeface="Arial" panose="020b0604020202020204" pitchFamily="34" charset="0"/>
                <a:ea typeface="宋体" panose="02010600030101010101" pitchFamily="2" charset="-122"/>
              </a:rPr>
              <a:t>　　为了进一步加强和提高学校与家庭的联系、沟通，了解您的孩子进入初三以来在校的思想表现与学习情况，帮助指导孩子发展，兹定于2021年4月6日在我校初三各班教室举行家长会。要求各位家长按时参加，和我们共同商榷管理对策，促进孩子的成长。</a:t>
            </a:r>
            <a:br>
              <a:rPr lang="en-US" altLang="zh-CN" sz="2000" b="1">
                <a:solidFill>
                  <a:srgbClr val="1F497D"/>
                </a:solidFill>
                <a:latin typeface="Arial" panose="020b0604020202020204" pitchFamily="34" charset="0"/>
                <a:ea typeface="宋体" panose="02010600030101010101" pitchFamily="2" charset="-122"/>
              </a:rPr>
            </a:br>
            <a:r>
              <a:rPr lang="en-US" altLang="zh-CN" sz="2000" b="1">
                <a:solidFill>
                  <a:srgbClr val="1F497D"/>
                </a:solidFill>
                <a:latin typeface="Arial" panose="020b0604020202020204" pitchFamily="34" charset="0"/>
                <a:ea typeface="宋体" panose="02010600030101010101" pitchFamily="2" charset="-122"/>
              </a:rPr>
              <a:t>　　我们期待您的准时参加，并提出宝贵的意见和建议。</a:t>
            </a:r>
            <a:br>
              <a:rPr lang="en-US" altLang="zh-CN" sz="2000" b="1">
                <a:solidFill>
                  <a:srgbClr val="1F497D"/>
                </a:solidFill>
                <a:latin typeface="Arial" panose="020b0604020202020204" pitchFamily="34" charset="0"/>
                <a:ea typeface="宋体" panose="02010600030101010101" pitchFamily="2" charset="-122"/>
              </a:rPr>
            </a:br>
            <a:r>
              <a:rPr lang="en-US" altLang="zh-CN" sz="2000" b="1">
                <a:solidFill>
                  <a:srgbClr val="1F497D"/>
                </a:solidFill>
                <a:latin typeface="Arial" panose="020b0604020202020204" pitchFamily="34" charset="0"/>
                <a:ea typeface="宋体" panose="02010600030101010101" pitchFamily="2" charset="-122"/>
              </a:rPr>
              <a:t>　　                                                                                     2021年3月29日</a:t>
            </a:r>
          </a:p>
          <a:p>
            <a:pPr fontAlgn="base">
              <a:spcBef>
                <a:spcPct val="0"/>
              </a:spcBef>
              <a:spcAft>
                <a:spcPct val="0"/>
              </a:spcAft>
            </a:pPr>
            <a:r>
              <a:rPr lang="en-US" altLang="zh-CN" sz="2000" b="1">
                <a:solidFill>
                  <a:srgbClr val="1F497D"/>
                </a:solidFill>
                <a:latin typeface="Arial" panose="020b0604020202020204" pitchFamily="34" charset="0"/>
                <a:ea typeface="宋体" panose="02010600030101010101" pitchFamily="2" charset="-122"/>
              </a:rPr>
              <a:t>                                                                                        海口市金盘实验学校</a:t>
            </a:r>
          </a:p>
        </p:txBody>
      </p:sp>
      <p:sp>
        <p:nvSpPr>
          <p:cNvPr id="7" name="矩形 6"/>
          <p:cNvSpPr/>
          <p:nvPr/>
        </p:nvSpPr>
        <p:spPr>
          <a:xfrm>
            <a:off x="1752600" y="5029200"/>
            <a:ext cx="8686800" cy="1463040"/>
          </a:xfrm>
          <a:prstGeom prst="rect">
            <a:avLst/>
          </a:prstGeom>
        </p:spPr>
        <p:txBody>
          <a:bodyPr wrap="square">
            <a:spAutoFit/>
          </a:bodyPr>
          <a:lstStyle/>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格式上：(1)落款时间和学校颠倒。</a:t>
            </a:r>
          </a:p>
          <a:p>
            <a:pPr fontAlgn="base">
              <a:spcBef>
                <a:spcPct val="0"/>
              </a:spcBef>
              <a:spcAft>
                <a:spcPct val="0"/>
              </a:spcAft>
            </a:pPr>
            <a:r>
              <a:rPr lang="zh-CN" altLang="en-US" b="1">
                <a:solidFill>
                  <a:srgbClr val="FF0000"/>
                </a:solidFill>
                <a:latin typeface="Arial" panose="020b0604020202020204" pitchFamily="34" charset="0"/>
                <a:ea typeface="宋体" panose="02010600030101010101" pitchFamily="2" charset="-122"/>
              </a:rPr>
              <a:t>内容上： ( 1) “为了进一步加强和提高学校与家庭的联系、沟通”搭配不当，删掉“和提高”； (2 ) “要求各位家长按时参加”语气生硬，语言不得体，可将“要求”改为“请”( 3)“商榷”往往反映重大事件，此处宜改为“商讨”；(4)时间不具体，应具体到时刻；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6627" name="内容占位符 26626"/>
          <p:cNvGraphicFramePr>
            <a:graphicFrameLocks noGrp="1"/>
          </p:cNvGraphicFramePr>
          <p:nvPr>
            <p:ph idx="1"/>
          </p:nvPr>
        </p:nvGraphicFramePr>
        <p:xfrm>
          <a:off x="1774826" y="765176"/>
          <a:ext cx="8569325" cy="5257483"/>
        </p:xfrm>
        <a:graphic>
          <a:graphicData uri="http://schemas.openxmlformats.org/drawingml/2006/table">
            <a:tbl>
              <a:tblPr/>
              <a:tblGrid>
                <a:gridCol w="1655763">
                  <a:extLst>
                    <a:ext uri="{9D8B030D-6E8A-4147-A177-3AD203B41FA5}">
                      <a16:colId xmlns:a16="http://schemas.microsoft.com/office/drawing/2014/main" val="20000"/>
                    </a:ext>
                  </a:extLst>
                </a:gridCol>
                <a:gridCol w="1460500">
                  <a:extLst>
                    <a:ext uri="{9D8B030D-6E8A-4147-A177-3AD203B41FA5}">
                      <a16:colId xmlns:a16="http://schemas.microsoft.com/office/drawing/2014/main" val="20001"/>
                    </a:ext>
                  </a:extLst>
                </a:gridCol>
                <a:gridCol w="1362075">
                  <a:extLst>
                    <a:ext uri="{9D8B030D-6E8A-4147-A177-3AD203B41FA5}">
                      <a16:colId xmlns:a16="http://schemas.microsoft.com/office/drawing/2014/main" val="20002"/>
                    </a:ext>
                  </a:extLst>
                </a:gridCol>
                <a:gridCol w="1363662">
                  <a:extLst>
                    <a:ext uri="{9D8B030D-6E8A-4147-A177-3AD203B41FA5}">
                      <a16:colId xmlns:a16="http://schemas.microsoft.com/office/drawing/2014/main" val="20003"/>
                    </a:ext>
                  </a:extLst>
                </a:gridCol>
                <a:gridCol w="1358900">
                  <a:extLst>
                    <a:ext uri="{9D8B030D-6E8A-4147-A177-3AD203B41FA5}">
                      <a16:colId xmlns:a16="http://schemas.microsoft.com/office/drawing/2014/main" val="20004"/>
                    </a:ext>
                  </a:extLst>
                </a:gridCol>
                <a:gridCol w="1368425">
                  <a:extLst>
                    <a:ext uri="{9D8B030D-6E8A-4147-A177-3AD203B41FA5}">
                      <a16:colId xmlns:a16="http://schemas.microsoft.com/office/drawing/2014/main" val="20005"/>
                    </a:ext>
                  </a:extLst>
                </a:gridCol>
              </a:tblGrid>
              <a:tr h="604838">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0000CC"/>
                          </a:solidFill>
                        </a:rPr>
                        <a:t>请假条</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0000CC"/>
                          </a:solidFill>
                        </a:rPr>
                        <a:t>借（收、欠）条</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0000CC"/>
                          </a:solidFill>
                        </a:rPr>
                        <a:t>留言条（便条）</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0000CC"/>
                          </a:solidFill>
                        </a:rPr>
                        <a:t>书信</a:t>
                      </a: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0000CC"/>
                          </a:solidFill>
                        </a:rPr>
                        <a:t>请柬、邀请函</a:t>
                      </a:r>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9762">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FF3300"/>
                          </a:solidFill>
                        </a:rPr>
                        <a:t>标题居中</a:t>
                      </a: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200" b="1">
                        <a:solidFill>
                          <a:srgbClr val="0000CC"/>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600" b="1">
                        <a:solidFill>
                          <a:srgbClr val="0033CC"/>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b="1"/>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04850">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FF3300"/>
                          </a:solidFill>
                        </a:rPr>
                        <a:t>称呼顶格</a:t>
                      </a: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600" b="1">
                        <a:solidFill>
                          <a:srgbClr val="0033CC"/>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3200" b="1">
                        <a:solidFill>
                          <a:srgbClr val="0033CC"/>
                        </a:solidFill>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77900">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FF3300"/>
                          </a:solidFill>
                        </a:rPr>
                        <a:t>正文另其行空两格</a:t>
                      </a: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23950">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FF3300"/>
                          </a:solidFill>
                        </a:rPr>
                        <a:t>敬语（此致敬礼）另起行空两格</a:t>
                      </a: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109663">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r>
                        <a:rPr lang="zh-CN" altLang="en-US" sz="2000" b="1">
                          <a:solidFill>
                            <a:srgbClr val="FF3300"/>
                          </a:solidFill>
                        </a:rPr>
                        <a:t>落款</a:t>
                      </a:r>
                    </a:p>
                    <a:p>
                      <a:pPr marL="0" lvl="0" indent="0" algn="ctr">
                        <a:buNone/>
                      </a:pPr>
                      <a:r>
                        <a:rPr lang="zh-CN" altLang="en-US" sz="2000" b="1">
                          <a:solidFill>
                            <a:srgbClr val="FF3300"/>
                          </a:solidFill>
                        </a:rPr>
                        <a:t>右下角</a:t>
                      </a:r>
                    </a:p>
                  </a:txBody>
                  <a:tcPr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buNone/>
                      </a:pPr>
                      <a:endParaRPr lang="zh-CN" altLang="en-US" sz="2000" b="1"/>
                    </a:p>
                  </a:txBody>
                  <a:tcPr anchor="ct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26678" name="五角星 26677"/>
          <p:cNvSpPr/>
          <p:nvPr/>
        </p:nvSpPr>
        <p:spPr>
          <a:xfrm>
            <a:off x="3792538" y="1412876"/>
            <a:ext cx="792162" cy="576263"/>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79" name="五角星 26678"/>
          <p:cNvSpPr/>
          <p:nvPr/>
        </p:nvSpPr>
        <p:spPr>
          <a:xfrm>
            <a:off x="3792538" y="2060576"/>
            <a:ext cx="792162" cy="576263"/>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0" name="五角星 26679"/>
          <p:cNvSpPr/>
          <p:nvPr/>
        </p:nvSpPr>
        <p:spPr>
          <a:xfrm>
            <a:off x="3792538" y="2852738"/>
            <a:ext cx="792162" cy="6477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2" name="五角星 26681"/>
          <p:cNvSpPr/>
          <p:nvPr/>
        </p:nvSpPr>
        <p:spPr>
          <a:xfrm>
            <a:off x="3657600" y="5105400"/>
            <a:ext cx="792162" cy="792162"/>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3" name="五角星 26682"/>
          <p:cNvSpPr/>
          <p:nvPr/>
        </p:nvSpPr>
        <p:spPr>
          <a:xfrm>
            <a:off x="5257801" y="5105400"/>
            <a:ext cx="792163" cy="8636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4" name="五角星 26683"/>
          <p:cNvSpPr/>
          <p:nvPr/>
        </p:nvSpPr>
        <p:spPr>
          <a:xfrm>
            <a:off x="5159376" y="2852738"/>
            <a:ext cx="792163" cy="6477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5" name="五角星 26684"/>
          <p:cNvSpPr/>
          <p:nvPr/>
        </p:nvSpPr>
        <p:spPr>
          <a:xfrm>
            <a:off x="5159376" y="1484313"/>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6" name="五角星 26685"/>
          <p:cNvSpPr/>
          <p:nvPr/>
        </p:nvSpPr>
        <p:spPr>
          <a:xfrm>
            <a:off x="6527801" y="2133600"/>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7" name="五角星 26686"/>
          <p:cNvSpPr/>
          <p:nvPr/>
        </p:nvSpPr>
        <p:spPr>
          <a:xfrm>
            <a:off x="6527801" y="2924175"/>
            <a:ext cx="792163" cy="657225"/>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8" name="五角星 26687"/>
          <p:cNvSpPr/>
          <p:nvPr/>
        </p:nvSpPr>
        <p:spPr>
          <a:xfrm>
            <a:off x="6527801" y="5013326"/>
            <a:ext cx="792163" cy="792163"/>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89" name="五角星 26688"/>
          <p:cNvSpPr/>
          <p:nvPr/>
        </p:nvSpPr>
        <p:spPr>
          <a:xfrm>
            <a:off x="7896226" y="1484313"/>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0" name="五角星 26689"/>
          <p:cNvSpPr/>
          <p:nvPr/>
        </p:nvSpPr>
        <p:spPr>
          <a:xfrm>
            <a:off x="7896226" y="2924175"/>
            <a:ext cx="792163" cy="733425"/>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1" name="五角星 26690"/>
          <p:cNvSpPr/>
          <p:nvPr/>
        </p:nvSpPr>
        <p:spPr>
          <a:xfrm>
            <a:off x="7896226" y="5013326"/>
            <a:ext cx="792163" cy="792163"/>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2" name="五角星 26691"/>
          <p:cNvSpPr/>
          <p:nvPr/>
        </p:nvSpPr>
        <p:spPr>
          <a:xfrm>
            <a:off x="9264651" y="5084763"/>
            <a:ext cx="792163" cy="792162"/>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3" name="五角星 26692"/>
          <p:cNvSpPr/>
          <p:nvPr/>
        </p:nvSpPr>
        <p:spPr>
          <a:xfrm>
            <a:off x="7848601" y="3886201"/>
            <a:ext cx="792163" cy="790575"/>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4" name="五角星 26693"/>
          <p:cNvSpPr/>
          <p:nvPr/>
        </p:nvSpPr>
        <p:spPr>
          <a:xfrm>
            <a:off x="9264651" y="2924175"/>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5" name="五角星 26694"/>
          <p:cNvSpPr/>
          <p:nvPr/>
        </p:nvSpPr>
        <p:spPr>
          <a:xfrm>
            <a:off x="9220201" y="2286000"/>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696" name="五角星 26695"/>
          <p:cNvSpPr/>
          <p:nvPr/>
        </p:nvSpPr>
        <p:spPr>
          <a:xfrm>
            <a:off x="9191626" y="1484313"/>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4" name="五角星 23"/>
          <p:cNvSpPr/>
          <p:nvPr/>
        </p:nvSpPr>
        <p:spPr>
          <a:xfrm>
            <a:off x="3810001" y="4038600"/>
            <a:ext cx="792163" cy="6477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5" name="五角星 24"/>
          <p:cNvSpPr/>
          <p:nvPr/>
        </p:nvSpPr>
        <p:spPr>
          <a:xfrm>
            <a:off x="7924801" y="2286000"/>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6" name="五角星 25"/>
          <p:cNvSpPr/>
          <p:nvPr/>
        </p:nvSpPr>
        <p:spPr>
          <a:xfrm>
            <a:off x="6553201" y="1600200"/>
            <a:ext cx="792163" cy="431800"/>
          </a:xfrm>
          <a:prstGeom prst="star5">
            <a:avLst/>
          </a:prstGeom>
          <a:solidFill>
            <a:schemeClr val="accent1"/>
          </a:solidFill>
          <a:ln w="9525" cap="flat" cmpd="sng">
            <a:solidFill>
              <a:schemeClr val="tx1"/>
            </a:solidFill>
            <a:prstDash val="solid"/>
            <a:miter/>
            <a:headEnd type="none" w="med" len="med"/>
            <a:tailEnd type="none" w="med" len="med"/>
          </a:ln>
        </p:spPr>
        <p:txBody>
          <a:bodyPr/>
          <a:lstStyle/>
          <a:p>
            <a:pPr fontAlgn="base">
              <a:spcBef>
                <a:spcPct val="0"/>
              </a:spcBef>
              <a:spcAft>
                <a:spcPct val="0"/>
              </a:spcAft>
            </a:pPr>
            <a:endParaRPr lang="zh-CN" altLang="en-US">
              <a:solidFill>
                <a:prstClr val="black"/>
              </a:solidFill>
              <a:latin typeface="Arial" panose="020b0604020202020204" pitchFamily="34" charset="0"/>
              <a:ea typeface="宋体" panose="02010600030101010101" pitchFamily="2" charset="-122"/>
            </a:endParaRPr>
          </a:p>
        </p:txBody>
      </p:sp>
      <p:sp>
        <p:nvSpPr>
          <p:cNvPr id="27" name="标题 1"/>
          <p:cNvSpPr txBox="1"/>
          <p:nvPr>
            <p:custDataLst>
              <p:tags r:id="rId2"/>
            </p:custDataLst>
          </p:nvPr>
        </p:nvSpPr>
        <p:spPr>
          <a:xfrm>
            <a:off x="1524000" y="0"/>
            <a:ext cx="7886700" cy="867296"/>
          </a:xfrm>
          <a:prstGeom prst="rect">
            <a:avLst/>
          </a:prstGeom>
        </p:spPr>
        <p:txBody>
          <a:bodyPr vert="horz" wrap="square" lIns="91440" tIns="45720" rIns="91440" bIns="45720" rtlCol="0" anchor="b">
            <a:normAutofit/>
          </a:bodyPr>
          <a:lstStyle/>
          <a:p>
            <a:pPr defTabSz="685800">
              <a:lnSpc>
                <a:spcPct val="90000"/>
              </a:lnSpc>
              <a:spcBef>
                <a:spcPct val="0"/>
              </a:spcBef>
              <a:defRPr/>
            </a:pPr>
            <a:r>
              <a:rPr lang="zh-CN" altLang="en-US" sz="4400" b="1">
                <a:solidFill>
                  <a:srgbClr val="4F81BD"/>
                </a:solidFill>
                <a:effectLst>
                  <a:outerShdw blurRad="38100" dist="38100" dir="2700000" algn="tl">
                    <a:srgbClr val="000000">
                      <a:alpha val="43137"/>
                    </a:srgbClr>
                  </a:outerShdw>
                </a:effectLst>
                <a:latin typeface="Arial"/>
                <a:ea typeface="黑体" panose="02010609060101010101" pitchFamily="49" charset="-122"/>
                <a:cs typeface="+mj-cs"/>
              </a:rPr>
              <a:t>小结归纳</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78"/>
                                        </p:tgtEl>
                                        <p:attrNameLst>
                                          <p:attrName>style.visibility</p:attrName>
                                        </p:attrNameLst>
                                      </p:cBhvr>
                                      <p:to>
                                        <p:strVal val="visible"/>
                                      </p:to>
                                    </p:set>
                                    <p:anim calcmode="lin" valueType="num">
                                      <p:cBhvr additive="base">
                                        <p:cTn id="7" dur="500" fill="hold"/>
                                        <p:tgtEl>
                                          <p:spTgt spid="26678"/>
                                        </p:tgtEl>
                                        <p:attrNameLst>
                                          <p:attrName>ppt_x</p:attrName>
                                        </p:attrNameLst>
                                      </p:cBhvr>
                                      <p:tavLst>
                                        <p:tav tm="0">
                                          <p:val>
                                            <p:strVal val="#ppt_x"/>
                                          </p:val>
                                        </p:tav>
                                        <p:tav tm="100000">
                                          <p:val>
                                            <p:strVal val="#ppt_x"/>
                                          </p:val>
                                        </p:tav>
                                      </p:tavLst>
                                    </p:anim>
                                    <p:anim calcmode="lin" valueType="num">
                                      <p:cBhvr additive="base">
                                        <p:cTn id="8" dur="500" fill="hold"/>
                                        <p:tgtEl>
                                          <p:spTgt spid="266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85"/>
                                        </p:tgtEl>
                                        <p:attrNameLst>
                                          <p:attrName>style.visibility</p:attrName>
                                        </p:attrNameLst>
                                      </p:cBhvr>
                                      <p:to>
                                        <p:strVal val="visible"/>
                                      </p:to>
                                    </p:set>
                                    <p:anim calcmode="lin" valueType="num">
                                      <p:cBhvr additive="base">
                                        <p:cTn id="13" dur="500" fill="hold"/>
                                        <p:tgtEl>
                                          <p:spTgt spid="26685"/>
                                        </p:tgtEl>
                                        <p:attrNameLst>
                                          <p:attrName>ppt_x</p:attrName>
                                        </p:attrNameLst>
                                      </p:cBhvr>
                                      <p:tavLst>
                                        <p:tav tm="0">
                                          <p:val>
                                            <p:strVal val="#ppt_x"/>
                                          </p:val>
                                        </p:tav>
                                        <p:tav tm="100000">
                                          <p:val>
                                            <p:strVal val="#ppt_x"/>
                                          </p:val>
                                        </p:tav>
                                      </p:tavLst>
                                    </p:anim>
                                    <p:anim calcmode="lin" valueType="num">
                                      <p:cBhvr additive="base">
                                        <p:cTn id="14" dur="500" fill="hold"/>
                                        <p:tgtEl>
                                          <p:spTgt spid="2668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89"/>
                                        </p:tgtEl>
                                        <p:attrNameLst>
                                          <p:attrName>style.visibility</p:attrName>
                                        </p:attrNameLst>
                                      </p:cBhvr>
                                      <p:to>
                                        <p:strVal val="visible"/>
                                      </p:to>
                                    </p:set>
                                    <p:anim calcmode="lin" valueType="num">
                                      <p:cBhvr additive="base">
                                        <p:cTn id="25" dur="500" fill="hold"/>
                                        <p:tgtEl>
                                          <p:spTgt spid="26689"/>
                                        </p:tgtEl>
                                        <p:attrNameLst>
                                          <p:attrName>ppt_x</p:attrName>
                                        </p:attrNameLst>
                                      </p:cBhvr>
                                      <p:tavLst>
                                        <p:tav tm="0">
                                          <p:val>
                                            <p:strVal val="#ppt_x"/>
                                          </p:val>
                                        </p:tav>
                                        <p:tav tm="100000">
                                          <p:val>
                                            <p:strVal val="#ppt_x"/>
                                          </p:val>
                                        </p:tav>
                                      </p:tavLst>
                                    </p:anim>
                                    <p:anim calcmode="lin" valueType="num">
                                      <p:cBhvr additive="base">
                                        <p:cTn id="26" dur="500" fill="hold"/>
                                        <p:tgtEl>
                                          <p:spTgt spid="2668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96"/>
                                        </p:tgtEl>
                                        <p:attrNameLst>
                                          <p:attrName>style.visibility</p:attrName>
                                        </p:attrNameLst>
                                      </p:cBhvr>
                                      <p:to>
                                        <p:strVal val="visible"/>
                                      </p:to>
                                    </p:set>
                                    <p:anim calcmode="lin" valueType="num">
                                      <p:cBhvr additive="base">
                                        <p:cTn id="31" dur="500" fill="hold"/>
                                        <p:tgtEl>
                                          <p:spTgt spid="26696"/>
                                        </p:tgtEl>
                                        <p:attrNameLst>
                                          <p:attrName>ppt_x</p:attrName>
                                        </p:attrNameLst>
                                      </p:cBhvr>
                                      <p:tavLst>
                                        <p:tav tm="0">
                                          <p:val>
                                            <p:strVal val="#ppt_x"/>
                                          </p:val>
                                        </p:tav>
                                        <p:tav tm="100000">
                                          <p:val>
                                            <p:strVal val="#ppt_x"/>
                                          </p:val>
                                        </p:tav>
                                      </p:tavLst>
                                    </p:anim>
                                    <p:anim calcmode="lin" valueType="num">
                                      <p:cBhvr additive="base">
                                        <p:cTn id="32" dur="500" fill="hold"/>
                                        <p:tgtEl>
                                          <p:spTgt spid="2669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79"/>
                                        </p:tgtEl>
                                        <p:attrNameLst>
                                          <p:attrName>style.visibility</p:attrName>
                                        </p:attrNameLst>
                                      </p:cBhvr>
                                      <p:to>
                                        <p:strVal val="visible"/>
                                      </p:to>
                                    </p:set>
                                    <p:anim calcmode="lin" valueType="num">
                                      <p:cBhvr additive="base">
                                        <p:cTn id="37" dur="500" fill="hold"/>
                                        <p:tgtEl>
                                          <p:spTgt spid="26679"/>
                                        </p:tgtEl>
                                        <p:attrNameLst>
                                          <p:attrName>ppt_x</p:attrName>
                                        </p:attrNameLst>
                                      </p:cBhvr>
                                      <p:tavLst>
                                        <p:tav tm="0">
                                          <p:val>
                                            <p:strVal val="#ppt_x"/>
                                          </p:val>
                                        </p:tav>
                                        <p:tav tm="100000">
                                          <p:val>
                                            <p:strVal val="#ppt_x"/>
                                          </p:val>
                                        </p:tav>
                                      </p:tavLst>
                                    </p:anim>
                                    <p:anim calcmode="lin" valueType="num">
                                      <p:cBhvr additive="base">
                                        <p:cTn id="38" dur="500" fill="hold"/>
                                        <p:tgtEl>
                                          <p:spTgt spid="2667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86"/>
                                        </p:tgtEl>
                                        <p:attrNameLst>
                                          <p:attrName>style.visibility</p:attrName>
                                        </p:attrNameLst>
                                      </p:cBhvr>
                                      <p:to>
                                        <p:strVal val="visible"/>
                                      </p:to>
                                    </p:set>
                                    <p:anim calcmode="lin" valueType="num">
                                      <p:cBhvr additive="base">
                                        <p:cTn id="43" dur="500" fill="hold"/>
                                        <p:tgtEl>
                                          <p:spTgt spid="26686"/>
                                        </p:tgtEl>
                                        <p:attrNameLst>
                                          <p:attrName>ppt_x</p:attrName>
                                        </p:attrNameLst>
                                      </p:cBhvr>
                                      <p:tavLst>
                                        <p:tav tm="0">
                                          <p:val>
                                            <p:strVal val="#ppt_x"/>
                                          </p:val>
                                        </p:tav>
                                        <p:tav tm="100000">
                                          <p:val>
                                            <p:strVal val="#ppt_x"/>
                                          </p:val>
                                        </p:tav>
                                      </p:tavLst>
                                    </p:anim>
                                    <p:anim calcmode="lin" valueType="num">
                                      <p:cBhvr additive="base">
                                        <p:cTn id="44" dur="500" fill="hold"/>
                                        <p:tgtEl>
                                          <p:spTgt spid="2668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6695"/>
                                        </p:tgtEl>
                                        <p:attrNameLst>
                                          <p:attrName>style.visibility</p:attrName>
                                        </p:attrNameLst>
                                      </p:cBhvr>
                                      <p:to>
                                        <p:strVal val="visible"/>
                                      </p:to>
                                    </p:set>
                                    <p:anim calcmode="lin" valueType="num">
                                      <p:cBhvr additive="base">
                                        <p:cTn id="55" dur="500" fill="hold"/>
                                        <p:tgtEl>
                                          <p:spTgt spid="26695"/>
                                        </p:tgtEl>
                                        <p:attrNameLst>
                                          <p:attrName>ppt_x</p:attrName>
                                        </p:attrNameLst>
                                      </p:cBhvr>
                                      <p:tavLst>
                                        <p:tav tm="0">
                                          <p:val>
                                            <p:strVal val="#ppt_x"/>
                                          </p:val>
                                        </p:tav>
                                        <p:tav tm="100000">
                                          <p:val>
                                            <p:strVal val="#ppt_x"/>
                                          </p:val>
                                        </p:tav>
                                      </p:tavLst>
                                    </p:anim>
                                    <p:anim calcmode="lin" valueType="num">
                                      <p:cBhvr additive="base">
                                        <p:cTn id="56" dur="500" fill="hold"/>
                                        <p:tgtEl>
                                          <p:spTgt spid="26695"/>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6680"/>
                                        </p:tgtEl>
                                        <p:attrNameLst>
                                          <p:attrName>style.visibility</p:attrName>
                                        </p:attrNameLst>
                                      </p:cBhvr>
                                      <p:to>
                                        <p:strVal val="visible"/>
                                      </p:to>
                                    </p:set>
                                    <p:anim calcmode="lin" valueType="num">
                                      <p:cBhvr additive="base">
                                        <p:cTn id="61" dur="500" fill="hold"/>
                                        <p:tgtEl>
                                          <p:spTgt spid="26680"/>
                                        </p:tgtEl>
                                        <p:attrNameLst>
                                          <p:attrName>ppt_x</p:attrName>
                                        </p:attrNameLst>
                                      </p:cBhvr>
                                      <p:tavLst>
                                        <p:tav tm="0">
                                          <p:val>
                                            <p:strVal val="#ppt_x"/>
                                          </p:val>
                                        </p:tav>
                                        <p:tav tm="100000">
                                          <p:val>
                                            <p:strVal val="#ppt_x"/>
                                          </p:val>
                                        </p:tav>
                                      </p:tavLst>
                                    </p:anim>
                                    <p:anim calcmode="lin" valueType="num">
                                      <p:cBhvr additive="base">
                                        <p:cTn id="62" dur="500" fill="hold"/>
                                        <p:tgtEl>
                                          <p:spTgt spid="26680"/>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6684"/>
                                        </p:tgtEl>
                                        <p:attrNameLst>
                                          <p:attrName>style.visibility</p:attrName>
                                        </p:attrNameLst>
                                      </p:cBhvr>
                                      <p:to>
                                        <p:strVal val="visible"/>
                                      </p:to>
                                    </p:set>
                                    <p:anim calcmode="lin" valueType="num">
                                      <p:cBhvr additive="base">
                                        <p:cTn id="67" dur="500" fill="hold"/>
                                        <p:tgtEl>
                                          <p:spTgt spid="26684"/>
                                        </p:tgtEl>
                                        <p:attrNameLst>
                                          <p:attrName>ppt_x</p:attrName>
                                        </p:attrNameLst>
                                      </p:cBhvr>
                                      <p:tavLst>
                                        <p:tav tm="0">
                                          <p:val>
                                            <p:strVal val="#ppt_x"/>
                                          </p:val>
                                        </p:tav>
                                        <p:tav tm="100000">
                                          <p:val>
                                            <p:strVal val="#ppt_x"/>
                                          </p:val>
                                        </p:tav>
                                      </p:tavLst>
                                    </p:anim>
                                    <p:anim calcmode="lin" valueType="num">
                                      <p:cBhvr additive="base">
                                        <p:cTn id="68" dur="500" fill="hold"/>
                                        <p:tgtEl>
                                          <p:spTgt spid="26684"/>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6687"/>
                                        </p:tgtEl>
                                        <p:attrNameLst>
                                          <p:attrName>style.visibility</p:attrName>
                                        </p:attrNameLst>
                                      </p:cBhvr>
                                      <p:to>
                                        <p:strVal val="visible"/>
                                      </p:to>
                                    </p:set>
                                    <p:anim calcmode="lin" valueType="num">
                                      <p:cBhvr additive="base">
                                        <p:cTn id="73" dur="500" fill="hold"/>
                                        <p:tgtEl>
                                          <p:spTgt spid="26687"/>
                                        </p:tgtEl>
                                        <p:attrNameLst>
                                          <p:attrName>ppt_x</p:attrName>
                                        </p:attrNameLst>
                                      </p:cBhvr>
                                      <p:tavLst>
                                        <p:tav tm="0">
                                          <p:val>
                                            <p:strVal val="#ppt_x"/>
                                          </p:val>
                                        </p:tav>
                                        <p:tav tm="100000">
                                          <p:val>
                                            <p:strVal val="#ppt_x"/>
                                          </p:val>
                                        </p:tav>
                                      </p:tavLst>
                                    </p:anim>
                                    <p:anim calcmode="lin" valueType="num">
                                      <p:cBhvr additive="base">
                                        <p:cTn id="74" dur="500" fill="hold"/>
                                        <p:tgtEl>
                                          <p:spTgt spid="26687"/>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6690"/>
                                        </p:tgtEl>
                                        <p:attrNameLst>
                                          <p:attrName>style.visibility</p:attrName>
                                        </p:attrNameLst>
                                      </p:cBhvr>
                                      <p:to>
                                        <p:strVal val="visible"/>
                                      </p:to>
                                    </p:set>
                                    <p:anim calcmode="lin" valueType="num">
                                      <p:cBhvr additive="base">
                                        <p:cTn id="79" dur="500" fill="hold"/>
                                        <p:tgtEl>
                                          <p:spTgt spid="26690"/>
                                        </p:tgtEl>
                                        <p:attrNameLst>
                                          <p:attrName>ppt_x</p:attrName>
                                        </p:attrNameLst>
                                      </p:cBhvr>
                                      <p:tavLst>
                                        <p:tav tm="0">
                                          <p:val>
                                            <p:strVal val="#ppt_x"/>
                                          </p:val>
                                        </p:tav>
                                        <p:tav tm="100000">
                                          <p:val>
                                            <p:strVal val="#ppt_x"/>
                                          </p:val>
                                        </p:tav>
                                      </p:tavLst>
                                    </p:anim>
                                    <p:anim calcmode="lin" valueType="num">
                                      <p:cBhvr additive="base">
                                        <p:cTn id="80" dur="500" fill="hold"/>
                                        <p:tgtEl>
                                          <p:spTgt spid="26690"/>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6694"/>
                                        </p:tgtEl>
                                        <p:attrNameLst>
                                          <p:attrName>style.visibility</p:attrName>
                                        </p:attrNameLst>
                                      </p:cBhvr>
                                      <p:to>
                                        <p:strVal val="visible"/>
                                      </p:to>
                                    </p:set>
                                    <p:anim calcmode="lin" valueType="num">
                                      <p:cBhvr additive="base">
                                        <p:cTn id="85" dur="500" fill="hold"/>
                                        <p:tgtEl>
                                          <p:spTgt spid="26694"/>
                                        </p:tgtEl>
                                        <p:attrNameLst>
                                          <p:attrName>ppt_x</p:attrName>
                                        </p:attrNameLst>
                                      </p:cBhvr>
                                      <p:tavLst>
                                        <p:tav tm="0">
                                          <p:val>
                                            <p:strVal val="#ppt_x"/>
                                          </p:val>
                                        </p:tav>
                                        <p:tav tm="100000">
                                          <p:val>
                                            <p:strVal val="#ppt_x"/>
                                          </p:val>
                                        </p:tav>
                                      </p:tavLst>
                                    </p:anim>
                                    <p:anim calcmode="lin" valueType="num">
                                      <p:cBhvr additive="base">
                                        <p:cTn id="86" dur="500" fill="hold"/>
                                        <p:tgtEl>
                                          <p:spTgt spid="2669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500" fill="hold"/>
                                        <p:tgtEl>
                                          <p:spTgt spid="24"/>
                                        </p:tgtEl>
                                        <p:attrNameLst>
                                          <p:attrName>ppt_x</p:attrName>
                                        </p:attrNameLst>
                                      </p:cBhvr>
                                      <p:tavLst>
                                        <p:tav tm="0">
                                          <p:val>
                                            <p:strVal val="#ppt_x"/>
                                          </p:val>
                                        </p:tav>
                                        <p:tav tm="100000">
                                          <p:val>
                                            <p:strVal val="#ppt_x"/>
                                          </p:val>
                                        </p:tav>
                                      </p:tavLst>
                                    </p:anim>
                                    <p:anim calcmode="lin" valueType="num">
                                      <p:cBhvr additive="base">
                                        <p:cTn id="9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6693"/>
                                        </p:tgtEl>
                                        <p:attrNameLst>
                                          <p:attrName>style.visibility</p:attrName>
                                        </p:attrNameLst>
                                      </p:cBhvr>
                                      <p:to>
                                        <p:strVal val="visible"/>
                                      </p:to>
                                    </p:set>
                                    <p:anim calcmode="lin" valueType="num">
                                      <p:cBhvr additive="base">
                                        <p:cTn id="97" dur="500" fill="hold"/>
                                        <p:tgtEl>
                                          <p:spTgt spid="26693"/>
                                        </p:tgtEl>
                                        <p:attrNameLst>
                                          <p:attrName>ppt_x</p:attrName>
                                        </p:attrNameLst>
                                      </p:cBhvr>
                                      <p:tavLst>
                                        <p:tav tm="0">
                                          <p:val>
                                            <p:strVal val="#ppt_x"/>
                                          </p:val>
                                        </p:tav>
                                        <p:tav tm="100000">
                                          <p:val>
                                            <p:strVal val="#ppt_x"/>
                                          </p:val>
                                        </p:tav>
                                      </p:tavLst>
                                    </p:anim>
                                    <p:anim calcmode="lin" valueType="num">
                                      <p:cBhvr additive="base">
                                        <p:cTn id="98" dur="500" fill="hold"/>
                                        <p:tgtEl>
                                          <p:spTgt spid="26693"/>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6682"/>
                                        </p:tgtEl>
                                        <p:attrNameLst>
                                          <p:attrName>style.visibility</p:attrName>
                                        </p:attrNameLst>
                                      </p:cBhvr>
                                      <p:to>
                                        <p:strVal val="visible"/>
                                      </p:to>
                                    </p:set>
                                    <p:anim calcmode="lin" valueType="num">
                                      <p:cBhvr additive="base">
                                        <p:cTn id="103" dur="500" fill="hold"/>
                                        <p:tgtEl>
                                          <p:spTgt spid="26682"/>
                                        </p:tgtEl>
                                        <p:attrNameLst>
                                          <p:attrName>ppt_x</p:attrName>
                                        </p:attrNameLst>
                                      </p:cBhvr>
                                      <p:tavLst>
                                        <p:tav tm="0">
                                          <p:val>
                                            <p:strVal val="#ppt_x"/>
                                          </p:val>
                                        </p:tav>
                                        <p:tav tm="100000">
                                          <p:val>
                                            <p:strVal val="#ppt_x"/>
                                          </p:val>
                                        </p:tav>
                                      </p:tavLst>
                                    </p:anim>
                                    <p:anim calcmode="lin" valueType="num">
                                      <p:cBhvr additive="base">
                                        <p:cTn id="104" dur="500" fill="hold"/>
                                        <p:tgtEl>
                                          <p:spTgt spid="26682"/>
                                        </p:tgtEl>
                                        <p:attrNameLst>
                                          <p:attrName>ppt_y</p:attrName>
                                        </p:attrNameLst>
                                      </p:cBhvr>
                                      <p:tavLst>
                                        <p:tav tm="0">
                                          <p:val>
                                            <p:strVal val="1+#ppt_h/2"/>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6683"/>
                                        </p:tgtEl>
                                        <p:attrNameLst>
                                          <p:attrName>style.visibility</p:attrName>
                                        </p:attrNameLst>
                                      </p:cBhvr>
                                      <p:to>
                                        <p:strVal val="visible"/>
                                      </p:to>
                                    </p:set>
                                    <p:anim calcmode="lin" valueType="num">
                                      <p:cBhvr additive="base">
                                        <p:cTn id="109" dur="500" fill="hold"/>
                                        <p:tgtEl>
                                          <p:spTgt spid="26683"/>
                                        </p:tgtEl>
                                        <p:attrNameLst>
                                          <p:attrName>ppt_x</p:attrName>
                                        </p:attrNameLst>
                                      </p:cBhvr>
                                      <p:tavLst>
                                        <p:tav tm="0">
                                          <p:val>
                                            <p:strVal val="#ppt_x"/>
                                          </p:val>
                                        </p:tav>
                                        <p:tav tm="100000">
                                          <p:val>
                                            <p:strVal val="#ppt_x"/>
                                          </p:val>
                                        </p:tav>
                                      </p:tavLst>
                                    </p:anim>
                                    <p:anim calcmode="lin" valueType="num">
                                      <p:cBhvr additive="base">
                                        <p:cTn id="110" dur="500" fill="hold"/>
                                        <p:tgtEl>
                                          <p:spTgt spid="26683"/>
                                        </p:tgtEl>
                                        <p:attrNameLst>
                                          <p:attrName>ppt_y</p:attrName>
                                        </p:attrNameLst>
                                      </p:cBhvr>
                                      <p:tavLst>
                                        <p:tav tm="0">
                                          <p:val>
                                            <p:strVal val="1+#ppt_h/2"/>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6688"/>
                                        </p:tgtEl>
                                        <p:attrNameLst>
                                          <p:attrName>style.visibility</p:attrName>
                                        </p:attrNameLst>
                                      </p:cBhvr>
                                      <p:to>
                                        <p:strVal val="visible"/>
                                      </p:to>
                                    </p:set>
                                    <p:anim calcmode="lin" valueType="num">
                                      <p:cBhvr additive="base">
                                        <p:cTn id="115" dur="500" fill="hold"/>
                                        <p:tgtEl>
                                          <p:spTgt spid="26688"/>
                                        </p:tgtEl>
                                        <p:attrNameLst>
                                          <p:attrName>ppt_x</p:attrName>
                                        </p:attrNameLst>
                                      </p:cBhvr>
                                      <p:tavLst>
                                        <p:tav tm="0">
                                          <p:val>
                                            <p:strVal val="#ppt_x"/>
                                          </p:val>
                                        </p:tav>
                                        <p:tav tm="100000">
                                          <p:val>
                                            <p:strVal val="#ppt_x"/>
                                          </p:val>
                                        </p:tav>
                                      </p:tavLst>
                                    </p:anim>
                                    <p:anim calcmode="lin" valueType="num">
                                      <p:cBhvr additive="base">
                                        <p:cTn id="116" dur="500" fill="hold"/>
                                        <p:tgtEl>
                                          <p:spTgt spid="26688"/>
                                        </p:tgtEl>
                                        <p:attrNameLst>
                                          <p:attrName>ppt_y</p:attrName>
                                        </p:attrNameLst>
                                      </p:cBhvr>
                                      <p:tavLst>
                                        <p:tav tm="0">
                                          <p:val>
                                            <p:strVal val="1+#ppt_h/2"/>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26691"/>
                                        </p:tgtEl>
                                        <p:attrNameLst>
                                          <p:attrName>style.visibility</p:attrName>
                                        </p:attrNameLst>
                                      </p:cBhvr>
                                      <p:to>
                                        <p:strVal val="visible"/>
                                      </p:to>
                                    </p:set>
                                    <p:anim calcmode="lin" valueType="num">
                                      <p:cBhvr additive="base">
                                        <p:cTn id="121" dur="500" fill="hold"/>
                                        <p:tgtEl>
                                          <p:spTgt spid="26691"/>
                                        </p:tgtEl>
                                        <p:attrNameLst>
                                          <p:attrName>ppt_x</p:attrName>
                                        </p:attrNameLst>
                                      </p:cBhvr>
                                      <p:tavLst>
                                        <p:tav tm="0">
                                          <p:val>
                                            <p:strVal val="#ppt_x"/>
                                          </p:val>
                                        </p:tav>
                                        <p:tav tm="100000">
                                          <p:val>
                                            <p:strVal val="#ppt_x"/>
                                          </p:val>
                                        </p:tav>
                                      </p:tavLst>
                                    </p:anim>
                                    <p:anim calcmode="lin" valueType="num">
                                      <p:cBhvr additive="base">
                                        <p:cTn id="122" dur="500" fill="hold"/>
                                        <p:tgtEl>
                                          <p:spTgt spid="26691"/>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6692"/>
                                        </p:tgtEl>
                                        <p:attrNameLst>
                                          <p:attrName>style.visibility</p:attrName>
                                        </p:attrNameLst>
                                      </p:cBhvr>
                                      <p:to>
                                        <p:strVal val="visible"/>
                                      </p:to>
                                    </p:set>
                                    <p:anim calcmode="lin" valueType="num">
                                      <p:cBhvr additive="base">
                                        <p:cTn id="127" dur="500" fill="hold"/>
                                        <p:tgtEl>
                                          <p:spTgt spid="26692"/>
                                        </p:tgtEl>
                                        <p:attrNameLst>
                                          <p:attrName>ppt_x</p:attrName>
                                        </p:attrNameLst>
                                      </p:cBhvr>
                                      <p:tavLst>
                                        <p:tav tm="0">
                                          <p:val>
                                            <p:strVal val="#ppt_x"/>
                                          </p:val>
                                        </p:tav>
                                        <p:tav tm="100000">
                                          <p:val>
                                            <p:strVal val="#ppt_x"/>
                                          </p:val>
                                        </p:tav>
                                      </p:tavLst>
                                    </p:anim>
                                    <p:anim calcmode="lin" valueType="num">
                                      <p:cBhvr additive="base">
                                        <p:cTn id="128" dur="500" fill="hold"/>
                                        <p:tgtEl>
                                          <p:spTgt spid="266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8" grpId="0"/>
      <p:bldP spid="26679" grpId="0"/>
      <p:bldP spid="26680" grpId="0"/>
      <p:bldP spid="26682" grpId="0"/>
      <p:bldP spid="26683" grpId="0"/>
      <p:bldP spid="26684" grpId="0"/>
      <p:bldP spid="26685" grpId="0"/>
      <p:bldP spid="26686" grpId="0"/>
      <p:bldP spid="26687" grpId="0"/>
      <p:bldP spid="26688" grpId="0"/>
      <p:bldP spid="26689" grpId="0"/>
      <p:bldP spid="26690" grpId="0"/>
      <p:bldP spid="26691" grpId="0"/>
      <p:bldP spid="26692" grpId="0"/>
      <p:bldP spid="26693" grpId="0"/>
      <p:bldP spid="26694" grpId="0"/>
      <p:bldP spid="26695" grpId="0"/>
      <p:bldP spid="26696" grpId="0"/>
      <p:bldP spid="24" grpId="0"/>
      <p:bldP spid="25" grpId="0"/>
      <p:bldP spid="2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3429000" y="2967335"/>
            <a:ext cx="4495800" cy="1158240"/>
          </a:xfrm>
          <a:prstGeom prst="rect">
            <a:avLst/>
          </a:prstGeom>
          <a:noFill/>
        </p:spPr>
        <p:txBody>
          <a:bodyPr wrap="square" lIns="91440" tIns="45720" rIns="91440" bIns="45720">
            <a:spAutoFit/>
          </a:bodyPr>
          <a:lstStyle/>
          <a:p>
            <a:pPr algn="ctr" fontAlgn="base">
              <a:spcBef>
                <a:spcPct val="0"/>
              </a:spcBef>
              <a:spcAft>
                <a:spcPct val="0"/>
              </a:spcAft>
            </a:pPr>
            <a:r>
              <a:rPr lang="zh-CN" altLang="en-US" sz="7000" b="1" spc="300">
                <a:ln w="11430" cmpd="sng">
                  <a:solidFill>
                    <a:srgbClr val="4F81BD">
                      <a:tint val="10000"/>
                    </a:srgbClr>
                  </a:solidFill>
                  <a:prstDash val="solid"/>
                  <a:miter lim="800000"/>
                </a:ln>
                <a:gradFill>
                  <a:gsLst>
                    <a:gs pos="10000">
                      <a:srgbClr val="4F81BD">
                        <a:tint val="83000"/>
                        <a:shade val="100000"/>
                        <a:satMod val="200000"/>
                      </a:srgbClr>
                    </a:gs>
                    <a:gs pos="75000">
                      <a:srgbClr val="4F81BD">
                        <a:tint val="100000"/>
                        <a:shade val="50000"/>
                        <a:satMod val="150000"/>
                      </a:srgbClr>
                    </a:gs>
                  </a:gsLst>
                  <a:lin ang="5400000"/>
                </a:gradFill>
                <a:effectLst>
                  <a:glow rad="45500">
                    <a:srgbClr val="4F81BD">
                      <a:satMod val="220000"/>
                      <a:alpha val="35000"/>
                    </a:srgbClr>
                  </a:glow>
                </a:effectLst>
                <a:latin typeface="Arial" panose="020b0604020202020204" pitchFamily="34" charset="0"/>
                <a:ea typeface="宋体" panose="02010600030101010101" pitchFamily="2" charset="-122"/>
              </a:rPr>
              <a:t>   谢谢！</a:t>
            </a:r>
          </a:p>
        </p:txBody>
      </p:sp>
      <p:pic>
        <p:nvPicPr>
          <p:cNvPr id="7" name="New picture"/>
          <p:cNvPicPr/>
          <p:nvPr/>
        </p:nvPicPr>
        <p:blipFill>
          <a:blip r:embed="rId2"/>
          <a:stretch>
            <a:fillRect/>
          </a:stretch>
        </p:blipFill>
        <p:spPr>
          <a:xfrm>
            <a:off x="11442700" y="12128500"/>
            <a:ext cx="317500" cy="2286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custDataLst>
              <p:tags r:id="rId2"/>
            </p:custDataLst>
          </p:nvPr>
        </p:nvSpPr>
        <p:spPr>
          <a:xfrm>
            <a:off x="2590800" y="2133600"/>
            <a:ext cx="7886700" cy="1295400"/>
          </a:xfrm>
        </p:spPr>
        <p:txBody>
          <a:bodyPr>
            <a:normAutofit/>
          </a:bodyPr>
          <a:lstStyle/>
          <a:p>
            <a:pPr marL="342900" indent="-342900"/>
            <a:r>
              <a:rPr lang="en-US" altLang="zh-CN" sz="3200" kern="0"/>
              <a:t>1.格式正确</a:t>
            </a:r>
          </a:p>
          <a:p>
            <a:pPr marL="342900" indent="-342900"/>
            <a:r>
              <a:rPr lang="en-US" altLang="zh-CN" sz="3200" kern="0"/>
              <a:t>2.语言准确</a:t>
            </a:r>
          </a:p>
        </p:txBody>
      </p:sp>
      <p:sp>
        <p:nvSpPr>
          <p:cNvPr id="2" name="标题 1"/>
          <p:cNvSpPr>
            <a:spLocks noGrp="1"/>
          </p:cNvSpPr>
          <p:nvPr>
            <p:ph type="title"/>
            <p:custDataLst>
              <p:tags r:id="rId3"/>
            </p:custDataLst>
          </p:nvPr>
        </p:nvSpPr>
        <p:spPr/>
        <p:txBody>
          <a:bodyPr vert="horz" wrap="square" lIns="91440" tIns="45720" rIns="91440" bIns="45720" rtlCol="0" anchor="b">
            <a:normAutofit/>
          </a:bodyPr>
          <a:lstStyle/>
          <a:p>
            <a:r>
              <a:rPr lang="zh-CN" altLang="en-US" sz="4800" b="1">
                <a:solidFill>
                  <a:schemeClr val="accent1"/>
                </a:solidFill>
                <a:effectLst>
                  <a:outerShdw blurRad="38100" dist="38100" dir="2700000" algn="tl">
                    <a:srgbClr val="000000">
                      <a:alpha val="43137"/>
                    </a:srgbClr>
                  </a:outerShdw>
                </a:effectLst>
              </a:rPr>
              <a:t>写作要求</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1"/>
          <p:cNvSpPr>
            <a:spLocks noGrp="1"/>
          </p:cNvSpPr>
          <p:nvPr>
            <p:ph type="title"/>
            <p:custDataLst>
              <p:tags r:id="rId2"/>
            </p:custDataLst>
          </p:nvPr>
        </p:nvSpPr>
        <p:spPr>
          <a:xfrm>
            <a:off x="2152650" y="1230525"/>
            <a:ext cx="7886700" cy="867296"/>
          </a:xfrm>
        </p:spPr>
        <p:txBody>
          <a:bodyPr vert="horz" wrap="square" lIns="91440" tIns="45720" rIns="91440" bIns="45720" rtlCol="0" anchor="b">
            <a:normAutofit/>
          </a:bodyPr>
          <a:lstStyle/>
          <a:p>
            <a:r>
              <a:rPr lang="zh-CN" altLang="en-US" sz="4800" b="1">
                <a:solidFill>
                  <a:schemeClr val="accent1"/>
                </a:solidFill>
                <a:effectLst>
                  <a:outerShdw blurRad="38100" dist="38100" dir="2700000" algn="tl">
                    <a:srgbClr val="000000">
                      <a:alpha val="43137"/>
                    </a:srgbClr>
                  </a:outerShdw>
                </a:effectLst>
              </a:rPr>
              <a:t>评改方法</a:t>
            </a:r>
          </a:p>
        </p:txBody>
      </p:sp>
      <p:sp>
        <p:nvSpPr>
          <p:cNvPr id="5" name="TextBox 4"/>
          <p:cNvSpPr txBox="1"/>
          <p:nvPr/>
        </p:nvSpPr>
        <p:spPr>
          <a:xfrm>
            <a:off x="2286000" y="2209800"/>
            <a:ext cx="6934200" cy="701040"/>
          </a:xfrm>
          <a:prstGeom prst="rect">
            <a:avLst/>
          </a:prstGeom>
          <a:noFill/>
        </p:spPr>
        <p:txBody>
          <a:bodyPr wrap="square" rtlCol="0">
            <a:spAutoFit/>
          </a:bodyPr>
          <a:lstStyle/>
          <a:p>
            <a:pPr fontAlgn="base">
              <a:spcBef>
                <a:spcPct val="0"/>
              </a:spcBef>
              <a:spcAft>
                <a:spcPct val="0"/>
              </a:spcAft>
            </a:pPr>
            <a:r>
              <a:rPr lang="zh-CN" altLang="en-US" sz="4000" b="1">
                <a:solidFill>
                  <a:prstClr val="black"/>
                </a:solidFill>
                <a:latin typeface="Arial" panose="020b0604020202020204" pitchFamily="34" charset="0"/>
                <a:ea typeface="宋体" panose="02010600030101010101" pitchFamily="2" charset="-122"/>
              </a:rPr>
              <a:t>        二看六字法</a:t>
            </a:r>
          </a:p>
        </p:txBody>
      </p:sp>
      <p:sp>
        <p:nvSpPr>
          <p:cNvPr id="7" name="TextBox 6"/>
          <p:cNvSpPr txBox="1"/>
          <p:nvPr/>
        </p:nvSpPr>
        <p:spPr>
          <a:xfrm>
            <a:off x="2362200" y="2971800"/>
            <a:ext cx="6934200" cy="701040"/>
          </a:xfrm>
          <a:prstGeom prst="rect">
            <a:avLst/>
          </a:prstGeom>
          <a:noFill/>
        </p:spPr>
        <p:txBody>
          <a:bodyPr wrap="square" rtlCol="0">
            <a:spAutoFit/>
          </a:bodyPr>
          <a:lstStyle/>
          <a:p>
            <a:pPr fontAlgn="base">
              <a:spcBef>
                <a:spcPct val="0"/>
              </a:spcBef>
              <a:spcAft>
                <a:spcPct val="0"/>
              </a:spcAft>
            </a:pPr>
            <a:r>
              <a:rPr lang="zh-CN" altLang="en-US" sz="4000" b="1">
                <a:solidFill>
                  <a:prstClr val="black"/>
                </a:solidFill>
                <a:latin typeface="Arial" panose="020b0604020202020204" pitchFamily="34" charset="0"/>
                <a:ea typeface="宋体" panose="02010600030101010101" pitchFamily="2" charset="-122"/>
              </a:rPr>
              <a:t>       一看格式；二看内容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en-US" altLang="zh-CN" sz="4400" b="1">
                <a:solidFill>
                  <a:srgbClr val="C00000"/>
                </a:solidFill>
                <a:effectLst>
                  <a:outerShdw blurRad="38100" dist="38100" dir="2700000" algn="tl">
                    <a:srgbClr val="000000">
                      <a:alpha val="43137"/>
                    </a:srgbClr>
                  </a:outerShdw>
                </a:effectLst>
              </a:rPr>
              <a:t>1.请假条</a:t>
            </a:r>
          </a:p>
        </p:txBody>
      </p:sp>
      <p:sp>
        <p:nvSpPr>
          <p:cNvPr id="3" name="内容占位符 2"/>
          <p:cNvSpPr>
            <a:spLocks noGrp="1"/>
          </p:cNvSpPr>
          <p:nvPr>
            <p:ph idx="1"/>
          </p:nvPr>
        </p:nvSpPr>
        <p:spPr>
          <a:xfrm>
            <a:off x="2152650" y="2276872"/>
            <a:ext cx="7886700" cy="2447528"/>
          </a:xfrm>
        </p:spPr>
        <p:txBody>
          <a:bodyPr>
            <a:noAutofit/>
          </a:bodyPr>
          <a:lstStyle/>
          <a:p>
            <a:pPr>
              <a:buNone/>
            </a:pPr>
            <a:r>
              <a:rPr lang="en-US" altLang="zh-CN" sz="3200"/>
              <a:t>         请假条是一种特殊的最简短的书信，是为了某种原因不能上学、上班或者参加集体活动，必须向老师或领导说明理由，请求准假。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905000" y="1066800"/>
            <a:ext cx="1752600" cy="867296"/>
          </a:xfrm>
        </p:spPr>
        <p:txBody>
          <a:bodyPr>
            <a:normAutofit/>
          </a:bodyPr>
          <a:lstStyle/>
          <a:p>
            <a:r>
              <a:rPr lang="zh-CN" altLang="en-US" sz="5400" b="1"/>
              <a:t>例文</a:t>
            </a:r>
          </a:p>
        </p:txBody>
      </p:sp>
      <p:sp>
        <p:nvSpPr>
          <p:cNvPr id="3" name="内容占位符 2"/>
          <p:cNvSpPr>
            <a:spLocks noGrp="1"/>
          </p:cNvSpPr>
          <p:nvPr>
            <p:ph idx="1"/>
          </p:nvPr>
        </p:nvSpPr>
        <p:spPr>
          <a:xfrm>
            <a:off x="1828800" y="1752600"/>
            <a:ext cx="8839200" cy="5105400"/>
          </a:xfrm>
        </p:spPr>
        <p:txBody>
          <a:bodyPr>
            <a:noAutofit/>
          </a:bodyPr>
          <a:lstStyle/>
          <a:p>
            <a:r>
              <a:rPr lang="en-US" altLang="zh-CN" sz="3200"/>
              <a:t>                            请假条</a:t>
            </a:r>
          </a:p>
          <a:p>
            <a:r>
              <a:rPr lang="en-US" altLang="zh-CN" sz="3200"/>
              <a:t>王老师：</a:t>
            </a:r>
          </a:p>
          <a:p>
            <a:r>
              <a:rPr lang="en-US" altLang="zh-CN" sz="3200"/>
              <a:t>        昨天晚上我突然感冒发烧，今天不能到校上课，特请假一天。请批准！</a:t>
            </a:r>
          </a:p>
          <a:p>
            <a:r>
              <a:rPr lang="en-US" altLang="zh-CN" sz="3200"/>
              <a:t>        此致</a:t>
            </a:r>
          </a:p>
          <a:p>
            <a:r>
              <a:rPr lang="en-US" altLang="zh-CN" sz="3200"/>
              <a:t>敬礼</a:t>
            </a:r>
          </a:p>
          <a:p>
            <a:r>
              <a:rPr lang="en-US" altLang="zh-CN" sz="3200"/>
              <a:t>                                                学生：张小明</a:t>
            </a:r>
          </a:p>
          <a:p>
            <a:r>
              <a:rPr lang="en-US" altLang="zh-CN" sz="3200"/>
              <a:t>                                               xxxx年xx月xx日</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2"/>
            </p:custDataLst>
          </p:nvPr>
        </p:nvSpPr>
        <p:spPr>
          <a:xfrm>
            <a:off x="2057400" y="1066800"/>
            <a:ext cx="7886700" cy="867296"/>
          </a:xfrm>
        </p:spPr>
        <p:txBody>
          <a:bodyPr vert="horz" wrap="square" lIns="91440" tIns="45720" rIns="91440" bIns="45720" rtlCol="0" anchor="b">
            <a:normAutofit/>
          </a:bodyPr>
          <a:lstStyle/>
          <a:p>
            <a:r>
              <a:rPr lang="zh-CN" altLang="en-US" sz="4400" b="1">
                <a:solidFill>
                  <a:srgbClr val="C00000"/>
                </a:solidFill>
                <a:effectLst>
                  <a:outerShdw blurRad="38100" dist="38100" dir="2700000" algn="tl">
                    <a:srgbClr val="000000">
                      <a:alpha val="43137"/>
                    </a:srgbClr>
                  </a:outerShdw>
                </a:effectLst>
              </a:rPr>
              <a:t>请假条格式</a:t>
            </a:r>
          </a:p>
        </p:txBody>
      </p:sp>
      <p:sp>
        <p:nvSpPr>
          <p:cNvPr id="5" name="矩形 4"/>
          <p:cNvSpPr/>
          <p:nvPr/>
        </p:nvSpPr>
        <p:spPr>
          <a:xfrm>
            <a:off x="1828800" y="1905000"/>
            <a:ext cx="8458200" cy="4800600"/>
          </a:xfrm>
          <a:prstGeom prst="rect">
            <a:avLst/>
          </a:prstGeom>
          <a:noFill/>
          <a:ln w="50800" cap="flat" cmpd="sng">
            <a:solidFill>
              <a:schemeClr val="tx1"/>
            </a:solidFill>
            <a:prstDash val="solid"/>
            <a:miter/>
            <a:headEnd type="none" w="med" len="med"/>
            <a:tailEnd type="none" w="med" len="med"/>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a:buNone/>
            </a:pPr>
            <a:r>
              <a:rPr lang="en-US" altLang="zh-CN" b="1">
                <a:solidFill>
                  <a:prstClr val="black"/>
                </a:solidFill>
              </a:rPr>
              <a:t>                           请假条</a:t>
            </a:r>
          </a:p>
          <a:p>
            <a:pPr>
              <a:buNone/>
            </a:pPr>
            <a:r>
              <a:rPr lang="en-US" altLang="zh-CN" b="1">
                <a:solidFill>
                  <a:prstClr val="black"/>
                </a:solidFill>
              </a:rPr>
              <a:t>  称谓：（顶格写对方称呼）</a:t>
            </a:r>
          </a:p>
          <a:p>
            <a:pPr>
              <a:buNone/>
            </a:pPr>
            <a:r>
              <a:rPr lang="en-US" altLang="zh-CN" b="1">
                <a:solidFill>
                  <a:prstClr val="black"/>
                </a:solidFill>
              </a:rPr>
              <a:t>         正文内容（写明请假的原因和请假多长时间的假）</a:t>
            </a:r>
          </a:p>
          <a:p>
            <a:pPr>
              <a:buNone/>
            </a:pPr>
            <a:r>
              <a:rPr lang="en-US" altLang="zh-CN" b="1">
                <a:solidFill>
                  <a:prstClr val="black"/>
                </a:solidFill>
              </a:rPr>
              <a:t>          此致</a:t>
            </a:r>
          </a:p>
          <a:p>
            <a:pPr>
              <a:buNone/>
            </a:pPr>
            <a:r>
              <a:rPr lang="en-US" altLang="zh-CN" b="1">
                <a:solidFill>
                  <a:prstClr val="black"/>
                </a:solidFill>
              </a:rPr>
              <a:t>敬礼</a:t>
            </a:r>
          </a:p>
          <a:p>
            <a:pPr>
              <a:buNone/>
            </a:pPr>
            <a:r>
              <a:rPr lang="en-US" altLang="zh-CN" b="1">
                <a:solidFill>
                  <a:prstClr val="black"/>
                </a:solidFill>
              </a:rPr>
              <a:t>                                                 ×××</a:t>
            </a:r>
          </a:p>
          <a:p>
            <a:pPr>
              <a:buNone/>
            </a:pPr>
            <a:r>
              <a:rPr lang="en-US" altLang="zh-CN" b="1">
                <a:solidFill>
                  <a:prstClr val="black"/>
                </a:solidFill>
              </a:rPr>
              <a:t>                                             ×年×月×日 </a:t>
            </a: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2"/>
            </p:custDataLst>
          </p:nvPr>
        </p:nvSpPr>
        <p:spPr>
          <a:xfrm>
            <a:off x="1676400" y="1219200"/>
            <a:ext cx="7886700" cy="867296"/>
          </a:xfrm>
        </p:spPr>
        <p:txBody>
          <a:bodyPr vert="horz" wrap="square" lIns="91440" tIns="45720" rIns="91440" bIns="45720" rtlCol="0" anchor="b">
            <a:normAutofit/>
          </a:bodyPr>
          <a:lstStyle/>
          <a:p>
            <a:r>
              <a:rPr lang="zh-CN" altLang="en-US" sz="4800" b="1">
                <a:solidFill>
                  <a:schemeClr val="accent1"/>
                </a:solidFill>
                <a:effectLst>
                  <a:outerShdw blurRad="38100" dist="38100" dir="2700000" algn="tl">
                    <a:srgbClr val="000000">
                      <a:alpha val="43137"/>
                    </a:srgbClr>
                  </a:outerShdw>
                </a:effectLst>
              </a:rPr>
              <a:t>实战演练</a:t>
            </a:r>
          </a:p>
        </p:txBody>
      </p:sp>
      <p:sp>
        <p:nvSpPr>
          <p:cNvPr id="4" name="内容占位符 2"/>
          <p:cNvSpPr>
            <a:spLocks noGrp="1"/>
          </p:cNvSpPr>
          <p:nvPr>
            <p:ph idx="1"/>
            <p:custDataLst>
              <p:tags r:id="rId3"/>
            </p:custDataLst>
          </p:nvPr>
        </p:nvSpPr>
        <p:spPr>
          <a:xfrm>
            <a:off x="1676400" y="2971800"/>
            <a:ext cx="8763000" cy="3657600"/>
          </a:xfrm>
        </p:spPr>
        <p:txBody>
          <a:bodyPr>
            <a:noAutofit/>
          </a:bodyPr>
          <a:lstStyle/>
          <a:p>
            <a:pPr>
              <a:buNone/>
            </a:pPr>
            <a:r>
              <a:rPr lang="en-US" altLang="zh-CN" sz="2800" kern="0">
                <a:solidFill>
                  <a:srgbClr val="0000CC"/>
                </a:solidFill>
                <a:latin typeface="黑体" panose="02010609060101010101" pitchFamily="49" charset="-122"/>
                <a:ea typeface="黑体" panose="02010609060101010101" pitchFamily="49" charset="-122"/>
              </a:rPr>
              <a:t>                    请假条</a:t>
            </a:r>
          </a:p>
          <a:p>
            <a:pPr>
              <a:buNone/>
            </a:pPr>
            <a:r>
              <a:rPr lang="en-US" altLang="zh-CN" sz="2800" kern="0">
                <a:solidFill>
                  <a:srgbClr val="0000CC"/>
                </a:solidFill>
                <a:latin typeface="黑体" panose="02010609060101010101" pitchFamily="49" charset="-122"/>
                <a:ea typeface="黑体" panose="02010609060101010101" pitchFamily="49" charset="-122"/>
              </a:rPr>
              <a:t>    周老师：</a:t>
            </a:r>
          </a:p>
          <a:p>
            <a:pPr>
              <a:buNone/>
            </a:pPr>
            <a:r>
              <a:rPr lang="en-US" altLang="zh-CN" sz="2800" kern="0">
                <a:solidFill>
                  <a:srgbClr val="0000CC"/>
                </a:solidFill>
                <a:latin typeface="黑体" panose="02010609060101010101" pitchFamily="49" charset="-122"/>
                <a:ea typeface="黑体" panose="02010609060101010101" pitchFamily="49" charset="-122"/>
              </a:rPr>
              <a:t>    由于我的右脚受伤，医生说不能参加剧烈运动，特此向您请假不上体育课，请务必批准。 </a:t>
            </a:r>
          </a:p>
          <a:p>
            <a:pPr>
              <a:buNone/>
            </a:pPr>
            <a:r>
              <a:rPr lang="en-US" altLang="zh-CN" sz="2800" kern="0">
                <a:solidFill>
                  <a:srgbClr val="0000CC"/>
                </a:solidFill>
                <a:latin typeface="黑体" panose="02010609060101010101" pitchFamily="49" charset="-122"/>
                <a:ea typeface="黑体" panose="02010609060101010101" pitchFamily="49" charset="-122"/>
              </a:rPr>
              <a:t> 此致</a:t>
            </a:r>
          </a:p>
          <a:p>
            <a:pPr>
              <a:buNone/>
            </a:pPr>
            <a:r>
              <a:rPr lang="en-US" altLang="zh-CN" sz="2800" kern="0">
                <a:solidFill>
                  <a:srgbClr val="0000CC"/>
                </a:solidFill>
                <a:latin typeface="黑体" panose="02010609060101010101" pitchFamily="49" charset="-122"/>
                <a:ea typeface="黑体" panose="02010609060101010101" pitchFamily="49" charset="-122"/>
              </a:rPr>
              <a:t>     敬礼</a:t>
            </a:r>
          </a:p>
          <a:p>
            <a:pPr>
              <a:buNone/>
            </a:pPr>
            <a:r>
              <a:rPr lang="en-US" altLang="zh-CN" sz="2800" kern="0">
                <a:solidFill>
                  <a:srgbClr val="0000CC"/>
                </a:solidFill>
                <a:latin typeface="黑体" panose="02010609060101010101" pitchFamily="49" charset="-122"/>
                <a:ea typeface="黑体" panose="02010609060101010101" pitchFamily="49" charset="-122"/>
              </a:rPr>
              <a:t>                                  xx年x月x日</a:t>
            </a:r>
          </a:p>
          <a:p>
            <a:pPr>
              <a:buNone/>
            </a:pPr>
            <a:r>
              <a:rPr lang="en-US" altLang="zh-CN" sz="2800" kern="0">
                <a:solidFill>
                  <a:srgbClr val="0000CC"/>
                </a:solidFill>
                <a:latin typeface="黑体" panose="02010609060101010101" pitchFamily="49" charset="-122"/>
                <a:ea typeface="黑体" panose="02010609060101010101" pitchFamily="49" charset="-122"/>
              </a:rPr>
              <a:t>                                    黎  明</a:t>
            </a:r>
          </a:p>
          <a:p>
            <a:pPr>
              <a:buNone/>
            </a:pPr>
            <a:r>
              <a:rPr lang="en-US" altLang="zh-CN" sz="2800" kern="0">
                <a:solidFill>
                  <a:srgbClr val="0000CC"/>
                </a:solidFill>
                <a:latin typeface="黑体" panose="02010609060101010101" pitchFamily="49" charset="-122"/>
                <a:ea typeface="黑体" panose="02010609060101010101" pitchFamily="49" charset="-122"/>
              </a:rPr>
              <a:t>                                                                                                       </a:t>
            </a:r>
          </a:p>
        </p:txBody>
      </p:sp>
      <p:sp>
        <p:nvSpPr>
          <p:cNvPr id="5" name="TextBox 4"/>
          <p:cNvSpPr txBox="1"/>
          <p:nvPr/>
        </p:nvSpPr>
        <p:spPr>
          <a:xfrm>
            <a:off x="1524000" y="2362201"/>
            <a:ext cx="8839200" cy="1066800"/>
          </a:xfrm>
          <a:prstGeom prst="rect">
            <a:avLst/>
          </a:prstGeom>
          <a:noFill/>
        </p:spPr>
        <p:txBody>
          <a:bodyPr wrap="square" rtlCol="0">
            <a:spAutoFit/>
          </a:bodyPr>
          <a:lstStyle/>
          <a:p>
            <a:pPr fontAlgn="base">
              <a:spcBef>
                <a:spcPct val="0"/>
              </a:spcBef>
              <a:spcAft>
                <a:spcPct val="0"/>
              </a:spcAft>
            </a:pPr>
            <a:r>
              <a:rPr lang="zh-CN" altLang="en-US" sz="3200" b="1">
                <a:solidFill>
                  <a:prstClr val="black"/>
                </a:solidFill>
                <a:latin typeface="Arial" panose="020b0604020202020204" pitchFamily="34" charset="0"/>
                <a:ea typeface="宋体" panose="02010600030101010101" pitchFamily="2" charset="-122"/>
              </a:rPr>
              <a:t>       请阅读下面一则请假条，找出不恰当的地方，并提出修改意见。（4分）</a:t>
            </a:r>
          </a:p>
        </p:txBody>
      </p:sp>
      <p:sp>
        <p:nvSpPr>
          <p:cNvPr id="6" name="TextBox 5"/>
          <p:cNvSpPr txBox="1"/>
          <p:nvPr/>
        </p:nvSpPr>
        <p:spPr>
          <a:xfrm>
            <a:off x="6172200" y="152401"/>
            <a:ext cx="4495800" cy="2225040"/>
          </a:xfrm>
          <a:prstGeom prst="rect">
            <a:avLst/>
          </a:prstGeom>
          <a:noFill/>
        </p:spPr>
        <p:txBody>
          <a:bodyPr wrap="square" rtlCol="0">
            <a:spAutoFit/>
          </a:bodyPr>
          <a:lstStyle/>
          <a:p>
            <a:pPr fontAlgn="base">
              <a:spcBef>
                <a:spcPct val="0"/>
              </a:spcBef>
              <a:spcAft>
                <a:spcPct val="0"/>
              </a:spcAft>
            </a:pPr>
            <a:r>
              <a:rPr lang="zh-CN" altLang="en-US" sz="2000" b="1">
                <a:solidFill>
                  <a:srgbClr val="FF0000"/>
                </a:solidFill>
                <a:latin typeface="Arial" panose="020b0604020202020204" pitchFamily="34" charset="0"/>
                <a:ea typeface="宋体" panose="02010600030101010101" pitchFamily="2" charset="-122"/>
              </a:rPr>
              <a:t>格式错误：1.称谓格式有误，称谓应顶格； 2.结语格式错误，应将“此致”空两格，“敬礼”顶格写；3. 落款处署名和日期的位置错误，将署名和日期的位置互换；</a:t>
            </a:r>
          </a:p>
          <a:p>
            <a:pPr fontAlgn="base">
              <a:spcBef>
                <a:spcPct val="0"/>
              </a:spcBef>
              <a:spcAft>
                <a:spcPct val="0"/>
              </a:spcAft>
            </a:pPr>
            <a:r>
              <a:rPr lang="zh-CN" altLang="en-US" sz="2000" b="1">
                <a:solidFill>
                  <a:srgbClr val="FF0000"/>
                </a:solidFill>
                <a:latin typeface="Arial" panose="020b0604020202020204" pitchFamily="34" charset="0"/>
                <a:ea typeface="宋体" panose="02010600030101010101" pitchFamily="2" charset="-122"/>
              </a:rPr>
              <a:t>内容错误：用语不得体，应将“请务必批准”中的“务必”删去。</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P spid="6" grpId="0"/>
    </p:bldLst>
  </p:timing>
</p:sld>
</file>

<file path=ppt/tags/tag1.xml><?xml version="1.0" encoding="utf-8"?>
<p:tagLst xmlns:p="http://schemas.openxmlformats.org/presentationml/2006/main">
  <p:tag name="KSO_WM_TAG_VERSION" val="1.0"/>
  <p:tag name="KSO_WM_TEMPLATE_CATEGORY" val="basetag"/>
  <p:tag name="KSO_WM_TEMPLATE_INDEX" val="20164409"/>
</p:tagLst>
</file>

<file path=ppt/tags/tag10.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f*1"/>
  <p:tag name="KSO_WM_UNIT_INDEX" val="1"/>
  <p:tag name="KSO_WM_UNIT_LAYERLEVEL" val="1"/>
  <p:tag name="KSO_WM_UNIT_PRESET_TEXT_INDEX" val="5"/>
  <p:tag name="KSO_WM_UNIT_PRESET_TEXT_LEN" val="333"/>
  <p:tag name="KSO_WM_UNIT_TYPE" val="f"/>
  <p:tag name="KSO_WM_UNIT_VALUE" val="525"/>
</p:tagLst>
</file>

<file path=ppt/tags/tag11.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12.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13.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f*1"/>
  <p:tag name="KSO_WM_UNIT_INDEX" val="1"/>
  <p:tag name="KSO_WM_UNIT_LAYERLEVEL" val="1"/>
  <p:tag name="KSO_WM_UNIT_PRESET_TEXT_INDEX" val="5"/>
  <p:tag name="KSO_WM_UNIT_PRESET_TEXT_LEN" val="333"/>
  <p:tag name="KSO_WM_UNIT_TYPE" val="f"/>
  <p:tag name="KSO_WM_UNIT_VALUE" val="525"/>
</p:tagLst>
</file>

<file path=ppt/tags/tag14.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15.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16.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17.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18.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19.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2.xml><?xml version="1.0" encoding="utf-8"?>
<p:tagLst xmlns:p="http://schemas.openxmlformats.org/presentationml/2006/main">
  <p:tag name="KSO_WM_TAG_VERSION" val="1.0"/>
  <p:tag name="KSO_WM_TEMPLATE_CATEGORY" val="basetag"/>
  <p:tag name="KSO_WM_TEMPLATE_INDEX" val="20164409"/>
</p:tagLst>
</file>

<file path=ppt/tags/tag20.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f*1"/>
  <p:tag name="KSO_WM_UNIT_INDEX" val="1"/>
  <p:tag name="KSO_WM_UNIT_LAYERLEVEL" val="1"/>
  <p:tag name="KSO_WM_UNIT_PRESET_TEXT_INDEX" val="5"/>
  <p:tag name="KSO_WM_UNIT_PRESET_TEXT_LEN" val="333"/>
  <p:tag name="KSO_WM_UNIT_TYPE" val="f"/>
  <p:tag name="KSO_WM_UNIT_VALUE" val="525"/>
</p:tagLst>
</file>

<file path=ppt/tags/tag21.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22.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23.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24.xml><?xml version="1.0" encoding="utf-8"?>
<p:tagLst xmlns:p="http://schemas.openxmlformats.org/presentationml/2006/main">
  <p:tag name="KSO_WM_TEMPLATE_CATEGORY" val="basetag"/>
  <p:tag name="KSO_WM_TEMPLATE_INDEX" val="20164409"/>
</p:tagLst>
</file>

<file path=ppt/tags/tag25.xml><?xml version="1.0" encoding="utf-8"?>
<p:tagLst xmlns:p="http://schemas.openxmlformats.org/presentationml/2006/main">
  <p:tag name="KSO_WM_TEMPLATE_CATEGORY" val="basetag"/>
  <p:tag name="KSO_WM_TEMPLATE_INDEX" val="20164409"/>
</p:tagLst>
</file>

<file path=ppt/tags/tag26.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f*1"/>
  <p:tag name="KSO_WM_UNIT_INDEX" val="1"/>
  <p:tag name="KSO_WM_UNIT_LAYERLEVEL" val="1"/>
  <p:tag name="KSO_WM_UNIT_PRESET_TEXT_INDEX" val="5"/>
  <p:tag name="KSO_WM_UNIT_PRESET_TEXT_LEN" val="333"/>
  <p:tag name="KSO_WM_UNIT_TYPE" val="f"/>
  <p:tag name="KSO_WM_UNIT_VALUE" val="525"/>
</p:tagLst>
</file>

<file path=ppt/tags/tag27.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28.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29.xml><?xml version="1.0" encoding="utf-8"?>
<p:tagLst xmlns:p="http://schemas.openxmlformats.org/presentationml/2006/main">
  <p:tag name="KSO_WM_TEMPLATE_CATEGORY" val="basetag"/>
  <p:tag name="KSO_WM_TEMPLATE_INDEX" val="20164409"/>
</p:tagLst>
</file>

<file path=ppt/tags/tag3.xml><?xml version="1.0" encoding="utf-8"?>
<p:tagLst xmlns:p="http://schemas.openxmlformats.org/presentationml/2006/main">
  <p:tag name="KSO_WM_BEAUTIFY_FLAG" val="#wm#"/>
  <p:tag name="KSO_WM_TAG_VERSION" val="1.0"/>
  <p:tag name="KSO_WM_TEMPLATE_CATEGORY" val="basetag"/>
  <p:tag name="KSO_WM_TEMPLATE_INDEX" val="20163648"/>
  <p:tag name="KSO_WM_TEMPLATE_THUMBS_INDEX" val="1、2、5、6、7、8、9、13、20、22、31"/>
</p:tagLst>
</file>

<file path=ppt/tags/tag30.xml><?xml version="1.0" encoding="utf-8"?>
<p:tagLst xmlns:p="http://schemas.openxmlformats.org/presentationml/2006/main">
  <p:tag name="KSO_WM_TEMPLATE_CATEGORY" val="basetag"/>
  <p:tag name="KSO_WM_TEMPLATE_INDEX" val="20164409"/>
</p:tagLst>
</file>

<file path=ppt/tags/tag31.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32.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33.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34.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ags/tag35.xml><?xml version="1.0" encoding="utf-8"?>
<p:tagLst xmlns:p="http://schemas.openxmlformats.org/presentationml/2006/main">
  <p:tag name="KSO_WM_TEMPLATE_CATEGORY" val="basetag"/>
  <p:tag name="KSO_WM_TEMPLATE_INDEX" val="20164409"/>
</p:tagLst>
</file>

<file path=ppt/tags/tag36.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37.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38.xml><?xml version="1.0" encoding="utf-8"?>
<p:tagLst xmlns:p="http://schemas.openxmlformats.org/presentationml/2006/main">
  <p:tag name="KSO_WM_TEMPLATE_CATEGORY" val="basetag"/>
  <p:tag name="KSO_WM_TEMPLATE_INDEX" val="20164409"/>
</p:tagLst>
</file>

<file path=ppt/tags/tag39.xml><?xml version="1.0" encoding="utf-8"?>
<p:tagLst xmlns:p="http://schemas.openxmlformats.org/presentationml/2006/main">
  <p:tag name="KSO_WM_TEMPLATE_CATEGORY" val="basetag"/>
  <p:tag name="KSO_WM_TEMPLATE_INDEX" val="20164409"/>
</p:tagLst>
</file>

<file path=ppt/tags/tag4.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1*b*1"/>
  <p:tag name="KSO_WM_UNIT_INDEX" val="1"/>
  <p:tag name="KSO_WM_UNIT_ISCONTENTSTITLE" val="0"/>
  <p:tag name="KSO_WM_UNIT_LAYERLEVEL" val="1"/>
  <p:tag name="KSO_WM_UNIT_PRESET_TEXT_INDEX" val="3"/>
  <p:tag name="KSO_WM_UNIT_PRESET_TEXT_LEN" val="17"/>
  <p:tag name="KSO_WM_UNIT_TYPE" val="b"/>
  <p:tag name="KSO_WM_UNIT_VALUE" val="29"/>
</p:tagLst>
</file>

<file path=ppt/tags/tag40.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1.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2.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3.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4.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5.xml><?xml version="1.0" encoding="utf-8"?>
<p:tagLst xmlns:p="http://schemas.openxmlformats.org/presentationml/2006/main">
  <p:tag name="KSO_WM_TEMPLATE_CATEGORY" val="basetag"/>
  <p:tag name="KSO_WM_TEMPLATE_INDEX" val="20164409"/>
</p:tagLst>
</file>

<file path=ppt/tags/tag46.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7.xml><?xml version="1.0" encoding="utf-8"?>
<p:tagLst xmlns:p="http://schemas.openxmlformats.org/presentationml/2006/main">
  <p:tag name="KSO_WM_TEMPLATE_CATEGORY" val="basetag"/>
  <p:tag name="KSO_WM_TEMPLATE_INDEX" val="20164409"/>
</p:tagLst>
</file>

<file path=ppt/tags/tag48.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49.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5.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1*a*1"/>
  <p:tag name="KSO_WM_UNIT_INDEX" val="1"/>
  <p:tag name="KSO_WM_UNIT_ISCONTENTSTITLE" val="0"/>
  <p:tag name="KSO_WM_UNIT_LAYERLEVEL" val="1"/>
  <p:tag name="KSO_WM_UNIT_PRESET_TEXT_INDEX" val="3"/>
  <p:tag name="KSO_WM_UNIT_PRESET_TEXT_LEN" val="17"/>
  <p:tag name="KSO_WM_UNIT_TYPE" val="a"/>
  <p:tag name="KSO_WM_UNIT_VALUE" val="54"/>
</p:tagLst>
</file>

<file path=ppt/tags/tag50.xml><?xml version="1.0" encoding="utf-8"?>
<p:tagLst xmlns:p="http://schemas.openxmlformats.org/presentationml/2006/main">
  <p:tag name="KSO_WM_TEMPLATE_CATEGORY" val="basetag"/>
  <p:tag name="KSO_WM_TEMPLATE_INDEX" val="20164409"/>
</p:tagLst>
</file>

<file path=ppt/tags/tag51.xml><?xml version="1.0" encoding="utf-8"?>
<p:tagLst xmlns:p="http://schemas.openxmlformats.org/presentationml/2006/main">
  <p:tag name="AS_OS" val="Unix 3.10 unknown"/>
  <p:tag name="AS_RELEASE_DATE" val="2020.11.30"/>
  <p:tag name="AS_TITLE" val="Aspose.Slides for Java"/>
  <p:tag name="AS_VERSION" val="20.11"/>
</p:tagLst>
</file>

<file path=ppt/tags/tag6.xml><?xml version="1.0" encoding="utf-8"?>
<p:tagLst xmlns:p="http://schemas.openxmlformats.org/presentationml/2006/main">
  <p:tag name="KSO_WM_BEAUTIFY_FLAG" val="#wm#"/>
  <p:tag name="KSO_WM_SLIDE_ID" val="custom170_1"/>
  <p:tag name="KSO_WM_SLIDE_INDEX" val="1"/>
  <p:tag name="KSO_WM_SLIDE_ITEM_CNT" val="2"/>
  <p:tag name="KSO_WM_SLIDE_LAYOUT" val="a_b"/>
  <p:tag name="KSO_WM_SLIDE_LAYOUT_CNT" val="1_1"/>
  <p:tag name="KSO_WM_SLIDE_TYPE" val="title"/>
  <p:tag name="KSO_WM_TAG_VERSION" val="1.0"/>
  <p:tag name="KSO_WM_TEMPLATE_CATEGORY" val="basetag"/>
  <p:tag name="KSO_WM_TEMPLATE_INDEX" val="20164409"/>
  <p:tag name="KSO_WM_TEMPLATE_THUMBS_INDEX" val="1、4、8、12、15、16、21、25"/>
</p:tagLst>
</file>

<file path=ppt/tags/tag7.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f*1"/>
  <p:tag name="KSO_WM_UNIT_INDEX" val="1"/>
  <p:tag name="KSO_WM_UNIT_LAYERLEVEL" val="1"/>
  <p:tag name="KSO_WM_UNIT_PRESET_TEXT_INDEX" val="5"/>
  <p:tag name="KSO_WM_UNIT_PRESET_TEXT_LEN" val="333"/>
  <p:tag name="KSO_WM_UNIT_TYPE" val="f"/>
  <p:tag name="KSO_WM_UNIT_VALUE" val="525"/>
</p:tagLst>
</file>

<file path=ppt/tags/tag8.xml><?xml version="1.0" encoding="utf-8"?>
<p:tagLst xmlns:p="http://schemas.openxmlformats.org/presentationml/2006/main">
  <p:tag name="KSO_WM_BEAUTIFY_FLAG" val="#wm#"/>
  <p:tag name="KSO_WM_TAG_VERSION" val="1.0"/>
  <p:tag name="KSO_WM_TEMPLATE_CATEGORY" val="custom"/>
  <p:tag name="KSO_WM_TEMPLATE_INDEX" val="170"/>
  <p:tag name="KSO_WM_UNIT_CLEAR" val="1"/>
  <p:tag name="KSO_WM_UNIT_COMPATIBLE" val="0"/>
  <p:tag name="KSO_WM_UNIT_HIGHLIGHT" val="0"/>
  <p:tag name="KSO_WM_UNIT_ID" val="custom170_2*a*1"/>
  <p:tag name="KSO_WM_UNIT_INDEX" val="1"/>
  <p:tag name="KSO_WM_UNIT_ISCONTENTSTITLE" val="0"/>
  <p:tag name="KSO_WM_UNIT_LAYERLEVEL" val="1"/>
  <p:tag name="KSO_WM_UNIT_PRESET_TEXT_INDEX" val="3"/>
  <p:tag name="KSO_WM_UNIT_PRESET_TEXT_LEN" val="17"/>
  <p:tag name="KSO_WM_UNIT_TYPE" val="a"/>
  <p:tag name="KSO_WM_UNIT_VALUE" val="22"/>
</p:tagLst>
</file>

<file path=ppt/tags/tag9.xml><?xml version="1.0" encoding="utf-8"?>
<p:tagLst xmlns:p="http://schemas.openxmlformats.org/presentationml/2006/main">
  <p:tag name="KSO_WM_BEAUTIFY_FLAG" val="#wm#"/>
  <p:tag name="KSO_WM_SLIDE_ID" val="custom170_2"/>
  <p:tag name="KSO_WM_SLIDE_INDEX" val="2"/>
  <p:tag name="KSO_WM_SLIDE_ITEM_CNT" val="1"/>
  <p:tag name="KSO_WM_SLIDE_LAYOUT" val="a_f"/>
  <p:tag name="KSO_WM_SLIDE_LAYOUT_CNT" val="1_1"/>
  <p:tag name="KSO_WM_SLIDE_POSITION" val="33*103"/>
  <p:tag name="KSO_WM_SLIDE_SIZE" val="653*377"/>
  <p:tag name="KSO_WM_SLIDE_TYPE" val="text"/>
  <p:tag name="KSO_WM_TAG_VERSION" val="1.0"/>
  <p:tag name="KSO_WM_TEMPLATE_CATEGORY" val="basetag"/>
  <p:tag name="KSO_WM_TEMPLATE_INDEX" val="20164409"/>
</p:tagLst>
</file>

<file path=ppt/theme/theme1.xml><?xml version="1.0" encoding="utf-8"?>
<a:theme xmlns:r="http://schemas.openxmlformats.org/officeDocument/2006/relationships" xmlns:a="http://schemas.openxmlformats.org/drawingml/2006/main" name="自定义设计方案">
  <a:themeElements>
    <a:clrScheme name="自定义 3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178</Paragraphs>
  <Slides>36</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36</vt:i4>
      </vt:variant>
    </vt:vector>
  </HeadingPairs>
  <TitlesOfParts>
    <vt:vector baseType="lpstr" size="41">
      <vt:lpstr>Arial</vt:lpstr>
      <vt:lpstr>宋体</vt:lpstr>
      <vt:lpstr>黑体</vt:lpstr>
      <vt:lpstr>隶书</vt:lpstr>
      <vt:lpstr>自定义设计方案</vt:lpstr>
      <vt:lpstr>应  用  文  专  题</vt:lpstr>
      <vt:lpstr>应用文？</vt:lpstr>
      <vt:lpstr>考点聚焦</vt:lpstr>
      <vt:lpstr>写作要求</vt:lpstr>
      <vt:lpstr>评改方法</vt:lpstr>
      <vt:lpstr>1.请假条</vt:lpstr>
      <vt:lpstr>例文</vt:lpstr>
      <vt:lpstr>请假条格式</vt:lpstr>
      <vt:lpstr>实战演练</vt:lpstr>
      <vt:lpstr>2.  借条、欠条</vt:lpstr>
      <vt:lpstr>例文</vt:lpstr>
      <vt:lpstr>例文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例文</vt:lpstr>
      <vt:lpstr>留言条、便条格式</vt:lpstr>
      <vt:lpstr>PowerPoint Presentation</vt:lpstr>
      <vt:lpstr>示例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2021-09-25T17:17:38.739</cp:lastPrinted>
  <dcterms:created xsi:type="dcterms:W3CDTF">2021-09-25T17:17:38Z</dcterms:created>
  <dcterms:modified xsi:type="dcterms:W3CDTF">2021-09-25T09:17:39Z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