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notesSlides/notesSlide1.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2.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3.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4.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notesSlides/notesSlide5.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notesSlides/notesSlide6.xml" ContentType="application/vnd.openxmlformats-officedocument.presentationml.notesSlide+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notesSlides/notesSlide7.xml" ContentType="application/vnd.openxmlformats-officedocument.presentationml.notesSlide+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notesSlides/notesSlide8.xml" ContentType="application/vnd.openxmlformats-officedocument.presentationml.notesSlide+xml"/>
  <Override PartName="/ppt/tags/tag171.xml" ContentType="application/vnd.openxmlformats-officedocument.presentationml.tags+xml"/>
  <Override PartName="/ppt/tags/tag172.xml" ContentType="application/vnd.openxmlformats-officedocument.presentationml.tags+xml"/>
  <Override PartName="/ppt/notesSlides/notesSlide9.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26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846F48-9324-4818-BAEA-412B8FE883AA}" type="datetimeFigureOut">
              <a:rPr lang="zh-CN" altLang="en-US" smtClean="0"/>
              <a:t>2021-9-13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22AFB9-698A-44F2-B076-7EB16F21C2AF}" type="slidenum">
              <a:rPr lang="zh-CN" altLang="en-US" smtClean="0"/>
              <a:t>‹#›</a:t>
            </a:fld>
            <a:endParaRPr lang="zh-CN" altLang="en-US"/>
          </a:p>
        </p:txBody>
      </p:sp>
    </p:spTree>
    <p:extLst>
      <p:ext uri="{BB962C8B-B14F-4D97-AF65-F5344CB8AC3E}">
        <p14:creationId xmlns:p14="http://schemas.microsoft.com/office/powerpoint/2010/main" val="35884698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所以我们到了一个地方不适应，会说是水土不服，更有甚至，离开故乡要带一包土。安土重迁的特点也造就了中国传统社会中重视安稳的属性，这也反映在我们生活中的方方面面，如</a:t>
            </a:r>
            <a:r>
              <a:rPr kumimoji="1" lang="en-US" altLang="zh-CN" dirty="0" smtClean="0"/>
              <a:t>《</a:t>
            </a:r>
            <a:r>
              <a:rPr kumimoji="1" lang="zh-CN" altLang="en-US" dirty="0" smtClean="0"/>
              <a:t>西游记</a:t>
            </a:r>
            <a:r>
              <a:rPr kumimoji="1" lang="en-US" altLang="zh-CN" dirty="0" smtClean="0"/>
              <a:t>》</a:t>
            </a:r>
            <a:r>
              <a:rPr kumimoji="1" lang="zh-CN" altLang="en-US" dirty="0" smtClean="0"/>
              <a:t>中，当孙悟空不知道妖怪是谁的时候，会先去找谁呢？</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t>14</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所以我们到了一个地方不适应，会说是水土不服，更有甚至，离开故乡要带一包土。安土重迁的特点也造就了中国传统社会中重视安稳的属性，这也反映在我们生活中的方方面面，如</a:t>
            </a:r>
            <a:r>
              <a:rPr kumimoji="1" lang="en-US" altLang="zh-CN" dirty="0" smtClean="0"/>
              <a:t>《</a:t>
            </a:r>
            <a:r>
              <a:rPr kumimoji="1" lang="zh-CN" altLang="en-US" dirty="0" smtClean="0"/>
              <a:t>西游记</a:t>
            </a:r>
            <a:r>
              <a:rPr kumimoji="1" lang="en-US" altLang="zh-CN" dirty="0" smtClean="0"/>
              <a:t>》</a:t>
            </a:r>
            <a:r>
              <a:rPr kumimoji="1" lang="zh-CN" altLang="en-US" dirty="0" smtClean="0"/>
              <a:t>中，当孙悟空不知道妖怪是谁的时候，会先去找谁呢？</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t>15</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所以我们到了一个地方不适应，会说是水土不服，更有甚至，离开故乡要带一包土。安土重迁的特点也造就了中国传统社会中重视安稳的属性，这也反映在我们生活中的方方面面，如</a:t>
            </a:r>
            <a:r>
              <a:rPr kumimoji="1" lang="en-US" altLang="zh-CN" dirty="0" smtClean="0"/>
              <a:t>《</a:t>
            </a:r>
            <a:r>
              <a:rPr kumimoji="1" lang="zh-CN" altLang="en-US" dirty="0" smtClean="0"/>
              <a:t>西游记</a:t>
            </a:r>
            <a:r>
              <a:rPr kumimoji="1" lang="en-US" altLang="zh-CN" dirty="0" smtClean="0"/>
              <a:t>》</a:t>
            </a:r>
            <a:r>
              <a:rPr kumimoji="1" lang="zh-CN" altLang="en-US" dirty="0" smtClean="0"/>
              <a:t>中，当孙悟空不知道妖怪是谁的时候，会先去找谁呢？</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t>16</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所以我们到了一个地方不适应，会说是水土不服，更有甚至，离开故乡要带一包土。安土重迁的特点也造就了中国传统社会中重视安稳的属性，这也反映在我们生活中的方方面面，如</a:t>
            </a:r>
            <a:r>
              <a:rPr kumimoji="1" lang="en-US" altLang="zh-CN" dirty="0" smtClean="0"/>
              <a:t>《</a:t>
            </a:r>
            <a:r>
              <a:rPr kumimoji="1" lang="zh-CN" altLang="en-US" dirty="0" smtClean="0"/>
              <a:t>西游记</a:t>
            </a:r>
            <a:r>
              <a:rPr kumimoji="1" lang="en-US" altLang="zh-CN" dirty="0" smtClean="0"/>
              <a:t>》</a:t>
            </a:r>
            <a:r>
              <a:rPr kumimoji="1" lang="zh-CN" altLang="en-US" dirty="0" smtClean="0"/>
              <a:t>中，当孙悟空不知道妖怪是谁的时候，会先去找谁呢？</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t>17</a:t>
            </a:fld>
            <a:endParaRPr kumimoji="1"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所以我们到了一个地方不适应，会说是水土不服，更有甚至，离开故乡要带一包土。安土重迁的特点也造就了中国传统社会中重视安稳的属性，这也反映在我们生活中的方方面面，如</a:t>
            </a:r>
            <a:r>
              <a:rPr kumimoji="1" lang="en-US" altLang="zh-CN" dirty="0" smtClean="0"/>
              <a:t>《</a:t>
            </a:r>
            <a:r>
              <a:rPr kumimoji="1" lang="zh-CN" altLang="en-US" dirty="0" smtClean="0"/>
              <a:t>西游记</a:t>
            </a:r>
            <a:r>
              <a:rPr kumimoji="1" lang="en-US" altLang="zh-CN" dirty="0" smtClean="0"/>
              <a:t>》</a:t>
            </a:r>
            <a:r>
              <a:rPr kumimoji="1" lang="zh-CN" altLang="en-US" dirty="0" smtClean="0"/>
              <a:t>中，当孙悟空不知道妖怪是谁的时候，会先去找谁呢？</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t>18</a:t>
            </a:fld>
            <a:endParaRPr kumimoji="1"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所以我们到了一个地方不适应，会说是水土不服，更有甚至，离开故乡要带一包土。安土重迁的特点也造就了中国传统社会中重视安稳的属性，这也反映在我们生活中的方方面面，如</a:t>
            </a:r>
            <a:r>
              <a:rPr kumimoji="1" lang="en-US" altLang="zh-CN" dirty="0" smtClean="0"/>
              <a:t>《</a:t>
            </a:r>
            <a:r>
              <a:rPr kumimoji="1" lang="zh-CN" altLang="en-US" dirty="0" smtClean="0"/>
              <a:t>西游记</a:t>
            </a:r>
            <a:r>
              <a:rPr kumimoji="1" lang="en-US" altLang="zh-CN" dirty="0" smtClean="0"/>
              <a:t>》</a:t>
            </a:r>
            <a:r>
              <a:rPr kumimoji="1" lang="zh-CN" altLang="en-US" dirty="0" smtClean="0"/>
              <a:t>中，当孙悟空不知道妖怪是谁的时候，会先去找谁呢？</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t>19</a:t>
            </a:fld>
            <a:endParaRPr kumimoji="1"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所以我们到了一个地方不适应，会说是水土不服，更有甚至，离开故乡要带一包土。安土重迁的特点也造就了中国传统社会中重视安稳的属性，这也反映在我们生活中的方方面面，如</a:t>
            </a:r>
            <a:r>
              <a:rPr kumimoji="1" lang="en-US" altLang="zh-CN" dirty="0" smtClean="0"/>
              <a:t>《</a:t>
            </a:r>
            <a:r>
              <a:rPr kumimoji="1" lang="zh-CN" altLang="en-US" dirty="0" smtClean="0"/>
              <a:t>西游记</a:t>
            </a:r>
            <a:r>
              <a:rPr kumimoji="1" lang="en-US" altLang="zh-CN" dirty="0" smtClean="0"/>
              <a:t>》</a:t>
            </a:r>
            <a:r>
              <a:rPr kumimoji="1" lang="zh-CN" altLang="en-US" dirty="0" smtClean="0"/>
              <a:t>中，当孙悟空不知道妖怪是谁的时候，会先去找谁呢？</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t>20</a:t>
            </a:fld>
            <a:endParaRPr kumimoji="1"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所以我们到了一个地方不适应，会说是水土不服，更有甚至，离开故乡要带一包土。安土重迁的特点也造就了中国传统社会中重视安稳的属性，这也反映在我们生活中的方方面面，如</a:t>
            </a:r>
            <a:r>
              <a:rPr kumimoji="1" lang="en-US" altLang="zh-CN" dirty="0" smtClean="0"/>
              <a:t>《</a:t>
            </a:r>
            <a:r>
              <a:rPr kumimoji="1" lang="zh-CN" altLang="en-US" dirty="0" smtClean="0"/>
              <a:t>西游记</a:t>
            </a:r>
            <a:r>
              <a:rPr kumimoji="1" lang="en-US" altLang="zh-CN" dirty="0" smtClean="0"/>
              <a:t>》</a:t>
            </a:r>
            <a:r>
              <a:rPr kumimoji="1" lang="zh-CN" altLang="en-US" dirty="0" smtClean="0"/>
              <a:t>中，当孙悟空不知道妖怪是谁的时候，会先去找谁呢？</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t>21</a:t>
            </a:fld>
            <a:endParaRPr kumimoji="1"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所以我们到了一个地方不适应，会说是水土不服，更有甚至，离开故乡要带一包土。安土重迁的特点也造就了中国传统社会中重视安稳的属性，这也反映在我们生活中的方方面面，如</a:t>
            </a:r>
            <a:r>
              <a:rPr kumimoji="1" lang="en-US" altLang="zh-CN" dirty="0" smtClean="0"/>
              <a:t>《</a:t>
            </a:r>
            <a:r>
              <a:rPr kumimoji="1" lang="zh-CN" altLang="en-US" dirty="0" smtClean="0"/>
              <a:t>西游记</a:t>
            </a:r>
            <a:r>
              <a:rPr kumimoji="1" lang="en-US" altLang="zh-CN" dirty="0" smtClean="0"/>
              <a:t>》</a:t>
            </a:r>
            <a:r>
              <a:rPr kumimoji="1" lang="zh-CN" altLang="en-US" dirty="0" smtClean="0"/>
              <a:t>中，当孙悟空不知道妖怪是谁的时候，会先去找谁呢？</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t>22</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C4DA50F-2703-4D98-A344-2B09212FF8BE}"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0632FB-E45E-4D6B-B488-133A53658581}" type="slidenum">
              <a:rPr lang="zh-CN" altLang="en-US" smtClean="0"/>
              <a:t>‹#›</a:t>
            </a:fld>
            <a:endParaRPr lang="zh-CN" altLang="en-US"/>
          </a:p>
        </p:txBody>
      </p:sp>
    </p:spTree>
    <p:extLst>
      <p:ext uri="{BB962C8B-B14F-4D97-AF65-F5344CB8AC3E}">
        <p14:creationId xmlns:p14="http://schemas.microsoft.com/office/powerpoint/2010/main" val="23664975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DA50F-2703-4D98-A344-2B09212FF8BE}"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0632FB-E45E-4D6B-B488-133A53658581}" type="slidenum">
              <a:rPr lang="zh-CN" altLang="en-US" smtClean="0"/>
              <a:t>‹#›</a:t>
            </a:fld>
            <a:endParaRPr lang="zh-CN" altLang="en-US"/>
          </a:p>
        </p:txBody>
      </p:sp>
    </p:spTree>
    <p:extLst>
      <p:ext uri="{BB962C8B-B14F-4D97-AF65-F5344CB8AC3E}">
        <p14:creationId xmlns:p14="http://schemas.microsoft.com/office/powerpoint/2010/main" val="1721178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DA50F-2703-4D98-A344-2B09212FF8BE}"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0632FB-E45E-4D6B-B488-133A53658581}" type="slidenum">
              <a:rPr lang="zh-CN" altLang="en-US" smtClean="0"/>
              <a:t>‹#›</a:t>
            </a:fld>
            <a:endParaRPr lang="zh-CN" altLang="en-US"/>
          </a:p>
        </p:txBody>
      </p:sp>
    </p:spTree>
    <p:extLst>
      <p:ext uri="{BB962C8B-B14F-4D97-AF65-F5344CB8AC3E}">
        <p14:creationId xmlns:p14="http://schemas.microsoft.com/office/powerpoint/2010/main" val="1403260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DA50F-2703-4D98-A344-2B09212FF8BE}"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0632FB-E45E-4D6B-B488-133A53658581}" type="slidenum">
              <a:rPr lang="zh-CN" altLang="en-US" smtClean="0"/>
              <a:t>‹#›</a:t>
            </a:fld>
            <a:endParaRPr lang="zh-CN" altLang="en-US"/>
          </a:p>
        </p:txBody>
      </p:sp>
    </p:spTree>
    <p:extLst>
      <p:ext uri="{BB962C8B-B14F-4D97-AF65-F5344CB8AC3E}">
        <p14:creationId xmlns:p14="http://schemas.microsoft.com/office/powerpoint/2010/main" val="1405694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C4DA50F-2703-4D98-A344-2B09212FF8BE}"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0632FB-E45E-4D6B-B488-133A53658581}" type="slidenum">
              <a:rPr lang="zh-CN" altLang="en-US" smtClean="0"/>
              <a:t>‹#›</a:t>
            </a:fld>
            <a:endParaRPr lang="zh-CN" altLang="en-US"/>
          </a:p>
        </p:txBody>
      </p:sp>
    </p:spTree>
    <p:extLst>
      <p:ext uri="{BB962C8B-B14F-4D97-AF65-F5344CB8AC3E}">
        <p14:creationId xmlns:p14="http://schemas.microsoft.com/office/powerpoint/2010/main" val="16757715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4DA50F-2703-4D98-A344-2B09212FF8BE}" type="datetimeFigureOut">
              <a:rPr lang="zh-CN" altLang="en-US" smtClean="0"/>
              <a:t>2021-9-13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0632FB-E45E-4D6B-B488-133A53658581}" type="slidenum">
              <a:rPr lang="zh-CN" altLang="en-US" smtClean="0"/>
              <a:t>‹#›</a:t>
            </a:fld>
            <a:endParaRPr lang="zh-CN" altLang="en-US"/>
          </a:p>
        </p:txBody>
      </p:sp>
    </p:spTree>
    <p:extLst>
      <p:ext uri="{BB962C8B-B14F-4D97-AF65-F5344CB8AC3E}">
        <p14:creationId xmlns:p14="http://schemas.microsoft.com/office/powerpoint/2010/main" val="3904896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4DA50F-2703-4D98-A344-2B09212FF8BE}" type="datetimeFigureOut">
              <a:rPr lang="zh-CN" altLang="en-US" smtClean="0"/>
              <a:t>2021-9-13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0632FB-E45E-4D6B-B488-133A53658581}" type="slidenum">
              <a:rPr lang="zh-CN" altLang="en-US" smtClean="0"/>
              <a:t>‹#›</a:t>
            </a:fld>
            <a:endParaRPr lang="zh-CN" altLang="en-US"/>
          </a:p>
        </p:txBody>
      </p:sp>
    </p:spTree>
    <p:extLst>
      <p:ext uri="{BB962C8B-B14F-4D97-AF65-F5344CB8AC3E}">
        <p14:creationId xmlns:p14="http://schemas.microsoft.com/office/powerpoint/2010/main" val="3455073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4DA50F-2703-4D98-A344-2B09212FF8BE}"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0632FB-E45E-4D6B-B488-133A53658581}" type="slidenum">
              <a:rPr lang="zh-CN" altLang="en-US" smtClean="0"/>
              <a:t>‹#›</a:t>
            </a:fld>
            <a:endParaRPr lang="zh-CN" altLang="en-US"/>
          </a:p>
        </p:txBody>
      </p:sp>
    </p:spTree>
    <p:extLst>
      <p:ext uri="{BB962C8B-B14F-4D97-AF65-F5344CB8AC3E}">
        <p14:creationId xmlns:p14="http://schemas.microsoft.com/office/powerpoint/2010/main" val="24894650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DA50F-2703-4D98-A344-2B09212FF8BE}" type="datetimeFigureOut">
              <a:rPr lang="zh-CN" altLang="en-US" smtClean="0"/>
              <a:t>2021-9-13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0632FB-E45E-4D6B-B488-133A53658581}" type="slidenum">
              <a:rPr lang="zh-CN" altLang="en-US" smtClean="0"/>
              <a:t>‹#›</a:t>
            </a:fld>
            <a:endParaRPr lang="zh-CN" altLang="en-US"/>
          </a:p>
        </p:txBody>
      </p:sp>
    </p:spTree>
    <p:extLst>
      <p:ext uri="{BB962C8B-B14F-4D97-AF65-F5344CB8AC3E}">
        <p14:creationId xmlns:p14="http://schemas.microsoft.com/office/powerpoint/2010/main" val="1776005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C4DA50F-2703-4D98-A344-2B09212FF8BE}" type="datetimeFigureOut">
              <a:rPr lang="zh-CN" altLang="en-US" smtClean="0"/>
              <a:t>2021-9-13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0632FB-E45E-4D6B-B488-133A53658581}" type="slidenum">
              <a:rPr lang="zh-CN" altLang="en-US" smtClean="0"/>
              <a:t>‹#›</a:t>
            </a:fld>
            <a:endParaRPr lang="zh-CN" altLang="en-US"/>
          </a:p>
        </p:txBody>
      </p:sp>
    </p:spTree>
    <p:extLst>
      <p:ext uri="{BB962C8B-B14F-4D97-AF65-F5344CB8AC3E}">
        <p14:creationId xmlns:p14="http://schemas.microsoft.com/office/powerpoint/2010/main" val="19149891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C4DA50F-2703-4D98-A344-2B09212FF8BE}" type="datetimeFigureOut">
              <a:rPr lang="zh-CN" altLang="en-US" smtClean="0"/>
              <a:t>2021-9-13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0632FB-E45E-4D6B-B488-133A53658581}" type="slidenum">
              <a:rPr lang="zh-CN" altLang="en-US" smtClean="0"/>
              <a:t>‹#›</a:t>
            </a:fld>
            <a:endParaRPr lang="zh-CN" altLang="en-US"/>
          </a:p>
        </p:txBody>
      </p:sp>
    </p:spTree>
    <p:extLst>
      <p:ext uri="{BB962C8B-B14F-4D97-AF65-F5344CB8AC3E}">
        <p14:creationId xmlns:p14="http://schemas.microsoft.com/office/powerpoint/2010/main" val="4213231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4DA50F-2703-4D98-A344-2B09212FF8BE}" type="datetimeFigureOut">
              <a:rPr lang="zh-CN" altLang="en-US" smtClean="0"/>
              <a:t>2021-9-13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0632FB-E45E-4D6B-B488-133A53658581}" type="slidenum">
              <a:rPr lang="zh-CN" altLang="en-US" smtClean="0"/>
              <a:t>‹#›</a:t>
            </a:fld>
            <a:endParaRPr lang="zh-CN" altLang="en-US"/>
          </a:p>
        </p:txBody>
      </p:sp>
    </p:spTree>
    <p:extLst>
      <p:ext uri="{BB962C8B-B14F-4D97-AF65-F5344CB8AC3E}">
        <p14:creationId xmlns:p14="http://schemas.microsoft.com/office/powerpoint/2010/main" val="13885833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tags" Target="../tags/tag88.xml"/><Relationship Id="rId7" Type="http://schemas.openxmlformats.org/officeDocument/2006/relationships/slideLayout" Target="../slideLayouts/slideLayout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s>
</file>

<file path=ppt/slides/_rels/slide11.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image" Target="../media/image7.png"/><Relationship Id="rId5" Type="http://schemas.openxmlformats.org/officeDocument/2006/relationships/slideLayout" Target="../slideLayouts/slideLayout2.xml"/><Relationship Id="rId4" Type="http://schemas.openxmlformats.org/officeDocument/2006/relationships/tags" Target="../tags/tag95.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98.xml"/><Relationship Id="rId7" Type="http://schemas.openxmlformats.org/officeDocument/2006/relationships/image" Target="../media/image3.jpeg"/><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slideLayout" Target="../slideLayouts/slideLayout2.xml"/><Relationship Id="rId5" Type="http://schemas.openxmlformats.org/officeDocument/2006/relationships/tags" Target="../tags/tag100.xml"/><Relationship Id="rId4" Type="http://schemas.openxmlformats.org/officeDocument/2006/relationships/tags" Target="../tags/tag99.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103.xml"/><Relationship Id="rId7" Type="http://schemas.openxmlformats.org/officeDocument/2006/relationships/slideLayout" Target="../slideLayouts/slideLayout2.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9" Type="http://schemas.openxmlformats.org/officeDocument/2006/relationships/image" Target="../media/image4.png"/></Relationships>
</file>

<file path=ppt/slides/_rels/slide1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tags" Target="../tags/tag109.xml"/><Relationship Id="rId7" Type="http://schemas.openxmlformats.org/officeDocument/2006/relationships/notesSlide" Target="../notesSlides/notesSlide2.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slideLayout" Target="../slideLayouts/slideLayout2.xml"/><Relationship Id="rId5" Type="http://schemas.openxmlformats.org/officeDocument/2006/relationships/tags" Target="../tags/tag111.xml"/><Relationship Id="rId4" Type="http://schemas.openxmlformats.org/officeDocument/2006/relationships/tags" Target="../tags/tag110.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114.xml"/><Relationship Id="rId7" Type="http://schemas.openxmlformats.org/officeDocument/2006/relationships/slideLayout" Target="../slideLayouts/slideLayout2.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9"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tags" Target="../tags/tag125.xml"/><Relationship Id="rId3" Type="http://schemas.openxmlformats.org/officeDocument/2006/relationships/tags" Target="../tags/tag120.xml"/><Relationship Id="rId7" Type="http://schemas.openxmlformats.org/officeDocument/2006/relationships/tags" Target="../tags/tag124.xml"/><Relationship Id="rId12" Type="http://schemas.openxmlformats.org/officeDocument/2006/relationships/image" Target="../media/image9.jpeg"/><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tags" Target="../tags/tag123.xml"/><Relationship Id="rId11" Type="http://schemas.openxmlformats.org/officeDocument/2006/relationships/notesSlide" Target="../notesSlides/notesSlide4.xml"/><Relationship Id="rId5" Type="http://schemas.openxmlformats.org/officeDocument/2006/relationships/tags" Target="../tags/tag122.xml"/><Relationship Id="rId10" Type="http://schemas.openxmlformats.org/officeDocument/2006/relationships/slideLayout" Target="../slideLayouts/slideLayout2.xml"/><Relationship Id="rId4" Type="http://schemas.openxmlformats.org/officeDocument/2006/relationships/tags" Target="../tags/tag121.xml"/><Relationship Id="rId9" Type="http://schemas.openxmlformats.org/officeDocument/2006/relationships/tags" Target="../tags/tag126.xml"/></Relationships>
</file>

<file path=ppt/slides/_rels/slide18.xml.rels><?xml version="1.0" encoding="UTF-8" standalone="yes"?>
<Relationships xmlns="http://schemas.openxmlformats.org/package/2006/relationships"><Relationship Id="rId8" Type="http://schemas.openxmlformats.org/officeDocument/2006/relationships/tags" Target="../tags/tag134.xml"/><Relationship Id="rId3" Type="http://schemas.openxmlformats.org/officeDocument/2006/relationships/tags" Target="../tags/tag129.xml"/><Relationship Id="rId7" Type="http://schemas.openxmlformats.org/officeDocument/2006/relationships/tags" Target="../tags/tag133.xml"/><Relationship Id="rId12" Type="http://schemas.openxmlformats.org/officeDocument/2006/relationships/image" Target="../media/image9.jpeg"/><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11" Type="http://schemas.openxmlformats.org/officeDocument/2006/relationships/notesSlide" Target="../notesSlides/notesSlide5.xml"/><Relationship Id="rId5" Type="http://schemas.openxmlformats.org/officeDocument/2006/relationships/tags" Target="../tags/tag131.xml"/><Relationship Id="rId10" Type="http://schemas.openxmlformats.org/officeDocument/2006/relationships/slideLayout" Target="../slideLayouts/slideLayout2.xml"/><Relationship Id="rId4" Type="http://schemas.openxmlformats.org/officeDocument/2006/relationships/tags" Target="../tags/tag130.xml"/><Relationship Id="rId9" Type="http://schemas.openxmlformats.org/officeDocument/2006/relationships/tags" Target="../tags/tag135.xml"/></Relationships>
</file>

<file path=ppt/slides/_rels/slide19.xml.rels><?xml version="1.0" encoding="UTF-8" standalone="yes"?>
<Relationships xmlns="http://schemas.openxmlformats.org/package/2006/relationships"><Relationship Id="rId8" Type="http://schemas.openxmlformats.org/officeDocument/2006/relationships/tags" Target="../tags/tag143.xml"/><Relationship Id="rId3" Type="http://schemas.openxmlformats.org/officeDocument/2006/relationships/tags" Target="../tags/tag138.xml"/><Relationship Id="rId7" Type="http://schemas.openxmlformats.org/officeDocument/2006/relationships/tags" Target="../tags/tag142.xml"/><Relationship Id="rId12" Type="http://schemas.openxmlformats.org/officeDocument/2006/relationships/image" Target="../media/image9.jpeg"/><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11" Type="http://schemas.openxmlformats.org/officeDocument/2006/relationships/notesSlide" Target="../notesSlides/notesSlide6.xml"/><Relationship Id="rId5" Type="http://schemas.openxmlformats.org/officeDocument/2006/relationships/tags" Target="../tags/tag140.xml"/><Relationship Id="rId10" Type="http://schemas.openxmlformats.org/officeDocument/2006/relationships/slideLayout" Target="../slideLayouts/slideLayout2.xml"/><Relationship Id="rId4" Type="http://schemas.openxmlformats.org/officeDocument/2006/relationships/tags" Target="../tags/tag139.xml"/><Relationship Id="rId9" Type="http://schemas.openxmlformats.org/officeDocument/2006/relationships/tags" Target="../tags/tag144.xml"/></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xml"/><Relationship Id="rId7" Type="http://schemas.openxmlformats.org/officeDocument/2006/relationships/image" Target="../media/image3.jpe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s>
</file>

<file path=ppt/slides/_rels/slide20.xml.rels><?xml version="1.0" encoding="UTF-8" standalone="yes"?>
<Relationships xmlns="http://schemas.openxmlformats.org/package/2006/relationships"><Relationship Id="rId8" Type="http://schemas.openxmlformats.org/officeDocument/2006/relationships/tags" Target="../tags/tag152.xml"/><Relationship Id="rId13" Type="http://schemas.openxmlformats.org/officeDocument/2006/relationships/tags" Target="../tags/tag157.xml"/><Relationship Id="rId3" Type="http://schemas.openxmlformats.org/officeDocument/2006/relationships/tags" Target="../tags/tag147.xml"/><Relationship Id="rId7" Type="http://schemas.openxmlformats.org/officeDocument/2006/relationships/tags" Target="../tags/tag151.xml"/><Relationship Id="rId12" Type="http://schemas.openxmlformats.org/officeDocument/2006/relationships/tags" Target="../tags/tag156.xml"/><Relationship Id="rId2" Type="http://schemas.openxmlformats.org/officeDocument/2006/relationships/tags" Target="../tags/tag146.xml"/><Relationship Id="rId16" Type="http://schemas.openxmlformats.org/officeDocument/2006/relationships/image" Target="../media/image10.jpeg"/><Relationship Id="rId1" Type="http://schemas.openxmlformats.org/officeDocument/2006/relationships/tags" Target="../tags/tag145.xml"/><Relationship Id="rId6" Type="http://schemas.openxmlformats.org/officeDocument/2006/relationships/tags" Target="../tags/tag150.xml"/><Relationship Id="rId11" Type="http://schemas.openxmlformats.org/officeDocument/2006/relationships/tags" Target="../tags/tag155.xml"/><Relationship Id="rId5" Type="http://schemas.openxmlformats.org/officeDocument/2006/relationships/tags" Target="../tags/tag149.xml"/><Relationship Id="rId15" Type="http://schemas.openxmlformats.org/officeDocument/2006/relationships/notesSlide" Target="../notesSlides/notesSlide7.xml"/><Relationship Id="rId10" Type="http://schemas.openxmlformats.org/officeDocument/2006/relationships/tags" Target="../tags/tag154.xml"/><Relationship Id="rId4" Type="http://schemas.openxmlformats.org/officeDocument/2006/relationships/tags" Target="../tags/tag148.xml"/><Relationship Id="rId9" Type="http://schemas.openxmlformats.org/officeDocument/2006/relationships/tags" Target="../tags/tag153.xml"/><Relationship Id="rId1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tags" Target="../tags/tag165.xml"/><Relationship Id="rId13" Type="http://schemas.openxmlformats.org/officeDocument/2006/relationships/tags" Target="../tags/tag170.xml"/><Relationship Id="rId3" Type="http://schemas.openxmlformats.org/officeDocument/2006/relationships/tags" Target="../tags/tag160.xml"/><Relationship Id="rId7" Type="http://schemas.openxmlformats.org/officeDocument/2006/relationships/tags" Target="../tags/tag164.xml"/><Relationship Id="rId12" Type="http://schemas.openxmlformats.org/officeDocument/2006/relationships/tags" Target="../tags/tag169.xml"/><Relationship Id="rId2" Type="http://schemas.openxmlformats.org/officeDocument/2006/relationships/tags" Target="../tags/tag159.xml"/><Relationship Id="rId16" Type="http://schemas.openxmlformats.org/officeDocument/2006/relationships/image" Target="../media/image10.jpeg"/><Relationship Id="rId1" Type="http://schemas.openxmlformats.org/officeDocument/2006/relationships/tags" Target="../tags/tag158.xml"/><Relationship Id="rId6" Type="http://schemas.openxmlformats.org/officeDocument/2006/relationships/tags" Target="../tags/tag163.xml"/><Relationship Id="rId11" Type="http://schemas.openxmlformats.org/officeDocument/2006/relationships/tags" Target="../tags/tag168.xml"/><Relationship Id="rId5" Type="http://schemas.openxmlformats.org/officeDocument/2006/relationships/tags" Target="../tags/tag162.xml"/><Relationship Id="rId15" Type="http://schemas.openxmlformats.org/officeDocument/2006/relationships/notesSlide" Target="../notesSlides/notesSlide8.xml"/><Relationship Id="rId10" Type="http://schemas.openxmlformats.org/officeDocument/2006/relationships/tags" Target="../tags/tag167.xml"/><Relationship Id="rId4" Type="http://schemas.openxmlformats.org/officeDocument/2006/relationships/tags" Target="../tags/tag161.xml"/><Relationship Id="rId9" Type="http://schemas.openxmlformats.org/officeDocument/2006/relationships/tags" Target="../tags/tag166.xml"/><Relationship Id="rId1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2.xml"/><Relationship Id="rId1" Type="http://schemas.openxmlformats.org/officeDocument/2006/relationships/tags" Target="../tags/tag171.xml"/><Relationship Id="rId4" Type="http://schemas.openxmlformats.org/officeDocument/2006/relationships/notesSlide" Target="../notesSlides/notesSlide9.xml"/></Relationships>
</file>

<file path=ppt/slides/_rels/slide2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75.xml"/><Relationship Id="rId7" Type="http://schemas.openxmlformats.org/officeDocument/2006/relationships/image" Target="../media/image3.jpeg"/><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slideLayout" Target="../slideLayouts/slideLayout2.xml"/><Relationship Id="rId5" Type="http://schemas.openxmlformats.org/officeDocument/2006/relationships/tags" Target="../tags/tag177.xml"/><Relationship Id="rId4" Type="http://schemas.openxmlformats.org/officeDocument/2006/relationships/tags" Target="../tags/tag176.xml"/></Relationships>
</file>

<file path=ppt/slides/_rels/slide24.xml.rels><?xml version="1.0" encoding="UTF-8" standalone="yes"?>
<Relationships xmlns="http://schemas.openxmlformats.org/package/2006/relationships"><Relationship Id="rId8" Type="http://schemas.openxmlformats.org/officeDocument/2006/relationships/tags" Target="../tags/tag185.xml"/><Relationship Id="rId3" Type="http://schemas.openxmlformats.org/officeDocument/2006/relationships/tags" Target="../tags/tag180.xml"/><Relationship Id="rId7" Type="http://schemas.openxmlformats.org/officeDocument/2006/relationships/tags" Target="../tags/tag184.xml"/><Relationship Id="rId2" Type="http://schemas.openxmlformats.org/officeDocument/2006/relationships/tags" Target="../tags/tag179.xml"/><Relationship Id="rId1" Type="http://schemas.openxmlformats.org/officeDocument/2006/relationships/tags" Target="../tags/tag178.xml"/><Relationship Id="rId6" Type="http://schemas.openxmlformats.org/officeDocument/2006/relationships/tags" Target="../tags/tag183.xml"/><Relationship Id="rId11" Type="http://schemas.openxmlformats.org/officeDocument/2006/relationships/slideLayout" Target="../slideLayouts/slideLayout2.xml"/><Relationship Id="rId5" Type="http://schemas.openxmlformats.org/officeDocument/2006/relationships/tags" Target="../tags/tag182.xml"/><Relationship Id="rId10" Type="http://schemas.openxmlformats.org/officeDocument/2006/relationships/tags" Target="../tags/tag187.xml"/><Relationship Id="rId4" Type="http://schemas.openxmlformats.org/officeDocument/2006/relationships/tags" Target="../tags/tag181.xml"/><Relationship Id="rId9" Type="http://schemas.openxmlformats.org/officeDocument/2006/relationships/tags" Target="../tags/tag186.xml"/></Relationships>
</file>

<file path=ppt/slides/_rels/slide25.xml.rels><?xml version="1.0" encoding="UTF-8" standalone="yes"?>
<Relationships xmlns="http://schemas.openxmlformats.org/package/2006/relationships"><Relationship Id="rId8" Type="http://schemas.openxmlformats.org/officeDocument/2006/relationships/tags" Target="../tags/tag195.xml"/><Relationship Id="rId3" Type="http://schemas.openxmlformats.org/officeDocument/2006/relationships/tags" Target="../tags/tag190.xml"/><Relationship Id="rId7" Type="http://schemas.openxmlformats.org/officeDocument/2006/relationships/tags" Target="../tags/tag194.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9"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tags" Target="../tags/tag203.xml"/><Relationship Id="rId3" Type="http://schemas.openxmlformats.org/officeDocument/2006/relationships/tags" Target="../tags/tag198.xml"/><Relationship Id="rId7" Type="http://schemas.openxmlformats.org/officeDocument/2006/relationships/tags" Target="../tags/tag202.xml"/><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tags" Target="../tags/tag201.xml"/><Relationship Id="rId11" Type="http://schemas.openxmlformats.org/officeDocument/2006/relationships/slideLayout" Target="../slideLayouts/slideLayout2.xml"/><Relationship Id="rId5" Type="http://schemas.openxmlformats.org/officeDocument/2006/relationships/tags" Target="../tags/tag200.xml"/><Relationship Id="rId10" Type="http://schemas.openxmlformats.org/officeDocument/2006/relationships/tags" Target="../tags/tag205.xml"/><Relationship Id="rId4" Type="http://schemas.openxmlformats.org/officeDocument/2006/relationships/tags" Target="../tags/tag199.xml"/><Relationship Id="rId9" Type="http://schemas.openxmlformats.org/officeDocument/2006/relationships/tags" Target="../tags/tag204.xml"/></Relationships>
</file>

<file path=ppt/slides/_rels/slide27.xml.rels><?xml version="1.0" encoding="UTF-8" standalone="yes"?>
<Relationships xmlns="http://schemas.openxmlformats.org/package/2006/relationships"><Relationship Id="rId8" Type="http://schemas.openxmlformats.org/officeDocument/2006/relationships/tags" Target="../tags/tag213.xml"/><Relationship Id="rId3" Type="http://schemas.openxmlformats.org/officeDocument/2006/relationships/tags" Target="../tags/tag208.xml"/><Relationship Id="rId7" Type="http://schemas.openxmlformats.org/officeDocument/2006/relationships/tags" Target="../tags/tag212.xml"/><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tags" Target="../tags/tag211.xml"/><Relationship Id="rId11" Type="http://schemas.openxmlformats.org/officeDocument/2006/relationships/slideLayout" Target="../slideLayouts/slideLayout2.xml"/><Relationship Id="rId5" Type="http://schemas.openxmlformats.org/officeDocument/2006/relationships/tags" Target="../tags/tag210.xml"/><Relationship Id="rId10" Type="http://schemas.openxmlformats.org/officeDocument/2006/relationships/tags" Target="../tags/tag215.xml"/><Relationship Id="rId4" Type="http://schemas.openxmlformats.org/officeDocument/2006/relationships/tags" Target="../tags/tag209.xml"/><Relationship Id="rId9" Type="http://schemas.openxmlformats.org/officeDocument/2006/relationships/tags" Target="../tags/tag214.xml"/></Relationships>
</file>

<file path=ppt/slides/_rels/slide28.xml.rels><?xml version="1.0" encoding="UTF-8" standalone="yes"?>
<Relationships xmlns="http://schemas.openxmlformats.org/package/2006/relationships"><Relationship Id="rId8" Type="http://schemas.openxmlformats.org/officeDocument/2006/relationships/tags" Target="../tags/tag223.xml"/><Relationship Id="rId3" Type="http://schemas.openxmlformats.org/officeDocument/2006/relationships/tags" Target="../tags/tag218.xml"/><Relationship Id="rId7" Type="http://schemas.openxmlformats.org/officeDocument/2006/relationships/tags" Target="../tags/tag222.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5" Type="http://schemas.openxmlformats.org/officeDocument/2006/relationships/tags" Target="../tags/tag220.xml"/><Relationship Id="rId10" Type="http://schemas.openxmlformats.org/officeDocument/2006/relationships/image" Target="../media/image11.png"/><Relationship Id="rId4" Type="http://schemas.openxmlformats.org/officeDocument/2006/relationships/tags" Target="../tags/tag219.xml"/><Relationship Id="rId9"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tags" Target="../tags/tag231.xml"/><Relationship Id="rId3" Type="http://schemas.openxmlformats.org/officeDocument/2006/relationships/tags" Target="../tags/tag226.xml"/><Relationship Id="rId7" Type="http://schemas.openxmlformats.org/officeDocument/2006/relationships/tags" Target="../tags/tag230.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tags" Target="../tags/tag229.xml"/><Relationship Id="rId5" Type="http://schemas.openxmlformats.org/officeDocument/2006/relationships/tags" Target="../tags/tag228.xml"/><Relationship Id="rId10" Type="http://schemas.openxmlformats.org/officeDocument/2006/relationships/slideLayout" Target="../slideLayouts/slideLayout2.xml"/><Relationship Id="rId4" Type="http://schemas.openxmlformats.org/officeDocument/2006/relationships/tags" Target="../tags/tag227.xml"/><Relationship Id="rId9" Type="http://schemas.openxmlformats.org/officeDocument/2006/relationships/tags" Target="../tags/tag232.xml"/></Relationships>
</file>

<file path=ppt/slides/_rels/slide3.xml.rels><?xml version="1.0" encoding="UTF-8" standalone="yes"?>
<Relationships xmlns="http://schemas.openxmlformats.org/package/2006/relationships"><Relationship Id="rId8" Type="http://schemas.openxmlformats.org/officeDocument/2006/relationships/tags" Target="../tags/tag13.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image" Target="../media/image6.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image" Target="../media/image5.png"/><Relationship Id="rId5" Type="http://schemas.openxmlformats.org/officeDocument/2006/relationships/tags" Target="../tags/tag10.xml"/><Relationship Id="rId10" Type="http://schemas.openxmlformats.org/officeDocument/2006/relationships/slideLayout" Target="../slideLayouts/slideLayout2.xml"/><Relationship Id="rId4" Type="http://schemas.openxmlformats.org/officeDocument/2006/relationships/tags" Target="../tags/tag9.xml"/><Relationship Id="rId9" Type="http://schemas.openxmlformats.org/officeDocument/2006/relationships/tags" Target="../tags/tag14.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35.xml"/><Relationship Id="rId7" Type="http://schemas.openxmlformats.org/officeDocument/2006/relationships/tags" Target="../tags/tag239.xml"/><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s>
</file>

<file path=ppt/slides/_rels/slide31.xml.rels><?xml version="1.0" encoding="UTF-8" standalone="yes"?>
<Relationships xmlns="http://schemas.openxmlformats.org/package/2006/relationships"><Relationship Id="rId8" Type="http://schemas.openxmlformats.org/officeDocument/2006/relationships/tags" Target="../tags/tag247.xml"/><Relationship Id="rId3" Type="http://schemas.openxmlformats.org/officeDocument/2006/relationships/tags" Target="../tags/tag242.xml"/><Relationship Id="rId7" Type="http://schemas.openxmlformats.org/officeDocument/2006/relationships/tags" Target="../tags/tag246.xml"/><Relationship Id="rId2" Type="http://schemas.openxmlformats.org/officeDocument/2006/relationships/tags" Target="../tags/tag241.xml"/><Relationship Id="rId1" Type="http://schemas.openxmlformats.org/officeDocument/2006/relationships/tags" Target="../tags/tag240.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tags" Target="../tags/tag243.xml"/><Relationship Id="rId9"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tags" Target="../tags/tag255.xml"/><Relationship Id="rId3" Type="http://schemas.openxmlformats.org/officeDocument/2006/relationships/tags" Target="../tags/tag250.xml"/><Relationship Id="rId7" Type="http://schemas.openxmlformats.org/officeDocument/2006/relationships/tags" Target="../tags/tag254.xml"/><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9"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58.xml"/><Relationship Id="rId7" Type="http://schemas.openxmlformats.org/officeDocument/2006/relationships/image" Target="../media/image3.jpeg"/><Relationship Id="rId2" Type="http://schemas.openxmlformats.org/officeDocument/2006/relationships/tags" Target="../tags/tag257.xml"/><Relationship Id="rId1" Type="http://schemas.openxmlformats.org/officeDocument/2006/relationships/tags" Target="../tags/tag256.xml"/><Relationship Id="rId6" Type="http://schemas.openxmlformats.org/officeDocument/2006/relationships/slideLayout" Target="../slideLayouts/slideLayout2.xml"/><Relationship Id="rId5" Type="http://schemas.openxmlformats.org/officeDocument/2006/relationships/tags" Target="../tags/tag260.xml"/><Relationship Id="rId4" Type="http://schemas.openxmlformats.org/officeDocument/2006/relationships/tags" Target="../tags/tag259.xml"/></Relationships>
</file>

<file path=ppt/slides/_rels/slide34.xml.rels><?xml version="1.0" encoding="UTF-8" standalone="yes"?>
<Relationships xmlns="http://schemas.openxmlformats.org/package/2006/relationships"><Relationship Id="rId8" Type="http://schemas.openxmlformats.org/officeDocument/2006/relationships/tags" Target="../tags/tag268.xml"/><Relationship Id="rId3" Type="http://schemas.openxmlformats.org/officeDocument/2006/relationships/tags" Target="../tags/tag263.xml"/><Relationship Id="rId7" Type="http://schemas.openxmlformats.org/officeDocument/2006/relationships/tags" Target="../tags/tag267.xml"/><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tags" Target="../tags/tag266.xml"/><Relationship Id="rId11" Type="http://schemas.openxmlformats.org/officeDocument/2006/relationships/slideLayout" Target="../slideLayouts/slideLayout2.xml"/><Relationship Id="rId5" Type="http://schemas.openxmlformats.org/officeDocument/2006/relationships/tags" Target="../tags/tag265.xml"/><Relationship Id="rId10" Type="http://schemas.openxmlformats.org/officeDocument/2006/relationships/tags" Target="../tags/tag270.xml"/><Relationship Id="rId4" Type="http://schemas.openxmlformats.org/officeDocument/2006/relationships/tags" Target="../tags/tag264.xml"/><Relationship Id="rId9" Type="http://schemas.openxmlformats.org/officeDocument/2006/relationships/tags" Target="../tags/tag269.xml"/></Relationships>
</file>

<file path=ppt/slides/_rels/slide35.xml.rels><?xml version="1.0" encoding="UTF-8" standalone="yes"?>
<Relationships xmlns="http://schemas.openxmlformats.org/package/2006/relationships"><Relationship Id="rId8" Type="http://schemas.openxmlformats.org/officeDocument/2006/relationships/tags" Target="../tags/tag278.xml"/><Relationship Id="rId3" Type="http://schemas.openxmlformats.org/officeDocument/2006/relationships/tags" Target="../tags/tag273.xml"/><Relationship Id="rId7" Type="http://schemas.openxmlformats.org/officeDocument/2006/relationships/tags" Target="../tags/tag277.xml"/><Relationship Id="rId2" Type="http://schemas.openxmlformats.org/officeDocument/2006/relationships/tags" Target="../tags/tag272.xml"/><Relationship Id="rId1" Type="http://schemas.openxmlformats.org/officeDocument/2006/relationships/tags" Target="../tags/tag271.xml"/><Relationship Id="rId6" Type="http://schemas.openxmlformats.org/officeDocument/2006/relationships/tags" Target="../tags/tag276.xml"/><Relationship Id="rId11" Type="http://schemas.openxmlformats.org/officeDocument/2006/relationships/slideLayout" Target="../slideLayouts/slideLayout2.xml"/><Relationship Id="rId5" Type="http://schemas.openxmlformats.org/officeDocument/2006/relationships/tags" Target="../tags/tag275.xml"/><Relationship Id="rId10" Type="http://schemas.openxmlformats.org/officeDocument/2006/relationships/tags" Target="../tags/tag280.xml"/><Relationship Id="rId4" Type="http://schemas.openxmlformats.org/officeDocument/2006/relationships/tags" Target="../tags/tag274.xml"/><Relationship Id="rId9" Type="http://schemas.openxmlformats.org/officeDocument/2006/relationships/tags" Target="../tags/tag279.xml"/></Relationships>
</file>

<file path=ppt/slides/_rels/slide36.xml.rels><?xml version="1.0" encoding="UTF-8" standalone="yes"?>
<Relationships xmlns="http://schemas.openxmlformats.org/package/2006/relationships"><Relationship Id="rId3" Type="http://schemas.openxmlformats.org/officeDocument/2006/relationships/tags" Target="../tags/tag283.xml"/><Relationship Id="rId7" Type="http://schemas.openxmlformats.org/officeDocument/2006/relationships/slideLayout" Target="../slideLayouts/slideLayout2.xml"/><Relationship Id="rId2" Type="http://schemas.openxmlformats.org/officeDocument/2006/relationships/tags" Target="../tags/tag282.xml"/><Relationship Id="rId1" Type="http://schemas.openxmlformats.org/officeDocument/2006/relationships/tags" Target="../tags/tag281.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s>
</file>

<file path=ppt/slides/_rels/slide37.xml.rels><?xml version="1.0" encoding="UTF-8" standalone="yes"?>
<Relationships xmlns="http://schemas.openxmlformats.org/package/2006/relationships"><Relationship Id="rId3" Type="http://schemas.openxmlformats.org/officeDocument/2006/relationships/tags" Target="../tags/tag289.xml"/><Relationship Id="rId7" Type="http://schemas.openxmlformats.org/officeDocument/2006/relationships/slideLayout" Target="../slideLayouts/slideLayout2.xml"/><Relationship Id="rId2" Type="http://schemas.openxmlformats.org/officeDocument/2006/relationships/tags" Target="../tags/tag288.xml"/><Relationship Id="rId1" Type="http://schemas.openxmlformats.org/officeDocument/2006/relationships/tags" Target="../tags/tag287.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s>
</file>

<file path=ppt/slides/_rels/slide38.xml.rels><?xml version="1.0" encoding="UTF-8" standalone="yes"?>
<Relationships xmlns="http://schemas.openxmlformats.org/package/2006/relationships"><Relationship Id="rId3" Type="http://schemas.openxmlformats.org/officeDocument/2006/relationships/tags" Target="../tags/tag295.xml"/><Relationship Id="rId7" Type="http://schemas.openxmlformats.org/officeDocument/2006/relationships/slideLayout" Target="../slideLayouts/slideLayout2.xml"/><Relationship Id="rId2" Type="http://schemas.openxmlformats.org/officeDocument/2006/relationships/tags" Target="../tags/tag294.xml"/><Relationship Id="rId1" Type="http://schemas.openxmlformats.org/officeDocument/2006/relationships/tags" Target="../tags/tag293.xml"/><Relationship Id="rId6" Type="http://schemas.openxmlformats.org/officeDocument/2006/relationships/tags" Target="../tags/tag298.xml"/><Relationship Id="rId5" Type="http://schemas.openxmlformats.org/officeDocument/2006/relationships/tags" Target="../tags/tag297.xml"/><Relationship Id="rId4" Type="http://schemas.openxmlformats.org/officeDocument/2006/relationships/tags" Target="../tags/tag296.xml"/></Relationships>
</file>

<file path=ppt/slides/_rels/slide39.xml.rels><?xml version="1.0" encoding="UTF-8" standalone="yes"?>
<Relationships xmlns="http://schemas.openxmlformats.org/package/2006/relationships"><Relationship Id="rId3" Type="http://schemas.openxmlformats.org/officeDocument/2006/relationships/tags" Target="../tags/tag301.xml"/><Relationship Id="rId7" Type="http://schemas.openxmlformats.org/officeDocument/2006/relationships/slideLayout" Target="../slideLayouts/slideLayout2.xml"/><Relationship Id="rId2" Type="http://schemas.openxmlformats.org/officeDocument/2006/relationships/tags" Target="../tags/tag300.xml"/><Relationship Id="rId1" Type="http://schemas.openxmlformats.org/officeDocument/2006/relationships/tags" Target="../tags/tag299.xml"/><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s>
</file>

<file path=ppt/slides/_rels/slide4.xml.rels><?xml version="1.0" encoding="UTF-8" standalone="yes"?>
<Relationships xmlns="http://schemas.openxmlformats.org/package/2006/relationships"><Relationship Id="rId8" Type="http://schemas.openxmlformats.org/officeDocument/2006/relationships/tags" Target="../tags/tag22.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image" Target="../media/image4.png"/><Relationship Id="rId5" Type="http://schemas.openxmlformats.org/officeDocument/2006/relationships/tags" Target="../tags/tag19.xml"/><Relationship Id="rId10" Type="http://schemas.openxmlformats.org/officeDocument/2006/relationships/slideLayout" Target="../slideLayouts/slideLayout2.xml"/><Relationship Id="rId4" Type="http://schemas.openxmlformats.org/officeDocument/2006/relationships/tags" Target="../tags/tag18.xml"/><Relationship Id="rId9" Type="http://schemas.openxmlformats.org/officeDocument/2006/relationships/tags" Target="../tags/tag23.xml"/></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6.xml"/><Relationship Id="rId7" Type="http://schemas.openxmlformats.org/officeDocument/2006/relationships/image" Target="../media/image3.jpe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slideLayout" Target="../slideLayouts/slideLayout2.xml"/><Relationship Id="rId5" Type="http://schemas.openxmlformats.org/officeDocument/2006/relationships/tags" Target="../tags/tag28.xml"/><Relationship Id="rId4" Type="http://schemas.openxmlformats.org/officeDocument/2006/relationships/tags" Target="../tags/tag27.xml"/></Relationships>
</file>

<file path=ppt/slides/_rels/slide6.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tags" Target="../tags/tag41.xml"/><Relationship Id="rId18" Type="http://schemas.openxmlformats.org/officeDocument/2006/relationships/slideLayout" Target="../slideLayouts/slideLayout2.xml"/><Relationship Id="rId3" Type="http://schemas.openxmlformats.org/officeDocument/2006/relationships/tags" Target="../tags/tag31.xml"/><Relationship Id="rId7" Type="http://schemas.openxmlformats.org/officeDocument/2006/relationships/tags" Target="../tags/tag35.xml"/><Relationship Id="rId12" Type="http://schemas.openxmlformats.org/officeDocument/2006/relationships/tags" Target="../tags/tag40.xml"/><Relationship Id="rId17" Type="http://schemas.openxmlformats.org/officeDocument/2006/relationships/tags" Target="../tags/tag45.xml"/><Relationship Id="rId2" Type="http://schemas.openxmlformats.org/officeDocument/2006/relationships/tags" Target="../tags/tag30.xml"/><Relationship Id="rId16" Type="http://schemas.openxmlformats.org/officeDocument/2006/relationships/tags" Target="../tags/tag44.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tags" Target="../tags/tag39.xml"/><Relationship Id="rId5" Type="http://schemas.openxmlformats.org/officeDocument/2006/relationships/tags" Target="../tags/tag33.xml"/><Relationship Id="rId15" Type="http://schemas.openxmlformats.org/officeDocument/2006/relationships/tags" Target="../tags/tag43.xml"/><Relationship Id="rId10" Type="http://schemas.openxmlformats.org/officeDocument/2006/relationships/tags" Target="../tags/tag38.xml"/><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tags" Target="../tags/tag42.xml"/></Relationships>
</file>

<file path=ppt/slides/_rels/slide7.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tags" Target="../tags/tag58.xml"/><Relationship Id="rId18" Type="http://schemas.openxmlformats.org/officeDocument/2006/relationships/slideLayout" Target="../slideLayouts/slideLayout2.xml"/><Relationship Id="rId3" Type="http://schemas.openxmlformats.org/officeDocument/2006/relationships/tags" Target="../tags/tag48.xml"/><Relationship Id="rId7" Type="http://schemas.openxmlformats.org/officeDocument/2006/relationships/tags" Target="../tags/tag52.xml"/><Relationship Id="rId12" Type="http://schemas.openxmlformats.org/officeDocument/2006/relationships/tags" Target="../tags/tag57.xml"/><Relationship Id="rId17" Type="http://schemas.openxmlformats.org/officeDocument/2006/relationships/tags" Target="../tags/tag62.xml"/><Relationship Id="rId2" Type="http://schemas.openxmlformats.org/officeDocument/2006/relationships/tags" Target="../tags/tag47.xml"/><Relationship Id="rId16" Type="http://schemas.openxmlformats.org/officeDocument/2006/relationships/tags" Target="../tags/tag61.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5" Type="http://schemas.openxmlformats.org/officeDocument/2006/relationships/tags" Target="../tags/tag50.xml"/><Relationship Id="rId15" Type="http://schemas.openxmlformats.org/officeDocument/2006/relationships/tags" Target="../tags/tag60.xml"/><Relationship Id="rId10" Type="http://schemas.openxmlformats.org/officeDocument/2006/relationships/tags" Target="../tags/tag55.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tags" Target="../tags/tag59.xml"/></Relationships>
</file>

<file path=ppt/slides/_rels/slide8.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tags" Target="../tags/tag75.xml"/><Relationship Id="rId18" Type="http://schemas.openxmlformats.org/officeDocument/2006/relationships/slideLayout" Target="../slideLayouts/slideLayout2.xml"/><Relationship Id="rId3" Type="http://schemas.openxmlformats.org/officeDocument/2006/relationships/tags" Target="../tags/tag65.xml"/><Relationship Id="rId7" Type="http://schemas.openxmlformats.org/officeDocument/2006/relationships/tags" Target="../tags/tag69.xml"/><Relationship Id="rId12" Type="http://schemas.openxmlformats.org/officeDocument/2006/relationships/tags" Target="../tags/tag74.xml"/><Relationship Id="rId17" Type="http://schemas.openxmlformats.org/officeDocument/2006/relationships/tags" Target="../tags/tag79.xml"/><Relationship Id="rId2" Type="http://schemas.openxmlformats.org/officeDocument/2006/relationships/tags" Target="../tags/tag64.xml"/><Relationship Id="rId16" Type="http://schemas.openxmlformats.org/officeDocument/2006/relationships/tags" Target="../tags/tag78.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tags" Target="../tags/tag73.xml"/><Relationship Id="rId5" Type="http://schemas.openxmlformats.org/officeDocument/2006/relationships/tags" Target="../tags/tag67.xml"/><Relationship Id="rId15" Type="http://schemas.openxmlformats.org/officeDocument/2006/relationships/tags" Target="../tags/tag77.xml"/><Relationship Id="rId10" Type="http://schemas.openxmlformats.org/officeDocument/2006/relationships/tags" Target="../tags/tag72.xml"/><Relationship Id="rId4" Type="http://schemas.openxmlformats.org/officeDocument/2006/relationships/tags" Target="../tags/tag66.xml"/><Relationship Id="rId9" Type="http://schemas.openxmlformats.org/officeDocument/2006/relationships/tags" Target="../tags/tag71.xml"/><Relationship Id="rId14" Type="http://schemas.openxmlformats.org/officeDocument/2006/relationships/tags" Target="../tags/tag76.xml"/></Relationships>
</file>

<file path=ppt/slides/_rels/slide9.xml.rels><?xml version="1.0" encoding="UTF-8" standalone="yes"?>
<Relationships xmlns="http://schemas.openxmlformats.org/package/2006/relationships"><Relationship Id="rId3" Type="http://schemas.openxmlformats.org/officeDocument/2006/relationships/tags" Target="../tags/tag82.xml"/><Relationship Id="rId7" Type="http://schemas.openxmlformats.org/officeDocument/2006/relationships/slideLayout" Target="../slideLayouts/slideLayout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635"/>
            <a:ext cx="9144476" cy="6858635"/>
          </a:xfrm>
          <a:prstGeom prst="rect">
            <a:avLst/>
          </a:prstGeom>
        </p:spPr>
      </p:pic>
      <p:pic>
        <p:nvPicPr>
          <p:cNvPr id="4" name="图片 3" descr="图片1"/>
          <p:cNvPicPr>
            <a:picLocks noChangeAspect="1"/>
          </p:cNvPicPr>
          <p:nvPr/>
        </p:nvPicPr>
        <p:blipFill>
          <a:blip r:embed="rId3"/>
          <a:stretch>
            <a:fillRect/>
          </a:stretch>
        </p:blipFill>
        <p:spPr>
          <a:xfrm>
            <a:off x="800576" y="2594611"/>
            <a:ext cx="7543800" cy="1668145"/>
          </a:xfrm>
          <a:prstGeom prst="rect">
            <a:avLst/>
          </a:prstGeom>
        </p:spPr>
      </p:pic>
    </p:spTree>
    <p:extLst>
      <p:ext uri="{BB962C8B-B14F-4D97-AF65-F5344CB8AC3E}">
        <p14:creationId xmlns:p14="http://schemas.microsoft.com/office/powerpoint/2010/main" val="3363743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090672"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charset="-122"/>
              <a:ea typeface="微软雅黑" panose="020B0503020204020204" charset="-122"/>
              <a:sym typeface="+mn-ea"/>
            </a:endParaRPr>
          </a:p>
        </p:txBody>
      </p:sp>
      <p:sp>
        <p:nvSpPr>
          <p:cNvPr id="6" name="Freeform 5"/>
          <p:cNvSpPr>
            <a:spLocks noEditPoints="1"/>
          </p:cNvSpPr>
          <p:nvPr>
            <p:custDataLst>
              <p:tags r:id="rId3"/>
            </p:custDataLst>
          </p:nvPr>
        </p:nvSpPr>
        <p:spPr bwMode="auto">
          <a:xfrm rot="10800000">
            <a:off x="8001064" y="609605"/>
            <a:ext cx="601980" cy="74168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charset="-122"/>
              <a:ea typeface="微软雅黑" panose="020B0503020204020204" charset="-122"/>
            </a:endParaRPr>
          </a:p>
        </p:txBody>
      </p:sp>
      <p:sp>
        <p:nvSpPr>
          <p:cNvPr id="3" name="文本框 2"/>
          <p:cNvSpPr txBox="1"/>
          <p:nvPr>
            <p:custDataLst>
              <p:tags r:id="rId4"/>
            </p:custDataLst>
          </p:nvPr>
        </p:nvSpPr>
        <p:spPr>
          <a:xfrm>
            <a:off x="457204" y="1219210"/>
            <a:ext cx="2171710" cy="1219200"/>
          </a:xfrm>
          <a:prstGeom prst="rect">
            <a:avLst/>
          </a:prstGeom>
          <a:noFill/>
        </p:spPr>
        <p:txBody>
          <a:bodyPr wrap="square" lIns="63500" tIns="25400" rIns="63500" bIns="25400" rtlCol="0" anchor="b" anchorCtr="0">
            <a:normAutofit fontScale="92500" lnSpcReduction="10000"/>
          </a:bodyPr>
          <a:lstStyle/>
          <a:p>
            <a:pPr marL="0" indent="0" algn="l">
              <a:lnSpc>
                <a:spcPct val="100000"/>
              </a:lnSpc>
              <a:spcBef>
                <a:spcPts val="0"/>
              </a:spcBef>
              <a:spcAft>
                <a:spcPts val="0"/>
              </a:spcAft>
              <a:buSzPct val="100000"/>
              <a:buNone/>
            </a:pPr>
            <a:r>
              <a:rPr lang="zh-CN" altLang="zh-CN" sz="4400" b="1" spc="160" dirty="0">
                <a:solidFill>
                  <a:schemeClr val="lt1"/>
                </a:solidFill>
                <a:latin typeface="微软雅黑" panose="020B0503020204020204" charset="-122"/>
                <a:ea typeface="微软雅黑" panose="020B0503020204020204" charset="-122"/>
              </a:rPr>
              <a:t>清理结构</a:t>
            </a:r>
            <a:r>
              <a:rPr lang="zh-CN" altLang="zh-CN" sz="3600" b="1" spc="160" dirty="0">
                <a:solidFill>
                  <a:schemeClr val="lt1"/>
                </a:solidFill>
                <a:latin typeface="微软雅黑" panose="020B0503020204020204" charset="-122"/>
                <a:ea typeface="微软雅黑" panose="020B0503020204020204" charset="-122"/>
              </a:rPr>
              <a:t> </a:t>
            </a:r>
          </a:p>
        </p:txBody>
      </p:sp>
      <p:sp>
        <p:nvSpPr>
          <p:cNvPr id="11" name="Title 6"/>
          <p:cNvSpPr txBox="1"/>
          <p:nvPr>
            <p:custDataLst>
              <p:tags r:id="rId5"/>
            </p:custDataLst>
          </p:nvPr>
        </p:nvSpPr>
        <p:spPr>
          <a:xfrm>
            <a:off x="457200" y="2590800"/>
            <a:ext cx="2445544" cy="314452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sz="2400" b="1" spc="10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给每一部分加一个小标题</a:t>
            </a:r>
          </a:p>
        </p:txBody>
      </p:sp>
      <p:sp>
        <p:nvSpPr>
          <p:cNvPr id="2" name="Title 6"/>
          <p:cNvSpPr txBox="1"/>
          <p:nvPr>
            <p:custDataLst>
              <p:tags r:id="rId6"/>
            </p:custDataLst>
          </p:nvPr>
        </p:nvSpPr>
        <p:spPr>
          <a:xfrm>
            <a:off x="3235642" y="1459865"/>
            <a:ext cx="5834063" cy="33858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第一部分，进步和成绩（理论和实践日益结合的二十年）。</a:t>
            </a:r>
          </a:p>
          <a:p>
            <a:pPr marL="0" lvl="0" indent="-285750" algn="l" fontAlgn="ctr">
              <a:lnSpc>
                <a:spcPct val="130000"/>
              </a:lnSpc>
              <a:spcBef>
                <a:spcPts val="1000"/>
              </a:spcBef>
              <a:spcAft>
                <a:spcPts val="0"/>
              </a:spcAft>
              <a:buSzPct val="100000"/>
              <a:buFont typeface="Wingdings" panose="05000000000000000000" charset="0"/>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第二部分，缺点（理论和实际脱离的三大缺点）。</a:t>
            </a:r>
          </a:p>
          <a:p>
            <a:pPr marL="0" lvl="0" indent="-285750" algn="l" fontAlgn="ctr">
              <a:lnSpc>
                <a:spcPct val="130000"/>
              </a:lnSpc>
              <a:spcBef>
                <a:spcPts val="1000"/>
              </a:spcBef>
              <a:spcAft>
                <a:spcPts val="0"/>
              </a:spcAft>
              <a:buSzPct val="100000"/>
              <a:buFont typeface="Wingdings" panose="05000000000000000000" charset="0"/>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第三部分，两种对立的态度（两种不同学风的比较）。</a:t>
            </a:r>
          </a:p>
          <a:p>
            <a:pPr marL="0" lvl="0" indent="-285750" algn="l" fontAlgn="ctr">
              <a:lnSpc>
                <a:spcPct val="130000"/>
              </a:lnSpc>
              <a:spcBef>
                <a:spcPts val="1000"/>
              </a:spcBef>
              <a:spcAft>
                <a:spcPts val="0"/>
              </a:spcAft>
              <a:buSzPct val="100000"/>
              <a:buFont typeface="Wingdings" panose="05000000000000000000" charset="0"/>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第四部分，具体建议（转变学风的具体提议）。</a:t>
            </a:r>
          </a:p>
        </p:txBody>
      </p:sp>
      <p:sp>
        <p:nvSpPr>
          <p:cNvPr id="7" name="文本框 6"/>
          <p:cNvSpPr txBox="1"/>
          <p:nvPr/>
        </p:nvSpPr>
        <p:spPr>
          <a:xfrm>
            <a:off x="3684270" y="5134611"/>
            <a:ext cx="4574858" cy="1384995"/>
          </a:xfrm>
          <a:prstGeom prst="rect">
            <a:avLst/>
          </a:prstGeom>
          <a:noFill/>
          <a:ln w="19050">
            <a:solidFill>
              <a:schemeClr val="tx1"/>
            </a:solid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rPr>
              <a:t>“主张”——“理由”——“提议”</a:t>
            </a:r>
          </a:p>
        </p:txBody>
      </p:sp>
    </p:spTree>
    <p:custDataLst>
      <p:tags r:id="rId1"/>
    </p:custDataLst>
    <p:extLst>
      <p:ext uri="{BB962C8B-B14F-4D97-AF65-F5344CB8AC3E}">
        <p14:creationId xmlns:p14="http://schemas.microsoft.com/office/powerpoint/2010/main" val="42032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edge">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rotWithShape="1">
          <a:blip r:embed="rId6"/>
          <a:srcRect/>
          <a:stretch>
            <a:fillRect/>
          </a:stretch>
        </p:blipFill>
        <p:spPr>
          <a:xfrm>
            <a:off x="0" y="1230655"/>
            <a:ext cx="4908994" cy="4396691"/>
          </a:xfrm>
          <a:custGeom>
            <a:avLst/>
            <a:gdLst/>
            <a:ahLst/>
            <a:cxnLst>
              <a:cxn ang="3">
                <a:pos x="hc" y="t"/>
              </a:cxn>
              <a:cxn ang="cd2">
                <a:pos x="l" y="vc"/>
              </a:cxn>
              <a:cxn ang="cd4">
                <a:pos x="hc" y="b"/>
              </a:cxn>
              <a:cxn ang="0">
                <a:pos x="r" y="vc"/>
              </a:cxn>
            </a:cxnLst>
            <a:rect l="l" t="t" r="r" b="b"/>
            <a:pathLst>
              <a:path w="6506" h="10800">
                <a:moveTo>
                  <a:pt x="0" y="0"/>
                </a:moveTo>
                <a:lnTo>
                  <a:pt x="6506" y="0"/>
                </a:lnTo>
                <a:lnTo>
                  <a:pt x="6506" y="10800"/>
                </a:lnTo>
                <a:lnTo>
                  <a:pt x="0" y="10800"/>
                </a:lnTo>
                <a:lnTo>
                  <a:pt x="0" y="0"/>
                </a:lnTo>
                <a:close/>
              </a:path>
            </a:pathLst>
          </a:custGeom>
        </p:spPr>
      </p:pic>
      <p:sp>
        <p:nvSpPr>
          <p:cNvPr id="5" name="文本框 4"/>
          <p:cNvSpPr txBox="1"/>
          <p:nvPr>
            <p:custDataLst>
              <p:tags r:id="rId3"/>
            </p:custDataLst>
          </p:nvPr>
        </p:nvSpPr>
        <p:spPr>
          <a:xfrm>
            <a:off x="5150481" y="1303037"/>
            <a:ext cx="3447326" cy="762000"/>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zh-CN" altLang="zh-CN" sz="4400" b="1" spc="160" dirty="0">
                <a:solidFill>
                  <a:schemeClr val="dk1">
                    <a:lumMod val="85000"/>
                    <a:lumOff val="15000"/>
                  </a:schemeClr>
                </a:solidFill>
                <a:latin typeface="微软雅黑" panose="020B0503020204020204" charset="-122"/>
                <a:ea typeface="微软雅黑" panose="020B0503020204020204" charset="-122"/>
              </a:rPr>
              <a:t>全文线索</a:t>
            </a:r>
            <a:r>
              <a:rPr lang="zh-CN" altLang="zh-CN" sz="4000" b="1" spc="160" dirty="0">
                <a:solidFill>
                  <a:schemeClr val="dk1">
                    <a:lumMod val="85000"/>
                    <a:lumOff val="15000"/>
                  </a:schemeClr>
                </a:solidFill>
                <a:latin typeface="微软雅黑" panose="020B0503020204020204" charset="-122"/>
                <a:ea typeface="微软雅黑" panose="020B0503020204020204" charset="-122"/>
              </a:rPr>
              <a:t> </a:t>
            </a:r>
          </a:p>
        </p:txBody>
      </p:sp>
      <p:sp>
        <p:nvSpPr>
          <p:cNvPr id="11" name="Title 6"/>
          <p:cNvSpPr txBox="1"/>
          <p:nvPr>
            <p:custDataLst>
              <p:tags r:id="rId4"/>
            </p:custDataLst>
          </p:nvPr>
        </p:nvSpPr>
        <p:spPr>
          <a:xfrm>
            <a:off x="5095875" y="2676525"/>
            <a:ext cx="4048125" cy="295021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全文在论述过程中，始终贯串着“理论和实际统一”这一条红线：要改造——为什么要改造——怎么改造。</a:t>
            </a:r>
          </a:p>
        </p:txBody>
      </p:sp>
    </p:spTree>
    <p:custDataLst>
      <p:tags r:id="rId1"/>
    </p:custDataLst>
    <p:extLst>
      <p:ext uri="{BB962C8B-B14F-4D97-AF65-F5344CB8AC3E}">
        <p14:creationId xmlns:p14="http://schemas.microsoft.com/office/powerpoint/2010/main" val="2389063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amond(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8128" y="1228726"/>
            <a:ext cx="4886801" cy="5909310"/>
          </a:xfrm>
          <a:prstGeom prst="rect">
            <a:avLst/>
          </a:prstGeom>
          <a:noFill/>
          <a:ln w="19050">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rPr>
              <a:t>本文深刻地批判了理论和实际分离的主观主义的学风，精辟地阐明了理论和实际统一的马克思主义的学风，号召全党必须改造学习方法和学习制度，必须注重研究现状、注重研究历史、注重马列主义的应用，以便更好地完成认识世界和改造世界的历史任务。</a:t>
            </a:r>
          </a:p>
        </p:txBody>
      </p:sp>
      <p:sp>
        <p:nvSpPr>
          <p:cNvPr id="4" name="标题 3"/>
          <p:cNvSpPr>
            <a:spLocks noGrp="1"/>
          </p:cNvSpPr>
          <p:nvPr>
            <p:ph type="title"/>
          </p:nvPr>
        </p:nvSpPr>
        <p:spPr>
          <a:xfrm>
            <a:off x="188595" y="43181"/>
            <a:ext cx="8692039" cy="1157605"/>
          </a:xfrm>
        </p:spPr>
        <p:txBody>
          <a:bodyPr>
            <a:normAutofit/>
          </a:bodyPr>
          <a:lstStyle/>
          <a:p>
            <a:r>
              <a:rPr lang="zh-CN" altLang="zh-CN" sz="4400" b="1" dirty="0">
                <a:latin typeface="微软雅黑" panose="020B0503020204020204" charset="-122"/>
                <a:ea typeface="微软雅黑" panose="020B0503020204020204" charset="-122"/>
              </a:rPr>
              <a:t>全文主旨</a:t>
            </a:r>
            <a:r>
              <a:rPr lang="zh-CN" altLang="zh-CN" sz="4400" dirty="0"/>
              <a:t> </a:t>
            </a:r>
            <a:endParaRPr kumimoji="1" lang="zh-CN" altLang="en-US" sz="4400" dirty="0"/>
          </a:p>
        </p:txBody>
      </p:sp>
      <p:pic>
        <p:nvPicPr>
          <p:cNvPr id="3" name="图片 2" descr="146849554866913198"/>
          <p:cNvPicPr>
            <a:picLocks noChangeAspect="1"/>
          </p:cNvPicPr>
          <p:nvPr/>
        </p:nvPicPr>
        <p:blipFill>
          <a:blip r:embed="rId2"/>
          <a:stretch>
            <a:fillRect/>
          </a:stretch>
        </p:blipFill>
        <p:spPr>
          <a:xfrm>
            <a:off x="5313522" y="1228726"/>
            <a:ext cx="3685699" cy="4615815"/>
          </a:xfrm>
          <a:prstGeom prst="rect">
            <a:avLst/>
          </a:prstGeom>
        </p:spPr>
      </p:pic>
    </p:spTree>
    <p:extLst>
      <p:ext uri="{BB962C8B-B14F-4D97-AF65-F5344CB8AC3E}">
        <p14:creationId xmlns:p14="http://schemas.microsoft.com/office/powerpoint/2010/main" val="1067238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edge">
                                      <p:cBhvr>
                                        <p:cTn id="1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1635760"/>
            <a:ext cx="9144000" cy="430784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panose="020B0503020204020204" charset="-122"/>
              <a:ea typeface="微软雅黑" panose="020B0503020204020204" charset="-122"/>
              <a:sym typeface="+mn-ea"/>
            </a:endParaRPr>
          </a:p>
        </p:txBody>
      </p:sp>
      <p:sp>
        <p:nvSpPr>
          <p:cNvPr id="5" name="文本框 4"/>
          <p:cNvSpPr txBox="1"/>
          <p:nvPr>
            <p:custDataLst>
              <p:tags r:id="rId3"/>
            </p:custDataLst>
          </p:nvPr>
        </p:nvSpPr>
        <p:spPr>
          <a:xfrm>
            <a:off x="1964531" y="400685"/>
            <a:ext cx="5771198" cy="1097280"/>
          </a:xfrm>
          <a:prstGeom prst="rect">
            <a:avLst/>
          </a:prstGeom>
          <a:noFill/>
        </p:spPr>
        <p:txBody>
          <a:bodyPr wrap="square" lIns="63500" tIns="25400" rIns="63500" bIns="25400" rtlCol="0" anchor="b">
            <a:noAutofit/>
          </a:bodyPr>
          <a:lstStyle/>
          <a:p>
            <a:pPr indent="0"/>
            <a:r>
              <a:rPr lang="zh-CN" sz="6600" b="1">
                <a:solidFill>
                  <a:srgbClr val="FF0000"/>
                </a:solidFill>
                <a:latin typeface="微软雅黑" panose="020B0503020204020204" charset="-122"/>
                <a:ea typeface="微软雅黑" panose="020B0503020204020204" charset="-122"/>
                <a:cs typeface="微软雅黑" panose="020B0503020204020204" charset="-122"/>
                <a:sym typeface="+mn-ea"/>
              </a:rPr>
              <a:t>研  读  明  技  法</a:t>
            </a:r>
            <a:endParaRPr lang="zh-CN" sz="6600" b="1" spc="300">
              <a:solidFill>
                <a:schemeClr val="accent1"/>
              </a:solidFill>
              <a:latin typeface="微软雅黑" panose="020B0503020204020204" charset="-122"/>
              <a:ea typeface="微软雅黑" panose="020B0503020204020204" charset="-122"/>
            </a:endParaRPr>
          </a:p>
        </p:txBody>
      </p:sp>
      <p:pic>
        <p:nvPicPr>
          <p:cNvPr id="7" name="图片 6"/>
          <p:cNvPicPr>
            <a:picLocks noChangeAspect="1"/>
          </p:cNvPicPr>
          <p:nvPr>
            <p:custDataLst>
              <p:tags r:id="rId4"/>
            </p:custDataLst>
          </p:nvPr>
        </p:nvPicPr>
        <p:blipFill rotWithShape="1">
          <a:blip r:embed="rId7"/>
          <a:srcRect l="23254" t="16569" r="26433" b="27218"/>
          <a:stretch>
            <a:fillRect/>
          </a:stretch>
        </p:blipFill>
        <p:spPr>
          <a:xfrm>
            <a:off x="689610" y="1924051"/>
            <a:ext cx="3857625" cy="3394075"/>
          </a:xfrm>
          <a:prstGeom prst="rect">
            <a:avLst/>
          </a:prstGeom>
        </p:spPr>
      </p:pic>
      <p:pic>
        <p:nvPicPr>
          <p:cNvPr id="8" name="图片 7"/>
          <p:cNvPicPr>
            <a:picLocks noChangeAspect="1"/>
          </p:cNvPicPr>
          <p:nvPr>
            <p:custDataLst>
              <p:tags r:id="rId5"/>
            </p:custDataLst>
          </p:nvPr>
        </p:nvPicPr>
        <p:blipFill rotWithShape="1">
          <a:blip r:embed="rId8"/>
          <a:srcRect/>
          <a:stretch>
            <a:fillRect/>
          </a:stretch>
        </p:blipFill>
        <p:spPr>
          <a:xfrm>
            <a:off x="5019676" y="1924050"/>
            <a:ext cx="3517106" cy="3394710"/>
          </a:xfrm>
          <a:custGeom>
            <a:avLst/>
            <a:gdLst/>
            <a:ahLst/>
            <a:cxnLst>
              <a:cxn ang="3">
                <a:pos x="hc" y="t"/>
              </a:cxn>
              <a:cxn ang="cd2">
                <a:pos x="l" y="vc"/>
              </a:cxn>
              <a:cxn ang="cd4">
                <a:pos x="hc" y="b"/>
              </a:cxn>
              <a:cxn ang="0">
                <a:pos x="r" y="vc"/>
              </a:cxn>
            </a:cxnLst>
            <a:rect l="l" t="t" r="r" b="b"/>
            <a:pathLst>
              <a:path w="5040" h="5040">
                <a:moveTo>
                  <a:pt x="0" y="0"/>
                </a:moveTo>
                <a:lnTo>
                  <a:pt x="5040" y="0"/>
                </a:lnTo>
                <a:lnTo>
                  <a:pt x="5040" y="5040"/>
                </a:lnTo>
                <a:lnTo>
                  <a:pt x="0" y="5040"/>
                </a:lnTo>
                <a:lnTo>
                  <a:pt x="0" y="0"/>
                </a:lnTo>
                <a:close/>
              </a:path>
            </a:pathLst>
          </a:custGeom>
        </p:spPr>
      </p:pic>
      <p:sp>
        <p:nvSpPr>
          <p:cNvPr id="2" name="文本框 1"/>
          <p:cNvSpPr txBox="1"/>
          <p:nvPr/>
        </p:nvSpPr>
        <p:spPr>
          <a:xfrm>
            <a:off x="689610" y="139066"/>
            <a:ext cx="1729365" cy="1558052"/>
          </a:xfrm>
          <a:prstGeom prst="ellipse">
            <a:avLst/>
          </a:prstGeom>
          <a:solidFill>
            <a:srgbClr val="00B0F0"/>
          </a:solidFill>
        </p:spPr>
        <p:txBody>
          <a:bodyPr wrap="none" rtlCol="0">
            <a:spAutoFit/>
          </a:bodyPr>
          <a:lstStyle/>
          <a:p>
            <a:r>
              <a:rPr lang="en-US" altLang="zh-CN" sz="6600" b="1">
                <a:solidFill>
                  <a:srgbClr val="FFFF00"/>
                </a:solidFill>
                <a:latin typeface="微软雅黑" panose="020B0503020204020204" charset="-122"/>
                <a:ea typeface="微软雅黑" panose="020B0503020204020204" charset="-122"/>
              </a:rPr>
              <a:t>03</a:t>
            </a:r>
          </a:p>
        </p:txBody>
      </p:sp>
    </p:spTree>
    <p:custDataLst>
      <p:tags r:id="rId1"/>
    </p:custDataLst>
    <p:extLst>
      <p:ext uri="{BB962C8B-B14F-4D97-AF65-F5344CB8AC3E}">
        <p14:creationId xmlns:p14="http://schemas.microsoft.com/office/powerpoint/2010/main" val="232266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90525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8" name="矩形 10"/>
          <p:cNvSpPr/>
          <p:nvPr>
            <p:custDataLst>
              <p:tags r:id="rId3"/>
            </p:custDataLst>
          </p:nvPr>
        </p:nvSpPr>
        <p:spPr>
          <a:xfrm>
            <a:off x="0" y="2133617"/>
            <a:ext cx="9144074" cy="3505228"/>
          </a:xfrm>
          <a:prstGeom prst="rect">
            <a:avLst/>
          </a:prstGeom>
          <a:solidFill>
            <a:schemeClr val="lt2"/>
          </a:solidFill>
          <a:ln>
            <a:noFill/>
          </a:ln>
          <a:effectLst>
            <a:outerShdw blurRad="88900" dist="469900" sx="103000" sy="103000" algn="ctr" rotWithShape="0">
              <a:srgbClr val="BEBEBE">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4"/>
            </p:custDataLst>
          </p:nvPr>
        </p:nvSpPr>
        <p:spPr>
          <a:xfrm>
            <a:off x="342867" y="152400"/>
            <a:ext cx="8458267" cy="609600"/>
          </a:xfrm>
          <a:prstGeom prst="rect">
            <a:avLst/>
          </a:prstGeom>
          <a:noFill/>
        </p:spPr>
        <p:txBody>
          <a:bodyPr wrap="square" lIns="63500" tIns="25400" rIns="63500" bIns="25400" rtlCol="0" anchor="ctr" anchorCtr="0">
            <a:noAutofit/>
          </a:bodyPr>
          <a:lstStyle/>
          <a:p>
            <a:pPr marL="0" indent="0" algn="l">
              <a:lnSpc>
                <a:spcPct val="100000"/>
              </a:lnSpc>
              <a:spcBef>
                <a:spcPts val="0"/>
              </a:spcBef>
              <a:spcAft>
                <a:spcPts val="0"/>
              </a:spcAft>
              <a:buSzPct val="100000"/>
              <a:buNone/>
            </a:pPr>
            <a:r>
              <a:rPr lang="zh-CN" altLang="en-US" sz="4000" b="1" spc="160" dirty="0">
                <a:solidFill>
                  <a:schemeClr val="lt1"/>
                </a:solidFill>
                <a:latin typeface="微软雅黑" panose="020B0503020204020204" charset="-122"/>
                <a:ea typeface="微软雅黑" panose="020B0503020204020204" charset="-122"/>
              </a:rPr>
              <a:t>示范分析第一部分</a:t>
            </a:r>
          </a:p>
        </p:txBody>
      </p:sp>
      <p:sp>
        <p:nvSpPr>
          <p:cNvPr id="11" name="Title 6"/>
          <p:cNvSpPr txBox="1"/>
          <p:nvPr>
            <p:custDataLst>
              <p:tags r:id="rId5"/>
            </p:custDataLst>
          </p:nvPr>
        </p:nvSpPr>
        <p:spPr>
          <a:xfrm>
            <a:off x="296228" y="2776856"/>
            <a:ext cx="3333750" cy="22091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回顾历史经验，说明理论和实践统一的重要性，正面论述改造我们的学习所必须遵循的原则。</a:t>
            </a:r>
          </a:p>
        </p:txBody>
      </p:sp>
      <p:pic>
        <p:nvPicPr>
          <p:cNvPr id="6" name="图片 5"/>
          <p:cNvPicPr>
            <a:picLocks noChangeAspect="1"/>
          </p:cNvPicPr>
          <p:nvPr>
            <p:custDataLst>
              <p:tags r:id="rId6"/>
            </p:custDataLst>
          </p:nvPr>
        </p:nvPicPr>
        <p:blipFill rotWithShape="1">
          <a:blip r:embed="rId9"/>
          <a:srcRect/>
          <a:stretch>
            <a:fillRect/>
          </a:stretch>
        </p:blipFill>
        <p:spPr>
          <a:xfrm>
            <a:off x="4204811" y="2428876"/>
            <a:ext cx="4170998" cy="2905125"/>
          </a:xfrm>
          <a:custGeom>
            <a:avLst/>
            <a:gdLst/>
            <a:ahLst/>
            <a:cxnLst>
              <a:cxn ang="3">
                <a:pos x="hc" y="t"/>
              </a:cxn>
              <a:cxn ang="cd2">
                <a:pos x="l" y="vc"/>
              </a:cxn>
              <a:cxn ang="cd4">
                <a:pos x="hc" y="b"/>
              </a:cxn>
              <a:cxn ang="0">
                <a:pos x="r" y="vc"/>
              </a:cxn>
            </a:cxnLst>
            <a:rect l="l" t="t" r="r" b="b"/>
            <a:pathLst>
              <a:path w="9840" h="3960">
                <a:moveTo>
                  <a:pt x="0" y="0"/>
                </a:moveTo>
                <a:lnTo>
                  <a:pt x="9840" y="0"/>
                </a:lnTo>
                <a:lnTo>
                  <a:pt x="9840" y="3960"/>
                </a:lnTo>
                <a:lnTo>
                  <a:pt x="0" y="3960"/>
                </a:lnTo>
                <a:lnTo>
                  <a:pt x="0" y="0"/>
                </a:lnTo>
                <a:close/>
              </a:path>
            </a:pathLst>
          </a:custGeom>
        </p:spPr>
      </p:pic>
    </p:spTree>
    <p:custDataLst>
      <p:tags r:id="rId1"/>
    </p:custDataLst>
    <p:extLst>
      <p:ext uri="{BB962C8B-B14F-4D97-AF65-F5344CB8AC3E}">
        <p14:creationId xmlns:p14="http://schemas.microsoft.com/office/powerpoint/2010/main" val="3682627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strVal val="#ppt_w*0.70"/>
                                          </p:val>
                                        </p:tav>
                                        <p:tav tm="100000">
                                          <p:val>
                                            <p:strVal val="#ppt_w"/>
                                          </p:val>
                                        </p:tav>
                                      </p:tavLst>
                                    </p:anim>
                                    <p:anim calcmode="lin" valueType="num">
                                      <p:cBhvr>
                                        <p:cTn id="23" dur="1000" fill="hold"/>
                                        <p:tgtEl>
                                          <p:spTgt spid="6"/>
                                        </p:tgtEl>
                                        <p:attrNameLst>
                                          <p:attrName>ppt_h</p:attrName>
                                        </p:attrNameLst>
                                      </p:cBhvr>
                                      <p:tavLst>
                                        <p:tav tm="0">
                                          <p:val>
                                            <p:strVal val="#ppt_h"/>
                                          </p:val>
                                        </p:tav>
                                        <p:tav tm="100000">
                                          <p:val>
                                            <p:strVal val="#ppt_h"/>
                                          </p:val>
                                        </p:tav>
                                      </p:tavLst>
                                    </p:anim>
                                    <p:animEffect transition="in" filter="fade">
                                      <p:cBhvr>
                                        <p:cTn id="24" dur="10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edge">
                                      <p:cBhvr>
                                        <p:cTn id="2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animBg="1"/>
      <p:bldP spid="3"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90525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8" name="矩形 10"/>
          <p:cNvSpPr/>
          <p:nvPr>
            <p:custDataLst>
              <p:tags r:id="rId3"/>
            </p:custDataLst>
          </p:nvPr>
        </p:nvSpPr>
        <p:spPr>
          <a:xfrm>
            <a:off x="0" y="2133617"/>
            <a:ext cx="9144074" cy="3505228"/>
          </a:xfrm>
          <a:prstGeom prst="rect">
            <a:avLst/>
          </a:prstGeom>
          <a:solidFill>
            <a:schemeClr val="lt2"/>
          </a:solidFill>
          <a:ln>
            <a:noFill/>
          </a:ln>
          <a:effectLst>
            <a:outerShdw blurRad="88900" dist="469900" sx="103000" sy="103000" algn="ctr" rotWithShape="0">
              <a:srgbClr val="BEBEBE">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4"/>
            </p:custDataLst>
          </p:nvPr>
        </p:nvSpPr>
        <p:spPr>
          <a:xfrm>
            <a:off x="342867" y="152400"/>
            <a:ext cx="8458267" cy="609600"/>
          </a:xfrm>
          <a:prstGeom prst="rect">
            <a:avLst/>
          </a:prstGeom>
          <a:noFill/>
        </p:spPr>
        <p:txBody>
          <a:bodyPr wrap="square" lIns="63500" tIns="25400" rIns="63500" bIns="25400" rtlCol="0" anchor="ctr" anchorCtr="0">
            <a:noAutofit/>
          </a:bodyPr>
          <a:lstStyle/>
          <a:p>
            <a:pPr marL="0" indent="0" algn="l">
              <a:lnSpc>
                <a:spcPct val="100000"/>
              </a:lnSpc>
              <a:spcBef>
                <a:spcPts val="0"/>
              </a:spcBef>
              <a:spcAft>
                <a:spcPts val="0"/>
              </a:spcAft>
              <a:buSzPct val="100000"/>
              <a:buNone/>
            </a:pPr>
            <a:r>
              <a:rPr lang="zh-CN" altLang="en-US" sz="4000" b="1" spc="160" dirty="0">
                <a:solidFill>
                  <a:schemeClr val="lt1"/>
                </a:solidFill>
                <a:latin typeface="微软雅黑" panose="020B0503020204020204" charset="-122"/>
                <a:ea typeface="微软雅黑" panose="020B0503020204020204" charset="-122"/>
              </a:rPr>
              <a:t>示范分析第一部分</a:t>
            </a:r>
          </a:p>
        </p:txBody>
      </p:sp>
      <p:sp>
        <p:nvSpPr>
          <p:cNvPr id="11" name="Title 6"/>
          <p:cNvSpPr txBox="1"/>
          <p:nvPr>
            <p:custDataLst>
              <p:tags r:id="rId5"/>
            </p:custDataLst>
          </p:nvPr>
        </p:nvSpPr>
        <p:spPr>
          <a:xfrm>
            <a:off x="126206" y="2298065"/>
            <a:ext cx="4815840" cy="31826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pPr>
            <a:r>
              <a:rPr lang="zh-CN" sz="2800" b="1">
                <a:latin typeface="微软雅黑" panose="020B0503020204020204" charset="-122"/>
                <a:ea typeface="微软雅黑" panose="020B0503020204020204" charset="-122"/>
                <a:sym typeface="+mn-ea"/>
              </a:rPr>
              <a:t>四层。第1句为一层，概括党的二十年理论与实践相结合的情况；第2句为二层，概括党的认识得到提高与丰富；第3句至第6句为第三层，概叙党探索救国之路取得的成绩；第7句为四层，肯定党的成绩。</a:t>
            </a:r>
            <a:endParaRPr lang="zh-CN"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2" name="图片 1" descr="1569469428813421"/>
          <p:cNvPicPr>
            <a:picLocks noChangeAspect="1"/>
          </p:cNvPicPr>
          <p:nvPr/>
        </p:nvPicPr>
        <p:blipFill>
          <a:blip r:embed="rId8"/>
          <a:stretch>
            <a:fillRect/>
          </a:stretch>
        </p:blipFill>
        <p:spPr>
          <a:xfrm>
            <a:off x="5144929" y="2298065"/>
            <a:ext cx="3756660" cy="2981960"/>
          </a:xfrm>
          <a:prstGeom prst="rect">
            <a:avLst/>
          </a:prstGeom>
        </p:spPr>
      </p:pic>
    </p:spTree>
    <p:custDataLst>
      <p:tags r:id="rId1"/>
    </p:custDataLst>
    <p:extLst>
      <p:ext uri="{BB962C8B-B14F-4D97-AF65-F5344CB8AC3E}">
        <p14:creationId xmlns:p14="http://schemas.microsoft.com/office/powerpoint/2010/main" val="3455245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edge">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90525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8" name="矩形 10"/>
          <p:cNvSpPr/>
          <p:nvPr>
            <p:custDataLst>
              <p:tags r:id="rId3"/>
            </p:custDataLst>
          </p:nvPr>
        </p:nvSpPr>
        <p:spPr>
          <a:xfrm>
            <a:off x="0" y="2133617"/>
            <a:ext cx="9144074" cy="3505228"/>
          </a:xfrm>
          <a:prstGeom prst="rect">
            <a:avLst/>
          </a:prstGeom>
          <a:solidFill>
            <a:schemeClr val="lt2"/>
          </a:solidFill>
          <a:ln>
            <a:noFill/>
          </a:ln>
          <a:effectLst>
            <a:outerShdw blurRad="88900" dist="469900" sx="103000" sy="103000" algn="ctr" rotWithShape="0">
              <a:srgbClr val="BEBEBE">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4"/>
            </p:custDataLst>
          </p:nvPr>
        </p:nvSpPr>
        <p:spPr>
          <a:xfrm>
            <a:off x="342867" y="152400"/>
            <a:ext cx="8458267" cy="609600"/>
          </a:xfrm>
          <a:prstGeom prst="rect">
            <a:avLst/>
          </a:prstGeom>
          <a:noFill/>
        </p:spPr>
        <p:txBody>
          <a:bodyPr wrap="square" lIns="63500" tIns="25400" rIns="63500" bIns="25400" rtlCol="0" anchor="ctr" anchorCtr="0">
            <a:noAutofit/>
          </a:bodyPr>
          <a:lstStyle/>
          <a:p>
            <a:pPr marL="0" indent="0" algn="l">
              <a:lnSpc>
                <a:spcPct val="100000"/>
              </a:lnSpc>
              <a:spcBef>
                <a:spcPts val="0"/>
              </a:spcBef>
              <a:spcAft>
                <a:spcPts val="0"/>
              </a:spcAft>
              <a:buSzPct val="100000"/>
              <a:buNone/>
            </a:pPr>
            <a:r>
              <a:rPr lang="zh-CN" altLang="en-US" sz="4000" b="1" spc="160" dirty="0">
                <a:solidFill>
                  <a:schemeClr val="lt1"/>
                </a:solidFill>
                <a:latin typeface="微软雅黑" panose="020B0503020204020204" charset="-122"/>
                <a:ea typeface="微软雅黑" panose="020B0503020204020204" charset="-122"/>
              </a:rPr>
              <a:t>示范分析第一部分</a:t>
            </a:r>
          </a:p>
        </p:txBody>
      </p:sp>
      <p:sp>
        <p:nvSpPr>
          <p:cNvPr id="11" name="Title 6"/>
          <p:cNvSpPr txBox="1"/>
          <p:nvPr>
            <p:custDataLst>
              <p:tags r:id="rId5"/>
            </p:custDataLst>
          </p:nvPr>
        </p:nvSpPr>
        <p:spPr>
          <a:xfrm>
            <a:off x="296228" y="2429510"/>
            <a:ext cx="3689509" cy="30213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pPr>
            <a:r>
              <a:rPr lang="zh-CN" sz="2800" b="1">
                <a:solidFill>
                  <a:srgbClr val="FF0000"/>
                </a:solidFill>
                <a:latin typeface="微软雅黑" panose="020B0503020204020204" charset="-122"/>
                <a:ea typeface="微软雅黑" panose="020B0503020204020204" charset="-122"/>
                <a:sym typeface="+mn-ea"/>
              </a:rPr>
              <a:t>论证方法：例证法</a:t>
            </a:r>
            <a:endParaRPr lang="zh-CN" sz="2800" b="1">
              <a:solidFill>
                <a:srgbClr val="FF0000"/>
              </a:solidFill>
              <a:latin typeface="微软雅黑" panose="020B0503020204020204" charset="-122"/>
              <a:ea typeface="微软雅黑" panose="020B0503020204020204" charset="-122"/>
            </a:endParaRPr>
          </a:p>
          <a:p>
            <a:pPr indent="0" fontAlgn="auto">
              <a:lnSpc>
                <a:spcPct val="150000"/>
              </a:lnSpc>
            </a:pPr>
            <a:r>
              <a:rPr lang="zh-CN" sz="2800" b="1">
                <a:latin typeface="微软雅黑" panose="020B0503020204020204" charset="-122"/>
                <a:ea typeface="微软雅黑" panose="020B0503020204020204" charset="-122"/>
                <a:sym typeface="+mn-ea"/>
              </a:rPr>
              <a:t>在提出论点之后，作者便概述了二十年来党对马列主义的认识、学习和发展的历程等概括性的事例作论据。</a:t>
            </a:r>
            <a:endParaRPr lang="zh-CN"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custDataLst>
              <p:tags r:id="rId6"/>
            </p:custDataLst>
          </p:nvPr>
        </p:nvPicPr>
        <p:blipFill rotWithShape="1">
          <a:blip r:embed="rId9"/>
          <a:srcRect/>
          <a:stretch>
            <a:fillRect/>
          </a:stretch>
        </p:blipFill>
        <p:spPr>
          <a:xfrm>
            <a:off x="4397692" y="2487296"/>
            <a:ext cx="4155758" cy="2905125"/>
          </a:xfrm>
          <a:custGeom>
            <a:avLst/>
            <a:gdLst/>
            <a:ahLst/>
            <a:cxnLst>
              <a:cxn ang="3">
                <a:pos x="hc" y="t"/>
              </a:cxn>
              <a:cxn ang="cd2">
                <a:pos x="l" y="vc"/>
              </a:cxn>
              <a:cxn ang="cd4">
                <a:pos x="hc" y="b"/>
              </a:cxn>
              <a:cxn ang="0">
                <a:pos x="r" y="vc"/>
              </a:cxn>
            </a:cxnLst>
            <a:rect l="l" t="t" r="r" b="b"/>
            <a:pathLst>
              <a:path w="9840" h="3960">
                <a:moveTo>
                  <a:pt x="0" y="0"/>
                </a:moveTo>
                <a:lnTo>
                  <a:pt x="9840" y="0"/>
                </a:lnTo>
                <a:lnTo>
                  <a:pt x="9840" y="3960"/>
                </a:lnTo>
                <a:lnTo>
                  <a:pt x="0" y="3960"/>
                </a:lnTo>
                <a:lnTo>
                  <a:pt x="0" y="0"/>
                </a:lnTo>
                <a:close/>
              </a:path>
            </a:pathLst>
          </a:custGeom>
        </p:spPr>
      </p:pic>
    </p:spTree>
    <p:custDataLst>
      <p:tags r:id="rId1"/>
    </p:custDataLst>
    <p:extLst>
      <p:ext uri="{BB962C8B-B14F-4D97-AF65-F5344CB8AC3E}">
        <p14:creationId xmlns:p14="http://schemas.microsoft.com/office/powerpoint/2010/main" val="2798981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edge">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装饰矩形"/>
          <p:cNvSpPr/>
          <p:nvPr>
            <p:custDataLst>
              <p:tags r:id="rId2"/>
            </p:custDataLst>
          </p:nvPr>
        </p:nvSpPr>
        <p:spPr>
          <a:xfrm>
            <a:off x="5114891" y="1670027"/>
            <a:ext cx="3698558" cy="3813175"/>
          </a:xfrm>
          <a:prstGeom prst="rect">
            <a:avLst/>
          </a:prstGeom>
          <a:solidFill>
            <a:srgbClr val="0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solidFill>
                <a:srgbClr val="FFFFFF"/>
              </a:solidFill>
              <a:latin typeface="微软雅黑" panose="020B0503020204020204" charset="-122"/>
              <a:ea typeface="微软雅黑" panose="020B0503020204020204" charset="-122"/>
              <a:sym typeface="+mn-ea"/>
            </a:endParaRPr>
          </a:p>
        </p:txBody>
      </p:sp>
      <p:sp>
        <p:nvSpPr>
          <p:cNvPr id="4" name="任意多边形: 形状 21"/>
          <p:cNvSpPr/>
          <p:nvPr>
            <p:custDataLst>
              <p:tags r:id="rId3"/>
            </p:custDataLst>
          </p:nvPr>
        </p:nvSpPr>
        <p:spPr>
          <a:xfrm rot="7318264">
            <a:off x="3748916" y="3430826"/>
            <a:ext cx="225942" cy="4130169"/>
          </a:xfrm>
          <a:custGeom>
            <a:avLst/>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ah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rgbClr val="54BDF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6" name="任意多边形: 形状 19"/>
          <p:cNvSpPr/>
          <p:nvPr>
            <p:custDataLst>
              <p:tags r:id="rId4"/>
            </p:custDataLst>
          </p:nvPr>
        </p:nvSpPr>
        <p:spPr>
          <a:xfrm rot="7318264">
            <a:off x="4239061" y="517769"/>
            <a:ext cx="672094" cy="7786452"/>
          </a:xfrm>
          <a:custGeom>
            <a:avLst/>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cxnSp>
        <p:nvCxnSpPr>
          <p:cNvPr id="7" name="直接连接符 6"/>
          <p:cNvCxnSpPr/>
          <p:nvPr>
            <p:custDataLst>
              <p:tags r:id="rId5"/>
            </p:custDataLst>
          </p:nvPr>
        </p:nvCxnSpPr>
        <p:spPr>
          <a:xfrm>
            <a:off x="369795" y="622007"/>
            <a:ext cx="8386481"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6"/>
            </p:custDataLst>
          </p:nvPr>
        </p:nvCxnSpPr>
        <p:spPr>
          <a:xfrm>
            <a:off x="369539" y="2018414"/>
            <a:ext cx="3886200"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7"/>
            </p:custDataLst>
          </p:nvPr>
        </p:nvSpPr>
        <p:spPr>
          <a:xfrm>
            <a:off x="369570" y="984250"/>
            <a:ext cx="3886200" cy="849630"/>
          </a:xfrm>
          <a:prstGeom prst="rect">
            <a:avLst/>
          </a:prstGeom>
          <a:noFill/>
        </p:spPr>
        <p:txBody>
          <a:bodyPr wrap="square" lIns="63500" tIns="25400" rIns="63500" bIns="25400" rtlCol="0" anchor="b" anchorCtr="0">
            <a:noAutofit/>
          </a:bodyPr>
          <a:lstStyle/>
          <a:p>
            <a:pPr marL="0" indent="0" algn="l">
              <a:lnSpc>
                <a:spcPct val="100000"/>
              </a:lnSpc>
              <a:spcBef>
                <a:spcPts val="0"/>
              </a:spcBef>
              <a:spcAft>
                <a:spcPts val="0"/>
              </a:spcAft>
              <a:buSzPct val="100000"/>
              <a:buNone/>
            </a:pPr>
            <a:r>
              <a:rPr lang="zh-CN" altLang="en-US" sz="4400" b="1" spc="160" dirty="0">
                <a:solidFill>
                  <a:schemeClr val="accent1"/>
                </a:solidFill>
                <a:latin typeface="微软雅黑" panose="020B0503020204020204" charset="-122"/>
                <a:ea typeface="微软雅黑" panose="020B0503020204020204" charset="-122"/>
              </a:rPr>
              <a:t>自主探究第二部分</a:t>
            </a:r>
          </a:p>
        </p:txBody>
      </p:sp>
      <p:sp>
        <p:nvSpPr>
          <p:cNvPr id="11" name="Title 6"/>
          <p:cNvSpPr txBox="1"/>
          <p:nvPr>
            <p:custDataLst>
              <p:tags r:id="rId8"/>
            </p:custDataLst>
          </p:nvPr>
        </p:nvSpPr>
        <p:spPr>
          <a:xfrm>
            <a:off x="369570" y="2618740"/>
            <a:ext cx="3886200" cy="19964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sz="2800" b="1"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指出在学习中存在的三个方面的缺点，从反面论证必须改造我们的学习。</a:t>
            </a:r>
          </a:p>
        </p:txBody>
      </p:sp>
      <p:pic>
        <p:nvPicPr>
          <p:cNvPr id="12" name="图片 11"/>
          <p:cNvPicPr>
            <a:picLocks noChangeAspect="1"/>
          </p:cNvPicPr>
          <p:nvPr>
            <p:custDataLst>
              <p:tags r:id="rId9"/>
            </p:custDataLst>
          </p:nvPr>
        </p:nvPicPr>
        <p:blipFill rotWithShape="1">
          <a:blip r:embed="rId12"/>
          <a:srcRect/>
          <a:stretch>
            <a:fillRect/>
          </a:stretch>
        </p:blipFill>
        <p:spPr>
          <a:xfrm>
            <a:off x="4800604" y="1833725"/>
            <a:ext cx="3886229" cy="3190550"/>
          </a:xfrm>
          <a:custGeom>
            <a:avLst/>
            <a:gdLst/>
            <a:ahLst/>
            <a:cxnLst>
              <a:cxn ang="3">
                <a:pos x="hc" y="t"/>
              </a:cxn>
              <a:cxn ang="cd2">
                <a:pos x="l" y="vc"/>
              </a:cxn>
              <a:cxn ang="cd4">
                <a:pos x="hc" y="b"/>
              </a:cxn>
              <a:cxn ang="0">
                <a:pos x="r" y="vc"/>
              </a:cxn>
            </a:cxnLst>
            <a:rect l="l" t="t" r="r" b="b"/>
            <a:pathLst>
              <a:path w="8160" h="6000">
                <a:moveTo>
                  <a:pt x="0" y="0"/>
                </a:moveTo>
                <a:lnTo>
                  <a:pt x="8160" y="0"/>
                </a:lnTo>
                <a:lnTo>
                  <a:pt x="8160" y="6000"/>
                </a:lnTo>
                <a:lnTo>
                  <a:pt x="0" y="6000"/>
                </a:lnTo>
                <a:lnTo>
                  <a:pt x="0" y="0"/>
                </a:lnTo>
                <a:close/>
              </a:path>
            </a:pathLst>
          </a:custGeom>
        </p:spPr>
      </p:pic>
    </p:spTree>
    <p:custDataLst>
      <p:tags r:id="rId1"/>
    </p:custDataLst>
    <p:extLst>
      <p:ext uri="{BB962C8B-B14F-4D97-AF65-F5344CB8AC3E}">
        <p14:creationId xmlns:p14="http://schemas.microsoft.com/office/powerpoint/2010/main" val="262401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strVal val="#ppt_w*0.70"/>
                                          </p:val>
                                        </p:tav>
                                        <p:tav tm="100000">
                                          <p:val>
                                            <p:strVal val="#ppt_w"/>
                                          </p:val>
                                        </p:tav>
                                      </p:tavLst>
                                    </p:anim>
                                    <p:anim calcmode="lin" valueType="num">
                                      <p:cBhvr>
                                        <p:cTn id="28" dur="1000" fill="hold"/>
                                        <p:tgtEl>
                                          <p:spTgt spid="9"/>
                                        </p:tgtEl>
                                        <p:attrNameLst>
                                          <p:attrName>ppt_h</p:attrName>
                                        </p:attrNameLst>
                                      </p:cBhvr>
                                      <p:tavLst>
                                        <p:tav tm="0">
                                          <p:val>
                                            <p:strVal val="#ppt_h"/>
                                          </p:val>
                                        </p:tav>
                                        <p:tav tm="100000">
                                          <p:val>
                                            <p:strVal val="#ppt_h"/>
                                          </p:val>
                                        </p:tav>
                                      </p:tavLst>
                                    </p:anim>
                                    <p:animEffect transition="in" filter="fade">
                                      <p:cBhvr>
                                        <p:cTn id="29" dur="1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heel(1)">
                                      <p:cBhvr>
                                        <p:cTn id="3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装饰矩形"/>
          <p:cNvSpPr/>
          <p:nvPr>
            <p:custDataLst>
              <p:tags r:id="rId2"/>
            </p:custDataLst>
          </p:nvPr>
        </p:nvSpPr>
        <p:spPr>
          <a:xfrm>
            <a:off x="5114891" y="1670027"/>
            <a:ext cx="3698558" cy="3813175"/>
          </a:xfrm>
          <a:prstGeom prst="rect">
            <a:avLst/>
          </a:prstGeom>
          <a:solidFill>
            <a:srgbClr val="0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solidFill>
                <a:srgbClr val="FFFFFF"/>
              </a:solidFill>
              <a:latin typeface="微软雅黑" panose="020B0503020204020204" charset="-122"/>
              <a:ea typeface="微软雅黑" panose="020B0503020204020204" charset="-122"/>
              <a:sym typeface="+mn-ea"/>
            </a:endParaRPr>
          </a:p>
        </p:txBody>
      </p:sp>
      <p:sp>
        <p:nvSpPr>
          <p:cNvPr id="4" name="任意多边形: 形状 21"/>
          <p:cNvSpPr/>
          <p:nvPr>
            <p:custDataLst>
              <p:tags r:id="rId3"/>
            </p:custDataLst>
          </p:nvPr>
        </p:nvSpPr>
        <p:spPr>
          <a:xfrm rot="7318264">
            <a:off x="3748916" y="3430826"/>
            <a:ext cx="225942" cy="4130169"/>
          </a:xfrm>
          <a:custGeom>
            <a:avLst/>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ah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rgbClr val="54BDF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6" name="任意多边形: 形状 19"/>
          <p:cNvSpPr/>
          <p:nvPr>
            <p:custDataLst>
              <p:tags r:id="rId4"/>
            </p:custDataLst>
          </p:nvPr>
        </p:nvSpPr>
        <p:spPr>
          <a:xfrm rot="7318264">
            <a:off x="4239061" y="517769"/>
            <a:ext cx="672094" cy="7786452"/>
          </a:xfrm>
          <a:custGeom>
            <a:avLst/>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cxnSp>
        <p:nvCxnSpPr>
          <p:cNvPr id="7" name="直接连接符 6"/>
          <p:cNvCxnSpPr/>
          <p:nvPr>
            <p:custDataLst>
              <p:tags r:id="rId5"/>
            </p:custDataLst>
          </p:nvPr>
        </p:nvCxnSpPr>
        <p:spPr>
          <a:xfrm>
            <a:off x="369795" y="622007"/>
            <a:ext cx="8386481"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6"/>
            </p:custDataLst>
          </p:nvPr>
        </p:nvCxnSpPr>
        <p:spPr>
          <a:xfrm>
            <a:off x="369539" y="2018414"/>
            <a:ext cx="3886200"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7"/>
            </p:custDataLst>
          </p:nvPr>
        </p:nvSpPr>
        <p:spPr>
          <a:xfrm>
            <a:off x="369570" y="984250"/>
            <a:ext cx="3886200" cy="849630"/>
          </a:xfrm>
          <a:prstGeom prst="rect">
            <a:avLst/>
          </a:prstGeom>
          <a:noFill/>
        </p:spPr>
        <p:txBody>
          <a:bodyPr wrap="square" lIns="63500" tIns="25400" rIns="63500" bIns="25400" rtlCol="0" anchor="b" anchorCtr="0">
            <a:noAutofit/>
          </a:bodyPr>
          <a:lstStyle/>
          <a:p>
            <a:pPr marL="0" indent="0" algn="l">
              <a:lnSpc>
                <a:spcPct val="100000"/>
              </a:lnSpc>
              <a:spcBef>
                <a:spcPts val="0"/>
              </a:spcBef>
              <a:spcAft>
                <a:spcPts val="0"/>
              </a:spcAft>
              <a:buSzPct val="100000"/>
              <a:buNone/>
            </a:pPr>
            <a:r>
              <a:rPr lang="zh-CN" altLang="en-US" sz="4400" b="1" spc="160" dirty="0">
                <a:solidFill>
                  <a:schemeClr val="accent1"/>
                </a:solidFill>
                <a:latin typeface="微软雅黑" panose="020B0503020204020204" charset="-122"/>
                <a:ea typeface="微软雅黑" panose="020B0503020204020204" charset="-122"/>
              </a:rPr>
              <a:t>自主探究第二部分</a:t>
            </a:r>
          </a:p>
        </p:txBody>
      </p:sp>
      <p:sp>
        <p:nvSpPr>
          <p:cNvPr id="11" name="Title 6"/>
          <p:cNvSpPr txBox="1"/>
          <p:nvPr>
            <p:custDataLst>
              <p:tags r:id="rId8"/>
            </p:custDataLst>
          </p:nvPr>
        </p:nvSpPr>
        <p:spPr>
          <a:xfrm>
            <a:off x="369570" y="2385060"/>
            <a:ext cx="3886200" cy="263906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pPr>
            <a:r>
              <a:rPr lang="zh-CN" sz="2800" b="1">
                <a:latin typeface="微软雅黑" panose="020B0503020204020204" charset="-122"/>
                <a:ea typeface="微软雅黑" panose="020B0503020204020204" charset="-122"/>
                <a:sym typeface="+mn-ea"/>
              </a:rPr>
              <a:t>层次：先总说“我们还是有缺点的，而且还有很大的缺点”；接着分析缺点的三大表现；再分析存在这些缺点的根源的三种典型。</a:t>
            </a:r>
            <a:endParaRPr lang="zh-CN" sz="2800" b="1"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pic>
        <p:nvPicPr>
          <p:cNvPr id="12" name="图片 11"/>
          <p:cNvPicPr>
            <a:picLocks noChangeAspect="1"/>
          </p:cNvPicPr>
          <p:nvPr>
            <p:custDataLst>
              <p:tags r:id="rId9"/>
            </p:custDataLst>
          </p:nvPr>
        </p:nvPicPr>
        <p:blipFill rotWithShape="1">
          <a:blip r:embed="rId12"/>
          <a:srcRect/>
          <a:stretch>
            <a:fillRect/>
          </a:stretch>
        </p:blipFill>
        <p:spPr>
          <a:xfrm>
            <a:off x="4800604" y="1833725"/>
            <a:ext cx="3886229" cy="3190550"/>
          </a:xfrm>
          <a:custGeom>
            <a:avLst/>
            <a:gdLst/>
            <a:ahLst/>
            <a:cxnLst>
              <a:cxn ang="3">
                <a:pos x="hc" y="t"/>
              </a:cxn>
              <a:cxn ang="cd2">
                <a:pos x="l" y="vc"/>
              </a:cxn>
              <a:cxn ang="cd4">
                <a:pos x="hc" y="b"/>
              </a:cxn>
              <a:cxn ang="0">
                <a:pos x="r" y="vc"/>
              </a:cxn>
            </a:cxnLst>
            <a:rect l="l" t="t" r="r" b="b"/>
            <a:pathLst>
              <a:path w="8160" h="6000">
                <a:moveTo>
                  <a:pt x="0" y="0"/>
                </a:moveTo>
                <a:lnTo>
                  <a:pt x="8160" y="0"/>
                </a:lnTo>
                <a:lnTo>
                  <a:pt x="8160" y="6000"/>
                </a:lnTo>
                <a:lnTo>
                  <a:pt x="0" y="6000"/>
                </a:lnTo>
                <a:lnTo>
                  <a:pt x="0" y="0"/>
                </a:lnTo>
                <a:close/>
              </a:path>
            </a:pathLst>
          </a:custGeom>
        </p:spPr>
      </p:pic>
    </p:spTree>
    <p:custDataLst>
      <p:tags r:id="rId1"/>
    </p:custDataLst>
    <p:extLst>
      <p:ext uri="{BB962C8B-B14F-4D97-AF65-F5344CB8AC3E}">
        <p14:creationId xmlns:p14="http://schemas.microsoft.com/office/powerpoint/2010/main" val="3737665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装饰矩形"/>
          <p:cNvSpPr/>
          <p:nvPr>
            <p:custDataLst>
              <p:tags r:id="rId2"/>
            </p:custDataLst>
          </p:nvPr>
        </p:nvSpPr>
        <p:spPr>
          <a:xfrm>
            <a:off x="5114891" y="1670027"/>
            <a:ext cx="3698558" cy="3813175"/>
          </a:xfrm>
          <a:prstGeom prst="rect">
            <a:avLst/>
          </a:prstGeom>
          <a:solidFill>
            <a:srgbClr val="0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solidFill>
                <a:srgbClr val="FFFFFF"/>
              </a:solidFill>
              <a:latin typeface="微软雅黑" panose="020B0503020204020204" charset="-122"/>
              <a:ea typeface="微软雅黑" panose="020B0503020204020204" charset="-122"/>
              <a:sym typeface="+mn-ea"/>
            </a:endParaRPr>
          </a:p>
        </p:txBody>
      </p:sp>
      <p:sp>
        <p:nvSpPr>
          <p:cNvPr id="4" name="任意多边形: 形状 21"/>
          <p:cNvSpPr/>
          <p:nvPr>
            <p:custDataLst>
              <p:tags r:id="rId3"/>
            </p:custDataLst>
          </p:nvPr>
        </p:nvSpPr>
        <p:spPr>
          <a:xfrm rot="7318264">
            <a:off x="3748916" y="3430826"/>
            <a:ext cx="225942" cy="4130169"/>
          </a:xfrm>
          <a:custGeom>
            <a:avLst/>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ah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rgbClr val="54BDF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6" name="任意多边形: 形状 19"/>
          <p:cNvSpPr/>
          <p:nvPr>
            <p:custDataLst>
              <p:tags r:id="rId4"/>
            </p:custDataLst>
          </p:nvPr>
        </p:nvSpPr>
        <p:spPr>
          <a:xfrm rot="7318264">
            <a:off x="4239061" y="517769"/>
            <a:ext cx="672094" cy="7786452"/>
          </a:xfrm>
          <a:custGeom>
            <a:avLst/>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cxnSp>
        <p:nvCxnSpPr>
          <p:cNvPr id="7" name="直接连接符 6"/>
          <p:cNvCxnSpPr/>
          <p:nvPr>
            <p:custDataLst>
              <p:tags r:id="rId5"/>
            </p:custDataLst>
          </p:nvPr>
        </p:nvCxnSpPr>
        <p:spPr>
          <a:xfrm>
            <a:off x="369795" y="622007"/>
            <a:ext cx="8386481"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6"/>
            </p:custDataLst>
          </p:nvPr>
        </p:nvCxnSpPr>
        <p:spPr>
          <a:xfrm>
            <a:off x="369539" y="2018414"/>
            <a:ext cx="3886200"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7"/>
            </p:custDataLst>
          </p:nvPr>
        </p:nvSpPr>
        <p:spPr>
          <a:xfrm>
            <a:off x="369570" y="984250"/>
            <a:ext cx="3886200" cy="849630"/>
          </a:xfrm>
          <a:prstGeom prst="rect">
            <a:avLst/>
          </a:prstGeom>
          <a:noFill/>
        </p:spPr>
        <p:txBody>
          <a:bodyPr wrap="square" lIns="63500" tIns="25400" rIns="63500" bIns="25400" rtlCol="0" anchor="b" anchorCtr="0">
            <a:noAutofit/>
          </a:bodyPr>
          <a:lstStyle/>
          <a:p>
            <a:pPr marL="0" indent="0" algn="l">
              <a:lnSpc>
                <a:spcPct val="100000"/>
              </a:lnSpc>
              <a:spcBef>
                <a:spcPts val="0"/>
              </a:spcBef>
              <a:spcAft>
                <a:spcPts val="0"/>
              </a:spcAft>
              <a:buSzPct val="100000"/>
              <a:buNone/>
            </a:pPr>
            <a:r>
              <a:rPr lang="zh-CN" altLang="en-US" sz="4400" b="1" spc="160" dirty="0">
                <a:solidFill>
                  <a:schemeClr val="accent1"/>
                </a:solidFill>
                <a:latin typeface="微软雅黑" panose="020B0503020204020204" charset="-122"/>
                <a:ea typeface="微软雅黑" panose="020B0503020204020204" charset="-122"/>
              </a:rPr>
              <a:t>自主探究第二部分</a:t>
            </a:r>
          </a:p>
        </p:txBody>
      </p:sp>
      <p:sp>
        <p:nvSpPr>
          <p:cNvPr id="11" name="Title 6"/>
          <p:cNvSpPr txBox="1"/>
          <p:nvPr>
            <p:custDataLst>
              <p:tags r:id="rId8"/>
            </p:custDataLst>
          </p:nvPr>
        </p:nvSpPr>
        <p:spPr>
          <a:xfrm>
            <a:off x="369570" y="2385060"/>
            <a:ext cx="3886200" cy="263906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pPr>
            <a:r>
              <a:rPr lang="zh-CN" sz="2800" b="1">
                <a:solidFill>
                  <a:srgbClr val="FF0000"/>
                </a:solidFill>
                <a:latin typeface="微软雅黑" panose="020B0503020204020204" charset="-122"/>
                <a:ea typeface="微软雅黑" panose="020B0503020204020204" charset="-122"/>
                <a:sym typeface="+mn-ea"/>
              </a:rPr>
              <a:t>主要论证方法：</a:t>
            </a:r>
            <a:endParaRPr lang="zh-CN" sz="2800" b="1">
              <a:solidFill>
                <a:srgbClr val="FF0000"/>
              </a:solidFill>
              <a:latin typeface="微软雅黑" panose="020B0503020204020204" charset="-122"/>
              <a:ea typeface="微软雅黑" panose="020B0503020204020204" charset="-122"/>
            </a:endParaRPr>
          </a:p>
          <a:p>
            <a:pPr indent="0" fontAlgn="auto">
              <a:lnSpc>
                <a:spcPct val="150000"/>
              </a:lnSpc>
            </a:pPr>
            <a:r>
              <a:rPr lang="zh-CN" sz="2800" b="1">
                <a:latin typeface="新宋体" panose="02010609030101010101" charset="-122"/>
                <a:ea typeface="新宋体" panose="02010609030101010101" charset="-122"/>
                <a:sym typeface="+mn-ea"/>
              </a:rPr>
              <a:t>●</a:t>
            </a:r>
            <a:r>
              <a:rPr lang="zh-CN" sz="2800" b="1">
                <a:latin typeface="微软雅黑" panose="020B0503020204020204" charset="-122"/>
                <a:ea typeface="微软雅黑" panose="020B0503020204020204" charset="-122"/>
                <a:sym typeface="+mn-ea"/>
              </a:rPr>
              <a:t>例证法</a:t>
            </a:r>
            <a:endParaRPr lang="zh-CN" sz="2800" b="1">
              <a:solidFill>
                <a:schemeClr val="tx1"/>
              </a:solidFill>
              <a:latin typeface="微软雅黑" panose="020B0503020204020204" charset="-122"/>
              <a:ea typeface="微软雅黑" panose="020B0503020204020204" charset="-122"/>
            </a:endParaRPr>
          </a:p>
          <a:p>
            <a:pPr indent="0" fontAlgn="auto">
              <a:lnSpc>
                <a:spcPct val="150000"/>
              </a:lnSpc>
            </a:pPr>
            <a:r>
              <a:rPr lang="zh-CN" sz="2800" b="1">
                <a:latin typeface="新宋体" panose="02010609030101010101" charset="-122"/>
                <a:ea typeface="新宋体" panose="02010609030101010101" charset="-122"/>
                <a:sym typeface="+mn-ea"/>
              </a:rPr>
              <a:t>●</a:t>
            </a:r>
            <a:r>
              <a:rPr lang="zh-CN" sz="2800" b="1">
                <a:latin typeface="微软雅黑" panose="020B0503020204020204" charset="-122"/>
                <a:ea typeface="微软雅黑" panose="020B0503020204020204" charset="-122"/>
                <a:sym typeface="+mn-ea"/>
              </a:rPr>
              <a:t>对比论证</a:t>
            </a:r>
            <a:endParaRPr lang="zh-CN" sz="2800" b="1">
              <a:solidFill>
                <a:schemeClr val="tx1"/>
              </a:solidFill>
              <a:latin typeface="微软雅黑" panose="020B0503020204020204" charset="-122"/>
              <a:ea typeface="微软雅黑" panose="020B0503020204020204" charset="-122"/>
            </a:endParaRPr>
          </a:p>
          <a:p>
            <a:pPr indent="0" fontAlgn="auto">
              <a:lnSpc>
                <a:spcPct val="150000"/>
              </a:lnSpc>
            </a:pPr>
            <a:r>
              <a:rPr lang="zh-CN" sz="2800" b="1">
                <a:latin typeface="新宋体" panose="02010609030101010101" charset="-122"/>
                <a:ea typeface="新宋体" panose="02010609030101010101" charset="-122"/>
                <a:sym typeface="+mn-ea"/>
              </a:rPr>
              <a:t>●</a:t>
            </a:r>
            <a:r>
              <a:rPr lang="zh-CN" sz="2800" b="1">
                <a:latin typeface="微软雅黑" panose="020B0503020204020204" charset="-122"/>
                <a:ea typeface="微软雅黑" panose="020B0503020204020204" charset="-122"/>
                <a:sym typeface="+mn-ea"/>
              </a:rPr>
              <a:t>比喻论证</a:t>
            </a:r>
            <a:endParaRPr lang="zh-CN" sz="2800" b="1">
              <a:solidFill>
                <a:schemeClr val="tx1"/>
              </a:solidFill>
              <a:latin typeface="微软雅黑" panose="020B0503020204020204" charset="-122"/>
              <a:ea typeface="微软雅黑" panose="020B0503020204020204" charset="-122"/>
            </a:endParaRPr>
          </a:p>
          <a:p>
            <a:pPr indent="0" fontAlgn="auto">
              <a:lnSpc>
                <a:spcPct val="150000"/>
              </a:lnSpc>
            </a:pPr>
            <a:endParaRPr lang="zh-CN" sz="2800" b="1"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pic>
        <p:nvPicPr>
          <p:cNvPr id="12" name="图片 11"/>
          <p:cNvPicPr>
            <a:picLocks noChangeAspect="1"/>
          </p:cNvPicPr>
          <p:nvPr>
            <p:custDataLst>
              <p:tags r:id="rId9"/>
            </p:custDataLst>
          </p:nvPr>
        </p:nvPicPr>
        <p:blipFill rotWithShape="1">
          <a:blip r:embed="rId12"/>
          <a:srcRect/>
          <a:stretch>
            <a:fillRect/>
          </a:stretch>
        </p:blipFill>
        <p:spPr>
          <a:xfrm>
            <a:off x="4800604" y="1833725"/>
            <a:ext cx="3886229" cy="3190550"/>
          </a:xfrm>
          <a:custGeom>
            <a:avLst/>
            <a:gdLst/>
            <a:ahLst/>
            <a:cxnLst>
              <a:cxn ang="3">
                <a:pos x="hc" y="t"/>
              </a:cxn>
              <a:cxn ang="cd2">
                <a:pos x="l" y="vc"/>
              </a:cxn>
              <a:cxn ang="cd4">
                <a:pos x="hc" y="b"/>
              </a:cxn>
              <a:cxn ang="0">
                <a:pos x="r" y="vc"/>
              </a:cxn>
            </a:cxnLst>
            <a:rect l="l" t="t" r="r" b="b"/>
            <a:pathLst>
              <a:path w="8160" h="6000">
                <a:moveTo>
                  <a:pt x="0" y="0"/>
                </a:moveTo>
                <a:lnTo>
                  <a:pt x="8160" y="0"/>
                </a:lnTo>
                <a:lnTo>
                  <a:pt x="8160" y="6000"/>
                </a:lnTo>
                <a:lnTo>
                  <a:pt x="0" y="6000"/>
                </a:lnTo>
                <a:lnTo>
                  <a:pt x="0" y="0"/>
                </a:lnTo>
                <a:close/>
              </a:path>
            </a:pathLst>
          </a:custGeom>
        </p:spPr>
      </p:pic>
    </p:spTree>
    <p:custDataLst>
      <p:tags r:id="rId1"/>
    </p:custDataLst>
    <p:extLst>
      <p:ext uri="{BB962C8B-B14F-4D97-AF65-F5344CB8AC3E}">
        <p14:creationId xmlns:p14="http://schemas.microsoft.com/office/powerpoint/2010/main" val="1507729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1635760"/>
            <a:ext cx="9144000" cy="430784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panose="020B0503020204020204" charset="-122"/>
              <a:ea typeface="微软雅黑" panose="020B0503020204020204" charset="-122"/>
              <a:sym typeface="+mn-ea"/>
            </a:endParaRPr>
          </a:p>
        </p:txBody>
      </p:sp>
      <p:sp>
        <p:nvSpPr>
          <p:cNvPr id="5" name="文本框 4"/>
          <p:cNvSpPr txBox="1"/>
          <p:nvPr>
            <p:custDataLst>
              <p:tags r:id="rId3"/>
            </p:custDataLst>
          </p:nvPr>
        </p:nvSpPr>
        <p:spPr>
          <a:xfrm>
            <a:off x="1964531" y="400685"/>
            <a:ext cx="5771198" cy="1097280"/>
          </a:xfrm>
          <a:prstGeom prst="rect">
            <a:avLst/>
          </a:prstGeom>
          <a:noFill/>
        </p:spPr>
        <p:txBody>
          <a:bodyPr wrap="square" lIns="63500" tIns="25400" rIns="63500" bIns="25400" rtlCol="0" anchor="b">
            <a:noAutofit/>
          </a:bodyPr>
          <a:lstStyle/>
          <a:p>
            <a:pPr marL="0" indent="0" algn="l">
              <a:lnSpc>
                <a:spcPct val="100000"/>
              </a:lnSpc>
              <a:spcBef>
                <a:spcPts val="0"/>
              </a:spcBef>
              <a:spcAft>
                <a:spcPts val="0"/>
              </a:spcAft>
              <a:buSzPct val="100000"/>
              <a:buNone/>
            </a:pPr>
            <a:r>
              <a:rPr lang="zh-CN" sz="6600" b="1" spc="300">
                <a:solidFill>
                  <a:schemeClr val="accent1"/>
                </a:solidFill>
                <a:latin typeface="微软雅黑" panose="020B0503020204020204" charset="-122"/>
                <a:ea typeface="微软雅黑" panose="020B0503020204020204" charset="-122"/>
              </a:rPr>
              <a:t>导  读  知  背  景</a:t>
            </a:r>
          </a:p>
        </p:txBody>
      </p:sp>
      <p:pic>
        <p:nvPicPr>
          <p:cNvPr id="7" name="图片 6"/>
          <p:cNvPicPr>
            <a:picLocks noChangeAspect="1"/>
          </p:cNvPicPr>
          <p:nvPr>
            <p:custDataLst>
              <p:tags r:id="rId4"/>
            </p:custDataLst>
          </p:nvPr>
        </p:nvPicPr>
        <p:blipFill rotWithShape="1">
          <a:blip r:embed="rId7"/>
          <a:srcRect l="23254" t="16569" r="26433" b="27218"/>
          <a:stretch>
            <a:fillRect/>
          </a:stretch>
        </p:blipFill>
        <p:spPr>
          <a:xfrm>
            <a:off x="689610" y="1924051"/>
            <a:ext cx="3857625" cy="3394075"/>
          </a:xfrm>
          <a:prstGeom prst="rect">
            <a:avLst/>
          </a:prstGeom>
        </p:spPr>
      </p:pic>
      <p:pic>
        <p:nvPicPr>
          <p:cNvPr id="8" name="图片 7"/>
          <p:cNvPicPr>
            <a:picLocks noChangeAspect="1"/>
          </p:cNvPicPr>
          <p:nvPr>
            <p:custDataLst>
              <p:tags r:id="rId5"/>
            </p:custDataLst>
          </p:nvPr>
        </p:nvPicPr>
        <p:blipFill rotWithShape="1">
          <a:blip r:embed="rId8"/>
          <a:srcRect/>
          <a:stretch>
            <a:fillRect/>
          </a:stretch>
        </p:blipFill>
        <p:spPr>
          <a:xfrm>
            <a:off x="5019676" y="1924050"/>
            <a:ext cx="3517106" cy="3394710"/>
          </a:xfrm>
          <a:custGeom>
            <a:avLst/>
            <a:gdLst/>
            <a:ahLst/>
            <a:cxnLst>
              <a:cxn ang="3">
                <a:pos x="hc" y="t"/>
              </a:cxn>
              <a:cxn ang="cd2">
                <a:pos x="l" y="vc"/>
              </a:cxn>
              <a:cxn ang="cd4">
                <a:pos x="hc" y="b"/>
              </a:cxn>
              <a:cxn ang="0">
                <a:pos x="r" y="vc"/>
              </a:cxn>
            </a:cxnLst>
            <a:rect l="l" t="t" r="r" b="b"/>
            <a:pathLst>
              <a:path w="5040" h="5040">
                <a:moveTo>
                  <a:pt x="0" y="0"/>
                </a:moveTo>
                <a:lnTo>
                  <a:pt x="5040" y="0"/>
                </a:lnTo>
                <a:lnTo>
                  <a:pt x="5040" y="5040"/>
                </a:lnTo>
                <a:lnTo>
                  <a:pt x="0" y="5040"/>
                </a:lnTo>
                <a:lnTo>
                  <a:pt x="0" y="0"/>
                </a:lnTo>
                <a:close/>
              </a:path>
            </a:pathLst>
          </a:custGeom>
        </p:spPr>
      </p:pic>
      <p:sp>
        <p:nvSpPr>
          <p:cNvPr id="2" name="文本框 1"/>
          <p:cNvSpPr txBox="1"/>
          <p:nvPr/>
        </p:nvSpPr>
        <p:spPr>
          <a:xfrm>
            <a:off x="689610" y="139066"/>
            <a:ext cx="1729365" cy="1558052"/>
          </a:xfrm>
          <a:prstGeom prst="ellipse">
            <a:avLst/>
          </a:prstGeom>
          <a:solidFill>
            <a:srgbClr val="00B0F0"/>
          </a:solidFill>
        </p:spPr>
        <p:txBody>
          <a:bodyPr wrap="none" rtlCol="0">
            <a:spAutoFit/>
          </a:bodyPr>
          <a:lstStyle/>
          <a:p>
            <a:r>
              <a:rPr lang="en-US" altLang="zh-CN" sz="6600" b="1">
                <a:solidFill>
                  <a:srgbClr val="FFFF00"/>
                </a:solidFill>
                <a:latin typeface="微软雅黑" panose="020B0503020204020204" charset="-122"/>
                <a:ea typeface="微软雅黑" panose="020B0503020204020204" charset="-122"/>
              </a:rPr>
              <a:t>01</a:t>
            </a:r>
          </a:p>
        </p:txBody>
      </p:sp>
    </p:spTree>
    <p:custDataLst>
      <p:tags r:id="rId1"/>
    </p:custDataLst>
    <p:extLst>
      <p:ext uri="{BB962C8B-B14F-4D97-AF65-F5344CB8AC3E}">
        <p14:creationId xmlns:p14="http://schemas.microsoft.com/office/powerpoint/2010/main" val="3074162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任意多边形: 形状 262"/>
          <p:cNvSpPr/>
          <p:nvPr>
            <p:custDataLst>
              <p:tags r:id="rId2"/>
            </p:custDataLst>
          </p:nvPr>
        </p:nvSpPr>
        <p:spPr>
          <a:xfrm flipH="1" flipV="1">
            <a:off x="10256" y="13336"/>
            <a:ext cx="2588420" cy="6857999"/>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chemeClr val="bg1">
              <a:lumMod val="95000"/>
              <a:alpha val="20000"/>
            </a:schemeClr>
          </a:solidFill>
          <a:ln>
            <a:noFill/>
          </a:ln>
          <a:effectLst>
            <a:outerShdw blurRad="406400" dist="2921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64" name="任意多边形: 形状 263"/>
          <p:cNvSpPr/>
          <p:nvPr>
            <p:custDataLst>
              <p:tags r:id="rId3"/>
            </p:custDataLst>
          </p:nvPr>
        </p:nvSpPr>
        <p:spPr>
          <a:xfrm>
            <a:off x="6555581" y="-13333"/>
            <a:ext cx="2588420" cy="6857999"/>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chemeClr val="bg1">
              <a:lumMod val="95000"/>
              <a:alpha val="40000"/>
            </a:schemeClr>
          </a:solidFill>
          <a:ln>
            <a:noFill/>
          </a:ln>
          <a:effectLst>
            <a:outerShdw blurRad="406400" dist="2921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29" name="任意多边形: 形状 128"/>
          <p:cNvSpPr/>
          <p:nvPr>
            <p:custDataLst>
              <p:tags r:id="rId4"/>
            </p:custDataLst>
          </p:nvPr>
        </p:nvSpPr>
        <p:spPr>
          <a:xfrm>
            <a:off x="7079282" y="5718948"/>
            <a:ext cx="1297325" cy="1139114"/>
          </a:xfrm>
          <a:custGeom>
            <a:avLst/>
            <a:gdLst>
              <a:gd name="connsiteX0" fmla="*/ 1498926 w 1729766"/>
              <a:gd name="connsiteY0" fmla="*/ 0 h 1139114"/>
              <a:gd name="connsiteX1" fmla="*/ 1729766 w 1729766"/>
              <a:gd name="connsiteY1" fmla="*/ 0 h 1139114"/>
              <a:gd name="connsiteX2" fmla="*/ 1156398 w 1729766"/>
              <a:gd name="connsiteY2" fmla="*/ 1139114 h 1139114"/>
              <a:gd name="connsiteX3" fmla="*/ 925558 w 1729766"/>
              <a:gd name="connsiteY3" fmla="*/ 1139114 h 1139114"/>
              <a:gd name="connsiteX4" fmla="*/ 1036147 w 1729766"/>
              <a:gd name="connsiteY4" fmla="*/ 0 h 1139114"/>
              <a:gd name="connsiteX5" fmla="*/ 1266987 w 1729766"/>
              <a:gd name="connsiteY5" fmla="*/ 0 h 1139114"/>
              <a:gd name="connsiteX6" fmla="*/ 693619 w 1729766"/>
              <a:gd name="connsiteY6" fmla="*/ 1139114 h 1139114"/>
              <a:gd name="connsiteX7" fmla="*/ 462779 w 1729766"/>
              <a:gd name="connsiteY7" fmla="*/ 1139114 h 1139114"/>
              <a:gd name="connsiteX8" fmla="*/ 573368 w 1729766"/>
              <a:gd name="connsiteY8" fmla="*/ 0 h 1139114"/>
              <a:gd name="connsiteX9" fmla="*/ 804208 w 1729766"/>
              <a:gd name="connsiteY9" fmla="*/ 0 h 1139114"/>
              <a:gd name="connsiteX10" fmla="*/ 230840 w 1729766"/>
              <a:gd name="connsiteY10" fmla="*/ 1139114 h 1139114"/>
              <a:gd name="connsiteX11" fmla="*/ 0 w 1729766"/>
              <a:gd name="connsiteY11" fmla="*/ 1139114 h 1139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29766" h="1139114">
                <a:moveTo>
                  <a:pt x="1498926" y="0"/>
                </a:moveTo>
                <a:lnTo>
                  <a:pt x="1729766" y="0"/>
                </a:lnTo>
                <a:lnTo>
                  <a:pt x="1156398" y="1139114"/>
                </a:lnTo>
                <a:lnTo>
                  <a:pt x="925558" y="1139114"/>
                </a:lnTo>
                <a:close/>
                <a:moveTo>
                  <a:pt x="1036147" y="0"/>
                </a:moveTo>
                <a:lnTo>
                  <a:pt x="1266987" y="0"/>
                </a:lnTo>
                <a:lnTo>
                  <a:pt x="693619" y="1139114"/>
                </a:lnTo>
                <a:lnTo>
                  <a:pt x="462779" y="1139114"/>
                </a:lnTo>
                <a:close/>
                <a:moveTo>
                  <a:pt x="573368" y="0"/>
                </a:moveTo>
                <a:lnTo>
                  <a:pt x="804208" y="0"/>
                </a:lnTo>
                <a:lnTo>
                  <a:pt x="230840" y="1139114"/>
                </a:lnTo>
                <a:lnTo>
                  <a:pt x="0" y="1139114"/>
                </a:lnTo>
                <a:close/>
              </a:path>
            </a:pathLst>
          </a:cu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27" name="任意多边形: 形状 126"/>
          <p:cNvSpPr/>
          <p:nvPr>
            <p:custDataLst>
              <p:tags r:id="rId5"/>
            </p:custDataLst>
          </p:nvPr>
        </p:nvSpPr>
        <p:spPr>
          <a:xfrm>
            <a:off x="7877651" y="1536064"/>
            <a:ext cx="983456" cy="1312544"/>
          </a:xfrm>
          <a:custGeom>
            <a:avLst/>
            <a:gdLst>
              <a:gd name="connsiteX0" fmla="*/ 1296949 w 1311274"/>
              <a:gd name="connsiteY0" fmla="*/ 1283886 h 1312544"/>
              <a:gd name="connsiteX1" fmla="*/ 1311274 w 1311274"/>
              <a:gd name="connsiteY1" fmla="*/ 1298215 h 1312544"/>
              <a:gd name="connsiteX2" fmla="*/ 1296949 w 1311274"/>
              <a:gd name="connsiteY2" fmla="*/ 1312544 h 1312544"/>
              <a:gd name="connsiteX3" fmla="*/ 1282623 w 1311274"/>
              <a:gd name="connsiteY3" fmla="*/ 1298215 h 1312544"/>
              <a:gd name="connsiteX4" fmla="*/ 1296949 w 1311274"/>
              <a:gd name="connsiteY4" fmla="*/ 1283886 h 1312544"/>
              <a:gd name="connsiteX5" fmla="*/ 1154647 w 1311274"/>
              <a:gd name="connsiteY5" fmla="*/ 1283886 h 1312544"/>
              <a:gd name="connsiteX6" fmla="*/ 1168972 w 1311274"/>
              <a:gd name="connsiteY6" fmla="*/ 1298215 h 1312544"/>
              <a:gd name="connsiteX7" fmla="*/ 1154647 w 1311274"/>
              <a:gd name="connsiteY7" fmla="*/ 1312544 h 1312544"/>
              <a:gd name="connsiteX8" fmla="*/ 1140321 w 1311274"/>
              <a:gd name="connsiteY8" fmla="*/ 1298215 h 1312544"/>
              <a:gd name="connsiteX9" fmla="*/ 1154647 w 1311274"/>
              <a:gd name="connsiteY9" fmla="*/ 1283886 h 1312544"/>
              <a:gd name="connsiteX10" fmla="*/ 1012347 w 1311274"/>
              <a:gd name="connsiteY10" fmla="*/ 1283886 h 1312544"/>
              <a:gd name="connsiteX11" fmla="*/ 1026672 w 1311274"/>
              <a:gd name="connsiteY11" fmla="*/ 1298215 h 1312544"/>
              <a:gd name="connsiteX12" fmla="*/ 1012347 w 1311274"/>
              <a:gd name="connsiteY12" fmla="*/ 1312544 h 1312544"/>
              <a:gd name="connsiteX13" fmla="*/ 998021 w 1311274"/>
              <a:gd name="connsiteY13" fmla="*/ 1298215 h 1312544"/>
              <a:gd name="connsiteX14" fmla="*/ 1012347 w 1311274"/>
              <a:gd name="connsiteY14" fmla="*/ 1283886 h 1312544"/>
              <a:gd name="connsiteX15" fmla="*/ 869090 w 1311274"/>
              <a:gd name="connsiteY15" fmla="*/ 1283886 h 1312544"/>
              <a:gd name="connsiteX16" fmla="*/ 883415 w 1311274"/>
              <a:gd name="connsiteY16" fmla="*/ 1298215 h 1312544"/>
              <a:gd name="connsiteX17" fmla="*/ 869090 w 1311274"/>
              <a:gd name="connsiteY17" fmla="*/ 1312544 h 1312544"/>
              <a:gd name="connsiteX18" fmla="*/ 854764 w 1311274"/>
              <a:gd name="connsiteY18" fmla="*/ 1298215 h 1312544"/>
              <a:gd name="connsiteX19" fmla="*/ 869090 w 1311274"/>
              <a:gd name="connsiteY19" fmla="*/ 1283886 h 1312544"/>
              <a:gd name="connsiteX20" fmla="*/ 726788 w 1311274"/>
              <a:gd name="connsiteY20" fmla="*/ 1283886 h 1312544"/>
              <a:gd name="connsiteX21" fmla="*/ 741113 w 1311274"/>
              <a:gd name="connsiteY21" fmla="*/ 1298215 h 1312544"/>
              <a:gd name="connsiteX22" fmla="*/ 726788 w 1311274"/>
              <a:gd name="connsiteY22" fmla="*/ 1312544 h 1312544"/>
              <a:gd name="connsiteX23" fmla="*/ 712462 w 1311274"/>
              <a:gd name="connsiteY23" fmla="*/ 1298215 h 1312544"/>
              <a:gd name="connsiteX24" fmla="*/ 726788 w 1311274"/>
              <a:gd name="connsiteY24" fmla="*/ 1283886 h 1312544"/>
              <a:gd name="connsiteX25" fmla="*/ 584487 w 1311274"/>
              <a:gd name="connsiteY25" fmla="*/ 1283886 h 1312544"/>
              <a:gd name="connsiteX26" fmla="*/ 598812 w 1311274"/>
              <a:gd name="connsiteY26" fmla="*/ 1298215 h 1312544"/>
              <a:gd name="connsiteX27" fmla="*/ 584487 w 1311274"/>
              <a:gd name="connsiteY27" fmla="*/ 1312544 h 1312544"/>
              <a:gd name="connsiteX28" fmla="*/ 570161 w 1311274"/>
              <a:gd name="connsiteY28" fmla="*/ 1298215 h 1312544"/>
              <a:gd name="connsiteX29" fmla="*/ 584487 w 1311274"/>
              <a:gd name="connsiteY29" fmla="*/ 1283886 h 1312544"/>
              <a:gd name="connsiteX30" fmla="*/ 441230 w 1311274"/>
              <a:gd name="connsiteY30" fmla="*/ 1283886 h 1312544"/>
              <a:gd name="connsiteX31" fmla="*/ 455555 w 1311274"/>
              <a:gd name="connsiteY31" fmla="*/ 1298215 h 1312544"/>
              <a:gd name="connsiteX32" fmla="*/ 441230 w 1311274"/>
              <a:gd name="connsiteY32" fmla="*/ 1312544 h 1312544"/>
              <a:gd name="connsiteX33" fmla="*/ 426904 w 1311274"/>
              <a:gd name="connsiteY33" fmla="*/ 1298215 h 1312544"/>
              <a:gd name="connsiteX34" fmla="*/ 441230 w 1311274"/>
              <a:gd name="connsiteY34" fmla="*/ 1283886 h 1312544"/>
              <a:gd name="connsiteX35" fmla="*/ 298929 w 1311274"/>
              <a:gd name="connsiteY35" fmla="*/ 1283886 h 1312544"/>
              <a:gd name="connsiteX36" fmla="*/ 313254 w 1311274"/>
              <a:gd name="connsiteY36" fmla="*/ 1298215 h 1312544"/>
              <a:gd name="connsiteX37" fmla="*/ 298929 w 1311274"/>
              <a:gd name="connsiteY37" fmla="*/ 1312544 h 1312544"/>
              <a:gd name="connsiteX38" fmla="*/ 284603 w 1311274"/>
              <a:gd name="connsiteY38" fmla="*/ 1298215 h 1312544"/>
              <a:gd name="connsiteX39" fmla="*/ 298929 w 1311274"/>
              <a:gd name="connsiteY39" fmla="*/ 1283886 h 1312544"/>
              <a:gd name="connsiteX40" fmla="*/ 156627 w 1311274"/>
              <a:gd name="connsiteY40" fmla="*/ 1283886 h 1312544"/>
              <a:gd name="connsiteX41" fmla="*/ 170952 w 1311274"/>
              <a:gd name="connsiteY41" fmla="*/ 1298215 h 1312544"/>
              <a:gd name="connsiteX42" fmla="*/ 156627 w 1311274"/>
              <a:gd name="connsiteY42" fmla="*/ 1312544 h 1312544"/>
              <a:gd name="connsiteX43" fmla="*/ 142301 w 1311274"/>
              <a:gd name="connsiteY43" fmla="*/ 1298215 h 1312544"/>
              <a:gd name="connsiteX44" fmla="*/ 156627 w 1311274"/>
              <a:gd name="connsiteY44" fmla="*/ 1283886 h 1312544"/>
              <a:gd name="connsiteX45" fmla="*/ 14326 w 1311274"/>
              <a:gd name="connsiteY45" fmla="*/ 1283886 h 1312544"/>
              <a:gd name="connsiteX46" fmla="*/ 28651 w 1311274"/>
              <a:gd name="connsiteY46" fmla="*/ 1298215 h 1312544"/>
              <a:gd name="connsiteX47" fmla="*/ 14326 w 1311274"/>
              <a:gd name="connsiteY47" fmla="*/ 1312544 h 1312544"/>
              <a:gd name="connsiteX48" fmla="*/ 0 w 1311274"/>
              <a:gd name="connsiteY48" fmla="*/ 1298215 h 1312544"/>
              <a:gd name="connsiteX49" fmla="*/ 14326 w 1311274"/>
              <a:gd name="connsiteY49" fmla="*/ 1283886 h 1312544"/>
              <a:gd name="connsiteX50" fmla="*/ 1296949 w 1311274"/>
              <a:gd name="connsiteY50" fmla="*/ 1141550 h 1312544"/>
              <a:gd name="connsiteX51" fmla="*/ 1311274 w 1311274"/>
              <a:gd name="connsiteY51" fmla="*/ 1155879 h 1312544"/>
              <a:gd name="connsiteX52" fmla="*/ 1296949 w 1311274"/>
              <a:gd name="connsiteY52" fmla="*/ 1170208 h 1312544"/>
              <a:gd name="connsiteX53" fmla="*/ 1282623 w 1311274"/>
              <a:gd name="connsiteY53" fmla="*/ 1155879 h 1312544"/>
              <a:gd name="connsiteX54" fmla="*/ 1296949 w 1311274"/>
              <a:gd name="connsiteY54" fmla="*/ 1141550 h 1312544"/>
              <a:gd name="connsiteX55" fmla="*/ 1154647 w 1311274"/>
              <a:gd name="connsiteY55" fmla="*/ 1141550 h 1312544"/>
              <a:gd name="connsiteX56" fmla="*/ 1168972 w 1311274"/>
              <a:gd name="connsiteY56" fmla="*/ 1155879 h 1312544"/>
              <a:gd name="connsiteX57" fmla="*/ 1154647 w 1311274"/>
              <a:gd name="connsiteY57" fmla="*/ 1170208 h 1312544"/>
              <a:gd name="connsiteX58" fmla="*/ 1140321 w 1311274"/>
              <a:gd name="connsiteY58" fmla="*/ 1155879 h 1312544"/>
              <a:gd name="connsiteX59" fmla="*/ 1154647 w 1311274"/>
              <a:gd name="connsiteY59" fmla="*/ 1141550 h 1312544"/>
              <a:gd name="connsiteX60" fmla="*/ 1012347 w 1311274"/>
              <a:gd name="connsiteY60" fmla="*/ 1141550 h 1312544"/>
              <a:gd name="connsiteX61" fmla="*/ 1026672 w 1311274"/>
              <a:gd name="connsiteY61" fmla="*/ 1155879 h 1312544"/>
              <a:gd name="connsiteX62" fmla="*/ 1012347 w 1311274"/>
              <a:gd name="connsiteY62" fmla="*/ 1170208 h 1312544"/>
              <a:gd name="connsiteX63" fmla="*/ 998021 w 1311274"/>
              <a:gd name="connsiteY63" fmla="*/ 1155879 h 1312544"/>
              <a:gd name="connsiteX64" fmla="*/ 1012347 w 1311274"/>
              <a:gd name="connsiteY64" fmla="*/ 1141550 h 1312544"/>
              <a:gd name="connsiteX65" fmla="*/ 869090 w 1311274"/>
              <a:gd name="connsiteY65" fmla="*/ 1141550 h 1312544"/>
              <a:gd name="connsiteX66" fmla="*/ 883415 w 1311274"/>
              <a:gd name="connsiteY66" fmla="*/ 1155879 h 1312544"/>
              <a:gd name="connsiteX67" fmla="*/ 869090 w 1311274"/>
              <a:gd name="connsiteY67" fmla="*/ 1170208 h 1312544"/>
              <a:gd name="connsiteX68" fmla="*/ 854764 w 1311274"/>
              <a:gd name="connsiteY68" fmla="*/ 1155879 h 1312544"/>
              <a:gd name="connsiteX69" fmla="*/ 869090 w 1311274"/>
              <a:gd name="connsiteY69" fmla="*/ 1141550 h 1312544"/>
              <a:gd name="connsiteX70" fmla="*/ 726788 w 1311274"/>
              <a:gd name="connsiteY70" fmla="*/ 1141550 h 1312544"/>
              <a:gd name="connsiteX71" fmla="*/ 741113 w 1311274"/>
              <a:gd name="connsiteY71" fmla="*/ 1155879 h 1312544"/>
              <a:gd name="connsiteX72" fmla="*/ 726788 w 1311274"/>
              <a:gd name="connsiteY72" fmla="*/ 1170208 h 1312544"/>
              <a:gd name="connsiteX73" fmla="*/ 712462 w 1311274"/>
              <a:gd name="connsiteY73" fmla="*/ 1155879 h 1312544"/>
              <a:gd name="connsiteX74" fmla="*/ 726788 w 1311274"/>
              <a:gd name="connsiteY74" fmla="*/ 1141550 h 1312544"/>
              <a:gd name="connsiteX75" fmla="*/ 584487 w 1311274"/>
              <a:gd name="connsiteY75" fmla="*/ 1141550 h 1312544"/>
              <a:gd name="connsiteX76" fmla="*/ 598812 w 1311274"/>
              <a:gd name="connsiteY76" fmla="*/ 1155879 h 1312544"/>
              <a:gd name="connsiteX77" fmla="*/ 584487 w 1311274"/>
              <a:gd name="connsiteY77" fmla="*/ 1170208 h 1312544"/>
              <a:gd name="connsiteX78" fmla="*/ 570161 w 1311274"/>
              <a:gd name="connsiteY78" fmla="*/ 1155879 h 1312544"/>
              <a:gd name="connsiteX79" fmla="*/ 584487 w 1311274"/>
              <a:gd name="connsiteY79" fmla="*/ 1141550 h 1312544"/>
              <a:gd name="connsiteX80" fmla="*/ 441230 w 1311274"/>
              <a:gd name="connsiteY80" fmla="*/ 1141550 h 1312544"/>
              <a:gd name="connsiteX81" fmla="*/ 455555 w 1311274"/>
              <a:gd name="connsiteY81" fmla="*/ 1155879 h 1312544"/>
              <a:gd name="connsiteX82" fmla="*/ 441230 w 1311274"/>
              <a:gd name="connsiteY82" fmla="*/ 1170208 h 1312544"/>
              <a:gd name="connsiteX83" fmla="*/ 426904 w 1311274"/>
              <a:gd name="connsiteY83" fmla="*/ 1155879 h 1312544"/>
              <a:gd name="connsiteX84" fmla="*/ 441230 w 1311274"/>
              <a:gd name="connsiteY84" fmla="*/ 1141550 h 1312544"/>
              <a:gd name="connsiteX85" fmla="*/ 298929 w 1311274"/>
              <a:gd name="connsiteY85" fmla="*/ 1141550 h 1312544"/>
              <a:gd name="connsiteX86" fmla="*/ 313254 w 1311274"/>
              <a:gd name="connsiteY86" fmla="*/ 1155879 h 1312544"/>
              <a:gd name="connsiteX87" fmla="*/ 298929 w 1311274"/>
              <a:gd name="connsiteY87" fmla="*/ 1170208 h 1312544"/>
              <a:gd name="connsiteX88" fmla="*/ 284603 w 1311274"/>
              <a:gd name="connsiteY88" fmla="*/ 1155879 h 1312544"/>
              <a:gd name="connsiteX89" fmla="*/ 298929 w 1311274"/>
              <a:gd name="connsiteY89" fmla="*/ 1141550 h 1312544"/>
              <a:gd name="connsiteX90" fmla="*/ 156627 w 1311274"/>
              <a:gd name="connsiteY90" fmla="*/ 1141550 h 1312544"/>
              <a:gd name="connsiteX91" fmla="*/ 170952 w 1311274"/>
              <a:gd name="connsiteY91" fmla="*/ 1155879 h 1312544"/>
              <a:gd name="connsiteX92" fmla="*/ 156627 w 1311274"/>
              <a:gd name="connsiteY92" fmla="*/ 1170208 h 1312544"/>
              <a:gd name="connsiteX93" fmla="*/ 142301 w 1311274"/>
              <a:gd name="connsiteY93" fmla="*/ 1155879 h 1312544"/>
              <a:gd name="connsiteX94" fmla="*/ 156627 w 1311274"/>
              <a:gd name="connsiteY94" fmla="*/ 1141550 h 1312544"/>
              <a:gd name="connsiteX95" fmla="*/ 14326 w 1311274"/>
              <a:gd name="connsiteY95" fmla="*/ 1140595 h 1312544"/>
              <a:gd name="connsiteX96" fmla="*/ 28651 w 1311274"/>
              <a:gd name="connsiteY96" fmla="*/ 1154924 h 1312544"/>
              <a:gd name="connsiteX97" fmla="*/ 14326 w 1311274"/>
              <a:gd name="connsiteY97" fmla="*/ 1169253 h 1312544"/>
              <a:gd name="connsiteX98" fmla="*/ 0 w 1311274"/>
              <a:gd name="connsiteY98" fmla="*/ 1154924 h 1312544"/>
              <a:gd name="connsiteX99" fmla="*/ 14326 w 1311274"/>
              <a:gd name="connsiteY99" fmla="*/ 1140595 h 1312544"/>
              <a:gd name="connsiteX100" fmla="*/ 1296949 w 1311274"/>
              <a:gd name="connsiteY100" fmla="*/ 998260 h 1312544"/>
              <a:gd name="connsiteX101" fmla="*/ 1311274 w 1311274"/>
              <a:gd name="connsiteY101" fmla="*/ 1012589 h 1312544"/>
              <a:gd name="connsiteX102" fmla="*/ 1296949 w 1311274"/>
              <a:gd name="connsiteY102" fmla="*/ 1026918 h 1312544"/>
              <a:gd name="connsiteX103" fmla="*/ 1282623 w 1311274"/>
              <a:gd name="connsiteY103" fmla="*/ 1012589 h 1312544"/>
              <a:gd name="connsiteX104" fmla="*/ 1296949 w 1311274"/>
              <a:gd name="connsiteY104" fmla="*/ 998260 h 1312544"/>
              <a:gd name="connsiteX105" fmla="*/ 1154647 w 1311274"/>
              <a:gd name="connsiteY105" fmla="*/ 998260 h 1312544"/>
              <a:gd name="connsiteX106" fmla="*/ 1168972 w 1311274"/>
              <a:gd name="connsiteY106" fmla="*/ 1012589 h 1312544"/>
              <a:gd name="connsiteX107" fmla="*/ 1154647 w 1311274"/>
              <a:gd name="connsiteY107" fmla="*/ 1026918 h 1312544"/>
              <a:gd name="connsiteX108" fmla="*/ 1140321 w 1311274"/>
              <a:gd name="connsiteY108" fmla="*/ 1012589 h 1312544"/>
              <a:gd name="connsiteX109" fmla="*/ 1154647 w 1311274"/>
              <a:gd name="connsiteY109" fmla="*/ 998260 h 1312544"/>
              <a:gd name="connsiteX110" fmla="*/ 1012347 w 1311274"/>
              <a:gd name="connsiteY110" fmla="*/ 998260 h 1312544"/>
              <a:gd name="connsiteX111" fmla="*/ 1026672 w 1311274"/>
              <a:gd name="connsiteY111" fmla="*/ 1012589 h 1312544"/>
              <a:gd name="connsiteX112" fmla="*/ 1012347 w 1311274"/>
              <a:gd name="connsiteY112" fmla="*/ 1026918 h 1312544"/>
              <a:gd name="connsiteX113" fmla="*/ 998021 w 1311274"/>
              <a:gd name="connsiteY113" fmla="*/ 1012589 h 1312544"/>
              <a:gd name="connsiteX114" fmla="*/ 1012347 w 1311274"/>
              <a:gd name="connsiteY114" fmla="*/ 998260 h 1312544"/>
              <a:gd name="connsiteX115" fmla="*/ 869090 w 1311274"/>
              <a:gd name="connsiteY115" fmla="*/ 998260 h 1312544"/>
              <a:gd name="connsiteX116" fmla="*/ 883415 w 1311274"/>
              <a:gd name="connsiteY116" fmla="*/ 1012589 h 1312544"/>
              <a:gd name="connsiteX117" fmla="*/ 869090 w 1311274"/>
              <a:gd name="connsiteY117" fmla="*/ 1026918 h 1312544"/>
              <a:gd name="connsiteX118" fmla="*/ 854764 w 1311274"/>
              <a:gd name="connsiteY118" fmla="*/ 1012589 h 1312544"/>
              <a:gd name="connsiteX119" fmla="*/ 869090 w 1311274"/>
              <a:gd name="connsiteY119" fmla="*/ 998260 h 1312544"/>
              <a:gd name="connsiteX120" fmla="*/ 726788 w 1311274"/>
              <a:gd name="connsiteY120" fmla="*/ 998260 h 1312544"/>
              <a:gd name="connsiteX121" fmla="*/ 741113 w 1311274"/>
              <a:gd name="connsiteY121" fmla="*/ 1012589 h 1312544"/>
              <a:gd name="connsiteX122" fmla="*/ 726788 w 1311274"/>
              <a:gd name="connsiteY122" fmla="*/ 1026918 h 1312544"/>
              <a:gd name="connsiteX123" fmla="*/ 712462 w 1311274"/>
              <a:gd name="connsiteY123" fmla="*/ 1012589 h 1312544"/>
              <a:gd name="connsiteX124" fmla="*/ 726788 w 1311274"/>
              <a:gd name="connsiteY124" fmla="*/ 998260 h 1312544"/>
              <a:gd name="connsiteX125" fmla="*/ 584487 w 1311274"/>
              <a:gd name="connsiteY125" fmla="*/ 998260 h 1312544"/>
              <a:gd name="connsiteX126" fmla="*/ 598812 w 1311274"/>
              <a:gd name="connsiteY126" fmla="*/ 1012589 h 1312544"/>
              <a:gd name="connsiteX127" fmla="*/ 584487 w 1311274"/>
              <a:gd name="connsiteY127" fmla="*/ 1026918 h 1312544"/>
              <a:gd name="connsiteX128" fmla="*/ 570161 w 1311274"/>
              <a:gd name="connsiteY128" fmla="*/ 1012589 h 1312544"/>
              <a:gd name="connsiteX129" fmla="*/ 584487 w 1311274"/>
              <a:gd name="connsiteY129" fmla="*/ 998260 h 1312544"/>
              <a:gd name="connsiteX130" fmla="*/ 441230 w 1311274"/>
              <a:gd name="connsiteY130" fmla="*/ 998260 h 1312544"/>
              <a:gd name="connsiteX131" fmla="*/ 455555 w 1311274"/>
              <a:gd name="connsiteY131" fmla="*/ 1012589 h 1312544"/>
              <a:gd name="connsiteX132" fmla="*/ 441230 w 1311274"/>
              <a:gd name="connsiteY132" fmla="*/ 1026918 h 1312544"/>
              <a:gd name="connsiteX133" fmla="*/ 426904 w 1311274"/>
              <a:gd name="connsiteY133" fmla="*/ 1012589 h 1312544"/>
              <a:gd name="connsiteX134" fmla="*/ 441230 w 1311274"/>
              <a:gd name="connsiteY134" fmla="*/ 998260 h 1312544"/>
              <a:gd name="connsiteX135" fmla="*/ 298929 w 1311274"/>
              <a:gd name="connsiteY135" fmla="*/ 998260 h 1312544"/>
              <a:gd name="connsiteX136" fmla="*/ 313254 w 1311274"/>
              <a:gd name="connsiteY136" fmla="*/ 1012589 h 1312544"/>
              <a:gd name="connsiteX137" fmla="*/ 298929 w 1311274"/>
              <a:gd name="connsiteY137" fmla="*/ 1026918 h 1312544"/>
              <a:gd name="connsiteX138" fmla="*/ 284603 w 1311274"/>
              <a:gd name="connsiteY138" fmla="*/ 1012589 h 1312544"/>
              <a:gd name="connsiteX139" fmla="*/ 298929 w 1311274"/>
              <a:gd name="connsiteY139" fmla="*/ 998260 h 1312544"/>
              <a:gd name="connsiteX140" fmla="*/ 156627 w 1311274"/>
              <a:gd name="connsiteY140" fmla="*/ 998260 h 1312544"/>
              <a:gd name="connsiteX141" fmla="*/ 170952 w 1311274"/>
              <a:gd name="connsiteY141" fmla="*/ 1012589 h 1312544"/>
              <a:gd name="connsiteX142" fmla="*/ 156627 w 1311274"/>
              <a:gd name="connsiteY142" fmla="*/ 1026918 h 1312544"/>
              <a:gd name="connsiteX143" fmla="*/ 142301 w 1311274"/>
              <a:gd name="connsiteY143" fmla="*/ 1012589 h 1312544"/>
              <a:gd name="connsiteX144" fmla="*/ 156627 w 1311274"/>
              <a:gd name="connsiteY144" fmla="*/ 998260 h 1312544"/>
              <a:gd name="connsiteX145" fmla="*/ 14326 w 1311274"/>
              <a:gd name="connsiteY145" fmla="*/ 998260 h 1312544"/>
              <a:gd name="connsiteX146" fmla="*/ 28651 w 1311274"/>
              <a:gd name="connsiteY146" fmla="*/ 1012589 h 1312544"/>
              <a:gd name="connsiteX147" fmla="*/ 14326 w 1311274"/>
              <a:gd name="connsiteY147" fmla="*/ 1026918 h 1312544"/>
              <a:gd name="connsiteX148" fmla="*/ 0 w 1311274"/>
              <a:gd name="connsiteY148" fmla="*/ 1012589 h 1312544"/>
              <a:gd name="connsiteX149" fmla="*/ 14326 w 1311274"/>
              <a:gd name="connsiteY149" fmla="*/ 998260 h 1312544"/>
              <a:gd name="connsiteX150" fmla="*/ 1296949 w 1311274"/>
              <a:gd name="connsiteY150" fmla="*/ 855924 h 1312544"/>
              <a:gd name="connsiteX151" fmla="*/ 1311274 w 1311274"/>
              <a:gd name="connsiteY151" fmla="*/ 870253 h 1312544"/>
              <a:gd name="connsiteX152" fmla="*/ 1296949 w 1311274"/>
              <a:gd name="connsiteY152" fmla="*/ 884582 h 1312544"/>
              <a:gd name="connsiteX153" fmla="*/ 1282623 w 1311274"/>
              <a:gd name="connsiteY153" fmla="*/ 870253 h 1312544"/>
              <a:gd name="connsiteX154" fmla="*/ 1296949 w 1311274"/>
              <a:gd name="connsiteY154" fmla="*/ 855924 h 1312544"/>
              <a:gd name="connsiteX155" fmla="*/ 1154647 w 1311274"/>
              <a:gd name="connsiteY155" fmla="*/ 855924 h 1312544"/>
              <a:gd name="connsiteX156" fmla="*/ 1168972 w 1311274"/>
              <a:gd name="connsiteY156" fmla="*/ 870253 h 1312544"/>
              <a:gd name="connsiteX157" fmla="*/ 1154647 w 1311274"/>
              <a:gd name="connsiteY157" fmla="*/ 884582 h 1312544"/>
              <a:gd name="connsiteX158" fmla="*/ 1140321 w 1311274"/>
              <a:gd name="connsiteY158" fmla="*/ 870253 h 1312544"/>
              <a:gd name="connsiteX159" fmla="*/ 1154647 w 1311274"/>
              <a:gd name="connsiteY159" fmla="*/ 855924 h 1312544"/>
              <a:gd name="connsiteX160" fmla="*/ 1012347 w 1311274"/>
              <a:gd name="connsiteY160" fmla="*/ 855924 h 1312544"/>
              <a:gd name="connsiteX161" fmla="*/ 1026672 w 1311274"/>
              <a:gd name="connsiteY161" fmla="*/ 870253 h 1312544"/>
              <a:gd name="connsiteX162" fmla="*/ 1012347 w 1311274"/>
              <a:gd name="connsiteY162" fmla="*/ 884582 h 1312544"/>
              <a:gd name="connsiteX163" fmla="*/ 998021 w 1311274"/>
              <a:gd name="connsiteY163" fmla="*/ 870253 h 1312544"/>
              <a:gd name="connsiteX164" fmla="*/ 1012347 w 1311274"/>
              <a:gd name="connsiteY164" fmla="*/ 855924 h 1312544"/>
              <a:gd name="connsiteX165" fmla="*/ 869090 w 1311274"/>
              <a:gd name="connsiteY165" fmla="*/ 855924 h 1312544"/>
              <a:gd name="connsiteX166" fmla="*/ 883415 w 1311274"/>
              <a:gd name="connsiteY166" fmla="*/ 870253 h 1312544"/>
              <a:gd name="connsiteX167" fmla="*/ 869090 w 1311274"/>
              <a:gd name="connsiteY167" fmla="*/ 884582 h 1312544"/>
              <a:gd name="connsiteX168" fmla="*/ 854764 w 1311274"/>
              <a:gd name="connsiteY168" fmla="*/ 870253 h 1312544"/>
              <a:gd name="connsiteX169" fmla="*/ 869090 w 1311274"/>
              <a:gd name="connsiteY169" fmla="*/ 855924 h 1312544"/>
              <a:gd name="connsiteX170" fmla="*/ 726788 w 1311274"/>
              <a:gd name="connsiteY170" fmla="*/ 855924 h 1312544"/>
              <a:gd name="connsiteX171" fmla="*/ 741113 w 1311274"/>
              <a:gd name="connsiteY171" fmla="*/ 870253 h 1312544"/>
              <a:gd name="connsiteX172" fmla="*/ 726788 w 1311274"/>
              <a:gd name="connsiteY172" fmla="*/ 884582 h 1312544"/>
              <a:gd name="connsiteX173" fmla="*/ 712462 w 1311274"/>
              <a:gd name="connsiteY173" fmla="*/ 870253 h 1312544"/>
              <a:gd name="connsiteX174" fmla="*/ 726788 w 1311274"/>
              <a:gd name="connsiteY174" fmla="*/ 855924 h 1312544"/>
              <a:gd name="connsiteX175" fmla="*/ 584487 w 1311274"/>
              <a:gd name="connsiteY175" fmla="*/ 855924 h 1312544"/>
              <a:gd name="connsiteX176" fmla="*/ 598812 w 1311274"/>
              <a:gd name="connsiteY176" fmla="*/ 870253 h 1312544"/>
              <a:gd name="connsiteX177" fmla="*/ 584487 w 1311274"/>
              <a:gd name="connsiteY177" fmla="*/ 884582 h 1312544"/>
              <a:gd name="connsiteX178" fmla="*/ 570161 w 1311274"/>
              <a:gd name="connsiteY178" fmla="*/ 870253 h 1312544"/>
              <a:gd name="connsiteX179" fmla="*/ 584487 w 1311274"/>
              <a:gd name="connsiteY179" fmla="*/ 855924 h 1312544"/>
              <a:gd name="connsiteX180" fmla="*/ 441230 w 1311274"/>
              <a:gd name="connsiteY180" fmla="*/ 855924 h 1312544"/>
              <a:gd name="connsiteX181" fmla="*/ 455555 w 1311274"/>
              <a:gd name="connsiteY181" fmla="*/ 870253 h 1312544"/>
              <a:gd name="connsiteX182" fmla="*/ 441230 w 1311274"/>
              <a:gd name="connsiteY182" fmla="*/ 884582 h 1312544"/>
              <a:gd name="connsiteX183" fmla="*/ 426904 w 1311274"/>
              <a:gd name="connsiteY183" fmla="*/ 870253 h 1312544"/>
              <a:gd name="connsiteX184" fmla="*/ 441230 w 1311274"/>
              <a:gd name="connsiteY184" fmla="*/ 855924 h 1312544"/>
              <a:gd name="connsiteX185" fmla="*/ 298929 w 1311274"/>
              <a:gd name="connsiteY185" fmla="*/ 855924 h 1312544"/>
              <a:gd name="connsiteX186" fmla="*/ 313254 w 1311274"/>
              <a:gd name="connsiteY186" fmla="*/ 870253 h 1312544"/>
              <a:gd name="connsiteX187" fmla="*/ 298929 w 1311274"/>
              <a:gd name="connsiteY187" fmla="*/ 884582 h 1312544"/>
              <a:gd name="connsiteX188" fmla="*/ 284603 w 1311274"/>
              <a:gd name="connsiteY188" fmla="*/ 870253 h 1312544"/>
              <a:gd name="connsiteX189" fmla="*/ 298929 w 1311274"/>
              <a:gd name="connsiteY189" fmla="*/ 855924 h 1312544"/>
              <a:gd name="connsiteX190" fmla="*/ 156627 w 1311274"/>
              <a:gd name="connsiteY190" fmla="*/ 855924 h 1312544"/>
              <a:gd name="connsiteX191" fmla="*/ 170952 w 1311274"/>
              <a:gd name="connsiteY191" fmla="*/ 870253 h 1312544"/>
              <a:gd name="connsiteX192" fmla="*/ 156627 w 1311274"/>
              <a:gd name="connsiteY192" fmla="*/ 884582 h 1312544"/>
              <a:gd name="connsiteX193" fmla="*/ 142301 w 1311274"/>
              <a:gd name="connsiteY193" fmla="*/ 870253 h 1312544"/>
              <a:gd name="connsiteX194" fmla="*/ 156627 w 1311274"/>
              <a:gd name="connsiteY194" fmla="*/ 855924 h 1312544"/>
              <a:gd name="connsiteX195" fmla="*/ 14326 w 1311274"/>
              <a:gd name="connsiteY195" fmla="*/ 855924 h 1312544"/>
              <a:gd name="connsiteX196" fmla="*/ 28651 w 1311274"/>
              <a:gd name="connsiteY196" fmla="*/ 870253 h 1312544"/>
              <a:gd name="connsiteX197" fmla="*/ 14326 w 1311274"/>
              <a:gd name="connsiteY197" fmla="*/ 884582 h 1312544"/>
              <a:gd name="connsiteX198" fmla="*/ 0 w 1311274"/>
              <a:gd name="connsiteY198" fmla="*/ 870253 h 1312544"/>
              <a:gd name="connsiteX199" fmla="*/ 14326 w 1311274"/>
              <a:gd name="connsiteY199" fmla="*/ 855924 h 1312544"/>
              <a:gd name="connsiteX200" fmla="*/ 1296949 w 1311274"/>
              <a:gd name="connsiteY200" fmla="*/ 713588 h 1312544"/>
              <a:gd name="connsiteX201" fmla="*/ 1311274 w 1311274"/>
              <a:gd name="connsiteY201" fmla="*/ 727917 h 1312544"/>
              <a:gd name="connsiteX202" fmla="*/ 1296949 w 1311274"/>
              <a:gd name="connsiteY202" fmla="*/ 742246 h 1312544"/>
              <a:gd name="connsiteX203" fmla="*/ 1282623 w 1311274"/>
              <a:gd name="connsiteY203" fmla="*/ 727917 h 1312544"/>
              <a:gd name="connsiteX204" fmla="*/ 1296949 w 1311274"/>
              <a:gd name="connsiteY204" fmla="*/ 713588 h 1312544"/>
              <a:gd name="connsiteX205" fmla="*/ 1154647 w 1311274"/>
              <a:gd name="connsiteY205" fmla="*/ 713588 h 1312544"/>
              <a:gd name="connsiteX206" fmla="*/ 1168972 w 1311274"/>
              <a:gd name="connsiteY206" fmla="*/ 727917 h 1312544"/>
              <a:gd name="connsiteX207" fmla="*/ 1154647 w 1311274"/>
              <a:gd name="connsiteY207" fmla="*/ 742246 h 1312544"/>
              <a:gd name="connsiteX208" fmla="*/ 1140321 w 1311274"/>
              <a:gd name="connsiteY208" fmla="*/ 727917 h 1312544"/>
              <a:gd name="connsiteX209" fmla="*/ 1154647 w 1311274"/>
              <a:gd name="connsiteY209" fmla="*/ 713588 h 1312544"/>
              <a:gd name="connsiteX210" fmla="*/ 1012347 w 1311274"/>
              <a:gd name="connsiteY210" fmla="*/ 713588 h 1312544"/>
              <a:gd name="connsiteX211" fmla="*/ 1026672 w 1311274"/>
              <a:gd name="connsiteY211" fmla="*/ 727917 h 1312544"/>
              <a:gd name="connsiteX212" fmla="*/ 1012347 w 1311274"/>
              <a:gd name="connsiteY212" fmla="*/ 742246 h 1312544"/>
              <a:gd name="connsiteX213" fmla="*/ 998021 w 1311274"/>
              <a:gd name="connsiteY213" fmla="*/ 727917 h 1312544"/>
              <a:gd name="connsiteX214" fmla="*/ 1012347 w 1311274"/>
              <a:gd name="connsiteY214" fmla="*/ 713588 h 1312544"/>
              <a:gd name="connsiteX215" fmla="*/ 869090 w 1311274"/>
              <a:gd name="connsiteY215" fmla="*/ 713588 h 1312544"/>
              <a:gd name="connsiteX216" fmla="*/ 883415 w 1311274"/>
              <a:gd name="connsiteY216" fmla="*/ 727917 h 1312544"/>
              <a:gd name="connsiteX217" fmla="*/ 869090 w 1311274"/>
              <a:gd name="connsiteY217" fmla="*/ 742246 h 1312544"/>
              <a:gd name="connsiteX218" fmla="*/ 854764 w 1311274"/>
              <a:gd name="connsiteY218" fmla="*/ 727917 h 1312544"/>
              <a:gd name="connsiteX219" fmla="*/ 869090 w 1311274"/>
              <a:gd name="connsiteY219" fmla="*/ 713588 h 1312544"/>
              <a:gd name="connsiteX220" fmla="*/ 726788 w 1311274"/>
              <a:gd name="connsiteY220" fmla="*/ 713588 h 1312544"/>
              <a:gd name="connsiteX221" fmla="*/ 741113 w 1311274"/>
              <a:gd name="connsiteY221" fmla="*/ 727917 h 1312544"/>
              <a:gd name="connsiteX222" fmla="*/ 726788 w 1311274"/>
              <a:gd name="connsiteY222" fmla="*/ 742246 h 1312544"/>
              <a:gd name="connsiteX223" fmla="*/ 712462 w 1311274"/>
              <a:gd name="connsiteY223" fmla="*/ 727917 h 1312544"/>
              <a:gd name="connsiteX224" fmla="*/ 726788 w 1311274"/>
              <a:gd name="connsiteY224" fmla="*/ 713588 h 1312544"/>
              <a:gd name="connsiteX225" fmla="*/ 584487 w 1311274"/>
              <a:gd name="connsiteY225" fmla="*/ 713588 h 1312544"/>
              <a:gd name="connsiteX226" fmla="*/ 598812 w 1311274"/>
              <a:gd name="connsiteY226" fmla="*/ 727917 h 1312544"/>
              <a:gd name="connsiteX227" fmla="*/ 584487 w 1311274"/>
              <a:gd name="connsiteY227" fmla="*/ 742246 h 1312544"/>
              <a:gd name="connsiteX228" fmla="*/ 570161 w 1311274"/>
              <a:gd name="connsiteY228" fmla="*/ 727917 h 1312544"/>
              <a:gd name="connsiteX229" fmla="*/ 584487 w 1311274"/>
              <a:gd name="connsiteY229" fmla="*/ 713588 h 1312544"/>
              <a:gd name="connsiteX230" fmla="*/ 441230 w 1311274"/>
              <a:gd name="connsiteY230" fmla="*/ 713588 h 1312544"/>
              <a:gd name="connsiteX231" fmla="*/ 455555 w 1311274"/>
              <a:gd name="connsiteY231" fmla="*/ 727917 h 1312544"/>
              <a:gd name="connsiteX232" fmla="*/ 441230 w 1311274"/>
              <a:gd name="connsiteY232" fmla="*/ 742246 h 1312544"/>
              <a:gd name="connsiteX233" fmla="*/ 426904 w 1311274"/>
              <a:gd name="connsiteY233" fmla="*/ 727917 h 1312544"/>
              <a:gd name="connsiteX234" fmla="*/ 441230 w 1311274"/>
              <a:gd name="connsiteY234" fmla="*/ 713588 h 1312544"/>
              <a:gd name="connsiteX235" fmla="*/ 298929 w 1311274"/>
              <a:gd name="connsiteY235" fmla="*/ 713588 h 1312544"/>
              <a:gd name="connsiteX236" fmla="*/ 313254 w 1311274"/>
              <a:gd name="connsiteY236" fmla="*/ 727917 h 1312544"/>
              <a:gd name="connsiteX237" fmla="*/ 298929 w 1311274"/>
              <a:gd name="connsiteY237" fmla="*/ 742246 h 1312544"/>
              <a:gd name="connsiteX238" fmla="*/ 284603 w 1311274"/>
              <a:gd name="connsiteY238" fmla="*/ 727917 h 1312544"/>
              <a:gd name="connsiteX239" fmla="*/ 298929 w 1311274"/>
              <a:gd name="connsiteY239" fmla="*/ 713588 h 1312544"/>
              <a:gd name="connsiteX240" fmla="*/ 156627 w 1311274"/>
              <a:gd name="connsiteY240" fmla="*/ 713588 h 1312544"/>
              <a:gd name="connsiteX241" fmla="*/ 170952 w 1311274"/>
              <a:gd name="connsiteY241" fmla="*/ 727917 h 1312544"/>
              <a:gd name="connsiteX242" fmla="*/ 156627 w 1311274"/>
              <a:gd name="connsiteY242" fmla="*/ 742246 h 1312544"/>
              <a:gd name="connsiteX243" fmla="*/ 142301 w 1311274"/>
              <a:gd name="connsiteY243" fmla="*/ 727917 h 1312544"/>
              <a:gd name="connsiteX244" fmla="*/ 156627 w 1311274"/>
              <a:gd name="connsiteY244" fmla="*/ 713588 h 1312544"/>
              <a:gd name="connsiteX245" fmla="*/ 14326 w 1311274"/>
              <a:gd name="connsiteY245" fmla="*/ 712633 h 1312544"/>
              <a:gd name="connsiteX246" fmla="*/ 28651 w 1311274"/>
              <a:gd name="connsiteY246" fmla="*/ 726962 h 1312544"/>
              <a:gd name="connsiteX247" fmla="*/ 14326 w 1311274"/>
              <a:gd name="connsiteY247" fmla="*/ 741291 h 1312544"/>
              <a:gd name="connsiteX248" fmla="*/ 0 w 1311274"/>
              <a:gd name="connsiteY248" fmla="*/ 726962 h 1312544"/>
              <a:gd name="connsiteX249" fmla="*/ 14326 w 1311274"/>
              <a:gd name="connsiteY249" fmla="*/ 712633 h 1312544"/>
              <a:gd name="connsiteX250" fmla="*/ 1296949 w 1311274"/>
              <a:gd name="connsiteY250" fmla="*/ 570298 h 1312544"/>
              <a:gd name="connsiteX251" fmla="*/ 1311274 w 1311274"/>
              <a:gd name="connsiteY251" fmla="*/ 584627 h 1312544"/>
              <a:gd name="connsiteX252" fmla="*/ 1296949 w 1311274"/>
              <a:gd name="connsiteY252" fmla="*/ 598956 h 1312544"/>
              <a:gd name="connsiteX253" fmla="*/ 1282623 w 1311274"/>
              <a:gd name="connsiteY253" fmla="*/ 584627 h 1312544"/>
              <a:gd name="connsiteX254" fmla="*/ 1296949 w 1311274"/>
              <a:gd name="connsiteY254" fmla="*/ 570298 h 1312544"/>
              <a:gd name="connsiteX255" fmla="*/ 1154647 w 1311274"/>
              <a:gd name="connsiteY255" fmla="*/ 570298 h 1312544"/>
              <a:gd name="connsiteX256" fmla="*/ 1168972 w 1311274"/>
              <a:gd name="connsiteY256" fmla="*/ 584627 h 1312544"/>
              <a:gd name="connsiteX257" fmla="*/ 1154647 w 1311274"/>
              <a:gd name="connsiteY257" fmla="*/ 598956 h 1312544"/>
              <a:gd name="connsiteX258" fmla="*/ 1140321 w 1311274"/>
              <a:gd name="connsiteY258" fmla="*/ 584627 h 1312544"/>
              <a:gd name="connsiteX259" fmla="*/ 1154647 w 1311274"/>
              <a:gd name="connsiteY259" fmla="*/ 570298 h 1312544"/>
              <a:gd name="connsiteX260" fmla="*/ 1012347 w 1311274"/>
              <a:gd name="connsiteY260" fmla="*/ 570298 h 1312544"/>
              <a:gd name="connsiteX261" fmla="*/ 1026672 w 1311274"/>
              <a:gd name="connsiteY261" fmla="*/ 584627 h 1312544"/>
              <a:gd name="connsiteX262" fmla="*/ 1012347 w 1311274"/>
              <a:gd name="connsiteY262" fmla="*/ 598956 h 1312544"/>
              <a:gd name="connsiteX263" fmla="*/ 998021 w 1311274"/>
              <a:gd name="connsiteY263" fmla="*/ 584627 h 1312544"/>
              <a:gd name="connsiteX264" fmla="*/ 1012347 w 1311274"/>
              <a:gd name="connsiteY264" fmla="*/ 570298 h 1312544"/>
              <a:gd name="connsiteX265" fmla="*/ 869090 w 1311274"/>
              <a:gd name="connsiteY265" fmla="*/ 570298 h 1312544"/>
              <a:gd name="connsiteX266" fmla="*/ 883415 w 1311274"/>
              <a:gd name="connsiteY266" fmla="*/ 584627 h 1312544"/>
              <a:gd name="connsiteX267" fmla="*/ 869090 w 1311274"/>
              <a:gd name="connsiteY267" fmla="*/ 598956 h 1312544"/>
              <a:gd name="connsiteX268" fmla="*/ 854764 w 1311274"/>
              <a:gd name="connsiteY268" fmla="*/ 584627 h 1312544"/>
              <a:gd name="connsiteX269" fmla="*/ 869090 w 1311274"/>
              <a:gd name="connsiteY269" fmla="*/ 570298 h 1312544"/>
              <a:gd name="connsiteX270" fmla="*/ 726788 w 1311274"/>
              <a:gd name="connsiteY270" fmla="*/ 570298 h 1312544"/>
              <a:gd name="connsiteX271" fmla="*/ 741113 w 1311274"/>
              <a:gd name="connsiteY271" fmla="*/ 584627 h 1312544"/>
              <a:gd name="connsiteX272" fmla="*/ 726788 w 1311274"/>
              <a:gd name="connsiteY272" fmla="*/ 598956 h 1312544"/>
              <a:gd name="connsiteX273" fmla="*/ 712462 w 1311274"/>
              <a:gd name="connsiteY273" fmla="*/ 584627 h 1312544"/>
              <a:gd name="connsiteX274" fmla="*/ 726788 w 1311274"/>
              <a:gd name="connsiteY274" fmla="*/ 570298 h 1312544"/>
              <a:gd name="connsiteX275" fmla="*/ 584487 w 1311274"/>
              <a:gd name="connsiteY275" fmla="*/ 570298 h 1312544"/>
              <a:gd name="connsiteX276" fmla="*/ 598812 w 1311274"/>
              <a:gd name="connsiteY276" fmla="*/ 584627 h 1312544"/>
              <a:gd name="connsiteX277" fmla="*/ 584487 w 1311274"/>
              <a:gd name="connsiteY277" fmla="*/ 598956 h 1312544"/>
              <a:gd name="connsiteX278" fmla="*/ 570161 w 1311274"/>
              <a:gd name="connsiteY278" fmla="*/ 584627 h 1312544"/>
              <a:gd name="connsiteX279" fmla="*/ 584487 w 1311274"/>
              <a:gd name="connsiteY279" fmla="*/ 570298 h 1312544"/>
              <a:gd name="connsiteX280" fmla="*/ 441230 w 1311274"/>
              <a:gd name="connsiteY280" fmla="*/ 570298 h 1312544"/>
              <a:gd name="connsiteX281" fmla="*/ 455555 w 1311274"/>
              <a:gd name="connsiteY281" fmla="*/ 584627 h 1312544"/>
              <a:gd name="connsiteX282" fmla="*/ 441230 w 1311274"/>
              <a:gd name="connsiteY282" fmla="*/ 598956 h 1312544"/>
              <a:gd name="connsiteX283" fmla="*/ 426904 w 1311274"/>
              <a:gd name="connsiteY283" fmla="*/ 584627 h 1312544"/>
              <a:gd name="connsiteX284" fmla="*/ 441230 w 1311274"/>
              <a:gd name="connsiteY284" fmla="*/ 570298 h 1312544"/>
              <a:gd name="connsiteX285" fmla="*/ 298929 w 1311274"/>
              <a:gd name="connsiteY285" fmla="*/ 570298 h 1312544"/>
              <a:gd name="connsiteX286" fmla="*/ 313254 w 1311274"/>
              <a:gd name="connsiteY286" fmla="*/ 584627 h 1312544"/>
              <a:gd name="connsiteX287" fmla="*/ 298929 w 1311274"/>
              <a:gd name="connsiteY287" fmla="*/ 598956 h 1312544"/>
              <a:gd name="connsiteX288" fmla="*/ 284603 w 1311274"/>
              <a:gd name="connsiteY288" fmla="*/ 584627 h 1312544"/>
              <a:gd name="connsiteX289" fmla="*/ 298929 w 1311274"/>
              <a:gd name="connsiteY289" fmla="*/ 570298 h 1312544"/>
              <a:gd name="connsiteX290" fmla="*/ 156627 w 1311274"/>
              <a:gd name="connsiteY290" fmla="*/ 570298 h 1312544"/>
              <a:gd name="connsiteX291" fmla="*/ 170952 w 1311274"/>
              <a:gd name="connsiteY291" fmla="*/ 584627 h 1312544"/>
              <a:gd name="connsiteX292" fmla="*/ 156627 w 1311274"/>
              <a:gd name="connsiteY292" fmla="*/ 598956 h 1312544"/>
              <a:gd name="connsiteX293" fmla="*/ 142301 w 1311274"/>
              <a:gd name="connsiteY293" fmla="*/ 584627 h 1312544"/>
              <a:gd name="connsiteX294" fmla="*/ 156627 w 1311274"/>
              <a:gd name="connsiteY294" fmla="*/ 570298 h 1312544"/>
              <a:gd name="connsiteX295" fmla="*/ 14326 w 1311274"/>
              <a:gd name="connsiteY295" fmla="*/ 570298 h 1312544"/>
              <a:gd name="connsiteX296" fmla="*/ 28651 w 1311274"/>
              <a:gd name="connsiteY296" fmla="*/ 584627 h 1312544"/>
              <a:gd name="connsiteX297" fmla="*/ 14326 w 1311274"/>
              <a:gd name="connsiteY297" fmla="*/ 598956 h 1312544"/>
              <a:gd name="connsiteX298" fmla="*/ 0 w 1311274"/>
              <a:gd name="connsiteY298" fmla="*/ 584627 h 1312544"/>
              <a:gd name="connsiteX299" fmla="*/ 14326 w 1311274"/>
              <a:gd name="connsiteY299" fmla="*/ 570298 h 1312544"/>
              <a:gd name="connsiteX300" fmla="*/ 1296949 w 1311274"/>
              <a:gd name="connsiteY300" fmla="*/ 427962 h 1312544"/>
              <a:gd name="connsiteX301" fmla="*/ 1311274 w 1311274"/>
              <a:gd name="connsiteY301" fmla="*/ 442291 h 1312544"/>
              <a:gd name="connsiteX302" fmla="*/ 1296949 w 1311274"/>
              <a:gd name="connsiteY302" fmla="*/ 456620 h 1312544"/>
              <a:gd name="connsiteX303" fmla="*/ 1282623 w 1311274"/>
              <a:gd name="connsiteY303" fmla="*/ 442291 h 1312544"/>
              <a:gd name="connsiteX304" fmla="*/ 1296949 w 1311274"/>
              <a:gd name="connsiteY304" fmla="*/ 427962 h 1312544"/>
              <a:gd name="connsiteX305" fmla="*/ 1154647 w 1311274"/>
              <a:gd name="connsiteY305" fmla="*/ 427962 h 1312544"/>
              <a:gd name="connsiteX306" fmla="*/ 1168972 w 1311274"/>
              <a:gd name="connsiteY306" fmla="*/ 442291 h 1312544"/>
              <a:gd name="connsiteX307" fmla="*/ 1154647 w 1311274"/>
              <a:gd name="connsiteY307" fmla="*/ 456620 h 1312544"/>
              <a:gd name="connsiteX308" fmla="*/ 1140321 w 1311274"/>
              <a:gd name="connsiteY308" fmla="*/ 442291 h 1312544"/>
              <a:gd name="connsiteX309" fmla="*/ 1154647 w 1311274"/>
              <a:gd name="connsiteY309" fmla="*/ 427962 h 1312544"/>
              <a:gd name="connsiteX310" fmla="*/ 1012347 w 1311274"/>
              <a:gd name="connsiteY310" fmla="*/ 427962 h 1312544"/>
              <a:gd name="connsiteX311" fmla="*/ 1026672 w 1311274"/>
              <a:gd name="connsiteY311" fmla="*/ 442291 h 1312544"/>
              <a:gd name="connsiteX312" fmla="*/ 1012347 w 1311274"/>
              <a:gd name="connsiteY312" fmla="*/ 456620 h 1312544"/>
              <a:gd name="connsiteX313" fmla="*/ 998021 w 1311274"/>
              <a:gd name="connsiteY313" fmla="*/ 442291 h 1312544"/>
              <a:gd name="connsiteX314" fmla="*/ 1012347 w 1311274"/>
              <a:gd name="connsiteY314" fmla="*/ 427962 h 1312544"/>
              <a:gd name="connsiteX315" fmla="*/ 869090 w 1311274"/>
              <a:gd name="connsiteY315" fmla="*/ 427962 h 1312544"/>
              <a:gd name="connsiteX316" fmla="*/ 883415 w 1311274"/>
              <a:gd name="connsiteY316" fmla="*/ 442291 h 1312544"/>
              <a:gd name="connsiteX317" fmla="*/ 869090 w 1311274"/>
              <a:gd name="connsiteY317" fmla="*/ 456620 h 1312544"/>
              <a:gd name="connsiteX318" fmla="*/ 854764 w 1311274"/>
              <a:gd name="connsiteY318" fmla="*/ 442291 h 1312544"/>
              <a:gd name="connsiteX319" fmla="*/ 869090 w 1311274"/>
              <a:gd name="connsiteY319" fmla="*/ 427962 h 1312544"/>
              <a:gd name="connsiteX320" fmla="*/ 726788 w 1311274"/>
              <a:gd name="connsiteY320" fmla="*/ 427962 h 1312544"/>
              <a:gd name="connsiteX321" fmla="*/ 741113 w 1311274"/>
              <a:gd name="connsiteY321" fmla="*/ 442291 h 1312544"/>
              <a:gd name="connsiteX322" fmla="*/ 726788 w 1311274"/>
              <a:gd name="connsiteY322" fmla="*/ 456620 h 1312544"/>
              <a:gd name="connsiteX323" fmla="*/ 712462 w 1311274"/>
              <a:gd name="connsiteY323" fmla="*/ 442291 h 1312544"/>
              <a:gd name="connsiteX324" fmla="*/ 726788 w 1311274"/>
              <a:gd name="connsiteY324" fmla="*/ 427962 h 1312544"/>
              <a:gd name="connsiteX325" fmla="*/ 584487 w 1311274"/>
              <a:gd name="connsiteY325" fmla="*/ 427962 h 1312544"/>
              <a:gd name="connsiteX326" fmla="*/ 598812 w 1311274"/>
              <a:gd name="connsiteY326" fmla="*/ 442291 h 1312544"/>
              <a:gd name="connsiteX327" fmla="*/ 584487 w 1311274"/>
              <a:gd name="connsiteY327" fmla="*/ 456620 h 1312544"/>
              <a:gd name="connsiteX328" fmla="*/ 570161 w 1311274"/>
              <a:gd name="connsiteY328" fmla="*/ 442291 h 1312544"/>
              <a:gd name="connsiteX329" fmla="*/ 584487 w 1311274"/>
              <a:gd name="connsiteY329" fmla="*/ 427962 h 1312544"/>
              <a:gd name="connsiteX330" fmla="*/ 441230 w 1311274"/>
              <a:gd name="connsiteY330" fmla="*/ 427962 h 1312544"/>
              <a:gd name="connsiteX331" fmla="*/ 455555 w 1311274"/>
              <a:gd name="connsiteY331" fmla="*/ 442291 h 1312544"/>
              <a:gd name="connsiteX332" fmla="*/ 441230 w 1311274"/>
              <a:gd name="connsiteY332" fmla="*/ 456620 h 1312544"/>
              <a:gd name="connsiteX333" fmla="*/ 426904 w 1311274"/>
              <a:gd name="connsiteY333" fmla="*/ 442291 h 1312544"/>
              <a:gd name="connsiteX334" fmla="*/ 441230 w 1311274"/>
              <a:gd name="connsiteY334" fmla="*/ 427962 h 1312544"/>
              <a:gd name="connsiteX335" fmla="*/ 298929 w 1311274"/>
              <a:gd name="connsiteY335" fmla="*/ 427962 h 1312544"/>
              <a:gd name="connsiteX336" fmla="*/ 313254 w 1311274"/>
              <a:gd name="connsiteY336" fmla="*/ 442291 h 1312544"/>
              <a:gd name="connsiteX337" fmla="*/ 298929 w 1311274"/>
              <a:gd name="connsiteY337" fmla="*/ 456620 h 1312544"/>
              <a:gd name="connsiteX338" fmla="*/ 284603 w 1311274"/>
              <a:gd name="connsiteY338" fmla="*/ 442291 h 1312544"/>
              <a:gd name="connsiteX339" fmla="*/ 298929 w 1311274"/>
              <a:gd name="connsiteY339" fmla="*/ 427962 h 1312544"/>
              <a:gd name="connsiteX340" fmla="*/ 156627 w 1311274"/>
              <a:gd name="connsiteY340" fmla="*/ 427962 h 1312544"/>
              <a:gd name="connsiteX341" fmla="*/ 170952 w 1311274"/>
              <a:gd name="connsiteY341" fmla="*/ 442291 h 1312544"/>
              <a:gd name="connsiteX342" fmla="*/ 156627 w 1311274"/>
              <a:gd name="connsiteY342" fmla="*/ 456620 h 1312544"/>
              <a:gd name="connsiteX343" fmla="*/ 142301 w 1311274"/>
              <a:gd name="connsiteY343" fmla="*/ 442291 h 1312544"/>
              <a:gd name="connsiteX344" fmla="*/ 156627 w 1311274"/>
              <a:gd name="connsiteY344" fmla="*/ 427962 h 1312544"/>
              <a:gd name="connsiteX345" fmla="*/ 14326 w 1311274"/>
              <a:gd name="connsiteY345" fmla="*/ 427962 h 1312544"/>
              <a:gd name="connsiteX346" fmla="*/ 28651 w 1311274"/>
              <a:gd name="connsiteY346" fmla="*/ 442291 h 1312544"/>
              <a:gd name="connsiteX347" fmla="*/ 14326 w 1311274"/>
              <a:gd name="connsiteY347" fmla="*/ 456620 h 1312544"/>
              <a:gd name="connsiteX348" fmla="*/ 0 w 1311274"/>
              <a:gd name="connsiteY348" fmla="*/ 442291 h 1312544"/>
              <a:gd name="connsiteX349" fmla="*/ 14326 w 1311274"/>
              <a:gd name="connsiteY349" fmla="*/ 427962 h 1312544"/>
              <a:gd name="connsiteX350" fmla="*/ 1296949 w 1311274"/>
              <a:gd name="connsiteY350" fmla="*/ 285626 h 1312544"/>
              <a:gd name="connsiteX351" fmla="*/ 1311274 w 1311274"/>
              <a:gd name="connsiteY351" fmla="*/ 299955 h 1312544"/>
              <a:gd name="connsiteX352" fmla="*/ 1296949 w 1311274"/>
              <a:gd name="connsiteY352" fmla="*/ 314284 h 1312544"/>
              <a:gd name="connsiteX353" fmla="*/ 1282623 w 1311274"/>
              <a:gd name="connsiteY353" fmla="*/ 299955 h 1312544"/>
              <a:gd name="connsiteX354" fmla="*/ 1296949 w 1311274"/>
              <a:gd name="connsiteY354" fmla="*/ 285626 h 1312544"/>
              <a:gd name="connsiteX355" fmla="*/ 1154647 w 1311274"/>
              <a:gd name="connsiteY355" fmla="*/ 285626 h 1312544"/>
              <a:gd name="connsiteX356" fmla="*/ 1168972 w 1311274"/>
              <a:gd name="connsiteY356" fmla="*/ 299955 h 1312544"/>
              <a:gd name="connsiteX357" fmla="*/ 1154647 w 1311274"/>
              <a:gd name="connsiteY357" fmla="*/ 314284 h 1312544"/>
              <a:gd name="connsiteX358" fmla="*/ 1140321 w 1311274"/>
              <a:gd name="connsiteY358" fmla="*/ 299955 h 1312544"/>
              <a:gd name="connsiteX359" fmla="*/ 1154647 w 1311274"/>
              <a:gd name="connsiteY359" fmla="*/ 285626 h 1312544"/>
              <a:gd name="connsiteX360" fmla="*/ 1012347 w 1311274"/>
              <a:gd name="connsiteY360" fmla="*/ 285626 h 1312544"/>
              <a:gd name="connsiteX361" fmla="*/ 1026672 w 1311274"/>
              <a:gd name="connsiteY361" fmla="*/ 299955 h 1312544"/>
              <a:gd name="connsiteX362" fmla="*/ 1012347 w 1311274"/>
              <a:gd name="connsiteY362" fmla="*/ 314284 h 1312544"/>
              <a:gd name="connsiteX363" fmla="*/ 998021 w 1311274"/>
              <a:gd name="connsiteY363" fmla="*/ 299955 h 1312544"/>
              <a:gd name="connsiteX364" fmla="*/ 1012347 w 1311274"/>
              <a:gd name="connsiteY364" fmla="*/ 285626 h 1312544"/>
              <a:gd name="connsiteX365" fmla="*/ 869090 w 1311274"/>
              <a:gd name="connsiteY365" fmla="*/ 285626 h 1312544"/>
              <a:gd name="connsiteX366" fmla="*/ 883415 w 1311274"/>
              <a:gd name="connsiteY366" fmla="*/ 299955 h 1312544"/>
              <a:gd name="connsiteX367" fmla="*/ 869090 w 1311274"/>
              <a:gd name="connsiteY367" fmla="*/ 314284 h 1312544"/>
              <a:gd name="connsiteX368" fmla="*/ 854764 w 1311274"/>
              <a:gd name="connsiteY368" fmla="*/ 299955 h 1312544"/>
              <a:gd name="connsiteX369" fmla="*/ 869090 w 1311274"/>
              <a:gd name="connsiteY369" fmla="*/ 285626 h 1312544"/>
              <a:gd name="connsiteX370" fmla="*/ 726788 w 1311274"/>
              <a:gd name="connsiteY370" fmla="*/ 285626 h 1312544"/>
              <a:gd name="connsiteX371" fmla="*/ 741113 w 1311274"/>
              <a:gd name="connsiteY371" fmla="*/ 299955 h 1312544"/>
              <a:gd name="connsiteX372" fmla="*/ 726788 w 1311274"/>
              <a:gd name="connsiteY372" fmla="*/ 314284 h 1312544"/>
              <a:gd name="connsiteX373" fmla="*/ 712462 w 1311274"/>
              <a:gd name="connsiteY373" fmla="*/ 299955 h 1312544"/>
              <a:gd name="connsiteX374" fmla="*/ 726788 w 1311274"/>
              <a:gd name="connsiteY374" fmla="*/ 285626 h 1312544"/>
              <a:gd name="connsiteX375" fmla="*/ 584487 w 1311274"/>
              <a:gd name="connsiteY375" fmla="*/ 285626 h 1312544"/>
              <a:gd name="connsiteX376" fmla="*/ 598812 w 1311274"/>
              <a:gd name="connsiteY376" fmla="*/ 299955 h 1312544"/>
              <a:gd name="connsiteX377" fmla="*/ 584487 w 1311274"/>
              <a:gd name="connsiteY377" fmla="*/ 314284 h 1312544"/>
              <a:gd name="connsiteX378" fmla="*/ 570161 w 1311274"/>
              <a:gd name="connsiteY378" fmla="*/ 299955 h 1312544"/>
              <a:gd name="connsiteX379" fmla="*/ 584487 w 1311274"/>
              <a:gd name="connsiteY379" fmla="*/ 285626 h 1312544"/>
              <a:gd name="connsiteX380" fmla="*/ 441230 w 1311274"/>
              <a:gd name="connsiteY380" fmla="*/ 285626 h 1312544"/>
              <a:gd name="connsiteX381" fmla="*/ 455555 w 1311274"/>
              <a:gd name="connsiteY381" fmla="*/ 299955 h 1312544"/>
              <a:gd name="connsiteX382" fmla="*/ 441230 w 1311274"/>
              <a:gd name="connsiteY382" fmla="*/ 314284 h 1312544"/>
              <a:gd name="connsiteX383" fmla="*/ 426904 w 1311274"/>
              <a:gd name="connsiteY383" fmla="*/ 299955 h 1312544"/>
              <a:gd name="connsiteX384" fmla="*/ 441230 w 1311274"/>
              <a:gd name="connsiteY384" fmla="*/ 285626 h 1312544"/>
              <a:gd name="connsiteX385" fmla="*/ 298929 w 1311274"/>
              <a:gd name="connsiteY385" fmla="*/ 285626 h 1312544"/>
              <a:gd name="connsiteX386" fmla="*/ 313254 w 1311274"/>
              <a:gd name="connsiteY386" fmla="*/ 299955 h 1312544"/>
              <a:gd name="connsiteX387" fmla="*/ 298929 w 1311274"/>
              <a:gd name="connsiteY387" fmla="*/ 314284 h 1312544"/>
              <a:gd name="connsiteX388" fmla="*/ 284603 w 1311274"/>
              <a:gd name="connsiteY388" fmla="*/ 299955 h 1312544"/>
              <a:gd name="connsiteX389" fmla="*/ 298929 w 1311274"/>
              <a:gd name="connsiteY389" fmla="*/ 285626 h 1312544"/>
              <a:gd name="connsiteX390" fmla="*/ 156627 w 1311274"/>
              <a:gd name="connsiteY390" fmla="*/ 285626 h 1312544"/>
              <a:gd name="connsiteX391" fmla="*/ 170952 w 1311274"/>
              <a:gd name="connsiteY391" fmla="*/ 299955 h 1312544"/>
              <a:gd name="connsiteX392" fmla="*/ 156627 w 1311274"/>
              <a:gd name="connsiteY392" fmla="*/ 314284 h 1312544"/>
              <a:gd name="connsiteX393" fmla="*/ 142301 w 1311274"/>
              <a:gd name="connsiteY393" fmla="*/ 299955 h 1312544"/>
              <a:gd name="connsiteX394" fmla="*/ 156627 w 1311274"/>
              <a:gd name="connsiteY394" fmla="*/ 285626 h 1312544"/>
              <a:gd name="connsiteX395" fmla="*/ 14326 w 1311274"/>
              <a:gd name="connsiteY395" fmla="*/ 285626 h 1312544"/>
              <a:gd name="connsiteX396" fmla="*/ 28651 w 1311274"/>
              <a:gd name="connsiteY396" fmla="*/ 299955 h 1312544"/>
              <a:gd name="connsiteX397" fmla="*/ 14326 w 1311274"/>
              <a:gd name="connsiteY397" fmla="*/ 314284 h 1312544"/>
              <a:gd name="connsiteX398" fmla="*/ 0 w 1311274"/>
              <a:gd name="connsiteY398" fmla="*/ 299955 h 1312544"/>
              <a:gd name="connsiteX399" fmla="*/ 14326 w 1311274"/>
              <a:gd name="connsiteY399" fmla="*/ 285626 h 1312544"/>
              <a:gd name="connsiteX400" fmla="*/ 1296949 w 1311274"/>
              <a:gd name="connsiteY400" fmla="*/ 142336 h 1312544"/>
              <a:gd name="connsiteX401" fmla="*/ 1311274 w 1311274"/>
              <a:gd name="connsiteY401" fmla="*/ 156665 h 1312544"/>
              <a:gd name="connsiteX402" fmla="*/ 1296949 w 1311274"/>
              <a:gd name="connsiteY402" fmla="*/ 170994 h 1312544"/>
              <a:gd name="connsiteX403" fmla="*/ 1282623 w 1311274"/>
              <a:gd name="connsiteY403" fmla="*/ 156665 h 1312544"/>
              <a:gd name="connsiteX404" fmla="*/ 1296949 w 1311274"/>
              <a:gd name="connsiteY404" fmla="*/ 142336 h 1312544"/>
              <a:gd name="connsiteX405" fmla="*/ 1154647 w 1311274"/>
              <a:gd name="connsiteY405" fmla="*/ 142336 h 1312544"/>
              <a:gd name="connsiteX406" fmla="*/ 1168972 w 1311274"/>
              <a:gd name="connsiteY406" fmla="*/ 156665 h 1312544"/>
              <a:gd name="connsiteX407" fmla="*/ 1154647 w 1311274"/>
              <a:gd name="connsiteY407" fmla="*/ 170994 h 1312544"/>
              <a:gd name="connsiteX408" fmla="*/ 1140321 w 1311274"/>
              <a:gd name="connsiteY408" fmla="*/ 156665 h 1312544"/>
              <a:gd name="connsiteX409" fmla="*/ 1154647 w 1311274"/>
              <a:gd name="connsiteY409" fmla="*/ 142336 h 1312544"/>
              <a:gd name="connsiteX410" fmla="*/ 1012347 w 1311274"/>
              <a:gd name="connsiteY410" fmla="*/ 142336 h 1312544"/>
              <a:gd name="connsiteX411" fmla="*/ 1026672 w 1311274"/>
              <a:gd name="connsiteY411" fmla="*/ 156665 h 1312544"/>
              <a:gd name="connsiteX412" fmla="*/ 1012347 w 1311274"/>
              <a:gd name="connsiteY412" fmla="*/ 170994 h 1312544"/>
              <a:gd name="connsiteX413" fmla="*/ 998021 w 1311274"/>
              <a:gd name="connsiteY413" fmla="*/ 156665 h 1312544"/>
              <a:gd name="connsiteX414" fmla="*/ 1012347 w 1311274"/>
              <a:gd name="connsiteY414" fmla="*/ 142336 h 1312544"/>
              <a:gd name="connsiteX415" fmla="*/ 869090 w 1311274"/>
              <a:gd name="connsiteY415" fmla="*/ 142336 h 1312544"/>
              <a:gd name="connsiteX416" fmla="*/ 883415 w 1311274"/>
              <a:gd name="connsiteY416" fmla="*/ 156665 h 1312544"/>
              <a:gd name="connsiteX417" fmla="*/ 869090 w 1311274"/>
              <a:gd name="connsiteY417" fmla="*/ 170994 h 1312544"/>
              <a:gd name="connsiteX418" fmla="*/ 854764 w 1311274"/>
              <a:gd name="connsiteY418" fmla="*/ 156665 h 1312544"/>
              <a:gd name="connsiteX419" fmla="*/ 869090 w 1311274"/>
              <a:gd name="connsiteY419" fmla="*/ 142336 h 1312544"/>
              <a:gd name="connsiteX420" fmla="*/ 726788 w 1311274"/>
              <a:gd name="connsiteY420" fmla="*/ 142336 h 1312544"/>
              <a:gd name="connsiteX421" fmla="*/ 741113 w 1311274"/>
              <a:gd name="connsiteY421" fmla="*/ 156665 h 1312544"/>
              <a:gd name="connsiteX422" fmla="*/ 726788 w 1311274"/>
              <a:gd name="connsiteY422" fmla="*/ 170994 h 1312544"/>
              <a:gd name="connsiteX423" fmla="*/ 712462 w 1311274"/>
              <a:gd name="connsiteY423" fmla="*/ 156665 h 1312544"/>
              <a:gd name="connsiteX424" fmla="*/ 726788 w 1311274"/>
              <a:gd name="connsiteY424" fmla="*/ 142336 h 1312544"/>
              <a:gd name="connsiteX425" fmla="*/ 584487 w 1311274"/>
              <a:gd name="connsiteY425" fmla="*/ 142336 h 1312544"/>
              <a:gd name="connsiteX426" fmla="*/ 598812 w 1311274"/>
              <a:gd name="connsiteY426" fmla="*/ 156665 h 1312544"/>
              <a:gd name="connsiteX427" fmla="*/ 584487 w 1311274"/>
              <a:gd name="connsiteY427" fmla="*/ 170994 h 1312544"/>
              <a:gd name="connsiteX428" fmla="*/ 570161 w 1311274"/>
              <a:gd name="connsiteY428" fmla="*/ 156665 h 1312544"/>
              <a:gd name="connsiteX429" fmla="*/ 584487 w 1311274"/>
              <a:gd name="connsiteY429" fmla="*/ 142336 h 1312544"/>
              <a:gd name="connsiteX430" fmla="*/ 441230 w 1311274"/>
              <a:gd name="connsiteY430" fmla="*/ 142336 h 1312544"/>
              <a:gd name="connsiteX431" fmla="*/ 455555 w 1311274"/>
              <a:gd name="connsiteY431" fmla="*/ 156665 h 1312544"/>
              <a:gd name="connsiteX432" fmla="*/ 441230 w 1311274"/>
              <a:gd name="connsiteY432" fmla="*/ 170994 h 1312544"/>
              <a:gd name="connsiteX433" fmla="*/ 426904 w 1311274"/>
              <a:gd name="connsiteY433" fmla="*/ 156665 h 1312544"/>
              <a:gd name="connsiteX434" fmla="*/ 441230 w 1311274"/>
              <a:gd name="connsiteY434" fmla="*/ 142336 h 1312544"/>
              <a:gd name="connsiteX435" fmla="*/ 298929 w 1311274"/>
              <a:gd name="connsiteY435" fmla="*/ 142336 h 1312544"/>
              <a:gd name="connsiteX436" fmla="*/ 313254 w 1311274"/>
              <a:gd name="connsiteY436" fmla="*/ 156665 h 1312544"/>
              <a:gd name="connsiteX437" fmla="*/ 298929 w 1311274"/>
              <a:gd name="connsiteY437" fmla="*/ 170994 h 1312544"/>
              <a:gd name="connsiteX438" fmla="*/ 284603 w 1311274"/>
              <a:gd name="connsiteY438" fmla="*/ 156665 h 1312544"/>
              <a:gd name="connsiteX439" fmla="*/ 298929 w 1311274"/>
              <a:gd name="connsiteY439" fmla="*/ 142336 h 1312544"/>
              <a:gd name="connsiteX440" fmla="*/ 156627 w 1311274"/>
              <a:gd name="connsiteY440" fmla="*/ 142336 h 1312544"/>
              <a:gd name="connsiteX441" fmla="*/ 170952 w 1311274"/>
              <a:gd name="connsiteY441" fmla="*/ 156665 h 1312544"/>
              <a:gd name="connsiteX442" fmla="*/ 156627 w 1311274"/>
              <a:gd name="connsiteY442" fmla="*/ 170994 h 1312544"/>
              <a:gd name="connsiteX443" fmla="*/ 142301 w 1311274"/>
              <a:gd name="connsiteY443" fmla="*/ 156665 h 1312544"/>
              <a:gd name="connsiteX444" fmla="*/ 156627 w 1311274"/>
              <a:gd name="connsiteY444" fmla="*/ 142336 h 1312544"/>
              <a:gd name="connsiteX445" fmla="*/ 14326 w 1311274"/>
              <a:gd name="connsiteY445" fmla="*/ 142336 h 1312544"/>
              <a:gd name="connsiteX446" fmla="*/ 28651 w 1311274"/>
              <a:gd name="connsiteY446" fmla="*/ 156665 h 1312544"/>
              <a:gd name="connsiteX447" fmla="*/ 14326 w 1311274"/>
              <a:gd name="connsiteY447" fmla="*/ 170994 h 1312544"/>
              <a:gd name="connsiteX448" fmla="*/ 0 w 1311274"/>
              <a:gd name="connsiteY448" fmla="*/ 156665 h 1312544"/>
              <a:gd name="connsiteX449" fmla="*/ 14326 w 1311274"/>
              <a:gd name="connsiteY449" fmla="*/ 142336 h 1312544"/>
              <a:gd name="connsiteX450" fmla="*/ 1296949 w 1311274"/>
              <a:gd name="connsiteY450" fmla="*/ 0 h 1312544"/>
              <a:gd name="connsiteX451" fmla="*/ 1311274 w 1311274"/>
              <a:gd name="connsiteY451" fmla="*/ 14329 h 1312544"/>
              <a:gd name="connsiteX452" fmla="*/ 1296949 w 1311274"/>
              <a:gd name="connsiteY452" fmla="*/ 28658 h 1312544"/>
              <a:gd name="connsiteX453" fmla="*/ 1282623 w 1311274"/>
              <a:gd name="connsiteY453" fmla="*/ 14329 h 1312544"/>
              <a:gd name="connsiteX454" fmla="*/ 1296949 w 1311274"/>
              <a:gd name="connsiteY454" fmla="*/ 0 h 1312544"/>
              <a:gd name="connsiteX455" fmla="*/ 1154647 w 1311274"/>
              <a:gd name="connsiteY455" fmla="*/ 0 h 1312544"/>
              <a:gd name="connsiteX456" fmla="*/ 1168972 w 1311274"/>
              <a:gd name="connsiteY456" fmla="*/ 14329 h 1312544"/>
              <a:gd name="connsiteX457" fmla="*/ 1154647 w 1311274"/>
              <a:gd name="connsiteY457" fmla="*/ 28658 h 1312544"/>
              <a:gd name="connsiteX458" fmla="*/ 1140321 w 1311274"/>
              <a:gd name="connsiteY458" fmla="*/ 14329 h 1312544"/>
              <a:gd name="connsiteX459" fmla="*/ 1154647 w 1311274"/>
              <a:gd name="connsiteY459" fmla="*/ 0 h 1312544"/>
              <a:gd name="connsiteX460" fmla="*/ 1012347 w 1311274"/>
              <a:gd name="connsiteY460" fmla="*/ 0 h 1312544"/>
              <a:gd name="connsiteX461" fmla="*/ 1026672 w 1311274"/>
              <a:gd name="connsiteY461" fmla="*/ 14329 h 1312544"/>
              <a:gd name="connsiteX462" fmla="*/ 1012347 w 1311274"/>
              <a:gd name="connsiteY462" fmla="*/ 28658 h 1312544"/>
              <a:gd name="connsiteX463" fmla="*/ 998021 w 1311274"/>
              <a:gd name="connsiteY463" fmla="*/ 14329 h 1312544"/>
              <a:gd name="connsiteX464" fmla="*/ 1012347 w 1311274"/>
              <a:gd name="connsiteY464" fmla="*/ 0 h 1312544"/>
              <a:gd name="connsiteX465" fmla="*/ 869090 w 1311274"/>
              <a:gd name="connsiteY465" fmla="*/ 0 h 1312544"/>
              <a:gd name="connsiteX466" fmla="*/ 883415 w 1311274"/>
              <a:gd name="connsiteY466" fmla="*/ 14329 h 1312544"/>
              <a:gd name="connsiteX467" fmla="*/ 869090 w 1311274"/>
              <a:gd name="connsiteY467" fmla="*/ 28658 h 1312544"/>
              <a:gd name="connsiteX468" fmla="*/ 854764 w 1311274"/>
              <a:gd name="connsiteY468" fmla="*/ 14329 h 1312544"/>
              <a:gd name="connsiteX469" fmla="*/ 869090 w 1311274"/>
              <a:gd name="connsiteY469" fmla="*/ 0 h 1312544"/>
              <a:gd name="connsiteX470" fmla="*/ 726788 w 1311274"/>
              <a:gd name="connsiteY470" fmla="*/ 0 h 1312544"/>
              <a:gd name="connsiteX471" fmla="*/ 741113 w 1311274"/>
              <a:gd name="connsiteY471" fmla="*/ 14329 h 1312544"/>
              <a:gd name="connsiteX472" fmla="*/ 726788 w 1311274"/>
              <a:gd name="connsiteY472" fmla="*/ 28658 h 1312544"/>
              <a:gd name="connsiteX473" fmla="*/ 712462 w 1311274"/>
              <a:gd name="connsiteY473" fmla="*/ 14329 h 1312544"/>
              <a:gd name="connsiteX474" fmla="*/ 726788 w 1311274"/>
              <a:gd name="connsiteY474" fmla="*/ 0 h 1312544"/>
              <a:gd name="connsiteX475" fmla="*/ 584487 w 1311274"/>
              <a:gd name="connsiteY475" fmla="*/ 0 h 1312544"/>
              <a:gd name="connsiteX476" fmla="*/ 598812 w 1311274"/>
              <a:gd name="connsiteY476" fmla="*/ 14329 h 1312544"/>
              <a:gd name="connsiteX477" fmla="*/ 584487 w 1311274"/>
              <a:gd name="connsiteY477" fmla="*/ 28658 h 1312544"/>
              <a:gd name="connsiteX478" fmla="*/ 570161 w 1311274"/>
              <a:gd name="connsiteY478" fmla="*/ 14329 h 1312544"/>
              <a:gd name="connsiteX479" fmla="*/ 584487 w 1311274"/>
              <a:gd name="connsiteY479" fmla="*/ 0 h 1312544"/>
              <a:gd name="connsiteX480" fmla="*/ 441230 w 1311274"/>
              <a:gd name="connsiteY480" fmla="*/ 0 h 1312544"/>
              <a:gd name="connsiteX481" fmla="*/ 455555 w 1311274"/>
              <a:gd name="connsiteY481" fmla="*/ 14329 h 1312544"/>
              <a:gd name="connsiteX482" fmla="*/ 441230 w 1311274"/>
              <a:gd name="connsiteY482" fmla="*/ 28658 h 1312544"/>
              <a:gd name="connsiteX483" fmla="*/ 426904 w 1311274"/>
              <a:gd name="connsiteY483" fmla="*/ 14329 h 1312544"/>
              <a:gd name="connsiteX484" fmla="*/ 441230 w 1311274"/>
              <a:gd name="connsiteY484" fmla="*/ 0 h 1312544"/>
              <a:gd name="connsiteX485" fmla="*/ 298929 w 1311274"/>
              <a:gd name="connsiteY485" fmla="*/ 0 h 1312544"/>
              <a:gd name="connsiteX486" fmla="*/ 313254 w 1311274"/>
              <a:gd name="connsiteY486" fmla="*/ 14329 h 1312544"/>
              <a:gd name="connsiteX487" fmla="*/ 298929 w 1311274"/>
              <a:gd name="connsiteY487" fmla="*/ 28658 h 1312544"/>
              <a:gd name="connsiteX488" fmla="*/ 284603 w 1311274"/>
              <a:gd name="connsiteY488" fmla="*/ 14329 h 1312544"/>
              <a:gd name="connsiteX489" fmla="*/ 298929 w 1311274"/>
              <a:gd name="connsiteY489" fmla="*/ 0 h 1312544"/>
              <a:gd name="connsiteX490" fmla="*/ 156627 w 1311274"/>
              <a:gd name="connsiteY490" fmla="*/ 0 h 1312544"/>
              <a:gd name="connsiteX491" fmla="*/ 170952 w 1311274"/>
              <a:gd name="connsiteY491" fmla="*/ 14329 h 1312544"/>
              <a:gd name="connsiteX492" fmla="*/ 156627 w 1311274"/>
              <a:gd name="connsiteY492" fmla="*/ 28658 h 1312544"/>
              <a:gd name="connsiteX493" fmla="*/ 142301 w 1311274"/>
              <a:gd name="connsiteY493" fmla="*/ 14329 h 1312544"/>
              <a:gd name="connsiteX494" fmla="*/ 156627 w 1311274"/>
              <a:gd name="connsiteY494" fmla="*/ 0 h 1312544"/>
              <a:gd name="connsiteX495" fmla="*/ 14326 w 1311274"/>
              <a:gd name="connsiteY495" fmla="*/ 0 h 1312544"/>
              <a:gd name="connsiteX496" fmla="*/ 28651 w 1311274"/>
              <a:gd name="connsiteY496" fmla="*/ 14329 h 1312544"/>
              <a:gd name="connsiteX497" fmla="*/ 14326 w 1311274"/>
              <a:gd name="connsiteY497" fmla="*/ 28658 h 1312544"/>
              <a:gd name="connsiteX498" fmla="*/ 0 w 1311274"/>
              <a:gd name="connsiteY498" fmla="*/ 14329 h 1312544"/>
              <a:gd name="connsiteX499" fmla="*/ 14326 w 1311274"/>
              <a:gd name="connsiteY499" fmla="*/ 0 h 131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Lst>
            <a:rect l="l" t="t" r="r" b="b"/>
            <a:pathLst>
              <a:path w="1311274" h="1312544">
                <a:moveTo>
                  <a:pt x="1296949" y="1283886"/>
                </a:moveTo>
                <a:cubicBezTo>
                  <a:pt x="1305544" y="1283886"/>
                  <a:pt x="1311274" y="1290573"/>
                  <a:pt x="1311274" y="1298215"/>
                </a:cubicBezTo>
                <a:cubicBezTo>
                  <a:pt x="1311274" y="1305857"/>
                  <a:pt x="1304589" y="1312544"/>
                  <a:pt x="1296949" y="1312544"/>
                </a:cubicBezTo>
                <a:cubicBezTo>
                  <a:pt x="1289308" y="1312544"/>
                  <a:pt x="1282623" y="1305857"/>
                  <a:pt x="1282623" y="1298215"/>
                </a:cubicBezTo>
                <a:cubicBezTo>
                  <a:pt x="1282623" y="1290573"/>
                  <a:pt x="1289308" y="1283886"/>
                  <a:pt x="1296949" y="1283886"/>
                </a:cubicBezTo>
                <a:close/>
                <a:moveTo>
                  <a:pt x="1154647" y="1283886"/>
                </a:moveTo>
                <a:cubicBezTo>
                  <a:pt x="1162288" y="1283886"/>
                  <a:pt x="1168972" y="1290573"/>
                  <a:pt x="1168972" y="1298215"/>
                </a:cubicBezTo>
                <a:cubicBezTo>
                  <a:pt x="1168972" y="1305857"/>
                  <a:pt x="1162288" y="1312544"/>
                  <a:pt x="1154647" y="1312544"/>
                </a:cubicBezTo>
                <a:cubicBezTo>
                  <a:pt x="1147006" y="1312544"/>
                  <a:pt x="1140321" y="1305857"/>
                  <a:pt x="1140321" y="1298215"/>
                </a:cubicBezTo>
                <a:cubicBezTo>
                  <a:pt x="1140321" y="1290573"/>
                  <a:pt x="1147006" y="1283886"/>
                  <a:pt x="1154647" y="1283886"/>
                </a:cubicBezTo>
                <a:close/>
                <a:moveTo>
                  <a:pt x="1012347" y="1283886"/>
                </a:moveTo>
                <a:cubicBezTo>
                  <a:pt x="1019987" y="1283886"/>
                  <a:pt x="1026672" y="1290573"/>
                  <a:pt x="1026672" y="1298215"/>
                </a:cubicBezTo>
                <a:cubicBezTo>
                  <a:pt x="1026672" y="1305857"/>
                  <a:pt x="1019987" y="1312544"/>
                  <a:pt x="1012347" y="1312544"/>
                </a:cubicBezTo>
                <a:cubicBezTo>
                  <a:pt x="1004706" y="1312544"/>
                  <a:pt x="998021" y="1305857"/>
                  <a:pt x="998021" y="1298215"/>
                </a:cubicBezTo>
                <a:cubicBezTo>
                  <a:pt x="998021" y="1290573"/>
                  <a:pt x="1004706" y="1283886"/>
                  <a:pt x="1012347" y="1283886"/>
                </a:cubicBezTo>
                <a:close/>
                <a:moveTo>
                  <a:pt x="869090" y="1283886"/>
                </a:moveTo>
                <a:cubicBezTo>
                  <a:pt x="877683" y="1283886"/>
                  <a:pt x="883415" y="1290573"/>
                  <a:pt x="883415" y="1298215"/>
                </a:cubicBezTo>
                <a:cubicBezTo>
                  <a:pt x="883415" y="1305857"/>
                  <a:pt x="876730" y="1312544"/>
                  <a:pt x="869090" y="1312544"/>
                </a:cubicBezTo>
                <a:cubicBezTo>
                  <a:pt x="861449" y="1312544"/>
                  <a:pt x="854764" y="1305857"/>
                  <a:pt x="854764" y="1298215"/>
                </a:cubicBezTo>
                <a:cubicBezTo>
                  <a:pt x="854764" y="1290573"/>
                  <a:pt x="861449" y="1283886"/>
                  <a:pt x="869090" y="1283886"/>
                </a:cubicBezTo>
                <a:close/>
                <a:moveTo>
                  <a:pt x="726788" y="1283886"/>
                </a:moveTo>
                <a:cubicBezTo>
                  <a:pt x="734427" y="1283886"/>
                  <a:pt x="741113" y="1290573"/>
                  <a:pt x="741113" y="1298215"/>
                </a:cubicBezTo>
                <a:cubicBezTo>
                  <a:pt x="741113" y="1305857"/>
                  <a:pt x="734429" y="1312544"/>
                  <a:pt x="726788" y="1312544"/>
                </a:cubicBezTo>
                <a:cubicBezTo>
                  <a:pt x="719147" y="1312544"/>
                  <a:pt x="712462" y="1305857"/>
                  <a:pt x="712462" y="1298215"/>
                </a:cubicBezTo>
                <a:cubicBezTo>
                  <a:pt x="712462" y="1290573"/>
                  <a:pt x="719147" y="1283886"/>
                  <a:pt x="726788" y="1283886"/>
                </a:cubicBezTo>
                <a:close/>
                <a:moveTo>
                  <a:pt x="584487" y="1283886"/>
                </a:moveTo>
                <a:cubicBezTo>
                  <a:pt x="592128" y="1283886"/>
                  <a:pt x="598812" y="1290573"/>
                  <a:pt x="598812" y="1298215"/>
                </a:cubicBezTo>
                <a:cubicBezTo>
                  <a:pt x="598812" y="1305857"/>
                  <a:pt x="592128" y="1312544"/>
                  <a:pt x="584487" y="1312544"/>
                </a:cubicBezTo>
                <a:cubicBezTo>
                  <a:pt x="576846" y="1312544"/>
                  <a:pt x="570161" y="1305857"/>
                  <a:pt x="570161" y="1298215"/>
                </a:cubicBezTo>
                <a:cubicBezTo>
                  <a:pt x="570161" y="1290573"/>
                  <a:pt x="576846" y="1283886"/>
                  <a:pt x="584487" y="1283886"/>
                </a:cubicBezTo>
                <a:close/>
                <a:moveTo>
                  <a:pt x="441230" y="1283886"/>
                </a:moveTo>
                <a:cubicBezTo>
                  <a:pt x="449825" y="1283886"/>
                  <a:pt x="455555" y="1290573"/>
                  <a:pt x="455555" y="1298215"/>
                </a:cubicBezTo>
                <a:cubicBezTo>
                  <a:pt x="455555" y="1305857"/>
                  <a:pt x="448871" y="1312544"/>
                  <a:pt x="441230" y="1312544"/>
                </a:cubicBezTo>
                <a:cubicBezTo>
                  <a:pt x="433589" y="1312544"/>
                  <a:pt x="426904" y="1305857"/>
                  <a:pt x="426904" y="1298215"/>
                </a:cubicBezTo>
                <a:cubicBezTo>
                  <a:pt x="426904" y="1290573"/>
                  <a:pt x="433589" y="1283886"/>
                  <a:pt x="441230" y="1283886"/>
                </a:cubicBezTo>
                <a:close/>
                <a:moveTo>
                  <a:pt x="298929" y="1283886"/>
                </a:moveTo>
                <a:cubicBezTo>
                  <a:pt x="306569" y="1283886"/>
                  <a:pt x="313254" y="1290573"/>
                  <a:pt x="313254" y="1298215"/>
                </a:cubicBezTo>
                <a:cubicBezTo>
                  <a:pt x="313254" y="1305857"/>
                  <a:pt x="306569" y="1312544"/>
                  <a:pt x="298929" y="1312544"/>
                </a:cubicBezTo>
                <a:cubicBezTo>
                  <a:pt x="291288" y="1312544"/>
                  <a:pt x="284603" y="1305857"/>
                  <a:pt x="284603" y="1298215"/>
                </a:cubicBezTo>
                <a:cubicBezTo>
                  <a:pt x="284603" y="1290573"/>
                  <a:pt x="291288" y="1283886"/>
                  <a:pt x="298929" y="1283886"/>
                </a:cubicBezTo>
                <a:close/>
                <a:moveTo>
                  <a:pt x="156627" y="1283886"/>
                </a:moveTo>
                <a:cubicBezTo>
                  <a:pt x="164267" y="1283886"/>
                  <a:pt x="170952" y="1290573"/>
                  <a:pt x="170952" y="1298215"/>
                </a:cubicBezTo>
                <a:cubicBezTo>
                  <a:pt x="170952" y="1305857"/>
                  <a:pt x="164267" y="1312544"/>
                  <a:pt x="156627" y="1312544"/>
                </a:cubicBezTo>
                <a:cubicBezTo>
                  <a:pt x="148986" y="1312544"/>
                  <a:pt x="142301" y="1305857"/>
                  <a:pt x="142301" y="1298215"/>
                </a:cubicBezTo>
                <a:cubicBezTo>
                  <a:pt x="142301" y="1290573"/>
                  <a:pt x="148986" y="1283886"/>
                  <a:pt x="156627" y="1283886"/>
                </a:cubicBezTo>
                <a:close/>
                <a:moveTo>
                  <a:pt x="14326" y="1283886"/>
                </a:moveTo>
                <a:cubicBezTo>
                  <a:pt x="21966" y="1283886"/>
                  <a:pt x="28651" y="1290573"/>
                  <a:pt x="28651" y="1298215"/>
                </a:cubicBezTo>
                <a:cubicBezTo>
                  <a:pt x="28651" y="1305857"/>
                  <a:pt x="21966" y="1312544"/>
                  <a:pt x="14326" y="1312544"/>
                </a:cubicBezTo>
                <a:cubicBezTo>
                  <a:pt x="6685" y="1312544"/>
                  <a:pt x="0" y="1305857"/>
                  <a:pt x="0" y="1298215"/>
                </a:cubicBezTo>
                <a:cubicBezTo>
                  <a:pt x="0" y="1290573"/>
                  <a:pt x="6685" y="1283886"/>
                  <a:pt x="14326" y="1283886"/>
                </a:cubicBezTo>
                <a:close/>
                <a:moveTo>
                  <a:pt x="1296949" y="1141550"/>
                </a:moveTo>
                <a:cubicBezTo>
                  <a:pt x="1305544" y="1141550"/>
                  <a:pt x="1311274" y="1147282"/>
                  <a:pt x="1311274" y="1155879"/>
                </a:cubicBezTo>
                <a:cubicBezTo>
                  <a:pt x="1311274" y="1163521"/>
                  <a:pt x="1304589" y="1170208"/>
                  <a:pt x="1296949" y="1170208"/>
                </a:cubicBezTo>
                <a:cubicBezTo>
                  <a:pt x="1289308" y="1170208"/>
                  <a:pt x="1282623" y="1163521"/>
                  <a:pt x="1282623" y="1155879"/>
                </a:cubicBezTo>
                <a:cubicBezTo>
                  <a:pt x="1282623" y="1148237"/>
                  <a:pt x="1289308" y="1141550"/>
                  <a:pt x="1296949" y="1141550"/>
                </a:cubicBezTo>
                <a:close/>
                <a:moveTo>
                  <a:pt x="1154647" y="1141550"/>
                </a:moveTo>
                <a:cubicBezTo>
                  <a:pt x="1162288" y="1141550"/>
                  <a:pt x="1168972" y="1147282"/>
                  <a:pt x="1168972" y="1155879"/>
                </a:cubicBezTo>
                <a:cubicBezTo>
                  <a:pt x="1168972" y="1163521"/>
                  <a:pt x="1162288" y="1170208"/>
                  <a:pt x="1154647" y="1170208"/>
                </a:cubicBezTo>
                <a:cubicBezTo>
                  <a:pt x="1147006" y="1170208"/>
                  <a:pt x="1140321" y="1163521"/>
                  <a:pt x="1140321" y="1155879"/>
                </a:cubicBezTo>
                <a:cubicBezTo>
                  <a:pt x="1140321" y="1148237"/>
                  <a:pt x="1147006" y="1141550"/>
                  <a:pt x="1154647" y="1141550"/>
                </a:cubicBezTo>
                <a:close/>
                <a:moveTo>
                  <a:pt x="1012347" y="1141550"/>
                </a:moveTo>
                <a:cubicBezTo>
                  <a:pt x="1019987" y="1141550"/>
                  <a:pt x="1026672" y="1147282"/>
                  <a:pt x="1026672" y="1155879"/>
                </a:cubicBezTo>
                <a:cubicBezTo>
                  <a:pt x="1026672" y="1163521"/>
                  <a:pt x="1019987" y="1170208"/>
                  <a:pt x="1012347" y="1170208"/>
                </a:cubicBezTo>
                <a:cubicBezTo>
                  <a:pt x="1004706" y="1170208"/>
                  <a:pt x="998021" y="1163521"/>
                  <a:pt x="998021" y="1155879"/>
                </a:cubicBezTo>
                <a:cubicBezTo>
                  <a:pt x="998021" y="1148237"/>
                  <a:pt x="1004706" y="1141550"/>
                  <a:pt x="1012347" y="1141550"/>
                </a:cubicBezTo>
                <a:close/>
                <a:moveTo>
                  <a:pt x="869090" y="1141550"/>
                </a:moveTo>
                <a:cubicBezTo>
                  <a:pt x="877683" y="1141550"/>
                  <a:pt x="883415" y="1147282"/>
                  <a:pt x="883415" y="1155879"/>
                </a:cubicBezTo>
                <a:cubicBezTo>
                  <a:pt x="883415" y="1163521"/>
                  <a:pt x="876730" y="1170208"/>
                  <a:pt x="869090" y="1170208"/>
                </a:cubicBezTo>
                <a:cubicBezTo>
                  <a:pt x="861449" y="1170208"/>
                  <a:pt x="854764" y="1163521"/>
                  <a:pt x="854764" y="1155879"/>
                </a:cubicBezTo>
                <a:cubicBezTo>
                  <a:pt x="854764" y="1148237"/>
                  <a:pt x="861449" y="1141550"/>
                  <a:pt x="869090" y="1141550"/>
                </a:cubicBezTo>
                <a:close/>
                <a:moveTo>
                  <a:pt x="726788" y="1141550"/>
                </a:moveTo>
                <a:cubicBezTo>
                  <a:pt x="734427" y="1141550"/>
                  <a:pt x="741113" y="1147282"/>
                  <a:pt x="741113" y="1155879"/>
                </a:cubicBezTo>
                <a:cubicBezTo>
                  <a:pt x="741113" y="1163521"/>
                  <a:pt x="734429" y="1170208"/>
                  <a:pt x="726788" y="1170208"/>
                </a:cubicBezTo>
                <a:cubicBezTo>
                  <a:pt x="719147" y="1170208"/>
                  <a:pt x="712462" y="1163521"/>
                  <a:pt x="712462" y="1155879"/>
                </a:cubicBezTo>
                <a:cubicBezTo>
                  <a:pt x="712462" y="1148237"/>
                  <a:pt x="719147" y="1141550"/>
                  <a:pt x="726788" y="1141550"/>
                </a:cubicBezTo>
                <a:close/>
                <a:moveTo>
                  <a:pt x="584487" y="1141550"/>
                </a:moveTo>
                <a:cubicBezTo>
                  <a:pt x="592128" y="1141550"/>
                  <a:pt x="598812" y="1147282"/>
                  <a:pt x="598812" y="1155879"/>
                </a:cubicBezTo>
                <a:cubicBezTo>
                  <a:pt x="598812" y="1163521"/>
                  <a:pt x="592128" y="1170208"/>
                  <a:pt x="584487" y="1170208"/>
                </a:cubicBezTo>
                <a:cubicBezTo>
                  <a:pt x="576846" y="1170208"/>
                  <a:pt x="570161" y="1163521"/>
                  <a:pt x="570161" y="1155879"/>
                </a:cubicBezTo>
                <a:cubicBezTo>
                  <a:pt x="570161" y="1148237"/>
                  <a:pt x="576846" y="1141550"/>
                  <a:pt x="584487" y="1141550"/>
                </a:cubicBezTo>
                <a:close/>
                <a:moveTo>
                  <a:pt x="441230" y="1141550"/>
                </a:moveTo>
                <a:cubicBezTo>
                  <a:pt x="449825" y="1141550"/>
                  <a:pt x="455555" y="1147282"/>
                  <a:pt x="455555" y="1155879"/>
                </a:cubicBezTo>
                <a:cubicBezTo>
                  <a:pt x="455555" y="1163521"/>
                  <a:pt x="448871" y="1170208"/>
                  <a:pt x="441230" y="1170208"/>
                </a:cubicBezTo>
                <a:cubicBezTo>
                  <a:pt x="433589" y="1170208"/>
                  <a:pt x="426904" y="1163521"/>
                  <a:pt x="426904" y="1155879"/>
                </a:cubicBezTo>
                <a:cubicBezTo>
                  <a:pt x="426904" y="1148237"/>
                  <a:pt x="433589" y="1141550"/>
                  <a:pt x="441230" y="1141550"/>
                </a:cubicBezTo>
                <a:close/>
                <a:moveTo>
                  <a:pt x="298929" y="1141550"/>
                </a:moveTo>
                <a:cubicBezTo>
                  <a:pt x="306569" y="1141550"/>
                  <a:pt x="313254" y="1147282"/>
                  <a:pt x="313254" y="1155879"/>
                </a:cubicBezTo>
                <a:cubicBezTo>
                  <a:pt x="313254" y="1163521"/>
                  <a:pt x="306569" y="1170208"/>
                  <a:pt x="298929" y="1170208"/>
                </a:cubicBezTo>
                <a:cubicBezTo>
                  <a:pt x="291288" y="1170208"/>
                  <a:pt x="284603" y="1163521"/>
                  <a:pt x="284603" y="1155879"/>
                </a:cubicBezTo>
                <a:cubicBezTo>
                  <a:pt x="284603" y="1148237"/>
                  <a:pt x="291288" y="1141550"/>
                  <a:pt x="298929" y="1141550"/>
                </a:cubicBezTo>
                <a:close/>
                <a:moveTo>
                  <a:pt x="156627" y="1141550"/>
                </a:moveTo>
                <a:cubicBezTo>
                  <a:pt x="164267" y="1141550"/>
                  <a:pt x="170952" y="1147282"/>
                  <a:pt x="170952" y="1155879"/>
                </a:cubicBezTo>
                <a:cubicBezTo>
                  <a:pt x="170952" y="1163521"/>
                  <a:pt x="164267" y="1170208"/>
                  <a:pt x="156627" y="1170208"/>
                </a:cubicBezTo>
                <a:cubicBezTo>
                  <a:pt x="148986" y="1170208"/>
                  <a:pt x="142301" y="1163521"/>
                  <a:pt x="142301" y="1155879"/>
                </a:cubicBezTo>
                <a:cubicBezTo>
                  <a:pt x="142301" y="1148237"/>
                  <a:pt x="148986" y="1141550"/>
                  <a:pt x="156627" y="1141550"/>
                </a:cubicBezTo>
                <a:close/>
                <a:moveTo>
                  <a:pt x="14326" y="1140595"/>
                </a:moveTo>
                <a:cubicBezTo>
                  <a:pt x="21966" y="1140595"/>
                  <a:pt x="28651" y="1147282"/>
                  <a:pt x="28651" y="1154924"/>
                </a:cubicBezTo>
                <a:cubicBezTo>
                  <a:pt x="28651" y="1163521"/>
                  <a:pt x="21966" y="1169253"/>
                  <a:pt x="14326" y="1169253"/>
                </a:cubicBezTo>
                <a:cubicBezTo>
                  <a:pt x="6685" y="1169253"/>
                  <a:pt x="0" y="1162566"/>
                  <a:pt x="0" y="1154924"/>
                </a:cubicBezTo>
                <a:cubicBezTo>
                  <a:pt x="0" y="1147282"/>
                  <a:pt x="6685" y="1140595"/>
                  <a:pt x="14326" y="1140595"/>
                </a:cubicBezTo>
                <a:close/>
                <a:moveTo>
                  <a:pt x="1296949" y="998260"/>
                </a:moveTo>
                <a:cubicBezTo>
                  <a:pt x="1305544" y="998260"/>
                  <a:pt x="1311274" y="1004947"/>
                  <a:pt x="1311274" y="1012589"/>
                </a:cubicBezTo>
                <a:cubicBezTo>
                  <a:pt x="1311274" y="1020231"/>
                  <a:pt x="1304589" y="1026918"/>
                  <a:pt x="1296949" y="1026918"/>
                </a:cubicBezTo>
                <a:cubicBezTo>
                  <a:pt x="1289308" y="1026918"/>
                  <a:pt x="1282623" y="1020231"/>
                  <a:pt x="1282623" y="1012589"/>
                </a:cubicBezTo>
                <a:cubicBezTo>
                  <a:pt x="1282623" y="1004947"/>
                  <a:pt x="1289308" y="998260"/>
                  <a:pt x="1296949" y="998260"/>
                </a:cubicBezTo>
                <a:close/>
                <a:moveTo>
                  <a:pt x="1154647" y="998260"/>
                </a:moveTo>
                <a:cubicBezTo>
                  <a:pt x="1162288" y="998260"/>
                  <a:pt x="1168972" y="1004947"/>
                  <a:pt x="1168972" y="1012589"/>
                </a:cubicBezTo>
                <a:cubicBezTo>
                  <a:pt x="1168972" y="1020231"/>
                  <a:pt x="1162288" y="1026918"/>
                  <a:pt x="1154647" y="1026918"/>
                </a:cubicBezTo>
                <a:cubicBezTo>
                  <a:pt x="1147006" y="1026918"/>
                  <a:pt x="1140321" y="1020231"/>
                  <a:pt x="1140321" y="1012589"/>
                </a:cubicBezTo>
                <a:cubicBezTo>
                  <a:pt x="1140321" y="1004947"/>
                  <a:pt x="1147006" y="998260"/>
                  <a:pt x="1154647" y="998260"/>
                </a:cubicBezTo>
                <a:close/>
                <a:moveTo>
                  <a:pt x="1012347" y="998260"/>
                </a:moveTo>
                <a:cubicBezTo>
                  <a:pt x="1019987" y="998260"/>
                  <a:pt x="1026672" y="1004947"/>
                  <a:pt x="1026672" y="1012589"/>
                </a:cubicBezTo>
                <a:cubicBezTo>
                  <a:pt x="1026672" y="1020231"/>
                  <a:pt x="1019987" y="1026918"/>
                  <a:pt x="1012347" y="1026918"/>
                </a:cubicBezTo>
                <a:cubicBezTo>
                  <a:pt x="1004706" y="1026918"/>
                  <a:pt x="998021" y="1020231"/>
                  <a:pt x="998021" y="1012589"/>
                </a:cubicBezTo>
                <a:cubicBezTo>
                  <a:pt x="998021" y="1004947"/>
                  <a:pt x="1004706" y="998260"/>
                  <a:pt x="1012347" y="998260"/>
                </a:cubicBezTo>
                <a:close/>
                <a:moveTo>
                  <a:pt x="869090" y="998260"/>
                </a:moveTo>
                <a:cubicBezTo>
                  <a:pt x="877683" y="998260"/>
                  <a:pt x="883415" y="1004947"/>
                  <a:pt x="883415" y="1012589"/>
                </a:cubicBezTo>
                <a:cubicBezTo>
                  <a:pt x="883415" y="1020231"/>
                  <a:pt x="876730" y="1026918"/>
                  <a:pt x="869090" y="1026918"/>
                </a:cubicBezTo>
                <a:cubicBezTo>
                  <a:pt x="861449" y="1026918"/>
                  <a:pt x="854764" y="1020231"/>
                  <a:pt x="854764" y="1012589"/>
                </a:cubicBezTo>
                <a:cubicBezTo>
                  <a:pt x="854764" y="1004947"/>
                  <a:pt x="861449" y="998260"/>
                  <a:pt x="869090" y="998260"/>
                </a:cubicBezTo>
                <a:close/>
                <a:moveTo>
                  <a:pt x="726788" y="998260"/>
                </a:moveTo>
                <a:cubicBezTo>
                  <a:pt x="734427" y="998260"/>
                  <a:pt x="741113" y="1004947"/>
                  <a:pt x="741113" y="1012589"/>
                </a:cubicBezTo>
                <a:cubicBezTo>
                  <a:pt x="741113" y="1020231"/>
                  <a:pt x="734429" y="1026918"/>
                  <a:pt x="726788" y="1026918"/>
                </a:cubicBezTo>
                <a:cubicBezTo>
                  <a:pt x="719147" y="1026918"/>
                  <a:pt x="712462" y="1020231"/>
                  <a:pt x="712462" y="1012589"/>
                </a:cubicBezTo>
                <a:cubicBezTo>
                  <a:pt x="712462" y="1004947"/>
                  <a:pt x="719147" y="998260"/>
                  <a:pt x="726788" y="998260"/>
                </a:cubicBezTo>
                <a:close/>
                <a:moveTo>
                  <a:pt x="584487" y="998260"/>
                </a:moveTo>
                <a:cubicBezTo>
                  <a:pt x="592128" y="998260"/>
                  <a:pt x="598812" y="1004947"/>
                  <a:pt x="598812" y="1012589"/>
                </a:cubicBezTo>
                <a:cubicBezTo>
                  <a:pt x="598812" y="1020231"/>
                  <a:pt x="592128" y="1026918"/>
                  <a:pt x="584487" y="1026918"/>
                </a:cubicBezTo>
                <a:cubicBezTo>
                  <a:pt x="576846" y="1026918"/>
                  <a:pt x="570161" y="1020231"/>
                  <a:pt x="570161" y="1012589"/>
                </a:cubicBezTo>
                <a:cubicBezTo>
                  <a:pt x="570161" y="1004947"/>
                  <a:pt x="576846" y="998260"/>
                  <a:pt x="584487" y="998260"/>
                </a:cubicBezTo>
                <a:close/>
                <a:moveTo>
                  <a:pt x="441230" y="998260"/>
                </a:moveTo>
                <a:cubicBezTo>
                  <a:pt x="449825" y="998260"/>
                  <a:pt x="455555" y="1004947"/>
                  <a:pt x="455555" y="1012589"/>
                </a:cubicBezTo>
                <a:cubicBezTo>
                  <a:pt x="455555" y="1020231"/>
                  <a:pt x="448871" y="1026918"/>
                  <a:pt x="441230" y="1026918"/>
                </a:cubicBezTo>
                <a:cubicBezTo>
                  <a:pt x="433589" y="1026918"/>
                  <a:pt x="426904" y="1020231"/>
                  <a:pt x="426904" y="1012589"/>
                </a:cubicBezTo>
                <a:cubicBezTo>
                  <a:pt x="426904" y="1004947"/>
                  <a:pt x="433589" y="998260"/>
                  <a:pt x="441230" y="998260"/>
                </a:cubicBezTo>
                <a:close/>
                <a:moveTo>
                  <a:pt x="298929" y="998260"/>
                </a:moveTo>
                <a:cubicBezTo>
                  <a:pt x="306569" y="998260"/>
                  <a:pt x="313254" y="1004947"/>
                  <a:pt x="313254" y="1012589"/>
                </a:cubicBezTo>
                <a:cubicBezTo>
                  <a:pt x="313254" y="1020231"/>
                  <a:pt x="306569" y="1026918"/>
                  <a:pt x="298929" y="1026918"/>
                </a:cubicBezTo>
                <a:cubicBezTo>
                  <a:pt x="291288" y="1026918"/>
                  <a:pt x="284603" y="1020231"/>
                  <a:pt x="284603" y="1012589"/>
                </a:cubicBezTo>
                <a:cubicBezTo>
                  <a:pt x="284603" y="1004947"/>
                  <a:pt x="291288" y="998260"/>
                  <a:pt x="298929" y="998260"/>
                </a:cubicBezTo>
                <a:close/>
                <a:moveTo>
                  <a:pt x="156627" y="998260"/>
                </a:moveTo>
                <a:cubicBezTo>
                  <a:pt x="164267" y="998260"/>
                  <a:pt x="170952" y="1004947"/>
                  <a:pt x="170952" y="1012589"/>
                </a:cubicBezTo>
                <a:cubicBezTo>
                  <a:pt x="170952" y="1020231"/>
                  <a:pt x="164267" y="1026918"/>
                  <a:pt x="156627" y="1026918"/>
                </a:cubicBezTo>
                <a:cubicBezTo>
                  <a:pt x="148986" y="1026918"/>
                  <a:pt x="142301" y="1020231"/>
                  <a:pt x="142301" y="1012589"/>
                </a:cubicBezTo>
                <a:cubicBezTo>
                  <a:pt x="142301" y="1004947"/>
                  <a:pt x="148986" y="998260"/>
                  <a:pt x="156627" y="998260"/>
                </a:cubicBezTo>
                <a:close/>
                <a:moveTo>
                  <a:pt x="14326" y="998260"/>
                </a:moveTo>
                <a:cubicBezTo>
                  <a:pt x="21966" y="998260"/>
                  <a:pt x="28651" y="1004947"/>
                  <a:pt x="28651" y="1012589"/>
                </a:cubicBezTo>
                <a:cubicBezTo>
                  <a:pt x="28651" y="1020231"/>
                  <a:pt x="21966" y="1026918"/>
                  <a:pt x="14326" y="1026918"/>
                </a:cubicBezTo>
                <a:cubicBezTo>
                  <a:pt x="6685" y="1026918"/>
                  <a:pt x="0" y="1020231"/>
                  <a:pt x="0" y="1012589"/>
                </a:cubicBezTo>
                <a:cubicBezTo>
                  <a:pt x="0" y="1004947"/>
                  <a:pt x="6685" y="998260"/>
                  <a:pt x="14326" y="998260"/>
                </a:cubicBezTo>
                <a:close/>
                <a:moveTo>
                  <a:pt x="1296949" y="855924"/>
                </a:moveTo>
                <a:cubicBezTo>
                  <a:pt x="1305544" y="855924"/>
                  <a:pt x="1311274" y="862611"/>
                  <a:pt x="1311274" y="870253"/>
                </a:cubicBezTo>
                <a:cubicBezTo>
                  <a:pt x="1311274" y="877895"/>
                  <a:pt x="1304589" y="884582"/>
                  <a:pt x="1296949" y="884582"/>
                </a:cubicBezTo>
                <a:cubicBezTo>
                  <a:pt x="1289308" y="884582"/>
                  <a:pt x="1282623" y="877895"/>
                  <a:pt x="1282623" y="870253"/>
                </a:cubicBezTo>
                <a:cubicBezTo>
                  <a:pt x="1282623" y="862611"/>
                  <a:pt x="1289308" y="855924"/>
                  <a:pt x="1296949" y="855924"/>
                </a:cubicBezTo>
                <a:close/>
                <a:moveTo>
                  <a:pt x="1154647" y="855924"/>
                </a:moveTo>
                <a:cubicBezTo>
                  <a:pt x="1162288" y="855924"/>
                  <a:pt x="1168972" y="862611"/>
                  <a:pt x="1168972" y="870253"/>
                </a:cubicBezTo>
                <a:cubicBezTo>
                  <a:pt x="1168972" y="877895"/>
                  <a:pt x="1162288" y="884582"/>
                  <a:pt x="1154647" y="884582"/>
                </a:cubicBezTo>
                <a:cubicBezTo>
                  <a:pt x="1147006" y="884582"/>
                  <a:pt x="1140321" y="877895"/>
                  <a:pt x="1140321" y="870253"/>
                </a:cubicBezTo>
                <a:cubicBezTo>
                  <a:pt x="1140321" y="862611"/>
                  <a:pt x="1147006" y="855924"/>
                  <a:pt x="1154647" y="855924"/>
                </a:cubicBezTo>
                <a:close/>
                <a:moveTo>
                  <a:pt x="1012347" y="855924"/>
                </a:moveTo>
                <a:cubicBezTo>
                  <a:pt x="1019987" y="855924"/>
                  <a:pt x="1026672" y="862611"/>
                  <a:pt x="1026672" y="870253"/>
                </a:cubicBezTo>
                <a:cubicBezTo>
                  <a:pt x="1026672" y="877895"/>
                  <a:pt x="1019987" y="884582"/>
                  <a:pt x="1012347" y="884582"/>
                </a:cubicBezTo>
                <a:cubicBezTo>
                  <a:pt x="1004706" y="884582"/>
                  <a:pt x="998021" y="877895"/>
                  <a:pt x="998021" y="870253"/>
                </a:cubicBezTo>
                <a:cubicBezTo>
                  <a:pt x="998021" y="862611"/>
                  <a:pt x="1004706" y="855924"/>
                  <a:pt x="1012347" y="855924"/>
                </a:cubicBezTo>
                <a:close/>
                <a:moveTo>
                  <a:pt x="869090" y="855924"/>
                </a:moveTo>
                <a:cubicBezTo>
                  <a:pt x="877683" y="855924"/>
                  <a:pt x="883415" y="862611"/>
                  <a:pt x="883415" y="870253"/>
                </a:cubicBezTo>
                <a:cubicBezTo>
                  <a:pt x="883415" y="877895"/>
                  <a:pt x="876730" y="884582"/>
                  <a:pt x="869090" y="884582"/>
                </a:cubicBezTo>
                <a:cubicBezTo>
                  <a:pt x="861449" y="884582"/>
                  <a:pt x="854764" y="877895"/>
                  <a:pt x="854764" y="870253"/>
                </a:cubicBezTo>
                <a:cubicBezTo>
                  <a:pt x="854764" y="862611"/>
                  <a:pt x="861449" y="855924"/>
                  <a:pt x="869090" y="855924"/>
                </a:cubicBezTo>
                <a:close/>
                <a:moveTo>
                  <a:pt x="726788" y="855924"/>
                </a:moveTo>
                <a:cubicBezTo>
                  <a:pt x="734427" y="855924"/>
                  <a:pt x="741113" y="862611"/>
                  <a:pt x="741113" y="870253"/>
                </a:cubicBezTo>
                <a:cubicBezTo>
                  <a:pt x="741113" y="877895"/>
                  <a:pt x="734429" y="884582"/>
                  <a:pt x="726788" y="884582"/>
                </a:cubicBezTo>
                <a:cubicBezTo>
                  <a:pt x="719147" y="884582"/>
                  <a:pt x="712462" y="877895"/>
                  <a:pt x="712462" y="870253"/>
                </a:cubicBezTo>
                <a:cubicBezTo>
                  <a:pt x="712462" y="862611"/>
                  <a:pt x="719147" y="855924"/>
                  <a:pt x="726788" y="855924"/>
                </a:cubicBezTo>
                <a:close/>
                <a:moveTo>
                  <a:pt x="584487" y="855924"/>
                </a:moveTo>
                <a:cubicBezTo>
                  <a:pt x="592128" y="855924"/>
                  <a:pt x="598812" y="862611"/>
                  <a:pt x="598812" y="870253"/>
                </a:cubicBezTo>
                <a:cubicBezTo>
                  <a:pt x="598812" y="877895"/>
                  <a:pt x="592128" y="884582"/>
                  <a:pt x="584487" y="884582"/>
                </a:cubicBezTo>
                <a:cubicBezTo>
                  <a:pt x="576846" y="884582"/>
                  <a:pt x="570161" y="877895"/>
                  <a:pt x="570161" y="870253"/>
                </a:cubicBezTo>
                <a:cubicBezTo>
                  <a:pt x="570161" y="862611"/>
                  <a:pt x="576846" y="855924"/>
                  <a:pt x="584487" y="855924"/>
                </a:cubicBezTo>
                <a:close/>
                <a:moveTo>
                  <a:pt x="441230" y="855924"/>
                </a:moveTo>
                <a:cubicBezTo>
                  <a:pt x="449825" y="855924"/>
                  <a:pt x="455555" y="862611"/>
                  <a:pt x="455555" y="870253"/>
                </a:cubicBezTo>
                <a:cubicBezTo>
                  <a:pt x="455555" y="877895"/>
                  <a:pt x="448871" y="884582"/>
                  <a:pt x="441230" y="884582"/>
                </a:cubicBezTo>
                <a:cubicBezTo>
                  <a:pt x="433589" y="884582"/>
                  <a:pt x="426904" y="877895"/>
                  <a:pt x="426904" y="870253"/>
                </a:cubicBezTo>
                <a:cubicBezTo>
                  <a:pt x="426904" y="862611"/>
                  <a:pt x="433589" y="855924"/>
                  <a:pt x="441230" y="855924"/>
                </a:cubicBezTo>
                <a:close/>
                <a:moveTo>
                  <a:pt x="298929" y="855924"/>
                </a:moveTo>
                <a:cubicBezTo>
                  <a:pt x="306569" y="855924"/>
                  <a:pt x="313254" y="862611"/>
                  <a:pt x="313254" y="870253"/>
                </a:cubicBezTo>
                <a:cubicBezTo>
                  <a:pt x="313254" y="877895"/>
                  <a:pt x="306569" y="884582"/>
                  <a:pt x="298929" y="884582"/>
                </a:cubicBezTo>
                <a:cubicBezTo>
                  <a:pt x="291288" y="884582"/>
                  <a:pt x="284603" y="877895"/>
                  <a:pt x="284603" y="870253"/>
                </a:cubicBezTo>
                <a:cubicBezTo>
                  <a:pt x="284603" y="862611"/>
                  <a:pt x="291288" y="855924"/>
                  <a:pt x="298929" y="855924"/>
                </a:cubicBezTo>
                <a:close/>
                <a:moveTo>
                  <a:pt x="156627" y="855924"/>
                </a:moveTo>
                <a:cubicBezTo>
                  <a:pt x="164267" y="855924"/>
                  <a:pt x="170952" y="862611"/>
                  <a:pt x="170952" y="870253"/>
                </a:cubicBezTo>
                <a:cubicBezTo>
                  <a:pt x="170952" y="877895"/>
                  <a:pt x="164267" y="884582"/>
                  <a:pt x="156627" y="884582"/>
                </a:cubicBezTo>
                <a:cubicBezTo>
                  <a:pt x="148986" y="884582"/>
                  <a:pt x="142301" y="877895"/>
                  <a:pt x="142301" y="870253"/>
                </a:cubicBezTo>
                <a:cubicBezTo>
                  <a:pt x="142301" y="862611"/>
                  <a:pt x="148986" y="855924"/>
                  <a:pt x="156627" y="855924"/>
                </a:cubicBezTo>
                <a:close/>
                <a:moveTo>
                  <a:pt x="14326" y="855924"/>
                </a:moveTo>
                <a:cubicBezTo>
                  <a:pt x="21966" y="855924"/>
                  <a:pt x="28651" y="862611"/>
                  <a:pt x="28651" y="870253"/>
                </a:cubicBezTo>
                <a:cubicBezTo>
                  <a:pt x="28651" y="877895"/>
                  <a:pt x="21966" y="884582"/>
                  <a:pt x="14326" y="884582"/>
                </a:cubicBezTo>
                <a:cubicBezTo>
                  <a:pt x="6685" y="884582"/>
                  <a:pt x="0" y="877895"/>
                  <a:pt x="0" y="870253"/>
                </a:cubicBezTo>
                <a:cubicBezTo>
                  <a:pt x="0" y="862611"/>
                  <a:pt x="6685" y="855924"/>
                  <a:pt x="14326" y="855924"/>
                </a:cubicBezTo>
                <a:close/>
                <a:moveTo>
                  <a:pt x="1296949" y="713588"/>
                </a:moveTo>
                <a:cubicBezTo>
                  <a:pt x="1305544" y="713588"/>
                  <a:pt x="1311274" y="719320"/>
                  <a:pt x="1311274" y="727917"/>
                </a:cubicBezTo>
                <a:cubicBezTo>
                  <a:pt x="1311274" y="735559"/>
                  <a:pt x="1304589" y="742246"/>
                  <a:pt x="1296949" y="742246"/>
                </a:cubicBezTo>
                <a:cubicBezTo>
                  <a:pt x="1289308" y="742246"/>
                  <a:pt x="1282623" y="735559"/>
                  <a:pt x="1282623" y="727917"/>
                </a:cubicBezTo>
                <a:cubicBezTo>
                  <a:pt x="1282623" y="720275"/>
                  <a:pt x="1289308" y="713588"/>
                  <a:pt x="1296949" y="713588"/>
                </a:cubicBezTo>
                <a:close/>
                <a:moveTo>
                  <a:pt x="1154647" y="713588"/>
                </a:moveTo>
                <a:cubicBezTo>
                  <a:pt x="1162288" y="713588"/>
                  <a:pt x="1168972" y="719320"/>
                  <a:pt x="1168972" y="727917"/>
                </a:cubicBezTo>
                <a:cubicBezTo>
                  <a:pt x="1168972" y="735559"/>
                  <a:pt x="1162288" y="742246"/>
                  <a:pt x="1154647" y="742246"/>
                </a:cubicBezTo>
                <a:cubicBezTo>
                  <a:pt x="1147006" y="742246"/>
                  <a:pt x="1140321" y="735559"/>
                  <a:pt x="1140321" y="727917"/>
                </a:cubicBezTo>
                <a:cubicBezTo>
                  <a:pt x="1140321" y="720275"/>
                  <a:pt x="1147006" y="713588"/>
                  <a:pt x="1154647" y="713588"/>
                </a:cubicBezTo>
                <a:close/>
                <a:moveTo>
                  <a:pt x="1012347" y="713588"/>
                </a:moveTo>
                <a:cubicBezTo>
                  <a:pt x="1019987" y="713588"/>
                  <a:pt x="1026672" y="719320"/>
                  <a:pt x="1026672" y="727917"/>
                </a:cubicBezTo>
                <a:cubicBezTo>
                  <a:pt x="1026672" y="735559"/>
                  <a:pt x="1019987" y="742246"/>
                  <a:pt x="1012347" y="742246"/>
                </a:cubicBezTo>
                <a:cubicBezTo>
                  <a:pt x="1004706" y="742246"/>
                  <a:pt x="998021" y="735559"/>
                  <a:pt x="998021" y="727917"/>
                </a:cubicBezTo>
                <a:cubicBezTo>
                  <a:pt x="998021" y="720275"/>
                  <a:pt x="1004706" y="713588"/>
                  <a:pt x="1012347" y="713588"/>
                </a:cubicBezTo>
                <a:close/>
                <a:moveTo>
                  <a:pt x="869090" y="713588"/>
                </a:moveTo>
                <a:cubicBezTo>
                  <a:pt x="877683" y="713588"/>
                  <a:pt x="883415" y="719320"/>
                  <a:pt x="883415" y="727917"/>
                </a:cubicBezTo>
                <a:cubicBezTo>
                  <a:pt x="883415" y="735559"/>
                  <a:pt x="876730" y="742246"/>
                  <a:pt x="869090" y="742246"/>
                </a:cubicBezTo>
                <a:cubicBezTo>
                  <a:pt x="861449" y="742246"/>
                  <a:pt x="854764" y="735559"/>
                  <a:pt x="854764" y="727917"/>
                </a:cubicBezTo>
                <a:cubicBezTo>
                  <a:pt x="854764" y="720275"/>
                  <a:pt x="861449" y="713588"/>
                  <a:pt x="869090" y="713588"/>
                </a:cubicBezTo>
                <a:close/>
                <a:moveTo>
                  <a:pt x="726788" y="713588"/>
                </a:moveTo>
                <a:cubicBezTo>
                  <a:pt x="734427" y="713588"/>
                  <a:pt x="741113" y="719320"/>
                  <a:pt x="741113" y="727917"/>
                </a:cubicBezTo>
                <a:cubicBezTo>
                  <a:pt x="741113" y="735559"/>
                  <a:pt x="734429" y="742246"/>
                  <a:pt x="726788" y="742246"/>
                </a:cubicBezTo>
                <a:cubicBezTo>
                  <a:pt x="719147" y="742246"/>
                  <a:pt x="712462" y="735559"/>
                  <a:pt x="712462" y="727917"/>
                </a:cubicBezTo>
                <a:cubicBezTo>
                  <a:pt x="712462" y="720275"/>
                  <a:pt x="719147" y="713588"/>
                  <a:pt x="726788" y="713588"/>
                </a:cubicBezTo>
                <a:close/>
                <a:moveTo>
                  <a:pt x="584487" y="713588"/>
                </a:moveTo>
                <a:cubicBezTo>
                  <a:pt x="592128" y="713588"/>
                  <a:pt x="598812" y="719320"/>
                  <a:pt x="598812" y="727917"/>
                </a:cubicBezTo>
                <a:cubicBezTo>
                  <a:pt x="598812" y="735559"/>
                  <a:pt x="592128" y="742246"/>
                  <a:pt x="584487" y="742246"/>
                </a:cubicBezTo>
                <a:cubicBezTo>
                  <a:pt x="576846" y="742246"/>
                  <a:pt x="570161" y="735559"/>
                  <a:pt x="570161" y="727917"/>
                </a:cubicBezTo>
                <a:cubicBezTo>
                  <a:pt x="570161" y="720275"/>
                  <a:pt x="576846" y="713588"/>
                  <a:pt x="584487" y="713588"/>
                </a:cubicBezTo>
                <a:close/>
                <a:moveTo>
                  <a:pt x="441230" y="713588"/>
                </a:moveTo>
                <a:cubicBezTo>
                  <a:pt x="449825" y="713588"/>
                  <a:pt x="455555" y="719320"/>
                  <a:pt x="455555" y="727917"/>
                </a:cubicBezTo>
                <a:cubicBezTo>
                  <a:pt x="455555" y="735559"/>
                  <a:pt x="448871" y="742246"/>
                  <a:pt x="441230" y="742246"/>
                </a:cubicBezTo>
                <a:cubicBezTo>
                  <a:pt x="433589" y="742246"/>
                  <a:pt x="426904" y="735559"/>
                  <a:pt x="426904" y="727917"/>
                </a:cubicBezTo>
                <a:cubicBezTo>
                  <a:pt x="426904" y="720275"/>
                  <a:pt x="433589" y="713588"/>
                  <a:pt x="441230" y="713588"/>
                </a:cubicBezTo>
                <a:close/>
                <a:moveTo>
                  <a:pt x="298929" y="713588"/>
                </a:moveTo>
                <a:cubicBezTo>
                  <a:pt x="306569" y="713588"/>
                  <a:pt x="313254" y="719320"/>
                  <a:pt x="313254" y="727917"/>
                </a:cubicBezTo>
                <a:cubicBezTo>
                  <a:pt x="313254" y="735559"/>
                  <a:pt x="306569" y="742246"/>
                  <a:pt x="298929" y="742246"/>
                </a:cubicBezTo>
                <a:cubicBezTo>
                  <a:pt x="291288" y="742246"/>
                  <a:pt x="284603" y="735559"/>
                  <a:pt x="284603" y="727917"/>
                </a:cubicBezTo>
                <a:cubicBezTo>
                  <a:pt x="284603" y="720275"/>
                  <a:pt x="291288" y="713588"/>
                  <a:pt x="298929" y="713588"/>
                </a:cubicBezTo>
                <a:close/>
                <a:moveTo>
                  <a:pt x="156627" y="713588"/>
                </a:moveTo>
                <a:cubicBezTo>
                  <a:pt x="164267" y="713588"/>
                  <a:pt x="170952" y="719320"/>
                  <a:pt x="170952" y="727917"/>
                </a:cubicBezTo>
                <a:cubicBezTo>
                  <a:pt x="170952" y="735559"/>
                  <a:pt x="164267" y="742246"/>
                  <a:pt x="156627" y="742246"/>
                </a:cubicBezTo>
                <a:cubicBezTo>
                  <a:pt x="148986" y="742246"/>
                  <a:pt x="142301" y="735559"/>
                  <a:pt x="142301" y="727917"/>
                </a:cubicBezTo>
                <a:cubicBezTo>
                  <a:pt x="142301" y="720275"/>
                  <a:pt x="148986" y="713588"/>
                  <a:pt x="156627" y="713588"/>
                </a:cubicBezTo>
                <a:close/>
                <a:moveTo>
                  <a:pt x="14326" y="712633"/>
                </a:moveTo>
                <a:cubicBezTo>
                  <a:pt x="21966" y="712633"/>
                  <a:pt x="28651" y="719320"/>
                  <a:pt x="28651" y="726962"/>
                </a:cubicBezTo>
                <a:cubicBezTo>
                  <a:pt x="28651" y="735559"/>
                  <a:pt x="21966" y="741291"/>
                  <a:pt x="14326" y="741291"/>
                </a:cubicBezTo>
                <a:cubicBezTo>
                  <a:pt x="6685" y="741291"/>
                  <a:pt x="0" y="734604"/>
                  <a:pt x="0" y="726962"/>
                </a:cubicBezTo>
                <a:cubicBezTo>
                  <a:pt x="0" y="719320"/>
                  <a:pt x="6685" y="712633"/>
                  <a:pt x="14326" y="712633"/>
                </a:cubicBezTo>
                <a:close/>
                <a:moveTo>
                  <a:pt x="1296949" y="570298"/>
                </a:moveTo>
                <a:cubicBezTo>
                  <a:pt x="1305544" y="570298"/>
                  <a:pt x="1311274" y="576985"/>
                  <a:pt x="1311274" y="584627"/>
                </a:cubicBezTo>
                <a:cubicBezTo>
                  <a:pt x="1311274" y="592269"/>
                  <a:pt x="1304589" y="598956"/>
                  <a:pt x="1296949" y="598956"/>
                </a:cubicBezTo>
                <a:cubicBezTo>
                  <a:pt x="1289308" y="598956"/>
                  <a:pt x="1282623" y="592269"/>
                  <a:pt x="1282623" y="584627"/>
                </a:cubicBezTo>
                <a:cubicBezTo>
                  <a:pt x="1282623" y="576985"/>
                  <a:pt x="1289308" y="570298"/>
                  <a:pt x="1296949" y="570298"/>
                </a:cubicBezTo>
                <a:close/>
                <a:moveTo>
                  <a:pt x="1154647" y="570298"/>
                </a:moveTo>
                <a:cubicBezTo>
                  <a:pt x="1162288" y="570298"/>
                  <a:pt x="1168972" y="576985"/>
                  <a:pt x="1168972" y="584627"/>
                </a:cubicBezTo>
                <a:cubicBezTo>
                  <a:pt x="1168972" y="592269"/>
                  <a:pt x="1162288" y="598956"/>
                  <a:pt x="1154647" y="598956"/>
                </a:cubicBezTo>
                <a:cubicBezTo>
                  <a:pt x="1147006" y="598956"/>
                  <a:pt x="1140321" y="592269"/>
                  <a:pt x="1140321" y="584627"/>
                </a:cubicBezTo>
                <a:cubicBezTo>
                  <a:pt x="1140321" y="576985"/>
                  <a:pt x="1147006" y="570298"/>
                  <a:pt x="1154647" y="570298"/>
                </a:cubicBezTo>
                <a:close/>
                <a:moveTo>
                  <a:pt x="1012347" y="570298"/>
                </a:moveTo>
                <a:cubicBezTo>
                  <a:pt x="1019987" y="570298"/>
                  <a:pt x="1026672" y="576985"/>
                  <a:pt x="1026672" y="584627"/>
                </a:cubicBezTo>
                <a:cubicBezTo>
                  <a:pt x="1026672" y="592269"/>
                  <a:pt x="1019987" y="598956"/>
                  <a:pt x="1012347" y="598956"/>
                </a:cubicBezTo>
                <a:cubicBezTo>
                  <a:pt x="1004706" y="598956"/>
                  <a:pt x="998021" y="592269"/>
                  <a:pt x="998021" y="584627"/>
                </a:cubicBezTo>
                <a:cubicBezTo>
                  <a:pt x="998021" y="576985"/>
                  <a:pt x="1004706" y="570298"/>
                  <a:pt x="1012347" y="570298"/>
                </a:cubicBezTo>
                <a:close/>
                <a:moveTo>
                  <a:pt x="869090" y="570298"/>
                </a:moveTo>
                <a:cubicBezTo>
                  <a:pt x="877683" y="570298"/>
                  <a:pt x="883415" y="576985"/>
                  <a:pt x="883415" y="584627"/>
                </a:cubicBezTo>
                <a:cubicBezTo>
                  <a:pt x="883415" y="592269"/>
                  <a:pt x="876730" y="598956"/>
                  <a:pt x="869090" y="598956"/>
                </a:cubicBezTo>
                <a:cubicBezTo>
                  <a:pt x="861449" y="598956"/>
                  <a:pt x="854764" y="592269"/>
                  <a:pt x="854764" y="584627"/>
                </a:cubicBezTo>
                <a:cubicBezTo>
                  <a:pt x="854764" y="576985"/>
                  <a:pt x="861449" y="570298"/>
                  <a:pt x="869090" y="570298"/>
                </a:cubicBezTo>
                <a:close/>
                <a:moveTo>
                  <a:pt x="726788" y="570298"/>
                </a:moveTo>
                <a:cubicBezTo>
                  <a:pt x="734427" y="570298"/>
                  <a:pt x="741113" y="576985"/>
                  <a:pt x="741113" y="584627"/>
                </a:cubicBezTo>
                <a:cubicBezTo>
                  <a:pt x="741113" y="592269"/>
                  <a:pt x="734429" y="598956"/>
                  <a:pt x="726788" y="598956"/>
                </a:cubicBezTo>
                <a:cubicBezTo>
                  <a:pt x="719147" y="598956"/>
                  <a:pt x="712462" y="592269"/>
                  <a:pt x="712462" y="584627"/>
                </a:cubicBezTo>
                <a:cubicBezTo>
                  <a:pt x="712462" y="576985"/>
                  <a:pt x="719147" y="570298"/>
                  <a:pt x="726788" y="570298"/>
                </a:cubicBezTo>
                <a:close/>
                <a:moveTo>
                  <a:pt x="584487" y="570298"/>
                </a:moveTo>
                <a:cubicBezTo>
                  <a:pt x="592128" y="570298"/>
                  <a:pt x="598812" y="576985"/>
                  <a:pt x="598812" y="584627"/>
                </a:cubicBezTo>
                <a:cubicBezTo>
                  <a:pt x="598812" y="592269"/>
                  <a:pt x="592128" y="598956"/>
                  <a:pt x="584487" y="598956"/>
                </a:cubicBezTo>
                <a:cubicBezTo>
                  <a:pt x="576846" y="598956"/>
                  <a:pt x="570161" y="592269"/>
                  <a:pt x="570161" y="584627"/>
                </a:cubicBezTo>
                <a:cubicBezTo>
                  <a:pt x="570161" y="576985"/>
                  <a:pt x="576846" y="570298"/>
                  <a:pt x="584487" y="570298"/>
                </a:cubicBezTo>
                <a:close/>
                <a:moveTo>
                  <a:pt x="441230" y="570298"/>
                </a:moveTo>
                <a:cubicBezTo>
                  <a:pt x="449825" y="570298"/>
                  <a:pt x="455555" y="576985"/>
                  <a:pt x="455555" y="584627"/>
                </a:cubicBezTo>
                <a:cubicBezTo>
                  <a:pt x="455555" y="592269"/>
                  <a:pt x="448871" y="598956"/>
                  <a:pt x="441230" y="598956"/>
                </a:cubicBezTo>
                <a:cubicBezTo>
                  <a:pt x="433589" y="598956"/>
                  <a:pt x="426904" y="592269"/>
                  <a:pt x="426904" y="584627"/>
                </a:cubicBezTo>
                <a:cubicBezTo>
                  <a:pt x="426904" y="576985"/>
                  <a:pt x="433589" y="570298"/>
                  <a:pt x="441230" y="570298"/>
                </a:cubicBezTo>
                <a:close/>
                <a:moveTo>
                  <a:pt x="298929" y="570298"/>
                </a:moveTo>
                <a:cubicBezTo>
                  <a:pt x="306569" y="570298"/>
                  <a:pt x="313254" y="576985"/>
                  <a:pt x="313254" y="584627"/>
                </a:cubicBezTo>
                <a:cubicBezTo>
                  <a:pt x="313254" y="592269"/>
                  <a:pt x="306569" y="598956"/>
                  <a:pt x="298929" y="598956"/>
                </a:cubicBezTo>
                <a:cubicBezTo>
                  <a:pt x="291288" y="598956"/>
                  <a:pt x="284603" y="592269"/>
                  <a:pt x="284603" y="584627"/>
                </a:cubicBezTo>
                <a:cubicBezTo>
                  <a:pt x="284603" y="576985"/>
                  <a:pt x="291288" y="570298"/>
                  <a:pt x="298929" y="570298"/>
                </a:cubicBezTo>
                <a:close/>
                <a:moveTo>
                  <a:pt x="156627" y="570298"/>
                </a:moveTo>
                <a:cubicBezTo>
                  <a:pt x="164267" y="570298"/>
                  <a:pt x="170952" y="576985"/>
                  <a:pt x="170952" y="584627"/>
                </a:cubicBezTo>
                <a:cubicBezTo>
                  <a:pt x="170952" y="592269"/>
                  <a:pt x="164267" y="598956"/>
                  <a:pt x="156627" y="598956"/>
                </a:cubicBezTo>
                <a:cubicBezTo>
                  <a:pt x="148986" y="598956"/>
                  <a:pt x="142301" y="592269"/>
                  <a:pt x="142301" y="584627"/>
                </a:cubicBezTo>
                <a:cubicBezTo>
                  <a:pt x="142301" y="576985"/>
                  <a:pt x="148986" y="570298"/>
                  <a:pt x="156627" y="570298"/>
                </a:cubicBezTo>
                <a:close/>
                <a:moveTo>
                  <a:pt x="14326" y="570298"/>
                </a:moveTo>
                <a:cubicBezTo>
                  <a:pt x="21966" y="570298"/>
                  <a:pt x="28651" y="576985"/>
                  <a:pt x="28651" y="584627"/>
                </a:cubicBezTo>
                <a:cubicBezTo>
                  <a:pt x="28651" y="593224"/>
                  <a:pt x="21966" y="598956"/>
                  <a:pt x="14326" y="598956"/>
                </a:cubicBezTo>
                <a:cubicBezTo>
                  <a:pt x="6685" y="598956"/>
                  <a:pt x="0" y="592269"/>
                  <a:pt x="0" y="584627"/>
                </a:cubicBezTo>
                <a:cubicBezTo>
                  <a:pt x="0" y="576985"/>
                  <a:pt x="6685" y="570298"/>
                  <a:pt x="14326" y="570298"/>
                </a:cubicBezTo>
                <a:close/>
                <a:moveTo>
                  <a:pt x="1296949" y="427962"/>
                </a:moveTo>
                <a:cubicBezTo>
                  <a:pt x="1305544" y="427962"/>
                  <a:pt x="1311274" y="434649"/>
                  <a:pt x="1311274" y="442291"/>
                </a:cubicBezTo>
                <a:cubicBezTo>
                  <a:pt x="1311274" y="449933"/>
                  <a:pt x="1304589" y="456620"/>
                  <a:pt x="1296949" y="456620"/>
                </a:cubicBezTo>
                <a:cubicBezTo>
                  <a:pt x="1289308" y="456620"/>
                  <a:pt x="1282623" y="449933"/>
                  <a:pt x="1282623" y="442291"/>
                </a:cubicBezTo>
                <a:cubicBezTo>
                  <a:pt x="1282623" y="434649"/>
                  <a:pt x="1289308" y="427962"/>
                  <a:pt x="1296949" y="427962"/>
                </a:cubicBezTo>
                <a:close/>
                <a:moveTo>
                  <a:pt x="1154647" y="427962"/>
                </a:moveTo>
                <a:cubicBezTo>
                  <a:pt x="1162288" y="427962"/>
                  <a:pt x="1168972" y="434649"/>
                  <a:pt x="1168972" y="442291"/>
                </a:cubicBezTo>
                <a:cubicBezTo>
                  <a:pt x="1168972" y="449933"/>
                  <a:pt x="1162288" y="456620"/>
                  <a:pt x="1154647" y="456620"/>
                </a:cubicBezTo>
                <a:cubicBezTo>
                  <a:pt x="1147006" y="456620"/>
                  <a:pt x="1140321" y="449933"/>
                  <a:pt x="1140321" y="442291"/>
                </a:cubicBezTo>
                <a:cubicBezTo>
                  <a:pt x="1140321" y="434649"/>
                  <a:pt x="1147006" y="427962"/>
                  <a:pt x="1154647" y="427962"/>
                </a:cubicBezTo>
                <a:close/>
                <a:moveTo>
                  <a:pt x="1012347" y="427962"/>
                </a:moveTo>
                <a:cubicBezTo>
                  <a:pt x="1019987" y="427962"/>
                  <a:pt x="1026672" y="434649"/>
                  <a:pt x="1026672" y="442291"/>
                </a:cubicBezTo>
                <a:cubicBezTo>
                  <a:pt x="1026672" y="449933"/>
                  <a:pt x="1019987" y="456620"/>
                  <a:pt x="1012347" y="456620"/>
                </a:cubicBezTo>
                <a:cubicBezTo>
                  <a:pt x="1004706" y="456620"/>
                  <a:pt x="998021" y="449933"/>
                  <a:pt x="998021" y="442291"/>
                </a:cubicBezTo>
                <a:cubicBezTo>
                  <a:pt x="998021" y="434649"/>
                  <a:pt x="1004706" y="427962"/>
                  <a:pt x="1012347" y="427962"/>
                </a:cubicBezTo>
                <a:close/>
                <a:moveTo>
                  <a:pt x="869090" y="427962"/>
                </a:moveTo>
                <a:cubicBezTo>
                  <a:pt x="877683" y="427962"/>
                  <a:pt x="883415" y="434649"/>
                  <a:pt x="883415" y="442291"/>
                </a:cubicBezTo>
                <a:cubicBezTo>
                  <a:pt x="883415" y="449933"/>
                  <a:pt x="876730" y="456620"/>
                  <a:pt x="869090" y="456620"/>
                </a:cubicBezTo>
                <a:cubicBezTo>
                  <a:pt x="861449" y="456620"/>
                  <a:pt x="854764" y="449933"/>
                  <a:pt x="854764" y="442291"/>
                </a:cubicBezTo>
                <a:cubicBezTo>
                  <a:pt x="854764" y="434649"/>
                  <a:pt x="861449" y="427962"/>
                  <a:pt x="869090" y="427962"/>
                </a:cubicBezTo>
                <a:close/>
                <a:moveTo>
                  <a:pt x="726788" y="427962"/>
                </a:moveTo>
                <a:cubicBezTo>
                  <a:pt x="734427" y="427962"/>
                  <a:pt x="741113" y="434649"/>
                  <a:pt x="741113" y="442291"/>
                </a:cubicBezTo>
                <a:cubicBezTo>
                  <a:pt x="741113" y="449933"/>
                  <a:pt x="734429" y="456620"/>
                  <a:pt x="726788" y="456620"/>
                </a:cubicBezTo>
                <a:cubicBezTo>
                  <a:pt x="719147" y="456620"/>
                  <a:pt x="712462" y="449933"/>
                  <a:pt x="712462" y="442291"/>
                </a:cubicBezTo>
                <a:cubicBezTo>
                  <a:pt x="712462" y="434649"/>
                  <a:pt x="719147" y="427962"/>
                  <a:pt x="726788" y="427962"/>
                </a:cubicBezTo>
                <a:close/>
                <a:moveTo>
                  <a:pt x="584487" y="427962"/>
                </a:moveTo>
                <a:cubicBezTo>
                  <a:pt x="592128" y="427962"/>
                  <a:pt x="598812" y="434649"/>
                  <a:pt x="598812" y="442291"/>
                </a:cubicBezTo>
                <a:cubicBezTo>
                  <a:pt x="598812" y="449933"/>
                  <a:pt x="592128" y="456620"/>
                  <a:pt x="584487" y="456620"/>
                </a:cubicBezTo>
                <a:cubicBezTo>
                  <a:pt x="576846" y="456620"/>
                  <a:pt x="570161" y="449933"/>
                  <a:pt x="570161" y="442291"/>
                </a:cubicBezTo>
                <a:cubicBezTo>
                  <a:pt x="570161" y="434649"/>
                  <a:pt x="576846" y="427962"/>
                  <a:pt x="584487" y="427962"/>
                </a:cubicBezTo>
                <a:close/>
                <a:moveTo>
                  <a:pt x="441230" y="427962"/>
                </a:moveTo>
                <a:cubicBezTo>
                  <a:pt x="449825" y="427962"/>
                  <a:pt x="455555" y="434649"/>
                  <a:pt x="455555" y="442291"/>
                </a:cubicBezTo>
                <a:cubicBezTo>
                  <a:pt x="455555" y="449933"/>
                  <a:pt x="448871" y="456620"/>
                  <a:pt x="441230" y="456620"/>
                </a:cubicBezTo>
                <a:cubicBezTo>
                  <a:pt x="433589" y="456620"/>
                  <a:pt x="426904" y="449933"/>
                  <a:pt x="426904" y="442291"/>
                </a:cubicBezTo>
                <a:cubicBezTo>
                  <a:pt x="426904" y="434649"/>
                  <a:pt x="433589" y="427962"/>
                  <a:pt x="441230" y="427962"/>
                </a:cubicBezTo>
                <a:close/>
                <a:moveTo>
                  <a:pt x="298929" y="427962"/>
                </a:moveTo>
                <a:cubicBezTo>
                  <a:pt x="306569" y="427962"/>
                  <a:pt x="313254" y="434649"/>
                  <a:pt x="313254" y="442291"/>
                </a:cubicBezTo>
                <a:cubicBezTo>
                  <a:pt x="313254" y="449933"/>
                  <a:pt x="306569" y="456620"/>
                  <a:pt x="298929" y="456620"/>
                </a:cubicBezTo>
                <a:cubicBezTo>
                  <a:pt x="291288" y="456620"/>
                  <a:pt x="284603" y="449933"/>
                  <a:pt x="284603" y="442291"/>
                </a:cubicBezTo>
                <a:cubicBezTo>
                  <a:pt x="284603" y="434649"/>
                  <a:pt x="291288" y="427962"/>
                  <a:pt x="298929" y="427962"/>
                </a:cubicBezTo>
                <a:close/>
                <a:moveTo>
                  <a:pt x="156627" y="427962"/>
                </a:moveTo>
                <a:cubicBezTo>
                  <a:pt x="164267" y="427962"/>
                  <a:pt x="170952" y="434649"/>
                  <a:pt x="170952" y="442291"/>
                </a:cubicBezTo>
                <a:cubicBezTo>
                  <a:pt x="170952" y="449933"/>
                  <a:pt x="164267" y="456620"/>
                  <a:pt x="156627" y="456620"/>
                </a:cubicBezTo>
                <a:cubicBezTo>
                  <a:pt x="148986" y="456620"/>
                  <a:pt x="142301" y="449933"/>
                  <a:pt x="142301" y="442291"/>
                </a:cubicBezTo>
                <a:cubicBezTo>
                  <a:pt x="142301" y="434649"/>
                  <a:pt x="148986" y="427962"/>
                  <a:pt x="156627" y="427962"/>
                </a:cubicBezTo>
                <a:close/>
                <a:moveTo>
                  <a:pt x="14326" y="427962"/>
                </a:moveTo>
                <a:cubicBezTo>
                  <a:pt x="21966" y="427962"/>
                  <a:pt x="28651" y="434649"/>
                  <a:pt x="28651" y="442291"/>
                </a:cubicBezTo>
                <a:cubicBezTo>
                  <a:pt x="28651" y="449933"/>
                  <a:pt x="21966" y="456620"/>
                  <a:pt x="14326" y="456620"/>
                </a:cubicBezTo>
                <a:cubicBezTo>
                  <a:pt x="6685" y="456620"/>
                  <a:pt x="0" y="449933"/>
                  <a:pt x="0" y="442291"/>
                </a:cubicBezTo>
                <a:cubicBezTo>
                  <a:pt x="0" y="434649"/>
                  <a:pt x="6685" y="427962"/>
                  <a:pt x="14326" y="427962"/>
                </a:cubicBezTo>
                <a:close/>
                <a:moveTo>
                  <a:pt x="1296949" y="285626"/>
                </a:moveTo>
                <a:cubicBezTo>
                  <a:pt x="1305544" y="285626"/>
                  <a:pt x="1311274" y="292313"/>
                  <a:pt x="1311274" y="299955"/>
                </a:cubicBezTo>
                <a:cubicBezTo>
                  <a:pt x="1311274" y="307597"/>
                  <a:pt x="1304589" y="314284"/>
                  <a:pt x="1296949" y="314284"/>
                </a:cubicBezTo>
                <a:cubicBezTo>
                  <a:pt x="1289308" y="314284"/>
                  <a:pt x="1282623" y="307597"/>
                  <a:pt x="1282623" y="299955"/>
                </a:cubicBezTo>
                <a:cubicBezTo>
                  <a:pt x="1282623" y="292313"/>
                  <a:pt x="1289308" y="285626"/>
                  <a:pt x="1296949" y="285626"/>
                </a:cubicBezTo>
                <a:close/>
                <a:moveTo>
                  <a:pt x="1154647" y="285626"/>
                </a:moveTo>
                <a:cubicBezTo>
                  <a:pt x="1162288" y="285626"/>
                  <a:pt x="1168972" y="292313"/>
                  <a:pt x="1168972" y="299955"/>
                </a:cubicBezTo>
                <a:cubicBezTo>
                  <a:pt x="1168972" y="307597"/>
                  <a:pt x="1162288" y="314284"/>
                  <a:pt x="1154647" y="314284"/>
                </a:cubicBezTo>
                <a:cubicBezTo>
                  <a:pt x="1147006" y="314284"/>
                  <a:pt x="1140321" y="307597"/>
                  <a:pt x="1140321" y="299955"/>
                </a:cubicBezTo>
                <a:cubicBezTo>
                  <a:pt x="1140321" y="292313"/>
                  <a:pt x="1147006" y="285626"/>
                  <a:pt x="1154647" y="285626"/>
                </a:cubicBezTo>
                <a:close/>
                <a:moveTo>
                  <a:pt x="1012347" y="285626"/>
                </a:moveTo>
                <a:cubicBezTo>
                  <a:pt x="1019987" y="285626"/>
                  <a:pt x="1026672" y="292313"/>
                  <a:pt x="1026672" y="299955"/>
                </a:cubicBezTo>
                <a:cubicBezTo>
                  <a:pt x="1026672" y="307597"/>
                  <a:pt x="1019987" y="314284"/>
                  <a:pt x="1012347" y="314284"/>
                </a:cubicBezTo>
                <a:cubicBezTo>
                  <a:pt x="1004706" y="314284"/>
                  <a:pt x="998021" y="307597"/>
                  <a:pt x="998021" y="299955"/>
                </a:cubicBezTo>
                <a:cubicBezTo>
                  <a:pt x="998021" y="292313"/>
                  <a:pt x="1004706" y="285626"/>
                  <a:pt x="1012347" y="285626"/>
                </a:cubicBezTo>
                <a:close/>
                <a:moveTo>
                  <a:pt x="869090" y="285626"/>
                </a:moveTo>
                <a:cubicBezTo>
                  <a:pt x="877683" y="285626"/>
                  <a:pt x="883415" y="292313"/>
                  <a:pt x="883415" y="299955"/>
                </a:cubicBezTo>
                <a:cubicBezTo>
                  <a:pt x="883415" y="307597"/>
                  <a:pt x="876730" y="314284"/>
                  <a:pt x="869090" y="314284"/>
                </a:cubicBezTo>
                <a:cubicBezTo>
                  <a:pt x="861449" y="314284"/>
                  <a:pt x="854764" y="307597"/>
                  <a:pt x="854764" y="299955"/>
                </a:cubicBezTo>
                <a:cubicBezTo>
                  <a:pt x="854764" y="292313"/>
                  <a:pt x="861449" y="285626"/>
                  <a:pt x="869090" y="285626"/>
                </a:cubicBezTo>
                <a:close/>
                <a:moveTo>
                  <a:pt x="726788" y="285626"/>
                </a:moveTo>
                <a:cubicBezTo>
                  <a:pt x="734427" y="285626"/>
                  <a:pt x="741113" y="292313"/>
                  <a:pt x="741113" y="299955"/>
                </a:cubicBezTo>
                <a:cubicBezTo>
                  <a:pt x="741113" y="307597"/>
                  <a:pt x="734429" y="314284"/>
                  <a:pt x="726788" y="314284"/>
                </a:cubicBezTo>
                <a:cubicBezTo>
                  <a:pt x="719147" y="314284"/>
                  <a:pt x="712462" y="307597"/>
                  <a:pt x="712462" y="299955"/>
                </a:cubicBezTo>
                <a:cubicBezTo>
                  <a:pt x="712462" y="292313"/>
                  <a:pt x="719147" y="285626"/>
                  <a:pt x="726788" y="285626"/>
                </a:cubicBezTo>
                <a:close/>
                <a:moveTo>
                  <a:pt x="584487" y="285626"/>
                </a:moveTo>
                <a:cubicBezTo>
                  <a:pt x="592128" y="285626"/>
                  <a:pt x="598812" y="292313"/>
                  <a:pt x="598812" y="299955"/>
                </a:cubicBezTo>
                <a:cubicBezTo>
                  <a:pt x="598812" y="307597"/>
                  <a:pt x="592128" y="314284"/>
                  <a:pt x="584487" y="314284"/>
                </a:cubicBezTo>
                <a:cubicBezTo>
                  <a:pt x="576846" y="314284"/>
                  <a:pt x="570161" y="307597"/>
                  <a:pt x="570161" y="299955"/>
                </a:cubicBezTo>
                <a:cubicBezTo>
                  <a:pt x="570161" y="292313"/>
                  <a:pt x="576846" y="285626"/>
                  <a:pt x="584487" y="285626"/>
                </a:cubicBezTo>
                <a:close/>
                <a:moveTo>
                  <a:pt x="441230" y="285626"/>
                </a:moveTo>
                <a:cubicBezTo>
                  <a:pt x="449825" y="285626"/>
                  <a:pt x="455555" y="292313"/>
                  <a:pt x="455555" y="299955"/>
                </a:cubicBezTo>
                <a:cubicBezTo>
                  <a:pt x="455555" y="307597"/>
                  <a:pt x="448871" y="314284"/>
                  <a:pt x="441230" y="314284"/>
                </a:cubicBezTo>
                <a:cubicBezTo>
                  <a:pt x="433589" y="314284"/>
                  <a:pt x="426904" y="307597"/>
                  <a:pt x="426904" y="299955"/>
                </a:cubicBezTo>
                <a:cubicBezTo>
                  <a:pt x="426904" y="292313"/>
                  <a:pt x="433589" y="285626"/>
                  <a:pt x="441230" y="285626"/>
                </a:cubicBezTo>
                <a:close/>
                <a:moveTo>
                  <a:pt x="298929" y="285626"/>
                </a:moveTo>
                <a:cubicBezTo>
                  <a:pt x="306569" y="285626"/>
                  <a:pt x="313254" y="292313"/>
                  <a:pt x="313254" y="299955"/>
                </a:cubicBezTo>
                <a:cubicBezTo>
                  <a:pt x="313254" y="307597"/>
                  <a:pt x="306569" y="314284"/>
                  <a:pt x="298929" y="314284"/>
                </a:cubicBezTo>
                <a:cubicBezTo>
                  <a:pt x="291288" y="314284"/>
                  <a:pt x="284603" y="307597"/>
                  <a:pt x="284603" y="299955"/>
                </a:cubicBezTo>
                <a:cubicBezTo>
                  <a:pt x="284603" y="292313"/>
                  <a:pt x="291288" y="285626"/>
                  <a:pt x="298929" y="285626"/>
                </a:cubicBezTo>
                <a:close/>
                <a:moveTo>
                  <a:pt x="156627" y="285626"/>
                </a:moveTo>
                <a:cubicBezTo>
                  <a:pt x="164267" y="285626"/>
                  <a:pt x="170952" y="292313"/>
                  <a:pt x="170952" y="299955"/>
                </a:cubicBezTo>
                <a:cubicBezTo>
                  <a:pt x="170952" y="307597"/>
                  <a:pt x="164267" y="314284"/>
                  <a:pt x="156627" y="314284"/>
                </a:cubicBezTo>
                <a:cubicBezTo>
                  <a:pt x="148986" y="314284"/>
                  <a:pt x="142301" y="307597"/>
                  <a:pt x="142301" y="299955"/>
                </a:cubicBezTo>
                <a:cubicBezTo>
                  <a:pt x="142301" y="292313"/>
                  <a:pt x="148986" y="285626"/>
                  <a:pt x="156627" y="285626"/>
                </a:cubicBezTo>
                <a:close/>
                <a:moveTo>
                  <a:pt x="14326" y="285626"/>
                </a:moveTo>
                <a:cubicBezTo>
                  <a:pt x="21966" y="285626"/>
                  <a:pt x="28651" y="292313"/>
                  <a:pt x="28651" y="299955"/>
                </a:cubicBezTo>
                <a:cubicBezTo>
                  <a:pt x="28651" y="307597"/>
                  <a:pt x="21966" y="314284"/>
                  <a:pt x="14326" y="314284"/>
                </a:cubicBezTo>
                <a:cubicBezTo>
                  <a:pt x="6685" y="314284"/>
                  <a:pt x="0" y="307597"/>
                  <a:pt x="0" y="299955"/>
                </a:cubicBezTo>
                <a:cubicBezTo>
                  <a:pt x="0" y="292313"/>
                  <a:pt x="6685" y="285626"/>
                  <a:pt x="14326" y="285626"/>
                </a:cubicBezTo>
                <a:close/>
                <a:moveTo>
                  <a:pt x="1296949" y="142336"/>
                </a:moveTo>
                <a:cubicBezTo>
                  <a:pt x="1305544" y="143291"/>
                  <a:pt x="1311274" y="149023"/>
                  <a:pt x="1311274" y="156665"/>
                </a:cubicBezTo>
                <a:cubicBezTo>
                  <a:pt x="1311274" y="164307"/>
                  <a:pt x="1304589" y="170994"/>
                  <a:pt x="1296949" y="170994"/>
                </a:cubicBezTo>
                <a:cubicBezTo>
                  <a:pt x="1289308" y="170994"/>
                  <a:pt x="1282623" y="164307"/>
                  <a:pt x="1282623" y="156665"/>
                </a:cubicBezTo>
                <a:cubicBezTo>
                  <a:pt x="1282623" y="149023"/>
                  <a:pt x="1289308" y="142336"/>
                  <a:pt x="1296949" y="142336"/>
                </a:cubicBezTo>
                <a:close/>
                <a:moveTo>
                  <a:pt x="1154647" y="142336"/>
                </a:moveTo>
                <a:cubicBezTo>
                  <a:pt x="1162288" y="143291"/>
                  <a:pt x="1168972" y="149023"/>
                  <a:pt x="1168972" y="156665"/>
                </a:cubicBezTo>
                <a:cubicBezTo>
                  <a:pt x="1168972" y="164307"/>
                  <a:pt x="1162288" y="170994"/>
                  <a:pt x="1154647" y="170994"/>
                </a:cubicBezTo>
                <a:cubicBezTo>
                  <a:pt x="1147006" y="170994"/>
                  <a:pt x="1140321" y="164307"/>
                  <a:pt x="1140321" y="156665"/>
                </a:cubicBezTo>
                <a:cubicBezTo>
                  <a:pt x="1140321" y="149023"/>
                  <a:pt x="1147006" y="142336"/>
                  <a:pt x="1154647" y="142336"/>
                </a:cubicBezTo>
                <a:close/>
                <a:moveTo>
                  <a:pt x="1012347" y="142336"/>
                </a:moveTo>
                <a:cubicBezTo>
                  <a:pt x="1019987" y="142336"/>
                  <a:pt x="1026672" y="149023"/>
                  <a:pt x="1026672" y="156665"/>
                </a:cubicBezTo>
                <a:cubicBezTo>
                  <a:pt x="1026672" y="164307"/>
                  <a:pt x="1019987" y="170994"/>
                  <a:pt x="1012347" y="170994"/>
                </a:cubicBezTo>
                <a:cubicBezTo>
                  <a:pt x="1004706" y="170994"/>
                  <a:pt x="998021" y="164307"/>
                  <a:pt x="998021" y="156665"/>
                </a:cubicBezTo>
                <a:cubicBezTo>
                  <a:pt x="998021" y="149023"/>
                  <a:pt x="1004706" y="142336"/>
                  <a:pt x="1012347" y="142336"/>
                </a:cubicBezTo>
                <a:close/>
                <a:moveTo>
                  <a:pt x="869090" y="142336"/>
                </a:moveTo>
                <a:cubicBezTo>
                  <a:pt x="877683" y="143291"/>
                  <a:pt x="883415" y="149023"/>
                  <a:pt x="883415" y="156665"/>
                </a:cubicBezTo>
                <a:cubicBezTo>
                  <a:pt x="883415" y="164307"/>
                  <a:pt x="876730" y="170994"/>
                  <a:pt x="869090" y="170994"/>
                </a:cubicBezTo>
                <a:cubicBezTo>
                  <a:pt x="861449" y="170994"/>
                  <a:pt x="854764" y="164307"/>
                  <a:pt x="854764" y="156665"/>
                </a:cubicBezTo>
                <a:cubicBezTo>
                  <a:pt x="854764" y="149023"/>
                  <a:pt x="861449" y="142336"/>
                  <a:pt x="869090" y="142336"/>
                </a:cubicBezTo>
                <a:close/>
                <a:moveTo>
                  <a:pt x="726788" y="142336"/>
                </a:moveTo>
                <a:cubicBezTo>
                  <a:pt x="734427" y="143291"/>
                  <a:pt x="741113" y="149023"/>
                  <a:pt x="741113" y="156665"/>
                </a:cubicBezTo>
                <a:cubicBezTo>
                  <a:pt x="741113" y="164307"/>
                  <a:pt x="734429" y="170994"/>
                  <a:pt x="726788" y="170994"/>
                </a:cubicBezTo>
                <a:cubicBezTo>
                  <a:pt x="719147" y="170994"/>
                  <a:pt x="712462" y="164307"/>
                  <a:pt x="712462" y="156665"/>
                </a:cubicBezTo>
                <a:cubicBezTo>
                  <a:pt x="712462" y="149023"/>
                  <a:pt x="719147" y="142336"/>
                  <a:pt x="726788" y="142336"/>
                </a:cubicBezTo>
                <a:close/>
                <a:moveTo>
                  <a:pt x="584487" y="142336"/>
                </a:moveTo>
                <a:cubicBezTo>
                  <a:pt x="592128" y="142336"/>
                  <a:pt x="598812" y="149023"/>
                  <a:pt x="598812" y="156665"/>
                </a:cubicBezTo>
                <a:cubicBezTo>
                  <a:pt x="598812" y="164307"/>
                  <a:pt x="592128" y="170994"/>
                  <a:pt x="584487" y="170994"/>
                </a:cubicBezTo>
                <a:cubicBezTo>
                  <a:pt x="576846" y="170994"/>
                  <a:pt x="570161" y="164307"/>
                  <a:pt x="570161" y="156665"/>
                </a:cubicBezTo>
                <a:cubicBezTo>
                  <a:pt x="570161" y="149023"/>
                  <a:pt x="576846" y="142336"/>
                  <a:pt x="584487" y="142336"/>
                </a:cubicBezTo>
                <a:close/>
                <a:moveTo>
                  <a:pt x="441230" y="142336"/>
                </a:moveTo>
                <a:cubicBezTo>
                  <a:pt x="449825" y="143291"/>
                  <a:pt x="455555" y="149023"/>
                  <a:pt x="455555" y="156665"/>
                </a:cubicBezTo>
                <a:cubicBezTo>
                  <a:pt x="455555" y="164307"/>
                  <a:pt x="448871" y="170994"/>
                  <a:pt x="441230" y="170994"/>
                </a:cubicBezTo>
                <a:cubicBezTo>
                  <a:pt x="433589" y="170994"/>
                  <a:pt x="426904" y="164307"/>
                  <a:pt x="426904" y="156665"/>
                </a:cubicBezTo>
                <a:cubicBezTo>
                  <a:pt x="426904" y="149023"/>
                  <a:pt x="433589" y="142336"/>
                  <a:pt x="441230" y="142336"/>
                </a:cubicBezTo>
                <a:close/>
                <a:moveTo>
                  <a:pt x="298929" y="142336"/>
                </a:moveTo>
                <a:cubicBezTo>
                  <a:pt x="306569" y="143291"/>
                  <a:pt x="313254" y="149023"/>
                  <a:pt x="313254" y="156665"/>
                </a:cubicBezTo>
                <a:cubicBezTo>
                  <a:pt x="313254" y="164307"/>
                  <a:pt x="306569" y="170994"/>
                  <a:pt x="298929" y="170994"/>
                </a:cubicBezTo>
                <a:cubicBezTo>
                  <a:pt x="291288" y="170994"/>
                  <a:pt x="284603" y="164307"/>
                  <a:pt x="284603" y="156665"/>
                </a:cubicBezTo>
                <a:cubicBezTo>
                  <a:pt x="284603" y="149023"/>
                  <a:pt x="291288" y="142336"/>
                  <a:pt x="298929" y="142336"/>
                </a:cubicBezTo>
                <a:close/>
                <a:moveTo>
                  <a:pt x="156627" y="142336"/>
                </a:moveTo>
                <a:cubicBezTo>
                  <a:pt x="164267" y="143291"/>
                  <a:pt x="170952" y="149023"/>
                  <a:pt x="170952" y="156665"/>
                </a:cubicBezTo>
                <a:cubicBezTo>
                  <a:pt x="170952" y="164307"/>
                  <a:pt x="164267" y="170994"/>
                  <a:pt x="156627" y="170994"/>
                </a:cubicBezTo>
                <a:cubicBezTo>
                  <a:pt x="148986" y="170994"/>
                  <a:pt x="142301" y="164307"/>
                  <a:pt x="142301" y="156665"/>
                </a:cubicBezTo>
                <a:cubicBezTo>
                  <a:pt x="142301" y="149023"/>
                  <a:pt x="148986" y="142336"/>
                  <a:pt x="156627" y="142336"/>
                </a:cubicBezTo>
                <a:close/>
                <a:moveTo>
                  <a:pt x="14326" y="142336"/>
                </a:moveTo>
                <a:cubicBezTo>
                  <a:pt x="21966" y="142336"/>
                  <a:pt x="28651" y="149023"/>
                  <a:pt x="28651" y="156665"/>
                </a:cubicBezTo>
                <a:cubicBezTo>
                  <a:pt x="28651" y="165263"/>
                  <a:pt x="21966" y="170994"/>
                  <a:pt x="14326" y="170994"/>
                </a:cubicBezTo>
                <a:cubicBezTo>
                  <a:pt x="6685" y="170994"/>
                  <a:pt x="0" y="164307"/>
                  <a:pt x="0" y="156665"/>
                </a:cubicBezTo>
                <a:cubicBezTo>
                  <a:pt x="0" y="149023"/>
                  <a:pt x="6685" y="142336"/>
                  <a:pt x="14326" y="142336"/>
                </a:cubicBezTo>
                <a:close/>
                <a:moveTo>
                  <a:pt x="1296949" y="0"/>
                </a:moveTo>
                <a:cubicBezTo>
                  <a:pt x="1305544" y="0"/>
                  <a:pt x="1311274" y="6687"/>
                  <a:pt x="1311274" y="14329"/>
                </a:cubicBezTo>
                <a:cubicBezTo>
                  <a:pt x="1311274" y="21971"/>
                  <a:pt x="1304589" y="28658"/>
                  <a:pt x="1296949" y="28658"/>
                </a:cubicBezTo>
                <a:cubicBezTo>
                  <a:pt x="1289308" y="28658"/>
                  <a:pt x="1282623" y="21971"/>
                  <a:pt x="1282623" y="14329"/>
                </a:cubicBezTo>
                <a:cubicBezTo>
                  <a:pt x="1282623" y="6687"/>
                  <a:pt x="1289308" y="0"/>
                  <a:pt x="1296949" y="0"/>
                </a:cubicBezTo>
                <a:close/>
                <a:moveTo>
                  <a:pt x="1154647" y="0"/>
                </a:moveTo>
                <a:cubicBezTo>
                  <a:pt x="1162288" y="0"/>
                  <a:pt x="1168972" y="6687"/>
                  <a:pt x="1168972" y="14329"/>
                </a:cubicBezTo>
                <a:cubicBezTo>
                  <a:pt x="1168972" y="21971"/>
                  <a:pt x="1162288" y="28658"/>
                  <a:pt x="1154647" y="28658"/>
                </a:cubicBezTo>
                <a:cubicBezTo>
                  <a:pt x="1147006" y="28658"/>
                  <a:pt x="1140321" y="21971"/>
                  <a:pt x="1140321" y="14329"/>
                </a:cubicBezTo>
                <a:cubicBezTo>
                  <a:pt x="1140321" y="6687"/>
                  <a:pt x="1147006" y="0"/>
                  <a:pt x="1154647" y="0"/>
                </a:cubicBezTo>
                <a:close/>
                <a:moveTo>
                  <a:pt x="1012347" y="0"/>
                </a:moveTo>
                <a:cubicBezTo>
                  <a:pt x="1019987" y="0"/>
                  <a:pt x="1026672" y="6687"/>
                  <a:pt x="1026672" y="14329"/>
                </a:cubicBezTo>
                <a:cubicBezTo>
                  <a:pt x="1026672" y="21971"/>
                  <a:pt x="1019987" y="28658"/>
                  <a:pt x="1012347" y="28658"/>
                </a:cubicBezTo>
                <a:cubicBezTo>
                  <a:pt x="1004706" y="28658"/>
                  <a:pt x="998021" y="21971"/>
                  <a:pt x="998021" y="14329"/>
                </a:cubicBezTo>
                <a:cubicBezTo>
                  <a:pt x="998021" y="6687"/>
                  <a:pt x="1004706" y="0"/>
                  <a:pt x="1012347" y="0"/>
                </a:cubicBezTo>
                <a:close/>
                <a:moveTo>
                  <a:pt x="869090" y="0"/>
                </a:moveTo>
                <a:cubicBezTo>
                  <a:pt x="877683" y="0"/>
                  <a:pt x="883415" y="6687"/>
                  <a:pt x="883415" y="14329"/>
                </a:cubicBezTo>
                <a:cubicBezTo>
                  <a:pt x="883415" y="21971"/>
                  <a:pt x="876730" y="28658"/>
                  <a:pt x="869090" y="28658"/>
                </a:cubicBezTo>
                <a:cubicBezTo>
                  <a:pt x="861449" y="28658"/>
                  <a:pt x="854764" y="21971"/>
                  <a:pt x="854764" y="14329"/>
                </a:cubicBezTo>
                <a:cubicBezTo>
                  <a:pt x="854764" y="6687"/>
                  <a:pt x="861449" y="0"/>
                  <a:pt x="869090" y="0"/>
                </a:cubicBezTo>
                <a:close/>
                <a:moveTo>
                  <a:pt x="726788" y="0"/>
                </a:moveTo>
                <a:cubicBezTo>
                  <a:pt x="734427" y="0"/>
                  <a:pt x="741113" y="6687"/>
                  <a:pt x="741113" y="14329"/>
                </a:cubicBezTo>
                <a:cubicBezTo>
                  <a:pt x="741113" y="21971"/>
                  <a:pt x="734429" y="28658"/>
                  <a:pt x="726788" y="28658"/>
                </a:cubicBezTo>
                <a:cubicBezTo>
                  <a:pt x="719147" y="28658"/>
                  <a:pt x="712462" y="21971"/>
                  <a:pt x="712462" y="14329"/>
                </a:cubicBezTo>
                <a:cubicBezTo>
                  <a:pt x="712462" y="6687"/>
                  <a:pt x="719147" y="0"/>
                  <a:pt x="726788" y="0"/>
                </a:cubicBezTo>
                <a:close/>
                <a:moveTo>
                  <a:pt x="584487" y="0"/>
                </a:moveTo>
                <a:cubicBezTo>
                  <a:pt x="592128" y="0"/>
                  <a:pt x="598812" y="6687"/>
                  <a:pt x="598812" y="14329"/>
                </a:cubicBezTo>
                <a:cubicBezTo>
                  <a:pt x="598812" y="21971"/>
                  <a:pt x="592128" y="28658"/>
                  <a:pt x="584487" y="28658"/>
                </a:cubicBezTo>
                <a:cubicBezTo>
                  <a:pt x="576846" y="28658"/>
                  <a:pt x="570161" y="21971"/>
                  <a:pt x="570161" y="14329"/>
                </a:cubicBezTo>
                <a:cubicBezTo>
                  <a:pt x="570161" y="6687"/>
                  <a:pt x="576846" y="0"/>
                  <a:pt x="584487" y="0"/>
                </a:cubicBezTo>
                <a:close/>
                <a:moveTo>
                  <a:pt x="441230" y="0"/>
                </a:moveTo>
                <a:cubicBezTo>
                  <a:pt x="449825" y="0"/>
                  <a:pt x="455555" y="6687"/>
                  <a:pt x="455555" y="14329"/>
                </a:cubicBezTo>
                <a:cubicBezTo>
                  <a:pt x="455555" y="21971"/>
                  <a:pt x="448871" y="28658"/>
                  <a:pt x="441230" y="28658"/>
                </a:cubicBezTo>
                <a:cubicBezTo>
                  <a:pt x="433589" y="28658"/>
                  <a:pt x="426904" y="21971"/>
                  <a:pt x="426904" y="14329"/>
                </a:cubicBezTo>
                <a:cubicBezTo>
                  <a:pt x="426904" y="6687"/>
                  <a:pt x="433589" y="0"/>
                  <a:pt x="441230" y="0"/>
                </a:cubicBezTo>
                <a:close/>
                <a:moveTo>
                  <a:pt x="298929" y="0"/>
                </a:moveTo>
                <a:cubicBezTo>
                  <a:pt x="306569" y="0"/>
                  <a:pt x="313254" y="6687"/>
                  <a:pt x="313254" y="14329"/>
                </a:cubicBezTo>
                <a:cubicBezTo>
                  <a:pt x="313254" y="21971"/>
                  <a:pt x="306569" y="28658"/>
                  <a:pt x="298929" y="28658"/>
                </a:cubicBezTo>
                <a:cubicBezTo>
                  <a:pt x="291288" y="28658"/>
                  <a:pt x="284603" y="21971"/>
                  <a:pt x="284603" y="14329"/>
                </a:cubicBezTo>
                <a:cubicBezTo>
                  <a:pt x="284603" y="6687"/>
                  <a:pt x="291288" y="0"/>
                  <a:pt x="298929" y="0"/>
                </a:cubicBezTo>
                <a:close/>
                <a:moveTo>
                  <a:pt x="156627" y="0"/>
                </a:moveTo>
                <a:cubicBezTo>
                  <a:pt x="164267" y="0"/>
                  <a:pt x="170952" y="6687"/>
                  <a:pt x="170952" y="14329"/>
                </a:cubicBezTo>
                <a:cubicBezTo>
                  <a:pt x="170952" y="21971"/>
                  <a:pt x="164267" y="28658"/>
                  <a:pt x="156627" y="28658"/>
                </a:cubicBezTo>
                <a:cubicBezTo>
                  <a:pt x="148986" y="28658"/>
                  <a:pt x="142301" y="21971"/>
                  <a:pt x="142301" y="14329"/>
                </a:cubicBezTo>
                <a:cubicBezTo>
                  <a:pt x="142301" y="6687"/>
                  <a:pt x="148986" y="0"/>
                  <a:pt x="156627" y="0"/>
                </a:cubicBezTo>
                <a:close/>
                <a:moveTo>
                  <a:pt x="14326" y="0"/>
                </a:moveTo>
                <a:cubicBezTo>
                  <a:pt x="21966" y="0"/>
                  <a:pt x="28651" y="6687"/>
                  <a:pt x="28651" y="14329"/>
                </a:cubicBezTo>
                <a:cubicBezTo>
                  <a:pt x="28651" y="21971"/>
                  <a:pt x="21966" y="28658"/>
                  <a:pt x="14326" y="28658"/>
                </a:cubicBezTo>
                <a:cubicBezTo>
                  <a:pt x="6685" y="28658"/>
                  <a:pt x="0" y="21971"/>
                  <a:pt x="0" y="14329"/>
                </a:cubicBezTo>
                <a:cubicBezTo>
                  <a:pt x="0" y="6687"/>
                  <a:pt x="6685" y="0"/>
                  <a:pt x="14326" y="0"/>
                </a:cubicBezTo>
                <a:close/>
              </a:path>
            </a:pathLst>
          </a:cu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60" name="矩形: 圆角 1127"/>
          <p:cNvSpPr/>
          <p:nvPr>
            <p:custDataLst>
              <p:tags r:id="rId6"/>
            </p:custDataLst>
          </p:nvPr>
        </p:nvSpPr>
        <p:spPr>
          <a:xfrm>
            <a:off x="525304" y="2033906"/>
            <a:ext cx="3794284" cy="4031615"/>
          </a:xfrm>
          <a:prstGeom prst="roundRect">
            <a:avLst>
              <a:gd name="adj" fmla="val 4386"/>
            </a:avLst>
          </a:prstGeom>
          <a:solidFill>
            <a:schemeClr val="bg1"/>
          </a:solidFill>
          <a:ln w="12700">
            <a:solidFill>
              <a:schemeClr val="tx2">
                <a:lumMod val="75000"/>
              </a:schemeClr>
            </a:solidFill>
          </a:ln>
          <a:effectLst>
            <a:outerShdw blurRad="50800" dist="76200" dir="5400000" algn="t"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1" name="矩形: 圆角 1128"/>
          <p:cNvSpPr/>
          <p:nvPr>
            <p:custDataLst>
              <p:tags r:id="rId7"/>
            </p:custDataLst>
          </p:nvPr>
        </p:nvSpPr>
        <p:spPr>
          <a:xfrm>
            <a:off x="4657249" y="2040891"/>
            <a:ext cx="3837623" cy="4032885"/>
          </a:xfrm>
          <a:prstGeom prst="roundRect">
            <a:avLst>
              <a:gd name="adj" fmla="val 4386"/>
            </a:avLst>
          </a:prstGeom>
          <a:solidFill>
            <a:schemeClr val="bg1"/>
          </a:solidFill>
          <a:ln w="12700">
            <a:solidFill>
              <a:schemeClr val="tx2">
                <a:lumMod val="75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3" name="斜纹 512"/>
          <p:cNvSpPr/>
          <p:nvPr>
            <p:custDataLst>
              <p:tags r:id="rId8"/>
            </p:custDataLst>
          </p:nvPr>
        </p:nvSpPr>
        <p:spPr>
          <a:xfrm rot="8100000">
            <a:off x="-183048" y="543543"/>
            <a:ext cx="366095" cy="488126"/>
          </a:xfrm>
          <a:prstGeom prst="diagStripe">
            <a:avLst/>
          </a:prstGeom>
          <a:solidFill>
            <a:schemeClr val="tx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pic>
        <p:nvPicPr>
          <p:cNvPr id="512" name="图片 511" descr="D:\设计制作\通用图片占位符\风景\43\310454300_43.jpg310454300_43"/>
          <p:cNvPicPr>
            <a:picLocks noChangeAspect="1"/>
          </p:cNvPicPr>
          <p:nvPr>
            <p:custDataLst>
              <p:tags r:id="rId9"/>
            </p:custDataLst>
          </p:nvPr>
        </p:nvPicPr>
        <p:blipFill>
          <a:blip r:embed="rId16"/>
          <a:srcRect/>
          <a:stretch>
            <a:fillRect/>
          </a:stretch>
        </p:blipFill>
        <p:spPr>
          <a:xfrm>
            <a:off x="4824889" y="2643505"/>
            <a:ext cx="3502343" cy="2827020"/>
          </a:xfrm>
          <a:prstGeom prst="roundRect">
            <a:avLst>
              <a:gd name="adj" fmla="val 3472"/>
            </a:avLst>
          </a:prstGeom>
        </p:spPr>
      </p:pic>
      <p:sp>
        <p:nvSpPr>
          <p:cNvPr id="514" name="文本框 513"/>
          <p:cNvSpPr txBox="1"/>
          <p:nvPr>
            <p:custDataLst>
              <p:tags r:id="rId10"/>
            </p:custDataLst>
          </p:nvPr>
        </p:nvSpPr>
        <p:spPr>
          <a:xfrm>
            <a:off x="403622" y="493232"/>
            <a:ext cx="8058215" cy="56832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l">
              <a:lnSpc>
                <a:spcPct val="100000"/>
              </a:lnSpc>
              <a:spcBef>
                <a:spcPts val="0"/>
              </a:spcBef>
              <a:spcAft>
                <a:spcPts val="0"/>
              </a:spcAft>
              <a:buSzPct val="100000"/>
              <a:buNone/>
            </a:pPr>
            <a:r>
              <a:rPr lang="zh-CN" altLang="en-US" sz="4400" b="1" spc="300" dirty="0">
                <a:solidFill>
                  <a:schemeClr val="accent1"/>
                </a:solidFill>
                <a:latin typeface="Arial" panose="020B0604020202020204" pitchFamily="34" charset="0"/>
              </a:rPr>
              <a:t>自主探究第三部分</a:t>
            </a:r>
          </a:p>
        </p:txBody>
      </p:sp>
      <p:sp>
        <p:nvSpPr>
          <p:cNvPr id="517" name="同心圆 262"/>
          <p:cNvSpPr/>
          <p:nvPr>
            <p:custDataLst>
              <p:tags r:id="rId11"/>
            </p:custDataLst>
          </p:nvPr>
        </p:nvSpPr>
        <p:spPr>
          <a:xfrm>
            <a:off x="599836" y="2148490"/>
            <a:ext cx="225533" cy="300711"/>
          </a:xfrm>
          <a:prstGeom prst="donut">
            <a:avLst/>
          </a:prstGeom>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62" name="同心圆 262"/>
          <p:cNvSpPr/>
          <p:nvPr>
            <p:custDataLst>
              <p:tags r:id="rId12"/>
            </p:custDataLst>
          </p:nvPr>
        </p:nvSpPr>
        <p:spPr>
          <a:xfrm>
            <a:off x="8207929" y="5686710"/>
            <a:ext cx="225533" cy="300711"/>
          </a:xfrm>
          <a:prstGeom prst="donut">
            <a:avLst/>
          </a:prstGeom>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2" name="文本框 11"/>
          <p:cNvSpPr txBox="1"/>
          <p:nvPr>
            <p:custDataLst>
              <p:tags r:id="rId13"/>
            </p:custDataLst>
          </p:nvPr>
        </p:nvSpPr>
        <p:spPr>
          <a:xfrm>
            <a:off x="825341" y="2807335"/>
            <a:ext cx="3052763" cy="250063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a:lnSpc>
                <a:spcPct val="150000"/>
              </a:lnSpc>
              <a:buNone/>
            </a:pPr>
            <a:r>
              <a:rPr lang="zh-CN" altLang="en-US" sz="2800" b="1">
                <a:solidFill>
                  <a:schemeClr val="tx1">
                    <a:lumMod val="50000"/>
                    <a:lumOff val="50000"/>
                  </a:schemeClr>
                </a:solidFill>
                <a:latin typeface="Arial" panose="020B0604020202020204" pitchFamily="34" charset="0"/>
                <a:ea typeface="微软雅黑" panose="020B0503020204020204" charset="-122"/>
              </a:rPr>
              <a:t>把两种对立的学习态度进行对比，进一步论证必须坚持理论与实际统一的学风。</a:t>
            </a:r>
          </a:p>
        </p:txBody>
      </p:sp>
    </p:spTree>
    <p:custDataLst>
      <p:tags r:id="rId1"/>
    </p:custDataLst>
    <p:extLst>
      <p:ext uri="{BB962C8B-B14F-4D97-AF65-F5344CB8AC3E}">
        <p14:creationId xmlns:p14="http://schemas.microsoft.com/office/powerpoint/2010/main" val="3049527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14"/>
                                        </p:tgtEl>
                                        <p:attrNameLst>
                                          <p:attrName>style.visibility</p:attrName>
                                        </p:attrNameLst>
                                      </p:cBhvr>
                                      <p:to>
                                        <p:strVal val="visible"/>
                                      </p:to>
                                    </p:set>
                                    <p:animEffect transition="in" filter="circle(in)">
                                      <p:cBhvr>
                                        <p:cTn id="7" dur="2000"/>
                                        <p:tgtEl>
                                          <p:spTgt spid="51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60"/>
                                        </p:tgtEl>
                                        <p:attrNameLst>
                                          <p:attrName>style.visibility</p:attrName>
                                        </p:attrNameLst>
                                      </p:cBhvr>
                                      <p:to>
                                        <p:strVal val="visible"/>
                                      </p:to>
                                    </p:set>
                                    <p:animEffect transition="in" filter="diamond(in)">
                                      <p:cBhvr>
                                        <p:cTn id="12" dur="2000"/>
                                        <p:tgtEl>
                                          <p:spTgt spid="26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61"/>
                                        </p:tgtEl>
                                        <p:attrNameLst>
                                          <p:attrName>style.visibility</p:attrName>
                                        </p:attrNameLst>
                                      </p:cBhvr>
                                      <p:to>
                                        <p:strVal val="visible"/>
                                      </p:to>
                                    </p:set>
                                    <p:animEffect transition="in" filter="diamond(in)">
                                      <p:cBhvr>
                                        <p:cTn id="17" dur="2000"/>
                                        <p:tgtEl>
                                          <p:spTgt spid="261"/>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512"/>
                                        </p:tgtEl>
                                        <p:attrNameLst>
                                          <p:attrName>style.visibility</p:attrName>
                                        </p:attrNameLst>
                                      </p:cBhvr>
                                      <p:to>
                                        <p:strVal val="visible"/>
                                      </p:to>
                                    </p:set>
                                    <p:animEffect transition="in" filter="wheel(1)">
                                      <p:cBhvr>
                                        <p:cTn id="22" dur="2000"/>
                                        <p:tgtEl>
                                          <p:spTgt spid="512"/>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edge">
                                      <p:cBhvr>
                                        <p:cTn id="2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 grpId="0" animBg="1"/>
      <p:bldP spid="261" grpId="0" animBg="1"/>
      <p:bldP spid="514"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任意多边形: 形状 262"/>
          <p:cNvSpPr/>
          <p:nvPr>
            <p:custDataLst>
              <p:tags r:id="rId2"/>
            </p:custDataLst>
          </p:nvPr>
        </p:nvSpPr>
        <p:spPr>
          <a:xfrm flipH="1" flipV="1">
            <a:off x="10256" y="13336"/>
            <a:ext cx="2588420" cy="6857999"/>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chemeClr val="bg1">
              <a:lumMod val="95000"/>
              <a:alpha val="20000"/>
            </a:schemeClr>
          </a:solidFill>
          <a:ln>
            <a:noFill/>
          </a:ln>
          <a:effectLst>
            <a:outerShdw blurRad="406400" dist="2921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64" name="任意多边形: 形状 263"/>
          <p:cNvSpPr/>
          <p:nvPr>
            <p:custDataLst>
              <p:tags r:id="rId3"/>
            </p:custDataLst>
          </p:nvPr>
        </p:nvSpPr>
        <p:spPr>
          <a:xfrm>
            <a:off x="6555581" y="-13333"/>
            <a:ext cx="2588420" cy="6857999"/>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chemeClr val="bg1">
              <a:lumMod val="95000"/>
              <a:alpha val="40000"/>
            </a:schemeClr>
          </a:solidFill>
          <a:ln>
            <a:noFill/>
          </a:ln>
          <a:effectLst>
            <a:outerShdw blurRad="406400" dist="2921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29" name="任意多边形: 形状 128"/>
          <p:cNvSpPr/>
          <p:nvPr>
            <p:custDataLst>
              <p:tags r:id="rId4"/>
            </p:custDataLst>
          </p:nvPr>
        </p:nvSpPr>
        <p:spPr>
          <a:xfrm>
            <a:off x="7079282" y="5718948"/>
            <a:ext cx="1297325" cy="1139114"/>
          </a:xfrm>
          <a:custGeom>
            <a:avLst/>
            <a:gdLst>
              <a:gd name="connsiteX0" fmla="*/ 1498926 w 1729766"/>
              <a:gd name="connsiteY0" fmla="*/ 0 h 1139114"/>
              <a:gd name="connsiteX1" fmla="*/ 1729766 w 1729766"/>
              <a:gd name="connsiteY1" fmla="*/ 0 h 1139114"/>
              <a:gd name="connsiteX2" fmla="*/ 1156398 w 1729766"/>
              <a:gd name="connsiteY2" fmla="*/ 1139114 h 1139114"/>
              <a:gd name="connsiteX3" fmla="*/ 925558 w 1729766"/>
              <a:gd name="connsiteY3" fmla="*/ 1139114 h 1139114"/>
              <a:gd name="connsiteX4" fmla="*/ 1036147 w 1729766"/>
              <a:gd name="connsiteY4" fmla="*/ 0 h 1139114"/>
              <a:gd name="connsiteX5" fmla="*/ 1266987 w 1729766"/>
              <a:gd name="connsiteY5" fmla="*/ 0 h 1139114"/>
              <a:gd name="connsiteX6" fmla="*/ 693619 w 1729766"/>
              <a:gd name="connsiteY6" fmla="*/ 1139114 h 1139114"/>
              <a:gd name="connsiteX7" fmla="*/ 462779 w 1729766"/>
              <a:gd name="connsiteY7" fmla="*/ 1139114 h 1139114"/>
              <a:gd name="connsiteX8" fmla="*/ 573368 w 1729766"/>
              <a:gd name="connsiteY8" fmla="*/ 0 h 1139114"/>
              <a:gd name="connsiteX9" fmla="*/ 804208 w 1729766"/>
              <a:gd name="connsiteY9" fmla="*/ 0 h 1139114"/>
              <a:gd name="connsiteX10" fmla="*/ 230840 w 1729766"/>
              <a:gd name="connsiteY10" fmla="*/ 1139114 h 1139114"/>
              <a:gd name="connsiteX11" fmla="*/ 0 w 1729766"/>
              <a:gd name="connsiteY11" fmla="*/ 1139114 h 1139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29766" h="1139114">
                <a:moveTo>
                  <a:pt x="1498926" y="0"/>
                </a:moveTo>
                <a:lnTo>
                  <a:pt x="1729766" y="0"/>
                </a:lnTo>
                <a:lnTo>
                  <a:pt x="1156398" y="1139114"/>
                </a:lnTo>
                <a:lnTo>
                  <a:pt x="925558" y="1139114"/>
                </a:lnTo>
                <a:close/>
                <a:moveTo>
                  <a:pt x="1036147" y="0"/>
                </a:moveTo>
                <a:lnTo>
                  <a:pt x="1266987" y="0"/>
                </a:lnTo>
                <a:lnTo>
                  <a:pt x="693619" y="1139114"/>
                </a:lnTo>
                <a:lnTo>
                  <a:pt x="462779" y="1139114"/>
                </a:lnTo>
                <a:close/>
                <a:moveTo>
                  <a:pt x="573368" y="0"/>
                </a:moveTo>
                <a:lnTo>
                  <a:pt x="804208" y="0"/>
                </a:lnTo>
                <a:lnTo>
                  <a:pt x="230840" y="1139114"/>
                </a:lnTo>
                <a:lnTo>
                  <a:pt x="0" y="1139114"/>
                </a:lnTo>
                <a:close/>
              </a:path>
            </a:pathLst>
          </a:cu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27" name="任意多边形: 形状 126"/>
          <p:cNvSpPr/>
          <p:nvPr>
            <p:custDataLst>
              <p:tags r:id="rId5"/>
            </p:custDataLst>
          </p:nvPr>
        </p:nvSpPr>
        <p:spPr>
          <a:xfrm>
            <a:off x="7877651" y="1536064"/>
            <a:ext cx="983456" cy="1312544"/>
          </a:xfrm>
          <a:custGeom>
            <a:avLst/>
            <a:gdLst>
              <a:gd name="connsiteX0" fmla="*/ 1296949 w 1311274"/>
              <a:gd name="connsiteY0" fmla="*/ 1283886 h 1312544"/>
              <a:gd name="connsiteX1" fmla="*/ 1311274 w 1311274"/>
              <a:gd name="connsiteY1" fmla="*/ 1298215 h 1312544"/>
              <a:gd name="connsiteX2" fmla="*/ 1296949 w 1311274"/>
              <a:gd name="connsiteY2" fmla="*/ 1312544 h 1312544"/>
              <a:gd name="connsiteX3" fmla="*/ 1282623 w 1311274"/>
              <a:gd name="connsiteY3" fmla="*/ 1298215 h 1312544"/>
              <a:gd name="connsiteX4" fmla="*/ 1296949 w 1311274"/>
              <a:gd name="connsiteY4" fmla="*/ 1283886 h 1312544"/>
              <a:gd name="connsiteX5" fmla="*/ 1154647 w 1311274"/>
              <a:gd name="connsiteY5" fmla="*/ 1283886 h 1312544"/>
              <a:gd name="connsiteX6" fmla="*/ 1168972 w 1311274"/>
              <a:gd name="connsiteY6" fmla="*/ 1298215 h 1312544"/>
              <a:gd name="connsiteX7" fmla="*/ 1154647 w 1311274"/>
              <a:gd name="connsiteY7" fmla="*/ 1312544 h 1312544"/>
              <a:gd name="connsiteX8" fmla="*/ 1140321 w 1311274"/>
              <a:gd name="connsiteY8" fmla="*/ 1298215 h 1312544"/>
              <a:gd name="connsiteX9" fmla="*/ 1154647 w 1311274"/>
              <a:gd name="connsiteY9" fmla="*/ 1283886 h 1312544"/>
              <a:gd name="connsiteX10" fmla="*/ 1012347 w 1311274"/>
              <a:gd name="connsiteY10" fmla="*/ 1283886 h 1312544"/>
              <a:gd name="connsiteX11" fmla="*/ 1026672 w 1311274"/>
              <a:gd name="connsiteY11" fmla="*/ 1298215 h 1312544"/>
              <a:gd name="connsiteX12" fmla="*/ 1012347 w 1311274"/>
              <a:gd name="connsiteY12" fmla="*/ 1312544 h 1312544"/>
              <a:gd name="connsiteX13" fmla="*/ 998021 w 1311274"/>
              <a:gd name="connsiteY13" fmla="*/ 1298215 h 1312544"/>
              <a:gd name="connsiteX14" fmla="*/ 1012347 w 1311274"/>
              <a:gd name="connsiteY14" fmla="*/ 1283886 h 1312544"/>
              <a:gd name="connsiteX15" fmla="*/ 869090 w 1311274"/>
              <a:gd name="connsiteY15" fmla="*/ 1283886 h 1312544"/>
              <a:gd name="connsiteX16" fmla="*/ 883415 w 1311274"/>
              <a:gd name="connsiteY16" fmla="*/ 1298215 h 1312544"/>
              <a:gd name="connsiteX17" fmla="*/ 869090 w 1311274"/>
              <a:gd name="connsiteY17" fmla="*/ 1312544 h 1312544"/>
              <a:gd name="connsiteX18" fmla="*/ 854764 w 1311274"/>
              <a:gd name="connsiteY18" fmla="*/ 1298215 h 1312544"/>
              <a:gd name="connsiteX19" fmla="*/ 869090 w 1311274"/>
              <a:gd name="connsiteY19" fmla="*/ 1283886 h 1312544"/>
              <a:gd name="connsiteX20" fmla="*/ 726788 w 1311274"/>
              <a:gd name="connsiteY20" fmla="*/ 1283886 h 1312544"/>
              <a:gd name="connsiteX21" fmla="*/ 741113 w 1311274"/>
              <a:gd name="connsiteY21" fmla="*/ 1298215 h 1312544"/>
              <a:gd name="connsiteX22" fmla="*/ 726788 w 1311274"/>
              <a:gd name="connsiteY22" fmla="*/ 1312544 h 1312544"/>
              <a:gd name="connsiteX23" fmla="*/ 712462 w 1311274"/>
              <a:gd name="connsiteY23" fmla="*/ 1298215 h 1312544"/>
              <a:gd name="connsiteX24" fmla="*/ 726788 w 1311274"/>
              <a:gd name="connsiteY24" fmla="*/ 1283886 h 1312544"/>
              <a:gd name="connsiteX25" fmla="*/ 584487 w 1311274"/>
              <a:gd name="connsiteY25" fmla="*/ 1283886 h 1312544"/>
              <a:gd name="connsiteX26" fmla="*/ 598812 w 1311274"/>
              <a:gd name="connsiteY26" fmla="*/ 1298215 h 1312544"/>
              <a:gd name="connsiteX27" fmla="*/ 584487 w 1311274"/>
              <a:gd name="connsiteY27" fmla="*/ 1312544 h 1312544"/>
              <a:gd name="connsiteX28" fmla="*/ 570161 w 1311274"/>
              <a:gd name="connsiteY28" fmla="*/ 1298215 h 1312544"/>
              <a:gd name="connsiteX29" fmla="*/ 584487 w 1311274"/>
              <a:gd name="connsiteY29" fmla="*/ 1283886 h 1312544"/>
              <a:gd name="connsiteX30" fmla="*/ 441230 w 1311274"/>
              <a:gd name="connsiteY30" fmla="*/ 1283886 h 1312544"/>
              <a:gd name="connsiteX31" fmla="*/ 455555 w 1311274"/>
              <a:gd name="connsiteY31" fmla="*/ 1298215 h 1312544"/>
              <a:gd name="connsiteX32" fmla="*/ 441230 w 1311274"/>
              <a:gd name="connsiteY32" fmla="*/ 1312544 h 1312544"/>
              <a:gd name="connsiteX33" fmla="*/ 426904 w 1311274"/>
              <a:gd name="connsiteY33" fmla="*/ 1298215 h 1312544"/>
              <a:gd name="connsiteX34" fmla="*/ 441230 w 1311274"/>
              <a:gd name="connsiteY34" fmla="*/ 1283886 h 1312544"/>
              <a:gd name="connsiteX35" fmla="*/ 298929 w 1311274"/>
              <a:gd name="connsiteY35" fmla="*/ 1283886 h 1312544"/>
              <a:gd name="connsiteX36" fmla="*/ 313254 w 1311274"/>
              <a:gd name="connsiteY36" fmla="*/ 1298215 h 1312544"/>
              <a:gd name="connsiteX37" fmla="*/ 298929 w 1311274"/>
              <a:gd name="connsiteY37" fmla="*/ 1312544 h 1312544"/>
              <a:gd name="connsiteX38" fmla="*/ 284603 w 1311274"/>
              <a:gd name="connsiteY38" fmla="*/ 1298215 h 1312544"/>
              <a:gd name="connsiteX39" fmla="*/ 298929 w 1311274"/>
              <a:gd name="connsiteY39" fmla="*/ 1283886 h 1312544"/>
              <a:gd name="connsiteX40" fmla="*/ 156627 w 1311274"/>
              <a:gd name="connsiteY40" fmla="*/ 1283886 h 1312544"/>
              <a:gd name="connsiteX41" fmla="*/ 170952 w 1311274"/>
              <a:gd name="connsiteY41" fmla="*/ 1298215 h 1312544"/>
              <a:gd name="connsiteX42" fmla="*/ 156627 w 1311274"/>
              <a:gd name="connsiteY42" fmla="*/ 1312544 h 1312544"/>
              <a:gd name="connsiteX43" fmla="*/ 142301 w 1311274"/>
              <a:gd name="connsiteY43" fmla="*/ 1298215 h 1312544"/>
              <a:gd name="connsiteX44" fmla="*/ 156627 w 1311274"/>
              <a:gd name="connsiteY44" fmla="*/ 1283886 h 1312544"/>
              <a:gd name="connsiteX45" fmla="*/ 14326 w 1311274"/>
              <a:gd name="connsiteY45" fmla="*/ 1283886 h 1312544"/>
              <a:gd name="connsiteX46" fmla="*/ 28651 w 1311274"/>
              <a:gd name="connsiteY46" fmla="*/ 1298215 h 1312544"/>
              <a:gd name="connsiteX47" fmla="*/ 14326 w 1311274"/>
              <a:gd name="connsiteY47" fmla="*/ 1312544 h 1312544"/>
              <a:gd name="connsiteX48" fmla="*/ 0 w 1311274"/>
              <a:gd name="connsiteY48" fmla="*/ 1298215 h 1312544"/>
              <a:gd name="connsiteX49" fmla="*/ 14326 w 1311274"/>
              <a:gd name="connsiteY49" fmla="*/ 1283886 h 1312544"/>
              <a:gd name="connsiteX50" fmla="*/ 1296949 w 1311274"/>
              <a:gd name="connsiteY50" fmla="*/ 1141550 h 1312544"/>
              <a:gd name="connsiteX51" fmla="*/ 1311274 w 1311274"/>
              <a:gd name="connsiteY51" fmla="*/ 1155879 h 1312544"/>
              <a:gd name="connsiteX52" fmla="*/ 1296949 w 1311274"/>
              <a:gd name="connsiteY52" fmla="*/ 1170208 h 1312544"/>
              <a:gd name="connsiteX53" fmla="*/ 1282623 w 1311274"/>
              <a:gd name="connsiteY53" fmla="*/ 1155879 h 1312544"/>
              <a:gd name="connsiteX54" fmla="*/ 1296949 w 1311274"/>
              <a:gd name="connsiteY54" fmla="*/ 1141550 h 1312544"/>
              <a:gd name="connsiteX55" fmla="*/ 1154647 w 1311274"/>
              <a:gd name="connsiteY55" fmla="*/ 1141550 h 1312544"/>
              <a:gd name="connsiteX56" fmla="*/ 1168972 w 1311274"/>
              <a:gd name="connsiteY56" fmla="*/ 1155879 h 1312544"/>
              <a:gd name="connsiteX57" fmla="*/ 1154647 w 1311274"/>
              <a:gd name="connsiteY57" fmla="*/ 1170208 h 1312544"/>
              <a:gd name="connsiteX58" fmla="*/ 1140321 w 1311274"/>
              <a:gd name="connsiteY58" fmla="*/ 1155879 h 1312544"/>
              <a:gd name="connsiteX59" fmla="*/ 1154647 w 1311274"/>
              <a:gd name="connsiteY59" fmla="*/ 1141550 h 1312544"/>
              <a:gd name="connsiteX60" fmla="*/ 1012347 w 1311274"/>
              <a:gd name="connsiteY60" fmla="*/ 1141550 h 1312544"/>
              <a:gd name="connsiteX61" fmla="*/ 1026672 w 1311274"/>
              <a:gd name="connsiteY61" fmla="*/ 1155879 h 1312544"/>
              <a:gd name="connsiteX62" fmla="*/ 1012347 w 1311274"/>
              <a:gd name="connsiteY62" fmla="*/ 1170208 h 1312544"/>
              <a:gd name="connsiteX63" fmla="*/ 998021 w 1311274"/>
              <a:gd name="connsiteY63" fmla="*/ 1155879 h 1312544"/>
              <a:gd name="connsiteX64" fmla="*/ 1012347 w 1311274"/>
              <a:gd name="connsiteY64" fmla="*/ 1141550 h 1312544"/>
              <a:gd name="connsiteX65" fmla="*/ 869090 w 1311274"/>
              <a:gd name="connsiteY65" fmla="*/ 1141550 h 1312544"/>
              <a:gd name="connsiteX66" fmla="*/ 883415 w 1311274"/>
              <a:gd name="connsiteY66" fmla="*/ 1155879 h 1312544"/>
              <a:gd name="connsiteX67" fmla="*/ 869090 w 1311274"/>
              <a:gd name="connsiteY67" fmla="*/ 1170208 h 1312544"/>
              <a:gd name="connsiteX68" fmla="*/ 854764 w 1311274"/>
              <a:gd name="connsiteY68" fmla="*/ 1155879 h 1312544"/>
              <a:gd name="connsiteX69" fmla="*/ 869090 w 1311274"/>
              <a:gd name="connsiteY69" fmla="*/ 1141550 h 1312544"/>
              <a:gd name="connsiteX70" fmla="*/ 726788 w 1311274"/>
              <a:gd name="connsiteY70" fmla="*/ 1141550 h 1312544"/>
              <a:gd name="connsiteX71" fmla="*/ 741113 w 1311274"/>
              <a:gd name="connsiteY71" fmla="*/ 1155879 h 1312544"/>
              <a:gd name="connsiteX72" fmla="*/ 726788 w 1311274"/>
              <a:gd name="connsiteY72" fmla="*/ 1170208 h 1312544"/>
              <a:gd name="connsiteX73" fmla="*/ 712462 w 1311274"/>
              <a:gd name="connsiteY73" fmla="*/ 1155879 h 1312544"/>
              <a:gd name="connsiteX74" fmla="*/ 726788 w 1311274"/>
              <a:gd name="connsiteY74" fmla="*/ 1141550 h 1312544"/>
              <a:gd name="connsiteX75" fmla="*/ 584487 w 1311274"/>
              <a:gd name="connsiteY75" fmla="*/ 1141550 h 1312544"/>
              <a:gd name="connsiteX76" fmla="*/ 598812 w 1311274"/>
              <a:gd name="connsiteY76" fmla="*/ 1155879 h 1312544"/>
              <a:gd name="connsiteX77" fmla="*/ 584487 w 1311274"/>
              <a:gd name="connsiteY77" fmla="*/ 1170208 h 1312544"/>
              <a:gd name="connsiteX78" fmla="*/ 570161 w 1311274"/>
              <a:gd name="connsiteY78" fmla="*/ 1155879 h 1312544"/>
              <a:gd name="connsiteX79" fmla="*/ 584487 w 1311274"/>
              <a:gd name="connsiteY79" fmla="*/ 1141550 h 1312544"/>
              <a:gd name="connsiteX80" fmla="*/ 441230 w 1311274"/>
              <a:gd name="connsiteY80" fmla="*/ 1141550 h 1312544"/>
              <a:gd name="connsiteX81" fmla="*/ 455555 w 1311274"/>
              <a:gd name="connsiteY81" fmla="*/ 1155879 h 1312544"/>
              <a:gd name="connsiteX82" fmla="*/ 441230 w 1311274"/>
              <a:gd name="connsiteY82" fmla="*/ 1170208 h 1312544"/>
              <a:gd name="connsiteX83" fmla="*/ 426904 w 1311274"/>
              <a:gd name="connsiteY83" fmla="*/ 1155879 h 1312544"/>
              <a:gd name="connsiteX84" fmla="*/ 441230 w 1311274"/>
              <a:gd name="connsiteY84" fmla="*/ 1141550 h 1312544"/>
              <a:gd name="connsiteX85" fmla="*/ 298929 w 1311274"/>
              <a:gd name="connsiteY85" fmla="*/ 1141550 h 1312544"/>
              <a:gd name="connsiteX86" fmla="*/ 313254 w 1311274"/>
              <a:gd name="connsiteY86" fmla="*/ 1155879 h 1312544"/>
              <a:gd name="connsiteX87" fmla="*/ 298929 w 1311274"/>
              <a:gd name="connsiteY87" fmla="*/ 1170208 h 1312544"/>
              <a:gd name="connsiteX88" fmla="*/ 284603 w 1311274"/>
              <a:gd name="connsiteY88" fmla="*/ 1155879 h 1312544"/>
              <a:gd name="connsiteX89" fmla="*/ 298929 w 1311274"/>
              <a:gd name="connsiteY89" fmla="*/ 1141550 h 1312544"/>
              <a:gd name="connsiteX90" fmla="*/ 156627 w 1311274"/>
              <a:gd name="connsiteY90" fmla="*/ 1141550 h 1312544"/>
              <a:gd name="connsiteX91" fmla="*/ 170952 w 1311274"/>
              <a:gd name="connsiteY91" fmla="*/ 1155879 h 1312544"/>
              <a:gd name="connsiteX92" fmla="*/ 156627 w 1311274"/>
              <a:gd name="connsiteY92" fmla="*/ 1170208 h 1312544"/>
              <a:gd name="connsiteX93" fmla="*/ 142301 w 1311274"/>
              <a:gd name="connsiteY93" fmla="*/ 1155879 h 1312544"/>
              <a:gd name="connsiteX94" fmla="*/ 156627 w 1311274"/>
              <a:gd name="connsiteY94" fmla="*/ 1141550 h 1312544"/>
              <a:gd name="connsiteX95" fmla="*/ 14326 w 1311274"/>
              <a:gd name="connsiteY95" fmla="*/ 1140595 h 1312544"/>
              <a:gd name="connsiteX96" fmla="*/ 28651 w 1311274"/>
              <a:gd name="connsiteY96" fmla="*/ 1154924 h 1312544"/>
              <a:gd name="connsiteX97" fmla="*/ 14326 w 1311274"/>
              <a:gd name="connsiteY97" fmla="*/ 1169253 h 1312544"/>
              <a:gd name="connsiteX98" fmla="*/ 0 w 1311274"/>
              <a:gd name="connsiteY98" fmla="*/ 1154924 h 1312544"/>
              <a:gd name="connsiteX99" fmla="*/ 14326 w 1311274"/>
              <a:gd name="connsiteY99" fmla="*/ 1140595 h 1312544"/>
              <a:gd name="connsiteX100" fmla="*/ 1296949 w 1311274"/>
              <a:gd name="connsiteY100" fmla="*/ 998260 h 1312544"/>
              <a:gd name="connsiteX101" fmla="*/ 1311274 w 1311274"/>
              <a:gd name="connsiteY101" fmla="*/ 1012589 h 1312544"/>
              <a:gd name="connsiteX102" fmla="*/ 1296949 w 1311274"/>
              <a:gd name="connsiteY102" fmla="*/ 1026918 h 1312544"/>
              <a:gd name="connsiteX103" fmla="*/ 1282623 w 1311274"/>
              <a:gd name="connsiteY103" fmla="*/ 1012589 h 1312544"/>
              <a:gd name="connsiteX104" fmla="*/ 1296949 w 1311274"/>
              <a:gd name="connsiteY104" fmla="*/ 998260 h 1312544"/>
              <a:gd name="connsiteX105" fmla="*/ 1154647 w 1311274"/>
              <a:gd name="connsiteY105" fmla="*/ 998260 h 1312544"/>
              <a:gd name="connsiteX106" fmla="*/ 1168972 w 1311274"/>
              <a:gd name="connsiteY106" fmla="*/ 1012589 h 1312544"/>
              <a:gd name="connsiteX107" fmla="*/ 1154647 w 1311274"/>
              <a:gd name="connsiteY107" fmla="*/ 1026918 h 1312544"/>
              <a:gd name="connsiteX108" fmla="*/ 1140321 w 1311274"/>
              <a:gd name="connsiteY108" fmla="*/ 1012589 h 1312544"/>
              <a:gd name="connsiteX109" fmla="*/ 1154647 w 1311274"/>
              <a:gd name="connsiteY109" fmla="*/ 998260 h 1312544"/>
              <a:gd name="connsiteX110" fmla="*/ 1012347 w 1311274"/>
              <a:gd name="connsiteY110" fmla="*/ 998260 h 1312544"/>
              <a:gd name="connsiteX111" fmla="*/ 1026672 w 1311274"/>
              <a:gd name="connsiteY111" fmla="*/ 1012589 h 1312544"/>
              <a:gd name="connsiteX112" fmla="*/ 1012347 w 1311274"/>
              <a:gd name="connsiteY112" fmla="*/ 1026918 h 1312544"/>
              <a:gd name="connsiteX113" fmla="*/ 998021 w 1311274"/>
              <a:gd name="connsiteY113" fmla="*/ 1012589 h 1312544"/>
              <a:gd name="connsiteX114" fmla="*/ 1012347 w 1311274"/>
              <a:gd name="connsiteY114" fmla="*/ 998260 h 1312544"/>
              <a:gd name="connsiteX115" fmla="*/ 869090 w 1311274"/>
              <a:gd name="connsiteY115" fmla="*/ 998260 h 1312544"/>
              <a:gd name="connsiteX116" fmla="*/ 883415 w 1311274"/>
              <a:gd name="connsiteY116" fmla="*/ 1012589 h 1312544"/>
              <a:gd name="connsiteX117" fmla="*/ 869090 w 1311274"/>
              <a:gd name="connsiteY117" fmla="*/ 1026918 h 1312544"/>
              <a:gd name="connsiteX118" fmla="*/ 854764 w 1311274"/>
              <a:gd name="connsiteY118" fmla="*/ 1012589 h 1312544"/>
              <a:gd name="connsiteX119" fmla="*/ 869090 w 1311274"/>
              <a:gd name="connsiteY119" fmla="*/ 998260 h 1312544"/>
              <a:gd name="connsiteX120" fmla="*/ 726788 w 1311274"/>
              <a:gd name="connsiteY120" fmla="*/ 998260 h 1312544"/>
              <a:gd name="connsiteX121" fmla="*/ 741113 w 1311274"/>
              <a:gd name="connsiteY121" fmla="*/ 1012589 h 1312544"/>
              <a:gd name="connsiteX122" fmla="*/ 726788 w 1311274"/>
              <a:gd name="connsiteY122" fmla="*/ 1026918 h 1312544"/>
              <a:gd name="connsiteX123" fmla="*/ 712462 w 1311274"/>
              <a:gd name="connsiteY123" fmla="*/ 1012589 h 1312544"/>
              <a:gd name="connsiteX124" fmla="*/ 726788 w 1311274"/>
              <a:gd name="connsiteY124" fmla="*/ 998260 h 1312544"/>
              <a:gd name="connsiteX125" fmla="*/ 584487 w 1311274"/>
              <a:gd name="connsiteY125" fmla="*/ 998260 h 1312544"/>
              <a:gd name="connsiteX126" fmla="*/ 598812 w 1311274"/>
              <a:gd name="connsiteY126" fmla="*/ 1012589 h 1312544"/>
              <a:gd name="connsiteX127" fmla="*/ 584487 w 1311274"/>
              <a:gd name="connsiteY127" fmla="*/ 1026918 h 1312544"/>
              <a:gd name="connsiteX128" fmla="*/ 570161 w 1311274"/>
              <a:gd name="connsiteY128" fmla="*/ 1012589 h 1312544"/>
              <a:gd name="connsiteX129" fmla="*/ 584487 w 1311274"/>
              <a:gd name="connsiteY129" fmla="*/ 998260 h 1312544"/>
              <a:gd name="connsiteX130" fmla="*/ 441230 w 1311274"/>
              <a:gd name="connsiteY130" fmla="*/ 998260 h 1312544"/>
              <a:gd name="connsiteX131" fmla="*/ 455555 w 1311274"/>
              <a:gd name="connsiteY131" fmla="*/ 1012589 h 1312544"/>
              <a:gd name="connsiteX132" fmla="*/ 441230 w 1311274"/>
              <a:gd name="connsiteY132" fmla="*/ 1026918 h 1312544"/>
              <a:gd name="connsiteX133" fmla="*/ 426904 w 1311274"/>
              <a:gd name="connsiteY133" fmla="*/ 1012589 h 1312544"/>
              <a:gd name="connsiteX134" fmla="*/ 441230 w 1311274"/>
              <a:gd name="connsiteY134" fmla="*/ 998260 h 1312544"/>
              <a:gd name="connsiteX135" fmla="*/ 298929 w 1311274"/>
              <a:gd name="connsiteY135" fmla="*/ 998260 h 1312544"/>
              <a:gd name="connsiteX136" fmla="*/ 313254 w 1311274"/>
              <a:gd name="connsiteY136" fmla="*/ 1012589 h 1312544"/>
              <a:gd name="connsiteX137" fmla="*/ 298929 w 1311274"/>
              <a:gd name="connsiteY137" fmla="*/ 1026918 h 1312544"/>
              <a:gd name="connsiteX138" fmla="*/ 284603 w 1311274"/>
              <a:gd name="connsiteY138" fmla="*/ 1012589 h 1312544"/>
              <a:gd name="connsiteX139" fmla="*/ 298929 w 1311274"/>
              <a:gd name="connsiteY139" fmla="*/ 998260 h 1312544"/>
              <a:gd name="connsiteX140" fmla="*/ 156627 w 1311274"/>
              <a:gd name="connsiteY140" fmla="*/ 998260 h 1312544"/>
              <a:gd name="connsiteX141" fmla="*/ 170952 w 1311274"/>
              <a:gd name="connsiteY141" fmla="*/ 1012589 h 1312544"/>
              <a:gd name="connsiteX142" fmla="*/ 156627 w 1311274"/>
              <a:gd name="connsiteY142" fmla="*/ 1026918 h 1312544"/>
              <a:gd name="connsiteX143" fmla="*/ 142301 w 1311274"/>
              <a:gd name="connsiteY143" fmla="*/ 1012589 h 1312544"/>
              <a:gd name="connsiteX144" fmla="*/ 156627 w 1311274"/>
              <a:gd name="connsiteY144" fmla="*/ 998260 h 1312544"/>
              <a:gd name="connsiteX145" fmla="*/ 14326 w 1311274"/>
              <a:gd name="connsiteY145" fmla="*/ 998260 h 1312544"/>
              <a:gd name="connsiteX146" fmla="*/ 28651 w 1311274"/>
              <a:gd name="connsiteY146" fmla="*/ 1012589 h 1312544"/>
              <a:gd name="connsiteX147" fmla="*/ 14326 w 1311274"/>
              <a:gd name="connsiteY147" fmla="*/ 1026918 h 1312544"/>
              <a:gd name="connsiteX148" fmla="*/ 0 w 1311274"/>
              <a:gd name="connsiteY148" fmla="*/ 1012589 h 1312544"/>
              <a:gd name="connsiteX149" fmla="*/ 14326 w 1311274"/>
              <a:gd name="connsiteY149" fmla="*/ 998260 h 1312544"/>
              <a:gd name="connsiteX150" fmla="*/ 1296949 w 1311274"/>
              <a:gd name="connsiteY150" fmla="*/ 855924 h 1312544"/>
              <a:gd name="connsiteX151" fmla="*/ 1311274 w 1311274"/>
              <a:gd name="connsiteY151" fmla="*/ 870253 h 1312544"/>
              <a:gd name="connsiteX152" fmla="*/ 1296949 w 1311274"/>
              <a:gd name="connsiteY152" fmla="*/ 884582 h 1312544"/>
              <a:gd name="connsiteX153" fmla="*/ 1282623 w 1311274"/>
              <a:gd name="connsiteY153" fmla="*/ 870253 h 1312544"/>
              <a:gd name="connsiteX154" fmla="*/ 1296949 w 1311274"/>
              <a:gd name="connsiteY154" fmla="*/ 855924 h 1312544"/>
              <a:gd name="connsiteX155" fmla="*/ 1154647 w 1311274"/>
              <a:gd name="connsiteY155" fmla="*/ 855924 h 1312544"/>
              <a:gd name="connsiteX156" fmla="*/ 1168972 w 1311274"/>
              <a:gd name="connsiteY156" fmla="*/ 870253 h 1312544"/>
              <a:gd name="connsiteX157" fmla="*/ 1154647 w 1311274"/>
              <a:gd name="connsiteY157" fmla="*/ 884582 h 1312544"/>
              <a:gd name="connsiteX158" fmla="*/ 1140321 w 1311274"/>
              <a:gd name="connsiteY158" fmla="*/ 870253 h 1312544"/>
              <a:gd name="connsiteX159" fmla="*/ 1154647 w 1311274"/>
              <a:gd name="connsiteY159" fmla="*/ 855924 h 1312544"/>
              <a:gd name="connsiteX160" fmla="*/ 1012347 w 1311274"/>
              <a:gd name="connsiteY160" fmla="*/ 855924 h 1312544"/>
              <a:gd name="connsiteX161" fmla="*/ 1026672 w 1311274"/>
              <a:gd name="connsiteY161" fmla="*/ 870253 h 1312544"/>
              <a:gd name="connsiteX162" fmla="*/ 1012347 w 1311274"/>
              <a:gd name="connsiteY162" fmla="*/ 884582 h 1312544"/>
              <a:gd name="connsiteX163" fmla="*/ 998021 w 1311274"/>
              <a:gd name="connsiteY163" fmla="*/ 870253 h 1312544"/>
              <a:gd name="connsiteX164" fmla="*/ 1012347 w 1311274"/>
              <a:gd name="connsiteY164" fmla="*/ 855924 h 1312544"/>
              <a:gd name="connsiteX165" fmla="*/ 869090 w 1311274"/>
              <a:gd name="connsiteY165" fmla="*/ 855924 h 1312544"/>
              <a:gd name="connsiteX166" fmla="*/ 883415 w 1311274"/>
              <a:gd name="connsiteY166" fmla="*/ 870253 h 1312544"/>
              <a:gd name="connsiteX167" fmla="*/ 869090 w 1311274"/>
              <a:gd name="connsiteY167" fmla="*/ 884582 h 1312544"/>
              <a:gd name="connsiteX168" fmla="*/ 854764 w 1311274"/>
              <a:gd name="connsiteY168" fmla="*/ 870253 h 1312544"/>
              <a:gd name="connsiteX169" fmla="*/ 869090 w 1311274"/>
              <a:gd name="connsiteY169" fmla="*/ 855924 h 1312544"/>
              <a:gd name="connsiteX170" fmla="*/ 726788 w 1311274"/>
              <a:gd name="connsiteY170" fmla="*/ 855924 h 1312544"/>
              <a:gd name="connsiteX171" fmla="*/ 741113 w 1311274"/>
              <a:gd name="connsiteY171" fmla="*/ 870253 h 1312544"/>
              <a:gd name="connsiteX172" fmla="*/ 726788 w 1311274"/>
              <a:gd name="connsiteY172" fmla="*/ 884582 h 1312544"/>
              <a:gd name="connsiteX173" fmla="*/ 712462 w 1311274"/>
              <a:gd name="connsiteY173" fmla="*/ 870253 h 1312544"/>
              <a:gd name="connsiteX174" fmla="*/ 726788 w 1311274"/>
              <a:gd name="connsiteY174" fmla="*/ 855924 h 1312544"/>
              <a:gd name="connsiteX175" fmla="*/ 584487 w 1311274"/>
              <a:gd name="connsiteY175" fmla="*/ 855924 h 1312544"/>
              <a:gd name="connsiteX176" fmla="*/ 598812 w 1311274"/>
              <a:gd name="connsiteY176" fmla="*/ 870253 h 1312544"/>
              <a:gd name="connsiteX177" fmla="*/ 584487 w 1311274"/>
              <a:gd name="connsiteY177" fmla="*/ 884582 h 1312544"/>
              <a:gd name="connsiteX178" fmla="*/ 570161 w 1311274"/>
              <a:gd name="connsiteY178" fmla="*/ 870253 h 1312544"/>
              <a:gd name="connsiteX179" fmla="*/ 584487 w 1311274"/>
              <a:gd name="connsiteY179" fmla="*/ 855924 h 1312544"/>
              <a:gd name="connsiteX180" fmla="*/ 441230 w 1311274"/>
              <a:gd name="connsiteY180" fmla="*/ 855924 h 1312544"/>
              <a:gd name="connsiteX181" fmla="*/ 455555 w 1311274"/>
              <a:gd name="connsiteY181" fmla="*/ 870253 h 1312544"/>
              <a:gd name="connsiteX182" fmla="*/ 441230 w 1311274"/>
              <a:gd name="connsiteY182" fmla="*/ 884582 h 1312544"/>
              <a:gd name="connsiteX183" fmla="*/ 426904 w 1311274"/>
              <a:gd name="connsiteY183" fmla="*/ 870253 h 1312544"/>
              <a:gd name="connsiteX184" fmla="*/ 441230 w 1311274"/>
              <a:gd name="connsiteY184" fmla="*/ 855924 h 1312544"/>
              <a:gd name="connsiteX185" fmla="*/ 298929 w 1311274"/>
              <a:gd name="connsiteY185" fmla="*/ 855924 h 1312544"/>
              <a:gd name="connsiteX186" fmla="*/ 313254 w 1311274"/>
              <a:gd name="connsiteY186" fmla="*/ 870253 h 1312544"/>
              <a:gd name="connsiteX187" fmla="*/ 298929 w 1311274"/>
              <a:gd name="connsiteY187" fmla="*/ 884582 h 1312544"/>
              <a:gd name="connsiteX188" fmla="*/ 284603 w 1311274"/>
              <a:gd name="connsiteY188" fmla="*/ 870253 h 1312544"/>
              <a:gd name="connsiteX189" fmla="*/ 298929 w 1311274"/>
              <a:gd name="connsiteY189" fmla="*/ 855924 h 1312544"/>
              <a:gd name="connsiteX190" fmla="*/ 156627 w 1311274"/>
              <a:gd name="connsiteY190" fmla="*/ 855924 h 1312544"/>
              <a:gd name="connsiteX191" fmla="*/ 170952 w 1311274"/>
              <a:gd name="connsiteY191" fmla="*/ 870253 h 1312544"/>
              <a:gd name="connsiteX192" fmla="*/ 156627 w 1311274"/>
              <a:gd name="connsiteY192" fmla="*/ 884582 h 1312544"/>
              <a:gd name="connsiteX193" fmla="*/ 142301 w 1311274"/>
              <a:gd name="connsiteY193" fmla="*/ 870253 h 1312544"/>
              <a:gd name="connsiteX194" fmla="*/ 156627 w 1311274"/>
              <a:gd name="connsiteY194" fmla="*/ 855924 h 1312544"/>
              <a:gd name="connsiteX195" fmla="*/ 14326 w 1311274"/>
              <a:gd name="connsiteY195" fmla="*/ 855924 h 1312544"/>
              <a:gd name="connsiteX196" fmla="*/ 28651 w 1311274"/>
              <a:gd name="connsiteY196" fmla="*/ 870253 h 1312544"/>
              <a:gd name="connsiteX197" fmla="*/ 14326 w 1311274"/>
              <a:gd name="connsiteY197" fmla="*/ 884582 h 1312544"/>
              <a:gd name="connsiteX198" fmla="*/ 0 w 1311274"/>
              <a:gd name="connsiteY198" fmla="*/ 870253 h 1312544"/>
              <a:gd name="connsiteX199" fmla="*/ 14326 w 1311274"/>
              <a:gd name="connsiteY199" fmla="*/ 855924 h 1312544"/>
              <a:gd name="connsiteX200" fmla="*/ 1296949 w 1311274"/>
              <a:gd name="connsiteY200" fmla="*/ 713588 h 1312544"/>
              <a:gd name="connsiteX201" fmla="*/ 1311274 w 1311274"/>
              <a:gd name="connsiteY201" fmla="*/ 727917 h 1312544"/>
              <a:gd name="connsiteX202" fmla="*/ 1296949 w 1311274"/>
              <a:gd name="connsiteY202" fmla="*/ 742246 h 1312544"/>
              <a:gd name="connsiteX203" fmla="*/ 1282623 w 1311274"/>
              <a:gd name="connsiteY203" fmla="*/ 727917 h 1312544"/>
              <a:gd name="connsiteX204" fmla="*/ 1296949 w 1311274"/>
              <a:gd name="connsiteY204" fmla="*/ 713588 h 1312544"/>
              <a:gd name="connsiteX205" fmla="*/ 1154647 w 1311274"/>
              <a:gd name="connsiteY205" fmla="*/ 713588 h 1312544"/>
              <a:gd name="connsiteX206" fmla="*/ 1168972 w 1311274"/>
              <a:gd name="connsiteY206" fmla="*/ 727917 h 1312544"/>
              <a:gd name="connsiteX207" fmla="*/ 1154647 w 1311274"/>
              <a:gd name="connsiteY207" fmla="*/ 742246 h 1312544"/>
              <a:gd name="connsiteX208" fmla="*/ 1140321 w 1311274"/>
              <a:gd name="connsiteY208" fmla="*/ 727917 h 1312544"/>
              <a:gd name="connsiteX209" fmla="*/ 1154647 w 1311274"/>
              <a:gd name="connsiteY209" fmla="*/ 713588 h 1312544"/>
              <a:gd name="connsiteX210" fmla="*/ 1012347 w 1311274"/>
              <a:gd name="connsiteY210" fmla="*/ 713588 h 1312544"/>
              <a:gd name="connsiteX211" fmla="*/ 1026672 w 1311274"/>
              <a:gd name="connsiteY211" fmla="*/ 727917 h 1312544"/>
              <a:gd name="connsiteX212" fmla="*/ 1012347 w 1311274"/>
              <a:gd name="connsiteY212" fmla="*/ 742246 h 1312544"/>
              <a:gd name="connsiteX213" fmla="*/ 998021 w 1311274"/>
              <a:gd name="connsiteY213" fmla="*/ 727917 h 1312544"/>
              <a:gd name="connsiteX214" fmla="*/ 1012347 w 1311274"/>
              <a:gd name="connsiteY214" fmla="*/ 713588 h 1312544"/>
              <a:gd name="connsiteX215" fmla="*/ 869090 w 1311274"/>
              <a:gd name="connsiteY215" fmla="*/ 713588 h 1312544"/>
              <a:gd name="connsiteX216" fmla="*/ 883415 w 1311274"/>
              <a:gd name="connsiteY216" fmla="*/ 727917 h 1312544"/>
              <a:gd name="connsiteX217" fmla="*/ 869090 w 1311274"/>
              <a:gd name="connsiteY217" fmla="*/ 742246 h 1312544"/>
              <a:gd name="connsiteX218" fmla="*/ 854764 w 1311274"/>
              <a:gd name="connsiteY218" fmla="*/ 727917 h 1312544"/>
              <a:gd name="connsiteX219" fmla="*/ 869090 w 1311274"/>
              <a:gd name="connsiteY219" fmla="*/ 713588 h 1312544"/>
              <a:gd name="connsiteX220" fmla="*/ 726788 w 1311274"/>
              <a:gd name="connsiteY220" fmla="*/ 713588 h 1312544"/>
              <a:gd name="connsiteX221" fmla="*/ 741113 w 1311274"/>
              <a:gd name="connsiteY221" fmla="*/ 727917 h 1312544"/>
              <a:gd name="connsiteX222" fmla="*/ 726788 w 1311274"/>
              <a:gd name="connsiteY222" fmla="*/ 742246 h 1312544"/>
              <a:gd name="connsiteX223" fmla="*/ 712462 w 1311274"/>
              <a:gd name="connsiteY223" fmla="*/ 727917 h 1312544"/>
              <a:gd name="connsiteX224" fmla="*/ 726788 w 1311274"/>
              <a:gd name="connsiteY224" fmla="*/ 713588 h 1312544"/>
              <a:gd name="connsiteX225" fmla="*/ 584487 w 1311274"/>
              <a:gd name="connsiteY225" fmla="*/ 713588 h 1312544"/>
              <a:gd name="connsiteX226" fmla="*/ 598812 w 1311274"/>
              <a:gd name="connsiteY226" fmla="*/ 727917 h 1312544"/>
              <a:gd name="connsiteX227" fmla="*/ 584487 w 1311274"/>
              <a:gd name="connsiteY227" fmla="*/ 742246 h 1312544"/>
              <a:gd name="connsiteX228" fmla="*/ 570161 w 1311274"/>
              <a:gd name="connsiteY228" fmla="*/ 727917 h 1312544"/>
              <a:gd name="connsiteX229" fmla="*/ 584487 w 1311274"/>
              <a:gd name="connsiteY229" fmla="*/ 713588 h 1312544"/>
              <a:gd name="connsiteX230" fmla="*/ 441230 w 1311274"/>
              <a:gd name="connsiteY230" fmla="*/ 713588 h 1312544"/>
              <a:gd name="connsiteX231" fmla="*/ 455555 w 1311274"/>
              <a:gd name="connsiteY231" fmla="*/ 727917 h 1312544"/>
              <a:gd name="connsiteX232" fmla="*/ 441230 w 1311274"/>
              <a:gd name="connsiteY232" fmla="*/ 742246 h 1312544"/>
              <a:gd name="connsiteX233" fmla="*/ 426904 w 1311274"/>
              <a:gd name="connsiteY233" fmla="*/ 727917 h 1312544"/>
              <a:gd name="connsiteX234" fmla="*/ 441230 w 1311274"/>
              <a:gd name="connsiteY234" fmla="*/ 713588 h 1312544"/>
              <a:gd name="connsiteX235" fmla="*/ 298929 w 1311274"/>
              <a:gd name="connsiteY235" fmla="*/ 713588 h 1312544"/>
              <a:gd name="connsiteX236" fmla="*/ 313254 w 1311274"/>
              <a:gd name="connsiteY236" fmla="*/ 727917 h 1312544"/>
              <a:gd name="connsiteX237" fmla="*/ 298929 w 1311274"/>
              <a:gd name="connsiteY237" fmla="*/ 742246 h 1312544"/>
              <a:gd name="connsiteX238" fmla="*/ 284603 w 1311274"/>
              <a:gd name="connsiteY238" fmla="*/ 727917 h 1312544"/>
              <a:gd name="connsiteX239" fmla="*/ 298929 w 1311274"/>
              <a:gd name="connsiteY239" fmla="*/ 713588 h 1312544"/>
              <a:gd name="connsiteX240" fmla="*/ 156627 w 1311274"/>
              <a:gd name="connsiteY240" fmla="*/ 713588 h 1312544"/>
              <a:gd name="connsiteX241" fmla="*/ 170952 w 1311274"/>
              <a:gd name="connsiteY241" fmla="*/ 727917 h 1312544"/>
              <a:gd name="connsiteX242" fmla="*/ 156627 w 1311274"/>
              <a:gd name="connsiteY242" fmla="*/ 742246 h 1312544"/>
              <a:gd name="connsiteX243" fmla="*/ 142301 w 1311274"/>
              <a:gd name="connsiteY243" fmla="*/ 727917 h 1312544"/>
              <a:gd name="connsiteX244" fmla="*/ 156627 w 1311274"/>
              <a:gd name="connsiteY244" fmla="*/ 713588 h 1312544"/>
              <a:gd name="connsiteX245" fmla="*/ 14326 w 1311274"/>
              <a:gd name="connsiteY245" fmla="*/ 712633 h 1312544"/>
              <a:gd name="connsiteX246" fmla="*/ 28651 w 1311274"/>
              <a:gd name="connsiteY246" fmla="*/ 726962 h 1312544"/>
              <a:gd name="connsiteX247" fmla="*/ 14326 w 1311274"/>
              <a:gd name="connsiteY247" fmla="*/ 741291 h 1312544"/>
              <a:gd name="connsiteX248" fmla="*/ 0 w 1311274"/>
              <a:gd name="connsiteY248" fmla="*/ 726962 h 1312544"/>
              <a:gd name="connsiteX249" fmla="*/ 14326 w 1311274"/>
              <a:gd name="connsiteY249" fmla="*/ 712633 h 1312544"/>
              <a:gd name="connsiteX250" fmla="*/ 1296949 w 1311274"/>
              <a:gd name="connsiteY250" fmla="*/ 570298 h 1312544"/>
              <a:gd name="connsiteX251" fmla="*/ 1311274 w 1311274"/>
              <a:gd name="connsiteY251" fmla="*/ 584627 h 1312544"/>
              <a:gd name="connsiteX252" fmla="*/ 1296949 w 1311274"/>
              <a:gd name="connsiteY252" fmla="*/ 598956 h 1312544"/>
              <a:gd name="connsiteX253" fmla="*/ 1282623 w 1311274"/>
              <a:gd name="connsiteY253" fmla="*/ 584627 h 1312544"/>
              <a:gd name="connsiteX254" fmla="*/ 1296949 w 1311274"/>
              <a:gd name="connsiteY254" fmla="*/ 570298 h 1312544"/>
              <a:gd name="connsiteX255" fmla="*/ 1154647 w 1311274"/>
              <a:gd name="connsiteY255" fmla="*/ 570298 h 1312544"/>
              <a:gd name="connsiteX256" fmla="*/ 1168972 w 1311274"/>
              <a:gd name="connsiteY256" fmla="*/ 584627 h 1312544"/>
              <a:gd name="connsiteX257" fmla="*/ 1154647 w 1311274"/>
              <a:gd name="connsiteY257" fmla="*/ 598956 h 1312544"/>
              <a:gd name="connsiteX258" fmla="*/ 1140321 w 1311274"/>
              <a:gd name="connsiteY258" fmla="*/ 584627 h 1312544"/>
              <a:gd name="connsiteX259" fmla="*/ 1154647 w 1311274"/>
              <a:gd name="connsiteY259" fmla="*/ 570298 h 1312544"/>
              <a:gd name="connsiteX260" fmla="*/ 1012347 w 1311274"/>
              <a:gd name="connsiteY260" fmla="*/ 570298 h 1312544"/>
              <a:gd name="connsiteX261" fmla="*/ 1026672 w 1311274"/>
              <a:gd name="connsiteY261" fmla="*/ 584627 h 1312544"/>
              <a:gd name="connsiteX262" fmla="*/ 1012347 w 1311274"/>
              <a:gd name="connsiteY262" fmla="*/ 598956 h 1312544"/>
              <a:gd name="connsiteX263" fmla="*/ 998021 w 1311274"/>
              <a:gd name="connsiteY263" fmla="*/ 584627 h 1312544"/>
              <a:gd name="connsiteX264" fmla="*/ 1012347 w 1311274"/>
              <a:gd name="connsiteY264" fmla="*/ 570298 h 1312544"/>
              <a:gd name="connsiteX265" fmla="*/ 869090 w 1311274"/>
              <a:gd name="connsiteY265" fmla="*/ 570298 h 1312544"/>
              <a:gd name="connsiteX266" fmla="*/ 883415 w 1311274"/>
              <a:gd name="connsiteY266" fmla="*/ 584627 h 1312544"/>
              <a:gd name="connsiteX267" fmla="*/ 869090 w 1311274"/>
              <a:gd name="connsiteY267" fmla="*/ 598956 h 1312544"/>
              <a:gd name="connsiteX268" fmla="*/ 854764 w 1311274"/>
              <a:gd name="connsiteY268" fmla="*/ 584627 h 1312544"/>
              <a:gd name="connsiteX269" fmla="*/ 869090 w 1311274"/>
              <a:gd name="connsiteY269" fmla="*/ 570298 h 1312544"/>
              <a:gd name="connsiteX270" fmla="*/ 726788 w 1311274"/>
              <a:gd name="connsiteY270" fmla="*/ 570298 h 1312544"/>
              <a:gd name="connsiteX271" fmla="*/ 741113 w 1311274"/>
              <a:gd name="connsiteY271" fmla="*/ 584627 h 1312544"/>
              <a:gd name="connsiteX272" fmla="*/ 726788 w 1311274"/>
              <a:gd name="connsiteY272" fmla="*/ 598956 h 1312544"/>
              <a:gd name="connsiteX273" fmla="*/ 712462 w 1311274"/>
              <a:gd name="connsiteY273" fmla="*/ 584627 h 1312544"/>
              <a:gd name="connsiteX274" fmla="*/ 726788 w 1311274"/>
              <a:gd name="connsiteY274" fmla="*/ 570298 h 1312544"/>
              <a:gd name="connsiteX275" fmla="*/ 584487 w 1311274"/>
              <a:gd name="connsiteY275" fmla="*/ 570298 h 1312544"/>
              <a:gd name="connsiteX276" fmla="*/ 598812 w 1311274"/>
              <a:gd name="connsiteY276" fmla="*/ 584627 h 1312544"/>
              <a:gd name="connsiteX277" fmla="*/ 584487 w 1311274"/>
              <a:gd name="connsiteY277" fmla="*/ 598956 h 1312544"/>
              <a:gd name="connsiteX278" fmla="*/ 570161 w 1311274"/>
              <a:gd name="connsiteY278" fmla="*/ 584627 h 1312544"/>
              <a:gd name="connsiteX279" fmla="*/ 584487 w 1311274"/>
              <a:gd name="connsiteY279" fmla="*/ 570298 h 1312544"/>
              <a:gd name="connsiteX280" fmla="*/ 441230 w 1311274"/>
              <a:gd name="connsiteY280" fmla="*/ 570298 h 1312544"/>
              <a:gd name="connsiteX281" fmla="*/ 455555 w 1311274"/>
              <a:gd name="connsiteY281" fmla="*/ 584627 h 1312544"/>
              <a:gd name="connsiteX282" fmla="*/ 441230 w 1311274"/>
              <a:gd name="connsiteY282" fmla="*/ 598956 h 1312544"/>
              <a:gd name="connsiteX283" fmla="*/ 426904 w 1311274"/>
              <a:gd name="connsiteY283" fmla="*/ 584627 h 1312544"/>
              <a:gd name="connsiteX284" fmla="*/ 441230 w 1311274"/>
              <a:gd name="connsiteY284" fmla="*/ 570298 h 1312544"/>
              <a:gd name="connsiteX285" fmla="*/ 298929 w 1311274"/>
              <a:gd name="connsiteY285" fmla="*/ 570298 h 1312544"/>
              <a:gd name="connsiteX286" fmla="*/ 313254 w 1311274"/>
              <a:gd name="connsiteY286" fmla="*/ 584627 h 1312544"/>
              <a:gd name="connsiteX287" fmla="*/ 298929 w 1311274"/>
              <a:gd name="connsiteY287" fmla="*/ 598956 h 1312544"/>
              <a:gd name="connsiteX288" fmla="*/ 284603 w 1311274"/>
              <a:gd name="connsiteY288" fmla="*/ 584627 h 1312544"/>
              <a:gd name="connsiteX289" fmla="*/ 298929 w 1311274"/>
              <a:gd name="connsiteY289" fmla="*/ 570298 h 1312544"/>
              <a:gd name="connsiteX290" fmla="*/ 156627 w 1311274"/>
              <a:gd name="connsiteY290" fmla="*/ 570298 h 1312544"/>
              <a:gd name="connsiteX291" fmla="*/ 170952 w 1311274"/>
              <a:gd name="connsiteY291" fmla="*/ 584627 h 1312544"/>
              <a:gd name="connsiteX292" fmla="*/ 156627 w 1311274"/>
              <a:gd name="connsiteY292" fmla="*/ 598956 h 1312544"/>
              <a:gd name="connsiteX293" fmla="*/ 142301 w 1311274"/>
              <a:gd name="connsiteY293" fmla="*/ 584627 h 1312544"/>
              <a:gd name="connsiteX294" fmla="*/ 156627 w 1311274"/>
              <a:gd name="connsiteY294" fmla="*/ 570298 h 1312544"/>
              <a:gd name="connsiteX295" fmla="*/ 14326 w 1311274"/>
              <a:gd name="connsiteY295" fmla="*/ 570298 h 1312544"/>
              <a:gd name="connsiteX296" fmla="*/ 28651 w 1311274"/>
              <a:gd name="connsiteY296" fmla="*/ 584627 h 1312544"/>
              <a:gd name="connsiteX297" fmla="*/ 14326 w 1311274"/>
              <a:gd name="connsiteY297" fmla="*/ 598956 h 1312544"/>
              <a:gd name="connsiteX298" fmla="*/ 0 w 1311274"/>
              <a:gd name="connsiteY298" fmla="*/ 584627 h 1312544"/>
              <a:gd name="connsiteX299" fmla="*/ 14326 w 1311274"/>
              <a:gd name="connsiteY299" fmla="*/ 570298 h 1312544"/>
              <a:gd name="connsiteX300" fmla="*/ 1296949 w 1311274"/>
              <a:gd name="connsiteY300" fmla="*/ 427962 h 1312544"/>
              <a:gd name="connsiteX301" fmla="*/ 1311274 w 1311274"/>
              <a:gd name="connsiteY301" fmla="*/ 442291 h 1312544"/>
              <a:gd name="connsiteX302" fmla="*/ 1296949 w 1311274"/>
              <a:gd name="connsiteY302" fmla="*/ 456620 h 1312544"/>
              <a:gd name="connsiteX303" fmla="*/ 1282623 w 1311274"/>
              <a:gd name="connsiteY303" fmla="*/ 442291 h 1312544"/>
              <a:gd name="connsiteX304" fmla="*/ 1296949 w 1311274"/>
              <a:gd name="connsiteY304" fmla="*/ 427962 h 1312544"/>
              <a:gd name="connsiteX305" fmla="*/ 1154647 w 1311274"/>
              <a:gd name="connsiteY305" fmla="*/ 427962 h 1312544"/>
              <a:gd name="connsiteX306" fmla="*/ 1168972 w 1311274"/>
              <a:gd name="connsiteY306" fmla="*/ 442291 h 1312544"/>
              <a:gd name="connsiteX307" fmla="*/ 1154647 w 1311274"/>
              <a:gd name="connsiteY307" fmla="*/ 456620 h 1312544"/>
              <a:gd name="connsiteX308" fmla="*/ 1140321 w 1311274"/>
              <a:gd name="connsiteY308" fmla="*/ 442291 h 1312544"/>
              <a:gd name="connsiteX309" fmla="*/ 1154647 w 1311274"/>
              <a:gd name="connsiteY309" fmla="*/ 427962 h 1312544"/>
              <a:gd name="connsiteX310" fmla="*/ 1012347 w 1311274"/>
              <a:gd name="connsiteY310" fmla="*/ 427962 h 1312544"/>
              <a:gd name="connsiteX311" fmla="*/ 1026672 w 1311274"/>
              <a:gd name="connsiteY311" fmla="*/ 442291 h 1312544"/>
              <a:gd name="connsiteX312" fmla="*/ 1012347 w 1311274"/>
              <a:gd name="connsiteY312" fmla="*/ 456620 h 1312544"/>
              <a:gd name="connsiteX313" fmla="*/ 998021 w 1311274"/>
              <a:gd name="connsiteY313" fmla="*/ 442291 h 1312544"/>
              <a:gd name="connsiteX314" fmla="*/ 1012347 w 1311274"/>
              <a:gd name="connsiteY314" fmla="*/ 427962 h 1312544"/>
              <a:gd name="connsiteX315" fmla="*/ 869090 w 1311274"/>
              <a:gd name="connsiteY315" fmla="*/ 427962 h 1312544"/>
              <a:gd name="connsiteX316" fmla="*/ 883415 w 1311274"/>
              <a:gd name="connsiteY316" fmla="*/ 442291 h 1312544"/>
              <a:gd name="connsiteX317" fmla="*/ 869090 w 1311274"/>
              <a:gd name="connsiteY317" fmla="*/ 456620 h 1312544"/>
              <a:gd name="connsiteX318" fmla="*/ 854764 w 1311274"/>
              <a:gd name="connsiteY318" fmla="*/ 442291 h 1312544"/>
              <a:gd name="connsiteX319" fmla="*/ 869090 w 1311274"/>
              <a:gd name="connsiteY319" fmla="*/ 427962 h 1312544"/>
              <a:gd name="connsiteX320" fmla="*/ 726788 w 1311274"/>
              <a:gd name="connsiteY320" fmla="*/ 427962 h 1312544"/>
              <a:gd name="connsiteX321" fmla="*/ 741113 w 1311274"/>
              <a:gd name="connsiteY321" fmla="*/ 442291 h 1312544"/>
              <a:gd name="connsiteX322" fmla="*/ 726788 w 1311274"/>
              <a:gd name="connsiteY322" fmla="*/ 456620 h 1312544"/>
              <a:gd name="connsiteX323" fmla="*/ 712462 w 1311274"/>
              <a:gd name="connsiteY323" fmla="*/ 442291 h 1312544"/>
              <a:gd name="connsiteX324" fmla="*/ 726788 w 1311274"/>
              <a:gd name="connsiteY324" fmla="*/ 427962 h 1312544"/>
              <a:gd name="connsiteX325" fmla="*/ 584487 w 1311274"/>
              <a:gd name="connsiteY325" fmla="*/ 427962 h 1312544"/>
              <a:gd name="connsiteX326" fmla="*/ 598812 w 1311274"/>
              <a:gd name="connsiteY326" fmla="*/ 442291 h 1312544"/>
              <a:gd name="connsiteX327" fmla="*/ 584487 w 1311274"/>
              <a:gd name="connsiteY327" fmla="*/ 456620 h 1312544"/>
              <a:gd name="connsiteX328" fmla="*/ 570161 w 1311274"/>
              <a:gd name="connsiteY328" fmla="*/ 442291 h 1312544"/>
              <a:gd name="connsiteX329" fmla="*/ 584487 w 1311274"/>
              <a:gd name="connsiteY329" fmla="*/ 427962 h 1312544"/>
              <a:gd name="connsiteX330" fmla="*/ 441230 w 1311274"/>
              <a:gd name="connsiteY330" fmla="*/ 427962 h 1312544"/>
              <a:gd name="connsiteX331" fmla="*/ 455555 w 1311274"/>
              <a:gd name="connsiteY331" fmla="*/ 442291 h 1312544"/>
              <a:gd name="connsiteX332" fmla="*/ 441230 w 1311274"/>
              <a:gd name="connsiteY332" fmla="*/ 456620 h 1312544"/>
              <a:gd name="connsiteX333" fmla="*/ 426904 w 1311274"/>
              <a:gd name="connsiteY333" fmla="*/ 442291 h 1312544"/>
              <a:gd name="connsiteX334" fmla="*/ 441230 w 1311274"/>
              <a:gd name="connsiteY334" fmla="*/ 427962 h 1312544"/>
              <a:gd name="connsiteX335" fmla="*/ 298929 w 1311274"/>
              <a:gd name="connsiteY335" fmla="*/ 427962 h 1312544"/>
              <a:gd name="connsiteX336" fmla="*/ 313254 w 1311274"/>
              <a:gd name="connsiteY336" fmla="*/ 442291 h 1312544"/>
              <a:gd name="connsiteX337" fmla="*/ 298929 w 1311274"/>
              <a:gd name="connsiteY337" fmla="*/ 456620 h 1312544"/>
              <a:gd name="connsiteX338" fmla="*/ 284603 w 1311274"/>
              <a:gd name="connsiteY338" fmla="*/ 442291 h 1312544"/>
              <a:gd name="connsiteX339" fmla="*/ 298929 w 1311274"/>
              <a:gd name="connsiteY339" fmla="*/ 427962 h 1312544"/>
              <a:gd name="connsiteX340" fmla="*/ 156627 w 1311274"/>
              <a:gd name="connsiteY340" fmla="*/ 427962 h 1312544"/>
              <a:gd name="connsiteX341" fmla="*/ 170952 w 1311274"/>
              <a:gd name="connsiteY341" fmla="*/ 442291 h 1312544"/>
              <a:gd name="connsiteX342" fmla="*/ 156627 w 1311274"/>
              <a:gd name="connsiteY342" fmla="*/ 456620 h 1312544"/>
              <a:gd name="connsiteX343" fmla="*/ 142301 w 1311274"/>
              <a:gd name="connsiteY343" fmla="*/ 442291 h 1312544"/>
              <a:gd name="connsiteX344" fmla="*/ 156627 w 1311274"/>
              <a:gd name="connsiteY344" fmla="*/ 427962 h 1312544"/>
              <a:gd name="connsiteX345" fmla="*/ 14326 w 1311274"/>
              <a:gd name="connsiteY345" fmla="*/ 427962 h 1312544"/>
              <a:gd name="connsiteX346" fmla="*/ 28651 w 1311274"/>
              <a:gd name="connsiteY346" fmla="*/ 442291 h 1312544"/>
              <a:gd name="connsiteX347" fmla="*/ 14326 w 1311274"/>
              <a:gd name="connsiteY347" fmla="*/ 456620 h 1312544"/>
              <a:gd name="connsiteX348" fmla="*/ 0 w 1311274"/>
              <a:gd name="connsiteY348" fmla="*/ 442291 h 1312544"/>
              <a:gd name="connsiteX349" fmla="*/ 14326 w 1311274"/>
              <a:gd name="connsiteY349" fmla="*/ 427962 h 1312544"/>
              <a:gd name="connsiteX350" fmla="*/ 1296949 w 1311274"/>
              <a:gd name="connsiteY350" fmla="*/ 285626 h 1312544"/>
              <a:gd name="connsiteX351" fmla="*/ 1311274 w 1311274"/>
              <a:gd name="connsiteY351" fmla="*/ 299955 h 1312544"/>
              <a:gd name="connsiteX352" fmla="*/ 1296949 w 1311274"/>
              <a:gd name="connsiteY352" fmla="*/ 314284 h 1312544"/>
              <a:gd name="connsiteX353" fmla="*/ 1282623 w 1311274"/>
              <a:gd name="connsiteY353" fmla="*/ 299955 h 1312544"/>
              <a:gd name="connsiteX354" fmla="*/ 1296949 w 1311274"/>
              <a:gd name="connsiteY354" fmla="*/ 285626 h 1312544"/>
              <a:gd name="connsiteX355" fmla="*/ 1154647 w 1311274"/>
              <a:gd name="connsiteY355" fmla="*/ 285626 h 1312544"/>
              <a:gd name="connsiteX356" fmla="*/ 1168972 w 1311274"/>
              <a:gd name="connsiteY356" fmla="*/ 299955 h 1312544"/>
              <a:gd name="connsiteX357" fmla="*/ 1154647 w 1311274"/>
              <a:gd name="connsiteY357" fmla="*/ 314284 h 1312544"/>
              <a:gd name="connsiteX358" fmla="*/ 1140321 w 1311274"/>
              <a:gd name="connsiteY358" fmla="*/ 299955 h 1312544"/>
              <a:gd name="connsiteX359" fmla="*/ 1154647 w 1311274"/>
              <a:gd name="connsiteY359" fmla="*/ 285626 h 1312544"/>
              <a:gd name="connsiteX360" fmla="*/ 1012347 w 1311274"/>
              <a:gd name="connsiteY360" fmla="*/ 285626 h 1312544"/>
              <a:gd name="connsiteX361" fmla="*/ 1026672 w 1311274"/>
              <a:gd name="connsiteY361" fmla="*/ 299955 h 1312544"/>
              <a:gd name="connsiteX362" fmla="*/ 1012347 w 1311274"/>
              <a:gd name="connsiteY362" fmla="*/ 314284 h 1312544"/>
              <a:gd name="connsiteX363" fmla="*/ 998021 w 1311274"/>
              <a:gd name="connsiteY363" fmla="*/ 299955 h 1312544"/>
              <a:gd name="connsiteX364" fmla="*/ 1012347 w 1311274"/>
              <a:gd name="connsiteY364" fmla="*/ 285626 h 1312544"/>
              <a:gd name="connsiteX365" fmla="*/ 869090 w 1311274"/>
              <a:gd name="connsiteY365" fmla="*/ 285626 h 1312544"/>
              <a:gd name="connsiteX366" fmla="*/ 883415 w 1311274"/>
              <a:gd name="connsiteY366" fmla="*/ 299955 h 1312544"/>
              <a:gd name="connsiteX367" fmla="*/ 869090 w 1311274"/>
              <a:gd name="connsiteY367" fmla="*/ 314284 h 1312544"/>
              <a:gd name="connsiteX368" fmla="*/ 854764 w 1311274"/>
              <a:gd name="connsiteY368" fmla="*/ 299955 h 1312544"/>
              <a:gd name="connsiteX369" fmla="*/ 869090 w 1311274"/>
              <a:gd name="connsiteY369" fmla="*/ 285626 h 1312544"/>
              <a:gd name="connsiteX370" fmla="*/ 726788 w 1311274"/>
              <a:gd name="connsiteY370" fmla="*/ 285626 h 1312544"/>
              <a:gd name="connsiteX371" fmla="*/ 741113 w 1311274"/>
              <a:gd name="connsiteY371" fmla="*/ 299955 h 1312544"/>
              <a:gd name="connsiteX372" fmla="*/ 726788 w 1311274"/>
              <a:gd name="connsiteY372" fmla="*/ 314284 h 1312544"/>
              <a:gd name="connsiteX373" fmla="*/ 712462 w 1311274"/>
              <a:gd name="connsiteY373" fmla="*/ 299955 h 1312544"/>
              <a:gd name="connsiteX374" fmla="*/ 726788 w 1311274"/>
              <a:gd name="connsiteY374" fmla="*/ 285626 h 1312544"/>
              <a:gd name="connsiteX375" fmla="*/ 584487 w 1311274"/>
              <a:gd name="connsiteY375" fmla="*/ 285626 h 1312544"/>
              <a:gd name="connsiteX376" fmla="*/ 598812 w 1311274"/>
              <a:gd name="connsiteY376" fmla="*/ 299955 h 1312544"/>
              <a:gd name="connsiteX377" fmla="*/ 584487 w 1311274"/>
              <a:gd name="connsiteY377" fmla="*/ 314284 h 1312544"/>
              <a:gd name="connsiteX378" fmla="*/ 570161 w 1311274"/>
              <a:gd name="connsiteY378" fmla="*/ 299955 h 1312544"/>
              <a:gd name="connsiteX379" fmla="*/ 584487 w 1311274"/>
              <a:gd name="connsiteY379" fmla="*/ 285626 h 1312544"/>
              <a:gd name="connsiteX380" fmla="*/ 441230 w 1311274"/>
              <a:gd name="connsiteY380" fmla="*/ 285626 h 1312544"/>
              <a:gd name="connsiteX381" fmla="*/ 455555 w 1311274"/>
              <a:gd name="connsiteY381" fmla="*/ 299955 h 1312544"/>
              <a:gd name="connsiteX382" fmla="*/ 441230 w 1311274"/>
              <a:gd name="connsiteY382" fmla="*/ 314284 h 1312544"/>
              <a:gd name="connsiteX383" fmla="*/ 426904 w 1311274"/>
              <a:gd name="connsiteY383" fmla="*/ 299955 h 1312544"/>
              <a:gd name="connsiteX384" fmla="*/ 441230 w 1311274"/>
              <a:gd name="connsiteY384" fmla="*/ 285626 h 1312544"/>
              <a:gd name="connsiteX385" fmla="*/ 298929 w 1311274"/>
              <a:gd name="connsiteY385" fmla="*/ 285626 h 1312544"/>
              <a:gd name="connsiteX386" fmla="*/ 313254 w 1311274"/>
              <a:gd name="connsiteY386" fmla="*/ 299955 h 1312544"/>
              <a:gd name="connsiteX387" fmla="*/ 298929 w 1311274"/>
              <a:gd name="connsiteY387" fmla="*/ 314284 h 1312544"/>
              <a:gd name="connsiteX388" fmla="*/ 284603 w 1311274"/>
              <a:gd name="connsiteY388" fmla="*/ 299955 h 1312544"/>
              <a:gd name="connsiteX389" fmla="*/ 298929 w 1311274"/>
              <a:gd name="connsiteY389" fmla="*/ 285626 h 1312544"/>
              <a:gd name="connsiteX390" fmla="*/ 156627 w 1311274"/>
              <a:gd name="connsiteY390" fmla="*/ 285626 h 1312544"/>
              <a:gd name="connsiteX391" fmla="*/ 170952 w 1311274"/>
              <a:gd name="connsiteY391" fmla="*/ 299955 h 1312544"/>
              <a:gd name="connsiteX392" fmla="*/ 156627 w 1311274"/>
              <a:gd name="connsiteY392" fmla="*/ 314284 h 1312544"/>
              <a:gd name="connsiteX393" fmla="*/ 142301 w 1311274"/>
              <a:gd name="connsiteY393" fmla="*/ 299955 h 1312544"/>
              <a:gd name="connsiteX394" fmla="*/ 156627 w 1311274"/>
              <a:gd name="connsiteY394" fmla="*/ 285626 h 1312544"/>
              <a:gd name="connsiteX395" fmla="*/ 14326 w 1311274"/>
              <a:gd name="connsiteY395" fmla="*/ 285626 h 1312544"/>
              <a:gd name="connsiteX396" fmla="*/ 28651 w 1311274"/>
              <a:gd name="connsiteY396" fmla="*/ 299955 h 1312544"/>
              <a:gd name="connsiteX397" fmla="*/ 14326 w 1311274"/>
              <a:gd name="connsiteY397" fmla="*/ 314284 h 1312544"/>
              <a:gd name="connsiteX398" fmla="*/ 0 w 1311274"/>
              <a:gd name="connsiteY398" fmla="*/ 299955 h 1312544"/>
              <a:gd name="connsiteX399" fmla="*/ 14326 w 1311274"/>
              <a:gd name="connsiteY399" fmla="*/ 285626 h 1312544"/>
              <a:gd name="connsiteX400" fmla="*/ 1296949 w 1311274"/>
              <a:gd name="connsiteY400" fmla="*/ 142336 h 1312544"/>
              <a:gd name="connsiteX401" fmla="*/ 1311274 w 1311274"/>
              <a:gd name="connsiteY401" fmla="*/ 156665 h 1312544"/>
              <a:gd name="connsiteX402" fmla="*/ 1296949 w 1311274"/>
              <a:gd name="connsiteY402" fmla="*/ 170994 h 1312544"/>
              <a:gd name="connsiteX403" fmla="*/ 1282623 w 1311274"/>
              <a:gd name="connsiteY403" fmla="*/ 156665 h 1312544"/>
              <a:gd name="connsiteX404" fmla="*/ 1296949 w 1311274"/>
              <a:gd name="connsiteY404" fmla="*/ 142336 h 1312544"/>
              <a:gd name="connsiteX405" fmla="*/ 1154647 w 1311274"/>
              <a:gd name="connsiteY405" fmla="*/ 142336 h 1312544"/>
              <a:gd name="connsiteX406" fmla="*/ 1168972 w 1311274"/>
              <a:gd name="connsiteY406" fmla="*/ 156665 h 1312544"/>
              <a:gd name="connsiteX407" fmla="*/ 1154647 w 1311274"/>
              <a:gd name="connsiteY407" fmla="*/ 170994 h 1312544"/>
              <a:gd name="connsiteX408" fmla="*/ 1140321 w 1311274"/>
              <a:gd name="connsiteY408" fmla="*/ 156665 h 1312544"/>
              <a:gd name="connsiteX409" fmla="*/ 1154647 w 1311274"/>
              <a:gd name="connsiteY409" fmla="*/ 142336 h 1312544"/>
              <a:gd name="connsiteX410" fmla="*/ 1012347 w 1311274"/>
              <a:gd name="connsiteY410" fmla="*/ 142336 h 1312544"/>
              <a:gd name="connsiteX411" fmla="*/ 1026672 w 1311274"/>
              <a:gd name="connsiteY411" fmla="*/ 156665 h 1312544"/>
              <a:gd name="connsiteX412" fmla="*/ 1012347 w 1311274"/>
              <a:gd name="connsiteY412" fmla="*/ 170994 h 1312544"/>
              <a:gd name="connsiteX413" fmla="*/ 998021 w 1311274"/>
              <a:gd name="connsiteY413" fmla="*/ 156665 h 1312544"/>
              <a:gd name="connsiteX414" fmla="*/ 1012347 w 1311274"/>
              <a:gd name="connsiteY414" fmla="*/ 142336 h 1312544"/>
              <a:gd name="connsiteX415" fmla="*/ 869090 w 1311274"/>
              <a:gd name="connsiteY415" fmla="*/ 142336 h 1312544"/>
              <a:gd name="connsiteX416" fmla="*/ 883415 w 1311274"/>
              <a:gd name="connsiteY416" fmla="*/ 156665 h 1312544"/>
              <a:gd name="connsiteX417" fmla="*/ 869090 w 1311274"/>
              <a:gd name="connsiteY417" fmla="*/ 170994 h 1312544"/>
              <a:gd name="connsiteX418" fmla="*/ 854764 w 1311274"/>
              <a:gd name="connsiteY418" fmla="*/ 156665 h 1312544"/>
              <a:gd name="connsiteX419" fmla="*/ 869090 w 1311274"/>
              <a:gd name="connsiteY419" fmla="*/ 142336 h 1312544"/>
              <a:gd name="connsiteX420" fmla="*/ 726788 w 1311274"/>
              <a:gd name="connsiteY420" fmla="*/ 142336 h 1312544"/>
              <a:gd name="connsiteX421" fmla="*/ 741113 w 1311274"/>
              <a:gd name="connsiteY421" fmla="*/ 156665 h 1312544"/>
              <a:gd name="connsiteX422" fmla="*/ 726788 w 1311274"/>
              <a:gd name="connsiteY422" fmla="*/ 170994 h 1312544"/>
              <a:gd name="connsiteX423" fmla="*/ 712462 w 1311274"/>
              <a:gd name="connsiteY423" fmla="*/ 156665 h 1312544"/>
              <a:gd name="connsiteX424" fmla="*/ 726788 w 1311274"/>
              <a:gd name="connsiteY424" fmla="*/ 142336 h 1312544"/>
              <a:gd name="connsiteX425" fmla="*/ 584487 w 1311274"/>
              <a:gd name="connsiteY425" fmla="*/ 142336 h 1312544"/>
              <a:gd name="connsiteX426" fmla="*/ 598812 w 1311274"/>
              <a:gd name="connsiteY426" fmla="*/ 156665 h 1312544"/>
              <a:gd name="connsiteX427" fmla="*/ 584487 w 1311274"/>
              <a:gd name="connsiteY427" fmla="*/ 170994 h 1312544"/>
              <a:gd name="connsiteX428" fmla="*/ 570161 w 1311274"/>
              <a:gd name="connsiteY428" fmla="*/ 156665 h 1312544"/>
              <a:gd name="connsiteX429" fmla="*/ 584487 w 1311274"/>
              <a:gd name="connsiteY429" fmla="*/ 142336 h 1312544"/>
              <a:gd name="connsiteX430" fmla="*/ 441230 w 1311274"/>
              <a:gd name="connsiteY430" fmla="*/ 142336 h 1312544"/>
              <a:gd name="connsiteX431" fmla="*/ 455555 w 1311274"/>
              <a:gd name="connsiteY431" fmla="*/ 156665 h 1312544"/>
              <a:gd name="connsiteX432" fmla="*/ 441230 w 1311274"/>
              <a:gd name="connsiteY432" fmla="*/ 170994 h 1312544"/>
              <a:gd name="connsiteX433" fmla="*/ 426904 w 1311274"/>
              <a:gd name="connsiteY433" fmla="*/ 156665 h 1312544"/>
              <a:gd name="connsiteX434" fmla="*/ 441230 w 1311274"/>
              <a:gd name="connsiteY434" fmla="*/ 142336 h 1312544"/>
              <a:gd name="connsiteX435" fmla="*/ 298929 w 1311274"/>
              <a:gd name="connsiteY435" fmla="*/ 142336 h 1312544"/>
              <a:gd name="connsiteX436" fmla="*/ 313254 w 1311274"/>
              <a:gd name="connsiteY436" fmla="*/ 156665 h 1312544"/>
              <a:gd name="connsiteX437" fmla="*/ 298929 w 1311274"/>
              <a:gd name="connsiteY437" fmla="*/ 170994 h 1312544"/>
              <a:gd name="connsiteX438" fmla="*/ 284603 w 1311274"/>
              <a:gd name="connsiteY438" fmla="*/ 156665 h 1312544"/>
              <a:gd name="connsiteX439" fmla="*/ 298929 w 1311274"/>
              <a:gd name="connsiteY439" fmla="*/ 142336 h 1312544"/>
              <a:gd name="connsiteX440" fmla="*/ 156627 w 1311274"/>
              <a:gd name="connsiteY440" fmla="*/ 142336 h 1312544"/>
              <a:gd name="connsiteX441" fmla="*/ 170952 w 1311274"/>
              <a:gd name="connsiteY441" fmla="*/ 156665 h 1312544"/>
              <a:gd name="connsiteX442" fmla="*/ 156627 w 1311274"/>
              <a:gd name="connsiteY442" fmla="*/ 170994 h 1312544"/>
              <a:gd name="connsiteX443" fmla="*/ 142301 w 1311274"/>
              <a:gd name="connsiteY443" fmla="*/ 156665 h 1312544"/>
              <a:gd name="connsiteX444" fmla="*/ 156627 w 1311274"/>
              <a:gd name="connsiteY444" fmla="*/ 142336 h 1312544"/>
              <a:gd name="connsiteX445" fmla="*/ 14326 w 1311274"/>
              <a:gd name="connsiteY445" fmla="*/ 142336 h 1312544"/>
              <a:gd name="connsiteX446" fmla="*/ 28651 w 1311274"/>
              <a:gd name="connsiteY446" fmla="*/ 156665 h 1312544"/>
              <a:gd name="connsiteX447" fmla="*/ 14326 w 1311274"/>
              <a:gd name="connsiteY447" fmla="*/ 170994 h 1312544"/>
              <a:gd name="connsiteX448" fmla="*/ 0 w 1311274"/>
              <a:gd name="connsiteY448" fmla="*/ 156665 h 1312544"/>
              <a:gd name="connsiteX449" fmla="*/ 14326 w 1311274"/>
              <a:gd name="connsiteY449" fmla="*/ 142336 h 1312544"/>
              <a:gd name="connsiteX450" fmla="*/ 1296949 w 1311274"/>
              <a:gd name="connsiteY450" fmla="*/ 0 h 1312544"/>
              <a:gd name="connsiteX451" fmla="*/ 1311274 w 1311274"/>
              <a:gd name="connsiteY451" fmla="*/ 14329 h 1312544"/>
              <a:gd name="connsiteX452" fmla="*/ 1296949 w 1311274"/>
              <a:gd name="connsiteY452" fmla="*/ 28658 h 1312544"/>
              <a:gd name="connsiteX453" fmla="*/ 1282623 w 1311274"/>
              <a:gd name="connsiteY453" fmla="*/ 14329 h 1312544"/>
              <a:gd name="connsiteX454" fmla="*/ 1296949 w 1311274"/>
              <a:gd name="connsiteY454" fmla="*/ 0 h 1312544"/>
              <a:gd name="connsiteX455" fmla="*/ 1154647 w 1311274"/>
              <a:gd name="connsiteY455" fmla="*/ 0 h 1312544"/>
              <a:gd name="connsiteX456" fmla="*/ 1168972 w 1311274"/>
              <a:gd name="connsiteY456" fmla="*/ 14329 h 1312544"/>
              <a:gd name="connsiteX457" fmla="*/ 1154647 w 1311274"/>
              <a:gd name="connsiteY457" fmla="*/ 28658 h 1312544"/>
              <a:gd name="connsiteX458" fmla="*/ 1140321 w 1311274"/>
              <a:gd name="connsiteY458" fmla="*/ 14329 h 1312544"/>
              <a:gd name="connsiteX459" fmla="*/ 1154647 w 1311274"/>
              <a:gd name="connsiteY459" fmla="*/ 0 h 1312544"/>
              <a:gd name="connsiteX460" fmla="*/ 1012347 w 1311274"/>
              <a:gd name="connsiteY460" fmla="*/ 0 h 1312544"/>
              <a:gd name="connsiteX461" fmla="*/ 1026672 w 1311274"/>
              <a:gd name="connsiteY461" fmla="*/ 14329 h 1312544"/>
              <a:gd name="connsiteX462" fmla="*/ 1012347 w 1311274"/>
              <a:gd name="connsiteY462" fmla="*/ 28658 h 1312544"/>
              <a:gd name="connsiteX463" fmla="*/ 998021 w 1311274"/>
              <a:gd name="connsiteY463" fmla="*/ 14329 h 1312544"/>
              <a:gd name="connsiteX464" fmla="*/ 1012347 w 1311274"/>
              <a:gd name="connsiteY464" fmla="*/ 0 h 1312544"/>
              <a:gd name="connsiteX465" fmla="*/ 869090 w 1311274"/>
              <a:gd name="connsiteY465" fmla="*/ 0 h 1312544"/>
              <a:gd name="connsiteX466" fmla="*/ 883415 w 1311274"/>
              <a:gd name="connsiteY466" fmla="*/ 14329 h 1312544"/>
              <a:gd name="connsiteX467" fmla="*/ 869090 w 1311274"/>
              <a:gd name="connsiteY467" fmla="*/ 28658 h 1312544"/>
              <a:gd name="connsiteX468" fmla="*/ 854764 w 1311274"/>
              <a:gd name="connsiteY468" fmla="*/ 14329 h 1312544"/>
              <a:gd name="connsiteX469" fmla="*/ 869090 w 1311274"/>
              <a:gd name="connsiteY469" fmla="*/ 0 h 1312544"/>
              <a:gd name="connsiteX470" fmla="*/ 726788 w 1311274"/>
              <a:gd name="connsiteY470" fmla="*/ 0 h 1312544"/>
              <a:gd name="connsiteX471" fmla="*/ 741113 w 1311274"/>
              <a:gd name="connsiteY471" fmla="*/ 14329 h 1312544"/>
              <a:gd name="connsiteX472" fmla="*/ 726788 w 1311274"/>
              <a:gd name="connsiteY472" fmla="*/ 28658 h 1312544"/>
              <a:gd name="connsiteX473" fmla="*/ 712462 w 1311274"/>
              <a:gd name="connsiteY473" fmla="*/ 14329 h 1312544"/>
              <a:gd name="connsiteX474" fmla="*/ 726788 w 1311274"/>
              <a:gd name="connsiteY474" fmla="*/ 0 h 1312544"/>
              <a:gd name="connsiteX475" fmla="*/ 584487 w 1311274"/>
              <a:gd name="connsiteY475" fmla="*/ 0 h 1312544"/>
              <a:gd name="connsiteX476" fmla="*/ 598812 w 1311274"/>
              <a:gd name="connsiteY476" fmla="*/ 14329 h 1312544"/>
              <a:gd name="connsiteX477" fmla="*/ 584487 w 1311274"/>
              <a:gd name="connsiteY477" fmla="*/ 28658 h 1312544"/>
              <a:gd name="connsiteX478" fmla="*/ 570161 w 1311274"/>
              <a:gd name="connsiteY478" fmla="*/ 14329 h 1312544"/>
              <a:gd name="connsiteX479" fmla="*/ 584487 w 1311274"/>
              <a:gd name="connsiteY479" fmla="*/ 0 h 1312544"/>
              <a:gd name="connsiteX480" fmla="*/ 441230 w 1311274"/>
              <a:gd name="connsiteY480" fmla="*/ 0 h 1312544"/>
              <a:gd name="connsiteX481" fmla="*/ 455555 w 1311274"/>
              <a:gd name="connsiteY481" fmla="*/ 14329 h 1312544"/>
              <a:gd name="connsiteX482" fmla="*/ 441230 w 1311274"/>
              <a:gd name="connsiteY482" fmla="*/ 28658 h 1312544"/>
              <a:gd name="connsiteX483" fmla="*/ 426904 w 1311274"/>
              <a:gd name="connsiteY483" fmla="*/ 14329 h 1312544"/>
              <a:gd name="connsiteX484" fmla="*/ 441230 w 1311274"/>
              <a:gd name="connsiteY484" fmla="*/ 0 h 1312544"/>
              <a:gd name="connsiteX485" fmla="*/ 298929 w 1311274"/>
              <a:gd name="connsiteY485" fmla="*/ 0 h 1312544"/>
              <a:gd name="connsiteX486" fmla="*/ 313254 w 1311274"/>
              <a:gd name="connsiteY486" fmla="*/ 14329 h 1312544"/>
              <a:gd name="connsiteX487" fmla="*/ 298929 w 1311274"/>
              <a:gd name="connsiteY487" fmla="*/ 28658 h 1312544"/>
              <a:gd name="connsiteX488" fmla="*/ 284603 w 1311274"/>
              <a:gd name="connsiteY488" fmla="*/ 14329 h 1312544"/>
              <a:gd name="connsiteX489" fmla="*/ 298929 w 1311274"/>
              <a:gd name="connsiteY489" fmla="*/ 0 h 1312544"/>
              <a:gd name="connsiteX490" fmla="*/ 156627 w 1311274"/>
              <a:gd name="connsiteY490" fmla="*/ 0 h 1312544"/>
              <a:gd name="connsiteX491" fmla="*/ 170952 w 1311274"/>
              <a:gd name="connsiteY491" fmla="*/ 14329 h 1312544"/>
              <a:gd name="connsiteX492" fmla="*/ 156627 w 1311274"/>
              <a:gd name="connsiteY492" fmla="*/ 28658 h 1312544"/>
              <a:gd name="connsiteX493" fmla="*/ 142301 w 1311274"/>
              <a:gd name="connsiteY493" fmla="*/ 14329 h 1312544"/>
              <a:gd name="connsiteX494" fmla="*/ 156627 w 1311274"/>
              <a:gd name="connsiteY494" fmla="*/ 0 h 1312544"/>
              <a:gd name="connsiteX495" fmla="*/ 14326 w 1311274"/>
              <a:gd name="connsiteY495" fmla="*/ 0 h 1312544"/>
              <a:gd name="connsiteX496" fmla="*/ 28651 w 1311274"/>
              <a:gd name="connsiteY496" fmla="*/ 14329 h 1312544"/>
              <a:gd name="connsiteX497" fmla="*/ 14326 w 1311274"/>
              <a:gd name="connsiteY497" fmla="*/ 28658 h 1312544"/>
              <a:gd name="connsiteX498" fmla="*/ 0 w 1311274"/>
              <a:gd name="connsiteY498" fmla="*/ 14329 h 1312544"/>
              <a:gd name="connsiteX499" fmla="*/ 14326 w 1311274"/>
              <a:gd name="connsiteY499" fmla="*/ 0 h 131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Lst>
            <a:rect l="l" t="t" r="r" b="b"/>
            <a:pathLst>
              <a:path w="1311274" h="1312544">
                <a:moveTo>
                  <a:pt x="1296949" y="1283886"/>
                </a:moveTo>
                <a:cubicBezTo>
                  <a:pt x="1305544" y="1283886"/>
                  <a:pt x="1311274" y="1290573"/>
                  <a:pt x="1311274" y="1298215"/>
                </a:cubicBezTo>
                <a:cubicBezTo>
                  <a:pt x="1311274" y="1305857"/>
                  <a:pt x="1304589" y="1312544"/>
                  <a:pt x="1296949" y="1312544"/>
                </a:cubicBezTo>
                <a:cubicBezTo>
                  <a:pt x="1289308" y="1312544"/>
                  <a:pt x="1282623" y="1305857"/>
                  <a:pt x="1282623" y="1298215"/>
                </a:cubicBezTo>
                <a:cubicBezTo>
                  <a:pt x="1282623" y="1290573"/>
                  <a:pt x="1289308" y="1283886"/>
                  <a:pt x="1296949" y="1283886"/>
                </a:cubicBezTo>
                <a:close/>
                <a:moveTo>
                  <a:pt x="1154647" y="1283886"/>
                </a:moveTo>
                <a:cubicBezTo>
                  <a:pt x="1162288" y="1283886"/>
                  <a:pt x="1168972" y="1290573"/>
                  <a:pt x="1168972" y="1298215"/>
                </a:cubicBezTo>
                <a:cubicBezTo>
                  <a:pt x="1168972" y="1305857"/>
                  <a:pt x="1162288" y="1312544"/>
                  <a:pt x="1154647" y="1312544"/>
                </a:cubicBezTo>
                <a:cubicBezTo>
                  <a:pt x="1147006" y="1312544"/>
                  <a:pt x="1140321" y="1305857"/>
                  <a:pt x="1140321" y="1298215"/>
                </a:cubicBezTo>
                <a:cubicBezTo>
                  <a:pt x="1140321" y="1290573"/>
                  <a:pt x="1147006" y="1283886"/>
                  <a:pt x="1154647" y="1283886"/>
                </a:cubicBezTo>
                <a:close/>
                <a:moveTo>
                  <a:pt x="1012347" y="1283886"/>
                </a:moveTo>
                <a:cubicBezTo>
                  <a:pt x="1019987" y="1283886"/>
                  <a:pt x="1026672" y="1290573"/>
                  <a:pt x="1026672" y="1298215"/>
                </a:cubicBezTo>
                <a:cubicBezTo>
                  <a:pt x="1026672" y="1305857"/>
                  <a:pt x="1019987" y="1312544"/>
                  <a:pt x="1012347" y="1312544"/>
                </a:cubicBezTo>
                <a:cubicBezTo>
                  <a:pt x="1004706" y="1312544"/>
                  <a:pt x="998021" y="1305857"/>
                  <a:pt x="998021" y="1298215"/>
                </a:cubicBezTo>
                <a:cubicBezTo>
                  <a:pt x="998021" y="1290573"/>
                  <a:pt x="1004706" y="1283886"/>
                  <a:pt x="1012347" y="1283886"/>
                </a:cubicBezTo>
                <a:close/>
                <a:moveTo>
                  <a:pt x="869090" y="1283886"/>
                </a:moveTo>
                <a:cubicBezTo>
                  <a:pt x="877683" y="1283886"/>
                  <a:pt x="883415" y="1290573"/>
                  <a:pt x="883415" y="1298215"/>
                </a:cubicBezTo>
                <a:cubicBezTo>
                  <a:pt x="883415" y="1305857"/>
                  <a:pt x="876730" y="1312544"/>
                  <a:pt x="869090" y="1312544"/>
                </a:cubicBezTo>
                <a:cubicBezTo>
                  <a:pt x="861449" y="1312544"/>
                  <a:pt x="854764" y="1305857"/>
                  <a:pt x="854764" y="1298215"/>
                </a:cubicBezTo>
                <a:cubicBezTo>
                  <a:pt x="854764" y="1290573"/>
                  <a:pt x="861449" y="1283886"/>
                  <a:pt x="869090" y="1283886"/>
                </a:cubicBezTo>
                <a:close/>
                <a:moveTo>
                  <a:pt x="726788" y="1283886"/>
                </a:moveTo>
                <a:cubicBezTo>
                  <a:pt x="734427" y="1283886"/>
                  <a:pt x="741113" y="1290573"/>
                  <a:pt x="741113" y="1298215"/>
                </a:cubicBezTo>
                <a:cubicBezTo>
                  <a:pt x="741113" y="1305857"/>
                  <a:pt x="734429" y="1312544"/>
                  <a:pt x="726788" y="1312544"/>
                </a:cubicBezTo>
                <a:cubicBezTo>
                  <a:pt x="719147" y="1312544"/>
                  <a:pt x="712462" y="1305857"/>
                  <a:pt x="712462" y="1298215"/>
                </a:cubicBezTo>
                <a:cubicBezTo>
                  <a:pt x="712462" y="1290573"/>
                  <a:pt x="719147" y="1283886"/>
                  <a:pt x="726788" y="1283886"/>
                </a:cubicBezTo>
                <a:close/>
                <a:moveTo>
                  <a:pt x="584487" y="1283886"/>
                </a:moveTo>
                <a:cubicBezTo>
                  <a:pt x="592128" y="1283886"/>
                  <a:pt x="598812" y="1290573"/>
                  <a:pt x="598812" y="1298215"/>
                </a:cubicBezTo>
                <a:cubicBezTo>
                  <a:pt x="598812" y="1305857"/>
                  <a:pt x="592128" y="1312544"/>
                  <a:pt x="584487" y="1312544"/>
                </a:cubicBezTo>
                <a:cubicBezTo>
                  <a:pt x="576846" y="1312544"/>
                  <a:pt x="570161" y="1305857"/>
                  <a:pt x="570161" y="1298215"/>
                </a:cubicBezTo>
                <a:cubicBezTo>
                  <a:pt x="570161" y="1290573"/>
                  <a:pt x="576846" y="1283886"/>
                  <a:pt x="584487" y="1283886"/>
                </a:cubicBezTo>
                <a:close/>
                <a:moveTo>
                  <a:pt x="441230" y="1283886"/>
                </a:moveTo>
                <a:cubicBezTo>
                  <a:pt x="449825" y="1283886"/>
                  <a:pt x="455555" y="1290573"/>
                  <a:pt x="455555" y="1298215"/>
                </a:cubicBezTo>
                <a:cubicBezTo>
                  <a:pt x="455555" y="1305857"/>
                  <a:pt x="448871" y="1312544"/>
                  <a:pt x="441230" y="1312544"/>
                </a:cubicBezTo>
                <a:cubicBezTo>
                  <a:pt x="433589" y="1312544"/>
                  <a:pt x="426904" y="1305857"/>
                  <a:pt x="426904" y="1298215"/>
                </a:cubicBezTo>
                <a:cubicBezTo>
                  <a:pt x="426904" y="1290573"/>
                  <a:pt x="433589" y="1283886"/>
                  <a:pt x="441230" y="1283886"/>
                </a:cubicBezTo>
                <a:close/>
                <a:moveTo>
                  <a:pt x="298929" y="1283886"/>
                </a:moveTo>
                <a:cubicBezTo>
                  <a:pt x="306569" y="1283886"/>
                  <a:pt x="313254" y="1290573"/>
                  <a:pt x="313254" y="1298215"/>
                </a:cubicBezTo>
                <a:cubicBezTo>
                  <a:pt x="313254" y="1305857"/>
                  <a:pt x="306569" y="1312544"/>
                  <a:pt x="298929" y="1312544"/>
                </a:cubicBezTo>
                <a:cubicBezTo>
                  <a:pt x="291288" y="1312544"/>
                  <a:pt x="284603" y="1305857"/>
                  <a:pt x="284603" y="1298215"/>
                </a:cubicBezTo>
                <a:cubicBezTo>
                  <a:pt x="284603" y="1290573"/>
                  <a:pt x="291288" y="1283886"/>
                  <a:pt x="298929" y="1283886"/>
                </a:cubicBezTo>
                <a:close/>
                <a:moveTo>
                  <a:pt x="156627" y="1283886"/>
                </a:moveTo>
                <a:cubicBezTo>
                  <a:pt x="164267" y="1283886"/>
                  <a:pt x="170952" y="1290573"/>
                  <a:pt x="170952" y="1298215"/>
                </a:cubicBezTo>
                <a:cubicBezTo>
                  <a:pt x="170952" y="1305857"/>
                  <a:pt x="164267" y="1312544"/>
                  <a:pt x="156627" y="1312544"/>
                </a:cubicBezTo>
                <a:cubicBezTo>
                  <a:pt x="148986" y="1312544"/>
                  <a:pt x="142301" y="1305857"/>
                  <a:pt x="142301" y="1298215"/>
                </a:cubicBezTo>
                <a:cubicBezTo>
                  <a:pt x="142301" y="1290573"/>
                  <a:pt x="148986" y="1283886"/>
                  <a:pt x="156627" y="1283886"/>
                </a:cubicBezTo>
                <a:close/>
                <a:moveTo>
                  <a:pt x="14326" y="1283886"/>
                </a:moveTo>
                <a:cubicBezTo>
                  <a:pt x="21966" y="1283886"/>
                  <a:pt x="28651" y="1290573"/>
                  <a:pt x="28651" y="1298215"/>
                </a:cubicBezTo>
                <a:cubicBezTo>
                  <a:pt x="28651" y="1305857"/>
                  <a:pt x="21966" y="1312544"/>
                  <a:pt x="14326" y="1312544"/>
                </a:cubicBezTo>
                <a:cubicBezTo>
                  <a:pt x="6685" y="1312544"/>
                  <a:pt x="0" y="1305857"/>
                  <a:pt x="0" y="1298215"/>
                </a:cubicBezTo>
                <a:cubicBezTo>
                  <a:pt x="0" y="1290573"/>
                  <a:pt x="6685" y="1283886"/>
                  <a:pt x="14326" y="1283886"/>
                </a:cubicBezTo>
                <a:close/>
                <a:moveTo>
                  <a:pt x="1296949" y="1141550"/>
                </a:moveTo>
                <a:cubicBezTo>
                  <a:pt x="1305544" y="1141550"/>
                  <a:pt x="1311274" y="1147282"/>
                  <a:pt x="1311274" y="1155879"/>
                </a:cubicBezTo>
                <a:cubicBezTo>
                  <a:pt x="1311274" y="1163521"/>
                  <a:pt x="1304589" y="1170208"/>
                  <a:pt x="1296949" y="1170208"/>
                </a:cubicBezTo>
                <a:cubicBezTo>
                  <a:pt x="1289308" y="1170208"/>
                  <a:pt x="1282623" y="1163521"/>
                  <a:pt x="1282623" y="1155879"/>
                </a:cubicBezTo>
                <a:cubicBezTo>
                  <a:pt x="1282623" y="1148237"/>
                  <a:pt x="1289308" y="1141550"/>
                  <a:pt x="1296949" y="1141550"/>
                </a:cubicBezTo>
                <a:close/>
                <a:moveTo>
                  <a:pt x="1154647" y="1141550"/>
                </a:moveTo>
                <a:cubicBezTo>
                  <a:pt x="1162288" y="1141550"/>
                  <a:pt x="1168972" y="1147282"/>
                  <a:pt x="1168972" y="1155879"/>
                </a:cubicBezTo>
                <a:cubicBezTo>
                  <a:pt x="1168972" y="1163521"/>
                  <a:pt x="1162288" y="1170208"/>
                  <a:pt x="1154647" y="1170208"/>
                </a:cubicBezTo>
                <a:cubicBezTo>
                  <a:pt x="1147006" y="1170208"/>
                  <a:pt x="1140321" y="1163521"/>
                  <a:pt x="1140321" y="1155879"/>
                </a:cubicBezTo>
                <a:cubicBezTo>
                  <a:pt x="1140321" y="1148237"/>
                  <a:pt x="1147006" y="1141550"/>
                  <a:pt x="1154647" y="1141550"/>
                </a:cubicBezTo>
                <a:close/>
                <a:moveTo>
                  <a:pt x="1012347" y="1141550"/>
                </a:moveTo>
                <a:cubicBezTo>
                  <a:pt x="1019987" y="1141550"/>
                  <a:pt x="1026672" y="1147282"/>
                  <a:pt x="1026672" y="1155879"/>
                </a:cubicBezTo>
                <a:cubicBezTo>
                  <a:pt x="1026672" y="1163521"/>
                  <a:pt x="1019987" y="1170208"/>
                  <a:pt x="1012347" y="1170208"/>
                </a:cubicBezTo>
                <a:cubicBezTo>
                  <a:pt x="1004706" y="1170208"/>
                  <a:pt x="998021" y="1163521"/>
                  <a:pt x="998021" y="1155879"/>
                </a:cubicBezTo>
                <a:cubicBezTo>
                  <a:pt x="998021" y="1148237"/>
                  <a:pt x="1004706" y="1141550"/>
                  <a:pt x="1012347" y="1141550"/>
                </a:cubicBezTo>
                <a:close/>
                <a:moveTo>
                  <a:pt x="869090" y="1141550"/>
                </a:moveTo>
                <a:cubicBezTo>
                  <a:pt x="877683" y="1141550"/>
                  <a:pt x="883415" y="1147282"/>
                  <a:pt x="883415" y="1155879"/>
                </a:cubicBezTo>
                <a:cubicBezTo>
                  <a:pt x="883415" y="1163521"/>
                  <a:pt x="876730" y="1170208"/>
                  <a:pt x="869090" y="1170208"/>
                </a:cubicBezTo>
                <a:cubicBezTo>
                  <a:pt x="861449" y="1170208"/>
                  <a:pt x="854764" y="1163521"/>
                  <a:pt x="854764" y="1155879"/>
                </a:cubicBezTo>
                <a:cubicBezTo>
                  <a:pt x="854764" y="1148237"/>
                  <a:pt x="861449" y="1141550"/>
                  <a:pt x="869090" y="1141550"/>
                </a:cubicBezTo>
                <a:close/>
                <a:moveTo>
                  <a:pt x="726788" y="1141550"/>
                </a:moveTo>
                <a:cubicBezTo>
                  <a:pt x="734427" y="1141550"/>
                  <a:pt x="741113" y="1147282"/>
                  <a:pt x="741113" y="1155879"/>
                </a:cubicBezTo>
                <a:cubicBezTo>
                  <a:pt x="741113" y="1163521"/>
                  <a:pt x="734429" y="1170208"/>
                  <a:pt x="726788" y="1170208"/>
                </a:cubicBezTo>
                <a:cubicBezTo>
                  <a:pt x="719147" y="1170208"/>
                  <a:pt x="712462" y="1163521"/>
                  <a:pt x="712462" y="1155879"/>
                </a:cubicBezTo>
                <a:cubicBezTo>
                  <a:pt x="712462" y="1148237"/>
                  <a:pt x="719147" y="1141550"/>
                  <a:pt x="726788" y="1141550"/>
                </a:cubicBezTo>
                <a:close/>
                <a:moveTo>
                  <a:pt x="584487" y="1141550"/>
                </a:moveTo>
                <a:cubicBezTo>
                  <a:pt x="592128" y="1141550"/>
                  <a:pt x="598812" y="1147282"/>
                  <a:pt x="598812" y="1155879"/>
                </a:cubicBezTo>
                <a:cubicBezTo>
                  <a:pt x="598812" y="1163521"/>
                  <a:pt x="592128" y="1170208"/>
                  <a:pt x="584487" y="1170208"/>
                </a:cubicBezTo>
                <a:cubicBezTo>
                  <a:pt x="576846" y="1170208"/>
                  <a:pt x="570161" y="1163521"/>
                  <a:pt x="570161" y="1155879"/>
                </a:cubicBezTo>
                <a:cubicBezTo>
                  <a:pt x="570161" y="1148237"/>
                  <a:pt x="576846" y="1141550"/>
                  <a:pt x="584487" y="1141550"/>
                </a:cubicBezTo>
                <a:close/>
                <a:moveTo>
                  <a:pt x="441230" y="1141550"/>
                </a:moveTo>
                <a:cubicBezTo>
                  <a:pt x="449825" y="1141550"/>
                  <a:pt x="455555" y="1147282"/>
                  <a:pt x="455555" y="1155879"/>
                </a:cubicBezTo>
                <a:cubicBezTo>
                  <a:pt x="455555" y="1163521"/>
                  <a:pt x="448871" y="1170208"/>
                  <a:pt x="441230" y="1170208"/>
                </a:cubicBezTo>
                <a:cubicBezTo>
                  <a:pt x="433589" y="1170208"/>
                  <a:pt x="426904" y="1163521"/>
                  <a:pt x="426904" y="1155879"/>
                </a:cubicBezTo>
                <a:cubicBezTo>
                  <a:pt x="426904" y="1148237"/>
                  <a:pt x="433589" y="1141550"/>
                  <a:pt x="441230" y="1141550"/>
                </a:cubicBezTo>
                <a:close/>
                <a:moveTo>
                  <a:pt x="298929" y="1141550"/>
                </a:moveTo>
                <a:cubicBezTo>
                  <a:pt x="306569" y="1141550"/>
                  <a:pt x="313254" y="1147282"/>
                  <a:pt x="313254" y="1155879"/>
                </a:cubicBezTo>
                <a:cubicBezTo>
                  <a:pt x="313254" y="1163521"/>
                  <a:pt x="306569" y="1170208"/>
                  <a:pt x="298929" y="1170208"/>
                </a:cubicBezTo>
                <a:cubicBezTo>
                  <a:pt x="291288" y="1170208"/>
                  <a:pt x="284603" y="1163521"/>
                  <a:pt x="284603" y="1155879"/>
                </a:cubicBezTo>
                <a:cubicBezTo>
                  <a:pt x="284603" y="1148237"/>
                  <a:pt x="291288" y="1141550"/>
                  <a:pt x="298929" y="1141550"/>
                </a:cubicBezTo>
                <a:close/>
                <a:moveTo>
                  <a:pt x="156627" y="1141550"/>
                </a:moveTo>
                <a:cubicBezTo>
                  <a:pt x="164267" y="1141550"/>
                  <a:pt x="170952" y="1147282"/>
                  <a:pt x="170952" y="1155879"/>
                </a:cubicBezTo>
                <a:cubicBezTo>
                  <a:pt x="170952" y="1163521"/>
                  <a:pt x="164267" y="1170208"/>
                  <a:pt x="156627" y="1170208"/>
                </a:cubicBezTo>
                <a:cubicBezTo>
                  <a:pt x="148986" y="1170208"/>
                  <a:pt x="142301" y="1163521"/>
                  <a:pt x="142301" y="1155879"/>
                </a:cubicBezTo>
                <a:cubicBezTo>
                  <a:pt x="142301" y="1148237"/>
                  <a:pt x="148986" y="1141550"/>
                  <a:pt x="156627" y="1141550"/>
                </a:cubicBezTo>
                <a:close/>
                <a:moveTo>
                  <a:pt x="14326" y="1140595"/>
                </a:moveTo>
                <a:cubicBezTo>
                  <a:pt x="21966" y="1140595"/>
                  <a:pt x="28651" y="1147282"/>
                  <a:pt x="28651" y="1154924"/>
                </a:cubicBezTo>
                <a:cubicBezTo>
                  <a:pt x="28651" y="1163521"/>
                  <a:pt x="21966" y="1169253"/>
                  <a:pt x="14326" y="1169253"/>
                </a:cubicBezTo>
                <a:cubicBezTo>
                  <a:pt x="6685" y="1169253"/>
                  <a:pt x="0" y="1162566"/>
                  <a:pt x="0" y="1154924"/>
                </a:cubicBezTo>
                <a:cubicBezTo>
                  <a:pt x="0" y="1147282"/>
                  <a:pt x="6685" y="1140595"/>
                  <a:pt x="14326" y="1140595"/>
                </a:cubicBezTo>
                <a:close/>
                <a:moveTo>
                  <a:pt x="1296949" y="998260"/>
                </a:moveTo>
                <a:cubicBezTo>
                  <a:pt x="1305544" y="998260"/>
                  <a:pt x="1311274" y="1004947"/>
                  <a:pt x="1311274" y="1012589"/>
                </a:cubicBezTo>
                <a:cubicBezTo>
                  <a:pt x="1311274" y="1020231"/>
                  <a:pt x="1304589" y="1026918"/>
                  <a:pt x="1296949" y="1026918"/>
                </a:cubicBezTo>
                <a:cubicBezTo>
                  <a:pt x="1289308" y="1026918"/>
                  <a:pt x="1282623" y="1020231"/>
                  <a:pt x="1282623" y="1012589"/>
                </a:cubicBezTo>
                <a:cubicBezTo>
                  <a:pt x="1282623" y="1004947"/>
                  <a:pt x="1289308" y="998260"/>
                  <a:pt x="1296949" y="998260"/>
                </a:cubicBezTo>
                <a:close/>
                <a:moveTo>
                  <a:pt x="1154647" y="998260"/>
                </a:moveTo>
                <a:cubicBezTo>
                  <a:pt x="1162288" y="998260"/>
                  <a:pt x="1168972" y="1004947"/>
                  <a:pt x="1168972" y="1012589"/>
                </a:cubicBezTo>
                <a:cubicBezTo>
                  <a:pt x="1168972" y="1020231"/>
                  <a:pt x="1162288" y="1026918"/>
                  <a:pt x="1154647" y="1026918"/>
                </a:cubicBezTo>
                <a:cubicBezTo>
                  <a:pt x="1147006" y="1026918"/>
                  <a:pt x="1140321" y="1020231"/>
                  <a:pt x="1140321" y="1012589"/>
                </a:cubicBezTo>
                <a:cubicBezTo>
                  <a:pt x="1140321" y="1004947"/>
                  <a:pt x="1147006" y="998260"/>
                  <a:pt x="1154647" y="998260"/>
                </a:cubicBezTo>
                <a:close/>
                <a:moveTo>
                  <a:pt x="1012347" y="998260"/>
                </a:moveTo>
                <a:cubicBezTo>
                  <a:pt x="1019987" y="998260"/>
                  <a:pt x="1026672" y="1004947"/>
                  <a:pt x="1026672" y="1012589"/>
                </a:cubicBezTo>
                <a:cubicBezTo>
                  <a:pt x="1026672" y="1020231"/>
                  <a:pt x="1019987" y="1026918"/>
                  <a:pt x="1012347" y="1026918"/>
                </a:cubicBezTo>
                <a:cubicBezTo>
                  <a:pt x="1004706" y="1026918"/>
                  <a:pt x="998021" y="1020231"/>
                  <a:pt x="998021" y="1012589"/>
                </a:cubicBezTo>
                <a:cubicBezTo>
                  <a:pt x="998021" y="1004947"/>
                  <a:pt x="1004706" y="998260"/>
                  <a:pt x="1012347" y="998260"/>
                </a:cubicBezTo>
                <a:close/>
                <a:moveTo>
                  <a:pt x="869090" y="998260"/>
                </a:moveTo>
                <a:cubicBezTo>
                  <a:pt x="877683" y="998260"/>
                  <a:pt x="883415" y="1004947"/>
                  <a:pt x="883415" y="1012589"/>
                </a:cubicBezTo>
                <a:cubicBezTo>
                  <a:pt x="883415" y="1020231"/>
                  <a:pt x="876730" y="1026918"/>
                  <a:pt x="869090" y="1026918"/>
                </a:cubicBezTo>
                <a:cubicBezTo>
                  <a:pt x="861449" y="1026918"/>
                  <a:pt x="854764" y="1020231"/>
                  <a:pt x="854764" y="1012589"/>
                </a:cubicBezTo>
                <a:cubicBezTo>
                  <a:pt x="854764" y="1004947"/>
                  <a:pt x="861449" y="998260"/>
                  <a:pt x="869090" y="998260"/>
                </a:cubicBezTo>
                <a:close/>
                <a:moveTo>
                  <a:pt x="726788" y="998260"/>
                </a:moveTo>
                <a:cubicBezTo>
                  <a:pt x="734427" y="998260"/>
                  <a:pt x="741113" y="1004947"/>
                  <a:pt x="741113" y="1012589"/>
                </a:cubicBezTo>
                <a:cubicBezTo>
                  <a:pt x="741113" y="1020231"/>
                  <a:pt x="734429" y="1026918"/>
                  <a:pt x="726788" y="1026918"/>
                </a:cubicBezTo>
                <a:cubicBezTo>
                  <a:pt x="719147" y="1026918"/>
                  <a:pt x="712462" y="1020231"/>
                  <a:pt x="712462" y="1012589"/>
                </a:cubicBezTo>
                <a:cubicBezTo>
                  <a:pt x="712462" y="1004947"/>
                  <a:pt x="719147" y="998260"/>
                  <a:pt x="726788" y="998260"/>
                </a:cubicBezTo>
                <a:close/>
                <a:moveTo>
                  <a:pt x="584487" y="998260"/>
                </a:moveTo>
                <a:cubicBezTo>
                  <a:pt x="592128" y="998260"/>
                  <a:pt x="598812" y="1004947"/>
                  <a:pt x="598812" y="1012589"/>
                </a:cubicBezTo>
                <a:cubicBezTo>
                  <a:pt x="598812" y="1020231"/>
                  <a:pt x="592128" y="1026918"/>
                  <a:pt x="584487" y="1026918"/>
                </a:cubicBezTo>
                <a:cubicBezTo>
                  <a:pt x="576846" y="1026918"/>
                  <a:pt x="570161" y="1020231"/>
                  <a:pt x="570161" y="1012589"/>
                </a:cubicBezTo>
                <a:cubicBezTo>
                  <a:pt x="570161" y="1004947"/>
                  <a:pt x="576846" y="998260"/>
                  <a:pt x="584487" y="998260"/>
                </a:cubicBezTo>
                <a:close/>
                <a:moveTo>
                  <a:pt x="441230" y="998260"/>
                </a:moveTo>
                <a:cubicBezTo>
                  <a:pt x="449825" y="998260"/>
                  <a:pt x="455555" y="1004947"/>
                  <a:pt x="455555" y="1012589"/>
                </a:cubicBezTo>
                <a:cubicBezTo>
                  <a:pt x="455555" y="1020231"/>
                  <a:pt x="448871" y="1026918"/>
                  <a:pt x="441230" y="1026918"/>
                </a:cubicBezTo>
                <a:cubicBezTo>
                  <a:pt x="433589" y="1026918"/>
                  <a:pt x="426904" y="1020231"/>
                  <a:pt x="426904" y="1012589"/>
                </a:cubicBezTo>
                <a:cubicBezTo>
                  <a:pt x="426904" y="1004947"/>
                  <a:pt x="433589" y="998260"/>
                  <a:pt x="441230" y="998260"/>
                </a:cubicBezTo>
                <a:close/>
                <a:moveTo>
                  <a:pt x="298929" y="998260"/>
                </a:moveTo>
                <a:cubicBezTo>
                  <a:pt x="306569" y="998260"/>
                  <a:pt x="313254" y="1004947"/>
                  <a:pt x="313254" y="1012589"/>
                </a:cubicBezTo>
                <a:cubicBezTo>
                  <a:pt x="313254" y="1020231"/>
                  <a:pt x="306569" y="1026918"/>
                  <a:pt x="298929" y="1026918"/>
                </a:cubicBezTo>
                <a:cubicBezTo>
                  <a:pt x="291288" y="1026918"/>
                  <a:pt x="284603" y="1020231"/>
                  <a:pt x="284603" y="1012589"/>
                </a:cubicBezTo>
                <a:cubicBezTo>
                  <a:pt x="284603" y="1004947"/>
                  <a:pt x="291288" y="998260"/>
                  <a:pt x="298929" y="998260"/>
                </a:cubicBezTo>
                <a:close/>
                <a:moveTo>
                  <a:pt x="156627" y="998260"/>
                </a:moveTo>
                <a:cubicBezTo>
                  <a:pt x="164267" y="998260"/>
                  <a:pt x="170952" y="1004947"/>
                  <a:pt x="170952" y="1012589"/>
                </a:cubicBezTo>
                <a:cubicBezTo>
                  <a:pt x="170952" y="1020231"/>
                  <a:pt x="164267" y="1026918"/>
                  <a:pt x="156627" y="1026918"/>
                </a:cubicBezTo>
                <a:cubicBezTo>
                  <a:pt x="148986" y="1026918"/>
                  <a:pt x="142301" y="1020231"/>
                  <a:pt x="142301" y="1012589"/>
                </a:cubicBezTo>
                <a:cubicBezTo>
                  <a:pt x="142301" y="1004947"/>
                  <a:pt x="148986" y="998260"/>
                  <a:pt x="156627" y="998260"/>
                </a:cubicBezTo>
                <a:close/>
                <a:moveTo>
                  <a:pt x="14326" y="998260"/>
                </a:moveTo>
                <a:cubicBezTo>
                  <a:pt x="21966" y="998260"/>
                  <a:pt x="28651" y="1004947"/>
                  <a:pt x="28651" y="1012589"/>
                </a:cubicBezTo>
                <a:cubicBezTo>
                  <a:pt x="28651" y="1020231"/>
                  <a:pt x="21966" y="1026918"/>
                  <a:pt x="14326" y="1026918"/>
                </a:cubicBezTo>
                <a:cubicBezTo>
                  <a:pt x="6685" y="1026918"/>
                  <a:pt x="0" y="1020231"/>
                  <a:pt x="0" y="1012589"/>
                </a:cubicBezTo>
                <a:cubicBezTo>
                  <a:pt x="0" y="1004947"/>
                  <a:pt x="6685" y="998260"/>
                  <a:pt x="14326" y="998260"/>
                </a:cubicBezTo>
                <a:close/>
                <a:moveTo>
                  <a:pt x="1296949" y="855924"/>
                </a:moveTo>
                <a:cubicBezTo>
                  <a:pt x="1305544" y="855924"/>
                  <a:pt x="1311274" y="862611"/>
                  <a:pt x="1311274" y="870253"/>
                </a:cubicBezTo>
                <a:cubicBezTo>
                  <a:pt x="1311274" y="877895"/>
                  <a:pt x="1304589" y="884582"/>
                  <a:pt x="1296949" y="884582"/>
                </a:cubicBezTo>
                <a:cubicBezTo>
                  <a:pt x="1289308" y="884582"/>
                  <a:pt x="1282623" y="877895"/>
                  <a:pt x="1282623" y="870253"/>
                </a:cubicBezTo>
                <a:cubicBezTo>
                  <a:pt x="1282623" y="862611"/>
                  <a:pt x="1289308" y="855924"/>
                  <a:pt x="1296949" y="855924"/>
                </a:cubicBezTo>
                <a:close/>
                <a:moveTo>
                  <a:pt x="1154647" y="855924"/>
                </a:moveTo>
                <a:cubicBezTo>
                  <a:pt x="1162288" y="855924"/>
                  <a:pt x="1168972" y="862611"/>
                  <a:pt x="1168972" y="870253"/>
                </a:cubicBezTo>
                <a:cubicBezTo>
                  <a:pt x="1168972" y="877895"/>
                  <a:pt x="1162288" y="884582"/>
                  <a:pt x="1154647" y="884582"/>
                </a:cubicBezTo>
                <a:cubicBezTo>
                  <a:pt x="1147006" y="884582"/>
                  <a:pt x="1140321" y="877895"/>
                  <a:pt x="1140321" y="870253"/>
                </a:cubicBezTo>
                <a:cubicBezTo>
                  <a:pt x="1140321" y="862611"/>
                  <a:pt x="1147006" y="855924"/>
                  <a:pt x="1154647" y="855924"/>
                </a:cubicBezTo>
                <a:close/>
                <a:moveTo>
                  <a:pt x="1012347" y="855924"/>
                </a:moveTo>
                <a:cubicBezTo>
                  <a:pt x="1019987" y="855924"/>
                  <a:pt x="1026672" y="862611"/>
                  <a:pt x="1026672" y="870253"/>
                </a:cubicBezTo>
                <a:cubicBezTo>
                  <a:pt x="1026672" y="877895"/>
                  <a:pt x="1019987" y="884582"/>
                  <a:pt x="1012347" y="884582"/>
                </a:cubicBezTo>
                <a:cubicBezTo>
                  <a:pt x="1004706" y="884582"/>
                  <a:pt x="998021" y="877895"/>
                  <a:pt x="998021" y="870253"/>
                </a:cubicBezTo>
                <a:cubicBezTo>
                  <a:pt x="998021" y="862611"/>
                  <a:pt x="1004706" y="855924"/>
                  <a:pt x="1012347" y="855924"/>
                </a:cubicBezTo>
                <a:close/>
                <a:moveTo>
                  <a:pt x="869090" y="855924"/>
                </a:moveTo>
                <a:cubicBezTo>
                  <a:pt x="877683" y="855924"/>
                  <a:pt x="883415" y="862611"/>
                  <a:pt x="883415" y="870253"/>
                </a:cubicBezTo>
                <a:cubicBezTo>
                  <a:pt x="883415" y="877895"/>
                  <a:pt x="876730" y="884582"/>
                  <a:pt x="869090" y="884582"/>
                </a:cubicBezTo>
                <a:cubicBezTo>
                  <a:pt x="861449" y="884582"/>
                  <a:pt x="854764" y="877895"/>
                  <a:pt x="854764" y="870253"/>
                </a:cubicBezTo>
                <a:cubicBezTo>
                  <a:pt x="854764" y="862611"/>
                  <a:pt x="861449" y="855924"/>
                  <a:pt x="869090" y="855924"/>
                </a:cubicBezTo>
                <a:close/>
                <a:moveTo>
                  <a:pt x="726788" y="855924"/>
                </a:moveTo>
                <a:cubicBezTo>
                  <a:pt x="734427" y="855924"/>
                  <a:pt x="741113" y="862611"/>
                  <a:pt x="741113" y="870253"/>
                </a:cubicBezTo>
                <a:cubicBezTo>
                  <a:pt x="741113" y="877895"/>
                  <a:pt x="734429" y="884582"/>
                  <a:pt x="726788" y="884582"/>
                </a:cubicBezTo>
                <a:cubicBezTo>
                  <a:pt x="719147" y="884582"/>
                  <a:pt x="712462" y="877895"/>
                  <a:pt x="712462" y="870253"/>
                </a:cubicBezTo>
                <a:cubicBezTo>
                  <a:pt x="712462" y="862611"/>
                  <a:pt x="719147" y="855924"/>
                  <a:pt x="726788" y="855924"/>
                </a:cubicBezTo>
                <a:close/>
                <a:moveTo>
                  <a:pt x="584487" y="855924"/>
                </a:moveTo>
                <a:cubicBezTo>
                  <a:pt x="592128" y="855924"/>
                  <a:pt x="598812" y="862611"/>
                  <a:pt x="598812" y="870253"/>
                </a:cubicBezTo>
                <a:cubicBezTo>
                  <a:pt x="598812" y="877895"/>
                  <a:pt x="592128" y="884582"/>
                  <a:pt x="584487" y="884582"/>
                </a:cubicBezTo>
                <a:cubicBezTo>
                  <a:pt x="576846" y="884582"/>
                  <a:pt x="570161" y="877895"/>
                  <a:pt x="570161" y="870253"/>
                </a:cubicBezTo>
                <a:cubicBezTo>
                  <a:pt x="570161" y="862611"/>
                  <a:pt x="576846" y="855924"/>
                  <a:pt x="584487" y="855924"/>
                </a:cubicBezTo>
                <a:close/>
                <a:moveTo>
                  <a:pt x="441230" y="855924"/>
                </a:moveTo>
                <a:cubicBezTo>
                  <a:pt x="449825" y="855924"/>
                  <a:pt x="455555" y="862611"/>
                  <a:pt x="455555" y="870253"/>
                </a:cubicBezTo>
                <a:cubicBezTo>
                  <a:pt x="455555" y="877895"/>
                  <a:pt x="448871" y="884582"/>
                  <a:pt x="441230" y="884582"/>
                </a:cubicBezTo>
                <a:cubicBezTo>
                  <a:pt x="433589" y="884582"/>
                  <a:pt x="426904" y="877895"/>
                  <a:pt x="426904" y="870253"/>
                </a:cubicBezTo>
                <a:cubicBezTo>
                  <a:pt x="426904" y="862611"/>
                  <a:pt x="433589" y="855924"/>
                  <a:pt x="441230" y="855924"/>
                </a:cubicBezTo>
                <a:close/>
                <a:moveTo>
                  <a:pt x="298929" y="855924"/>
                </a:moveTo>
                <a:cubicBezTo>
                  <a:pt x="306569" y="855924"/>
                  <a:pt x="313254" y="862611"/>
                  <a:pt x="313254" y="870253"/>
                </a:cubicBezTo>
                <a:cubicBezTo>
                  <a:pt x="313254" y="877895"/>
                  <a:pt x="306569" y="884582"/>
                  <a:pt x="298929" y="884582"/>
                </a:cubicBezTo>
                <a:cubicBezTo>
                  <a:pt x="291288" y="884582"/>
                  <a:pt x="284603" y="877895"/>
                  <a:pt x="284603" y="870253"/>
                </a:cubicBezTo>
                <a:cubicBezTo>
                  <a:pt x="284603" y="862611"/>
                  <a:pt x="291288" y="855924"/>
                  <a:pt x="298929" y="855924"/>
                </a:cubicBezTo>
                <a:close/>
                <a:moveTo>
                  <a:pt x="156627" y="855924"/>
                </a:moveTo>
                <a:cubicBezTo>
                  <a:pt x="164267" y="855924"/>
                  <a:pt x="170952" y="862611"/>
                  <a:pt x="170952" y="870253"/>
                </a:cubicBezTo>
                <a:cubicBezTo>
                  <a:pt x="170952" y="877895"/>
                  <a:pt x="164267" y="884582"/>
                  <a:pt x="156627" y="884582"/>
                </a:cubicBezTo>
                <a:cubicBezTo>
                  <a:pt x="148986" y="884582"/>
                  <a:pt x="142301" y="877895"/>
                  <a:pt x="142301" y="870253"/>
                </a:cubicBezTo>
                <a:cubicBezTo>
                  <a:pt x="142301" y="862611"/>
                  <a:pt x="148986" y="855924"/>
                  <a:pt x="156627" y="855924"/>
                </a:cubicBezTo>
                <a:close/>
                <a:moveTo>
                  <a:pt x="14326" y="855924"/>
                </a:moveTo>
                <a:cubicBezTo>
                  <a:pt x="21966" y="855924"/>
                  <a:pt x="28651" y="862611"/>
                  <a:pt x="28651" y="870253"/>
                </a:cubicBezTo>
                <a:cubicBezTo>
                  <a:pt x="28651" y="877895"/>
                  <a:pt x="21966" y="884582"/>
                  <a:pt x="14326" y="884582"/>
                </a:cubicBezTo>
                <a:cubicBezTo>
                  <a:pt x="6685" y="884582"/>
                  <a:pt x="0" y="877895"/>
                  <a:pt x="0" y="870253"/>
                </a:cubicBezTo>
                <a:cubicBezTo>
                  <a:pt x="0" y="862611"/>
                  <a:pt x="6685" y="855924"/>
                  <a:pt x="14326" y="855924"/>
                </a:cubicBezTo>
                <a:close/>
                <a:moveTo>
                  <a:pt x="1296949" y="713588"/>
                </a:moveTo>
                <a:cubicBezTo>
                  <a:pt x="1305544" y="713588"/>
                  <a:pt x="1311274" y="719320"/>
                  <a:pt x="1311274" y="727917"/>
                </a:cubicBezTo>
                <a:cubicBezTo>
                  <a:pt x="1311274" y="735559"/>
                  <a:pt x="1304589" y="742246"/>
                  <a:pt x="1296949" y="742246"/>
                </a:cubicBezTo>
                <a:cubicBezTo>
                  <a:pt x="1289308" y="742246"/>
                  <a:pt x="1282623" y="735559"/>
                  <a:pt x="1282623" y="727917"/>
                </a:cubicBezTo>
                <a:cubicBezTo>
                  <a:pt x="1282623" y="720275"/>
                  <a:pt x="1289308" y="713588"/>
                  <a:pt x="1296949" y="713588"/>
                </a:cubicBezTo>
                <a:close/>
                <a:moveTo>
                  <a:pt x="1154647" y="713588"/>
                </a:moveTo>
                <a:cubicBezTo>
                  <a:pt x="1162288" y="713588"/>
                  <a:pt x="1168972" y="719320"/>
                  <a:pt x="1168972" y="727917"/>
                </a:cubicBezTo>
                <a:cubicBezTo>
                  <a:pt x="1168972" y="735559"/>
                  <a:pt x="1162288" y="742246"/>
                  <a:pt x="1154647" y="742246"/>
                </a:cubicBezTo>
                <a:cubicBezTo>
                  <a:pt x="1147006" y="742246"/>
                  <a:pt x="1140321" y="735559"/>
                  <a:pt x="1140321" y="727917"/>
                </a:cubicBezTo>
                <a:cubicBezTo>
                  <a:pt x="1140321" y="720275"/>
                  <a:pt x="1147006" y="713588"/>
                  <a:pt x="1154647" y="713588"/>
                </a:cubicBezTo>
                <a:close/>
                <a:moveTo>
                  <a:pt x="1012347" y="713588"/>
                </a:moveTo>
                <a:cubicBezTo>
                  <a:pt x="1019987" y="713588"/>
                  <a:pt x="1026672" y="719320"/>
                  <a:pt x="1026672" y="727917"/>
                </a:cubicBezTo>
                <a:cubicBezTo>
                  <a:pt x="1026672" y="735559"/>
                  <a:pt x="1019987" y="742246"/>
                  <a:pt x="1012347" y="742246"/>
                </a:cubicBezTo>
                <a:cubicBezTo>
                  <a:pt x="1004706" y="742246"/>
                  <a:pt x="998021" y="735559"/>
                  <a:pt x="998021" y="727917"/>
                </a:cubicBezTo>
                <a:cubicBezTo>
                  <a:pt x="998021" y="720275"/>
                  <a:pt x="1004706" y="713588"/>
                  <a:pt x="1012347" y="713588"/>
                </a:cubicBezTo>
                <a:close/>
                <a:moveTo>
                  <a:pt x="869090" y="713588"/>
                </a:moveTo>
                <a:cubicBezTo>
                  <a:pt x="877683" y="713588"/>
                  <a:pt x="883415" y="719320"/>
                  <a:pt x="883415" y="727917"/>
                </a:cubicBezTo>
                <a:cubicBezTo>
                  <a:pt x="883415" y="735559"/>
                  <a:pt x="876730" y="742246"/>
                  <a:pt x="869090" y="742246"/>
                </a:cubicBezTo>
                <a:cubicBezTo>
                  <a:pt x="861449" y="742246"/>
                  <a:pt x="854764" y="735559"/>
                  <a:pt x="854764" y="727917"/>
                </a:cubicBezTo>
                <a:cubicBezTo>
                  <a:pt x="854764" y="720275"/>
                  <a:pt x="861449" y="713588"/>
                  <a:pt x="869090" y="713588"/>
                </a:cubicBezTo>
                <a:close/>
                <a:moveTo>
                  <a:pt x="726788" y="713588"/>
                </a:moveTo>
                <a:cubicBezTo>
                  <a:pt x="734427" y="713588"/>
                  <a:pt x="741113" y="719320"/>
                  <a:pt x="741113" y="727917"/>
                </a:cubicBezTo>
                <a:cubicBezTo>
                  <a:pt x="741113" y="735559"/>
                  <a:pt x="734429" y="742246"/>
                  <a:pt x="726788" y="742246"/>
                </a:cubicBezTo>
                <a:cubicBezTo>
                  <a:pt x="719147" y="742246"/>
                  <a:pt x="712462" y="735559"/>
                  <a:pt x="712462" y="727917"/>
                </a:cubicBezTo>
                <a:cubicBezTo>
                  <a:pt x="712462" y="720275"/>
                  <a:pt x="719147" y="713588"/>
                  <a:pt x="726788" y="713588"/>
                </a:cubicBezTo>
                <a:close/>
                <a:moveTo>
                  <a:pt x="584487" y="713588"/>
                </a:moveTo>
                <a:cubicBezTo>
                  <a:pt x="592128" y="713588"/>
                  <a:pt x="598812" y="719320"/>
                  <a:pt x="598812" y="727917"/>
                </a:cubicBezTo>
                <a:cubicBezTo>
                  <a:pt x="598812" y="735559"/>
                  <a:pt x="592128" y="742246"/>
                  <a:pt x="584487" y="742246"/>
                </a:cubicBezTo>
                <a:cubicBezTo>
                  <a:pt x="576846" y="742246"/>
                  <a:pt x="570161" y="735559"/>
                  <a:pt x="570161" y="727917"/>
                </a:cubicBezTo>
                <a:cubicBezTo>
                  <a:pt x="570161" y="720275"/>
                  <a:pt x="576846" y="713588"/>
                  <a:pt x="584487" y="713588"/>
                </a:cubicBezTo>
                <a:close/>
                <a:moveTo>
                  <a:pt x="441230" y="713588"/>
                </a:moveTo>
                <a:cubicBezTo>
                  <a:pt x="449825" y="713588"/>
                  <a:pt x="455555" y="719320"/>
                  <a:pt x="455555" y="727917"/>
                </a:cubicBezTo>
                <a:cubicBezTo>
                  <a:pt x="455555" y="735559"/>
                  <a:pt x="448871" y="742246"/>
                  <a:pt x="441230" y="742246"/>
                </a:cubicBezTo>
                <a:cubicBezTo>
                  <a:pt x="433589" y="742246"/>
                  <a:pt x="426904" y="735559"/>
                  <a:pt x="426904" y="727917"/>
                </a:cubicBezTo>
                <a:cubicBezTo>
                  <a:pt x="426904" y="720275"/>
                  <a:pt x="433589" y="713588"/>
                  <a:pt x="441230" y="713588"/>
                </a:cubicBezTo>
                <a:close/>
                <a:moveTo>
                  <a:pt x="298929" y="713588"/>
                </a:moveTo>
                <a:cubicBezTo>
                  <a:pt x="306569" y="713588"/>
                  <a:pt x="313254" y="719320"/>
                  <a:pt x="313254" y="727917"/>
                </a:cubicBezTo>
                <a:cubicBezTo>
                  <a:pt x="313254" y="735559"/>
                  <a:pt x="306569" y="742246"/>
                  <a:pt x="298929" y="742246"/>
                </a:cubicBezTo>
                <a:cubicBezTo>
                  <a:pt x="291288" y="742246"/>
                  <a:pt x="284603" y="735559"/>
                  <a:pt x="284603" y="727917"/>
                </a:cubicBezTo>
                <a:cubicBezTo>
                  <a:pt x="284603" y="720275"/>
                  <a:pt x="291288" y="713588"/>
                  <a:pt x="298929" y="713588"/>
                </a:cubicBezTo>
                <a:close/>
                <a:moveTo>
                  <a:pt x="156627" y="713588"/>
                </a:moveTo>
                <a:cubicBezTo>
                  <a:pt x="164267" y="713588"/>
                  <a:pt x="170952" y="719320"/>
                  <a:pt x="170952" y="727917"/>
                </a:cubicBezTo>
                <a:cubicBezTo>
                  <a:pt x="170952" y="735559"/>
                  <a:pt x="164267" y="742246"/>
                  <a:pt x="156627" y="742246"/>
                </a:cubicBezTo>
                <a:cubicBezTo>
                  <a:pt x="148986" y="742246"/>
                  <a:pt x="142301" y="735559"/>
                  <a:pt x="142301" y="727917"/>
                </a:cubicBezTo>
                <a:cubicBezTo>
                  <a:pt x="142301" y="720275"/>
                  <a:pt x="148986" y="713588"/>
                  <a:pt x="156627" y="713588"/>
                </a:cubicBezTo>
                <a:close/>
                <a:moveTo>
                  <a:pt x="14326" y="712633"/>
                </a:moveTo>
                <a:cubicBezTo>
                  <a:pt x="21966" y="712633"/>
                  <a:pt x="28651" y="719320"/>
                  <a:pt x="28651" y="726962"/>
                </a:cubicBezTo>
                <a:cubicBezTo>
                  <a:pt x="28651" y="735559"/>
                  <a:pt x="21966" y="741291"/>
                  <a:pt x="14326" y="741291"/>
                </a:cubicBezTo>
                <a:cubicBezTo>
                  <a:pt x="6685" y="741291"/>
                  <a:pt x="0" y="734604"/>
                  <a:pt x="0" y="726962"/>
                </a:cubicBezTo>
                <a:cubicBezTo>
                  <a:pt x="0" y="719320"/>
                  <a:pt x="6685" y="712633"/>
                  <a:pt x="14326" y="712633"/>
                </a:cubicBezTo>
                <a:close/>
                <a:moveTo>
                  <a:pt x="1296949" y="570298"/>
                </a:moveTo>
                <a:cubicBezTo>
                  <a:pt x="1305544" y="570298"/>
                  <a:pt x="1311274" y="576985"/>
                  <a:pt x="1311274" y="584627"/>
                </a:cubicBezTo>
                <a:cubicBezTo>
                  <a:pt x="1311274" y="592269"/>
                  <a:pt x="1304589" y="598956"/>
                  <a:pt x="1296949" y="598956"/>
                </a:cubicBezTo>
                <a:cubicBezTo>
                  <a:pt x="1289308" y="598956"/>
                  <a:pt x="1282623" y="592269"/>
                  <a:pt x="1282623" y="584627"/>
                </a:cubicBezTo>
                <a:cubicBezTo>
                  <a:pt x="1282623" y="576985"/>
                  <a:pt x="1289308" y="570298"/>
                  <a:pt x="1296949" y="570298"/>
                </a:cubicBezTo>
                <a:close/>
                <a:moveTo>
                  <a:pt x="1154647" y="570298"/>
                </a:moveTo>
                <a:cubicBezTo>
                  <a:pt x="1162288" y="570298"/>
                  <a:pt x="1168972" y="576985"/>
                  <a:pt x="1168972" y="584627"/>
                </a:cubicBezTo>
                <a:cubicBezTo>
                  <a:pt x="1168972" y="592269"/>
                  <a:pt x="1162288" y="598956"/>
                  <a:pt x="1154647" y="598956"/>
                </a:cubicBezTo>
                <a:cubicBezTo>
                  <a:pt x="1147006" y="598956"/>
                  <a:pt x="1140321" y="592269"/>
                  <a:pt x="1140321" y="584627"/>
                </a:cubicBezTo>
                <a:cubicBezTo>
                  <a:pt x="1140321" y="576985"/>
                  <a:pt x="1147006" y="570298"/>
                  <a:pt x="1154647" y="570298"/>
                </a:cubicBezTo>
                <a:close/>
                <a:moveTo>
                  <a:pt x="1012347" y="570298"/>
                </a:moveTo>
                <a:cubicBezTo>
                  <a:pt x="1019987" y="570298"/>
                  <a:pt x="1026672" y="576985"/>
                  <a:pt x="1026672" y="584627"/>
                </a:cubicBezTo>
                <a:cubicBezTo>
                  <a:pt x="1026672" y="592269"/>
                  <a:pt x="1019987" y="598956"/>
                  <a:pt x="1012347" y="598956"/>
                </a:cubicBezTo>
                <a:cubicBezTo>
                  <a:pt x="1004706" y="598956"/>
                  <a:pt x="998021" y="592269"/>
                  <a:pt x="998021" y="584627"/>
                </a:cubicBezTo>
                <a:cubicBezTo>
                  <a:pt x="998021" y="576985"/>
                  <a:pt x="1004706" y="570298"/>
                  <a:pt x="1012347" y="570298"/>
                </a:cubicBezTo>
                <a:close/>
                <a:moveTo>
                  <a:pt x="869090" y="570298"/>
                </a:moveTo>
                <a:cubicBezTo>
                  <a:pt x="877683" y="570298"/>
                  <a:pt x="883415" y="576985"/>
                  <a:pt x="883415" y="584627"/>
                </a:cubicBezTo>
                <a:cubicBezTo>
                  <a:pt x="883415" y="592269"/>
                  <a:pt x="876730" y="598956"/>
                  <a:pt x="869090" y="598956"/>
                </a:cubicBezTo>
                <a:cubicBezTo>
                  <a:pt x="861449" y="598956"/>
                  <a:pt x="854764" y="592269"/>
                  <a:pt x="854764" y="584627"/>
                </a:cubicBezTo>
                <a:cubicBezTo>
                  <a:pt x="854764" y="576985"/>
                  <a:pt x="861449" y="570298"/>
                  <a:pt x="869090" y="570298"/>
                </a:cubicBezTo>
                <a:close/>
                <a:moveTo>
                  <a:pt x="726788" y="570298"/>
                </a:moveTo>
                <a:cubicBezTo>
                  <a:pt x="734427" y="570298"/>
                  <a:pt x="741113" y="576985"/>
                  <a:pt x="741113" y="584627"/>
                </a:cubicBezTo>
                <a:cubicBezTo>
                  <a:pt x="741113" y="592269"/>
                  <a:pt x="734429" y="598956"/>
                  <a:pt x="726788" y="598956"/>
                </a:cubicBezTo>
                <a:cubicBezTo>
                  <a:pt x="719147" y="598956"/>
                  <a:pt x="712462" y="592269"/>
                  <a:pt x="712462" y="584627"/>
                </a:cubicBezTo>
                <a:cubicBezTo>
                  <a:pt x="712462" y="576985"/>
                  <a:pt x="719147" y="570298"/>
                  <a:pt x="726788" y="570298"/>
                </a:cubicBezTo>
                <a:close/>
                <a:moveTo>
                  <a:pt x="584487" y="570298"/>
                </a:moveTo>
                <a:cubicBezTo>
                  <a:pt x="592128" y="570298"/>
                  <a:pt x="598812" y="576985"/>
                  <a:pt x="598812" y="584627"/>
                </a:cubicBezTo>
                <a:cubicBezTo>
                  <a:pt x="598812" y="592269"/>
                  <a:pt x="592128" y="598956"/>
                  <a:pt x="584487" y="598956"/>
                </a:cubicBezTo>
                <a:cubicBezTo>
                  <a:pt x="576846" y="598956"/>
                  <a:pt x="570161" y="592269"/>
                  <a:pt x="570161" y="584627"/>
                </a:cubicBezTo>
                <a:cubicBezTo>
                  <a:pt x="570161" y="576985"/>
                  <a:pt x="576846" y="570298"/>
                  <a:pt x="584487" y="570298"/>
                </a:cubicBezTo>
                <a:close/>
                <a:moveTo>
                  <a:pt x="441230" y="570298"/>
                </a:moveTo>
                <a:cubicBezTo>
                  <a:pt x="449825" y="570298"/>
                  <a:pt x="455555" y="576985"/>
                  <a:pt x="455555" y="584627"/>
                </a:cubicBezTo>
                <a:cubicBezTo>
                  <a:pt x="455555" y="592269"/>
                  <a:pt x="448871" y="598956"/>
                  <a:pt x="441230" y="598956"/>
                </a:cubicBezTo>
                <a:cubicBezTo>
                  <a:pt x="433589" y="598956"/>
                  <a:pt x="426904" y="592269"/>
                  <a:pt x="426904" y="584627"/>
                </a:cubicBezTo>
                <a:cubicBezTo>
                  <a:pt x="426904" y="576985"/>
                  <a:pt x="433589" y="570298"/>
                  <a:pt x="441230" y="570298"/>
                </a:cubicBezTo>
                <a:close/>
                <a:moveTo>
                  <a:pt x="298929" y="570298"/>
                </a:moveTo>
                <a:cubicBezTo>
                  <a:pt x="306569" y="570298"/>
                  <a:pt x="313254" y="576985"/>
                  <a:pt x="313254" y="584627"/>
                </a:cubicBezTo>
                <a:cubicBezTo>
                  <a:pt x="313254" y="592269"/>
                  <a:pt x="306569" y="598956"/>
                  <a:pt x="298929" y="598956"/>
                </a:cubicBezTo>
                <a:cubicBezTo>
                  <a:pt x="291288" y="598956"/>
                  <a:pt x="284603" y="592269"/>
                  <a:pt x="284603" y="584627"/>
                </a:cubicBezTo>
                <a:cubicBezTo>
                  <a:pt x="284603" y="576985"/>
                  <a:pt x="291288" y="570298"/>
                  <a:pt x="298929" y="570298"/>
                </a:cubicBezTo>
                <a:close/>
                <a:moveTo>
                  <a:pt x="156627" y="570298"/>
                </a:moveTo>
                <a:cubicBezTo>
                  <a:pt x="164267" y="570298"/>
                  <a:pt x="170952" y="576985"/>
                  <a:pt x="170952" y="584627"/>
                </a:cubicBezTo>
                <a:cubicBezTo>
                  <a:pt x="170952" y="592269"/>
                  <a:pt x="164267" y="598956"/>
                  <a:pt x="156627" y="598956"/>
                </a:cubicBezTo>
                <a:cubicBezTo>
                  <a:pt x="148986" y="598956"/>
                  <a:pt x="142301" y="592269"/>
                  <a:pt x="142301" y="584627"/>
                </a:cubicBezTo>
                <a:cubicBezTo>
                  <a:pt x="142301" y="576985"/>
                  <a:pt x="148986" y="570298"/>
                  <a:pt x="156627" y="570298"/>
                </a:cubicBezTo>
                <a:close/>
                <a:moveTo>
                  <a:pt x="14326" y="570298"/>
                </a:moveTo>
                <a:cubicBezTo>
                  <a:pt x="21966" y="570298"/>
                  <a:pt x="28651" y="576985"/>
                  <a:pt x="28651" y="584627"/>
                </a:cubicBezTo>
                <a:cubicBezTo>
                  <a:pt x="28651" y="593224"/>
                  <a:pt x="21966" y="598956"/>
                  <a:pt x="14326" y="598956"/>
                </a:cubicBezTo>
                <a:cubicBezTo>
                  <a:pt x="6685" y="598956"/>
                  <a:pt x="0" y="592269"/>
                  <a:pt x="0" y="584627"/>
                </a:cubicBezTo>
                <a:cubicBezTo>
                  <a:pt x="0" y="576985"/>
                  <a:pt x="6685" y="570298"/>
                  <a:pt x="14326" y="570298"/>
                </a:cubicBezTo>
                <a:close/>
                <a:moveTo>
                  <a:pt x="1296949" y="427962"/>
                </a:moveTo>
                <a:cubicBezTo>
                  <a:pt x="1305544" y="427962"/>
                  <a:pt x="1311274" y="434649"/>
                  <a:pt x="1311274" y="442291"/>
                </a:cubicBezTo>
                <a:cubicBezTo>
                  <a:pt x="1311274" y="449933"/>
                  <a:pt x="1304589" y="456620"/>
                  <a:pt x="1296949" y="456620"/>
                </a:cubicBezTo>
                <a:cubicBezTo>
                  <a:pt x="1289308" y="456620"/>
                  <a:pt x="1282623" y="449933"/>
                  <a:pt x="1282623" y="442291"/>
                </a:cubicBezTo>
                <a:cubicBezTo>
                  <a:pt x="1282623" y="434649"/>
                  <a:pt x="1289308" y="427962"/>
                  <a:pt x="1296949" y="427962"/>
                </a:cubicBezTo>
                <a:close/>
                <a:moveTo>
                  <a:pt x="1154647" y="427962"/>
                </a:moveTo>
                <a:cubicBezTo>
                  <a:pt x="1162288" y="427962"/>
                  <a:pt x="1168972" y="434649"/>
                  <a:pt x="1168972" y="442291"/>
                </a:cubicBezTo>
                <a:cubicBezTo>
                  <a:pt x="1168972" y="449933"/>
                  <a:pt x="1162288" y="456620"/>
                  <a:pt x="1154647" y="456620"/>
                </a:cubicBezTo>
                <a:cubicBezTo>
                  <a:pt x="1147006" y="456620"/>
                  <a:pt x="1140321" y="449933"/>
                  <a:pt x="1140321" y="442291"/>
                </a:cubicBezTo>
                <a:cubicBezTo>
                  <a:pt x="1140321" y="434649"/>
                  <a:pt x="1147006" y="427962"/>
                  <a:pt x="1154647" y="427962"/>
                </a:cubicBezTo>
                <a:close/>
                <a:moveTo>
                  <a:pt x="1012347" y="427962"/>
                </a:moveTo>
                <a:cubicBezTo>
                  <a:pt x="1019987" y="427962"/>
                  <a:pt x="1026672" y="434649"/>
                  <a:pt x="1026672" y="442291"/>
                </a:cubicBezTo>
                <a:cubicBezTo>
                  <a:pt x="1026672" y="449933"/>
                  <a:pt x="1019987" y="456620"/>
                  <a:pt x="1012347" y="456620"/>
                </a:cubicBezTo>
                <a:cubicBezTo>
                  <a:pt x="1004706" y="456620"/>
                  <a:pt x="998021" y="449933"/>
                  <a:pt x="998021" y="442291"/>
                </a:cubicBezTo>
                <a:cubicBezTo>
                  <a:pt x="998021" y="434649"/>
                  <a:pt x="1004706" y="427962"/>
                  <a:pt x="1012347" y="427962"/>
                </a:cubicBezTo>
                <a:close/>
                <a:moveTo>
                  <a:pt x="869090" y="427962"/>
                </a:moveTo>
                <a:cubicBezTo>
                  <a:pt x="877683" y="427962"/>
                  <a:pt x="883415" y="434649"/>
                  <a:pt x="883415" y="442291"/>
                </a:cubicBezTo>
                <a:cubicBezTo>
                  <a:pt x="883415" y="449933"/>
                  <a:pt x="876730" y="456620"/>
                  <a:pt x="869090" y="456620"/>
                </a:cubicBezTo>
                <a:cubicBezTo>
                  <a:pt x="861449" y="456620"/>
                  <a:pt x="854764" y="449933"/>
                  <a:pt x="854764" y="442291"/>
                </a:cubicBezTo>
                <a:cubicBezTo>
                  <a:pt x="854764" y="434649"/>
                  <a:pt x="861449" y="427962"/>
                  <a:pt x="869090" y="427962"/>
                </a:cubicBezTo>
                <a:close/>
                <a:moveTo>
                  <a:pt x="726788" y="427962"/>
                </a:moveTo>
                <a:cubicBezTo>
                  <a:pt x="734427" y="427962"/>
                  <a:pt x="741113" y="434649"/>
                  <a:pt x="741113" y="442291"/>
                </a:cubicBezTo>
                <a:cubicBezTo>
                  <a:pt x="741113" y="449933"/>
                  <a:pt x="734429" y="456620"/>
                  <a:pt x="726788" y="456620"/>
                </a:cubicBezTo>
                <a:cubicBezTo>
                  <a:pt x="719147" y="456620"/>
                  <a:pt x="712462" y="449933"/>
                  <a:pt x="712462" y="442291"/>
                </a:cubicBezTo>
                <a:cubicBezTo>
                  <a:pt x="712462" y="434649"/>
                  <a:pt x="719147" y="427962"/>
                  <a:pt x="726788" y="427962"/>
                </a:cubicBezTo>
                <a:close/>
                <a:moveTo>
                  <a:pt x="584487" y="427962"/>
                </a:moveTo>
                <a:cubicBezTo>
                  <a:pt x="592128" y="427962"/>
                  <a:pt x="598812" y="434649"/>
                  <a:pt x="598812" y="442291"/>
                </a:cubicBezTo>
                <a:cubicBezTo>
                  <a:pt x="598812" y="449933"/>
                  <a:pt x="592128" y="456620"/>
                  <a:pt x="584487" y="456620"/>
                </a:cubicBezTo>
                <a:cubicBezTo>
                  <a:pt x="576846" y="456620"/>
                  <a:pt x="570161" y="449933"/>
                  <a:pt x="570161" y="442291"/>
                </a:cubicBezTo>
                <a:cubicBezTo>
                  <a:pt x="570161" y="434649"/>
                  <a:pt x="576846" y="427962"/>
                  <a:pt x="584487" y="427962"/>
                </a:cubicBezTo>
                <a:close/>
                <a:moveTo>
                  <a:pt x="441230" y="427962"/>
                </a:moveTo>
                <a:cubicBezTo>
                  <a:pt x="449825" y="427962"/>
                  <a:pt x="455555" y="434649"/>
                  <a:pt x="455555" y="442291"/>
                </a:cubicBezTo>
                <a:cubicBezTo>
                  <a:pt x="455555" y="449933"/>
                  <a:pt x="448871" y="456620"/>
                  <a:pt x="441230" y="456620"/>
                </a:cubicBezTo>
                <a:cubicBezTo>
                  <a:pt x="433589" y="456620"/>
                  <a:pt x="426904" y="449933"/>
                  <a:pt x="426904" y="442291"/>
                </a:cubicBezTo>
                <a:cubicBezTo>
                  <a:pt x="426904" y="434649"/>
                  <a:pt x="433589" y="427962"/>
                  <a:pt x="441230" y="427962"/>
                </a:cubicBezTo>
                <a:close/>
                <a:moveTo>
                  <a:pt x="298929" y="427962"/>
                </a:moveTo>
                <a:cubicBezTo>
                  <a:pt x="306569" y="427962"/>
                  <a:pt x="313254" y="434649"/>
                  <a:pt x="313254" y="442291"/>
                </a:cubicBezTo>
                <a:cubicBezTo>
                  <a:pt x="313254" y="449933"/>
                  <a:pt x="306569" y="456620"/>
                  <a:pt x="298929" y="456620"/>
                </a:cubicBezTo>
                <a:cubicBezTo>
                  <a:pt x="291288" y="456620"/>
                  <a:pt x="284603" y="449933"/>
                  <a:pt x="284603" y="442291"/>
                </a:cubicBezTo>
                <a:cubicBezTo>
                  <a:pt x="284603" y="434649"/>
                  <a:pt x="291288" y="427962"/>
                  <a:pt x="298929" y="427962"/>
                </a:cubicBezTo>
                <a:close/>
                <a:moveTo>
                  <a:pt x="156627" y="427962"/>
                </a:moveTo>
                <a:cubicBezTo>
                  <a:pt x="164267" y="427962"/>
                  <a:pt x="170952" y="434649"/>
                  <a:pt x="170952" y="442291"/>
                </a:cubicBezTo>
                <a:cubicBezTo>
                  <a:pt x="170952" y="449933"/>
                  <a:pt x="164267" y="456620"/>
                  <a:pt x="156627" y="456620"/>
                </a:cubicBezTo>
                <a:cubicBezTo>
                  <a:pt x="148986" y="456620"/>
                  <a:pt x="142301" y="449933"/>
                  <a:pt x="142301" y="442291"/>
                </a:cubicBezTo>
                <a:cubicBezTo>
                  <a:pt x="142301" y="434649"/>
                  <a:pt x="148986" y="427962"/>
                  <a:pt x="156627" y="427962"/>
                </a:cubicBezTo>
                <a:close/>
                <a:moveTo>
                  <a:pt x="14326" y="427962"/>
                </a:moveTo>
                <a:cubicBezTo>
                  <a:pt x="21966" y="427962"/>
                  <a:pt x="28651" y="434649"/>
                  <a:pt x="28651" y="442291"/>
                </a:cubicBezTo>
                <a:cubicBezTo>
                  <a:pt x="28651" y="449933"/>
                  <a:pt x="21966" y="456620"/>
                  <a:pt x="14326" y="456620"/>
                </a:cubicBezTo>
                <a:cubicBezTo>
                  <a:pt x="6685" y="456620"/>
                  <a:pt x="0" y="449933"/>
                  <a:pt x="0" y="442291"/>
                </a:cubicBezTo>
                <a:cubicBezTo>
                  <a:pt x="0" y="434649"/>
                  <a:pt x="6685" y="427962"/>
                  <a:pt x="14326" y="427962"/>
                </a:cubicBezTo>
                <a:close/>
                <a:moveTo>
                  <a:pt x="1296949" y="285626"/>
                </a:moveTo>
                <a:cubicBezTo>
                  <a:pt x="1305544" y="285626"/>
                  <a:pt x="1311274" y="292313"/>
                  <a:pt x="1311274" y="299955"/>
                </a:cubicBezTo>
                <a:cubicBezTo>
                  <a:pt x="1311274" y="307597"/>
                  <a:pt x="1304589" y="314284"/>
                  <a:pt x="1296949" y="314284"/>
                </a:cubicBezTo>
                <a:cubicBezTo>
                  <a:pt x="1289308" y="314284"/>
                  <a:pt x="1282623" y="307597"/>
                  <a:pt x="1282623" y="299955"/>
                </a:cubicBezTo>
                <a:cubicBezTo>
                  <a:pt x="1282623" y="292313"/>
                  <a:pt x="1289308" y="285626"/>
                  <a:pt x="1296949" y="285626"/>
                </a:cubicBezTo>
                <a:close/>
                <a:moveTo>
                  <a:pt x="1154647" y="285626"/>
                </a:moveTo>
                <a:cubicBezTo>
                  <a:pt x="1162288" y="285626"/>
                  <a:pt x="1168972" y="292313"/>
                  <a:pt x="1168972" y="299955"/>
                </a:cubicBezTo>
                <a:cubicBezTo>
                  <a:pt x="1168972" y="307597"/>
                  <a:pt x="1162288" y="314284"/>
                  <a:pt x="1154647" y="314284"/>
                </a:cubicBezTo>
                <a:cubicBezTo>
                  <a:pt x="1147006" y="314284"/>
                  <a:pt x="1140321" y="307597"/>
                  <a:pt x="1140321" y="299955"/>
                </a:cubicBezTo>
                <a:cubicBezTo>
                  <a:pt x="1140321" y="292313"/>
                  <a:pt x="1147006" y="285626"/>
                  <a:pt x="1154647" y="285626"/>
                </a:cubicBezTo>
                <a:close/>
                <a:moveTo>
                  <a:pt x="1012347" y="285626"/>
                </a:moveTo>
                <a:cubicBezTo>
                  <a:pt x="1019987" y="285626"/>
                  <a:pt x="1026672" y="292313"/>
                  <a:pt x="1026672" y="299955"/>
                </a:cubicBezTo>
                <a:cubicBezTo>
                  <a:pt x="1026672" y="307597"/>
                  <a:pt x="1019987" y="314284"/>
                  <a:pt x="1012347" y="314284"/>
                </a:cubicBezTo>
                <a:cubicBezTo>
                  <a:pt x="1004706" y="314284"/>
                  <a:pt x="998021" y="307597"/>
                  <a:pt x="998021" y="299955"/>
                </a:cubicBezTo>
                <a:cubicBezTo>
                  <a:pt x="998021" y="292313"/>
                  <a:pt x="1004706" y="285626"/>
                  <a:pt x="1012347" y="285626"/>
                </a:cubicBezTo>
                <a:close/>
                <a:moveTo>
                  <a:pt x="869090" y="285626"/>
                </a:moveTo>
                <a:cubicBezTo>
                  <a:pt x="877683" y="285626"/>
                  <a:pt x="883415" y="292313"/>
                  <a:pt x="883415" y="299955"/>
                </a:cubicBezTo>
                <a:cubicBezTo>
                  <a:pt x="883415" y="307597"/>
                  <a:pt x="876730" y="314284"/>
                  <a:pt x="869090" y="314284"/>
                </a:cubicBezTo>
                <a:cubicBezTo>
                  <a:pt x="861449" y="314284"/>
                  <a:pt x="854764" y="307597"/>
                  <a:pt x="854764" y="299955"/>
                </a:cubicBezTo>
                <a:cubicBezTo>
                  <a:pt x="854764" y="292313"/>
                  <a:pt x="861449" y="285626"/>
                  <a:pt x="869090" y="285626"/>
                </a:cubicBezTo>
                <a:close/>
                <a:moveTo>
                  <a:pt x="726788" y="285626"/>
                </a:moveTo>
                <a:cubicBezTo>
                  <a:pt x="734427" y="285626"/>
                  <a:pt x="741113" y="292313"/>
                  <a:pt x="741113" y="299955"/>
                </a:cubicBezTo>
                <a:cubicBezTo>
                  <a:pt x="741113" y="307597"/>
                  <a:pt x="734429" y="314284"/>
                  <a:pt x="726788" y="314284"/>
                </a:cubicBezTo>
                <a:cubicBezTo>
                  <a:pt x="719147" y="314284"/>
                  <a:pt x="712462" y="307597"/>
                  <a:pt x="712462" y="299955"/>
                </a:cubicBezTo>
                <a:cubicBezTo>
                  <a:pt x="712462" y="292313"/>
                  <a:pt x="719147" y="285626"/>
                  <a:pt x="726788" y="285626"/>
                </a:cubicBezTo>
                <a:close/>
                <a:moveTo>
                  <a:pt x="584487" y="285626"/>
                </a:moveTo>
                <a:cubicBezTo>
                  <a:pt x="592128" y="285626"/>
                  <a:pt x="598812" y="292313"/>
                  <a:pt x="598812" y="299955"/>
                </a:cubicBezTo>
                <a:cubicBezTo>
                  <a:pt x="598812" y="307597"/>
                  <a:pt x="592128" y="314284"/>
                  <a:pt x="584487" y="314284"/>
                </a:cubicBezTo>
                <a:cubicBezTo>
                  <a:pt x="576846" y="314284"/>
                  <a:pt x="570161" y="307597"/>
                  <a:pt x="570161" y="299955"/>
                </a:cubicBezTo>
                <a:cubicBezTo>
                  <a:pt x="570161" y="292313"/>
                  <a:pt x="576846" y="285626"/>
                  <a:pt x="584487" y="285626"/>
                </a:cubicBezTo>
                <a:close/>
                <a:moveTo>
                  <a:pt x="441230" y="285626"/>
                </a:moveTo>
                <a:cubicBezTo>
                  <a:pt x="449825" y="285626"/>
                  <a:pt x="455555" y="292313"/>
                  <a:pt x="455555" y="299955"/>
                </a:cubicBezTo>
                <a:cubicBezTo>
                  <a:pt x="455555" y="307597"/>
                  <a:pt x="448871" y="314284"/>
                  <a:pt x="441230" y="314284"/>
                </a:cubicBezTo>
                <a:cubicBezTo>
                  <a:pt x="433589" y="314284"/>
                  <a:pt x="426904" y="307597"/>
                  <a:pt x="426904" y="299955"/>
                </a:cubicBezTo>
                <a:cubicBezTo>
                  <a:pt x="426904" y="292313"/>
                  <a:pt x="433589" y="285626"/>
                  <a:pt x="441230" y="285626"/>
                </a:cubicBezTo>
                <a:close/>
                <a:moveTo>
                  <a:pt x="298929" y="285626"/>
                </a:moveTo>
                <a:cubicBezTo>
                  <a:pt x="306569" y="285626"/>
                  <a:pt x="313254" y="292313"/>
                  <a:pt x="313254" y="299955"/>
                </a:cubicBezTo>
                <a:cubicBezTo>
                  <a:pt x="313254" y="307597"/>
                  <a:pt x="306569" y="314284"/>
                  <a:pt x="298929" y="314284"/>
                </a:cubicBezTo>
                <a:cubicBezTo>
                  <a:pt x="291288" y="314284"/>
                  <a:pt x="284603" y="307597"/>
                  <a:pt x="284603" y="299955"/>
                </a:cubicBezTo>
                <a:cubicBezTo>
                  <a:pt x="284603" y="292313"/>
                  <a:pt x="291288" y="285626"/>
                  <a:pt x="298929" y="285626"/>
                </a:cubicBezTo>
                <a:close/>
                <a:moveTo>
                  <a:pt x="156627" y="285626"/>
                </a:moveTo>
                <a:cubicBezTo>
                  <a:pt x="164267" y="285626"/>
                  <a:pt x="170952" y="292313"/>
                  <a:pt x="170952" y="299955"/>
                </a:cubicBezTo>
                <a:cubicBezTo>
                  <a:pt x="170952" y="307597"/>
                  <a:pt x="164267" y="314284"/>
                  <a:pt x="156627" y="314284"/>
                </a:cubicBezTo>
                <a:cubicBezTo>
                  <a:pt x="148986" y="314284"/>
                  <a:pt x="142301" y="307597"/>
                  <a:pt x="142301" y="299955"/>
                </a:cubicBezTo>
                <a:cubicBezTo>
                  <a:pt x="142301" y="292313"/>
                  <a:pt x="148986" y="285626"/>
                  <a:pt x="156627" y="285626"/>
                </a:cubicBezTo>
                <a:close/>
                <a:moveTo>
                  <a:pt x="14326" y="285626"/>
                </a:moveTo>
                <a:cubicBezTo>
                  <a:pt x="21966" y="285626"/>
                  <a:pt x="28651" y="292313"/>
                  <a:pt x="28651" y="299955"/>
                </a:cubicBezTo>
                <a:cubicBezTo>
                  <a:pt x="28651" y="307597"/>
                  <a:pt x="21966" y="314284"/>
                  <a:pt x="14326" y="314284"/>
                </a:cubicBezTo>
                <a:cubicBezTo>
                  <a:pt x="6685" y="314284"/>
                  <a:pt x="0" y="307597"/>
                  <a:pt x="0" y="299955"/>
                </a:cubicBezTo>
                <a:cubicBezTo>
                  <a:pt x="0" y="292313"/>
                  <a:pt x="6685" y="285626"/>
                  <a:pt x="14326" y="285626"/>
                </a:cubicBezTo>
                <a:close/>
                <a:moveTo>
                  <a:pt x="1296949" y="142336"/>
                </a:moveTo>
                <a:cubicBezTo>
                  <a:pt x="1305544" y="143291"/>
                  <a:pt x="1311274" y="149023"/>
                  <a:pt x="1311274" y="156665"/>
                </a:cubicBezTo>
                <a:cubicBezTo>
                  <a:pt x="1311274" y="164307"/>
                  <a:pt x="1304589" y="170994"/>
                  <a:pt x="1296949" y="170994"/>
                </a:cubicBezTo>
                <a:cubicBezTo>
                  <a:pt x="1289308" y="170994"/>
                  <a:pt x="1282623" y="164307"/>
                  <a:pt x="1282623" y="156665"/>
                </a:cubicBezTo>
                <a:cubicBezTo>
                  <a:pt x="1282623" y="149023"/>
                  <a:pt x="1289308" y="142336"/>
                  <a:pt x="1296949" y="142336"/>
                </a:cubicBezTo>
                <a:close/>
                <a:moveTo>
                  <a:pt x="1154647" y="142336"/>
                </a:moveTo>
                <a:cubicBezTo>
                  <a:pt x="1162288" y="143291"/>
                  <a:pt x="1168972" y="149023"/>
                  <a:pt x="1168972" y="156665"/>
                </a:cubicBezTo>
                <a:cubicBezTo>
                  <a:pt x="1168972" y="164307"/>
                  <a:pt x="1162288" y="170994"/>
                  <a:pt x="1154647" y="170994"/>
                </a:cubicBezTo>
                <a:cubicBezTo>
                  <a:pt x="1147006" y="170994"/>
                  <a:pt x="1140321" y="164307"/>
                  <a:pt x="1140321" y="156665"/>
                </a:cubicBezTo>
                <a:cubicBezTo>
                  <a:pt x="1140321" y="149023"/>
                  <a:pt x="1147006" y="142336"/>
                  <a:pt x="1154647" y="142336"/>
                </a:cubicBezTo>
                <a:close/>
                <a:moveTo>
                  <a:pt x="1012347" y="142336"/>
                </a:moveTo>
                <a:cubicBezTo>
                  <a:pt x="1019987" y="142336"/>
                  <a:pt x="1026672" y="149023"/>
                  <a:pt x="1026672" y="156665"/>
                </a:cubicBezTo>
                <a:cubicBezTo>
                  <a:pt x="1026672" y="164307"/>
                  <a:pt x="1019987" y="170994"/>
                  <a:pt x="1012347" y="170994"/>
                </a:cubicBezTo>
                <a:cubicBezTo>
                  <a:pt x="1004706" y="170994"/>
                  <a:pt x="998021" y="164307"/>
                  <a:pt x="998021" y="156665"/>
                </a:cubicBezTo>
                <a:cubicBezTo>
                  <a:pt x="998021" y="149023"/>
                  <a:pt x="1004706" y="142336"/>
                  <a:pt x="1012347" y="142336"/>
                </a:cubicBezTo>
                <a:close/>
                <a:moveTo>
                  <a:pt x="869090" y="142336"/>
                </a:moveTo>
                <a:cubicBezTo>
                  <a:pt x="877683" y="143291"/>
                  <a:pt x="883415" y="149023"/>
                  <a:pt x="883415" y="156665"/>
                </a:cubicBezTo>
                <a:cubicBezTo>
                  <a:pt x="883415" y="164307"/>
                  <a:pt x="876730" y="170994"/>
                  <a:pt x="869090" y="170994"/>
                </a:cubicBezTo>
                <a:cubicBezTo>
                  <a:pt x="861449" y="170994"/>
                  <a:pt x="854764" y="164307"/>
                  <a:pt x="854764" y="156665"/>
                </a:cubicBezTo>
                <a:cubicBezTo>
                  <a:pt x="854764" y="149023"/>
                  <a:pt x="861449" y="142336"/>
                  <a:pt x="869090" y="142336"/>
                </a:cubicBezTo>
                <a:close/>
                <a:moveTo>
                  <a:pt x="726788" y="142336"/>
                </a:moveTo>
                <a:cubicBezTo>
                  <a:pt x="734427" y="143291"/>
                  <a:pt x="741113" y="149023"/>
                  <a:pt x="741113" y="156665"/>
                </a:cubicBezTo>
                <a:cubicBezTo>
                  <a:pt x="741113" y="164307"/>
                  <a:pt x="734429" y="170994"/>
                  <a:pt x="726788" y="170994"/>
                </a:cubicBezTo>
                <a:cubicBezTo>
                  <a:pt x="719147" y="170994"/>
                  <a:pt x="712462" y="164307"/>
                  <a:pt x="712462" y="156665"/>
                </a:cubicBezTo>
                <a:cubicBezTo>
                  <a:pt x="712462" y="149023"/>
                  <a:pt x="719147" y="142336"/>
                  <a:pt x="726788" y="142336"/>
                </a:cubicBezTo>
                <a:close/>
                <a:moveTo>
                  <a:pt x="584487" y="142336"/>
                </a:moveTo>
                <a:cubicBezTo>
                  <a:pt x="592128" y="142336"/>
                  <a:pt x="598812" y="149023"/>
                  <a:pt x="598812" y="156665"/>
                </a:cubicBezTo>
                <a:cubicBezTo>
                  <a:pt x="598812" y="164307"/>
                  <a:pt x="592128" y="170994"/>
                  <a:pt x="584487" y="170994"/>
                </a:cubicBezTo>
                <a:cubicBezTo>
                  <a:pt x="576846" y="170994"/>
                  <a:pt x="570161" y="164307"/>
                  <a:pt x="570161" y="156665"/>
                </a:cubicBezTo>
                <a:cubicBezTo>
                  <a:pt x="570161" y="149023"/>
                  <a:pt x="576846" y="142336"/>
                  <a:pt x="584487" y="142336"/>
                </a:cubicBezTo>
                <a:close/>
                <a:moveTo>
                  <a:pt x="441230" y="142336"/>
                </a:moveTo>
                <a:cubicBezTo>
                  <a:pt x="449825" y="143291"/>
                  <a:pt x="455555" y="149023"/>
                  <a:pt x="455555" y="156665"/>
                </a:cubicBezTo>
                <a:cubicBezTo>
                  <a:pt x="455555" y="164307"/>
                  <a:pt x="448871" y="170994"/>
                  <a:pt x="441230" y="170994"/>
                </a:cubicBezTo>
                <a:cubicBezTo>
                  <a:pt x="433589" y="170994"/>
                  <a:pt x="426904" y="164307"/>
                  <a:pt x="426904" y="156665"/>
                </a:cubicBezTo>
                <a:cubicBezTo>
                  <a:pt x="426904" y="149023"/>
                  <a:pt x="433589" y="142336"/>
                  <a:pt x="441230" y="142336"/>
                </a:cubicBezTo>
                <a:close/>
                <a:moveTo>
                  <a:pt x="298929" y="142336"/>
                </a:moveTo>
                <a:cubicBezTo>
                  <a:pt x="306569" y="143291"/>
                  <a:pt x="313254" y="149023"/>
                  <a:pt x="313254" y="156665"/>
                </a:cubicBezTo>
                <a:cubicBezTo>
                  <a:pt x="313254" y="164307"/>
                  <a:pt x="306569" y="170994"/>
                  <a:pt x="298929" y="170994"/>
                </a:cubicBezTo>
                <a:cubicBezTo>
                  <a:pt x="291288" y="170994"/>
                  <a:pt x="284603" y="164307"/>
                  <a:pt x="284603" y="156665"/>
                </a:cubicBezTo>
                <a:cubicBezTo>
                  <a:pt x="284603" y="149023"/>
                  <a:pt x="291288" y="142336"/>
                  <a:pt x="298929" y="142336"/>
                </a:cubicBezTo>
                <a:close/>
                <a:moveTo>
                  <a:pt x="156627" y="142336"/>
                </a:moveTo>
                <a:cubicBezTo>
                  <a:pt x="164267" y="143291"/>
                  <a:pt x="170952" y="149023"/>
                  <a:pt x="170952" y="156665"/>
                </a:cubicBezTo>
                <a:cubicBezTo>
                  <a:pt x="170952" y="164307"/>
                  <a:pt x="164267" y="170994"/>
                  <a:pt x="156627" y="170994"/>
                </a:cubicBezTo>
                <a:cubicBezTo>
                  <a:pt x="148986" y="170994"/>
                  <a:pt x="142301" y="164307"/>
                  <a:pt x="142301" y="156665"/>
                </a:cubicBezTo>
                <a:cubicBezTo>
                  <a:pt x="142301" y="149023"/>
                  <a:pt x="148986" y="142336"/>
                  <a:pt x="156627" y="142336"/>
                </a:cubicBezTo>
                <a:close/>
                <a:moveTo>
                  <a:pt x="14326" y="142336"/>
                </a:moveTo>
                <a:cubicBezTo>
                  <a:pt x="21966" y="142336"/>
                  <a:pt x="28651" y="149023"/>
                  <a:pt x="28651" y="156665"/>
                </a:cubicBezTo>
                <a:cubicBezTo>
                  <a:pt x="28651" y="165263"/>
                  <a:pt x="21966" y="170994"/>
                  <a:pt x="14326" y="170994"/>
                </a:cubicBezTo>
                <a:cubicBezTo>
                  <a:pt x="6685" y="170994"/>
                  <a:pt x="0" y="164307"/>
                  <a:pt x="0" y="156665"/>
                </a:cubicBezTo>
                <a:cubicBezTo>
                  <a:pt x="0" y="149023"/>
                  <a:pt x="6685" y="142336"/>
                  <a:pt x="14326" y="142336"/>
                </a:cubicBezTo>
                <a:close/>
                <a:moveTo>
                  <a:pt x="1296949" y="0"/>
                </a:moveTo>
                <a:cubicBezTo>
                  <a:pt x="1305544" y="0"/>
                  <a:pt x="1311274" y="6687"/>
                  <a:pt x="1311274" y="14329"/>
                </a:cubicBezTo>
                <a:cubicBezTo>
                  <a:pt x="1311274" y="21971"/>
                  <a:pt x="1304589" y="28658"/>
                  <a:pt x="1296949" y="28658"/>
                </a:cubicBezTo>
                <a:cubicBezTo>
                  <a:pt x="1289308" y="28658"/>
                  <a:pt x="1282623" y="21971"/>
                  <a:pt x="1282623" y="14329"/>
                </a:cubicBezTo>
                <a:cubicBezTo>
                  <a:pt x="1282623" y="6687"/>
                  <a:pt x="1289308" y="0"/>
                  <a:pt x="1296949" y="0"/>
                </a:cubicBezTo>
                <a:close/>
                <a:moveTo>
                  <a:pt x="1154647" y="0"/>
                </a:moveTo>
                <a:cubicBezTo>
                  <a:pt x="1162288" y="0"/>
                  <a:pt x="1168972" y="6687"/>
                  <a:pt x="1168972" y="14329"/>
                </a:cubicBezTo>
                <a:cubicBezTo>
                  <a:pt x="1168972" y="21971"/>
                  <a:pt x="1162288" y="28658"/>
                  <a:pt x="1154647" y="28658"/>
                </a:cubicBezTo>
                <a:cubicBezTo>
                  <a:pt x="1147006" y="28658"/>
                  <a:pt x="1140321" y="21971"/>
                  <a:pt x="1140321" y="14329"/>
                </a:cubicBezTo>
                <a:cubicBezTo>
                  <a:pt x="1140321" y="6687"/>
                  <a:pt x="1147006" y="0"/>
                  <a:pt x="1154647" y="0"/>
                </a:cubicBezTo>
                <a:close/>
                <a:moveTo>
                  <a:pt x="1012347" y="0"/>
                </a:moveTo>
                <a:cubicBezTo>
                  <a:pt x="1019987" y="0"/>
                  <a:pt x="1026672" y="6687"/>
                  <a:pt x="1026672" y="14329"/>
                </a:cubicBezTo>
                <a:cubicBezTo>
                  <a:pt x="1026672" y="21971"/>
                  <a:pt x="1019987" y="28658"/>
                  <a:pt x="1012347" y="28658"/>
                </a:cubicBezTo>
                <a:cubicBezTo>
                  <a:pt x="1004706" y="28658"/>
                  <a:pt x="998021" y="21971"/>
                  <a:pt x="998021" y="14329"/>
                </a:cubicBezTo>
                <a:cubicBezTo>
                  <a:pt x="998021" y="6687"/>
                  <a:pt x="1004706" y="0"/>
                  <a:pt x="1012347" y="0"/>
                </a:cubicBezTo>
                <a:close/>
                <a:moveTo>
                  <a:pt x="869090" y="0"/>
                </a:moveTo>
                <a:cubicBezTo>
                  <a:pt x="877683" y="0"/>
                  <a:pt x="883415" y="6687"/>
                  <a:pt x="883415" y="14329"/>
                </a:cubicBezTo>
                <a:cubicBezTo>
                  <a:pt x="883415" y="21971"/>
                  <a:pt x="876730" y="28658"/>
                  <a:pt x="869090" y="28658"/>
                </a:cubicBezTo>
                <a:cubicBezTo>
                  <a:pt x="861449" y="28658"/>
                  <a:pt x="854764" y="21971"/>
                  <a:pt x="854764" y="14329"/>
                </a:cubicBezTo>
                <a:cubicBezTo>
                  <a:pt x="854764" y="6687"/>
                  <a:pt x="861449" y="0"/>
                  <a:pt x="869090" y="0"/>
                </a:cubicBezTo>
                <a:close/>
                <a:moveTo>
                  <a:pt x="726788" y="0"/>
                </a:moveTo>
                <a:cubicBezTo>
                  <a:pt x="734427" y="0"/>
                  <a:pt x="741113" y="6687"/>
                  <a:pt x="741113" y="14329"/>
                </a:cubicBezTo>
                <a:cubicBezTo>
                  <a:pt x="741113" y="21971"/>
                  <a:pt x="734429" y="28658"/>
                  <a:pt x="726788" y="28658"/>
                </a:cubicBezTo>
                <a:cubicBezTo>
                  <a:pt x="719147" y="28658"/>
                  <a:pt x="712462" y="21971"/>
                  <a:pt x="712462" y="14329"/>
                </a:cubicBezTo>
                <a:cubicBezTo>
                  <a:pt x="712462" y="6687"/>
                  <a:pt x="719147" y="0"/>
                  <a:pt x="726788" y="0"/>
                </a:cubicBezTo>
                <a:close/>
                <a:moveTo>
                  <a:pt x="584487" y="0"/>
                </a:moveTo>
                <a:cubicBezTo>
                  <a:pt x="592128" y="0"/>
                  <a:pt x="598812" y="6687"/>
                  <a:pt x="598812" y="14329"/>
                </a:cubicBezTo>
                <a:cubicBezTo>
                  <a:pt x="598812" y="21971"/>
                  <a:pt x="592128" y="28658"/>
                  <a:pt x="584487" y="28658"/>
                </a:cubicBezTo>
                <a:cubicBezTo>
                  <a:pt x="576846" y="28658"/>
                  <a:pt x="570161" y="21971"/>
                  <a:pt x="570161" y="14329"/>
                </a:cubicBezTo>
                <a:cubicBezTo>
                  <a:pt x="570161" y="6687"/>
                  <a:pt x="576846" y="0"/>
                  <a:pt x="584487" y="0"/>
                </a:cubicBezTo>
                <a:close/>
                <a:moveTo>
                  <a:pt x="441230" y="0"/>
                </a:moveTo>
                <a:cubicBezTo>
                  <a:pt x="449825" y="0"/>
                  <a:pt x="455555" y="6687"/>
                  <a:pt x="455555" y="14329"/>
                </a:cubicBezTo>
                <a:cubicBezTo>
                  <a:pt x="455555" y="21971"/>
                  <a:pt x="448871" y="28658"/>
                  <a:pt x="441230" y="28658"/>
                </a:cubicBezTo>
                <a:cubicBezTo>
                  <a:pt x="433589" y="28658"/>
                  <a:pt x="426904" y="21971"/>
                  <a:pt x="426904" y="14329"/>
                </a:cubicBezTo>
                <a:cubicBezTo>
                  <a:pt x="426904" y="6687"/>
                  <a:pt x="433589" y="0"/>
                  <a:pt x="441230" y="0"/>
                </a:cubicBezTo>
                <a:close/>
                <a:moveTo>
                  <a:pt x="298929" y="0"/>
                </a:moveTo>
                <a:cubicBezTo>
                  <a:pt x="306569" y="0"/>
                  <a:pt x="313254" y="6687"/>
                  <a:pt x="313254" y="14329"/>
                </a:cubicBezTo>
                <a:cubicBezTo>
                  <a:pt x="313254" y="21971"/>
                  <a:pt x="306569" y="28658"/>
                  <a:pt x="298929" y="28658"/>
                </a:cubicBezTo>
                <a:cubicBezTo>
                  <a:pt x="291288" y="28658"/>
                  <a:pt x="284603" y="21971"/>
                  <a:pt x="284603" y="14329"/>
                </a:cubicBezTo>
                <a:cubicBezTo>
                  <a:pt x="284603" y="6687"/>
                  <a:pt x="291288" y="0"/>
                  <a:pt x="298929" y="0"/>
                </a:cubicBezTo>
                <a:close/>
                <a:moveTo>
                  <a:pt x="156627" y="0"/>
                </a:moveTo>
                <a:cubicBezTo>
                  <a:pt x="164267" y="0"/>
                  <a:pt x="170952" y="6687"/>
                  <a:pt x="170952" y="14329"/>
                </a:cubicBezTo>
                <a:cubicBezTo>
                  <a:pt x="170952" y="21971"/>
                  <a:pt x="164267" y="28658"/>
                  <a:pt x="156627" y="28658"/>
                </a:cubicBezTo>
                <a:cubicBezTo>
                  <a:pt x="148986" y="28658"/>
                  <a:pt x="142301" y="21971"/>
                  <a:pt x="142301" y="14329"/>
                </a:cubicBezTo>
                <a:cubicBezTo>
                  <a:pt x="142301" y="6687"/>
                  <a:pt x="148986" y="0"/>
                  <a:pt x="156627" y="0"/>
                </a:cubicBezTo>
                <a:close/>
                <a:moveTo>
                  <a:pt x="14326" y="0"/>
                </a:moveTo>
                <a:cubicBezTo>
                  <a:pt x="21966" y="0"/>
                  <a:pt x="28651" y="6687"/>
                  <a:pt x="28651" y="14329"/>
                </a:cubicBezTo>
                <a:cubicBezTo>
                  <a:pt x="28651" y="21971"/>
                  <a:pt x="21966" y="28658"/>
                  <a:pt x="14326" y="28658"/>
                </a:cubicBezTo>
                <a:cubicBezTo>
                  <a:pt x="6685" y="28658"/>
                  <a:pt x="0" y="21971"/>
                  <a:pt x="0" y="14329"/>
                </a:cubicBezTo>
                <a:cubicBezTo>
                  <a:pt x="0" y="6687"/>
                  <a:pt x="6685" y="0"/>
                  <a:pt x="14326" y="0"/>
                </a:cubicBezTo>
                <a:close/>
              </a:path>
            </a:pathLst>
          </a:cu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60" name="矩形: 圆角 1127"/>
          <p:cNvSpPr/>
          <p:nvPr>
            <p:custDataLst>
              <p:tags r:id="rId6"/>
            </p:custDataLst>
          </p:nvPr>
        </p:nvSpPr>
        <p:spPr>
          <a:xfrm>
            <a:off x="525304" y="2033906"/>
            <a:ext cx="3794284" cy="4031615"/>
          </a:xfrm>
          <a:prstGeom prst="roundRect">
            <a:avLst>
              <a:gd name="adj" fmla="val 4386"/>
            </a:avLst>
          </a:prstGeom>
          <a:solidFill>
            <a:schemeClr val="bg1"/>
          </a:solidFill>
          <a:ln w="12700">
            <a:solidFill>
              <a:schemeClr val="tx2">
                <a:lumMod val="75000"/>
              </a:schemeClr>
            </a:solidFill>
          </a:ln>
          <a:effectLst>
            <a:outerShdw blurRad="50800" dist="76200" dir="5400000" algn="t"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1" name="矩形: 圆角 1128"/>
          <p:cNvSpPr/>
          <p:nvPr>
            <p:custDataLst>
              <p:tags r:id="rId7"/>
            </p:custDataLst>
          </p:nvPr>
        </p:nvSpPr>
        <p:spPr>
          <a:xfrm>
            <a:off x="4657249" y="2040891"/>
            <a:ext cx="3837623" cy="4032885"/>
          </a:xfrm>
          <a:prstGeom prst="roundRect">
            <a:avLst>
              <a:gd name="adj" fmla="val 4386"/>
            </a:avLst>
          </a:prstGeom>
          <a:solidFill>
            <a:schemeClr val="bg1"/>
          </a:solidFill>
          <a:ln w="12700">
            <a:solidFill>
              <a:schemeClr val="tx2">
                <a:lumMod val="75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3" name="斜纹 512"/>
          <p:cNvSpPr/>
          <p:nvPr>
            <p:custDataLst>
              <p:tags r:id="rId8"/>
            </p:custDataLst>
          </p:nvPr>
        </p:nvSpPr>
        <p:spPr>
          <a:xfrm rot="8100000">
            <a:off x="-183048" y="543543"/>
            <a:ext cx="366095" cy="488126"/>
          </a:xfrm>
          <a:prstGeom prst="diagStripe">
            <a:avLst/>
          </a:prstGeom>
          <a:solidFill>
            <a:schemeClr val="tx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pic>
        <p:nvPicPr>
          <p:cNvPr id="512" name="图片 511" descr="D:\设计制作\通用图片占位符\风景\43\310454300_43.jpg310454300_43"/>
          <p:cNvPicPr>
            <a:picLocks noChangeAspect="1"/>
          </p:cNvPicPr>
          <p:nvPr>
            <p:custDataLst>
              <p:tags r:id="rId9"/>
            </p:custDataLst>
          </p:nvPr>
        </p:nvPicPr>
        <p:blipFill>
          <a:blip r:embed="rId16"/>
          <a:srcRect/>
          <a:stretch>
            <a:fillRect/>
          </a:stretch>
        </p:blipFill>
        <p:spPr>
          <a:xfrm>
            <a:off x="4824889" y="2643505"/>
            <a:ext cx="3502343" cy="2827020"/>
          </a:xfrm>
          <a:prstGeom prst="roundRect">
            <a:avLst>
              <a:gd name="adj" fmla="val 3472"/>
            </a:avLst>
          </a:prstGeom>
        </p:spPr>
      </p:pic>
      <p:sp>
        <p:nvSpPr>
          <p:cNvPr id="514" name="文本框 513"/>
          <p:cNvSpPr txBox="1"/>
          <p:nvPr>
            <p:custDataLst>
              <p:tags r:id="rId10"/>
            </p:custDataLst>
          </p:nvPr>
        </p:nvSpPr>
        <p:spPr>
          <a:xfrm>
            <a:off x="403622" y="493232"/>
            <a:ext cx="8058215" cy="56832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l">
              <a:lnSpc>
                <a:spcPct val="100000"/>
              </a:lnSpc>
              <a:spcBef>
                <a:spcPts val="0"/>
              </a:spcBef>
              <a:spcAft>
                <a:spcPts val="0"/>
              </a:spcAft>
              <a:buSzPct val="100000"/>
              <a:buNone/>
            </a:pPr>
            <a:r>
              <a:rPr lang="zh-CN" altLang="en-US" sz="4400" b="1" spc="300" dirty="0">
                <a:solidFill>
                  <a:schemeClr val="accent1"/>
                </a:solidFill>
                <a:latin typeface="Arial" panose="020B0604020202020204" pitchFamily="34" charset="0"/>
              </a:rPr>
              <a:t>自主探究第三部分</a:t>
            </a:r>
          </a:p>
        </p:txBody>
      </p:sp>
      <p:sp>
        <p:nvSpPr>
          <p:cNvPr id="517" name="同心圆 262"/>
          <p:cNvSpPr/>
          <p:nvPr>
            <p:custDataLst>
              <p:tags r:id="rId11"/>
            </p:custDataLst>
          </p:nvPr>
        </p:nvSpPr>
        <p:spPr>
          <a:xfrm>
            <a:off x="599836" y="2148490"/>
            <a:ext cx="225533" cy="300711"/>
          </a:xfrm>
          <a:prstGeom prst="donut">
            <a:avLst/>
          </a:prstGeom>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62" name="同心圆 262"/>
          <p:cNvSpPr/>
          <p:nvPr>
            <p:custDataLst>
              <p:tags r:id="rId12"/>
            </p:custDataLst>
          </p:nvPr>
        </p:nvSpPr>
        <p:spPr>
          <a:xfrm>
            <a:off x="8207929" y="5686710"/>
            <a:ext cx="225533" cy="300711"/>
          </a:xfrm>
          <a:prstGeom prst="donut">
            <a:avLst/>
          </a:prstGeom>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2" name="文本框 11"/>
          <p:cNvSpPr txBox="1"/>
          <p:nvPr>
            <p:custDataLst>
              <p:tags r:id="rId13"/>
            </p:custDataLst>
          </p:nvPr>
        </p:nvSpPr>
        <p:spPr>
          <a:xfrm>
            <a:off x="525304" y="2459991"/>
            <a:ext cx="3552825" cy="317944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a:lnSpc>
                <a:spcPct val="150000"/>
              </a:lnSpc>
              <a:buNone/>
            </a:pPr>
            <a:r>
              <a:rPr lang="zh-CN" sz="2800" b="1">
                <a:latin typeface="微软雅黑" panose="020B0503020204020204" charset="-122"/>
                <a:ea typeface="微软雅黑" panose="020B0503020204020204" charset="-122"/>
                <a:sym typeface="+mn-ea"/>
              </a:rPr>
              <a:t>层次：先提出这一部分的分论点“将两种互相对立的态度对照的讲一下”；接着具体分“主观主义的态度”和“马克思列宁主义的态度”。</a:t>
            </a:r>
            <a:endParaRPr lang="zh-CN" altLang="en-US" sz="2800" b="1">
              <a:solidFill>
                <a:schemeClr val="tx1">
                  <a:lumMod val="50000"/>
                  <a:lumOff val="50000"/>
                </a:schemeClr>
              </a:solidFill>
              <a:latin typeface="Arial" panose="020B0604020202020204" pitchFamily="34" charset="0"/>
              <a:ea typeface="微软雅黑" panose="020B0503020204020204" charset="-122"/>
            </a:endParaRPr>
          </a:p>
        </p:txBody>
      </p:sp>
    </p:spTree>
    <p:custDataLst>
      <p:tags r:id="rId1"/>
    </p:custDataLst>
    <p:extLst>
      <p:ext uri="{BB962C8B-B14F-4D97-AF65-F5344CB8AC3E}">
        <p14:creationId xmlns:p14="http://schemas.microsoft.com/office/powerpoint/2010/main" val="2250948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4821" y="883921"/>
            <a:ext cx="8445341" cy="829945"/>
          </a:xfrm>
          <a:prstGeom prst="rect">
            <a:avLst/>
          </a:prstGeom>
          <a:noFill/>
          <a:ln w="12700">
            <a:noFill/>
          </a:ln>
        </p:spPr>
        <p:txBody>
          <a:bodyPr wrap="square">
            <a:spAutoFit/>
          </a:bodyPr>
          <a:lstStyle/>
          <a:p>
            <a:pPr indent="0" fontAlgn="auto">
              <a:lnSpc>
                <a:spcPct val="150000"/>
              </a:lnSpc>
            </a:pPr>
            <a:r>
              <a:rPr lang="zh-CN" sz="3200" b="1">
                <a:solidFill>
                  <a:srgbClr val="FF0000"/>
                </a:solidFill>
                <a:latin typeface="微软雅黑" panose="020B0503020204020204" charset="-122"/>
                <a:ea typeface="微软雅黑" panose="020B0503020204020204" charset="-122"/>
              </a:rPr>
              <a:t>主要论证方法：</a:t>
            </a:r>
            <a:r>
              <a:rPr lang="zh-CN" sz="3200" b="1">
                <a:latin typeface="微软雅黑" panose="020B0503020204020204" charset="-122"/>
                <a:ea typeface="微软雅黑" panose="020B0503020204020204" charset="-122"/>
              </a:rPr>
              <a:t>对比论证；引证法</a:t>
            </a:r>
          </a:p>
        </p:txBody>
      </p:sp>
      <p:graphicFrame>
        <p:nvGraphicFramePr>
          <p:cNvPr id="3" name="表格 2"/>
          <p:cNvGraphicFramePr/>
          <p:nvPr>
            <p:custDataLst>
              <p:tags r:id="rId1"/>
            </p:custDataLst>
          </p:nvPr>
        </p:nvGraphicFramePr>
        <p:xfrm>
          <a:off x="405289" y="1685926"/>
          <a:ext cx="8455343" cy="4968875"/>
        </p:xfrm>
        <a:graphic>
          <a:graphicData uri="http://schemas.openxmlformats.org/drawingml/2006/table">
            <a:tbl>
              <a:tblPr firstRow="1" bandRow="1">
                <a:tableStyleId>{5C22544A-7EE6-4342-B048-85BDC9FD1C3A}</a:tableStyleId>
              </a:tblPr>
              <a:tblGrid>
                <a:gridCol w="4227671"/>
                <a:gridCol w="4227671"/>
              </a:tblGrid>
              <a:tr h="817245">
                <a:tc>
                  <a:txBody>
                    <a:bodyPr/>
                    <a:lstStyle/>
                    <a:p>
                      <a:pPr algn="ctr">
                        <a:buNone/>
                      </a:pPr>
                      <a:r>
                        <a:rPr lang="zh-CN" altLang="en-US" sz="2800">
                          <a:latin typeface="微软雅黑" panose="020B0503020204020204" charset="-122"/>
                          <a:ea typeface="微软雅黑" panose="020B0503020204020204" charset="-122"/>
                        </a:rPr>
                        <a:t>主观主义的态度</a:t>
                      </a:r>
                    </a:p>
                  </a:txBody>
                  <a:tcPr marL="68580" marR="68580"/>
                </a:tc>
                <a:tc>
                  <a:txBody>
                    <a:bodyPr/>
                    <a:lstStyle/>
                    <a:p>
                      <a:pPr algn="ctr">
                        <a:buNone/>
                      </a:pPr>
                      <a:r>
                        <a:rPr lang="zh-CN" altLang="en-US" sz="2800">
                          <a:latin typeface="微软雅黑" panose="020B0503020204020204" charset="-122"/>
                          <a:ea typeface="微软雅黑" panose="020B0503020204020204" charset="-122"/>
                        </a:rPr>
                        <a:t>马克思列宁主义的态度</a:t>
                      </a:r>
                    </a:p>
                  </a:txBody>
                  <a:tcPr marL="68580" marR="68580"/>
                </a:tc>
              </a:tr>
              <a:tr h="594360">
                <a:tc>
                  <a:txBody>
                    <a:bodyPr/>
                    <a:lstStyle/>
                    <a:p>
                      <a:pPr>
                        <a:buNone/>
                      </a:pPr>
                      <a:endParaRPr lang="zh-CN" altLang="en-US"/>
                    </a:p>
                  </a:txBody>
                  <a:tcPr marL="68580" marR="68580"/>
                </a:tc>
                <a:tc>
                  <a:txBody>
                    <a:bodyPr/>
                    <a:lstStyle/>
                    <a:p>
                      <a:pPr>
                        <a:buNone/>
                      </a:pPr>
                      <a:endParaRPr lang="zh-CN" altLang="en-US"/>
                    </a:p>
                  </a:txBody>
                  <a:tcPr marL="68580" marR="68580"/>
                </a:tc>
              </a:tr>
              <a:tr h="592455">
                <a:tc>
                  <a:txBody>
                    <a:bodyPr/>
                    <a:lstStyle/>
                    <a:p>
                      <a:pPr>
                        <a:buNone/>
                      </a:pPr>
                      <a:endParaRPr lang="zh-CN" altLang="en-US"/>
                    </a:p>
                  </a:txBody>
                  <a:tcPr marL="68580" marR="68580"/>
                </a:tc>
                <a:tc>
                  <a:txBody>
                    <a:bodyPr/>
                    <a:lstStyle/>
                    <a:p>
                      <a:pPr>
                        <a:buNone/>
                      </a:pPr>
                      <a:endParaRPr lang="zh-CN" altLang="en-US"/>
                    </a:p>
                  </a:txBody>
                  <a:tcPr marL="68580" marR="68580"/>
                </a:tc>
              </a:tr>
              <a:tr h="593090">
                <a:tc>
                  <a:txBody>
                    <a:bodyPr/>
                    <a:lstStyle/>
                    <a:p>
                      <a:pPr>
                        <a:buNone/>
                      </a:pPr>
                      <a:endParaRPr lang="zh-CN" altLang="en-US"/>
                    </a:p>
                  </a:txBody>
                  <a:tcPr marL="68580" marR="68580"/>
                </a:tc>
                <a:tc>
                  <a:txBody>
                    <a:bodyPr/>
                    <a:lstStyle/>
                    <a:p>
                      <a:pPr>
                        <a:buNone/>
                      </a:pPr>
                      <a:endParaRPr lang="zh-CN" altLang="en-US"/>
                    </a:p>
                  </a:txBody>
                  <a:tcPr marL="68580" marR="68580"/>
                </a:tc>
              </a:tr>
              <a:tr h="593090">
                <a:tc>
                  <a:txBody>
                    <a:bodyPr/>
                    <a:lstStyle/>
                    <a:p>
                      <a:pPr>
                        <a:buNone/>
                      </a:pPr>
                      <a:endParaRPr lang="zh-CN" altLang="en-US"/>
                    </a:p>
                  </a:txBody>
                  <a:tcPr marL="68580" marR="68580"/>
                </a:tc>
                <a:tc>
                  <a:txBody>
                    <a:bodyPr/>
                    <a:lstStyle/>
                    <a:p>
                      <a:pPr>
                        <a:buNone/>
                      </a:pPr>
                      <a:endParaRPr lang="zh-CN" altLang="en-US"/>
                    </a:p>
                  </a:txBody>
                  <a:tcPr marL="68580" marR="68580"/>
                </a:tc>
              </a:tr>
              <a:tr h="592455">
                <a:tc>
                  <a:txBody>
                    <a:bodyPr/>
                    <a:lstStyle/>
                    <a:p>
                      <a:pPr>
                        <a:buNone/>
                      </a:pPr>
                      <a:endParaRPr lang="zh-CN" altLang="en-US"/>
                    </a:p>
                  </a:txBody>
                  <a:tcPr marL="68580" marR="68580"/>
                </a:tc>
                <a:tc>
                  <a:txBody>
                    <a:bodyPr/>
                    <a:lstStyle/>
                    <a:p>
                      <a:pPr>
                        <a:buNone/>
                      </a:pPr>
                      <a:endParaRPr lang="zh-CN" altLang="en-US"/>
                    </a:p>
                  </a:txBody>
                  <a:tcPr marL="68580" marR="68580"/>
                </a:tc>
              </a:tr>
              <a:tr h="593725">
                <a:tc>
                  <a:txBody>
                    <a:bodyPr/>
                    <a:lstStyle/>
                    <a:p>
                      <a:pPr>
                        <a:buNone/>
                      </a:pPr>
                      <a:endParaRPr lang="zh-CN" altLang="en-US"/>
                    </a:p>
                  </a:txBody>
                  <a:tcPr marL="68580" marR="68580"/>
                </a:tc>
                <a:tc>
                  <a:txBody>
                    <a:bodyPr/>
                    <a:lstStyle/>
                    <a:p>
                      <a:pPr>
                        <a:buNone/>
                      </a:pPr>
                      <a:endParaRPr lang="zh-CN" altLang="en-US"/>
                    </a:p>
                  </a:txBody>
                  <a:tcPr marL="68580" marR="68580"/>
                </a:tc>
              </a:tr>
              <a:tr h="592455">
                <a:tc>
                  <a:txBody>
                    <a:bodyPr/>
                    <a:lstStyle/>
                    <a:p>
                      <a:pPr>
                        <a:buNone/>
                      </a:pPr>
                      <a:endParaRPr lang="zh-CN" altLang="en-US"/>
                    </a:p>
                  </a:txBody>
                  <a:tcPr marL="68580" marR="68580"/>
                </a:tc>
                <a:tc>
                  <a:txBody>
                    <a:bodyPr/>
                    <a:lstStyle/>
                    <a:p>
                      <a:pPr>
                        <a:buNone/>
                      </a:pPr>
                      <a:endParaRPr lang="zh-CN" altLang="en-US"/>
                    </a:p>
                  </a:txBody>
                  <a:tcPr marL="68580" marR="68580"/>
                </a:tc>
              </a:tr>
            </a:tbl>
          </a:graphicData>
        </a:graphic>
      </p:graphicFrame>
      <p:sp>
        <p:nvSpPr>
          <p:cNvPr id="4" name="文本框 3"/>
          <p:cNvSpPr txBox="1"/>
          <p:nvPr/>
        </p:nvSpPr>
        <p:spPr>
          <a:xfrm>
            <a:off x="405289" y="2497455"/>
            <a:ext cx="3810000" cy="521970"/>
          </a:xfrm>
          <a:prstGeom prst="rect">
            <a:avLst/>
          </a:prstGeom>
          <a:noFill/>
          <a:ln w="9525">
            <a:noFill/>
          </a:ln>
        </p:spPr>
        <p:txBody>
          <a:bodyPr>
            <a:spAutoFit/>
          </a:bodyPr>
          <a:lstStyle/>
          <a:p>
            <a:pPr indent="0"/>
            <a:r>
              <a:rPr lang="zh-CN" sz="2800" b="1">
                <a:latin typeface="微软雅黑" panose="020B0503020204020204" charset="-122"/>
                <a:ea typeface="微软雅黑" panose="020B0503020204020204" charset="-122"/>
              </a:rPr>
              <a:t>不作系统的周密的研究</a:t>
            </a:r>
            <a:endParaRPr lang="zh-CN" altLang="en-US" sz="2800" b="1">
              <a:latin typeface="微软雅黑" panose="020B0503020204020204" charset="-122"/>
              <a:ea typeface="微软雅黑" panose="020B0503020204020204" charset="-122"/>
            </a:endParaRPr>
          </a:p>
        </p:txBody>
      </p:sp>
      <p:sp>
        <p:nvSpPr>
          <p:cNvPr id="7" name="文本框 6"/>
          <p:cNvSpPr txBox="1"/>
          <p:nvPr/>
        </p:nvSpPr>
        <p:spPr>
          <a:xfrm>
            <a:off x="4653439" y="2497455"/>
            <a:ext cx="3810000" cy="521970"/>
          </a:xfrm>
          <a:prstGeom prst="rect">
            <a:avLst/>
          </a:prstGeom>
          <a:noFill/>
          <a:ln w="9525">
            <a:noFill/>
          </a:ln>
        </p:spPr>
        <p:txBody>
          <a:bodyPr>
            <a:spAutoFit/>
          </a:bodyPr>
          <a:lstStyle/>
          <a:p>
            <a:pPr indent="0"/>
            <a:r>
              <a:rPr lang="zh-CN" sz="2800" b="1">
                <a:latin typeface="微软雅黑" panose="020B0503020204020204" charset="-122"/>
                <a:ea typeface="微软雅黑" panose="020B0503020204020204" charset="-122"/>
              </a:rPr>
              <a:t>作系统的周密的研究</a:t>
            </a:r>
            <a:endParaRPr lang="zh-CN" altLang="en-US" sz="2800" b="1">
              <a:latin typeface="微软雅黑" panose="020B0503020204020204" charset="-122"/>
              <a:ea typeface="微软雅黑" panose="020B0503020204020204" charset="-122"/>
            </a:endParaRPr>
          </a:p>
        </p:txBody>
      </p:sp>
      <p:sp>
        <p:nvSpPr>
          <p:cNvPr id="8" name="文本框 7"/>
          <p:cNvSpPr txBox="1"/>
          <p:nvPr/>
        </p:nvSpPr>
        <p:spPr>
          <a:xfrm>
            <a:off x="405289" y="3168015"/>
            <a:ext cx="3810000" cy="521970"/>
          </a:xfrm>
          <a:prstGeom prst="rect">
            <a:avLst/>
          </a:prstGeom>
          <a:noFill/>
          <a:ln w="9525">
            <a:noFill/>
          </a:ln>
        </p:spPr>
        <p:txBody>
          <a:bodyPr>
            <a:spAutoFit/>
          </a:bodyPr>
          <a:lstStyle/>
          <a:p>
            <a:pPr indent="0"/>
            <a:r>
              <a:rPr lang="zh-CN" sz="2800" b="1">
                <a:latin typeface="微软雅黑" panose="020B0503020204020204" charset="-122"/>
                <a:ea typeface="微软雅黑" panose="020B0503020204020204" charset="-122"/>
              </a:rPr>
              <a:t>割断历史</a:t>
            </a:r>
          </a:p>
        </p:txBody>
      </p:sp>
      <p:sp>
        <p:nvSpPr>
          <p:cNvPr id="9" name="文本框 8"/>
          <p:cNvSpPr txBox="1"/>
          <p:nvPr/>
        </p:nvSpPr>
        <p:spPr>
          <a:xfrm>
            <a:off x="4686776" y="3168015"/>
            <a:ext cx="3810000" cy="521970"/>
          </a:xfrm>
          <a:prstGeom prst="rect">
            <a:avLst/>
          </a:prstGeom>
          <a:noFill/>
          <a:ln w="9525">
            <a:noFill/>
          </a:ln>
        </p:spPr>
        <p:txBody>
          <a:bodyPr>
            <a:spAutoFit/>
          </a:bodyPr>
          <a:lstStyle/>
          <a:p>
            <a:pPr indent="0"/>
            <a:r>
              <a:rPr lang="zh-CN" sz="2800" b="1">
                <a:latin typeface="微软雅黑" panose="020B0503020204020204" charset="-122"/>
                <a:ea typeface="微软雅黑" panose="020B0503020204020204" charset="-122"/>
              </a:rPr>
              <a:t>不割断历史</a:t>
            </a:r>
          </a:p>
        </p:txBody>
      </p:sp>
      <p:sp>
        <p:nvSpPr>
          <p:cNvPr id="10" name="文本框 9"/>
          <p:cNvSpPr txBox="1"/>
          <p:nvPr/>
        </p:nvSpPr>
        <p:spPr>
          <a:xfrm>
            <a:off x="405289" y="3738880"/>
            <a:ext cx="4195763" cy="954107"/>
          </a:xfrm>
          <a:prstGeom prst="rect">
            <a:avLst/>
          </a:prstGeom>
          <a:noFill/>
          <a:ln w="9525">
            <a:noFill/>
          </a:ln>
        </p:spPr>
        <p:txBody>
          <a:bodyPr wrap="square">
            <a:spAutoFit/>
          </a:bodyPr>
          <a:lstStyle/>
          <a:p>
            <a:pPr indent="0"/>
            <a:r>
              <a:rPr lang="zh-CN" sz="2800" b="1">
                <a:latin typeface="微软雅黑" panose="020B0503020204020204" charset="-122"/>
                <a:ea typeface="微软雅黑" panose="020B0503020204020204" charset="-122"/>
              </a:rPr>
              <a:t>无目的去研究马克思列宁主义理论</a:t>
            </a:r>
          </a:p>
        </p:txBody>
      </p:sp>
      <p:sp>
        <p:nvSpPr>
          <p:cNvPr id="11" name="文本框 10"/>
          <p:cNvSpPr txBox="1"/>
          <p:nvPr/>
        </p:nvSpPr>
        <p:spPr>
          <a:xfrm>
            <a:off x="4653439" y="3738880"/>
            <a:ext cx="4173855" cy="954107"/>
          </a:xfrm>
          <a:prstGeom prst="rect">
            <a:avLst/>
          </a:prstGeom>
          <a:noFill/>
          <a:ln w="9525">
            <a:noFill/>
          </a:ln>
        </p:spPr>
        <p:txBody>
          <a:bodyPr wrap="square">
            <a:spAutoFit/>
          </a:bodyPr>
          <a:lstStyle/>
          <a:p>
            <a:pPr indent="0"/>
            <a:r>
              <a:rPr lang="zh-CN" sz="2800" b="1">
                <a:latin typeface="微软雅黑" panose="020B0503020204020204" charset="-122"/>
                <a:ea typeface="微软雅黑" panose="020B0503020204020204" charset="-122"/>
              </a:rPr>
              <a:t>有目的去研究马克思列宁主义理论</a:t>
            </a:r>
          </a:p>
        </p:txBody>
      </p:sp>
      <p:sp>
        <p:nvSpPr>
          <p:cNvPr id="12" name="文本框 11"/>
          <p:cNvSpPr txBox="1"/>
          <p:nvPr/>
        </p:nvSpPr>
        <p:spPr>
          <a:xfrm>
            <a:off x="405289" y="4260850"/>
            <a:ext cx="3810000" cy="521970"/>
          </a:xfrm>
          <a:prstGeom prst="rect">
            <a:avLst/>
          </a:prstGeom>
          <a:noFill/>
          <a:ln w="9525">
            <a:noFill/>
          </a:ln>
        </p:spPr>
        <p:txBody>
          <a:bodyPr>
            <a:spAutoFit/>
          </a:bodyPr>
          <a:lstStyle/>
          <a:p>
            <a:pPr indent="0"/>
            <a:r>
              <a:rPr lang="zh-CN" sz="2800" b="1">
                <a:latin typeface="微软雅黑" panose="020B0503020204020204" charset="-122"/>
                <a:ea typeface="微软雅黑" panose="020B0503020204020204" charset="-122"/>
              </a:rPr>
              <a:t>无的放矢</a:t>
            </a:r>
          </a:p>
        </p:txBody>
      </p:sp>
      <p:sp>
        <p:nvSpPr>
          <p:cNvPr id="13" name="文本框 12"/>
          <p:cNvSpPr txBox="1"/>
          <p:nvPr/>
        </p:nvSpPr>
        <p:spPr>
          <a:xfrm>
            <a:off x="4676299" y="4324985"/>
            <a:ext cx="3810000" cy="521970"/>
          </a:xfrm>
          <a:prstGeom prst="rect">
            <a:avLst/>
          </a:prstGeom>
          <a:noFill/>
          <a:ln w="9525">
            <a:noFill/>
          </a:ln>
        </p:spPr>
        <p:txBody>
          <a:bodyPr>
            <a:spAutoFit/>
          </a:bodyPr>
          <a:lstStyle/>
          <a:p>
            <a:pPr indent="0"/>
            <a:r>
              <a:rPr lang="zh-CN" sz="2800" b="1">
                <a:latin typeface="微软雅黑" panose="020B0503020204020204" charset="-122"/>
                <a:ea typeface="微软雅黑" panose="020B0503020204020204" charset="-122"/>
              </a:rPr>
              <a:t>有的放矢</a:t>
            </a:r>
          </a:p>
        </p:txBody>
      </p:sp>
      <p:sp>
        <p:nvSpPr>
          <p:cNvPr id="14" name="文本框 13"/>
          <p:cNvSpPr txBox="1"/>
          <p:nvPr/>
        </p:nvSpPr>
        <p:spPr>
          <a:xfrm>
            <a:off x="405289" y="4910455"/>
            <a:ext cx="3810000" cy="954107"/>
          </a:xfrm>
          <a:prstGeom prst="rect">
            <a:avLst/>
          </a:prstGeom>
          <a:noFill/>
          <a:ln w="9525">
            <a:noFill/>
          </a:ln>
        </p:spPr>
        <p:txBody>
          <a:bodyPr>
            <a:spAutoFit/>
          </a:bodyPr>
          <a:lstStyle/>
          <a:p>
            <a:pPr indent="0"/>
            <a:r>
              <a:rPr lang="zh-CN" sz="2800" b="1">
                <a:latin typeface="微软雅黑" panose="020B0503020204020204" charset="-122"/>
                <a:ea typeface="微软雅黑" panose="020B0503020204020204" charset="-122"/>
              </a:rPr>
              <a:t>忽视客观实际事物的存在</a:t>
            </a:r>
          </a:p>
        </p:txBody>
      </p:sp>
      <p:sp>
        <p:nvSpPr>
          <p:cNvPr id="15" name="文本框 14"/>
          <p:cNvSpPr txBox="1"/>
          <p:nvPr/>
        </p:nvSpPr>
        <p:spPr>
          <a:xfrm>
            <a:off x="4676299" y="4910455"/>
            <a:ext cx="3810000" cy="521970"/>
          </a:xfrm>
          <a:prstGeom prst="rect">
            <a:avLst/>
          </a:prstGeom>
          <a:noFill/>
          <a:ln w="9525">
            <a:noFill/>
          </a:ln>
        </p:spPr>
        <p:txBody>
          <a:bodyPr>
            <a:spAutoFit/>
          </a:bodyPr>
          <a:lstStyle/>
          <a:p>
            <a:pPr indent="0"/>
            <a:r>
              <a:rPr lang="zh-CN" sz="2800" b="1">
                <a:latin typeface="微软雅黑" panose="020B0503020204020204" charset="-122"/>
                <a:ea typeface="微软雅黑" panose="020B0503020204020204" charset="-122"/>
              </a:rPr>
              <a:t>实事求是</a:t>
            </a:r>
          </a:p>
        </p:txBody>
      </p:sp>
      <p:sp>
        <p:nvSpPr>
          <p:cNvPr id="16" name="文本框 15"/>
          <p:cNvSpPr txBox="1"/>
          <p:nvPr/>
        </p:nvSpPr>
        <p:spPr>
          <a:xfrm>
            <a:off x="405289" y="5491480"/>
            <a:ext cx="3810000" cy="521970"/>
          </a:xfrm>
          <a:prstGeom prst="rect">
            <a:avLst/>
          </a:prstGeom>
          <a:noFill/>
          <a:ln w="9525">
            <a:noFill/>
          </a:ln>
        </p:spPr>
        <p:txBody>
          <a:bodyPr>
            <a:spAutoFit/>
          </a:bodyPr>
          <a:lstStyle/>
          <a:p>
            <a:pPr indent="0"/>
            <a:r>
              <a:rPr lang="zh-CN" sz="2800" b="1">
                <a:latin typeface="微软雅黑" panose="020B0503020204020204" charset="-122"/>
                <a:ea typeface="微软雅黑" panose="020B0503020204020204" charset="-122"/>
              </a:rPr>
              <a:t>是党性不存的一种表现</a:t>
            </a:r>
          </a:p>
        </p:txBody>
      </p:sp>
      <p:sp>
        <p:nvSpPr>
          <p:cNvPr id="17" name="文本框 16"/>
          <p:cNvSpPr txBox="1"/>
          <p:nvPr/>
        </p:nvSpPr>
        <p:spPr>
          <a:xfrm>
            <a:off x="4676299" y="5491480"/>
            <a:ext cx="3810000" cy="521970"/>
          </a:xfrm>
          <a:prstGeom prst="rect">
            <a:avLst/>
          </a:prstGeom>
          <a:noFill/>
          <a:ln w="9525">
            <a:noFill/>
          </a:ln>
        </p:spPr>
        <p:txBody>
          <a:bodyPr>
            <a:spAutoFit/>
          </a:bodyPr>
          <a:lstStyle/>
          <a:p>
            <a:pPr indent="0"/>
            <a:r>
              <a:rPr lang="zh-CN" sz="2800" b="1">
                <a:latin typeface="微软雅黑" panose="020B0503020204020204" charset="-122"/>
                <a:ea typeface="微软雅黑" panose="020B0503020204020204" charset="-122"/>
              </a:rPr>
              <a:t>是党性的表现</a:t>
            </a:r>
          </a:p>
        </p:txBody>
      </p:sp>
      <p:sp>
        <p:nvSpPr>
          <p:cNvPr id="18" name="文本框 17"/>
          <p:cNvSpPr txBox="1"/>
          <p:nvPr/>
        </p:nvSpPr>
        <p:spPr>
          <a:xfrm>
            <a:off x="405289" y="6132830"/>
            <a:ext cx="3810000" cy="521970"/>
          </a:xfrm>
          <a:prstGeom prst="rect">
            <a:avLst/>
          </a:prstGeom>
          <a:noFill/>
          <a:ln w="9525">
            <a:noFill/>
          </a:ln>
        </p:spPr>
        <p:txBody>
          <a:bodyPr>
            <a:spAutoFit/>
          </a:bodyPr>
          <a:lstStyle/>
          <a:p>
            <a:pPr indent="0"/>
            <a:r>
              <a:rPr lang="zh-CN" sz="2800" b="1">
                <a:latin typeface="微软雅黑" panose="020B0503020204020204" charset="-122"/>
                <a:ea typeface="微软雅黑" panose="020B0503020204020204" charset="-122"/>
              </a:rPr>
              <a:t>墙上芦苇，山间竹笋</a:t>
            </a:r>
          </a:p>
        </p:txBody>
      </p:sp>
      <p:sp>
        <p:nvSpPr>
          <p:cNvPr id="19" name="文本框 18"/>
          <p:cNvSpPr txBox="1"/>
          <p:nvPr/>
        </p:nvSpPr>
        <p:spPr>
          <a:xfrm>
            <a:off x="4676299" y="6132830"/>
            <a:ext cx="4173855" cy="954107"/>
          </a:xfrm>
          <a:prstGeom prst="rect">
            <a:avLst/>
          </a:prstGeom>
          <a:noFill/>
          <a:ln w="9525">
            <a:noFill/>
          </a:ln>
        </p:spPr>
        <p:txBody>
          <a:bodyPr wrap="square">
            <a:spAutoFit/>
          </a:bodyPr>
          <a:lstStyle/>
          <a:p>
            <a:pPr indent="0"/>
            <a:r>
              <a:rPr lang="zh-CN" sz="2800" b="1">
                <a:latin typeface="微软雅黑" panose="020B0503020204020204" charset="-122"/>
                <a:ea typeface="微软雅黑" panose="020B0503020204020204" charset="-122"/>
              </a:rPr>
              <a:t>既不是墙上芦苇，也不是山间竹笋</a:t>
            </a:r>
          </a:p>
        </p:txBody>
      </p:sp>
      <p:sp>
        <p:nvSpPr>
          <p:cNvPr id="514" name="文本框 513"/>
          <p:cNvSpPr txBox="1"/>
          <p:nvPr>
            <p:custDataLst>
              <p:tags r:id="rId2"/>
            </p:custDataLst>
          </p:nvPr>
        </p:nvSpPr>
        <p:spPr>
          <a:xfrm>
            <a:off x="405051" y="255742"/>
            <a:ext cx="8058215" cy="56832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l">
              <a:lnSpc>
                <a:spcPct val="100000"/>
              </a:lnSpc>
              <a:spcBef>
                <a:spcPts val="0"/>
              </a:spcBef>
              <a:spcAft>
                <a:spcPts val="0"/>
              </a:spcAft>
              <a:buSzPct val="100000"/>
              <a:buNone/>
            </a:pPr>
            <a:r>
              <a:rPr lang="zh-CN" altLang="en-US" sz="4400" b="1" spc="300" dirty="0">
                <a:solidFill>
                  <a:schemeClr val="accent1"/>
                </a:solidFill>
                <a:latin typeface="Arial" panose="020B0604020202020204" pitchFamily="34" charset="0"/>
              </a:rPr>
              <a:t>自主探究第三部分</a:t>
            </a:r>
          </a:p>
        </p:txBody>
      </p:sp>
    </p:spTree>
    <p:extLst>
      <p:ext uri="{BB962C8B-B14F-4D97-AF65-F5344CB8AC3E}">
        <p14:creationId xmlns:p14="http://schemas.microsoft.com/office/powerpoint/2010/main" val="1997461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80">
                                          <p:stCondLst>
                                            <p:cond delay="0"/>
                                          </p:stCondLst>
                                        </p:cTn>
                                        <p:tgtEl>
                                          <p:spTgt spid="4"/>
                                        </p:tgtEl>
                                      </p:cBhvr>
                                    </p:animEffect>
                                    <p:anim calcmode="lin" valueType="num">
                                      <p:cBhvr>
                                        <p:cTn id="1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3" dur="26">
                                          <p:stCondLst>
                                            <p:cond delay="650"/>
                                          </p:stCondLst>
                                        </p:cTn>
                                        <p:tgtEl>
                                          <p:spTgt spid="4"/>
                                        </p:tgtEl>
                                      </p:cBhvr>
                                      <p:to x="100000" y="60000"/>
                                    </p:animScale>
                                    <p:animScale>
                                      <p:cBhvr>
                                        <p:cTn id="24" dur="166" decel="50000">
                                          <p:stCondLst>
                                            <p:cond delay="676"/>
                                          </p:stCondLst>
                                        </p:cTn>
                                        <p:tgtEl>
                                          <p:spTgt spid="4"/>
                                        </p:tgtEl>
                                      </p:cBhvr>
                                      <p:to x="100000" y="100000"/>
                                    </p:animScale>
                                    <p:animScale>
                                      <p:cBhvr>
                                        <p:cTn id="25" dur="26">
                                          <p:stCondLst>
                                            <p:cond delay="1312"/>
                                          </p:stCondLst>
                                        </p:cTn>
                                        <p:tgtEl>
                                          <p:spTgt spid="4"/>
                                        </p:tgtEl>
                                      </p:cBhvr>
                                      <p:to x="100000" y="80000"/>
                                    </p:animScale>
                                    <p:animScale>
                                      <p:cBhvr>
                                        <p:cTn id="26" dur="166" decel="50000">
                                          <p:stCondLst>
                                            <p:cond delay="1338"/>
                                          </p:stCondLst>
                                        </p:cTn>
                                        <p:tgtEl>
                                          <p:spTgt spid="4"/>
                                        </p:tgtEl>
                                      </p:cBhvr>
                                      <p:to x="100000" y="100000"/>
                                    </p:animScale>
                                    <p:animScale>
                                      <p:cBhvr>
                                        <p:cTn id="27" dur="26">
                                          <p:stCondLst>
                                            <p:cond delay="1642"/>
                                          </p:stCondLst>
                                        </p:cTn>
                                        <p:tgtEl>
                                          <p:spTgt spid="4"/>
                                        </p:tgtEl>
                                      </p:cBhvr>
                                      <p:to x="100000" y="90000"/>
                                    </p:animScale>
                                    <p:animScale>
                                      <p:cBhvr>
                                        <p:cTn id="28" dur="166" decel="50000">
                                          <p:stCondLst>
                                            <p:cond delay="1668"/>
                                          </p:stCondLst>
                                        </p:cTn>
                                        <p:tgtEl>
                                          <p:spTgt spid="4"/>
                                        </p:tgtEl>
                                      </p:cBhvr>
                                      <p:to x="100000" y="100000"/>
                                    </p:animScale>
                                    <p:animScale>
                                      <p:cBhvr>
                                        <p:cTn id="29" dur="26">
                                          <p:stCondLst>
                                            <p:cond delay="1808"/>
                                          </p:stCondLst>
                                        </p:cTn>
                                        <p:tgtEl>
                                          <p:spTgt spid="4"/>
                                        </p:tgtEl>
                                      </p:cBhvr>
                                      <p:to x="100000" y="95000"/>
                                    </p:animScale>
                                    <p:animScale>
                                      <p:cBhvr>
                                        <p:cTn id="30" dur="166" decel="50000">
                                          <p:stCondLst>
                                            <p:cond delay="1834"/>
                                          </p:stCondLst>
                                        </p:cTn>
                                        <p:tgtEl>
                                          <p:spTgt spid="4"/>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80">
                                          <p:stCondLst>
                                            <p:cond delay="0"/>
                                          </p:stCondLst>
                                        </p:cTn>
                                        <p:tgtEl>
                                          <p:spTgt spid="7"/>
                                        </p:tgtEl>
                                      </p:cBhvr>
                                    </p:animEffect>
                                    <p:anim calcmode="lin" valueType="num">
                                      <p:cBhvr>
                                        <p:cTn id="3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1" dur="26">
                                          <p:stCondLst>
                                            <p:cond delay="650"/>
                                          </p:stCondLst>
                                        </p:cTn>
                                        <p:tgtEl>
                                          <p:spTgt spid="7"/>
                                        </p:tgtEl>
                                      </p:cBhvr>
                                      <p:to x="100000" y="60000"/>
                                    </p:animScale>
                                    <p:animScale>
                                      <p:cBhvr>
                                        <p:cTn id="42" dur="166" decel="50000">
                                          <p:stCondLst>
                                            <p:cond delay="676"/>
                                          </p:stCondLst>
                                        </p:cTn>
                                        <p:tgtEl>
                                          <p:spTgt spid="7"/>
                                        </p:tgtEl>
                                      </p:cBhvr>
                                      <p:to x="100000" y="100000"/>
                                    </p:animScale>
                                    <p:animScale>
                                      <p:cBhvr>
                                        <p:cTn id="43" dur="26">
                                          <p:stCondLst>
                                            <p:cond delay="1312"/>
                                          </p:stCondLst>
                                        </p:cTn>
                                        <p:tgtEl>
                                          <p:spTgt spid="7"/>
                                        </p:tgtEl>
                                      </p:cBhvr>
                                      <p:to x="100000" y="80000"/>
                                    </p:animScale>
                                    <p:animScale>
                                      <p:cBhvr>
                                        <p:cTn id="44" dur="166" decel="50000">
                                          <p:stCondLst>
                                            <p:cond delay="1338"/>
                                          </p:stCondLst>
                                        </p:cTn>
                                        <p:tgtEl>
                                          <p:spTgt spid="7"/>
                                        </p:tgtEl>
                                      </p:cBhvr>
                                      <p:to x="100000" y="100000"/>
                                    </p:animScale>
                                    <p:animScale>
                                      <p:cBhvr>
                                        <p:cTn id="45" dur="26">
                                          <p:stCondLst>
                                            <p:cond delay="1642"/>
                                          </p:stCondLst>
                                        </p:cTn>
                                        <p:tgtEl>
                                          <p:spTgt spid="7"/>
                                        </p:tgtEl>
                                      </p:cBhvr>
                                      <p:to x="100000" y="90000"/>
                                    </p:animScale>
                                    <p:animScale>
                                      <p:cBhvr>
                                        <p:cTn id="46" dur="166" decel="50000">
                                          <p:stCondLst>
                                            <p:cond delay="1668"/>
                                          </p:stCondLst>
                                        </p:cTn>
                                        <p:tgtEl>
                                          <p:spTgt spid="7"/>
                                        </p:tgtEl>
                                      </p:cBhvr>
                                      <p:to x="100000" y="100000"/>
                                    </p:animScale>
                                    <p:animScale>
                                      <p:cBhvr>
                                        <p:cTn id="47" dur="26">
                                          <p:stCondLst>
                                            <p:cond delay="1808"/>
                                          </p:stCondLst>
                                        </p:cTn>
                                        <p:tgtEl>
                                          <p:spTgt spid="7"/>
                                        </p:tgtEl>
                                      </p:cBhvr>
                                      <p:to x="100000" y="95000"/>
                                    </p:animScale>
                                    <p:animScale>
                                      <p:cBhvr>
                                        <p:cTn id="48" dur="166" decel="50000">
                                          <p:stCondLst>
                                            <p:cond delay="1834"/>
                                          </p:stCondLst>
                                        </p:cTn>
                                        <p:tgtEl>
                                          <p:spTgt spid="7"/>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down)">
                                      <p:cBhvr>
                                        <p:cTn id="53" dur="580">
                                          <p:stCondLst>
                                            <p:cond delay="0"/>
                                          </p:stCondLst>
                                        </p:cTn>
                                        <p:tgtEl>
                                          <p:spTgt spid="8"/>
                                        </p:tgtEl>
                                      </p:cBhvr>
                                    </p:animEffect>
                                    <p:anim calcmode="lin" valueType="num">
                                      <p:cBhvr>
                                        <p:cTn id="5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9" dur="26">
                                          <p:stCondLst>
                                            <p:cond delay="650"/>
                                          </p:stCondLst>
                                        </p:cTn>
                                        <p:tgtEl>
                                          <p:spTgt spid="8"/>
                                        </p:tgtEl>
                                      </p:cBhvr>
                                      <p:to x="100000" y="60000"/>
                                    </p:animScale>
                                    <p:animScale>
                                      <p:cBhvr>
                                        <p:cTn id="60" dur="166" decel="50000">
                                          <p:stCondLst>
                                            <p:cond delay="676"/>
                                          </p:stCondLst>
                                        </p:cTn>
                                        <p:tgtEl>
                                          <p:spTgt spid="8"/>
                                        </p:tgtEl>
                                      </p:cBhvr>
                                      <p:to x="100000" y="100000"/>
                                    </p:animScale>
                                    <p:animScale>
                                      <p:cBhvr>
                                        <p:cTn id="61" dur="26">
                                          <p:stCondLst>
                                            <p:cond delay="1312"/>
                                          </p:stCondLst>
                                        </p:cTn>
                                        <p:tgtEl>
                                          <p:spTgt spid="8"/>
                                        </p:tgtEl>
                                      </p:cBhvr>
                                      <p:to x="100000" y="80000"/>
                                    </p:animScale>
                                    <p:animScale>
                                      <p:cBhvr>
                                        <p:cTn id="62" dur="166" decel="50000">
                                          <p:stCondLst>
                                            <p:cond delay="1338"/>
                                          </p:stCondLst>
                                        </p:cTn>
                                        <p:tgtEl>
                                          <p:spTgt spid="8"/>
                                        </p:tgtEl>
                                      </p:cBhvr>
                                      <p:to x="100000" y="100000"/>
                                    </p:animScale>
                                    <p:animScale>
                                      <p:cBhvr>
                                        <p:cTn id="63" dur="26">
                                          <p:stCondLst>
                                            <p:cond delay="1642"/>
                                          </p:stCondLst>
                                        </p:cTn>
                                        <p:tgtEl>
                                          <p:spTgt spid="8"/>
                                        </p:tgtEl>
                                      </p:cBhvr>
                                      <p:to x="100000" y="90000"/>
                                    </p:animScale>
                                    <p:animScale>
                                      <p:cBhvr>
                                        <p:cTn id="64" dur="166" decel="50000">
                                          <p:stCondLst>
                                            <p:cond delay="1668"/>
                                          </p:stCondLst>
                                        </p:cTn>
                                        <p:tgtEl>
                                          <p:spTgt spid="8"/>
                                        </p:tgtEl>
                                      </p:cBhvr>
                                      <p:to x="100000" y="100000"/>
                                    </p:animScale>
                                    <p:animScale>
                                      <p:cBhvr>
                                        <p:cTn id="65" dur="26">
                                          <p:stCondLst>
                                            <p:cond delay="1808"/>
                                          </p:stCondLst>
                                        </p:cTn>
                                        <p:tgtEl>
                                          <p:spTgt spid="8"/>
                                        </p:tgtEl>
                                      </p:cBhvr>
                                      <p:to x="100000" y="95000"/>
                                    </p:animScale>
                                    <p:animScale>
                                      <p:cBhvr>
                                        <p:cTn id="66" dur="166" decel="50000">
                                          <p:stCondLst>
                                            <p:cond delay="1834"/>
                                          </p:stCondLst>
                                        </p:cTn>
                                        <p:tgtEl>
                                          <p:spTgt spid="8"/>
                                        </p:tgtEl>
                                      </p:cBhvr>
                                      <p:to x="100000" y="100000"/>
                                    </p:animScale>
                                  </p:childTnLst>
                                </p:cTn>
                              </p:par>
                            </p:childTnLst>
                          </p:cTn>
                        </p:par>
                      </p:childTnLst>
                    </p:cTn>
                  </p:par>
                  <p:par>
                    <p:cTn id="67" fill="hold">
                      <p:stCondLst>
                        <p:cond delay="indefinite"/>
                      </p:stCondLst>
                      <p:childTnLst>
                        <p:par>
                          <p:cTn id="68" fill="hold">
                            <p:stCondLst>
                              <p:cond delay="0"/>
                            </p:stCondLst>
                            <p:childTnLst>
                              <p:par>
                                <p:cTn id="69" presetID="26" presetClass="entr" presetSubtype="0" fill="hold" grpId="0" nodeType="click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wipe(down)">
                                      <p:cBhvr>
                                        <p:cTn id="71" dur="580">
                                          <p:stCondLst>
                                            <p:cond delay="0"/>
                                          </p:stCondLst>
                                        </p:cTn>
                                        <p:tgtEl>
                                          <p:spTgt spid="9"/>
                                        </p:tgtEl>
                                      </p:cBhvr>
                                    </p:animEffect>
                                    <p:anim calcmode="lin" valueType="num">
                                      <p:cBhvr>
                                        <p:cTn id="7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77" dur="26">
                                          <p:stCondLst>
                                            <p:cond delay="650"/>
                                          </p:stCondLst>
                                        </p:cTn>
                                        <p:tgtEl>
                                          <p:spTgt spid="9"/>
                                        </p:tgtEl>
                                      </p:cBhvr>
                                      <p:to x="100000" y="60000"/>
                                    </p:animScale>
                                    <p:animScale>
                                      <p:cBhvr>
                                        <p:cTn id="78" dur="166" decel="50000">
                                          <p:stCondLst>
                                            <p:cond delay="676"/>
                                          </p:stCondLst>
                                        </p:cTn>
                                        <p:tgtEl>
                                          <p:spTgt spid="9"/>
                                        </p:tgtEl>
                                      </p:cBhvr>
                                      <p:to x="100000" y="100000"/>
                                    </p:animScale>
                                    <p:animScale>
                                      <p:cBhvr>
                                        <p:cTn id="79" dur="26">
                                          <p:stCondLst>
                                            <p:cond delay="1312"/>
                                          </p:stCondLst>
                                        </p:cTn>
                                        <p:tgtEl>
                                          <p:spTgt spid="9"/>
                                        </p:tgtEl>
                                      </p:cBhvr>
                                      <p:to x="100000" y="80000"/>
                                    </p:animScale>
                                    <p:animScale>
                                      <p:cBhvr>
                                        <p:cTn id="80" dur="166" decel="50000">
                                          <p:stCondLst>
                                            <p:cond delay="1338"/>
                                          </p:stCondLst>
                                        </p:cTn>
                                        <p:tgtEl>
                                          <p:spTgt spid="9"/>
                                        </p:tgtEl>
                                      </p:cBhvr>
                                      <p:to x="100000" y="100000"/>
                                    </p:animScale>
                                    <p:animScale>
                                      <p:cBhvr>
                                        <p:cTn id="81" dur="26">
                                          <p:stCondLst>
                                            <p:cond delay="1642"/>
                                          </p:stCondLst>
                                        </p:cTn>
                                        <p:tgtEl>
                                          <p:spTgt spid="9"/>
                                        </p:tgtEl>
                                      </p:cBhvr>
                                      <p:to x="100000" y="90000"/>
                                    </p:animScale>
                                    <p:animScale>
                                      <p:cBhvr>
                                        <p:cTn id="82" dur="166" decel="50000">
                                          <p:stCondLst>
                                            <p:cond delay="1668"/>
                                          </p:stCondLst>
                                        </p:cTn>
                                        <p:tgtEl>
                                          <p:spTgt spid="9"/>
                                        </p:tgtEl>
                                      </p:cBhvr>
                                      <p:to x="100000" y="100000"/>
                                    </p:animScale>
                                    <p:animScale>
                                      <p:cBhvr>
                                        <p:cTn id="83" dur="26">
                                          <p:stCondLst>
                                            <p:cond delay="1808"/>
                                          </p:stCondLst>
                                        </p:cTn>
                                        <p:tgtEl>
                                          <p:spTgt spid="9"/>
                                        </p:tgtEl>
                                      </p:cBhvr>
                                      <p:to x="100000" y="95000"/>
                                    </p:animScale>
                                    <p:animScale>
                                      <p:cBhvr>
                                        <p:cTn id="84" dur="166" decel="50000">
                                          <p:stCondLst>
                                            <p:cond delay="1834"/>
                                          </p:stCondLst>
                                        </p:cTn>
                                        <p:tgtEl>
                                          <p:spTgt spid="9"/>
                                        </p:tgtEl>
                                      </p:cBhvr>
                                      <p:to x="100000" y="100000"/>
                                    </p:animScale>
                                  </p:childTnLst>
                                </p:cTn>
                              </p:par>
                            </p:childTnLst>
                          </p:cTn>
                        </p:par>
                      </p:childTnLst>
                    </p:cTn>
                  </p:par>
                  <p:par>
                    <p:cTn id="85" fill="hold">
                      <p:stCondLst>
                        <p:cond delay="indefinite"/>
                      </p:stCondLst>
                      <p:childTnLst>
                        <p:par>
                          <p:cTn id="86" fill="hold">
                            <p:stCondLst>
                              <p:cond delay="0"/>
                            </p:stCondLst>
                            <p:childTnLst>
                              <p:par>
                                <p:cTn id="87" presetID="26" presetClass="entr" presetSubtype="0" fill="hold" grpId="0" nodeType="clickEffect">
                                  <p:stCondLst>
                                    <p:cond delay="0"/>
                                  </p:stCondLst>
                                  <p:childTnLst>
                                    <p:set>
                                      <p:cBhvr>
                                        <p:cTn id="88" dur="1" fill="hold">
                                          <p:stCondLst>
                                            <p:cond delay="0"/>
                                          </p:stCondLst>
                                        </p:cTn>
                                        <p:tgtEl>
                                          <p:spTgt spid="10"/>
                                        </p:tgtEl>
                                        <p:attrNameLst>
                                          <p:attrName>style.visibility</p:attrName>
                                        </p:attrNameLst>
                                      </p:cBhvr>
                                      <p:to>
                                        <p:strVal val="visible"/>
                                      </p:to>
                                    </p:set>
                                    <p:animEffect transition="in" filter="wipe(down)">
                                      <p:cBhvr>
                                        <p:cTn id="89" dur="580">
                                          <p:stCondLst>
                                            <p:cond delay="0"/>
                                          </p:stCondLst>
                                        </p:cTn>
                                        <p:tgtEl>
                                          <p:spTgt spid="10"/>
                                        </p:tgtEl>
                                      </p:cBhvr>
                                    </p:animEffect>
                                    <p:anim calcmode="lin" valueType="num">
                                      <p:cBhvr>
                                        <p:cTn id="9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95" dur="26">
                                          <p:stCondLst>
                                            <p:cond delay="650"/>
                                          </p:stCondLst>
                                        </p:cTn>
                                        <p:tgtEl>
                                          <p:spTgt spid="10"/>
                                        </p:tgtEl>
                                      </p:cBhvr>
                                      <p:to x="100000" y="60000"/>
                                    </p:animScale>
                                    <p:animScale>
                                      <p:cBhvr>
                                        <p:cTn id="96" dur="166" decel="50000">
                                          <p:stCondLst>
                                            <p:cond delay="676"/>
                                          </p:stCondLst>
                                        </p:cTn>
                                        <p:tgtEl>
                                          <p:spTgt spid="10"/>
                                        </p:tgtEl>
                                      </p:cBhvr>
                                      <p:to x="100000" y="100000"/>
                                    </p:animScale>
                                    <p:animScale>
                                      <p:cBhvr>
                                        <p:cTn id="97" dur="26">
                                          <p:stCondLst>
                                            <p:cond delay="1312"/>
                                          </p:stCondLst>
                                        </p:cTn>
                                        <p:tgtEl>
                                          <p:spTgt spid="10"/>
                                        </p:tgtEl>
                                      </p:cBhvr>
                                      <p:to x="100000" y="80000"/>
                                    </p:animScale>
                                    <p:animScale>
                                      <p:cBhvr>
                                        <p:cTn id="98" dur="166" decel="50000">
                                          <p:stCondLst>
                                            <p:cond delay="1338"/>
                                          </p:stCondLst>
                                        </p:cTn>
                                        <p:tgtEl>
                                          <p:spTgt spid="10"/>
                                        </p:tgtEl>
                                      </p:cBhvr>
                                      <p:to x="100000" y="100000"/>
                                    </p:animScale>
                                    <p:animScale>
                                      <p:cBhvr>
                                        <p:cTn id="99" dur="26">
                                          <p:stCondLst>
                                            <p:cond delay="1642"/>
                                          </p:stCondLst>
                                        </p:cTn>
                                        <p:tgtEl>
                                          <p:spTgt spid="10"/>
                                        </p:tgtEl>
                                      </p:cBhvr>
                                      <p:to x="100000" y="90000"/>
                                    </p:animScale>
                                    <p:animScale>
                                      <p:cBhvr>
                                        <p:cTn id="100" dur="166" decel="50000">
                                          <p:stCondLst>
                                            <p:cond delay="1668"/>
                                          </p:stCondLst>
                                        </p:cTn>
                                        <p:tgtEl>
                                          <p:spTgt spid="10"/>
                                        </p:tgtEl>
                                      </p:cBhvr>
                                      <p:to x="100000" y="100000"/>
                                    </p:animScale>
                                    <p:animScale>
                                      <p:cBhvr>
                                        <p:cTn id="101" dur="26">
                                          <p:stCondLst>
                                            <p:cond delay="1808"/>
                                          </p:stCondLst>
                                        </p:cTn>
                                        <p:tgtEl>
                                          <p:spTgt spid="10"/>
                                        </p:tgtEl>
                                      </p:cBhvr>
                                      <p:to x="100000" y="95000"/>
                                    </p:animScale>
                                    <p:animScale>
                                      <p:cBhvr>
                                        <p:cTn id="102" dur="166" decel="50000">
                                          <p:stCondLst>
                                            <p:cond delay="1834"/>
                                          </p:stCondLst>
                                        </p:cTn>
                                        <p:tgtEl>
                                          <p:spTgt spid="10"/>
                                        </p:tgtEl>
                                      </p:cBhvr>
                                      <p:to x="100000" y="100000"/>
                                    </p:animScale>
                                  </p:childTnLst>
                                </p:cTn>
                              </p:par>
                            </p:childTnLst>
                          </p:cTn>
                        </p:par>
                      </p:childTnLst>
                    </p:cTn>
                  </p:par>
                  <p:par>
                    <p:cTn id="103" fill="hold">
                      <p:stCondLst>
                        <p:cond delay="indefinite"/>
                      </p:stCondLst>
                      <p:childTnLst>
                        <p:par>
                          <p:cTn id="104" fill="hold">
                            <p:stCondLst>
                              <p:cond delay="0"/>
                            </p:stCondLst>
                            <p:childTnLst>
                              <p:par>
                                <p:cTn id="105" presetID="26" presetClass="entr" presetSubtype="0" fill="hold" grpId="0" nodeType="clickEffect">
                                  <p:stCondLst>
                                    <p:cond delay="0"/>
                                  </p:stCondLst>
                                  <p:childTnLst>
                                    <p:set>
                                      <p:cBhvr>
                                        <p:cTn id="106" dur="1" fill="hold">
                                          <p:stCondLst>
                                            <p:cond delay="0"/>
                                          </p:stCondLst>
                                        </p:cTn>
                                        <p:tgtEl>
                                          <p:spTgt spid="11"/>
                                        </p:tgtEl>
                                        <p:attrNameLst>
                                          <p:attrName>style.visibility</p:attrName>
                                        </p:attrNameLst>
                                      </p:cBhvr>
                                      <p:to>
                                        <p:strVal val="visible"/>
                                      </p:to>
                                    </p:set>
                                    <p:animEffect transition="in" filter="wipe(down)">
                                      <p:cBhvr>
                                        <p:cTn id="107" dur="580">
                                          <p:stCondLst>
                                            <p:cond delay="0"/>
                                          </p:stCondLst>
                                        </p:cTn>
                                        <p:tgtEl>
                                          <p:spTgt spid="11"/>
                                        </p:tgtEl>
                                      </p:cBhvr>
                                    </p:animEffect>
                                    <p:anim calcmode="lin" valueType="num">
                                      <p:cBhvr>
                                        <p:cTn id="10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0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13" dur="26">
                                          <p:stCondLst>
                                            <p:cond delay="650"/>
                                          </p:stCondLst>
                                        </p:cTn>
                                        <p:tgtEl>
                                          <p:spTgt spid="11"/>
                                        </p:tgtEl>
                                      </p:cBhvr>
                                      <p:to x="100000" y="60000"/>
                                    </p:animScale>
                                    <p:animScale>
                                      <p:cBhvr>
                                        <p:cTn id="114" dur="166" decel="50000">
                                          <p:stCondLst>
                                            <p:cond delay="676"/>
                                          </p:stCondLst>
                                        </p:cTn>
                                        <p:tgtEl>
                                          <p:spTgt spid="11"/>
                                        </p:tgtEl>
                                      </p:cBhvr>
                                      <p:to x="100000" y="100000"/>
                                    </p:animScale>
                                    <p:animScale>
                                      <p:cBhvr>
                                        <p:cTn id="115" dur="26">
                                          <p:stCondLst>
                                            <p:cond delay="1312"/>
                                          </p:stCondLst>
                                        </p:cTn>
                                        <p:tgtEl>
                                          <p:spTgt spid="11"/>
                                        </p:tgtEl>
                                      </p:cBhvr>
                                      <p:to x="100000" y="80000"/>
                                    </p:animScale>
                                    <p:animScale>
                                      <p:cBhvr>
                                        <p:cTn id="116" dur="166" decel="50000">
                                          <p:stCondLst>
                                            <p:cond delay="1338"/>
                                          </p:stCondLst>
                                        </p:cTn>
                                        <p:tgtEl>
                                          <p:spTgt spid="11"/>
                                        </p:tgtEl>
                                      </p:cBhvr>
                                      <p:to x="100000" y="100000"/>
                                    </p:animScale>
                                    <p:animScale>
                                      <p:cBhvr>
                                        <p:cTn id="117" dur="26">
                                          <p:stCondLst>
                                            <p:cond delay="1642"/>
                                          </p:stCondLst>
                                        </p:cTn>
                                        <p:tgtEl>
                                          <p:spTgt spid="11"/>
                                        </p:tgtEl>
                                      </p:cBhvr>
                                      <p:to x="100000" y="90000"/>
                                    </p:animScale>
                                    <p:animScale>
                                      <p:cBhvr>
                                        <p:cTn id="118" dur="166" decel="50000">
                                          <p:stCondLst>
                                            <p:cond delay="1668"/>
                                          </p:stCondLst>
                                        </p:cTn>
                                        <p:tgtEl>
                                          <p:spTgt spid="11"/>
                                        </p:tgtEl>
                                      </p:cBhvr>
                                      <p:to x="100000" y="100000"/>
                                    </p:animScale>
                                    <p:animScale>
                                      <p:cBhvr>
                                        <p:cTn id="119" dur="26">
                                          <p:stCondLst>
                                            <p:cond delay="1808"/>
                                          </p:stCondLst>
                                        </p:cTn>
                                        <p:tgtEl>
                                          <p:spTgt spid="11"/>
                                        </p:tgtEl>
                                      </p:cBhvr>
                                      <p:to x="100000" y="95000"/>
                                    </p:animScale>
                                    <p:animScale>
                                      <p:cBhvr>
                                        <p:cTn id="120" dur="166" decel="50000">
                                          <p:stCondLst>
                                            <p:cond delay="1834"/>
                                          </p:stCondLst>
                                        </p:cTn>
                                        <p:tgtEl>
                                          <p:spTgt spid="11"/>
                                        </p:tgtEl>
                                      </p:cBhvr>
                                      <p:to x="100000" y="100000"/>
                                    </p:animScale>
                                  </p:childTnLst>
                                </p:cTn>
                              </p:par>
                            </p:childTnLst>
                          </p:cTn>
                        </p:par>
                      </p:childTnLst>
                    </p:cTn>
                  </p:par>
                  <p:par>
                    <p:cTn id="121" fill="hold">
                      <p:stCondLst>
                        <p:cond delay="indefinite"/>
                      </p:stCondLst>
                      <p:childTnLst>
                        <p:par>
                          <p:cTn id="122" fill="hold">
                            <p:stCondLst>
                              <p:cond delay="0"/>
                            </p:stCondLst>
                            <p:childTnLst>
                              <p:par>
                                <p:cTn id="123" presetID="26" presetClass="entr" presetSubtype="0" fill="hold" grpId="0" nodeType="clickEffect">
                                  <p:stCondLst>
                                    <p:cond delay="0"/>
                                  </p:stCondLst>
                                  <p:childTnLst>
                                    <p:set>
                                      <p:cBhvr>
                                        <p:cTn id="124" dur="1" fill="hold">
                                          <p:stCondLst>
                                            <p:cond delay="0"/>
                                          </p:stCondLst>
                                        </p:cTn>
                                        <p:tgtEl>
                                          <p:spTgt spid="12"/>
                                        </p:tgtEl>
                                        <p:attrNameLst>
                                          <p:attrName>style.visibility</p:attrName>
                                        </p:attrNameLst>
                                      </p:cBhvr>
                                      <p:to>
                                        <p:strVal val="visible"/>
                                      </p:to>
                                    </p:set>
                                    <p:animEffect transition="in" filter="wipe(down)">
                                      <p:cBhvr>
                                        <p:cTn id="125" dur="580">
                                          <p:stCondLst>
                                            <p:cond delay="0"/>
                                          </p:stCondLst>
                                        </p:cTn>
                                        <p:tgtEl>
                                          <p:spTgt spid="12"/>
                                        </p:tgtEl>
                                      </p:cBhvr>
                                    </p:animEffect>
                                    <p:anim calcmode="lin" valueType="num">
                                      <p:cBhvr>
                                        <p:cTn id="12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2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2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2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3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1" dur="26">
                                          <p:stCondLst>
                                            <p:cond delay="650"/>
                                          </p:stCondLst>
                                        </p:cTn>
                                        <p:tgtEl>
                                          <p:spTgt spid="12"/>
                                        </p:tgtEl>
                                      </p:cBhvr>
                                      <p:to x="100000" y="60000"/>
                                    </p:animScale>
                                    <p:animScale>
                                      <p:cBhvr>
                                        <p:cTn id="132" dur="166" decel="50000">
                                          <p:stCondLst>
                                            <p:cond delay="676"/>
                                          </p:stCondLst>
                                        </p:cTn>
                                        <p:tgtEl>
                                          <p:spTgt spid="12"/>
                                        </p:tgtEl>
                                      </p:cBhvr>
                                      <p:to x="100000" y="100000"/>
                                    </p:animScale>
                                    <p:animScale>
                                      <p:cBhvr>
                                        <p:cTn id="133" dur="26">
                                          <p:stCondLst>
                                            <p:cond delay="1312"/>
                                          </p:stCondLst>
                                        </p:cTn>
                                        <p:tgtEl>
                                          <p:spTgt spid="12"/>
                                        </p:tgtEl>
                                      </p:cBhvr>
                                      <p:to x="100000" y="80000"/>
                                    </p:animScale>
                                    <p:animScale>
                                      <p:cBhvr>
                                        <p:cTn id="134" dur="166" decel="50000">
                                          <p:stCondLst>
                                            <p:cond delay="1338"/>
                                          </p:stCondLst>
                                        </p:cTn>
                                        <p:tgtEl>
                                          <p:spTgt spid="12"/>
                                        </p:tgtEl>
                                      </p:cBhvr>
                                      <p:to x="100000" y="100000"/>
                                    </p:animScale>
                                    <p:animScale>
                                      <p:cBhvr>
                                        <p:cTn id="135" dur="26">
                                          <p:stCondLst>
                                            <p:cond delay="1642"/>
                                          </p:stCondLst>
                                        </p:cTn>
                                        <p:tgtEl>
                                          <p:spTgt spid="12"/>
                                        </p:tgtEl>
                                      </p:cBhvr>
                                      <p:to x="100000" y="90000"/>
                                    </p:animScale>
                                    <p:animScale>
                                      <p:cBhvr>
                                        <p:cTn id="136" dur="166" decel="50000">
                                          <p:stCondLst>
                                            <p:cond delay="1668"/>
                                          </p:stCondLst>
                                        </p:cTn>
                                        <p:tgtEl>
                                          <p:spTgt spid="12"/>
                                        </p:tgtEl>
                                      </p:cBhvr>
                                      <p:to x="100000" y="100000"/>
                                    </p:animScale>
                                    <p:animScale>
                                      <p:cBhvr>
                                        <p:cTn id="137" dur="26">
                                          <p:stCondLst>
                                            <p:cond delay="1808"/>
                                          </p:stCondLst>
                                        </p:cTn>
                                        <p:tgtEl>
                                          <p:spTgt spid="12"/>
                                        </p:tgtEl>
                                      </p:cBhvr>
                                      <p:to x="100000" y="95000"/>
                                    </p:animScale>
                                    <p:animScale>
                                      <p:cBhvr>
                                        <p:cTn id="138" dur="166" decel="50000">
                                          <p:stCondLst>
                                            <p:cond delay="1834"/>
                                          </p:stCondLst>
                                        </p:cTn>
                                        <p:tgtEl>
                                          <p:spTgt spid="12"/>
                                        </p:tgtEl>
                                      </p:cBhvr>
                                      <p:to x="100000" y="100000"/>
                                    </p:animScale>
                                  </p:childTnLst>
                                </p:cTn>
                              </p:par>
                            </p:childTnLst>
                          </p:cTn>
                        </p:par>
                      </p:childTnLst>
                    </p:cTn>
                  </p:par>
                  <p:par>
                    <p:cTn id="139" fill="hold">
                      <p:stCondLst>
                        <p:cond delay="indefinite"/>
                      </p:stCondLst>
                      <p:childTnLst>
                        <p:par>
                          <p:cTn id="140" fill="hold">
                            <p:stCondLst>
                              <p:cond delay="0"/>
                            </p:stCondLst>
                            <p:childTnLst>
                              <p:par>
                                <p:cTn id="141" presetID="26" presetClass="entr" presetSubtype="0" fill="hold" grpId="0" nodeType="clickEffect">
                                  <p:stCondLst>
                                    <p:cond delay="0"/>
                                  </p:stCondLst>
                                  <p:childTnLst>
                                    <p:set>
                                      <p:cBhvr>
                                        <p:cTn id="142" dur="1" fill="hold">
                                          <p:stCondLst>
                                            <p:cond delay="0"/>
                                          </p:stCondLst>
                                        </p:cTn>
                                        <p:tgtEl>
                                          <p:spTgt spid="13"/>
                                        </p:tgtEl>
                                        <p:attrNameLst>
                                          <p:attrName>style.visibility</p:attrName>
                                        </p:attrNameLst>
                                      </p:cBhvr>
                                      <p:to>
                                        <p:strVal val="visible"/>
                                      </p:to>
                                    </p:set>
                                    <p:animEffect transition="in" filter="wipe(down)">
                                      <p:cBhvr>
                                        <p:cTn id="143" dur="580">
                                          <p:stCondLst>
                                            <p:cond delay="0"/>
                                          </p:stCondLst>
                                        </p:cTn>
                                        <p:tgtEl>
                                          <p:spTgt spid="13"/>
                                        </p:tgtEl>
                                      </p:cBhvr>
                                    </p:animEffect>
                                    <p:anim calcmode="lin" valueType="num">
                                      <p:cBhvr>
                                        <p:cTn id="14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4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4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4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4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49" dur="26">
                                          <p:stCondLst>
                                            <p:cond delay="650"/>
                                          </p:stCondLst>
                                        </p:cTn>
                                        <p:tgtEl>
                                          <p:spTgt spid="13"/>
                                        </p:tgtEl>
                                      </p:cBhvr>
                                      <p:to x="100000" y="60000"/>
                                    </p:animScale>
                                    <p:animScale>
                                      <p:cBhvr>
                                        <p:cTn id="150" dur="166" decel="50000">
                                          <p:stCondLst>
                                            <p:cond delay="676"/>
                                          </p:stCondLst>
                                        </p:cTn>
                                        <p:tgtEl>
                                          <p:spTgt spid="13"/>
                                        </p:tgtEl>
                                      </p:cBhvr>
                                      <p:to x="100000" y="100000"/>
                                    </p:animScale>
                                    <p:animScale>
                                      <p:cBhvr>
                                        <p:cTn id="151" dur="26">
                                          <p:stCondLst>
                                            <p:cond delay="1312"/>
                                          </p:stCondLst>
                                        </p:cTn>
                                        <p:tgtEl>
                                          <p:spTgt spid="13"/>
                                        </p:tgtEl>
                                      </p:cBhvr>
                                      <p:to x="100000" y="80000"/>
                                    </p:animScale>
                                    <p:animScale>
                                      <p:cBhvr>
                                        <p:cTn id="152" dur="166" decel="50000">
                                          <p:stCondLst>
                                            <p:cond delay="1338"/>
                                          </p:stCondLst>
                                        </p:cTn>
                                        <p:tgtEl>
                                          <p:spTgt spid="13"/>
                                        </p:tgtEl>
                                      </p:cBhvr>
                                      <p:to x="100000" y="100000"/>
                                    </p:animScale>
                                    <p:animScale>
                                      <p:cBhvr>
                                        <p:cTn id="153" dur="26">
                                          <p:stCondLst>
                                            <p:cond delay="1642"/>
                                          </p:stCondLst>
                                        </p:cTn>
                                        <p:tgtEl>
                                          <p:spTgt spid="13"/>
                                        </p:tgtEl>
                                      </p:cBhvr>
                                      <p:to x="100000" y="90000"/>
                                    </p:animScale>
                                    <p:animScale>
                                      <p:cBhvr>
                                        <p:cTn id="154" dur="166" decel="50000">
                                          <p:stCondLst>
                                            <p:cond delay="1668"/>
                                          </p:stCondLst>
                                        </p:cTn>
                                        <p:tgtEl>
                                          <p:spTgt spid="13"/>
                                        </p:tgtEl>
                                      </p:cBhvr>
                                      <p:to x="100000" y="100000"/>
                                    </p:animScale>
                                    <p:animScale>
                                      <p:cBhvr>
                                        <p:cTn id="155" dur="26">
                                          <p:stCondLst>
                                            <p:cond delay="1808"/>
                                          </p:stCondLst>
                                        </p:cTn>
                                        <p:tgtEl>
                                          <p:spTgt spid="13"/>
                                        </p:tgtEl>
                                      </p:cBhvr>
                                      <p:to x="100000" y="95000"/>
                                    </p:animScale>
                                    <p:animScale>
                                      <p:cBhvr>
                                        <p:cTn id="156" dur="166" decel="50000">
                                          <p:stCondLst>
                                            <p:cond delay="1834"/>
                                          </p:stCondLst>
                                        </p:cTn>
                                        <p:tgtEl>
                                          <p:spTgt spid="13"/>
                                        </p:tgtEl>
                                      </p:cBhvr>
                                      <p:to x="100000" y="100000"/>
                                    </p:animScale>
                                  </p:childTnLst>
                                </p:cTn>
                              </p:par>
                            </p:childTnLst>
                          </p:cTn>
                        </p:par>
                      </p:childTnLst>
                    </p:cTn>
                  </p:par>
                  <p:par>
                    <p:cTn id="157" fill="hold">
                      <p:stCondLst>
                        <p:cond delay="indefinite"/>
                      </p:stCondLst>
                      <p:childTnLst>
                        <p:par>
                          <p:cTn id="158" fill="hold">
                            <p:stCondLst>
                              <p:cond delay="0"/>
                            </p:stCondLst>
                            <p:childTnLst>
                              <p:par>
                                <p:cTn id="159" presetID="26" presetClass="entr" presetSubtype="0" fill="hold" grpId="0" nodeType="clickEffect">
                                  <p:stCondLst>
                                    <p:cond delay="0"/>
                                  </p:stCondLst>
                                  <p:childTnLst>
                                    <p:set>
                                      <p:cBhvr>
                                        <p:cTn id="160" dur="1" fill="hold">
                                          <p:stCondLst>
                                            <p:cond delay="0"/>
                                          </p:stCondLst>
                                        </p:cTn>
                                        <p:tgtEl>
                                          <p:spTgt spid="14"/>
                                        </p:tgtEl>
                                        <p:attrNameLst>
                                          <p:attrName>style.visibility</p:attrName>
                                        </p:attrNameLst>
                                      </p:cBhvr>
                                      <p:to>
                                        <p:strVal val="visible"/>
                                      </p:to>
                                    </p:set>
                                    <p:animEffect transition="in" filter="wipe(down)">
                                      <p:cBhvr>
                                        <p:cTn id="161" dur="580">
                                          <p:stCondLst>
                                            <p:cond delay="0"/>
                                          </p:stCondLst>
                                        </p:cTn>
                                        <p:tgtEl>
                                          <p:spTgt spid="14"/>
                                        </p:tgtEl>
                                      </p:cBhvr>
                                    </p:animEffect>
                                    <p:anim calcmode="lin" valueType="num">
                                      <p:cBhvr>
                                        <p:cTn id="16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6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6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6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6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67" dur="26">
                                          <p:stCondLst>
                                            <p:cond delay="650"/>
                                          </p:stCondLst>
                                        </p:cTn>
                                        <p:tgtEl>
                                          <p:spTgt spid="14"/>
                                        </p:tgtEl>
                                      </p:cBhvr>
                                      <p:to x="100000" y="60000"/>
                                    </p:animScale>
                                    <p:animScale>
                                      <p:cBhvr>
                                        <p:cTn id="168" dur="166" decel="50000">
                                          <p:stCondLst>
                                            <p:cond delay="676"/>
                                          </p:stCondLst>
                                        </p:cTn>
                                        <p:tgtEl>
                                          <p:spTgt spid="14"/>
                                        </p:tgtEl>
                                      </p:cBhvr>
                                      <p:to x="100000" y="100000"/>
                                    </p:animScale>
                                    <p:animScale>
                                      <p:cBhvr>
                                        <p:cTn id="169" dur="26">
                                          <p:stCondLst>
                                            <p:cond delay="1312"/>
                                          </p:stCondLst>
                                        </p:cTn>
                                        <p:tgtEl>
                                          <p:spTgt spid="14"/>
                                        </p:tgtEl>
                                      </p:cBhvr>
                                      <p:to x="100000" y="80000"/>
                                    </p:animScale>
                                    <p:animScale>
                                      <p:cBhvr>
                                        <p:cTn id="170" dur="166" decel="50000">
                                          <p:stCondLst>
                                            <p:cond delay="1338"/>
                                          </p:stCondLst>
                                        </p:cTn>
                                        <p:tgtEl>
                                          <p:spTgt spid="14"/>
                                        </p:tgtEl>
                                      </p:cBhvr>
                                      <p:to x="100000" y="100000"/>
                                    </p:animScale>
                                    <p:animScale>
                                      <p:cBhvr>
                                        <p:cTn id="171" dur="26">
                                          <p:stCondLst>
                                            <p:cond delay="1642"/>
                                          </p:stCondLst>
                                        </p:cTn>
                                        <p:tgtEl>
                                          <p:spTgt spid="14"/>
                                        </p:tgtEl>
                                      </p:cBhvr>
                                      <p:to x="100000" y="90000"/>
                                    </p:animScale>
                                    <p:animScale>
                                      <p:cBhvr>
                                        <p:cTn id="172" dur="166" decel="50000">
                                          <p:stCondLst>
                                            <p:cond delay="1668"/>
                                          </p:stCondLst>
                                        </p:cTn>
                                        <p:tgtEl>
                                          <p:spTgt spid="14"/>
                                        </p:tgtEl>
                                      </p:cBhvr>
                                      <p:to x="100000" y="100000"/>
                                    </p:animScale>
                                    <p:animScale>
                                      <p:cBhvr>
                                        <p:cTn id="173" dur="26">
                                          <p:stCondLst>
                                            <p:cond delay="1808"/>
                                          </p:stCondLst>
                                        </p:cTn>
                                        <p:tgtEl>
                                          <p:spTgt spid="14"/>
                                        </p:tgtEl>
                                      </p:cBhvr>
                                      <p:to x="100000" y="95000"/>
                                    </p:animScale>
                                    <p:animScale>
                                      <p:cBhvr>
                                        <p:cTn id="174" dur="166" decel="50000">
                                          <p:stCondLst>
                                            <p:cond delay="1834"/>
                                          </p:stCondLst>
                                        </p:cTn>
                                        <p:tgtEl>
                                          <p:spTgt spid="14"/>
                                        </p:tgtEl>
                                      </p:cBhvr>
                                      <p:to x="100000" y="100000"/>
                                    </p:animScale>
                                  </p:childTnLst>
                                </p:cTn>
                              </p:par>
                            </p:childTnLst>
                          </p:cTn>
                        </p:par>
                      </p:childTnLst>
                    </p:cTn>
                  </p:par>
                  <p:par>
                    <p:cTn id="175" fill="hold">
                      <p:stCondLst>
                        <p:cond delay="indefinite"/>
                      </p:stCondLst>
                      <p:childTnLst>
                        <p:par>
                          <p:cTn id="176" fill="hold">
                            <p:stCondLst>
                              <p:cond delay="0"/>
                            </p:stCondLst>
                            <p:childTnLst>
                              <p:par>
                                <p:cTn id="177" presetID="26" presetClass="entr" presetSubtype="0" fill="hold" grpId="0" nodeType="clickEffect">
                                  <p:stCondLst>
                                    <p:cond delay="0"/>
                                  </p:stCondLst>
                                  <p:childTnLst>
                                    <p:set>
                                      <p:cBhvr>
                                        <p:cTn id="178" dur="1" fill="hold">
                                          <p:stCondLst>
                                            <p:cond delay="0"/>
                                          </p:stCondLst>
                                        </p:cTn>
                                        <p:tgtEl>
                                          <p:spTgt spid="15"/>
                                        </p:tgtEl>
                                        <p:attrNameLst>
                                          <p:attrName>style.visibility</p:attrName>
                                        </p:attrNameLst>
                                      </p:cBhvr>
                                      <p:to>
                                        <p:strVal val="visible"/>
                                      </p:to>
                                    </p:set>
                                    <p:animEffect transition="in" filter="wipe(down)">
                                      <p:cBhvr>
                                        <p:cTn id="179" dur="580">
                                          <p:stCondLst>
                                            <p:cond delay="0"/>
                                          </p:stCondLst>
                                        </p:cTn>
                                        <p:tgtEl>
                                          <p:spTgt spid="15"/>
                                        </p:tgtEl>
                                      </p:cBhvr>
                                    </p:animEffect>
                                    <p:anim calcmode="lin" valueType="num">
                                      <p:cBhvr>
                                        <p:cTn id="180"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81"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82"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83"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84"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85" dur="26">
                                          <p:stCondLst>
                                            <p:cond delay="650"/>
                                          </p:stCondLst>
                                        </p:cTn>
                                        <p:tgtEl>
                                          <p:spTgt spid="15"/>
                                        </p:tgtEl>
                                      </p:cBhvr>
                                      <p:to x="100000" y="60000"/>
                                    </p:animScale>
                                    <p:animScale>
                                      <p:cBhvr>
                                        <p:cTn id="186" dur="166" decel="50000">
                                          <p:stCondLst>
                                            <p:cond delay="676"/>
                                          </p:stCondLst>
                                        </p:cTn>
                                        <p:tgtEl>
                                          <p:spTgt spid="15"/>
                                        </p:tgtEl>
                                      </p:cBhvr>
                                      <p:to x="100000" y="100000"/>
                                    </p:animScale>
                                    <p:animScale>
                                      <p:cBhvr>
                                        <p:cTn id="187" dur="26">
                                          <p:stCondLst>
                                            <p:cond delay="1312"/>
                                          </p:stCondLst>
                                        </p:cTn>
                                        <p:tgtEl>
                                          <p:spTgt spid="15"/>
                                        </p:tgtEl>
                                      </p:cBhvr>
                                      <p:to x="100000" y="80000"/>
                                    </p:animScale>
                                    <p:animScale>
                                      <p:cBhvr>
                                        <p:cTn id="188" dur="166" decel="50000">
                                          <p:stCondLst>
                                            <p:cond delay="1338"/>
                                          </p:stCondLst>
                                        </p:cTn>
                                        <p:tgtEl>
                                          <p:spTgt spid="15"/>
                                        </p:tgtEl>
                                      </p:cBhvr>
                                      <p:to x="100000" y="100000"/>
                                    </p:animScale>
                                    <p:animScale>
                                      <p:cBhvr>
                                        <p:cTn id="189" dur="26">
                                          <p:stCondLst>
                                            <p:cond delay="1642"/>
                                          </p:stCondLst>
                                        </p:cTn>
                                        <p:tgtEl>
                                          <p:spTgt spid="15"/>
                                        </p:tgtEl>
                                      </p:cBhvr>
                                      <p:to x="100000" y="90000"/>
                                    </p:animScale>
                                    <p:animScale>
                                      <p:cBhvr>
                                        <p:cTn id="190" dur="166" decel="50000">
                                          <p:stCondLst>
                                            <p:cond delay="1668"/>
                                          </p:stCondLst>
                                        </p:cTn>
                                        <p:tgtEl>
                                          <p:spTgt spid="15"/>
                                        </p:tgtEl>
                                      </p:cBhvr>
                                      <p:to x="100000" y="100000"/>
                                    </p:animScale>
                                    <p:animScale>
                                      <p:cBhvr>
                                        <p:cTn id="191" dur="26">
                                          <p:stCondLst>
                                            <p:cond delay="1808"/>
                                          </p:stCondLst>
                                        </p:cTn>
                                        <p:tgtEl>
                                          <p:spTgt spid="15"/>
                                        </p:tgtEl>
                                      </p:cBhvr>
                                      <p:to x="100000" y="95000"/>
                                    </p:animScale>
                                    <p:animScale>
                                      <p:cBhvr>
                                        <p:cTn id="192" dur="166" decel="50000">
                                          <p:stCondLst>
                                            <p:cond delay="1834"/>
                                          </p:stCondLst>
                                        </p:cTn>
                                        <p:tgtEl>
                                          <p:spTgt spid="15"/>
                                        </p:tgtEl>
                                      </p:cBhvr>
                                      <p:to x="100000" y="100000"/>
                                    </p:animScale>
                                  </p:childTnLst>
                                </p:cTn>
                              </p:par>
                            </p:childTnLst>
                          </p:cTn>
                        </p:par>
                      </p:childTnLst>
                    </p:cTn>
                  </p:par>
                  <p:par>
                    <p:cTn id="193" fill="hold">
                      <p:stCondLst>
                        <p:cond delay="indefinite"/>
                      </p:stCondLst>
                      <p:childTnLst>
                        <p:par>
                          <p:cTn id="194" fill="hold">
                            <p:stCondLst>
                              <p:cond delay="0"/>
                            </p:stCondLst>
                            <p:childTnLst>
                              <p:par>
                                <p:cTn id="195" presetID="26" presetClass="entr" presetSubtype="0" fill="hold" grpId="0" nodeType="clickEffect">
                                  <p:stCondLst>
                                    <p:cond delay="0"/>
                                  </p:stCondLst>
                                  <p:childTnLst>
                                    <p:set>
                                      <p:cBhvr>
                                        <p:cTn id="196" dur="1" fill="hold">
                                          <p:stCondLst>
                                            <p:cond delay="0"/>
                                          </p:stCondLst>
                                        </p:cTn>
                                        <p:tgtEl>
                                          <p:spTgt spid="16"/>
                                        </p:tgtEl>
                                        <p:attrNameLst>
                                          <p:attrName>style.visibility</p:attrName>
                                        </p:attrNameLst>
                                      </p:cBhvr>
                                      <p:to>
                                        <p:strVal val="visible"/>
                                      </p:to>
                                    </p:set>
                                    <p:animEffect transition="in" filter="wipe(down)">
                                      <p:cBhvr>
                                        <p:cTn id="197" dur="580">
                                          <p:stCondLst>
                                            <p:cond delay="0"/>
                                          </p:stCondLst>
                                        </p:cTn>
                                        <p:tgtEl>
                                          <p:spTgt spid="16"/>
                                        </p:tgtEl>
                                      </p:cBhvr>
                                    </p:animEffect>
                                    <p:anim calcmode="lin" valueType="num">
                                      <p:cBhvr>
                                        <p:cTn id="19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9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0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20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20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203" dur="26">
                                          <p:stCondLst>
                                            <p:cond delay="650"/>
                                          </p:stCondLst>
                                        </p:cTn>
                                        <p:tgtEl>
                                          <p:spTgt spid="16"/>
                                        </p:tgtEl>
                                      </p:cBhvr>
                                      <p:to x="100000" y="60000"/>
                                    </p:animScale>
                                    <p:animScale>
                                      <p:cBhvr>
                                        <p:cTn id="204" dur="166" decel="50000">
                                          <p:stCondLst>
                                            <p:cond delay="676"/>
                                          </p:stCondLst>
                                        </p:cTn>
                                        <p:tgtEl>
                                          <p:spTgt spid="16"/>
                                        </p:tgtEl>
                                      </p:cBhvr>
                                      <p:to x="100000" y="100000"/>
                                    </p:animScale>
                                    <p:animScale>
                                      <p:cBhvr>
                                        <p:cTn id="205" dur="26">
                                          <p:stCondLst>
                                            <p:cond delay="1312"/>
                                          </p:stCondLst>
                                        </p:cTn>
                                        <p:tgtEl>
                                          <p:spTgt spid="16"/>
                                        </p:tgtEl>
                                      </p:cBhvr>
                                      <p:to x="100000" y="80000"/>
                                    </p:animScale>
                                    <p:animScale>
                                      <p:cBhvr>
                                        <p:cTn id="206" dur="166" decel="50000">
                                          <p:stCondLst>
                                            <p:cond delay="1338"/>
                                          </p:stCondLst>
                                        </p:cTn>
                                        <p:tgtEl>
                                          <p:spTgt spid="16"/>
                                        </p:tgtEl>
                                      </p:cBhvr>
                                      <p:to x="100000" y="100000"/>
                                    </p:animScale>
                                    <p:animScale>
                                      <p:cBhvr>
                                        <p:cTn id="207" dur="26">
                                          <p:stCondLst>
                                            <p:cond delay="1642"/>
                                          </p:stCondLst>
                                        </p:cTn>
                                        <p:tgtEl>
                                          <p:spTgt spid="16"/>
                                        </p:tgtEl>
                                      </p:cBhvr>
                                      <p:to x="100000" y="90000"/>
                                    </p:animScale>
                                    <p:animScale>
                                      <p:cBhvr>
                                        <p:cTn id="208" dur="166" decel="50000">
                                          <p:stCondLst>
                                            <p:cond delay="1668"/>
                                          </p:stCondLst>
                                        </p:cTn>
                                        <p:tgtEl>
                                          <p:spTgt spid="16"/>
                                        </p:tgtEl>
                                      </p:cBhvr>
                                      <p:to x="100000" y="100000"/>
                                    </p:animScale>
                                    <p:animScale>
                                      <p:cBhvr>
                                        <p:cTn id="209" dur="26">
                                          <p:stCondLst>
                                            <p:cond delay="1808"/>
                                          </p:stCondLst>
                                        </p:cTn>
                                        <p:tgtEl>
                                          <p:spTgt spid="16"/>
                                        </p:tgtEl>
                                      </p:cBhvr>
                                      <p:to x="100000" y="95000"/>
                                    </p:animScale>
                                    <p:animScale>
                                      <p:cBhvr>
                                        <p:cTn id="210" dur="166" decel="50000">
                                          <p:stCondLst>
                                            <p:cond delay="1834"/>
                                          </p:stCondLst>
                                        </p:cTn>
                                        <p:tgtEl>
                                          <p:spTgt spid="16"/>
                                        </p:tgtEl>
                                      </p:cBhvr>
                                      <p:to x="100000" y="100000"/>
                                    </p:animScale>
                                  </p:childTnLst>
                                </p:cTn>
                              </p:par>
                            </p:childTnLst>
                          </p:cTn>
                        </p:par>
                      </p:childTnLst>
                    </p:cTn>
                  </p:par>
                  <p:par>
                    <p:cTn id="211" fill="hold">
                      <p:stCondLst>
                        <p:cond delay="indefinite"/>
                      </p:stCondLst>
                      <p:childTnLst>
                        <p:par>
                          <p:cTn id="212" fill="hold">
                            <p:stCondLst>
                              <p:cond delay="0"/>
                            </p:stCondLst>
                            <p:childTnLst>
                              <p:par>
                                <p:cTn id="213" presetID="26" presetClass="entr" presetSubtype="0" fill="hold" grpId="0" nodeType="clickEffect">
                                  <p:stCondLst>
                                    <p:cond delay="0"/>
                                  </p:stCondLst>
                                  <p:childTnLst>
                                    <p:set>
                                      <p:cBhvr>
                                        <p:cTn id="214" dur="1" fill="hold">
                                          <p:stCondLst>
                                            <p:cond delay="0"/>
                                          </p:stCondLst>
                                        </p:cTn>
                                        <p:tgtEl>
                                          <p:spTgt spid="17"/>
                                        </p:tgtEl>
                                        <p:attrNameLst>
                                          <p:attrName>style.visibility</p:attrName>
                                        </p:attrNameLst>
                                      </p:cBhvr>
                                      <p:to>
                                        <p:strVal val="visible"/>
                                      </p:to>
                                    </p:set>
                                    <p:animEffect transition="in" filter="wipe(down)">
                                      <p:cBhvr>
                                        <p:cTn id="215" dur="580">
                                          <p:stCondLst>
                                            <p:cond delay="0"/>
                                          </p:stCondLst>
                                        </p:cTn>
                                        <p:tgtEl>
                                          <p:spTgt spid="17"/>
                                        </p:tgtEl>
                                      </p:cBhvr>
                                    </p:animEffect>
                                    <p:anim calcmode="lin" valueType="num">
                                      <p:cBhvr>
                                        <p:cTn id="21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1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1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1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2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21" dur="26">
                                          <p:stCondLst>
                                            <p:cond delay="650"/>
                                          </p:stCondLst>
                                        </p:cTn>
                                        <p:tgtEl>
                                          <p:spTgt spid="17"/>
                                        </p:tgtEl>
                                      </p:cBhvr>
                                      <p:to x="100000" y="60000"/>
                                    </p:animScale>
                                    <p:animScale>
                                      <p:cBhvr>
                                        <p:cTn id="222" dur="166" decel="50000">
                                          <p:stCondLst>
                                            <p:cond delay="676"/>
                                          </p:stCondLst>
                                        </p:cTn>
                                        <p:tgtEl>
                                          <p:spTgt spid="17"/>
                                        </p:tgtEl>
                                      </p:cBhvr>
                                      <p:to x="100000" y="100000"/>
                                    </p:animScale>
                                    <p:animScale>
                                      <p:cBhvr>
                                        <p:cTn id="223" dur="26">
                                          <p:stCondLst>
                                            <p:cond delay="1312"/>
                                          </p:stCondLst>
                                        </p:cTn>
                                        <p:tgtEl>
                                          <p:spTgt spid="17"/>
                                        </p:tgtEl>
                                      </p:cBhvr>
                                      <p:to x="100000" y="80000"/>
                                    </p:animScale>
                                    <p:animScale>
                                      <p:cBhvr>
                                        <p:cTn id="224" dur="166" decel="50000">
                                          <p:stCondLst>
                                            <p:cond delay="1338"/>
                                          </p:stCondLst>
                                        </p:cTn>
                                        <p:tgtEl>
                                          <p:spTgt spid="17"/>
                                        </p:tgtEl>
                                      </p:cBhvr>
                                      <p:to x="100000" y="100000"/>
                                    </p:animScale>
                                    <p:animScale>
                                      <p:cBhvr>
                                        <p:cTn id="225" dur="26">
                                          <p:stCondLst>
                                            <p:cond delay="1642"/>
                                          </p:stCondLst>
                                        </p:cTn>
                                        <p:tgtEl>
                                          <p:spTgt spid="17"/>
                                        </p:tgtEl>
                                      </p:cBhvr>
                                      <p:to x="100000" y="90000"/>
                                    </p:animScale>
                                    <p:animScale>
                                      <p:cBhvr>
                                        <p:cTn id="226" dur="166" decel="50000">
                                          <p:stCondLst>
                                            <p:cond delay="1668"/>
                                          </p:stCondLst>
                                        </p:cTn>
                                        <p:tgtEl>
                                          <p:spTgt spid="17"/>
                                        </p:tgtEl>
                                      </p:cBhvr>
                                      <p:to x="100000" y="100000"/>
                                    </p:animScale>
                                    <p:animScale>
                                      <p:cBhvr>
                                        <p:cTn id="227" dur="26">
                                          <p:stCondLst>
                                            <p:cond delay="1808"/>
                                          </p:stCondLst>
                                        </p:cTn>
                                        <p:tgtEl>
                                          <p:spTgt spid="17"/>
                                        </p:tgtEl>
                                      </p:cBhvr>
                                      <p:to x="100000" y="95000"/>
                                    </p:animScale>
                                    <p:animScale>
                                      <p:cBhvr>
                                        <p:cTn id="228" dur="166" decel="50000">
                                          <p:stCondLst>
                                            <p:cond delay="1834"/>
                                          </p:stCondLst>
                                        </p:cTn>
                                        <p:tgtEl>
                                          <p:spTgt spid="17"/>
                                        </p:tgtEl>
                                      </p:cBhvr>
                                      <p:to x="100000" y="100000"/>
                                    </p:animScale>
                                  </p:childTnLst>
                                </p:cTn>
                              </p:par>
                            </p:childTnLst>
                          </p:cTn>
                        </p:par>
                      </p:childTnLst>
                    </p:cTn>
                  </p:par>
                  <p:par>
                    <p:cTn id="229" fill="hold">
                      <p:stCondLst>
                        <p:cond delay="indefinite"/>
                      </p:stCondLst>
                      <p:childTnLst>
                        <p:par>
                          <p:cTn id="230" fill="hold">
                            <p:stCondLst>
                              <p:cond delay="0"/>
                            </p:stCondLst>
                            <p:childTnLst>
                              <p:par>
                                <p:cTn id="231" presetID="26" presetClass="entr" presetSubtype="0" fill="hold" grpId="0" nodeType="clickEffect">
                                  <p:stCondLst>
                                    <p:cond delay="0"/>
                                  </p:stCondLst>
                                  <p:childTnLst>
                                    <p:set>
                                      <p:cBhvr>
                                        <p:cTn id="232" dur="1" fill="hold">
                                          <p:stCondLst>
                                            <p:cond delay="0"/>
                                          </p:stCondLst>
                                        </p:cTn>
                                        <p:tgtEl>
                                          <p:spTgt spid="18"/>
                                        </p:tgtEl>
                                        <p:attrNameLst>
                                          <p:attrName>style.visibility</p:attrName>
                                        </p:attrNameLst>
                                      </p:cBhvr>
                                      <p:to>
                                        <p:strVal val="visible"/>
                                      </p:to>
                                    </p:set>
                                    <p:animEffect transition="in" filter="wipe(down)">
                                      <p:cBhvr>
                                        <p:cTn id="233" dur="580">
                                          <p:stCondLst>
                                            <p:cond delay="0"/>
                                          </p:stCondLst>
                                        </p:cTn>
                                        <p:tgtEl>
                                          <p:spTgt spid="18"/>
                                        </p:tgtEl>
                                      </p:cBhvr>
                                    </p:animEffect>
                                    <p:anim calcmode="lin" valueType="num">
                                      <p:cBhvr>
                                        <p:cTn id="234"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35"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36"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237"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238"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239" dur="26">
                                          <p:stCondLst>
                                            <p:cond delay="650"/>
                                          </p:stCondLst>
                                        </p:cTn>
                                        <p:tgtEl>
                                          <p:spTgt spid="18"/>
                                        </p:tgtEl>
                                      </p:cBhvr>
                                      <p:to x="100000" y="60000"/>
                                    </p:animScale>
                                    <p:animScale>
                                      <p:cBhvr>
                                        <p:cTn id="240" dur="166" decel="50000">
                                          <p:stCondLst>
                                            <p:cond delay="676"/>
                                          </p:stCondLst>
                                        </p:cTn>
                                        <p:tgtEl>
                                          <p:spTgt spid="18"/>
                                        </p:tgtEl>
                                      </p:cBhvr>
                                      <p:to x="100000" y="100000"/>
                                    </p:animScale>
                                    <p:animScale>
                                      <p:cBhvr>
                                        <p:cTn id="241" dur="26">
                                          <p:stCondLst>
                                            <p:cond delay="1312"/>
                                          </p:stCondLst>
                                        </p:cTn>
                                        <p:tgtEl>
                                          <p:spTgt spid="18"/>
                                        </p:tgtEl>
                                      </p:cBhvr>
                                      <p:to x="100000" y="80000"/>
                                    </p:animScale>
                                    <p:animScale>
                                      <p:cBhvr>
                                        <p:cTn id="242" dur="166" decel="50000">
                                          <p:stCondLst>
                                            <p:cond delay="1338"/>
                                          </p:stCondLst>
                                        </p:cTn>
                                        <p:tgtEl>
                                          <p:spTgt spid="18"/>
                                        </p:tgtEl>
                                      </p:cBhvr>
                                      <p:to x="100000" y="100000"/>
                                    </p:animScale>
                                    <p:animScale>
                                      <p:cBhvr>
                                        <p:cTn id="243" dur="26">
                                          <p:stCondLst>
                                            <p:cond delay="1642"/>
                                          </p:stCondLst>
                                        </p:cTn>
                                        <p:tgtEl>
                                          <p:spTgt spid="18"/>
                                        </p:tgtEl>
                                      </p:cBhvr>
                                      <p:to x="100000" y="90000"/>
                                    </p:animScale>
                                    <p:animScale>
                                      <p:cBhvr>
                                        <p:cTn id="244" dur="166" decel="50000">
                                          <p:stCondLst>
                                            <p:cond delay="1668"/>
                                          </p:stCondLst>
                                        </p:cTn>
                                        <p:tgtEl>
                                          <p:spTgt spid="18"/>
                                        </p:tgtEl>
                                      </p:cBhvr>
                                      <p:to x="100000" y="100000"/>
                                    </p:animScale>
                                    <p:animScale>
                                      <p:cBhvr>
                                        <p:cTn id="245" dur="26">
                                          <p:stCondLst>
                                            <p:cond delay="1808"/>
                                          </p:stCondLst>
                                        </p:cTn>
                                        <p:tgtEl>
                                          <p:spTgt spid="18"/>
                                        </p:tgtEl>
                                      </p:cBhvr>
                                      <p:to x="100000" y="95000"/>
                                    </p:animScale>
                                    <p:animScale>
                                      <p:cBhvr>
                                        <p:cTn id="246" dur="166" decel="50000">
                                          <p:stCondLst>
                                            <p:cond delay="1834"/>
                                          </p:stCondLst>
                                        </p:cTn>
                                        <p:tgtEl>
                                          <p:spTgt spid="18"/>
                                        </p:tgtEl>
                                      </p:cBhvr>
                                      <p:to x="100000" y="100000"/>
                                    </p:animScale>
                                  </p:childTnLst>
                                </p:cTn>
                              </p:par>
                            </p:childTnLst>
                          </p:cTn>
                        </p:par>
                      </p:childTnLst>
                    </p:cTn>
                  </p:par>
                  <p:par>
                    <p:cTn id="247" fill="hold">
                      <p:stCondLst>
                        <p:cond delay="indefinite"/>
                      </p:stCondLst>
                      <p:childTnLst>
                        <p:par>
                          <p:cTn id="248" fill="hold">
                            <p:stCondLst>
                              <p:cond delay="0"/>
                            </p:stCondLst>
                            <p:childTnLst>
                              <p:par>
                                <p:cTn id="249" presetID="26" presetClass="entr" presetSubtype="0" fill="hold" grpId="0" nodeType="clickEffect">
                                  <p:stCondLst>
                                    <p:cond delay="0"/>
                                  </p:stCondLst>
                                  <p:childTnLst>
                                    <p:set>
                                      <p:cBhvr>
                                        <p:cTn id="250" dur="1" fill="hold">
                                          <p:stCondLst>
                                            <p:cond delay="0"/>
                                          </p:stCondLst>
                                        </p:cTn>
                                        <p:tgtEl>
                                          <p:spTgt spid="19"/>
                                        </p:tgtEl>
                                        <p:attrNameLst>
                                          <p:attrName>style.visibility</p:attrName>
                                        </p:attrNameLst>
                                      </p:cBhvr>
                                      <p:to>
                                        <p:strVal val="visible"/>
                                      </p:to>
                                    </p:set>
                                    <p:animEffect transition="in" filter="wipe(down)">
                                      <p:cBhvr>
                                        <p:cTn id="251" dur="580">
                                          <p:stCondLst>
                                            <p:cond delay="0"/>
                                          </p:stCondLst>
                                        </p:cTn>
                                        <p:tgtEl>
                                          <p:spTgt spid="19"/>
                                        </p:tgtEl>
                                      </p:cBhvr>
                                    </p:animEffect>
                                    <p:anim calcmode="lin" valueType="num">
                                      <p:cBhvr>
                                        <p:cTn id="252"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53"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54"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55"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256"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257" dur="26">
                                          <p:stCondLst>
                                            <p:cond delay="650"/>
                                          </p:stCondLst>
                                        </p:cTn>
                                        <p:tgtEl>
                                          <p:spTgt spid="19"/>
                                        </p:tgtEl>
                                      </p:cBhvr>
                                      <p:to x="100000" y="60000"/>
                                    </p:animScale>
                                    <p:animScale>
                                      <p:cBhvr>
                                        <p:cTn id="258" dur="166" decel="50000">
                                          <p:stCondLst>
                                            <p:cond delay="676"/>
                                          </p:stCondLst>
                                        </p:cTn>
                                        <p:tgtEl>
                                          <p:spTgt spid="19"/>
                                        </p:tgtEl>
                                      </p:cBhvr>
                                      <p:to x="100000" y="100000"/>
                                    </p:animScale>
                                    <p:animScale>
                                      <p:cBhvr>
                                        <p:cTn id="259" dur="26">
                                          <p:stCondLst>
                                            <p:cond delay="1312"/>
                                          </p:stCondLst>
                                        </p:cTn>
                                        <p:tgtEl>
                                          <p:spTgt spid="19"/>
                                        </p:tgtEl>
                                      </p:cBhvr>
                                      <p:to x="100000" y="80000"/>
                                    </p:animScale>
                                    <p:animScale>
                                      <p:cBhvr>
                                        <p:cTn id="260" dur="166" decel="50000">
                                          <p:stCondLst>
                                            <p:cond delay="1338"/>
                                          </p:stCondLst>
                                        </p:cTn>
                                        <p:tgtEl>
                                          <p:spTgt spid="19"/>
                                        </p:tgtEl>
                                      </p:cBhvr>
                                      <p:to x="100000" y="100000"/>
                                    </p:animScale>
                                    <p:animScale>
                                      <p:cBhvr>
                                        <p:cTn id="261" dur="26">
                                          <p:stCondLst>
                                            <p:cond delay="1642"/>
                                          </p:stCondLst>
                                        </p:cTn>
                                        <p:tgtEl>
                                          <p:spTgt spid="19"/>
                                        </p:tgtEl>
                                      </p:cBhvr>
                                      <p:to x="100000" y="90000"/>
                                    </p:animScale>
                                    <p:animScale>
                                      <p:cBhvr>
                                        <p:cTn id="262" dur="166" decel="50000">
                                          <p:stCondLst>
                                            <p:cond delay="1668"/>
                                          </p:stCondLst>
                                        </p:cTn>
                                        <p:tgtEl>
                                          <p:spTgt spid="19"/>
                                        </p:tgtEl>
                                      </p:cBhvr>
                                      <p:to x="100000" y="100000"/>
                                    </p:animScale>
                                    <p:animScale>
                                      <p:cBhvr>
                                        <p:cTn id="263" dur="26">
                                          <p:stCondLst>
                                            <p:cond delay="1808"/>
                                          </p:stCondLst>
                                        </p:cTn>
                                        <p:tgtEl>
                                          <p:spTgt spid="19"/>
                                        </p:tgtEl>
                                      </p:cBhvr>
                                      <p:to x="100000" y="95000"/>
                                    </p:animScale>
                                    <p:animScale>
                                      <p:cBhvr>
                                        <p:cTn id="264" dur="166" decel="50000">
                                          <p:stCondLst>
                                            <p:cond delay="1834"/>
                                          </p:stCondLst>
                                        </p:cTn>
                                        <p:tgtEl>
                                          <p:spTgt spid="1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1635760"/>
            <a:ext cx="9144000" cy="430784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panose="020B0503020204020204" charset="-122"/>
              <a:ea typeface="微软雅黑" panose="020B0503020204020204" charset="-122"/>
              <a:sym typeface="+mn-ea"/>
            </a:endParaRPr>
          </a:p>
        </p:txBody>
      </p:sp>
      <p:sp>
        <p:nvSpPr>
          <p:cNvPr id="5" name="文本框 4"/>
          <p:cNvSpPr txBox="1"/>
          <p:nvPr>
            <p:custDataLst>
              <p:tags r:id="rId3"/>
            </p:custDataLst>
          </p:nvPr>
        </p:nvSpPr>
        <p:spPr>
          <a:xfrm>
            <a:off x="1964531" y="400685"/>
            <a:ext cx="5771198" cy="1097280"/>
          </a:xfrm>
          <a:prstGeom prst="rect">
            <a:avLst/>
          </a:prstGeom>
          <a:noFill/>
        </p:spPr>
        <p:txBody>
          <a:bodyPr wrap="square" lIns="63500" tIns="25400" rIns="63500" bIns="25400" rtlCol="0" anchor="b">
            <a:noAutofit/>
          </a:bodyPr>
          <a:lstStyle/>
          <a:p>
            <a:pPr indent="0"/>
            <a:r>
              <a:rPr lang="zh-CN" sz="6600" b="1">
                <a:solidFill>
                  <a:srgbClr val="FF0000"/>
                </a:solidFill>
                <a:latin typeface="微软雅黑" panose="020B0503020204020204" charset="-122"/>
                <a:ea typeface="微软雅黑" panose="020B0503020204020204" charset="-122"/>
                <a:cs typeface="微软雅黑" panose="020B0503020204020204" charset="-122"/>
                <a:sym typeface="+mn-ea"/>
              </a:rPr>
              <a:t>赏  读  品  语  言</a:t>
            </a:r>
            <a:endParaRPr lang="zh-CN" sz="6600" b="1" spc="300">
              <a:solidFill>
                <a:schemeClr val="accent1"/>
              </a:solidFill>
              <a:latin typeface="微软雅黑" panose="020B0503020204020204" charset="-122"/>
              <a:ea typeface="微软雅黑" panose="020B0503020204020204" charset="-122"/>
            </a:endParaRPr>
          </a:p>
        </p:txBody>
      </p:sp>
      <p:pic>
        <p:nvPicPr>
          <p:cNvPr id="7" name="图片 6"/>
          <p:cNvPicPr>
            <a:picLocks noChangeAspect="1"/>
          </p:cNvPicPr>
          <p:nvPr>
            <p:custDataLst>
              <p:tags r:id="rId4"/>
            </p:custDataLst>
          </p:nvPr>
        </p:nvPicPr>
        <p:blipFill rotWithShape="1">
          <a:blip r:embed="rId7"/>
          <a:srcRect l="23254" t="16569" r="26433" b="27218"/>
          <a:stretch>
            <a:fillRect/>
          </a:stretch>
        </p:blipFill>
        <p:spPr>
          <a:xfrm>
            <a:off x="689610" y="1924051"/>
            <a:ext cx="3857625" cy="3394075"/>
          </a:xfrm>
          <a:prstGeom prst="rect">
            <a:avLst/>
          </a:prstGeom>
        </p:spPr>
      </p:pic>
      <p:pic>
        <p:nvPicPr>
          <p:cNvPr id="8" name="图片 7"/>
          <p:cNvPicPr>
            <a:picLocks noChangeAspect="1"/>
          </p:cNvPicPr>
          <p:nvPr>
            <p:custDataLst>
              <p:tags r:id="rId5"/>
            </p:custDataLst>
          </p:nvPr>
        </p:nvPicPr>
        <p:blipFill rotWithShape="1">
          <a:blip r:embed="rId8"/>
          <a:srcRect/>
          <a:stretch>
            <a:fillRect/>
          </a:stretch>
        </p:blipFill>
        <p:spPr>
          <a:xfrm>
            <a:off x="5019676" y="1924050"/>
            <a:ext cx="3517106" cy="3394710"/>
          </a:xfrm>
          <a:custGeom>
            <a:avLst/>
            <a:gdLst/>
            <a:ahLst/>
            <a:cxnLst>
              <a:cxn ang="3">
                <a:pos x="hc" y="t"/>
              </a:cxn>
              <a:cxn ang="cd2">
                <a:pos x="l" y="vc"/>
              </a:cxn>
              <a:cxn ang="cd4">
                <a:pos x="hc" y="b"/>
              </a:cxn>
              <a:cxn ang="0">
                <a:pos x="r" y="vc"/>
              </a:cxn>
            </a:cxnLst>
            <a:rect l="l" t="t" r="r" b="b"/>
            <a:pathLst>
              <a:path w="5040" h="5040">
                <a:moveTo>
                  <a:pt x="0" y="0"/>
                </a:moveTo>
                <a:lnTo>
                  <a:pt x="5040" y="0"/>
                </a:lnTo>
                <a:lnTo>
                  <a:pt x="5040" y="5040"/>
                </a:lnTo>
                <a:lnTo>
                  <a:pt x="0" y="5040"/>
                </a:lnTo>
                <a:lnTo>
                  <a:pt x="0" y="0"/>
                </a:lnTo>
                <a:close/>
              </a:path>
            </a:pathLst>
          </a:custGeom>
        </p:spPr>
      </p:pic>
      <p:sp>
        <p:nvSpPr>
          <p:cNvPr id="2" name="文本框 1"/>
          <p:cNvSpPr txBox="1"/>
          <p:nvPr/>
        </p:nvSpPr>
        <p:spPr>
          <a:xfrm>
            <a:off x="689610" y="139066"/>
            <a:ext cx="1729365" cy="1558052"/>
          </a:xfrm>
          <a:prstGeom prst="ellipse">
            <a:avLst/>
          </a:prstGeom>
          <a:solidFill>
            <a:srgbClr val="00B0F0"/>
          </a:solidFill>
        </p:spPr>
        <p:txBody>
          <a:bodyPr wrap="none" rtlCol="0">
            <a:spAutoFit/>
          </a:bodyPr>
          <a:lstStyle/>
          <a:p>
            <a:r>
              <a:rPr lang="en-US" altLang="zh-CN" sz="6600" b="1">
                <a:solidFill>
                  <a:srgbClr val="FFFF00"/>
                </a:solidFill>
                <a:latin typeface="微软雅黑" panose="020B0503020204020204" charset="-122"/>
                <a:ea typeface="微软雅黑" panose="020B0503020204020204" charset="-122"/>
              </a:rPr>
              <a:t>04</a:t>
            </a:r>
          </a:p>
        </p:txBody>
      </p:sp>
    </p:spTree>
    <p:custDataLst>
      <p:tags r:id="rId1"/>
    </p:custDataLst>
    <p:extLst>
      <p:ext uri="{BB962C8B-B14F-4D97-AF65-F5344CB8AC3E}">
        <p14:creationId xmlns:p14="http://schemas.microsoft.com/office/powerpoint/2010/main" val="4236880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1" y="713741"/>
            <a:ext cx="499001"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3"/>
            </p:custDataLst>
          </p:nvPr>
        </p:nvSpPr>
        <p:spPr>
          <a:xfrm>
            <a:off x="499002" y="2993425"/>
            <a:ext cx="8098646" cy="3435254"/>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616567" y="2820403"/>
            <a:ext cx="8098646" cy="343525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5"/>
            </p:custDataLst>
          </p:nvPr>
        </p:nvSpPr>
        <p:spPr>
          <a:xfrm>
            <a:off x="756666" y="713740"/>
            <a:ext cx="5712917" cy="624840"/>
          </a:xfrm>
          <a:prstGeom prst="rect">
            <a:avLst/>
          </a:prstGeom>
          <a:noFill/>
        </p:spPr>
        <p:txBody>
          <a:bodyPr wrap="square" lIns="91440" tIns="45720" rIns="91440" bIns="45720" rtlCol="0">
            <a:noAutofit/>
          </a:bodyPr>
          <a:lstStyle/>
          <a:p>
            <a:pPr marL="0" indent="0" algn="l">
              <a:lnSpc>
                <a:spcPct val="100000"/>
              </a:lnSpc>
              <a:spcBef>
                <a:spcPts val="0"/>
              </a:spcBef>
              <a:spcAft>
                <a:spcPts val="0"/>
              </a:spcAft>
              <a:buSzPct val="100000"/>
              <a:buNone/>
            </a:pPr>
            <a:r>
              <a:rPr lang="zh-CN" altLang="en-US" sz="4000" b="1" spc="300">
                <a:solidFill>
                  <a:schemeClr val="accent1"/>
                </a:solidFill>
                <a:latin typeface="Arial" panose="020B0604020202020204" pitchFamily="34" charset="0"/>
                <a:ea typeface="微软雅黑" panose="020B0503020204020204" charset="-122"/>
              </a:rPr>
              <a:t>赏析标题</a:t>
            </a:r>
          </a:p>
        </p:txBody>
      </p:sp>
      <p:grpSp>
        <p:nvGrpSpPr>
          <p:cNvPr id="13" name="组合 12"/>
          <p:cNvGrpSpPr>
            <a:grpSpLocks noChangeAspect="1"/>
          </p:cNvGrpSpPr>
          <p:nvPr>
            <p:custDataLst>
              <p:tags r:id="rId6"/>
            </p:custDataLst>
          </p:nvPr>
        </p:nvGrpSpPr>
        <p:grpSpPr>
          <a:xfrm rot="10800000">
            <a:off x="8168418" y="718821"/>
            <a:ext cx="546795" cy="636179"/>
            <a:chOff x="1168400" y="1347856"/>
            <a:chExt cx="723913" cy="631688"/>
          </a:xfrm>
          <a:solidFill>
            <a:schemeClr val="accent1"/>
          </a:solidFill>
        </p:grpSpPr>
        <p:sp>
          <p:nvSpPr>
            <p:cNvPr id="14" name="任意多边形: 形状 13"/>
            <p:cNvSpPr>
              <a:spLocks noChangeAspect="1"/>
            </p:cNvSpPr>
            <p:nvPr>
              <p:custDataLst>
                <p:tags r:id="rId9"/>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5" name="任意多边形: 形状 14"/>
            <p:cNvSpPr>
              <a:spLocks noChangeAspect="1"/>
            </p:cNvSpPr>
            <p:nvPr>
              <p:custDataLst>
                <p:tags r:id="rId10"/>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17" name="文本框 16"/>
          <p:cNvSpPr txBox="1"/>
          <p:nvPr>
            <p:custDataLst>
              <p:tags r:id="rId7"/>
            </p:custDataLst>
          </p:nvPr>
        </p:nvSpPr>
        <p:spPr>
          <a:xfrm>
            <a:off x="773357" y="1511866"/>
            <a:ext cx="7630668" cy="927999"/>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lvl="0" indent="0" algn="l">
              <a:lnSpc>
                <a:spcPct val="150000"/>
              </a:lnSpc>
              <a:spcBef>
                <a:spcPts val="1000"/>
              </a:spcBef>
              <a:spcAft>
                <a:spcPts val="0"/>
              </a:spcAft>
              <a:buSzPct val="100000"/>
              <a:buNone/>
            </a:pPr>
            <a:r>
              <a:rPr lang="zh-CN" altLang="en-US" sz="2800" b="1">
                <a:solidFill>
                  <a:schemeClr val="tx1">
                    <a:lumMod val="85000"/>
                    <a:lumOff val="15000"/>
                  </a:schemeClr>
                </a:solidFill>
                <a:latin typeface="Arial" panose="020B0604020202020204" pitchFamily="34" charset="0"/>
                <a:ea typeface="微软雅黑" panose="020B0503020204020204" charset="-122"/>
              </a:rPr>
              <a:t>标题中的“改造”能不能改为“改进”或者“改善”？</a:t>
            </a:r>
          </a:p>
        </p:txBody>
      </p:sp>
      <p:sp>
        <p:nvSpPr>
          <p:cNvPr id="11" name="矩形 10"/>
          <p:cNvSpPr/>
          <p:nvPr>
            <p:custDataLst>
              <p:tags r:id="rId8"/>
            </p:custDataLst>
          </p:nvPr>
        </p:nvSpPr>
        <p:spPr>
          <a:xfrm>
            <a:off x="756665" y="3258643"/>
            <a:ext cx="7630668" cy="267643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ts val="0"/>
              </a:spcBef>
              <a:spcAft>
                <a:spcPts val="1000"/>
              </a:spcAft>
              <a:buSzPct val="100000"/>
              <a:buNone/>
            </a:pPr>
            <a:r>
              <a:rPr lang="zh-CN" sz="2400" b="1" spc="150">
                <a:solidFill>
                  <a:schemeClr val="tx1">
                    <a:lumMod val="85000"/>
                    <a:lumOff val="15000"/>
                  </a:schemeClr>
                </a:solidFill>
                <a:latin typeface="Arial" panose="020B0604020202020204" pitchFamily="34" charset="0"/>
                <a:ea typeface="微软雅黑" panose="020B0503020204020204" charset="-122"/>
              </a:rPr>
              <a:t>“改进”“改善”是在原基础上改进一步，“改造”是彻底改变，改掉旧的，建立新的。“改造”的程度重于“改变”“改善”等，而且要破旧立新，反映出毛泽东对当时极为不满，对教条主义深恶痛绝，而且这不是个别现象，程度深，面积广，希望彻底改造学风，否则革命事业就难以前进。</a:t>
            </a:r>
          </a:p>
        </p:txBody>
      </p:sp>
    </p:spTree>
    <p:custDataLst>
      <p:tags r:id="rId1"/>
    </p:custDataLst>
    <p:extLst>
      <p:ext uri="{BB962C8B-B14F-4D97-AF65-F5344CB8AC3E}">
        <p14:creationId xmlns:p14="http://schemas.microsoft.com/office/powerpoint/2010/main" val="645071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edge">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P spid="17"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1" y="713741"/>
            <a:ext cx="499001"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3"/>
            </p:custDataLst>
          </p:nvPr>
        </p:nvSpPr>
        <p:spPr>
          <a:xfrm>
            <a:off x="499111" y="2277746"/>
            <a:ext cx="8098631" cy="4150995"/>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616744" y="2277746"/>
            <a:ext cx="8098631" cy="397827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5"/>
            </p:custDataLst>
          </p:nvPr>
        </p:nvSpPr>
        <p:spPr>
          <a:xfrm>
            <a:off x="616648" y="713740"/>
            <a:ext cx="5712917" cy="624840"/>
          </a:xfrm>
          <a:prstGeom prst="rect">
            <a:avLst/>
          </a:prstGeom>
          <a:noFill/>
        </p:spPr>
        <p:txBody>
          <a:bodyPr wrap="square" lIns="91440" tIns="45720" rIns="91440" bIns="45720" rtlCol="0">
            <a:noAutofit/>
          </a:bodyPr>
          <a:lstStyle/>
          <a:p>
            <a:pPr indent="0">
              <a:lnSpc>
                <a:spcPct val="100000"/>
              </a:lnSpc>
              <a:spcBef>
                <a:spcPts val="0"/>
              </a:spcBef>
              <a:spcAft>
                <a:spcPts val="0"/>
              </a:spcAft>
              <a:buSzPct val="100000"/>
              <a:buNone/>
            </a:pPr>
            <a:r>
              <a:rPr lang="zh-CN" altLang="en-US" sz="4000" b="1" spc="300">
                <a:solidFill>
                  <a:schemeClr val="accent1"/>
                </a:solidFill>
                <a:latin typeface="Arial" panose="020B0604020202020204" pitchFamily="34" charset="0"/>
                <a:ea typeface="微软雅黑" panose="020B0503020204020204" charset="-122"/>
              </a:rPr>
              <a:t>语言特点</a:t>
            </a:r>
          </a:p>
        </p:txBody>
      </p:sp>
      <p:sp>
        <p:nvSpPr>
          <p:cNvPr id="17" name="文本框 16"/>
          <p:cNvSpPr txBox="1"/>
          <p:nvPr>
            <p:custDataLst>
              <p:tags r:id="rId6"/>
            </p:custDataLst>
          </p:nvPr>
        </p:nvSpPr>
        <p:spPr>
          <a:xfrm>
            <a:off x="2383156" y="573405"/>
            <a:ext cx="6214586" cy="927735"/>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lvl="0" indent="0" algn="l">
              <a:lnSpc>
                <a:spcPct val="150000"/>
              </a:lnSpc>
              <a:spcBef>
                <a:spcPts val="1000"/>
              </a:spcBef>
              <a:spcAft>
                <a:spcPts val="0"/>
              </a:spcAft>
              <a:buSzPct val="100000"/>
              <a:buNone/>
            </a:pPr>
            <a:r>
              <a:rPr lang="zh-CN" altLang="en-US" sz="2800" b="1">
                <a:solidFill>
                  <a:schemeClr val="tx1">
                    <a:lumMod val="85000"/>
                    <a:lumOff val="15000"/>
                  </a:schemeClr>
                </a:solidFill>
                <a:latin typeface="Arial" panose="020B0604020202020204" pitchFamily="34" charset="0"/>
                <a:ea typeface="微软雅黑" panose="020B0503020204020204" charset="-122"/>
              </a:rPr>
              <a:t>议论文语言三大特点：准确性、鲜明性、生动性。</a:t>
            </a:r>
          </a:p>
        </p:txBody>
      </p:sp>
      <p:sp>
        <p:nvSpPr>
          <p:cNvPr id="11" name="矩形 10"/>
          <p:cNvSpPr/>
          <p:nvPr>
            <p:custDataLst>
              <p:tags r:id="rId7"/>
            </p:custDataLst>
          </p:nvPr>
        </p:nvSpPr>
        <p:spPr>
          <a:xfrm>
            <a:off x="676275" y="2753360"/>
            <a:ext cx="7630478" cy="135128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rPr>
              <a:t>我党在幼年时期，我们对于马克思列宁主义的认识和对于中国革命的认识是何等肤浅，何等贫乏，则现在我们对于这些的认识是深刻得多，丰富得多了。 </a:t>
            </a:r>
          </a:p>
        </p:txBody>
      </p:sp>
      <p:sp>
        <p:nvSpPr>
          <p:cNvPr id="100" name="文本框 99"/>
          <p:cNvSpPr txBox="1"/>
          <p:nvPr/>
        </p:nvSpPr>
        <p:spPr>
          <a:xfrm>
            <a:off x="498634" y="1597661"/>
            <a:ext cx="8216741" cy="583565"/>
          </a:xfrm>
          <a:prstGeom prst="rect">
            <a:avLst/>
          </a:prstGeom>
          <a:solidFill>
            <a:schemeClr val="accent2">
              <a:lumMod val="20000"/>
              <a:lumOff val="80000"/>
            </a:schemeClr>
          </a:solidFill>
          <a:ln w="9525">
            <a:noFill/>
          </a:ln>
        </p:spPr>
        <p:txBody>
          <a:bodyPr wrap="square">
            <a:spAutoFit/>
          </a:bodyPr>
          <a:lstStyle/>
          <a:p>
            <a:pPr indent="0" algn="ctr"/>
            <a:r>
              <a:rPr lang="zh-CN" sz="3200" b="1">
                <a:solidFill>
                  <a:srgbClr val="00B0F0"/>
                </a:solidFill>
                <a:latin typeface="微软雅黑" panose="020B0503020204020204" charset="-122"/>
                <a:ea typeface="微软雅黑" panose="020B0503020204020204" charset="-122"/>
              </a:rPr>
              <a:t>准    确    性</a:t>
            </a:r>
            <a:endParaRPr lang="zh-CN" altLang="en-US" sz="3200" b="1">
              <a:solidFill>
                <a:srgbClr val="00B0F0"/>
              </a:solidFill>
              <a:latin typeface="微软雅黑" panose="020B0503020204020204" charset="-122"/>
              <a:ea typeface="微软雅黑" panose="020B0503020204020204" charset="-122"/>
            </a:endParaRPr>
          </a:p>
        </p:txBody>
      </p:sp>
      <p:sp>
        <p:nvSpPr>
          <p:cNvPr id="2" name="矩形 1"/>
          <p:cNvSpPr/>
          <p:nvPr>
            <p:custDataLst>
              <p:tags r:id="rId8"/>
            </p:custDataLst>
          </p:nvPr>
        </p:nvSpPr>
        <p:spPr>
          <a:xfrm>
            <a:off x="676275" y="4582796"/>
            <a:ext cx="7630478" cy="1845945"/>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rgbClr val="00B0F0"/>
                </a:solidFill>
                <a:latin typeface="黑体" panose="02010609060101010101" charset="-122"/>
                <a:ea typeface="黑体" panose="02010609060101010101" charset="-122"/>
                <a:cs typeface="黑体" panose="02010609060101010101" charset="-122"/>
              </a:rPr>
              <a:t>“肤浅”“深刻”是用以表明认识程度的一组反义词，说明两者的差距，而且在“肤浅”“贫乏”之前加上了“何等”二字，说明其严重的程度，后面用了“得多”二字准确地反映了客观的实际情况。</a:t>
            </a:r>
            <a:r>
              <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rPr>
              <a:t> </a:t>
            </a:r>
          </a:p>
        </p:txBody>
      </p:sp>
      <p:sp>
        <p:nvSpPr>
          <p:cNvPr id="3" name="文本框 2"/>
          <p:cNvSpPr txBox="1"/>
          <p:nvPr/>
        </p:nvSpPr>
        <p:spPr>
          <a:xfrm>
            <a:off x="5848350" y="1501140"/>
            <a:ext cx="1733550" cy="1341656"/>
          </a:xfrm>
          <a:prstGeom prst="ellipse">
            <a:avLst/>
          </a:prstGeom>
          <a:solidFill>
            <a:schemeClr val="tx1">
              <a:lumMod val="50000"/>
              <a:lumOff val="50000"/>
            </a:schemeClr>
          </a:solidFill>
          <a:ln w="9525">
            <a:noFill/>
          </a:ln>
        </p:spPr>
        <p:txBody>
          <a:bodyPr wrap="square">
            <a:spAutoFit/>
          </a:bodyPr>
          <a:lstStyle/>
          <a:p>
            <a:pPr indent="0"/>
            <a:r>
              <a:rPr lang="zh-CN" sz="2800" b="1">
                <a:solidFill>
                  <a:srgbClr val="FFFF00"/>
                </a:solidFill>
                <a:latin typeface="微软雅黑" panose="020B0503020204020204" charset="-122"/>
                <a:ea typeface="微软雅黑" panose="020B0503020204020204" charset="-122"/>
              </a:rPr>
              <a:t>用词恰当</a:t>
            </a:r>
            <a:endParaRPr lang="zh-CN" altLang="en-US" sz="2800" b="1">
              <a:solidFill>
                <a:srgbClr val="FFFF00"/>
              </a:solidFill>
              <a:latin typeface="微软雅黑" panose="020B0503020204020204" charset="-122"/>
              <a:ea typeface="微软雅黑" panose="020B0503020204020204" charset="-122"/>
            </a:endParaRPr>
          </a:p>
        </p:txBody>
      </p:sp>
    </p:spTree>
    <p:custDataLst>
      <p:tags r:id="rId1"/>
    </p:custDataLst>
    <p:extLst>
      <p:ext uri="{BB962C8B-B14F-4D97-AF65-F5344CB8AC3E}">
        <p14:creationId xmlns:p14="http://schemas.microsoft.com/office/powerpoint/2010/main" val="3890790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edge">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diamond(in)">
                                      <p:cBhvr>
                                        <p:cTn id="17" dur="20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diamond(in)">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amond(in)">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diamond(in)">
                                      <p:cBhvr>
                                        <p:cTn id="32" dur="20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ircle(in)">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circle(in)">
                                      <p:cBhvr>
                                        <p:cTn id="4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7" grpId="0"/>
      <p:bldP spid="17" grpId="0"/>
      <p:bldP spid="11" grpId="0"/>
      <p:bldP spid="100" grpId="0" animBg="1"/>
      <p:bldP spid="2" grpId="0"/>
      <p:bldP spid="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1" y="713741"/>
            <a:ext cx="499001"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3"/>
            </p:custDataLst>
          </p:nvPr>
        </p:nvSpPr>
        <p:spPr>
          <a:xfrm>
            <a:off x="773431" y="2361566"/>
            <a:ext cx="8098631" cy="4244975"/>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616744" y="2089150"/>
            <a:ext cx="8098631" cy="416687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5"/>
            </p:custDataLst>
          </p:nvPr>
        </p:nvSpPr>
        <p:spPr>
          <a:xfrm>
            <a:off x="616648" y="713740"/>
            <a:ext cx="5712917" cy="624840"/>
          </a:xfrm>
          <a:prstGeom prst="rect">
            <a:avLst/>
          </a:prstGeom>
          <a:noFill/>
        </p:spPr>
        <p:txBody>
          <a:bodyPr wrap="square" lIns="91440" tIns="45720" rIns="91440" bIns="45720" rtlCol="0">
            <a:noAutofit/>
          </a:bodyPr>
          <a:lstStyle/>
          <a:p>
            <a:pPr indent="0">
              <a:lnSpc>
                <a:spcPct val="100000"/>
              </a:lnSpc>
              <a:spcBef>
                <a:spcPts val="0"/>
              </a:spcBef>
              <a:spcAft>
                <a:spcPts val="0"/>
              </a:spcAft>
              <a:buSzPct val="100000"/>
              <a:buNone/>
            </a:pPr>
            <a:r>
              <a:rPr lang="zh-CN" altLang="en-US" sz="4000" b="1" spc="300">
                <a:solidFill>
                  <a:schemeClr val="accent1"/>
                </a:solidFill>
                <a:latin typeface="Arial" panose="020B0604020202020204" pitchFamily="34" charset="0"/>
                <a:ea typeface="微软雅黑" panose="020B0503020204020204" charset="-122"/>
              </a:rPr>
              <a:t>语言特点</a:t>
            </a:r>
          </a:p>
        </p:txBody>
      </p:sp>
      <p:sp>
        <p:nvSpPr>
          <p:cNvPr id="11" name="矩形 10"/>
          <p:cNvSpPr/>
          <p:nvPr>
            <p:custDataLst>
              <p:tags r:id="rId6"/>
            </p:custDataLst>
          </p:nvPr>
        </p:nvSpPr>
        <p:spPr>
          <a:xfrm>
            <a:off x="732472" y="2578100"/>
            <a:ext cx="7630478" cy="97663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rPr>
              <a:t>中国共产党的二十年，就是马克思列宁主义的普遍真理和中国革命的具体实践日益结合的二十年。 </a:t>
            </a:r>
          </a:p>
        </p:txBody>
      </p:sp>
      <p:sp>
        <p:nvSpPr>
          <p:cNvPr id="2" name="矩形 1"/>
          <p:cNvSpPr/>
          <p:nvPr>
            <p:custDataLst>
              <p:tags r:id="rId7"/>
            </p:custDataLst>
          </p:nvPr>
        </p:nvSpPr>
        <p:spPr>
          <a:xfrm>
            <a:off x="732949" y="3685541"/>
            <a:ext cx="7630478" cy="639445"/>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rgbClr val="00B0F0"/>
                </a:solidFill>
                <a:latin typeface="黑体" panose="02010609060101010101" charset="-122"/>
                <a:ea typeface="黑体" panose="02010609060101010101" charset="-122"/>
                <a:cs typeface="黑体" panose="02010609060101010101" charset="-122"/>
              </a:rPr>
              <a:t>“日益”客观地写出了马列主义与中国革命实践逐步结合的过程。</a:t>
            </a:r>
          </a:p>
        </p:txBody>
      </p:sp>
      <p:sp>
        <p:nvSpPr>
          <p:cNvPr id="3" name="矩形 2"/>
          <p:cNvSpPr/>
          <p:nvPr>
            <p:custDataLst>
              <p:tags r:id="rId8"/>
            </p:custDataLst>
          </p:nvPr>
        </p:nvSpPr>
        <p:spPr>
          <a:xfrm>
            <a:off x="773430" y="4324985"/>
            <a:ext cx="7630478" cy="56134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rPr>
              <a:t>但是错误常常是正确的先导。 </a:t>
            </a:r>
          </a:p>
        </p:txBody>
      </p:sp>
      <p:sp>
        <p:nvSpPr>
          <p:cNvPr id="8" name="矩形 7"/>
          <p:cNvSpPr/>
          <p:nvPr>
            <p:custDataLst>
              <p:tags r:id="rId9"/>
            </p:custDataLst>
          </p:nvPr>
        </p:nvSpPr>
        <p:spPr>
          <a:xfrm>
            <a:off x="773430" y="5016500"/>
            <a:ext cx="7630478" cy="107442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rgbClr val="00B0F0"/>
                </a:solidFill>
                <a:latin typeface="黑体" panose="02010609060101010101" charset="-122"/>
                <a:ea typeface="黑体" panose="02010609060101010101" charset="-122"/>
                <a:cs typeface="黑体" panose="02010609060101010101" charset="-122"/>
              </a:rPr>
              <a:t>如不用“常常”，就会把这一特称判断变成全称判断，就会犯以偏概全的毛病。</a:t>
            </a:r>
          </a:p>
        </p:txBody>
      </p:sp>
      <p:sp>
        <p:nvSpPr>
          <p:cNvPr id="10" name="文本框 9"/>
          <p:cNvSpPr txBox="1"/>
          <p:nvPr>
            <p:custDataLst>
              <p:tags r:id="rId10"/>
            </p:custDataLst>
          </p:nvPr>
        </p:nvSpPr>
        <p:spPr>
          <a:xfrm>
            <a:off x="2383156" y="573405"/>
            <a:ext cx="6214586" cy="927735"/>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lvl="0" indent="0" algn="l">
              <a:lnSpc>
                <a:spcPct val="150000"/>
              </a:lnSpc>
              <a:spcBef>
                <a:spcPts val="1000"/>
              </a:spcBef>
              <a:spcAft>
                <a:spcPts val="0"/>
              </a:spcAft>
              <a:buSzPct val="100000"/>
              <a:buNone/>
            </a:pPr>
            <a:r>
              <a:rPr lang="zh-CN" altLang="en-US" sz="2800" b="1">
                <a:solidFill>
                  <a:schemeClr val="tx1">
                    <a:lumMod val="85000"/>
                    <a:lumOff val="15000"/>
                  </a:schemeClr>
                </a:solidFill>
                <a:latin typeface="Arial" panose="020B0604020202020204" pitchFamily="34" charset="0"/>
                <a:ea typeface="微软雅黑" panose="020B0503020204020204" charset="-122"/>
              </a:rPr>
              <a:t>议论文语言三大特点：准确性、鲜明性、生动性。</a:t>
            </a:r>
          </a:p>
        </p:txBody>
      </p:sp>
      <p:sp>
        <p:nvSpPr>
          <p:cNvPr id="12" name="文本框 11"/>
          <p:cNvSpPr txBox="1"/>
          <p:nvPr/>
        </p:nvSpPr>
        <p:spPr>
          <a:xfrm>
            <a:off x="616743" y="1428116"/>
            <a:ext cx="8099108" cy="583565"/>
          </a:xfrm>
          <a:prstGeom prst="rect">
            <a:avLst/>
          </a:prstGeom>
          <a:solidFill>
            <a:schemeClr val="accent2">
              <a:lumMod val="20000"/>
              <a:lumOff val="80000"/>
            </a:schemeClr>
          </a:solidFill>
          <a:ln w="9525">
            <a:noFill/>
          </a:ln>
        </p:spPr>
        <p:txBody>
          <a:bodyPr wrap="square">
            <a:spAutoFit/>
          </a:bodyPr>
          <a:lstStyle/>
          <a:p>
            <a:pPr indent="0" algn="ctr"/>
            <a:r>
              <a:rPr lang="zh-CN" sz="3200" b="1">
                <a:solidFill>
                  <a:srgbClr val="00B0F0"/>
                </a:solidFill>
                <a:latin typeface="微软雅黑" panose="020B0503020204020204" charset="-122"/>
                <a:ea typeface="微软雅黑" panose="020B0503020204020204" charset="-122"/>
              </a:rPr>
              <a:t>准    确    性</a:t>
            </a:r>
            <a:endParaRPr lang="zh-CN" altLang="en-US" sz="3200" b="1">
              <a:solidFill>
                <a:srgbClr val="00B0F0"/>
              </a:solidFill>
              <a:latin typeface="微软雅黑" panose="020B0503020204020204" charset="-122"/>
              <a:ea typeface="微软雅黑" panose="020B0503020204020204" charset="-122"/>
            </a:endParaRPr>
          </a:p>
        </p:txBody>
      </p:sp>
      <p:sp>
        <p:nvSpPr>
          <p:cNvPr id="9" name="文本框 8"/>
          <p:cNvSpPr txBox="1"/>
          <p:nvPr/>
        </p:nvSpPr>
        <p:spPr>
          <a:xfrm>
            <a:off x="5900738" y="1350645"/>
            <a:ext cx="1733550" cy="1341656"/>
          </a:xfrm>
          <a:prstGeom prst="ellipse">
            <a:avLst/>
          </a:prstGeom>
          <a:solidFill>
            <a:schemeClr val="tx1">
              <a:lumMod val="50000"/>
              <a:lumOff val="50000"/>
            </a:schemeClr>
          </a:solidFill>
          <a:ln w="9525">
            <a:noFill/>
          </a:ln>
        </p:spPr>
        <p:txBody>
          <a:bodyPr wrap="square">
            <a:spAutoFit/>
          </a:bodyPr>
          <a:lstStyle/>
          <a:p>
            <a:pPr indent="0"/>
            <a:r>
              <a:rPr lang="zh-CN" sz="2800" b="1">
                <a:solidFill>
                  <a:srgbClr val="FFFF00"/>
                </a:solidFill>
                <a:latin typeface="微软雅黑" panose="020B0503020204020204" charset="-122"/>
                <a:ea typeface="微软雅黑" panose="020B0503020204020204" charset="-122"/>
              </a:rPr>
              <a:t>用词恰当</a:t>
            </a:r>
            <a:endParaRPr lang="zh-CN" altLang="en-US" sz="2800" b="1">
              <a:solidFill>
                <a:srgbClr val="FFFF00"/>
              </a:solidFill>
              <a:latin typeface="微软雅黑" panose="020B0503020204020204" charset="-122"/>
              <a:ea typeface="微软雅黑" panose="020B0503020204020204" charset="-122"/>
            </a:endParaRPr>
          </a:p>
        </p:txBody>
      </p:sp>
    </p:spTree>
    <p:custDataLst>
      <p:tags r:id="rId1"/>
    </p:custDataLst>
    <p:extLst>
      <p:ext uri="{BB962C8B-B14F-4D97-AF65-F5344CB8AC3E}">
        <p14:creationId xmlns:p14="http://schemas.microsoft.com/office/powerpoint/2010/main" val="1795692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circle(in)">
                                      <p:cBhvr>
                                        <p:cTn id="27" dur="20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ircle(in)">
                                      <p:cBhvr>
                                        <p:cTn id="3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11" grpId="0"/>
      <p:bldP spid="2" grpId="0"/>
      <p:bldP spid="3"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1" y="713741"/>
            <a:ext cx="499001"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3"/>
            </p:custDataLst>
          </p:nvPr>
        </p:nvSpPr>
        <p:spPr>
          <a:xfrm>
            <a:off x="773431" y="2361566"/>
            <a:ext cx="8098631" cy="4244975"/>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616744" y="2089150"/>
            <a:ext cx="8098631" cy="416687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5"/>
            </p:custDataLst>
          </p:nvPr>
        </p:nvSpPr>
        <p:spPr>
          <a:xfrm>
            <a:off x="616648" y="713740"/>
            <a:ext cx="5712917" cy="624840"/>
          </a:xfrm>
          <a:prstGeom prst="rect">
            <a:avLst/>
          </a:prstGeom>
          <a:noFill/>
        </p:spPr>
        <p:txBody>
          <a:bodyPr wrap="square" lIns="91440" tIns="45720" rIns="91440" bIns="45720" rtlCol="0">
            <a:noAutofit/>
          </a:bodyPr>
          <a:lstStyle/>
          <a:p>
            <a:pPr indent="0">
              <a:lnSpc>
                <a:spcPct val="100000"/>
              </a:lnSpc>
              <a:spcBef>
                <a:spcPts val="0"/>
              </a:spcBef>
              <a:spcAft>
                <a:spcPts val="0"/>
              </a:spcAft>
              <a:buSzPct val="100000"/>
              <a:buNone/>
            </a:pPr>
            <a:r>
              <a:rPr lang="zh-CN" altLang="en-US" sz="4000" b="1" spc="300">
                <a:solidFill>
                  <a:schemeClr val="accent1"/>
                </a:solidFill>
                <a:latin typeface="Arial" panose="020B0604020202020204" pitchFamily="34" charset="0"/>
                <a:ea typeface="微软雅黑" panose="020B0503020204020204" charset="-122"/>
              </a:rPr>
              <a:t>语言特点</a:t>
            </a:r>
          </a:p>
        </p:txBody>
      </p:sp>
      <p:sp>
        <p:nvSpPr>
          <p:cNvPr id="11" name="矩形 10"/>
          <p:cNvSpPr/>
          <p:nvPr>
            <p:custDataLst>
              <p:tags r:id="rId6"/>
            </p:custDataLst>
          </p:nvPr>
        </p:nvSpPr>
        <p:spPr>
          <a:xfrm>
            <a:off x="732472" y="2578100"/>
            <a:ext cx="7630478" cy="97663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rPr>
              <a:t>共产党领导机关的基本任务，就在于了解情况和掌握政策两件大事。 </a:t>
            </a:r>
          </a:p>
        </p:txBody>
      </p:sp>
      <p:sp>
        <p:nvSpPr>
          <p:cNvPr id="2" name="矩形 1"/>
          <p:cNvSpPr/>
          <p:nvPr>
            <p:custDataLst>
              <p:tags r:id="rId7"/>
            </p:custDataLst>
          </p:nvPr>
        </p:nvSpPr>
        <p:spPr>
          <a:xfrm>
            <a:off x="756761" y="3194051"/>
            <a:ext cx="7630478" cy="639445"/>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rgbClr val="00B0F0"/>
                </a:solidFill>
                <a:latin typeface="黑体" panose="02010609060101010101" charset="-122"/>
                <a:ea typeface="黑体" panose="02010609060101010101" charset="-122"/>
                <a:cs typeface="黑体" panose="02010609060101010101" charset="-122"/>
              </a:rPr>
              <a:t>“基本”表明说的并不是所有的任务，而是主要的根本的任务。 </a:t>
            </a:r>
          </a:p>
        </p:txBody>
      </p:sp>
      <p:sp>
        <p:nvSpPr>
          <p:cNvPr id="3" name="矩形 2"/>
          <p:cNvSpPr/>
          <p:nvPr>
            <p:custDataLst>
              <p:tags r:id="rId8"/>
            </p:custDataLst>
          </p:nvPr>
        </p:nvSpPr>
        <p:spPr>
          <a:xfrm>
            <a:off x="756761" y="3642360"/>
            <a:ext cx="7630478" cy="133223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rPr>
              <a:t>当然，上面所说的是我们党内的极坏的典型，不是说普遍如此。但是确实存在着这种典型，而且为数相当地多，为害相当地大，不可等闲视之的。  </a:t>
            </a:r>
          </a:p>
        </p:txBody>
      </p:sp>
      <p:sp>
        <p:nvSpPr>
          <p:cNvPr id="8" name="矩形 7"/>
          <p:cNvSpPr/>
          <p:nvPr>
            <p:custDataLst>
              <p:tags r:id="rId9"/>
            </p:custDataLst>
          </p:nvPr>
        </p:nvSpPr>
        <p:spPr>
          <a:xfrm>
            <a:off x="773430" y="5105400"/>
            <a:ext cx="7630478" cy="107442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rgbClr val="00B0F0"/>
                </a:solidFill>
                <a:latin typeface="黑体" panose="02010609060101010101" charset="-122"/>
                <a:ea typeface="黑体" panose="02010609060101010101" charset="-122"/>
                <a:cs typeface="黑体" panose="02010609060101010101" charset="-122"/>
              </a:rPr>
              <a:t>先强调是“极坏的典型”不是“普遍”的，然后又用了两个“相当地”，这样既表明了不是一片漆黑，同时又使人看到了问题的严重性。</a:t>
            </a:r>
          </a:p>
        </p:txBody>
      </p:sp>
      <p:sp>
        <p:nvSpPr>
          <p:cNvPr id="10" name="文本框 9"/>
          <p:cNvSpPr txBox="1"/>
          <p:nvPr>
            <p:custDataLst>
              <p:tags r:id="rId10"/>
            </p:custDataLst>
          </p:nvPr>
        </p:nvSpPr>
        <p:spPr>
          <a:xfrm>
            <a:off x="2383156" y="573405"/>
            <a:ext cx="6214586" cy="927735"/>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lvl="0" indent="0" algn="l">
              <a:lnSpc>
                <a:spcPct val="150000"/>
              </a:lnSpc>
              <a:spcBef>
                <a:spcPts val="1000"/>
              </a:spcBef>
              <a:spcAft>
                <a:spcPts val="0"/>
              </a:spcAft>
              <a:buSzPct val="100000"/>
              <a:buNone/>
            </a:pPr>
            <a:r>
              <a:rPr lang="zh-CN" altLang="en-US" sz="2800" b="1">
                <a:solidFill>
                  <a:schemeClr val="tx1">
                    <a:lumMod val="85000"/>
                    <a:lumOff val="15000"/>
                  </a:schemeClr>
                </a:solidFill>
                <a:latin typeface="Arial" panose="020B0604020202020204" pitchFamily="34" charset="0"/>
                <a:ea typeface="微软雅黑" panose="020B0503020204020204" charset="-122"/>
              </a:rPr>
              <a:t>议论文语言三大特点：准确性、鲜明性、生动性。</a:t>
            </a:r>
          </a:p>
        </p:txBody>
      </p:sp>
      <p:sp>
        <p:nvSpPr>
          <p:cNvPr id="12" name="文本框 11"/>
          <p:cNvSpPr txBox="1"/>
          <p:nvPr/>
        </p:nvSpPr>
        <p:spPr>
          <a:xfrm>
            <a:off x="616743" y="1428116"/>
            <a:ext cx="8099108" cy="583565"/>
          </a:xfrm>
          <a:prstGeom prst="rect">
            <a:avLst/>
          </a:prstGeom>
          <a:solidFill>
            <a:schemeClr val="accent2">
              <a:lumMod val="20000"/>
              <a:lumOff val="80000"/>
            </a:schemeClr>
          </a:solidFill>
          <a:ln w="9525">
            <a:noFill/>
          </a:ln>
        </p:spPr>
        <p:txBody>
          <a:bodyPr wrap="square">
            <a:spAutoFit/>
          </a:bodyPr>
          <a:lstStyle/>
          <a:p>
            <a:pPr indent="0" algn="ctr"/>
            <a:r>
              <a:rPr lang="zh-CN" sz="3200" b="1">
                <a:solidFill>
                  <a:srgbClr val="00B0F0"/>
                </a:solidFill>
                <a:latin typeface="微软雅黑" panose="020B0503020204020204" charset="-122"/>
                <a:ea typeface="微软雅黑" panose="020B0503020204020204" charset="-122"/>
              </a:rPr>
              <a:t>准    确    性</a:t>
            </a:r>
            <a:endParaRPr lang="zh-CN" altLang="en-US" sz="3200" b="1">
              <a:solidFill>
                <a:srgbClr val="00B0F0"/>
              </a:solidFill>
              <a:latin typeface="微软雅黑" panose="020B0503020204020204" charset="-122"/>
              <a:ea typeface="微软雅黑" panose="020B0503020204020204" charset="-122"/>
            </a:endParaRPr>
          </a:p>
        </p:txBody>
      </p:sp>
      <p:sp>
        <p:nvSpPr>
          <p:cNvPr id="9" name="文本框 8"/>
          <p:cNvSpPr txBox="1"/>
          <p:nvPr/>
        </p:nvSpPr>
        <p:spPr>
          <a:xfrm>
            <a:off x="5945505" y="1338580"/>
            <a:ext cx="1733550" cy="1341656"/>
          </a:xfrm>
          <a:prstGeom prst="ellipse">
            <a:avLst/>
          </a:prstGeom>
          <a:solidFill>
            <a:schemeClr val="tx1">
              <a:lumMod val="50000"/>
              <a:lumOff val="50000"/>
            </a:schemeClr>
          </a:solidFill>
          <a:ln w="9525">
            <a:noFill/>
          </a:ln>
        </p:spPr>
        <p:txBody>
          <a:bodyPr wrap="square">
            <a:spAutoFit/>
          </a:bodyPr>
          <a:lstStyle/>
          <a:p>
            <a:pPr indent="0"/>
            <a:r>
              <a:rPr lang="zh-CN" sz="2800" b="1">
                <a:solidFill>
                  <a:srgbClr val="FFFF00"/>
                </a:solidFill>
                <a:latin typeface="微软雅黑" panose="020B0503020204020204" charset="-122"/>
                <a:ea typeface="微软雅黑" panose="020B0503020204020204" charset="-122"/>
              </a:rPr>
              <a:t>用词分寸</a:t>
            </a:r>
          </a:p>
        </p:txBody>
      </p:sp>
    </p:spTree>
    <p:custDataLst>
      <p:tags r:id="rId1"/>
    </p:custDataLst>
    <p:extLst>
      <p:ext uri="{BB962C8B-B14F-4D97-AF65-F5344CB8AC3E}">
        <p14:creationId xmlns:p14="http://schemas.microsoft.com/office/powerpoint/2010/main" val="4149414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ircle(in)">
                                      <p:cBhvr>
                                        <p:cTn id="27" dur="2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circle(in)">
                                      <p:cBhvr>
                                        <p:cTn id="32" dur="20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circle(in)">
                                      <p:cBhvr>
                                        <p:cTn id="3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11" grpId="0"/>
      <p:bldP spid="2" grpId="0"/>
      <p:bldP spid="3" grpId="0"/>
      <p:bldP spid="8" grpId="0"/>
      <p:bldP spid="9"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1" y="713741"/>
            <a:ext cx="499001"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3"/>
            </p:custDataLst>
          </p:nvPr>
        </p:nvSpPr>
        <p:spPr>
          <a:xfrm>
            <a:off x="499111" y="2277746"/>
            <a:ext cx="8098631" cy="4150995"/>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616744" y="2277746"/>
            <a:ext cx="8098631" cy="397827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5"/>
            </p:custDataLst>
          </p:nvPr>
        </p:nvSpPr>
        <p:spPr>
          <a:xfrm>
            <a:off x="616648" y="713740"/>
            <a:ext cx="5712917" cy="624840"/>
          </a:xfrm>
          <a:prstGeom prst="rect">
            <a:avLst/>
          </a:prstGeom>
          <a:noFill/>
        </p:spPr>
        <p:txBody>
          <a:bodyPr wrap="square" lIns="91440" tIns="45720" rIns="91440" bIns="45720" rtlCol="0">
            <a:noAutofit/>
          </a:bodyPr>
          <a:lstStyle/>
          <a:p>
            <a:pPr indent="0">
              <a:lnSpc>
                <a:spcPct val="100000"/>
              </a:lnSpc>
              <a:spcBef>
                <a:spcPts val="0"/>
              </a:spcBef>
              <a:spcAft>
                <a:spcPts val="0"/>
              </a:spcAft>
              <a:buSzPct val="100000"/>
              <a:buNone/>
            </a:pPr>
            <a:r>
              <a:rPr lang="zh-CN" altLang="en-US" sz="4000" b="1" spc="300">
                <a:solidFill>
                  <a:schemeClr val="accent1"/>
                </a:solidFill>
                <a:latin typeface="Arial" panose="020B0604020202020204" pitchFamily="34" charset="0"/>
                <a:ea typeface="微软雅黑" panose="020B0503020204020204" charset="-122"/>
              </a:rPr>
              <a:t>语言特点</a:t>
            </a:r>
          </a:p>
        </p:txBody>
      </p:sp>
      <p:sp>
        <p:nvSpPr>
          <p:cNvPr id="17" name="文本框 16"/>
          <p:cNvSpPr txBox="1"/>
          <p:nvPr>
            <p:custDataLst>
              <p:tags r:id="rId6"/>
            </p:custDataLst>
          </p:nvPr>
        </p:nvSpPr>
        <p:spPr>
          <a:xfrm>
            <a:off x="2383156" y="573405"/>
            <a:ext cx="6214586" cy="927735"/>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lvl="0" indent="0" algn="l">
              <a:lnSpc>
                <a:spcPct val="150000"/>
              </a:lnSpc>
              <a:spcBef>
                <a:spcPts val="1000"/>
              </a:spcBef>
              <a:spcAft>
                <a:spcPts val="0"/>
              </a:spcAft>
              <a:buSzPct val="100000"/>
              <a:buNone/>
            </a:pPr>
            <a:r>
              <a:rPr lang="zh-CN" altLang="en-US" sz="2800" b="1">
                <a:solidFill>
                  <a:schemeClr val="tx1">
                    <a:lumMod val="85000"/>
                    <a:lumOff val="15000"/>
                  </a:schemeClr>
                </a:solidFill>
                <a:latin typeface="Arial" panose="020B0604020202020204" pitchFamily="34" charset="0"/>
                <a:ea typeface="微软雅黑" panose="020B0503020204020204" charset="-122"/>
              </a:rPr>
              <a:t>议论文语言三大特点：准确性、鲜明性、生动性。</a:t>
            </a:r>
          </a:p>
        </p:txBody>
      </p:sp>
      <p:sp>
        <p:nvSpPr>
          <p:cNvPr id="11" name="矩形 10"/>
          <p:cNvSpPr/>
          <p:nvPr>
            <p:custDataLst>
              <p:tags r:id="rId7"/>
            </p:custDataLst>
          </p:nvPr>
        </p:nvSpPr>
        <p:spPr>
          <a:xfrm>
            <a:off x="676275" y="3218181"/>
            <a:ext cx="2773204" cy="678815"/>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rPr>
              <a:t>善于进行正反对比。 </a:t>
            </a:r>
          </a:p>
        </p:txBody>
      </p:sp>
      <p:sp>
        <p:nvSpPr>
          <p:cNvPr id="100" name="文本框 99"/>
          <p:cNvSpPr txBox="1"/>
          <p:nvPr/>
        </p:nvSpPr>
        <p:spPr>
          <a:xfrm>
            <a:off x="498634" y="1597661"/>
            <a:ext cx="8216741" cy="583565"/>
          </a:xfrm>
          <a:prstGeom prst="rect">
            <a:avLst/>
          </a:prstGeom>
          <a:solidFill>
            <a:schemeClr val="accent2">
              <a:lumMod val="20000"/>
              <a:lumOff val="80000"/>
            </a:schemeClr>
          </a:solidFill>
          <a:ln w="9525">
            <a:noFill/>
          </a:ln>
        </p:spPr>
        <p:txBody>
          <a:bodyPr wrap="square">
            <a:spAutoFit/>
          </a:bodyPr>
          <a:lstStyle/>
          <a:p>
            <a:pPr indent="0" algn="ctr"/>
            <a:r>
              <a:rPr lang="zh-CN" sz="3200" b="1">
                <a:solidFill>
                  <a:srgbClr val="00B0F0"/>
                </a:solidFill>
                <a:latin typeface="微软雅黑" panose="020B0503020204020204" charset="-122"/>
                <a:ea typeface="微软雅黑" panose="020B0503020204020204" charset="-122"/>
              </a:rPr>
              <a:t>鲜    明    性</a:t>
            </a:r>
          </a:p>
        </p:txBody>
      </p:sp>
      <p:sp>
        <p:nvSpPr>
          <p:cNvPr id="8" name="矩形 7"/>
          <p:cNvSpPr/>
          <p:nvPr>
            <p:custDataLst>
              <p:tags r:id="rId8"/>
            </p:custDataLst>
          </p:nvPr>
        </p:nvSpPr>
        <p:spPr>
          <a:xfrm>
            <a:off x="676276" y="4638676"/>
            <a:ext cx="3092291" cy="678815"/>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rPr>
              <a:t>爱憎分明的态度。   </a:t>
            </a:r>
          </a:p>
        </p:txBody>
      </p:sp>
      <p:pic>
        <p:nvPicPr>
          <p:cNvPr id="9" name="图片 8" descr="181517129gt1"/>
          <p:cNvPicPr>
            <a:picLocks noChangeAspect="1"/>
          </p:cNvPicPr>
          <p:nvPr/>
        </p:nvPicPr>
        <p:blipFill>
          <a:blip r:embed="rId10"/>
          <a:stretch>
            <a:fillRect/>
          </a:stretch>
        </p:blipFill>
        <p:spPr>
          <a:xfrm>
            <a:off x="3124677" y="2762250"/>
            <a:ext cx="5273516" cy="3181350"/>
          </a:xfrm>
          <a:prstGeom prst="rect">
            <a:avLst/>
          </a:prstGeom>
        </p:spPr>
      </p:pic>
    </p:spTree>
    <p:custDataLst>
      <p:tags r:id="rId1"/>
    </p:custDataLst>
    <p:extLst>
      <p:ext uri="{BB962C8B-B14F-4D97-AF65-F5344CB8AC3E}">
        <p14:creationId xmlns:p14="http://schemas.microsoft.com/office/powerpoint/2010/main" val="1283215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in)">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amond(in)">
                                      <p:cBhvr>
                                        <p:cTn id="3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11" grpId="0"/>
      <p:bldP spid="100" grpId="0" animBg="1"/>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1" y="713741"/>
            <a:ext cx="499001"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3"/>
            </p:custDataLst>
          </p:nvPr>
        </p:nvSpPr>
        <p:spPr>
          <a:xfrm>
            <a:off x="499111" y="2277746"/>
            <a:ext cx="8098631" cy="4150995"/>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616744" y="2277746"/>
            <a:ext cx="8098631" cy="397827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5"/>
            </p:custDataLst>
          </p:nvPr>
        </p:nvSpPr>
        <p:spPr>
          <a:xfrm>
            <a:off x="616648" y="713740"/>
            <a:ext cx="5712917" cy="624840"/>
          </a:xfrm>
          <a:prstGeom prst="rect">
            <a:avLst/>
          </a:prstGeom>
          <a:noFill/>
        </p:spPr>
        <p:txBody>
          <a:bodyPr wrap="square" lIns="91440" tIns="45720" rIns="91440" bIns="45720" rtlCol="0">
            <a:noAutofit/>
          </a:bodyPr>
          <a:lstStyle/>
          <a:p>
            <a:pPr indent="0">
              <a:lnSpc>
                <a:spcPct val="100000"/>
              </a:lnSpc>
              <a:spcBef>
                <a:spcPts val="0"/>
              </a:spcBef>
              <a:spcAft>
                <a:spcPts val="0"/>
              </a:spcAft>
              <a:buSzPct val="100000"/>
              <a:buNone/>
            </a:pPr>
            <a:r>
              <a:rPr lang="zh-CN" altLang="en-US" sz="4000" b="1" spc="300">
                <a:solidFill>
                  <a:schemeClr val="accent1"/>
                </a:solidFill>
                <a:latin typeface="Arial" panose="020B0604020202020204" pitchFamily="34" charset="0"/>
                <a:ea typeface="微软雅黑" panose="020B0503020204020204" charset="-122"/>
              </a:rPr>
              <a:t>语言特点</a:t>
            </a:r>
          </a:p>
        </p:txBody>
      </p:sp>
      <p:sp>
        <p:nvSpPr>
          <p:cNvPr id="17" name="文本框 16"/>
          <p:cNvSpPr txBox="1"/>
          <p:nvPr>
            <p:custDataLst>
              <p:tags r:id="rId6"/>
            </p:custDataLst>
          </p:nvPr>
        </p:nvSpPr>
        <p:spPr>
          <a:xfrm>
            <a:off x="2383156" y="573405"/>
            <a:ext cx="6214586" cy="927735"/>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lvl="0" indent="0" algn="l">
              <a:lnSpc>
                <a:spcPct val="150000"/>
              </a:lnSpc>
              <a:spcBef>
                <a:spcPts val="1000"/>
              </a:spcBef>
              <a:spcAft>
                <a:spcPts val="0"/>
              </a:spcAft>
              <a:buSzPct val="100000"/>
              <a:buNone/>
            </a:pPr>
            <a:r>
              <a:rPr lang="zh-CN" altLang="en-US" sz="2800" b="1">
                <a:solidFill>
                  <a:schemeClr val="tx1">
                    <a:lumMod val="85000"/>
                    <a:lumOff val="15000"/>
                  </a:schemeClr>
                </a:solidFill>
                <a:latin typeface="Arial" panose="020B0604020202020204" pitchFamily="34" charset="0"/>
                <a:ea typeface="微软雅黑" panose="020B0503020204020204" charset="-122"/>
              </a:rPr>
              <a:t>议论文语言三大特点：准确性、鲜明性、生动性。</a:t>
            </a:r>
          </a:p>
        </p:txBody>
      </p:sp>
      <p:sp>
        <p:nvSpPr>
          <p:cNvPr id="11" name="矩形 10"/>
          <p:cNvSpPr/>
          <p:nvPr>
            <p:custDataLst>
              <p:tags r:id="rId7"/>
            </p:custDataLst>
          </p:nvPr>
        </p:nvSpPr>
        <p:spPr>
          <a:xfrm>
            <a:off x="732949" y="2523490"/>
            <a:ext cx="7630478" cy="135128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rPr>
              <a:t>“闭塞眼睛捉麻雀”“瞎子摸鱼”──主观主义不作调查研究，对现状茫然无知。 </a:t>
            </a:r>
          </a:p>
        </p:txBody>
      </p:sp>
      <p:sp>
        <p:nvSpPr>
          <p:cNvPr id="100" name="文本框 99"/>
          <p:cNvSpPr txBox="1"/>
          <p:nvPr/>
        </p:nvSpPr>
        <p:spPr>
          <a:xfrm>
            <a:off x="498634" y="1597661"/>
            <a:ext cx="8216741" cy="583565"/>
          </a:xfrm>
          <a:prstGeom prst="rect">
            <a:avLst/>
          </a:prstGeom>
          <a:solidFill>
            <a:schemeClr val="accent2">
              <a:lumMod val="20000"/>
              <a:lumOff val="80000"/>
            </a:schemeClr>
          </a:solidFill>
          <a:ln w="9525">
            <a:noFill/>
          </a:ln>
        </p:spPr>
        <p:txBody>
          <a:bodyPr wrap="square">
            <a:spAutoFit/>
          </a:bodyPr>
          <a:lstStyle/>
          <a:p>
            <a:pPr indent="0" algn="ctr"/>
            <a:r>
              <a:rPr lang="zh-CN" sz="3200" b="1">
                <a:solidFill>
                  <a:srgbClr val="00B0F0"/>
                </a:solidFill>
                <a:latin typeface="微软雅黑" panose="020B0503020204020204" charset="-122"/>
                <a:ea typeface="微软雅黑" panose="020B0503020204020204" charset="-122"/>
              </a:rPr>
              <a:t>生    动    性</a:t>
            </a:r>
          </a:p>
        </p:txBody>
      </p:sp>
      <p:sp>
        <p:nvSpPr>
          <p:cNvPr id="3" name="文本框 2"/>
          <p:cNvSpPr txBox="1"/>
          <p:nvPr/>
        </p:nvSpPr>
        <p:spPr>
          <a:xfrm>
            <a:off x="6486049" y="1338580"/>
            <a:ext cx="1733550" cy="1341656"/>
          </a:xfrm>
          <a:prstGeom prst="ellipse">
            <a:avLst/>
          </a:prstGeom>
          <a:solidFill>
            <a:schemeClr val="tx1">
              <a:lumMod val="50000"/>
              <a:lumOff val="50000"/>
            </a:schemeClr>
          </a:solidFill>
          <a:ln w="9525">
            <a:noFill/>
          </a:ln>
        </p:spPr>
        <p:txBody>
          <a:bodyPr wrap="square">
            <a:spAutoFit/>
          </a:bodyPr>
          <a:lstStyle/>
          <a:p>
            <a:pPr indent="0"/>
            <a:r>
              <a:rPr lang="zh-CN" sz="2800" b="1">
                <a:solidFill>
                  <a:srgbClr val="FFFF00"/>
                </a:solidFill>
                <a:latin typeface="微软雅黑" panose="020B0503020204020204" charset="-122"/>
                <a:ea typeface="微软雅黑" panose="020B0503020204020204" charset="-122"/>
              </a:rPr>
              <a:t>口语成语</a:t>
            </a:r>
          </a:p>
        </p:txBody>
      </p:sp>
      <p:sp>
        <p:nvSpPr>
          <p:cNvPr id="8" name="矩形 7"/>
          <p:cNvSpPr/>
          <p:nvPr>
            <p:custDataLst>
              <p:tags r:id="rId8"/>
            </p:custDataLst>
          </p:nvPr>
        </p:nvSpPr>
        <p:spPr>
          <a:xfrm>
            <a:off x="756761" y="3590925"/>
            <a:ext cx="7630478" cy="135128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rPr>
              <a:t>“言必称希腊”“对于自己的祖宗，则对不住，忘记了。”──主观主义者不注重研究历史，使文章显得活泼，有风趣。  </a:t>
            </a:r>
          </a:p>
        </p:txBody>
      </p:sp>
      <p:sp>
        <p:nvSpPr>
          <p:cNvPr id="9" name="矩形 8"/>
          <p:cNvSpPr/>
          <p:nvPr>
            <p:custDataLst>
              <p:tags r:id="rId9"/>
            </p:custDataLst>
          </p:nvPr>
        </p:nvSpPr>
        <p:spPr>
          <a:xfrm>
            <a:off x="732949" y="4752340"/>
            <a:ext cx="7630478" cy="135128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rPr>
              <a:t>“粗枝大叶”“夸夸其谈”“生吞活剥”“一知半解”──形容主观主义的不细心调查，空谈理论，无知、教条，很形象、深刻。</a:t>
            </a:r>
          </a:p>
        </p:txBody>
      </p:sp>
    </p:spTree>
    <p:custDataLst>
      <p:tags r:id="rId1"/>
    </p:custDataLst>
    <p:extLst>
      <p:ext uri="{BB962C8B-B14F-4D97-AF65-F5344CB8AC3E}">
        <p14:creationId xmlns:p14="http://schemas.microsoft.com/office/powerpoint/2010/main" val="2978557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ircle(in)">
                                      <p:cBhvr>
                                        <p:cTn id="32" dur="2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circle(in)">
                                      <p:cBhvr>
                                        <p:cTn id="3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11" grpId="0"/>
      <p:bldP spid="100" grpId="0" animBg="1"/>
      <p:bldP spid="3" grpId="0" bldLvl="0" animBg="1"/>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装饰矩形"/>
          <p:cNvSpPr/>
          <p:nvPr>
            <p:custDataLst>
              <p:tags r:id="rId2"/>
            </p:custDataLst>
          </p:nvPr>
        </p:nvSpPr>
        <p:spPr>
          <a:xfrm>
            <a:off x="5114891" y="1470002"/>
            <a:ext cx="3698558" cy="4213225"/>
          </a:xfrm>
          <a:prstGeom prst="rect">
            <a:avLst/>
          </a:prstGeom>
          <a:solidFill>
            <a:srgbClr val="0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solidFill>
                <a:srgbClr val="FFFFFF"/>
              </a:solidFill>
              <a:latin typeface="微软雅黑" panose="020B0503020204020204" charset="-122"/>
              <a:ea typeface="微软雅黑" panose="020B0503020204020204" charset="-122"/>
              <a:sym typeface="+mn-ea"/>
            </a:endParaRPr>
          </a:p>
        </p:txBody>
      </p:sp>
      <p:sp>
        <p:nvSpPr>
          <p:cNvPr id="6" name="任意多边形: 形状 21"/>
          <p:cNvSpPr/>
          <p:nvPr>
            <p:custDataLst>
              <p:tags r:id="rId3"/>
            </p:custDataLst>
          </p:nvPr>
        </p:nvSpPr>
        <p:spPr>
          <a:xfrm rot="7318264">
            <a:off x="3756059" y="3430826"/>
            <a:ext cx="225942" cy="4130169"/>
          </a:xfrm>
          <a:custGeom>
            <a:avLst/>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ah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rgbClr val="54BDF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7" name="任意多边形: 形状 19"/>
          <p:cNvSpPr/>
          <p:nvPr>
            <p:custDataLst>
              <p:tags r:id="rId4"/>
            </p:custDataLst>
          </p:nvPr>
        </p:nvSpPr>
        <p:spPr>
          <a:xfrm rot="7318264">
            <a:off x="4239061" y="517769"/>
            <a:ext cx="672094" cy="7786452"/>
          </a:xfrm>
          <a:custGeom>
            <a:avLst/>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cxnSp>
        <p:nvCxnSpPr>
          <p:cNvPr id="8" name="直接连接符 7"/>
          <p:cNvCxnSpPr/>
          <p:nvPr>
            <p:custDataLst>
              <p:tags r:id="rId5"/>
            </p:custDataLst>
          </p:nvPr>
        </p:nvCxnSpPr>
        <p:spPr>
          <a:xfrm>
            <a:off x="369795" y="622007"/>
            <a:ext cx="8386481"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6"/>
            </p:custDataLst>
          </p:nvPr>
        </p:nvCxnSpPr>
        <p:spPr>
          <a:xfrm>
            <a:off x="576708" y="2215063"/>
            <a:ext cx="3886200"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7"/>
            </p:custDataLst>
          </p:nvPr>
        </p:nvSpPr>
        <p:spPr>
          <a:xfrm>
            <a:off x="420053" y="1116331"/>
            <a:ext cx="3886200" cy="852805"/>
          </a:xfrm>
          <a:prstGeom prst="rect">
            <a:avLst/>
          </a:prstGeom>
          <a:noFill/>
        </p:spPr>
        <p:txBody>
          <a:bodyPr wrap="square" lIns="63500" tIns="25400" rIns="63500" bIns="25400" rtlCol="0" anchor="b" anchorCtr="0">
            <a:noAutofit/>
          </a:bodyPr>
          <a:lstStyle/>
          <a:p>
            <a:pPr marL="0" indent="0" algn="l">
              <a:lnSpc>
                <a:spcPct val="100000"/>
              </a:lnSpc>
              <a:spcBef>
                <a:spcPts val="0"/>
              </a:spcBef>
              <a:spcAft>
                <a:spcPts val="0"/>
              </a:spcAft>
              <a:buSzPct val="100000"/>
              <a:buNone/>
            </a:pPr>
            <a:r>
              <a:rPr lang="zh-CN" altLang="zh-CN" sz="4000" b="1" spc="160" dirty="0">
                <a:solidFill>
                  <a:schemeClr val="accent1">
                    <a:lumMod val="75000"/>
                  </a:schemeClr>
                </a:solidFill>
                <a:latin typeface="微软雅黑" panose="020B0503020204020204" charset="-122"/>
                <a:ea typeface="微软雅黑" panose="020B0503020204020204" charset="-122"/>
              </a:rPr>
              <a:t>七绝·改诗赠父亲 </a:t>
            </a:r>
          </a:p>
        </p:txBody>
      </p:sp>
      <p:sp>
        <p:nvSpPr>
          <p:cNvPr id="11" name="Title 6"/>
          <p:cNvSpPr txBox="1"/>
          <p:nvPr>
            <p:custDataLst>
              <p:tags r:id="rId8"/>
            </p:custDataLst>
          </p:nvPr>
        </p:nvSpPr>
        <p:spPr>
          <a:xfrm>
            <a:off x="576739" y="2466341"/>
            <a:ext cx="3886200" cy="276034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sz="2800" b="1"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孩儿立志出乡关，</a:t>
            </a:r>
          </a:p>
          <a:p>
            <a:pPr marL="285750" lvl="0" indent="-285750" algn="l" fontAlgn="ctr">
              <a:lnSpc>
                <a:spcPct val="130000"/>
              </a:lnSpc>
              <a:spcBef>
                <a:spcPts val="1000"/>
              </a:spcBef>
              <a:spcAft>
                <a:spcPts val="0"/>
              </a:spcAft>
              <a:buSzPct val="100000"/>
              <a:buFont typeface="Wingdings" panose="05000000000000000000" charset="0"/>
              <a:buChar char="l"/>
            </a:pPr>
            <a:r>
              <a:rPr lang="zh-CN" sz="2800" b="1"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学不成名誓不还。</a:t>
            </a:r>
          </a:p>
          <a:p>
            <a:pPr marL="285750" lvl="0" indent="-285750" algn="l" fontAlgn="ctr">
              <a:lnSpc>
                <a:spcPct val="130000"/>
              </a:lnSpc>
              <a:spcBef>
                <a:spcPts val="1000"/>
              </a:spcBef>
              <a:spcAft>
                <a:spcPts val="0"/>
              </a:spcAft>
              <a:buSzPct val="100000"/>
              <a:buFont typeface="Wingdings" panose="05000000000000000000" charset="0"/>
              <a:buChar char="l"/>
            </a:pPr>
            <a:r>
              <a:rPr lang="zh-CN" sz="2800" b="1"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埋骨何须桑梓地，</a:t>
            </a:r>
          </a:p>
          <a:p>
            <a:pPr marL="285750" lvl="0" indent="-285750" algn="l" fontAlgn="ctr">
              <a:lnSpc>
                <a:spcPct val="130000"/>
              </a:lnSpc>
              <a:spcBef>
                <a:spcPts val="1000"/>
              </a:spcBef>
              <a:spcAft>
                <a:spcPts val="0"/>
              </a:spcAft>
              <a:buSzPct val="100000"/>
              <a:buFont typeface="Wingdings" panose="05000000000000000000" charset="0"/>
              <a:buChar char="l"/>
            </a:pPr>
            <a:r>
              <a:rPr lang="zh-CN" sz="2800" b="1"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人生无处不青山。</a:t>
            </a:r>
          </a:p>
        </p:txBody>
      </p:sp>
      <p:pic>
        <p:nvPicPr>
          <p:cNvPr id="12" name="图片 11"/>
          <p:cNvPicPr preferRelativeResize="0">
            <a:picLocks noChangeAspect="1"/>
          </p:cNvPicPr>
          <p:nvPr>
            <p:custDataLst>
              <p:tags r:id="rId9"/>
            </p:custDataLst>
          </p:nvPr>
        </p:nvPicPr>
        <p:blipFill rotWithShape="1">
          <a:blip r:embed="rId11"/>
          <a:srcRect t="-9905" b="-9905"/>
          <a:stretch>
            <a:fillRect/>
          </a:stretch>
        </p:blipFill>
        <p:spPr>
          <a:xfrm>
            <a:off x="4800600" y="1116331"/>
            <a:ext cx="3886200" cy="4417695"/>
          </a:xfrm>
          <a:custGeom>
            <a:avLst/>
            <a:gdLst/>
            <a:ahLst/>
            <a:cxnLst>
              <a:cxn ang="3">
                <a:pos x="hc" y="t"/>
              </a:cxn>
              <a:cxn ang="cd2">
                <a:pos x="l" y="vc"/>
              </a:cxn>
              <a:cxn ang="cd4">
                <a:pos x="hc" y="b"/>
              </a:cxn>
              <a:cxn ang="0">
                <a:pos x="r" y="vc"/>
              </a:cxn>
            </a:cxnLst>
            <a:rect l="l" t="t" r="r" b="b"/>
            <a:pathLst>
              <a:path w="8160" h="6000">
                <a:moveTo>
                  <a:pt x="0" y="0"/>
                </a:moveTo>
                <a:lnTo>
                  <a:pt x="8160" y="0"/>
                </a:lnTo>
                <a:lnTo>
                  <a:pt x="8160" y="6000"/>
                </a:lnTo>
                <a:lnTo>
                  <a:pt x="0" y="6000"/>
                </a:lnTo>
                <a:lnTo>
                  <a:pt x="0" y="0"/>
                </a:lnTo>
                <a:close/>
              </a:path>
            </a:pathLst>
          </a:custGeom>
          <a:blipFill rotWithShape="1">
            <a:blip r:embed="rId12"/>
            <a:stretch>
              <a:fillRect/>
            </a:stretch>
          </a:blipFill>
        </p:spPr>
      </p:pic>
    </p:spTree>
    <p:custDataLst>
      <p:tags r:id="rId1"/>
    </p:custDataLst>
    <p:extLst>
      <p:ext uri="{BB962C8B-B14F-4D97-AF65-F5344CB8AC3E}">
        <p14:creationId xmlns:p14="http://schemas.microsoft.com/office/powerpoint/2010/main" val="550627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amond(in)">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strVal val="#ppt_w*0.70"/>
                                          </p:val>
                                        </p:tav>
                                        <p:tav tm="100000">
                                          <p:val>
                                            <p:strVal val="#ppt_w"/>
                                          </p:val>
                                        </p:tav>
                                      </p:tavLst>
                                    </p:anim>
                                    <p:anim calcmode="lin" valueType="num">
                                      <p:cBhvr>
                                        <p:cTn id="28" dur="1000" fill="hold"/>
                                        <p:tgtEl>
                                          <p:spTgt spid="10"/>
                                        </p:tgtEl>
                                        <p:attrNameLst>
                                          <p:attrName>ppt_h</p:attrName>
                                        </p:attrNameLst>
                                      </p:cBhvr>
                                      <p:tavLst>
                                        <p:tav tm="0">
                                          <p:val>
                                            <p:strVal val="#ppt_h"/>
                                          </p:val>
                                        </p:tav>
                                        <p:tav tm="100000">
                                          <p:val>
                                            <p:strVal val="#ppt_h"/>
                                          </p:val>
                                        </p:tav>
                                      </p:tavLst>
                                    </p:anim>
                                    <p:animEffect transition="in" filter="fade">
                                      <p:cBhvr>
                                        <p:cTn id="29" dur="10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circle(in)">
                                      <p:cBhvr>
                                        <p:cTn id="3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1" y="713741"/>
            <a:ext cx="499001"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3"/>
            </p:custDataLst>
          </p:nvPr>
        </p:nvSpPr>
        <p:spPr>
          <a:xfrm>
            <a:off x="499111" y="2277746"/>
            <a:ext cx="8098631" cy="4150995"/>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616744" y="2277746"/>
            <a:ext cx="8098631" cy="397827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5"/>
            </p:custDataLst>
          </p:nvPr>
        </p:nvSpPr>
        <p:spPr>
          <a:xfrm>
            <a:off x="616648" y="713740"/>
            <a:ext cx="5712917" cy="624840"/>
          </a:xfrm>
          <a:prstGeom prst="rect">
            <a:avLst/>
          </a:prstGeom>
          <a:noFill/>
        </p:spPr>
        <p:txBody>
          <a:bodyPr wrap="square" lIns="91440" tIns="45720" rIns="91440" bIns="45720" rtlCol="0">
            <a:noAutofit/>
          </a:bodyPr>
          <a:lstStyle/>
          <a:p>
            <a:pPr indent="0">
              <a:lnSpc>
                <a:spcPct val="100000"/>
              </a:lnSpc>
              <a:spcBef>
                <a:spcPts val="0"/>
              </a:spcBef>
              <a:spcAft>
                <a:spcPts val="0"/>
              </a:spcAft>
              <a:buSzPct val="100000"/>
              <a:buNone/>
            </a:pPr>
            <a:r>
              <a:rPr lang="zh-CN" altLang="en-US" sz="4000" b="1" spc="300">
                <a:solidFill>
                  <a:schemeClr val="accent1"/>
                </a:solidFill>
                <a:latin typeface="Arial" panose="020B0604020202020204" pitchFamily="34" charset="0"/>
                <a:ea typeface="微软雅黑" panose="020B0503020204020204" charset="-122"/>
              </a:rPr>
              <a:t>语言特点</a:t>
            </a:r>
          </a:p>
        </p:txBody>
      </p:sp>
      <p:sp>
        <p:nvSpPr>
          <p:cNvPr id="17" name="文本框 16"/>
          <p:cNvSpPr txBox="1"/>
          <p:nvPr>
            <p:custDataLst>
              <p:tags r:id="rId6"/>
            </p:custDataLst>
          </p:nvPr>
        </p:nvSpPr>
        <p:spPr>
          <a:xfrm>
            <a:off x="2383156" y="573405"/>
            <a:ext cx="6214586" cy="927735"/>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lvl="0" indent="0" algn="l">
              <a:lnSpc>
                <a:spcPct val="150000"/>
              </a:lnSpc>
              <a:spcBef>
                <a:spcPts val="1000"/>
              </a:spcBef>
              <a:spcAft>
                <a:spcPts val="0"/>
              </a:spcAft>
              <a:buSzPct val="100000"/>
              <a:buNone/>
            </a:pPr>
            <a:r>
              <a:rPr lang="zh-CN" altLang="en-US" sz="2800" b="1">
                <a:solidFill>
                  <a:schemeClr val="tx1">
                    <a:lumMod val="85000"/>
                    <a:lumOff val="15000"/>
                  </a:schemeClr>
                </a:solidFill>
                <a:latin typeface="Arial" panose="020B0604020202020204" pitchFamily="34" charset="0"/>
                <a:ea typeface="微软雅黑" panose="020B0503020204020204" charset="-122"/>
              </a:rPr>
              <a:t>议论文语言三大特点：准确性、鲜明性、生动性。</a:t>
            </a:r>
          </a:p>
        </p:txBody>
      </p:sp>
      <p:sp>
        <p:nvSpPr>
          <p:cNvPr id="100" name="文本框 99"/>
          <p:cNvSpPr txBox="1"/>
          <p:nvPr/>
        </p:nvSpPr>
        <p:spPr>
          <a:xfrm>
            <a:off x="498634" y="1597661"/>
            <a:ext cx="8216741" cy="583565"/>
          </a:xfrm>
          <a:prstGeom prst="rect">
            <a:avLst/>
          </a:prstGeom>
          <a:solidFill>
            <a:schemeClr val="accent2">
              <a:lumMod val="20000"/>
              <a:lumOff val="80000"/>
            </a:schemeClr>
          </a:solidFill>
          <a:ln w="9525">
            <a:noFill/>
          </a:ln>
        </p:spPr>
        <p:txBody>
          <a:bodyPr wrap="square">
            <a:spAutoFit/>
          </a:bodyPr>
          <a:lstStyle/>
          <a:p>
            <a:pPr indent="0" algn="ctr"/>
            <a:r>
              <a:rPr lang="zh-CN" sz="3200" b="1">
                <a:solidFill>
                  <a:srgbClr val="00B0F0"/>
                </a:solidFill>
                <a:latin typeface="微软雅黑" panose="020B0503020204020204" charset="-122"/>
                <a:ea typeface="微软雅黑" panose="020B0503020204020204" charset="-122"/>
              </a:rPr>
              <a:t>生    动    性</a:t>
            </a:r>
          </a:p>
        </p:txBody>
      </p:sp>
      <p:sp>
        <p:nvSpPr>
          <p:cNvPr id="3" name="文本框 2"/>
          <p:cNvSpPr txBox="1"/>
          <p:nvPr/>
        </p:nvSpPr>
        <p:spPr>
          <a:xfrm>
            <a:off x="6486049" y="1338580"/>
            <a:ext cx="1733550" cy="1341656"/>
          </a:xfrm>
          <a:prstGeom prst="ellipse">
            <a:avLst/>
          </a:prstGeom>
          <a:solidFill>
            <a:schemeClr val="tx1">
              <a:lumMod val="50000"/>
              <a:lumOff val="50000"/>
            </a:schemeClr>
          </a:solidFill>
          <a:ln w="9525">
            <a:noFill/>
          </a:ln>
        </p:spPr>
        <p:txBody>
          <a:bodyPr wrap="square">
            <a:spAutoFit/>
          </a:bodyPr>
          <a:lstStyle/>
          <a:p>
            <a:pPr indent="0"/>
            <a:r>
              <a:rPr lang="zh-CN" sz="2800" b="1">
                <a:solidFill>
                  <a:srgbClr val="FFFF00"/>
                </a:solidFill>
                <a:latin typeface="微软雅黑" panose="020B0503020204020204" charset="-122"/>
                <a:ea typeface="微软雅黑" panose="020B0503020204020204" charset="-122"/>
              </a:rPr>
              <a:t>文言词语</a:t>
            </a:r>
          </a:p>
        </p:txBody>
      </p:sp>
      <p:sp>
        <p:nvSpPr>
          <p:cNvPr id="9" name="矩形 8"/>
          <p:cNvSpPr/>
          <p:nvPr>
            <p:custDataLst>
              <p:tags r:id="rId7"/>
            </p:custDataLst>
          </p:nvPr>
        </p:nvSpPr>
        <p:spPr>
          <a:xfrm>
            <a:off x="756761" y="3417570"/>
            <a:ext cx="7630478" cy="135128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rPr>
              <a:t> “无实事求是之意，有哗众取宠之心”“为之一新”“等闲视之”“若明若暗”“诸如此类”“懂得甚少”──言简意赅，富于表现力。</a:t>
            </a:r>
          </a:p>
        </p:txBody>
      </p:sp>
    </p:spTree>
    <p:custDataLst>
      <p:tags r:id="rId1"/>
    </p:custDataLst>
    <p:extLst>
      <p:ext uri="{BB962C8B-B14F-4D97-AF65-F5344CB8AC3E}">
        <p14:creationId xmlns:p14="http://schemas.microsoft.com/office/powerpoint/2010/main" val="2293989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3" grpId="0" bldLvl="0" animBg="1"/>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1" y="713741"/>
            <a:ext cx="499001"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3"/>
            </p:custDataLst>
          </p:nvPr>
        </p:nvSpPr>
        <p:spPr>
          <a:xfrm>
            <a:off x="499111" y="2277746"/>
            <a:ext cx="8098631" cy="4150995"/>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616744" y="2277746"/>
            <a:ext cx="8098631" cy="397827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5"/>
            </p:custDataLst>
          </p:nvPr>
        </p:nvSpPr>
        <p:spPr>
          <a:xfrm>
            <a:off x="616648" y="713740"/>
            <a:ext cx="5712917" cy="624840"/>
          </a:xfrm>
          <a:prstGeom prst="rect">
            <a:avLst/>
          </a:prstGeom>
          <a:noFill/>
        </p:spPr>
        <p:txBody>
          <a:bodyPr wrap="square" lIns="91440" tIns="45720" rIns="91440" bIns="45720" rtlCol="0">
            <a:noAutofit/>
          </a:bodyPr>
          <a:lstStyle/>
          <a:p>
            <a:pPr indent="0">
              <a:lnSpc>
                <a:spcPct val="100000"/>
              </a:lnSpc>
              <a:spcBef>
                <a:spcPts val="0"/>
              </a:spcBef>
              <a:spcAft>
                <a:spcPts val="0"/>
              </a:spcAft>
              <a:buSzPct val="100000"/>
              <a:buNone/>
            </a:pPr>
            <a:r>
              <a:rPr lang="zh-CN" altLang="en-US" sz="4000" b="1" spc="300">
                <a:solidFill>
                  <a:schemeClr val="accent1"/>
                </a:solidFill>
                <a:latin typeface="Arial" panose="020B0604020202020204" pitchFamily="34" charset="0"/>
                <a:ea typeface="微软雅黑" panose="020B0503020204020204" charset="-122"/>
              </a:rPr>
              <a:t>语言特点</a:t>
            </a:r>
          </a:p>
        </p:txBody>
      </p:sp>
      <p:sp>
        <p:nvSpPr>
          <p:cNvPr id="17" name="文本框 16"/>
          <p:cNvSpPr txBox="1"/>
          <p:nvPr>
            <p:custDataLst>
              <p:tags r:id="rId6"/>
            </p:custDataLst>
          </p:nvPr>
        </p:nvSpPr>
        <p:spPr>
          <a:xfrm>
            <a:off x="2383156" y="573405"/>
            <a:ext cx="6214586" cy="927735"/>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lvl="0" indent="0" algn="l">
              <a:lnSpc>
                <a:spcPct val="150000"/>
              </a:lnSpc>
              <a:spcBef>
                <a:spcPts val="1000"/>
              </a:spcBef>
              <a:spcAft>
                <a:spcPts val="0"/>
              </a:spcAft>
              <a:buSzPct val="100000"/>
              <a:buNone/>
            </a:pPr>
            <a:r>
              <a:rPr lang="zh-CN" altLang="en-US" sz="2800" b="1">
                <a:solidFill>
                  <a:schemeClr val="tx1">
                    <a:lumMod val="85000"/>
                    <a:lumOff val="15000"/>
                  </a:schemeClr>
                </a:solidFill>
                <a:latin typeface="Arial" panose="020B0604020202020204" pitchFamily="34" charset="0"/>
                <a:ea typeface="微软雅黑" panose="020B0503020204020204" charset="-122"/>
              </a:rPr>
              <a:t>议论文语言三大特点：准确性、鲜明性、生动性。</a:t>
            </a:r>
          </a:p>
        </p:txBody>
      </p:sp>
      <p:sp>
        <p:nvSpPr>
          <p:cNvPr id="11" name="矩形 10"/>
          <p:cNvSpPr/>
          <p:nvPr>
            <p:custDataLst>
              <p:tags r:id="rId7"/>
            </p:custDataLst>
          </p:nvPr>
        </p:nvSpPr>
        <p:spPr>
          <a:xfrm>
            <a:off x="732949" y="2523490"/>
            <a:ext cx="7630478" cy="135128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rPr>
              <a:t>比喻: “留声机”──留学生一切照抄外国 ；“钦差大臣”“瞎子摸鱼”──主观主义者不了解实际乱发号令。 </a:t>
            </a:r>
          </a:p>
        </p:txBody>
      </p:sp>
      <p:sp>
        <p:nvSpPr>
          <p:cNvPr id="100" name="文本框 99"/>
          <p:cNvSpPr txBox="1"/>
          <p:nvPr/>
        </p:nvSpPr>
        <p:spPr>
          <a:xfrm>
            <a:off x="498634" y="1597661"/>
            <a:ext cx="8216741" cy="583565"/>
          </a:xfrm>
          <a:prstGeom prst="rect">
            <a:avLst/>
          </a:prstGeom>
          <a:solidFill>
            <a:schemeClr val="accent2">
              <a:lumMod val="20000"/>
              <a:lumOff val="80000"/>
            </a:schemeClr>
          </a:solidFill>
          <a:ln w="9525">
            <a:noFill/>
          </a:ln>
        </p:spPr>
        <p:txBody>
          <a:bodyPr wrap="square">
            <a:spAutoFit/>
          </a:bodyPr>
          <a:lstStyle/>
          <a:p>
            <a:pPr indent="0" algn="ctr"/>
            <a:r>
              <a:rPr lang="zh-CN" sz="3200" b="1">
                <a:solidFill>
                  <a:srgbClr val="00B0F0"/>
                </a:solidFill>
                <a:latin typeface="微软雅黑" panose="020B0503020204020204" charset="-122"/>
                <a:ea typeface="微软雅黑" panose="020B0503020204020204" charset="-122"/>
              </a:rPr>
              <a:t>生    动    性</a:t>
            </a:r>
          </a:p>
        </p:txBody>
      </p:sp>
      <p:sp>
        <p:nvSpPr>
          <p:cNvPr id="3" name="文本框 2"/>
          <p:cNvSpPr txBox="1"/>
          <p:nvPr/>
        </p:nvSpPr>
        <p:spPr>
          <a:xfrm>
            <a:off x="6486049" y="1338580"/>
            <a:ext cx="1733550" cy="1341656"/>
          </a:xfrm>
          <a:prstGeom prst="ellipse">
            <a:avLst/>
          </a:prstGeom>
          <a:solidFill>
            <a:schemeClr val="tx1">
              <a:lumMod val="50000"/>
              <a:lumOff val="50000"/>
            </a:schemeClr>
          </a:solidFill>
          <a:ln w="9525">
            <a:noFill/>
          </a:ln>
        </p:spPr>
        <p:txBody>
          <a:bodyPr wrap="square">
            <a:spAutoFit/>
          </a:bodyPr>
          <a:lstStyle/>
          <a:p>
            <a:pPr indent="0"/>
            <a:r>
              <a:rPr lang="zh-CN" sz="2800" b="1">
                <a:solidFill>
                  <a:srgbClr val="FFFF00"/>
                </a:solidFill>
                <a:latin typeface="微软雅黑" panose="020B0503020204020204" charset="-122"/>
                <a:ea typeface="微软雅黑" panose="020B0503020204020204" charset="-122"/>
              </a:rPr>
              <a:t>修辞手法</a:t>
            </a:r>
          </a:p>
        </p:txBody>
      </p:sp>
      <p:sp>
        <p:nvSpPr>
          <p:cNvPr id="8" name="矩形 7"/>
          <p:cNvSpPr/>
          <p:nvPr>
            <p:custDataLst>
              <p:tags r:id="rId8"/>
            </p:custDataLst>
          </p:nvPr>
        </p:nvSpPr>
        <p:spPr>
          <a:xfrm>
            <a:off x="732949" y="3726815"/>
            <a:ext cx="7630478" cy="227076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rPr>
              <a:t>排比: “这种作风，拿了律己，则害了自己；拿了教人，则害了别人；拿了指导革命，则害了革命。总之，这种反科学的反马克思列宁主义的主观主义的方法，是共产党的大敌，是民族的大敌，是党性不纯的一种表现。”──使议论语气迅速强化，议论的范围由小到大，意思一层递进一层，由浅入深，揭示主观主义的严重危害，感情强烈。  </a:t>
            </a:r>
          </a:p>
        </p:txBody>
      </p:sp>
    </p:spTree>
    <p:custDataLst>
      <p:tags r:id="rId1"/>
    </p:custDataLst>
    <p:extLst>
      <p:ext uri="{BB962C8B-B14F-4D97-AF65-F5344CB8AC3E}">
        <p14:creationId xmlns:p14="http://schemas.microsoft.com/office/powerpoint/2010/main" val="545810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in)">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11" grpId="0"/>
      <p:bldP spid="3" grpId="0" bldLvl="0" animBg="1"/>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1" y="713741"/>
            <a:ext cx="499001"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3"/>
            </p:custDataLst>
          </p:nvPr>
        </p:nvSpPr>
        <p:spPr>
          <a:xfrm>
            <a:off x="499111" y="2277746"/>
            <a:ext cx="8098631" cy="4150995"/>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616744" y="2277746"/>
            <a:ext cx="8098631" cy="397827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5"/>
            </p:custDataLst>
          </p:nvPr>
        </p:nvSpPr>
        <p:spPr>
          <a:xfrm>
            <a:off x="616648" y="713740"/>
            <a:ext cx="5712917" cy="624840"/>
          </a:xfrm>
          <a:prstGeom prst="rect">
            <a:avLst/>
          </a:prstGeom>
          <a:noFill/>
        </p:spPr>
        <p:txBody>
          <a:bodyPr wrap="square" lIns="91440" tIns="45720" rIns="91440" bIns="45720" rtlCol="0">
            <a:noAutofit/>
          </a:bodyPr>
          <a:lstStyle/>
          <a:p>
            <a:pPr indent="0">
              <a:lnSpc>
                <a:spcPct val="100000"/>
              </a:lnSpc>
              <a:spcBef>
                <a:spcPts val="0"/>
              </a:spcBef>
              <a:spcAft>
                <a:spcPts val="0"/>
              </a:spcAft>
              <a:buSzPct val="100000"/>
              <a:buNone/>
            </a:pPr>
            <a:r>
              <a:rPr lang="zh-CN" altLang="en-US" sz="4000" b="1" spc="300">
                <a:solidFill>
                  <a:schemeClr val="accent1"/>
                </a:solidFill>
                <a:latin typeface="Arial" panose="020B0604020202020204" pitchFamily="34" charset="0"/>
                <a:ea typeface="微软雅黑" panose="020B0503020204020204" charset="-122"/>
              </a:rPr>
              <a:t>语言特点</a:t>
            </a:r>
          </a:p>
        </p:txBody>
      </p:sp>
      <p:sp>
        <p:nvSpPr>
          <p:cNvPr id="17" name="文本框 16"/>
          <p:cNvSpPr txBox="1"/>
          <p:nvPr>
            <p:custDataLst>
              <p:tags r:id="rId6"/>
            </p:custDataLst>
          </p:nvPr>
        </p:nvSpPr>
        <p:spPr>
          <a:xfrm>
            <a:off x="2383156" y="573405"/>
            <a:ext cx="6214586" cy="927735"/>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lvl="0" indent="0" algn="l">
              <a:lnSpc>
                <a:spcPct val="150000"/>
              </a:lnSpc>
              <a:spcBef>
                <a:spcPts val="1000"/>
              </a:spcBef>
              <a:spcAft>
                <a:spcPts val="0"/>
              </a:spcAft>
              <a:buSzPct val="100000"/>
              <a:buNone/>
            </a:pPr>
            <a:r>
              <a:rPr lang="zh-CN" altLang="en-US" sz="2800" b="1">
                <a:solidFill>
                  <a:schemeClr val="tx1">
                    <a:lumMod val="85000"/>
                    <a:lumOff val="15000"/>
                  </a:schemeClr>
                </a:solidFill>
                <a:latin typeface="Arial" panose="020B0604020202020204" pitchFamily="34" charset="0"/>
                <a:ea typeface="微软雅黑" panose="020B0503020204020204" charset="-122"/>
              </a:rPr>
              <a:t>议论文语言三大特点：准确性、鲜明性、生动性。</a:t>
            </a:r>
          </a:p>
        </p:txBody>
      </p:sp>
      <p:sp>
        <p:nvSpPr>
          <p:cNvPr id="11" name="矩形 10"/>
          <p:cNvSpPr/>
          <p:nvPr>
            <p:custDataLst>
              <p:tags r:id="rId7"/>
            </p:custDataLst>
          </p:nvPr>
        </p:nvSpPr>
        <p:spPr>
          <a:xfrm>
            <a:off x="682943" y="3354070"/>
            <a:ext cx="7778115" cy="67564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rPr>
              <a:t>对偶: “华而不实，脆而不坚”“无实事求是之意，有哗众取宠之心”。 </a:t>
            </a:r>
          </a:p>
        </p:txBody>
      </p:sp>
      <p:sp>
        <p:nvSpPr>
          <p:cNvPr id="100" name="文本框 99"/>
          <p:cNvSpPr txBox="1"/>
          <p:nvPr/>
        </p:nvSpPr>
        <p:spPr>
          <a:xfrm>
            <a:off x="498634" y="1597661"/>
            <a:ext cx="8216741" cy="583565"/>
          </a:xfrm>
          <a:prstGeom prst="rect">
            <a:avLst/>
          </a:prstGeom>
          <a:solidFill>
            <a:schemeClr val="accent2">
              <a:lumMod val="20000"/>
              <a:lumOff val="80000"/>
            </a:schemeClr>
          </a:solidFill>
          <a:ln w="9525">
            <a:noFill/>
          </a:ln>
        </p:spPr>
        <p:txBody>
          <a:bodyPr wrap="square">
            <a:spAutoFit/>
          </a:bodyPr>
          <a:lstStyle/>
          <a:p>
            <a:pPr indent="0" algn="ctr"/>
            <a:r>
              <a:rPr lang="zh-CN" sz="3200" b="1">
                <a:solidFill>
                  <a:srgbClr val="00B0F0"/>
                </a:solidFill>
                <a:latin typeface="微软雅黑" panose="020B0503020204020204" charset="-122"/>
                <a:ea typeface="微软雅黑" panose="020B0503020204020204" charset="-122"/>
              </a:rPr>
              <a:t>生    动    性</a:t>
            </a:r>
          </a:p>
        </p:txBody>
      </p:sp>
      <p:sp>
        <p:nvSpPr>
          <p:cNvPr id="3" name="文本框 2"/>
          <p:cNvSpPr txBox="1"/>
          <p:nvPr/>
        </p:nvSpPr>
        <p:spPr>
          <a:xfrm>
            <a:off x="6486049" y="1338580"/>
            <a:ext cx="1733550" cy="1341656"/>
          </a:xfrm>
          <a:prstGeom prst="ellipse">
            <a:avLst/>
          </a:prstGeom>
          <a:solidFill>
            <a:schemeClr val="tx1">
              <a:lumMod val="50000"/>
              <a:lumOff val="50000"/>
            </a:schemeClr>
          </a:solidFill>
          <a:ln w="9525">
            <a:noFill/>
          </a:ln>
        </p:spPr>
        <p:txBody>
          <a:bodyPr wrap="square">
            <a:spAutoFit/>
          </a:bodyPr>
          <a:lstStyle/>
          <a:p>
            <a:pPr indent="0"/>
            <a:r>
              <a:rPr lang="zh-CN" sz="2800" b="1">
                <a:solidFill>
                  <a:srgbClr val="FFFF00"/>
                </a:solidFill>
                <a:latin typeface="微软雅黑" panose="020B0503020204020204" charset="-122"/>
                <a:ea typeface="微软雅黑" panose="020B0503020204020204" charset="-122"/>
              </a:rPr>
              <a:t>修辞手法</a:t>
            </a:r>
          </a:p>
        </p:txBody>
      </p:sp>
      <p:sp>
        <p:nvSpPr>
          <p:cNvPr id="8" name="矩形 7"/>
          <p:cNvSpPr/>
          <p:nvPr>
            <p:custDataLst>
              <p:tags r:id="rId8"/>
            </p:custDataLst>
          </p:nvPr>
        </p:nvSpPr>
        <p:spPr>
          <a:xfrm>
            <a:off x="733425" y="4359276"/>
            <a:ext cx="7630478" cy="649605"/>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ts val="0"/>
              </a:spcBef>
              <a:spcAft>
                <a:spcPts val="1000"/>
              </a:spcAft>
              <a:buSzPct val="100000"/>
              <a:buNone/>
            </a:pPr>
            <a:r>
              <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rPr>
              <a:t>对联: “墙上芦苇，头重脚轻根底浅；山间竹笋，嘴尖皮厚腹中空”。  </a:t>
            </a:r>
          </a:p>
        </p:txBody>
      </p:sp>
    </p:spTree>
    <p:custDataLst>
      <p:tags r:id="rId1"/>
    </p:custDataLst>
    <p:extLst>
      <p:ext uri="{BB962C8B-B14F-4D97-AF65-F5344CB8AC3E}">
        <p14:creationId xmlns:p14="http://schemas.microsoft.com/office/powerpoint/2010/main" val="1499603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11"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1635760"/>
            <a:ext cx="9144000" cy="430784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panose="020B0503020204020204" charset="-122"/>
              <a:ea typeface="微软雅黑" panose="020B0503020204020204" charset="-122"/>
              <a:sym typeface="+mn-ea"/>
            </a:endParaRPr>
          </a:p>
        </p:txBody>
      </p:sp>
      <p:sp>
        <p:nvSpPr>
          <p:cNvPr id="5" name="文本框 4"/>
          <p:cNvSpPr txBox="1"/>
          <p:nvPr>
            <p:custDataLst>
              <p:tags r:id="rId3"/>
            </p:custDataLst>
          </p:nvPr>
        </p:nvSpPr>
        <p:spPr>
          <a:xfrm>
            <a:off x="1964531" y="400685"/>
            <a:ext cx="5771198" cy="1097280"/>
          </a:xfrm>
          <a:prstGeom prst="rect">
            <a:avLst/>
          </a:prstGeom>
          <a:noFill/>
        </p:spPr>
        <p:txBody>
          <a:bodyPr wrap="square" lIns="63500" tIns="25400" rIns="63500" bIns="25400" rtlCol="0" anchor="b">
            <a:noAutofit/>
          </a:bodyPr>
          <a:lstStyle/>
          <a:p>
            <a:pPr indent="0"/>
            <a:r>
              <a:rPr lang="zh-CN" sz="6600" b="1">
                <a:solidFill>
                  <a:srgbClr val="FF0000"/>
                </a:solidFill>
                <a:latin typeface="微软雅黑" panose="020B0503020204020204" charset="-122"/>
                <a:ea typeface="微软雅黑" panose="020B0503020204020204" charset="-122"/>
                <a:cs typeface="微软雅黑" panose="020B0503020204020204" charset="-122"/>
                <a:sym typeface="+mn-ea"/>
              </a:rPr>
              <a:t>拓  读  谈  收  获</a:t>
            </a:r>
            <a:endParaRPr lang="zh-CN" sz="6600" b="1" spc="300">
              <a:solidFill>
                <a:schemeClr val="accent1"/>
              </a:solidFill>
              <a:latin typeface="微软雅黑" panose="020B0503020204020204" charset="-122"/>
              <a:ea typeface="微软雅黑" panose="020B0503020204020204" charset="-122"/>
            </a:endParaRPr>
          </a:p>
        </p:txBody>
      </p:sp>
      <p:pic>
        <p:nvPicPr>
          <p:cNvPr id="7" name="图片 6"/>
          <p:cNvPicPr>
            <a:picLocks noChangeAspect="1"/>
          </p:cNvPicPr>
          <p:nvPr>
            <p:custDataLst>
              <p:tags r:id="rId4"/>
            </p:custDataLst>
          </p:nvPr>
        </p:nvPicPr>
        <p:blipFill rotWithShape="1">
          <a:blip r:embed="rId7"/>
          <a:srcRect l="23254" t="16569" r="26433" b="27218"/>
          <a:stretch>
            <a:fillRect/>
          </a:stretch>
        </p:blipFill>
        <p:spPr>
          <a:xfrm>
            <a:off x="689610" y="1924051"/>
            <a:ext cx="3857625" cy="3394075"/>
          </a:xfrm>
          <a:prstGeom prst="rect">
            <a:avLst/>
          </a:prstGeom>
        </p:spPr>
      </p:pic>
      <p:pic>
        <p:nvPicPr>
          <p:cNvPr id="8" name="图片 7"/>
          <p:cNvPicPr>
            <a:picLocks noChangeAspect="1"/>
          </p:cNvPicPr>
          <p:nvPr>
            <p:custDataLst>
              <p:tags r:id="rId5"/>
            </p:custDataLst>
          </p:nvPr>
        </p:nvPicPr>
        <p:blipFill rotWithShape="1">
          <a:blip r:embed="rId8"/>
          <a:srcRect/>
          <a:stretch>
            <a:fillRect/>
          </a:stretch>
        </p:blipFill>
        <p:spPr>
          <a:xfrm>
            <a:off x="5019676" y="1924050"/>
            <a:ext cx="3517106" cy="3394710"/>
          </a:xfrm>
          <a:custGeom>
            <a:avLst/>
            <a:gdLst/>
            <a:ahLst/>
            <a:cxnLst>
              <a:cxn ang="3">
                <a:pos x="hc" y="t"/>
              </a:cxn>
              <a:cxn ang="cd2">
                <a:pos x="l" y="vc"/>
              </a:cxn>
              <a:cxn ang="cd4">
                <a:pos x="hc" y="b"/>
              </a:cxn>
              <a:cxn ang="0">
                <a:pos x="r" y="vc"/>
              </a:cxn>
            </a:cxnLst>
            <a:rect l="l" t="t" r="r" b="b"/>
            <a:pathLst>
              <a:path w="5040" h="5040">
                <a:moveTo>
                  <a:pt x="0" y="0"/>
                </a:moveTo>
                <a:lnTo>
                  <a:pt x="5040" y="0"/>
                </a:lnTo>
                <a:lnTo>
                  <a:pt x="5040" y="5040"/>
                </a:lnTo>
                <a:lnTo>
                  <a:pt x="0" y="5040"/>
                </a:lnTo>
                <a:lnTo>
                  <a:pt x="0" y="0"/>
                </a:lnTo>
                <a:close/>
              </a:path>
            </a:pathLst>
          </a:custGeom>
        </p:spPr>
      </p:pic>
      <p:sp>
        <p:nvSpPr>
          <p:cNvPr id="2" name="文本框 1"/>
          <p:cNvSpPr txBox="1"/>
          <p:nvPr/>
        </p:nvSpPr>
        <p:spPr>
          <a:xfrm>
            <a:off x="689610" y="139066"/>
            <a:ext cx="1729365" cy="1558052"/>
          </a:xfrm>
          <a:prstGeom prst="ellipse">
            <a:avLst/>
          </a:prstGeom>
          <a:solidFill>
            <a:srgbClr val="00B0F0"/>
          </a:solidFill>
        </p:spPr>
        <p:txBody>
          <a:bodyPr wrap="none" rtlCol="0">
            <a:spAutoFit/>
          </a:bodyPr>
          <a:lstStyle/>
          <a:p>
            <a:r>
              <a:rPr lang="en-US" altLang="zh-CN" sz="6600" b="1">
                <a:solidFill>
                  <a:srgbClr val="FFFF00"/>
                </a:solidFill>
                <a:latin typeface="微软雅黑" panose="020B0503020204020204" charset="-122"/>
                <a:ea typeface="微软雅黑" panose="020B0503020204020204" charset="-122"/>
              </a:rPr>
              <a:t>05</a:t>
            </a:r>
          </a:p>
        </p:txBody>
      </p:sp>
    </p:spTree>
    <p:custDataLst>
      <p:tags r:id="rId1"/>
    </p:custDataLst>
    <p:extLst>
      <p:ext uri="{BB962C8B-B14F-4D97-AF65-F5344CB8AC3E}">
        <p14:creationId xmlns:p14="http://schemas.microsoft.com/office/powerpoint/2010/main" val="3419144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2"/>
            </p:custDataLst>
          </p:nvPr>
        </p:nvSpPr>
        <p:spPr>
          <a:xfrm>
            <a:off x="412233" y="1832470"/>
            <a:ext cx="8522271"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endParaRPr>
          </a:p>
        </p:txBody>
      </p:sp>
      <p:sp>
        <p:nvSpPr>
          <p:cNvPr id="17" name="矩形 16"/>
          <p:cNvSpPr/>
          <p:nvPr>
            <p:custDataLst>
              <p:tags r:id="rId3"/>
            </p:custDataLst>
          </p:nvPr>
        </p:nvSpPr>
        <p:spPr>
          <a:xfrm>
            <a:off x="250372" y="1672533"/>
            <a:ext cx="8490857" cy="4408572"/>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endParaRPr>
          </a:p>
        </p:txBody>
      </p:sp>
      <p:sp>
        <p:nvSpPr>
          <p:cNvPr id="91" name="任意多边形: 形状 90"/>
          <p:cNvSpPr/>
          <p:nvPr>
            <p:custDataLst>
              <p:tags r:id="rId4"/>
            </p:custDataLst>
          </p:nvPr>
        </p:nvSpPr>
        <p:spPr>
          <a:xfrm>
            <a:off x="8064340" y="5811578"/>
            <a:ext cx="946310"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Arial" panose="020B0604020202020204" pitchFamily="34" charset="0"/>
              <a:ea typeface="微软雅黑" panose="020B0503020204020204" charset="-122"/>
            </a:endParaRPr>
          </a:p>
        </p:txBody>
      </p:sp>
      <p:sp>
        <p:nvSpPr>
          <p:cNvPr id="14" name="任意多边形: 形状 13"/>
          <p:cNvSpPr>
            <a:spLocks noChangeAspect="1"/>
          </p:cNvSpPr>
          <p:nvPr>
            <p:custDataLst>
              <p:tags r:id="rId5"/>
            </p:custDataLst>
          </p:nvPr>
        </p:nvSpPr>
        <p:spPr>
          <a:xfrm rot="10800000">
            <a:off x="8528426" y="776896"/>
            <a:ext cx="211557"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solidFill>
                <a:schemeClr val="lt1"/>
              </a:solidFill>
              <a:latin typeface="Arial" panose="020B0604020202020204" pitchFamily="34" charset="0"/>
              <a:ea typeface="微软雅黑" panose="020B0503020204020204" charset="-122"/>
            </a:endParaRPr>
          </a:p>
        </p:txBody>
      </p:sp>
      <p:sp>
        <p:nvSpPr>
          <p:cNvPr id="15" name="任意多边形: 形状 14"/>
          <p:cNvSpPr>
            <a:spLocks noChangeAspect="1"/>
          </p:cNvSpPr>
          <p:nvPr>
            <p:custDataLst>
              <p:tags r:id="rId6"/>
            </p:custDataLst>
          </p:nvPr>
        </p:nvSpPr>
        <p:spPr>
          <a:xfrm rot="10800000">
            <a:off x="8248009" y="776896"/>
            <a:ext cx="211557"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7"/>
            </p:custDataLst>
          </p:nvPr>
        </p:nvSpPr>
        <p:spPr>
          <a:xfrm rot="10800000">
            <a:off x="8452763" y="676012"/>
            <a:ext cx="211557"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8"/>
            </p:custDataLst>
          </p:nvPr>
        </p:nvSpPr>
        <p:spPr>
          <a:xfrm rot="10800000">
            <a:off x="8172346" y="676012"/>
            <a:ext cx="211557"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Arial" panose="020B0604020202020204" pitchFamily="34" charset="0"/>
              <a:ea typeface="微软雅黑" panose="020B0503020204020204" charset="-122"/>
            </a:endParaRPr>
          </a:p>
        </p:txBody>
      </p:sp>
      <p:sp>
        <p:nvSpPr>
          <p:cNvPr id="93" name="文本框 92"/>
          <p:cNvSpPr txBox="1"/>
          <p:nvPr>
            <p:custDataLst>
              <p:tags r:id="rId9"/>
            </p:custDataLst>
          </p:nvPr>
        </p:nvSpPr>
        <p:spPr>
          <a:xfrm>
            <a:off x="426244" y="2072005"/>
            <a:ext cx="8139113"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0" lvl="0" indent="-355600" algn="l" fontAlgn="ctr">
              <a:lnSpc>
                <a:spcPct val="150000"/>
              </a:lnSpc>
              <a:spcBef>
                <a:spcPts val="1000"/>
              </a:spcBef>
              <a:spcAft>
                <a:spcPts val="0"/>
              </a:spcAft>
              <a:buClr>
                <a:schemeClr val="accent2"/>
              </a:buClr>
              <a:buSzPct val="100000"/>
              <a:buFont typeface="WPS-Bullets" pitchFamily="2" charset="0"/>
              <a:buNone/>
            </a:pPr>
            <a:r>
              <a:rPr lang="zh-CN" altLang="en-US" sz="2800" b="1">
                <a:solidFill>
                  <a:schemeClr val="tx1">
                    <a:lumMod val="75000"/>
                    <a:lumOff val="25000"/>
                  </a:schemeClr>
                </a:solidFill>
                <a:latin typeface="Arial" panose="020B0604020202020204" pitchFamily="34" charset="0"/>
                <a:ea typeface="微软雅黑" panose="020B0503020204020204" charset="-122"/>
              </a:rPr>
              <a:t>《改造我们的学习》一文中所提出的观点，不仅在当时是必要的，影响巨大而深刻，而且在现在乃至将来也是必要的，影响将长远而深刻。试联系党中央倡导的“三严三实”专题教育活动加以说明。</a:t>
            </a:r>
          </a:p>
        </p:txBody>
      </p:sp>
      <p:sp>
        <p:nvSpPr>
          <p:cNvPr id="94" name="文本框 93"/>
          <p:cNvSpPr txBox="1"/>
          <p:nvPr>
            <p:custDataLst>
              <p:tags r:id="rId10"/>
            </p:custDataLst>
          </p:nvPr>
        </p:nvSpPr>
        <p:spPr>
          <a:xfrm>
            <a:off x="412433" y="645795"/>
            <a:ext cx="7486650" cy="629920"/>
          </a:xfrm>
          <a:prstGeom prst="rect">
            <a:avLst/>
          </a:prstGeom>
          <a:noFill/>
        </p:spPr>
        <p:txBody>
          <a:bodyPr wrap="square" lIns="90000" tIns="46800" rIns="90000" bIns="46800" rtlCol="0"/>
          <a:lstStyle/>
          <a:p>
            <a:pPr marL="0" indent="0" algn="l">
              <a:lnSpc>
                <a:spcPct val="120000"/>
              </a:lnSpc>
              <a:spcBef>
                <a:spcPts val="300"/>
              </a:spcBef>
              <a:spcAft>
                <a:spcPts val="300"/>
              </a:spcAft>
              <a:buSzPct val="100000"/>
              <a:buNone/>
            </a:pPr>
            <a:r>
              <a:rPr lang="zh-CN" altLang="en-US" sz="4400" b="1" spc="300">
                <a:solidFill>
                  <a:schemeClr val="accent1"/>
                </a:solidFill>
                <a:latin typeface="Arial" panose="020B0604020202020204" pitchFamily="34" charset="0"/>
                <a:ea typeface="微软雅黑" panose="020B0503020204020204" charset="-122"/>
              </a:rPr>
              <a:t>联系实际</a:t>
            </a:r>
          </a:p>
        </p:txBody>
      </p:sp>
    </p:spTree>
    <p:custDataLst>
      <p:tags r:id="rId1"/>
    </p:custDataLst>
    <p:extLst>
      <p:ext uri="{BB962C8B-B14F-4D97-AF65-F5344CB8AC3E}">
        <p14:creationId xmlns:p14="http://schemas.microsoft.com/office/powerpoint/2010/main" val="715951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p:cTn id="7" dur="5000" fill="hold"/>
                                        <p:tgtEl>
                                          <p:spTgt spid="94"/>
                                        </p:tgtEl>
                                        <p:attrNameLst>
                                          <p:attrName>ppt_w</p:attrName>
                                        </p:attrNameLst>
                                      </p:cBhvr>
                                      <p:tavLst>
                                        <p:tav tm="0" fmla="#ppt_w*sin(2.5*pi*$)">
                                          <p:val>
                                            <p:fltVal val="0"/>
                                          </p:val>
                                        </p:tav>
                                        <p:tav tm="100000">
                                          <p:val>
                                            <p:fltVal val="1"/>
                                          </p:val>
                                        </p:tav>
                                      </p:tavLst>
                                    </p:anim>
                                    <p:anim calcmode="lin" valueType="num">
                                      <p:cBhvr>
                                        <p:cTn id="8" dur="5000" fill="hold"/>
                                        <p:tgtEl>
                                          <p:spTgt spid="9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diamond(in)">
                                      <p:cBhvr>
                                        <p:cTn id="13" dur="20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diamond(in)">
                                      <p:cBhvr>
                                        <p:cTn id="18" dur="20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93"/>
                                        </p:tgtEl>
                                        <p:attrNameLst>
                                          <p:attrName>style.visibility</p:attrName>
                                        </p:attrNameLst>
                                      </p:cBhvr>
                                      <p:to>
                                        <p:strVal val="visible"/>
                                      </p:to>
                                    </p:set>
                                    <p:animEffect transition="in" filter="circle(in)">
                                      <p:cBhvr>
                                        <p:cTn id="23" dur="20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93" grpId="0"/>
      <p:bldP spid="9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2"/>
            </p:custDataLst>
          </p:nvPr>
        </p:nvSpPr>
        <p:spPr>
          <a:xfrm>
            <a:off x="412233" y="1832470"/>
            <a:ext cx="8522271"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endParaRPr>
          </a:p>
        </p:txBody>
      </p:sp>
      <p:sp>
        <p:nvSpPr>
          <p:cNvPr id="17" name="矩形 16"/>
          <p:cNvSpPr/>
          <p:nvPr>
            <p:custDataLst>
              <p:tags r:id="rId3"/>
            </p:custDataLst>
          </p:nvPr>
        </p:nvSpPr>
        <p:spPr>
          <a:xfrm>
            <a:off x="250372" y="1672533"/>
            <a:ext cx="8490857" cy="4408572"/>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endParaRPr>
          </a:p>
        </p:txBody>
      </p:sp>
      <p:sp>
        <p:nvSpPr>
          <p:cNvPr id="91" name="任意多边形: 形状 90"/>
          <p:cNvSpPr/>
          <p:nvPr>
            <p:custDataLst>
              <p:tags r:id="rId4"/>
            </p:custDataLst>
          </p:nvPr>
        </p:nvSpPr>
        <p:spPr>
          <a:xfrm>
            <a:off x="8064340" y="5811578"/>
            <a:ext cx="946310"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Arial" panose="020B0604020202020204" pitchFamily="34" charset="0"/>
              <a:ea typeface="微软雅黑" panose="020B0503020204020204" charset="-122"/>
            </a:endParaRPr>
          </a:p>
        </p:txBody>
      </p:sp>
      <p:sp>
        <p:nvSpPr>
          <p:cNvPr id="14" name="任意多边形: 形状 13"/>
          <p:cNvSpPr>
            <a:spLocks noChangeAspect="1"/>
          </p:cNvSpPr>
          <p:nvPr>
            <p:custDataLst>
              <p:tags r:id="rId5"/>
            </p:custDataLst>
          </p:nvPr>
        </p:nvSpPr>
        <p:spPr>
          <a:xfrm rot="10800000">
            <a:off x="8528426" y="776896"/>
            <a:ext cx="211557"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solidFill>
                <a:schemeClr val="lt1"/>
              </a:solidFill>
              <a:latin typeface="Arial" panose="020B0604020202020204" pitchFamily="34" charset="0"/>
              <a:ea typeface="微软雅黑" panose="020B0503020204020204" charset="-122"/>
            </a:endParaRPr>
          </a:p>
        </p:txBody>
      </p:sp>
      <p:sp>
        <p:nvSpPr>
          <p:cNvPr id="15" name="任意多边形: 形状 14"/>
          <p:cNvSpPr>
            <a:spLocks noChangeAspect="1"/>
          </p:cNvSpPr>
          <p:nvPr>
            <p:custDataLst>
              <p:tags r:id="rId6"/>
            </p:custDataLst>
          </p:nvPr>
        </p:nvSpPr>
        <p:spPr>
          <a:xfrm rot="10800000">
            <a:off x="8248009" y="776896"/>
            <a:ext cx="211557"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7"/>
            </p:custDataLst>
          </p:nvPr>
        </p:nvSpPr>
        <p:spPr>
          <a:xfrm rot="10800000">
            <a:off x="8452763" y="676012"/>
            <a:ext cx="211557"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8"/>
            </p:custDataLst>
          </p:nvPr>
        </p:nvSpPr>
        <p:spPr>
          <a:xfrm rot="10800000">
            <a:off x="8172346" y="676012"/>
            <a:ext cx="211557"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Arial" panose="020B0604020202020204" pitchFamily="34" charset="0"/>
              <a:ea typeface="微软雅黑" panose="020B0503020204020204" charset="-122"/>
            </a:endParaRPr>
          </a:p>
        </p:txBody>
      </p:sp>
      <p:sp>
        <p:nvSpPr>
          <p:cNvPr id="93" name="文本框 92"/>
          <p:cNvSpPr txBox="1"/>
          <p:nvPr>
            <p:custDataLst>
              <p:tags r:id="rId9"/>
            </p:custDataLst>
          </p:nvPr>
        </p:nvSpPr>
        <p:spPr>
          <a:xfrm>
            <a:off x="426244" y="1672590"/>
            <a:ext cx="8139113" cy="4408805"/>
          </a:xfrm>
          <a:prstGeom prst="rect">
            <a:avLst/>
          </a:prstGeom>
          <a:noFill/>
        </p:spPr>
        <p:txBody>
          <a:bodyPr wrap="square" lIns="90000" tIns="46800" rIns="90000" bIns="46800" rtlCol="0" anchor="ctr" anchorCtr="0"/>
          <a:lstStyle>
            <a:defPPr>
              <a:defRPr lang="zh-CN"/>
            </a:defPPr>
            <a:lvl1pPr fontAlgn="auto">
              <a:lnSpc>
                <a:spcPct val="130000"/>
              </a:lnSpc>
              <a:spcAft>
                <a:spcPts val="1000"/>
              </a:spcAft>
              <a:defRPr sz="1600" spc="150"/>
            </a:lvl1pPr>
          </a:lstStyle>
          <a:p>
            <a:pPr marL="0" lvl="0" indent="-355600" algn="l" fontAlgn="ctr">
              <a:lnSpc>
                <a:spcPts val="2960"/>
              </a:lnSpc>
              <a:spcBef>
                <a:spcPts val="1000"/>
              </a:spcBef>
              <a:spcAft>
                <a:spcPts val="0"/>
              </a:spcAft>
              <a:buClr>
                <a:schemeClr val="accent2"/>
              </a:buClr>
              <a:buSzPct val="100000"/>
              <a:buFont typeface="WPS-Bullets" pitchFamily="2" charset="0"/>
              <a:buNone/>
            </a:pPr>
            <a:r>
              <a:rPr lang="zh-CN" altLang="en-US" sz="2000" b="1">
                <a:solidFill>
                  <a:schemeClr val="tx1">
                    <a:lumMod val="75000"/>
                    <a:lumOff val="25000"/>
                  </a:schemeClr>
                </a:solidFill>
                <a:latin typeface="Arial" panose="020B0604020202020204" pitchFamily="34" charset="0"/>
                <a:ea typeface="微软雅黑" panose="020B0503020204020204" charset="-122"/>
              </a:rPr>
              <a:t>“三严三实”专题教育活动是一次重大而生动的学习与实践。</a:t>
            </a:r>
          </a:p>
          <a:p>
            <a:pPr marL="0" lvl="0" indent="-355600" algn="l" fontAlgn="ctr">
              <a:lnSpc>
                <a:spcPts val="2960"/>
              </a:lnSpc>
              <a:spcBef>
                <a:spcPts val="1000"/>
              </a:spcBef>
              <a:spcAft>
                <a:spcPts val="0"/>
              </a:spcAft>
              <a:buClr>
                <a:schemeClr val="accent2"/>
              </a:buClr>
              <a:buSzPct val="100000"/>
              <a:buFont typeface="WPS-Bullets" pitchFamily="2" charset="0"/>
              <a:buNone/>
            </a:pPr>
            <a:r>
              <a:rPr lang="zh-CN" altLang="en-US" sz="2000" b="1">
                <a:solidFill>
                  <a:schemeClr val="tx1">
                    <a:lumMod val="75000"/>
                    <a:lumOff val="25000"/>
                  </a:schemeClr>
                </a:solidFill>
                <a:latin typeface="Arial" panose="020B0604020202020204" pitchFamily="34" charset="0"/>
                <a:ea typeface="微软雅黑" panose="020B0503020204020204" charset="-122"/>
              </a:rPr>
              <a:t>深入开展学习活动，首先要解决的是学习问题，比如要解决一知半解的态度、脱离实际的态度、生吞活剥的态度、夸夸其谈的态度。我们要有科学认真的态度，不能把学习当做装点门面的途径，“无实事求是之意，有哗众取宠之心”。</a:t>
            </a:r>
          </a:p>
          <a:p>
            <a:pPr marL="0" lvl="0" indent="-355600" algn="l" fontAlgn="ctr">
              <a:lnSpc>
                <a:spcPts val="2960"/>
              </a:lnSpc>
              <a:spcBef>
                <a:spcPts val="1000"/>
              </a:spcBef>
              <a:spcAft>
                <a:spcPts val="0"/>
              </a:spcAft>
              <a:buClr>
                <a:schemeClr val="accent2"/>
              </a:buClr>
              <a:buSzPct val="100000"/>
              <a:buFont typeface="WPS-Bullets" pitchFamily="2" charset="0"/>
              <a:buNone/>
            </a:pPr>
            <a:r>
              <a:rPr lang="zh-CN" altLang="en-US" sz="2000" b="1">
                <a:solidFill>
                  <a:schemeClr val="tx1">
                    <a:lumMod val="75000"/>
                    <a:lumOff val="25000"/>
                  </a:schemeClr>
                </a:solidFill>
                <a:latin typeface="Arial" panose="020B0604020202020204" pitchFamily="34" charset="0"/>
                <a:ea typeface="微软雅黑" panose="020B0503020204020204" charset="-122"/>
              </a:rPr>
              <a:t>践行“三严三实”要求，十分重要和必要，是党的群众路线教育活动的深入发展，有助于进一步推进党员干部作风建设和推动中心各项工作开展。一是当前形势的迫切需要。“三严三实”是习近平总书记对党员干部应遵守的党风党纪的高度提炼，是党员干部形成清正廉洁作风的保证。二是干部队伍建设的迫切需要。以“三严三实”要求对照检查工作、学习，能帮助党员干部不断纠偏、及时改正错误，是党员干部队伍建康发展的保证。三是干事创业的重要保障。党员干部贯彻“三严三实”要求，以身作则，真抓实干，是提升思想道德水平、凝心聚力干好工作的保证。</a:t>
            </a:r>
          </a:p>
        </p:txBody>
      </p:sp>
      <p:sp>
        <p:nvSpPr>
          <p:cNvPr id="94" name="文本框 93"/>
          <p:cNvSpPr txBox="1"/>
          <p:nvPr>
            <p:custDataLst>
              <p:tags r:id="rId10"/>
            </p:custDataLst>
          </p:nvPr>
        </p:nvSpPr>
        <p:spPr>
          <a:xfrm>
            <a:off x="412433" y="645795"/>
            <a:ext cx="7486650" cy="629920"/>
          </a:xfrm>
          <a:prstGeom prst="rect">
            <a:avLst/>
          </a:prstGeom>
          <a:noFill/>
        </p:spPr>
        <p:txBody>
          <a:bodyPr wrap="square" lIns="90000" tIns="46800" rIns="90000" bIns="46800" rtlCol="0"/>
          <a:lstStyle/>
          <a:p>
            <a:pPr marL="0" indent="0" algn="l">
              <a:lnSpc>
                <a:spcPct val="120000"/>
              </a:lnSpc>
              <a:spcBef>
                <a:spcPts val="300"/>
              </a:spcBef>
              <a:spcAft>
                <a:spcPts val="300"/>
              </a:spcAft>
              <a:buSzPct val="100000"/>
              <a:buNone/>
            </a:pPr>
            <a:r>
              <a:rPr lang="zh-CN" altLang="en-US" sz="4400" b="1" spc="300">
                <a:solidFill>
                  <a:schemeClr val="accent1"/>
                </a:solidFill>
                <a:latin typeface="Arial" panose="020B0604020202020204" pitchFamily="34" charset="0"/>
                <a:ea typeface="微软雅黑" panose="020B0503020204020204" charset="-122"/>
              </a:rPr>
              <a:t>联系实际</a:t>
            </a:r>
          </a:p>
        </p:txBody>
      </p:sp>
    </p:spTree>
    <p:custDataLst>
      <p:tags r:id="rId1"/>
    </p:custDataLst>
    <p:extLst>
      <p:ext uri="{BB962C8B-B14F-4D97-AF65-F5344CB8AC3E}">
        <p14:creationId xmlns:p14="http://schemas.microsoft.com/office/powerpoint/2010/main" val="2903336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circle(in)">
                                      <p:cBhvr>
                                        <p:cTn id="7" dur="20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090672"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charset="-122"/>
              <a:ea typeface="微软雅黑" panose="020B0503020204020204" charset="-122"/>
              <a:sym typeface="+mn-ea"/>
            </a:endParaRPr>
          </a:p>
        </p:txBody>
      </p:sp>
      <p:sp>
        <p:nvSpPr>
          <p:cNvPr id="6" name="Freeform 5"/>
          <p:cNvSpPr>
            <a:spLocks noEditPoints="1"/>
          </p:cNvSpPr>
          <p:nvPr>
            <p:custDataLst>
              <p:tags r:id="rId3"/>
            </p:custDataLst>
          </p:nvPr>
        </p:nvSpPr>
        <p:spPr bwMode="auto">
          <a:xfrm rot="10800000">
            <a:off x="8001064" y="609605"/>
            <a:ext cx="601980" cy="74168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charset="-122"/>
              <a:ea typeface="微软雅黑" panose="020B0503020204020204" charset="-122"/>
            </a:endParaRPr>
          </a:p>
        </p:txBody>
      </p:sp>
      <p:sp>
        <p:nvSpPr>
          <p:cNvPr id="4" name="文本框 3"/>
          <p:cNvSpPr txBox="1"/>
          <p:nvPr>
            <p:custDataLst>
              <p:tags r:id="rId4"/>
            </p:custDataLst>
          </p:nvPr>
        </p:nvSpPr>
        <p:spPr>
          <a:xfrm>
            <a:off x="457204" y="1219210"/>
            <a:ext cx="2171710" cy="1219200"/>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zh-CN" altLang="en-US" sz="4000" b="1" spc="160">
                <a:solidFill>
                  <a:schemeClr val="lt1"/>
                </a:solidFill>
                <a:latin typeface="微软雅黑" panose="020B0503020204020204" charset="-122"/>
                <a:ea typeface="微软雅黑" panose="020B0503020204020204" charset="-122"/>
              </a:rPr>
              <a:t>畅谈感想</a:t>
            </a:r>
          </a:p>
        </p:txBody>
      </p:sp>
      <p:sp>
        <p:nvSpPr>
          <p:cNvPr id="11" name="Title 6"/>
          <p:cNvSpPr txBox="1"/>
          <p:nvPr>
            <p:custDataLst>
              <p:tags r:id="rId5"/>
            </p:custDataLst>
          </p:nvPr>
        </p:nvSpPr>
        <p:spPr>
          <a:xfrm>
            <a:off x="457204" y="2590822"/>
            <a:ext cx="2171710" cy="1676413"/>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800" b="1" spc="10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阅读下面一篇文章，写一段300字左右的感想。</a:t>
            </a:r>
          </a:p>
        </p:txBody>
      </p:sp>
      <p:sp>
        <p:nvSpPr>
          <p:cNvPr id="5" name="Title 6"/>
          <p:cNvSpPr txBox="1"/>
          <p:nvPr>
            <p:custDataLst>
              <p:tags r:id="rId6"/>
            </p:custDataLst>
          </p:nvPr>
        </p:nvSpPr>
        <p:spPr>
          <a:xfrm>
            <a:off x="3206116" y="282575"/>
            <a:ext cx="5892641" cy="630301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sz="32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唯有学习方能行稳致远</a:t>
            </a: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黎国宝</a:t>
            </a:r>
          </a:p>
          <a:p>
            <a:pPr marL="0" lvl="0" indent="-285750" algn="l" fontAlgn="ctr">
              <a:lnSpc>
                <a:spcPct val="130000"/>
              </a:lnSpc>
              <a:spcBef>
                <a:spcPts val="1000"/>
              </a:spcBef>
              <a:spcAft>
                <a:spcPts val="0"/>
              </a:spcAft>
              <a:buSzPct val="100000"/>
              <a:buFont typeface="Wingdings" panose="05000000000000000000" charset="0"/>
              <a:buNone/>
            </a:pPr>
            <a:r>
              <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问渠哪得清如许，唯有源头活水来。学习是成长进步的阶梯，更是通往信念之巅的通途。近日，习近平总书记在2019年春季学期中央党校（国家行政学院）中青年干部培训班开班式上强调，在学习理论上，干部要舍得花精力，全面系统学，及时跟进学，深入思考学，联系实际学。</a:t>
            </a:r>
          </a:p>
          <a:p>
            <a:pPr marL="0" lvl="0" indent="-285750" algn="l" fontAlgn="ctr">
              <a:lnSpc>
                <a:spcPct val="130000"/>
              </a:lnSpc>
              <a:spcBef>
                <a:spcPts val="1000"/>
              </a:spcBef>
              <a:spcAft>
                <a:spcPts val="0"/>
              </a:spcAft>
              <a:buSzPct val="100000"/>
              <a:buFont typeface="Wingdings" panose="05000000000000000000" charset="0"/>
              <a:buNone/>
            </a:pPr>
            <a:r>
              <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我们党是一个马克思主义学习政党，从建党至今，一代代共产党人始终保持着良好的学习传统。如今，我们党之所以始终葆有旺盛的生机与活力，党的事业之所以能够不断向前发展、不断取得新成就，正是由于有千千万万名共产党员始终重视学习、善于学习的结果。</a:t>
            </a:r>
          </a:p>
        </p:txBody>
      </p:sp>
    </p:spTree>
    <p:custDataLst>
      <p:tags r:id="rId1"/>
    </p:custDataLst>
    <p:extLst>
      <p:ext uri="{BB962C8B-B14F-4D97-AF65-F5344CB8AC3E}">
        <p14:creationId xmlns:p14="http://schemas.microsoft.com/office/powerpoint/2010/main" val="3601515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9"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0" fill="hold"/>
                                        <p:tgtEl>
                                          <p:spTgt spid="4"/>
                                        </p:tgtEl>
                                        <p:attrNameLst>
                                          <p:attrName>ppt_w</p:attrName>
                                        </p:attrNameLst>
                                      </p:cBhvr>
                                      <p:tavLst>
                                        <p:tav tm="0" fmla="#ppt_w*sin(2.5*pi*$)">
                                          <p:val>
                                            <p:fltVal val="0"/>
                                          </p:val>
                                        </p:tav>
                                        <p:tav tm="100000">
                                          <p:val>
                                            <p:fltVal val="1"/>
                                          </p:val>
                                        </p:tav>
                                      </p:tavLst>
                                    </p:anim>
                                    <p:anim calcmode="lin" valueType="num">
                                      <p:cBhvr>
                                        <p:cTn id="13" dur="5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edge">
                                      <p:cBhvr>
                                        <p:cTn id="18" dur="2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diamond(in)">
                                      <p:cBhvr>
                                        <p:cTn id="2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11"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090672"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charset="-122"/>
              <a:ea typeface="微软雅黑" panose="020B0503020204020204" charset="-122"/>
              <a:sym typeface="+mn-ea"/>
            </a:endParaRPr>
          </a:p>
        </p:txBody>
      </p:sp>
      <p:sp>
        <p:nvSpPr>
          <p:cNvPr id="6" name="Freeform 5"/>
          <p:cNvSpPr>
            <a:spLocks noEditPoints="1"/>
          </p:cNvSpPr>
          <p:nvPr>
            <p:custDataLst>
              <p:tags r:id="rId3"/>
            </p:custDataLst>
          </p:nvPr>
        </p:nvSpPr>
        <p:spPr bwMode="auto">
          <a:xfrm rot="10800000">
            <a:off x="8001064" y="609605"/>
            <a:ext cx="601980" cy="74168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charset="-122"/>
              <a:ea typeface="微软雅黑" panose="020B0503020204020204" charset="-122"/>
            </a:endParaRPr>
          </a:p>
        </p:txBody>
      </p:sp>
      <p:sp>
        <p:nvSpPr>
          <p:cNvPr id="4" name="文本框 3"/>
          <p:cNvSpPr txBox="1"/>
          <p:nvPr>
            <p:custDataLst>
              <p:tags r:id="rId4"/>
            </p:custDataLst>
          </p:nvPr>
        </p:nvSpPr>
        <p:spPr>
          <a:xfrm>
            <a:off x="457204" y="1219210"/>
            <a:ext cx="2171710" cy="1219200"/>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zh-CN" altLang="en-US" sz="4000" b="1" spc="160">
                <a:solidFill>
                  <a:schemeClr val="lt1"/>
                </a:solidFill>
                <a:latin typeface="微软雅黑" panose="020B0503020204020204" charset="-122"/>
                <a:ea typeface="微软雅黑" panose="020B0503020204020204" charset="-122"/>
              </a:rPr>
              <a:t>畅谈感想</a:t>
            </a:r>
          </a:p>
        </p:txBody>
      </p:sp>
      <p:sp>
        <p:nvSpPr>
          <p:cNvPr id="11" name="Title 6"/>
          <p:cNvSpPr txBox="1"/>
          <p:nvPr>
            <p:custDataLst>
              <p:tags r:id="rId5"/>
            </p:custDataLst>
          </p:nvPr>
        </p:nvSpPr>
        <p:spPr>
          <a:xfrm>
            <a:off x="457204" y="2590822"/>
            <a:ext cx="2171710" cy="1676413"/>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800" b="1" spc="10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阅读下面一篇文章，写一段300字左右的感想。</a:t>
            </a:r>
          </a:p>
        </p:txBody>
      </p:sp>
      <p:sp>
        <p:nvSpPr>
          <p:cNvPr id="5" name="Title 6"/>
          <p:cNvSpPr txBox="1"/>
          <p:nvPr>
            <p:custDataLst>
              <p:tags r:id="rId6"/>
            </p:custDataLst>
          </p:nvPr>
        </p:nvSpPr>
        <p:spPr>
          <a:xfrm>
            <a:off x="3206116" y="282575"/>
            <a:ext cx="5892641" cy="630301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然而，当前一些干部学习情况不容乐观。有的不愿学，认为自己的知识差不多了，不用辛苦去学习；有的不真学，喜欢用学习来装门面，看起来轰轰烈烈，实则华而不实；有的不善学，往往是学而不思、学而不用，一旦遇到实际问题，就束手无策；有的不勤学，热衷应酬、忙于事务，学习对于他们来说，只是闲来为之、可有可无。等等诸多表现，都反映出一些党员干部的学习意识不浓、学习动力不足、学习方法不对，在诸多方面存有“病灶”，值得高度警惕，必须加以纠正。</a:t>
            </a:r>
          </a:p>
          <a:p>
            <a:pPr marL="0" lvl="0" indent="-285750" algn="l" fontAlgn="ctr">
              <a:lnSpc>
                <a:spcPct val="130000"/>
              </a:lnSpc>
              <a:spcBef>
                <a:spcPts val="1000"/>
              </a:spcBef>
              <a:spcAft>
                <a:spcPts val="0"/>
              </a:spcAft>
              <a:buSzPct val="100000"/>
              <a:buFont typeface="Wingdings" panose="05000000000000000000" charset="0"/>
              <a:buNone/>
            </a:pPr>
            <a:r>
              <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习近平总书记强调：“好学才能上进。中国共产党人依靠学习走到今天，也必然要依靠学习走向未来。”面对快速发展变化的时代，原来读几年书就可以用一辈子，如今只有学习一辈子，才可能跟上时代前进的脚步。如果年轻干部不主动加快知识更新、优化知识结构、拓宽眼界和视野，就很难在改革的今天赢得主动、赢得优势。</a:t>
            </a:r>
          </a:p>
        </p:txBody>
      </p:sp>
    </p:spTree>
    <p:custDataLst>
      <p:tags r:id="rId1"/>
    </p:custDataLst>
    <p:extLst>
      <p:ext uri="{BB962C8B-B14F-4D97-AF65-F5344CB8AC3E}">
        <p14:creationId xmlns:p14="http://schemas.microsoft.com/office/powerpoint/2010/main" val="2707451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090672"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charset="-122"/>
              <a:ea typeface="微软雅黑" panose="020B0503020204020204" charset="-122"/>
              <a:sym typeface="+mn-ea"/>
            </a:endParaRPr>
          </a:p>
        </p:txBody>
      </p:sp>
      <p:sp>
        <p:nvSpPr>
          <p:cNvPr id="6" name="Freeform 5"/>
          <p:cNvSpPr>
            <a:spLocks noEditPoints="1"/>
          </p:cNvSpPr>
          <p:nvPr>
            <p:custDataLst>
              <p:tags r:id="rId3"/>
            </p:custDataLst>
          </p:nvPr>
        </p:nvSpPr>
        <p:spPr bwMode="auto">
          <a:xfrm rot="10800000">
            <a:off x="8001064" y="609605"/>
            <a:ext cx="601980" cy="74168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charset="-122"/>
              <a:ea typeface="微软雅黑" panose="020B0503020204020204" charset="-122"/>
            </a:endParaRPr>
          </a:p>
        </p:txBody>
      </p:sp>
      <p:sp>
        <p:nvSpPr>
          <p:cNvPr id="4" name="文本框 3"/>
          <p:cNvSpPr txBox="1"/>
          <p:nvPr>
            <p:custDataLst>
              <p:tags r:id="rId4"/>
            </p:custDataLst>
          </p:nvPr>
        </p:nvSpPr>
        <p:spPr>
          <a:xfrm>
            <a:off x="457204" y="1219210"/>
            <a:ext cx="2171710" cy="1219200"/>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zh-CN" altLang="en-US" sz="4000" b="1" spc="160">
                <a:solidFill>
                  <a:schemeClr val="lt1"/>
                </a:solidFill>
                <a:latin typeface="微软雅黑" panose="020B0503020204020204" charset="-122"/>
                <a:ea typeface="微软雅黑" panose="020B0503020204020204" charset="-122"/>
              </a:rPr>
              <a:t>畅谈感想</a:t>
            </a:r>
          </a:p>
        </p:txBody>
      </p:sp>
      <p:sp>
        <p:nvSpPr>
          <p:cNvPr id="11" name="Title 6"/>
          <p:cNvSpPr txBox="1"/>
          <p:nvPr>
            <p:custDataLst>
              <p:tags r:id="rId5"/>
            </p:custDataLst>
          </p:nvPr>
        </p:nvSpPr>
        <p:spPr>
          <a:xfrm>
            <a:off x="457204" y="2590822"/>
            <a:ext cx="2171710" cy="1676413"/>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800" b="1" spc="10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阅读下面一篇文章，写一段300字左右的感想。</a:t>
            </a:r>
          </a:p>
        </p:txBody>
      </p:sp>
      <p:sp>
        <p:nvSpPr>
          <p:cNvPr id="5" name="Title 6"/>
          <p:cNvSpPr txBox="1"/>
          <p:nvPr>
            <p:custDataLst>
              <p:tags r:id="rId6"/>
            </p:custDataLst>
          </p:nvPr>
        </p:nvSpPr>
        <p:spPr>
          <a:xfrm>
            <a:off x="3206116" y="282575"/>
            <a:ext cx="5892641" cy="630301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联合国教科文组织埃德加·富尔先生曾说：“未来的文盲，不再是不识字的人，而是没有学会怎样学习的人”。对于党员干部而言，只有在干中学、学中干，努力涉猎科学文化知识、充实各方面理论素养，方能托起干事创业之舟。</a:t>
            </a:r>
          </a:p>
          <a:p>
            <a:pPr marL="0" lvl="0" indent="-285750" algn="l" fontAlgn="ctr">
              <a:lnSpc>
                <a:spcPct val="130000"/>
              </a:lnSpc>
              <a:spcBef>
                <a:spcPts val="1000"/>
              </a:spcBef>
              <a:spcAft>
                <a:spcPts val="0"/>
              </a:spcAft>
              <a:buSzPct val="100000"/>
              <a:buFont typeface="Wingdings" panose="05000000000000000000" charset="0"/>
              <a:buNone/>
            </a:pPr>
            <a:r>
              <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把好学习方向。方向问题是学习的根本问题。“没有正确方向，不仅学不到有益的知识，还很容易被一些天花乱坠、脱离实际甚至荒唐可笑、极其错误的东西所迷惑、所俘虏。”如今，获取信息渠道多样化，为我们学习带来便捷，但是也有许多鱼龙混杂的信息，需要我们善于甄别。党员干部只有沿着正确方向学习，才能不迷路。对于党员干部来说，马克思列宁主义、毛泽东思想、邓小平理论、“三个代表”重要思想、科学发展观和习近平新时代中国特色社会主义思想就是党员干部的必修课，马克思主义是我们做好一切工作的指导思想，也是党员领导干部必须普遍掌握的看家本领。党员干部必须把学深悟透作为首要的政治任务，作为理论武装和升华思维的重中之重。</a:t>
            </a:r>
          </a:p>
        </p:txBody>
      </p:sp>
    </p:spTree>
    <p:custDataLst>
      <p:tags r:id="rId1"/>
    </p:custDataLst>
    <p:extLst>
      <p:ext uri="{BB962C8B-B14F-4D97-AF65-F5344CB8AC3E}">
        <p14:creationId xmlns:p14="http://schemas.microsoft.com/office/powerpoint/2010/main" val="2122399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090672"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charset="-122"/>
              <a:ea typeface="微软雅黑" panose="020B0503020204020204" charset="-122"/>
              <a:sym typeface="+mn-ea"/>
            </a:endParaRPr>
          </a:p>
        </p:txBody>
      </p:sp>
      <p:sp>
        <p:nvSpPr>
          <p:cNvPr id="6" name="Freeform 5"/>
          <p:cNvSpPr>
            <a:spLocks noEditPoints="1"/>
          </p:cNvSpPr>
          <p:nvPr>
            <p:custDataLst>
              <p:tags r:id="rId3"/>
            </p:custDataLst>
          </p:nvPr>
        </p:nvSpPr>
        <p:spPr bwMode="auto">
          <a:xfrm rot="10800000">
            <a:off x="8001064" y="609605"/>
            <a:ext cx="601980" cy="74168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charset="-122"/>
              <a:ea typeface="微软雅黑" panose="020B0503020204020204" charset="-122"/>
            </a:endParaRPr>
          </a:p>
        </p:txBody>
      </p:sp>
      <p:sp>
        <p:nvSpPr>
          <p:cNvPr id="4" name="文本框 3"/>
          <p:cNvSpPr txBox="1"/>
          <p:nvPr>
            <p:custDataLst>
              <p:tags r:id="rId4"/>
            </p:custDataLst>
          </p:nvPr>
        </p:nvSpPr>
        <p:spPr>
          <a:xfrm>
            <a:off x="457204" y="1219210"/>
            <a:ext cx="2171710" cy="1219200"/>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zh-CN" altLang="en-US" sz="4000" b="1" spc="160">
                <a:solidFill>
                  <a:schemeClr val="lt1"/>
                </a:solidFill>
                <a:latin typeface="微软雅黑" panose="020B0503020204020204" charset="-122"/>
                <a:ea typeface="微软雅黑" panose="020B0503020204020204" charset="-122"/>
              </a:rPr>
              <a:t>畅谈感想</a:t>
            </a:r>
          </a:p>
        </p:txBody>
      </p:sp>
      <p:sp>
        <p:nvSpPr>
          <p:cNvPr id="11" name="Title 6"/>
          <p:cNvSpPr txBox="1"/>
          <p:nvPr>
            <p:custDataLst>
              <p:tags r:id="rId5"/>
            </p:custDataLst>
          </p:nvPr>
        </p:nvSpPr>
        <p:spPr>
          <a:xfrm>
            <a:off x="457204" y="2590822"/>
            <a:ext cx="2171710" cy="1676413"/>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800" b="1" spc="10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阅读下面一篇文章，写一段300字左右的感想。</a:t>
            </a:r>
          </a:p>
        </p:txBody>
      </p:sp>
      <p:sp>
        <p:nvSpPr>
          <p:cNvPr id="5" name="Title 6"/>
          <p:cNvSpPr txBox="1"/>
          <p:nvPr>
            <p:custDataLst>
              <p:tags r:id="rId6"/>
            </p:custDataLst>
          </p:nvPr>
        </p:nvSpPr>
        <p:spPr>
          <a:xfrm>
            <a:off x="3206116" y="282575"/>
            <a:ext cx="5892641" cy="630301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学习贵在坚持。水滴石穿，不是水的力量有多大，而是日长夜久坚持的力量。“业精于勤，荒于嬉”，学习也一样，不是一朝一夕的事情。不少党员干部都知道学习很重要，但是时间长了，就没有了学习的激情，失去了学习的兴趣，就变得懒惰。究其根本就是缺乏持之以恒的精神。作为基层党员干部面对脱贫攻坚、信访维稳等任务，忙是肯定的，但是再忙也不能放弃学习、忽视学习。这就需要我们在平时工作要统筹兼顾，分清主次，不能顾此失彼。</a:t>
            </a:r>
          </a:p>
          <a:p>
            <a:pPr marL="0" lvl="0" indent="-285750" algn="l" fontAlgn="ctr">
              <a:lnSpc>
                <a:spcPct val="130000"/>
              </a:lnSpc>
              <a:spcBef>
                <a:spcPts val="1000"/>
              </a:spcBef>
              <a:spcAft>
                <a:spcPts val="0"/>
              </a:spcAft>
              <a:buSzPct val="100000"/>
              <a:buFont typeface="Wingdings" panose="05000000000000000000" charset="0"/>
              <a:buNone/>
            </a:pPr>
            <a:r>
              <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当好实干家。空谈误国，实干兴邦。学习终归是为干事打基础。离开现实谈学习、谈理想信念，最终只会让学习和理想信念沦为空谈。读书是学习，实践也是学习。党员干部要发扬理论联系实际的马克思主义学风，带着问题学，拜人民为师，做到干中学、学中干，学以致用、用以促学、学用相长，自觉用理论学习中的立场观点方法武装头脑、指导实践、推动工作，真正把政治理论内化于心、外化于行。</a:t>
            </a:r>
          </a:p>
        </p:txBody>
      </p:sp>
    </p:spTree>
    <p:custDataLst>
      <p:tags r:id="rId1"/>
    </p:custDataLst>
    <p:extLst>
      <p:ext uri="{BB962C8B-B14F-4D97-AF65-F5344CB8AC3E}">
        <p14:creationId xmlns:p14="http://schemas.microsoft.com/office/powerpoint/2010/main" val="2226649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形状 26"/>
          <p:cNvSpPr/>
          <p:nvPr>
            <p:custDataLst>
              <p:tags r:id="rId2"/>
            </p:custDataLst>
          </p:nvPr>
        </p:nvSpPr>
        <p:spPr>
          <a:xfrm>
            <a:off x="0" y="-5190"/>
            <a:ext cx="2667000" cy="2511815"/>
          </a:xfrm>
          <a:custGeom>
            <a:avLst/>
            <a:gdLst>
              <a:gd name="connsiteX0" fmla="*/ 2686034 w 3556000"/>
              <a:gd name="connsiteY0" fmla="*/ 0 h 2511815"/>
              <a:gd name="connsiteX1" fmla="*/ 3555738 w 3556000"/>
              <a:gd name="connsiteY1" fmla="*/ 0 h 2511815"/>
              <a:gd name="connsiteX2" fmla="*/ 3556000 w 3556000"/>
              <a:gd name="connsiteY2" fmla="*/ 5191 h 2511815"/>
              <a:gd name="connsiteX3" fmla="*/ 1049376 w 3556000"/>
              <a:gd name="connsiteY3" fmla="*/ 2511815 h 2511815"/>
              <a:gd name="connsiteX4" fmla="*/ 73685 w 3556000"/>
              <a:gd name="connsiteY4" fmla="*/ 2314832 h 2511815"/>
              <a:gd name="connsiteX5" fmla="*/ 0 w 3556000"/>
              <a:gd name="connsiteY5" fmla="*/ 2279336 h 2511815"/>
              <a:gd name="connsiteX6" fmla="*/ 0 w 3556000"/>
              <a:gd name="connsiteY6" fmla="*/ 1260915 h 2511815"/>
              <a:gd name="connsiteX7" fmla="*/ 8145 w 3556000"/>
              <a:gd name="connsiteY7" fmla="*/ 1268318 h 2511815"/>
              <a:gd name="connsiteX8" fmla="*/ 1049377 w 3556000"/>
              <a:gd name="connsiteY8" fmla="*/ 1642111 h 2511815"/>
              <a:gd name="connsiteX9" fmla="*/ 2686296 w 3556000"/>
              <a:gd name="connsiteY9" fmla="*/ 5192 h 251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56000" h="2511815">
                <a:moveTo>
                  <a:pt x="2686034" y="0"/>
                </a:moveTo>
                <a:lnTo>
                  <a:pt x="3555738" y="0"/>
                </a:lnTo>
                <a:lnTo>
                  <a:pt x="3556000" y="5191"/>
                </a:lnTo>
                <a:cubicBezTo>
                  <a:pt x="3556000" y="1389561"/>
                  <a:pt x="2433746" y="2511815"/>
                  <a:pt x="1049376" y="2511815"/>
                </a:cubicBezTo>
                <a:cubicBezTo>
                  <a:pt x="703284" y="2511815"/>
                  <a:pt x="373573" y="2441674"/>
                  <a:pt x="73685" y="2314832"/>
                </a:cubicBezTo>
                <a:lnTo>
                  <a:pt x="0" y="2279336"/>
                </a:lnTo>
                <a:lnTo>
                  <a:pt x="0" y="1260915"/>
                </a:lnTo>
                <a:lnTo>
                  <a:pt x="8145" y="1268318"/>
                </a:lnTo>
                <a:cubicBezTo>
                  <a:pt x="291101" y="1501834"/>
                  <a:pt x="653857" y="1642111"/>
                  <a:pt x="1049377" y="1642111"/>
                </a:cubicBezTo>
                <a:cubicBezTo>
                  <a:pt x="1953422" y="1642111"/>
                  <a:pt x="2686296" y="909237"/>
                  <a:pt x="2686296" y="5192"/>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bg1"/>
              </a:solidFill>
              <a:latin typeface="+mn-ea"/>
            </a:endParaRPr>
          </a:p>
        </p:txBody>
      </p:sp>
      <p:sp>
        <p:nvSpPr>
          <p:cNvPr id="32" name="任意多边形: 形状 31"/>
          <p:cNvSpPr/>
          <p:nvPr>
            <p:custDataLst>
              <p:tags r:id="rId3"/>
            </p:custDataLst>
          </p:nvPr>
        </p:nvSpPr>
        <p:spPr>
          <a:xfrm>
            <a:off x="7123122" y="4946094"/>
            <a:ext cx="2020879" cy="1911906"/>
          </a:xfrm>
          <a:custGeom>
            <a:avLst/>
            <a:gdLst>
              <a:gd name="connsiteX0" fmla="*/ 2077524 w 2694505"/>
              <a:gd name="connsiteY0" fmla="*/ 0 h 1911906"/>
              <a:gd name="connsiteX1" fmla="*/ 2504091 w 2694505"/>
              <a:gd name="connsiteY1" fmla="*/ 48027 h 1911906"/>
              <a:gd name="connsiteX2" fmla="*/ 2694505 w 2694505"/>
              <a:gd name="connsiteY2" fmla="*/ 102709 h 1911906"/>
              <a:gd name="connsiteX3" fmla="*/ 2694505 w 2694505"/>
              <a:gd name="connsiteY3" fmla="*/ 983995 h 1911906"/>
              <a:gd name="connsiteX4" fmla="*/ 2615544 w 2694505"/>
              <a:gd name="connsiteY4" fmla="*/ 941512 h 1911906"/>
              <a:gd name="connsiteX5" fmla="*/ 2077524 w 2694505"/>
              <a:gd name="connsiteY5" fmla="*/ 820197 h 1911906"/>
              <a:gd name="connsiteX6" fmla="*/ 791187 w 2694505"/>
              <a:gd name="connsiteY6" fmla="*/ 1797883 h 1911906"/>
              <a:gd name="connsiteX7" fmla="*/ 755946 w 2694505"/>
              <a:gd name="connsiteY7" fmla="*/ 1911906 h 1911906"/>
              <a:gd name="connsiteX8" fmla="*/ 0 w 2694505"/>
              <a:gd name="connsiteY8" fmla="*/ 1911906 h 1911906"/>
              <a:gd name="connsiteX9" fmla="*/ 1331 w 2694505"/>
              <a:gd name="connsiteY9" fmla="*/ 1901960 h 1911906"/>
              <a:gd name="connsiteX10" fmla="*/ 2077524 w 2694505"/>
              <a:gd name="connsiteY10" fmla="*/ 0 h 191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94505" h="1911906">
                <a:moveTo>
                  <a:pt x="2077524" y="0"/>
                </a:moveTo>
                <a:cubicBezTo>
                  <a:pt x="2223644" y="0"/>
                  <a:pt x="2366306" y="16537"/>
                  <a:pt x="2504091" y="48027"/>
                </a:cubicBezTo>
                <a:lnTo>
                  <a:pt x="2694505" y="102709"/>
                </a:lnTo>
                <a:lnTo>
                  <a:pt x="2694505" y="983995"/>
                </a:lnTo>
                <a:lnTo>
                  <a:pt x="2615544" y="941512"/>
                </a:lnTo>
                <a:cubicBezTo>
                  <a:pt x="2450178" y="863395"/>
                  <a:pt x="2268368" y="820197"/>
                  <a:pt x="2077524" y="820197"/>
                </a:cubicBezTo>
                <a:cubicBezTo>
                  <a:pt x="1493066" y="820197"/>
                  <a:pt x="993332" y="1225339"/>
                  <a:pt x="791187" y="1797883"/>
                </a:cubicBezTo>
                <a:lnTo>
                  <a:pt x="755946" y="1911906"/>
                </a:lnTo>
                <a:lnTo>
                  <a:pt x="0" y="1911906"/>
                </a:lnTo>
                <a:lnTo>
                  <a:pt x="1331" y="1901960"/>
                </a:lnTo>
                <a:cubicBezTo>
                  <a:pt x="193682" y="817565"/>
                  <a:pt x="1050117" y="0"/>
                  <a:pt x="2077524"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bg1"/>
              </a:solidFill>
              <a:latin typeface="+mn-ea"/>
            </a:endParaRPr>
          </a:p>
        </p:txBody>
      </p:sp>
      <p:sp>
        <p:nvSpPr>
          <p:cNvPr id="23" name="矩形 22"/>
          <p:cNvSpPr/>
          <p:nvPr>
            <p:custDataLst>
              <p:tags r:id="rId4"/>
            </p:custDataLst>
          </p:nvPr>
        </p:nvSpPr>
        <p:spPr>
          <a:xfrm>
            <a:off x="242287" y="4927601"/>
            <a:ext cx="8659427" cy="1691801"/>
          </a:xfrm>
          <a:prstGeom prst="rect">
            <a:avLst/>
          </a:prstGeom>
          <a:pattFill prst="wdDnDiag">
            <a:fgClr>
              <a:schemeClr val="accent5">
                <a:lumMod val="75000"/>
              </a:schemeClr>
            </a:fgClr>
            <a:bgClr>
              <a:schemeClr val="accent5">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bg1"/>
              </a:solidFill>
              <a:latin typeface="+mn-ea"/>
            </a:endParaRPr>
          </a:p>
        </p:txBody>
      </p:sp>
      <p:sp>
        <p:nvSpPr>
          <p:cNvPr id="28" name="任意多边形: 形状 27"/>
          <p:cNvSpPr/>
          <p:nvPr>
            <p:custDataLst>
              <p:tags r:id="rId5"/>
            </p:custDataLst>
          </p:nvPr>
        </p:nvSpPr>
        <p:spPr>
          <a:xfrm>
            <a:off x="7158964" y="4946095"/>
            <a:ext cx="1742750" cy="1673307"/>
          </a:xfrm>
          <a:custGeom>
            <a:avLst/>
            <a:gdLst>
              <a:gd name="connsiteX0" fmla="*/ 2339389 w 2724332"/>
              <a:gd name="connsiteY0" fmla="*/ 0 h 1783454"/>
              <a:gd name="connsiteX1" fmla="*/ 2587721 w 2724332"/>
              <a:gd name="connsiteY1" fmla="*/ 12540 h 1783454"/>
              <a:gd name="connsiteX2" fmla="*/ 2724332 w 2724332"/>
              <a:gd name="connsiteY2" fmla="*/ 33389 h 1783454"/>
              <a:gd name="connsiteX3" fmla="*/ 2724332 w 2724332"/>
              <a:gd name="connsiteY3" fmla="*/ 891720 h 1783454"/>
              <a:gd name="connsiteX4" fmla="*/ 2659044 w 2724332"/>
              <a:gd name="connsiteY4" fmla="*/ 874932 h 1783454"/>
              <a:gd name="connsiteX5" fmla="*/ 2339389 w 2724332"/>
              <a:gd name="connsiteY5" fmla="*/ 842708 h 1783454"/>
              <a:gd name="connsiteX6" fmla="*/ 944720 w 2724332"/>
              <a:gd name="connsiteY6" fmla="*/ 1672781 h 1783454"/>
              <a:gd name="connsiteX7" fmla="*/ 891406 w 2724332"/>
              <a:gd name="connsiteY7" fmla="*/ 1783454 h 1783454"/>
              <a:gd name="connsiteX8" fmla="*/ 0 w 2724332"/>
              <a:gd name="connsiteY8" fmla="*/ 1783454 h 1783454"/>
              <a:gd name="connsiteX9" fmla="*/ 19772 w 2724332"/>
              <a:gd name="connsiteY9" fmla="*/ 1706557 h 1783454"/>
              <a:gd name="connsiteX10" fmla="*/ 2339389 w 2724332"/>
              <a:gd name="connsiteY10" fmla="*/ 0 h 178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4332" h="1783454">
                <a:moveTo>
                  <a:pt x="2339389" y="0"/>
                </a:moveTo>
                <a:cubicBezTo>
                  <a:pt x="2423226" y="0"/>
                  <a:pt x="2506071" y="4248"/>
                  <a:pt x="2587721" y="12540"/>
                </a:cubicBezTo>
                <a:lnTo>
                  <a:pt x="2724332" y="33389"/>
                </a:lnTo>
                <a:lnTo>
                  <a:pt x="2724332" y="891720"/>
                </a:lnTo>
                <a:lnTo>
                  <a:pt x="2659044" y="874932"/>
                </a:lnTo>
                <a:cubicBezTo>
                  <a:pt x="2555793" y="853804"/>
                  <a:pt x="2448887" y="842708"/>
                  <a:pt x="2339389" y="842708"/>
                </a:cubicBezTo>
                <a:cubicBezTo>
                  <a:pt x="1737153" y="842708"/>
                  <a:pt x="1213310" y="1178352"/>
                  <a:pt x="944720" y="1672781"/>
                </a:cubicBezTo>
                <a:lnTo>
                  <a:pt x="891406" y="1783454"/>
                </a:lnTo>
                <a:lnTo>
                  <a:pt x="0" y="1783454"/>
                </a:lnTo>
                <a:lnTo>
                  <a:pt x="19772" y="1706557"/>
                </a:lnTo>
                <a:cubicBezTo>
                  <a:pt x="327288" y="717864"/>
                  <a:pt x="1249506" y="0"/>
                  <a:pt x="2339389" y="0"/>
                </a:cubicBezTo>
                <a:close/>
              </a:path>
            </a:pathLst>
          </a:custGeom>
          <a:solidFill>
            <a:schemeClr val="accent5">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bg1"/>
              </a:solidFill>
              <a:latin typeface="+mn-ea"/>
            </a:endParaRPr>
          </a:p>
        </p:txBody>
      </p:sp>
      <p:sp>
        <p:nvSpPr>
          <p:cNvPr id="5" name="文本框 4"/>
          <p:cNvSpPr txBox="1"/>
          <p:nvPr>
            <p:custDataLst>
              <p:tags r:id="rId6"/>
            </p:custDataLst>
          </p:nvPr>
        </p:nvSpPr>
        <p:spPr>
          <a:xfrm>
            <a:off x="504825" y="5301272"/>
            <a:ext cx="8139113" cy="1077976"/>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buNone/>
            </a:pPr>
            <a:r>
              <a:rPr lang="zh-CN" sz="2400" b="1">
                <a:solidFill>
                  <a:schemeClr val="bg1"/>
                </a:solidFill>
                <a:latin typeface="Arial" panose="020B0604020202020204" pitchFamily="34" charset="0"/>
                <a:ea typeface="微软雅黑" panose="020B0503020204020204" charset="-122"/>
              </a:rPr>
              <a:t>本文是毛泽东同志1941年5月在延安干部会议上的报告， 与《整顿党的作风》《反对党八股》一起，是当时整风运动的基本学习材料。</a:t>
            </a:r>
          </a:p>
        </p:txBody>
      </p:sp>
      <p:sp>
        <p:nvSpPr>
          <p:cNvPr id="6" name="文本框 5"/>
          <p:cNvSpPr txBox="1"/>
          <p:nvPr>
            <p:custDataLst>
              <p:tags r:id="rId7"/>
            </p:custDataLst>
          </p:nvPr>
        </p:nvSpPr>
        <p:spPr>
          <a:xfrm>
            <a:off x="242412" y="1167130"/>
            <a:ext cx="8658701" cy="111125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indent="0" algn="l" fontAlgn="ctr">
              <a:lnSpc>
                <a:spcPct val="130000"/>
              </a:lnSpc>
              <a:spcBef>
                <a:spcPts val="1000"/>
              </a:spcBef>
              <a:spcAft>
                <a:spcPts val="0"/>
              </a:spcAft>
              <a:buSzPct val="100000"/>
              <a:buFont typeface="Wingdings" panose="05000000000000000000" charset="0"/>
              <a:buNone/>
            </a:pPr>
            <a:r>
              <a:rPr lang="zh-CN" sz="2400" b="1">
                <a:solidFill>
                  <a:schemeClr val="tx1">
                    <a:lumMod val="85000"/>
                    <a:lumOff val="15000"/>
                  </a:schemeClr>
                </a:solidFill>
                <a:latin typeface="新宋体" panose="02010609030101010101" charset="-122"/>
                <a:ea typeface="新宋体" panose="02010609030101010101" charset="-122"/>
              </a:rPr>
              <a:t>●</a:t>
            </a:r>
            <a:r>
              <a:rPr lang="zh-CN" sz="2400" b="1">
                <a:solidFill>
                  <a:schemeClr val="tx1">
                    <a:lumMod val="85000"/>
                    <a:lumOff val="15000"/>
                  </a:schemeClr>
                </a:solidFill>
                <a:latin typeface="Arial" panose="020B0604020202020204" pitchFamily="34" charset="0"/>
                <a:ea typeface="微软雅黑" panose="020B0503020204020204" charset="-122"/>
              </a:rPr>
              <a:t>整风运动的内容主要是“整顿三风”，即：反对主观主义以整顿学风，反对宗派主义以整顿党风，反对党八股以整顿文风。</a:t>
            </a:r>
          </a:p>
        </p:txBody>
      </p:sp>
      <p:sp>
        <p:nvSpPr>
          <p:cNvPr id="7" name="文本框 6"/>
          <p:cNvSpPr txBox="1"/>
          <p:nvPr>
            <p:custDataLst>
              <p:tags r:id="rId8"/>
            </p:custDataLst>
          </p:nvPr>
        </p:nvSpPr>
        <p:spPr>
          <a:xfrm>
            <a:off x="504615" y="345440"/>
            <a:ext cx="7924800" cy="62484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buNone/>
            </a:pPr>
            <a:r>
              <a:rPr lang="zh-CN" altLang="zh-CN" sz="4400" b="1" spc="300" dirty="0">
                <a:solidFill>
                  <a:schemeClr val="accent1"/>
                </a:solidFill>
                <a:latin typeface="Arial" panose="020B0604020202020204" pitchFamily="34" charset="0"/>
                <a:ea typeface="微软雅黑" panose="020B0503020204020204" charset="-122"/>
              </a:rPr>
              <a:t>写作背景</a:t>
            </a:r>
            <a:r>
              <a:rPr lang="zh-CN" altLang="zh-CN" sz="3600" b="1" spc="300" dirty="0">
                <a:solidFill>
                  <a:schemeClr val="accent1"/>
                </a:solidFill>
                <a:latin typeface="Arial" panose="020B0604020202020204" pitchFamily="34" charset="0"/>
                <a:ea typeface="微软雅黑" panose="020B0503020204020204" charset="-122"/>
              </a:rPr>
              <a:t> </a:t>
            </a:r>
          </a:p>
        </p:txBody>
      </p:sp>
      <p:pic>
        <p:nvPicPr>
          <p:cNvPr id="2" name="图片 1" descr="5c60e66883635"/>
          <p:cNvPicPr>
            <a:picLocks noChangeAspect="1"/>
          </p:cNvPicPr>
          <p:nvPr/>
        </p:nvPicPr>
        <p:blipFill>
          <a:blip r:embed="rId11"/>
          <a:stretch>
            <a:fillRect/>
          </a:stretch>
        </p:blipFill>
        <p:spPr>
          <a:xfrm>
            <a:off x="5163979" y="2346961"/>
            <a:ext cx="3737610" cy="2314575"/>
          </a:xfrm>
          <a:prstGeom prst="rect">
            <a:avLst/>
          </a:prstGeom>
        </p:spPr>
      </p:pic>
      <p:sp>
        <p:nvSpPr>
          <p:cNvPr id="3" name="文本框 2"/>
          <p:cNvSpPr txBox="1"/>
          <p:nvPr>
            <p:custDataLst>
              <p:tags r:id="rId9"/>
            </p:custDataLst>
          </p:nvPr>
        </p:nvSpPr>
        <p:spPr>
          <a:xfrm>
            <a:off x="242411" y="2346961"/>
            <a:ext cx="4491038" cy="197167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indent="0" algn="l" fontAlgn="ctr">
              <a:lnSpc>
                <a:spcPct val="130000"/>
              </a:lnSpc>
              <a:spcBef>
                <a:spcPts val="1000"/>
              </a:spcBef>
              <a:spcAft>
                <a:spcPts val="0"/>
              </a:spcAft>
              <a:buSzPct val="100000"/>
              <a:buFont typeface="Wingdings" panose="05000000000000000000" charset="0"/>
              <a:buNone/>
            </a:pPr>
            <a:r>
              <a:rPr lang="zh-CN" sz="2400" b="1">
                <a:solidFill>
                  <a:schemeClr val="tx1">
                    <a:lumMod val="85000"/>
                    <a:lumOff val="15000"/>
                  </a:schemeClr>
                </a:solidFill>
                <a:latin typeface="新宋体" panose="02010609030101010101" charset="-122"/>
                <a:ea typeface="新宋体" panose="02010609030101010101" charset="-122"/>
              </a:rPr>
              <a:t>●</a:t>
            </a:r>
            <a:r>
              <a:rPr lang="zh-CN" sz="2400" b="1">
                <a:solidFill>
                  <a:schemeClr val="tx1">
                    <a:lumMod val="85000"/>
                    <a:lumOff val="15000"/>
                  </a:schemeClr>
                </a:solidFill>
                <a:latin typeface="Arial" panose="020B0604020202020204" pitchFamily="34" charset="0"/>
                <a:ea typeface="微软雅黑" panose="020B0503020204020204" charset="-122"/>
              </a:rPr>
              <a:t>当时，毛泽东同志作了三个动员报告：</a:t>
            </a:r>
          </a:p>
          <a:p>
            <a:pPr marL="508000" lvl="1" indent="-222250" algn="l" fontAlgn="ctr">
              <a:lnSpc>
                <a:spcPct val="130000"/>
              </a:lnSpc>
              <a:spcBef>
                <a:spcPts val="0"/>
              </a:spcBef>
              <a:spcAft>
                <a:spcPts val="0"/>
              </a:spcAft>
              <a:buSzPct val="100000"/>
              <a:buFont typeface="Arial" panose="020B0604020202020204" pitchFamily="34" charset="0"/>
              <a:buChar char="○"/>
            </a:pPr>
            <a:r>
              <a:rPr lang="zh-CN" sz="2400" b="1">
                <a:solidFill>
                  <a:schemeClr val="tx1">
                    <a:lumMod val="85000"/>
                    <a:lumOff val="15000"/>
                  </a:schemeClr>
                </a:solidFill>
                <a:latin typeface="Arial" panose="020B0604020202020204" pitchFamily="34" charset="0"/>
                <a:ea typeface="微软雅黑" panose="020B0503020204020204" charset="-122"/>
              </a:rPr>
              <a:t>整顿学风——《改造我们的学习》；</a:t>
            </a:r>
          </a:p>
          <a:p>
            <a:pPr marL="508000" lvl="1" indent="-222250" algn="l" fontAlgn="ctr">
              <a:lnSpc>
                <a:spcPct val="130000"/>
              </a:lnSpc>
              <a:spcBef>
                <a:spcPts val="0"/>
              </a:spcBef>
              <a:spcAft>
                <a:spcPts val="0"/>
              </a:spcAft>
              <a:buSzPct val="100000"/>
              <a:buFont typeface="Arial" panose="020B0604020202020204" pitchFamily="34" charset="0"/>
              <a:buChar char="○"/>
            </a:pPr>
            <a:r>
              <a:rPr lang="zh-CN" sz="2400" b="1">
                <a:solidFill>
                  <a:schemeClr val="tx1">
                    <a:lumMod val="85000"/>
                    <a:lumOff val="15000"/>
                  </a:schemeClr>
                </a:solidFill>
                <a:latin typeface="Arial" panose="020B0604020202020204" pitchFamily="34" charset="0"/>
                <a:ea typeface="微软雅黑" panose="020B0503020204020204" charset="-122"/>
              </a:rPr>
              <a:t>整顿党风——《整顿党的作风》；</a:t>
            </a:r>
          </a:p>
          <a:p>
            <a:pPr marL="508000" lvl="1" indent="-222250" algn="l" fontAlgn="ctr">
              <a:lnSpc>
                <a:spcPct val="130000"/>
              </a:lnSpc>
              <a:spcBef>
                <a:spcPts val="0"/>
              </a:spcBef>
              <a:spcAft>
                <a:spcPts val="0"/>
              </a:spcAft>
              <a:buSzPct val="100000"/>
              <a:buFont typeface="Arial" panose="020B0604020202020204" pitchFamily="34" charset="0"/>
              <a:buChar char="○"/>
            </a:pPr>
            <a:r>
              <a:rPr lang="zh-CN" sz="2400" b="1">
                <a:solidFill>
                  <a:schemeClr val="tx1">
                    <a:lumMod val="85000"/>
                    <a:lumOff val="15000"/>
                  </a:schemeClr>
                </a:solidFill>
                <a:latin typeface="Arial" panose="020B0604020202020204" pitchFamily="34" charset="0"/>
                <a:ea typeface="微软雅黑" panose="020B0503020204020204" charset="-122"/>
              </a:rPr>
              <a:t>整顿文风——《反对党八股》。</a:t>
            </a:r>
          </a:p>
        </p:txBody>
      </p:sp>
    </p:spTree>
    <p:custDataLst>
      <p:tags r:id="rId1"/>
    </p:custDataLst>
    <p:extLst>
      <p:ext uri="{BB962C8B-B14F-4D97-AF65-F5344CB8AC3E}">
        <p14:creationId xmlns:p14="http://schemas.microsoft.com/office/powerpoint/2010/main" val="535532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diamond(in)">
                                      <p:cBhvr>
                                        <p:cTn id="12" dur="20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amond(in)">
                                      <p:cBhvr>
                                        <p:cTn id="22" dur="2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1000" fill="hold"/>
                                        <p:tgtEl>
                                          <p:spTgt spid="3"/>
                                        </p:tgtEl>
                                        <p:attrNameLst>
                                          <p:attrName>ppt_w</p:attrName>
                                        </p:attrNameLst>
                                      </p:cBhvr>
                                      <p:tavLst>
                                        <p:tav tm="0">
                                          <p:val>
                                            <p:strVal val="#ppt_w*0.70"/>
                                          </p:val>
                                        </p:tav>
                                        <p:tav tm="100000">
                                          <p:val>
                                            <p:strVal val="#ppt_w"/>
                                          </p:val>
                                        </p:tav>
                                      </p:tavLst>
                                    </p:anim>
                                    <p:anim calcmode="lin" valueType="num">
                                      <p:cBhvr>
                                        <p:cTn id="28" dur="1000" fill="hold"/>
                                        <p:tgtEl>
                                          <p:spTgt spid="3"/>
                                        </p:tgtEl>
                                        <p:attrNameLst>
                                          <p:attrName>ppt_h</p:attrName>
                                        </p:attrNameLst>
                                      </p:cBhvr>
                                      <p:tavLst>
                                        <p:tav tm="0">
                                          <p:val>
                                            <p:strVal val="#ppt_h"/>
                                          </p:val>
                                        </p:tav>
                                        <p:tav tm="100000">
                                          <p:val>
                                            <p:strVal val="#ppt_h"/>
                                          </p:val>
                                        </p:tav>
                                      </p:tavLst>
                                    </p:anim>
                                    <p:animEffect transition="in" filter="fade">
                                      <p:cBhvr>
                                        <p:cTn id="2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6" grpId="0"/>
      <p:bldP spid="7"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1635760"/>
            <a:ext cx="9144000" cy="430784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panose="020B0503020204020204" charset="-122"/>
              <a:ea typeface="微软雅黑" panose="020B0503020204020204" charset="-122"/>
              <a:sym typeface="+mn-ea"/>
            </a:endParaRPr>
          </a:p>
        </p:txBody>
      </p:sp>
      <p:sp>
        <p:nvSpPr>
          <p:cNvPr id="5" name="文本框 4"/>
          <p:cNvSpPr txBox="1"/>
          <p:nvPr>
            <p:custDataLst>
              <p:tags r:id="rId3"/>
            </p:custDataLst>
          </p:nvPr>
        </p:nvSpPr>
        <p:spPr>
          <a:xfrm>
            <a:off x="1964531" y="400685"/>
            <a:ext cx="5771198" cy="1097280"/>
          </a:xfrm>
          <a:prstGeom prst="rect">
            <a:avLst/>
          </a:prstGeom>
          <a:noFill/>
        </p:spPr>
        <p:txBody>
          <a:bodyPr wrap="square" lIns="63500" tIns="25400" rIns="63500" bIns="25400" rtlCol="0" anchor="b">
            <a:noAutofit/>
          </a:bodyPr>
          <a:lstStyle/>
          <a:p>
            <a:pPr indent="0"/>
            <a:r>
              <a:rPr lang="zh-CN" sz="6600" b="1">
                <a:solidFill>
                  <a:srgbClr val="FF0000"/>
                </a:solidFill>
                <a:latin typeface="微软雅黑" panose="020B0503020204020204" charset="-122"/>
                <a:ea typeface="微软雅黑" panose="020B0503020204020204" charset="-122"/>
                <a:cs typeface="微软雅黑" panose="020B0503020204020204" charset="-122"/>
                <a:sym typeface="+mn-ea"/>
              </a:rPr>
              <a:t>略  读  理  结  构</a:t>
            </a:r>
            <a:endParaRPr lang="zh-CN" sz="6600" b="1" spc="300">
              <a:solidFill>
                <a:schemeClr val="accent1"/>
              </a:solidFill>
              <a:latin typeface="微软雅黑" panose="020B0503020204020204" charset="-122"/>
              <a:ea typeface="微软雅黑" panose="020B0503020204020204" charset="-122"/>
            </a:endParaRPr>
          </a:p>
        </p:txBody>
      </p:sp>
      <p:pic>
        <p:nvPicPr>
          <p:cNvPr id="7" name="图片 6"/>
          <p:cNvPicPr>
            <a:picLocks noChangeAspect="1"/>
          </p:cNvPicPr>
          <p:nvPr>
            <p:custDataLst>
              <p:tags r:id="rId4"/>
            </p:custDataLst>
          </p:nvPr>
        </p:nvPicPr>
        <p:blipFill rotWithShape="1">
          <a:blip r:embed="rId7"/>
          <a:srcRect l="23254" t="16569" r="26433" b="27218"/>
          <a:stretch>
            <a:fillRect/>
          </a:stretch>
        </p:blipFill>
        <p:spPr>
          <a:xfrm>
            <a:off x="689610" y="1924051"/>
            <a:ext cx="3857625" cy="3394075"/>
          </a:xfrm>
          <a:prstGeom prst="rect">
            <a:avLst/>
          </a:prstGeom>
        </p:spPr>
      </p:pic>
      <p:pic>
        <p:nvPicPr>
          <p:cNvPr id="8" name="图片 7"/>
          <p:cNvPicPr>
            <a:picLocks noChangeAspect="1"/>
          </p:cNvPicPr>
          <p:nvPr>
            <p:custDataLst>
              <p:tags r:id="rId5"/>
            </p:custDataLst>
          </p:nvPr>
        </p:nvPicPr>
        <p:blipFill rotWithShape="1">
          <a:blip r:embed="rId8"/>
          <a:srcRect/>
          <a:stretch>
            <a:fillRect/>
          </a:stretch>
        </p:blipFill>
        <p:spPr>
          <a:xfrm>
            <a:off x="5019676" y="1924050"/>
            <a:ext cx="3517106" cy="3394710"/>
          </a:xfrm>
          <a:custGeom>
            <a:avLst/>
            <a:gdLst/>
            <a:ahLst/>
            <a:cxnLst>
              <a:cxn ang="3">
                <a:pos x="hc" y="t"/>
              </a:cxn>
              <a:cxn ang="cd2">
                <a:pos x="l" y="vc"/>
              </a:cxn>
              <a:cxn ang="cd4">
                <a:pos x="hc" y="b"/>
              </a:cxn>
              <a:cxn ang="0">
                <a:pos x="r" y="vc"/>
              </a:cxn>
            </a:cxnLst>
            <a:rect l="l" t="t" r="r" b="b"/>
            <a:pathLst>
              <a:path w="5040" h="5040">
                <a:moveTo>
                  <a:pt x="0" y="0"/>
                </a:moveTo>
                <a:lnTo>
                  <a:pt x="5040" y="0"/>
                </a:lnTo>
                <a:lnTo>
                  <a:pt x="5040" y="5040"/>
                </a:lnTo>
                <a:lnTo>
                  <a:pt x="0" y="5040"/>
                </a:lnTo>
                <a:lnTo>
                  <a:pt x="0" y="0"/>
                </a:lnTo>
                <a:close/>
              </a:path>
            </a:pathLst>
          </a:custGeom>
        </p:spPr>
      </p:pic>
      <p:sp>
        <p:nvSpPr>
          <p:cNvPr id="2" name="文本框 1"/>
          <p:cNvSpPr txBox="1"/>
          <p:nvPr/>
        </p:nvSpPr>
        <p:spPr>
          <a:xfrm>
            <a:off x="689610" y="139065"/>
            <a:ext cx="1729365" cy="1558052"/>
          </a:xfrm>
          <a:prstGeom prst="ellipse">
            <a:avLst/>
          </a:prstGeom>
          <a:solidFill>
            <a:srgbClr val="00B0F0"/>
          </a:solidFill>
        </p:spPr>
        <p:txBody>
          <a:bodyPr wrap="none" rtlCol="0">
            <a:spAutoFit/>
          </a:bodyPr>
          <a:lstStyle/>
          <a:p>
            <a:r>
              <a:rPr lang="en-US" altLang="zh-CN" sz="6600" b="1">
                <a:solidFill>
                  <a:srgbClr val="FFFF00"/>
                </a:solidFill>
                <a:latin typeface="微软雅黑" panose="020B0503020204020204" charset="-122"/>
                <a:ea typeface="微软雅黑" panose="020B0503020204020204" charset="-122"/>
              </a:rPr>
              <a:t>02</a:t>
            </a:r>
          </a:p>
        </p:txBody>
      </p:sp>
    </p:spTree>
    <p:custDataLst>
      <p:tags r:id="rId1"/>
    </p:custDataLst>
    <p:extLst>
      <p:ext uri="{BB962C8B-B14F-4D97-AF65-F5344CB8AC3E}">
        <p14:creationId xmlns:p14="http://schemas.microsoft.com/office/powerpoint/2010/main" val="2684695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1"/>
          <p:cNvSpPr/>
          <p:nvPr>
            <p:custDataLst>
              <p:tags r:id="rId2"/>
            </p:custDataLst>
          </p:nvPr>
        </p:nvSpPr>
        <p:spPr>
          <a:xfrm>
            <a:off x="337185" y="617220"/>
            <a:ext cx="8559165" cy="5821680"/>
          </a:xfrm>
          <a:prstGeom prst="rect">
            <a:avLst/>
          </a:prstGeom>
          <a:noFill/>
          <a:ln w="1270">
            <a:solidFill>
              <a:srgbClr val="266CBA"/>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9" name="矩形 8"/>
          <p:cNvSpPr/>
          <p:nvPr>
            <p:custDataLst>
              <p:tags r:id="rId3"/>
            </p:custDataLst>
          </p:nvPr>
        </p:nvSpPr>
        <p:spPr>
          <a:xfrm>
            <a:off x="263366" y="518160"/>
            <a:ext cx="8559165" cy="5821680"/>
          </a:xfrm>
          <a:prstGeom prst="rect">
            <a:avLst/>
          </a:prstGeom>
          <a:noFill/>
          <a:ln w="1270">
            <a:solidFill>
              <a:srgbClr val="266CB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0" name="矩形 9"/>
          <p:cNvSpPr/>
          <p:nvPr>
            <p:custDataLst>
              <p:tags r:id="rId4"/>
            </p:custDataLst>
          </p:nvPr>
        </p:nvSpPr>
        <p:spPr>
          <a:xfrm>
            <a:off x="189071" y="419100"/>
            <a:ext cx="8559165" cy="5821680"/>
          </a:xfrm>
          <a:prstGeom prst="rect">
            <a:avLst/>
          </a:prstGeom>
          <a:noFill/>
          <a:ln w="1270">
            <a:solidFill>
              <a:srgbClr val="266CB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grpSp>
        <p:nvGrpSpPr>
          <p:cNvPr id="30" name="组合 29"/>
          <p:cNvGrpSpPr>
            <a:grpSpLocks noChangeAspect="1"/>
          </p:cNvGrpSpPr>
          <p:nvPr>
            <p:custDataLst>
              <p:tags r:id="rId5"/>
            </p:custDataLst>
          </p:nvPr>
        </p:nvGrpSpPr>
        <p:grpSpPr>
          <a:xfrm rot="10800000">
            <a:off x="503873" y="822325"/>
            <a:ext cx="478155" cy="556260"/>
            <a:chOff x="3213087" y="1347855"/>
            <a:chExt cx="723913" cy="631688"/>
          </a:xfrm>
          <a:solidFill>
            <a:schemeClr val="accent1">
              <a:alpha val="20000"/>
            </a:schemeClr>
          </a:solidFill>
        </p:grpSpPr>
        <p:sp>
          <p:nvSpPr>
            <p:cNvPr id="31" name="任意多边形: 形状 17"/>
            <p:cNvSpPr>
              <a:spLocks noChangeAspect="1"/>
            </p:cNvSpPr>
            <p:nvPr>
              <p:custDataLst>
                <p:tags r:id="rId16"/>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2" name="任意多边形: 形状 18"/>
            <p:cNvSpPr>
              <a:spLocks noChangeAspect="1"/>
            </p:cNvSpPr>
            <p:nvPr>
              <p:custDataLst>
                <p:tags r:id="rId17"/>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grpSp>
      <p:grpSp>
        <p:nvGrpSpPr>
          <p:cNvPr id="33" name="组合 32"/>
          <p:cNvGrpSpPr>
            <a:grpSpLocks noChangeAspect="1"/>
          </p:cNvGrpSpPr>
          <p:nvPr>
            <p:custDataLst>
              <p:tags r:id="rId6"/>
            </p:custDataLst>
          </p:nvPr>
        </p:nvGrpSpPr>
        <p:grpSpPr>
          <a:xfrm>
            <a:off x="7883842" y="5229860"/>
            <a:ext cx="692468" cy="805180"/>
            <a:chOff x="3213087" y="1347855"/>
            <a:chExt cx="723913" cy="631688"/>
          </a:xfrm>
          <a:solidFill>
            <a:schemeClr val="accent1">
              <a:alpha val="20000"/>
            </a:schemeClr>
          </a:solidFill>
        </p:grpSpPr>
        <p:sp>
          <p:nvSpPr>
            <p:cNvPr id="34"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5"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grpSp>
      <p:sp>
        <p:nvSpPr>
          <p:cNvPr id="11" name="文本框 10"/>
          <p:cNvSpPr txBox="1"/>
          <p:nvPr>
            <p:custDataLst>
              <p:tags r:id="rId7"/>
            </p:custDataLst>
          </p:nvPr>
        </p:nvSpPr>
        <p:spPr>
          <a:xfrm>
            <a:off x="982028" y="904240"/>
            <a:ext cx="6057900" cy="845820"/>
          </a:xfrm>
          <a:prstGeom prst="rect">
            <a:avLst/>
          </a:prstGeom>
          <a:noFill/>
        </p:spPr>
        <p:txBody>
          <a:bodyPr wrap="square" bIns="0" rtlCol="0" anchor="b">
            <a:noAutofit/>
          </a:bodyPr>
          <a:lstStyle/>
          <a:p>
            <a:pPr marL="0" indent="0" algn="l">
              <a:lnSpc>
                <a:spcPct val="100000"/>
              </a:lnSpc>
              <a:spcBef>
                <a:spcPts val="0"/>
              </a:spcBef>
              <a:spcAft>
                <a:spcPts val="0"/>
              </a:spcAft>
              <a:buSzPct val="100000"/>
              <a:buNone/>
            </a:pPr>
            <a:r>
              <a:rPr lang="zh-CN" altLang="zh-CN" sz="4800" b="1" spc="300" dirty="0">
                <a:solidFill>
                  <a:schemeClr val="accent1"/>
                </a:solidFill>
                <a:latin typeface="微软雅黑" panose="020B0503020204020204" charset="-122"/>
                <a:ea typeface="微软雅黑" panose="020B0503020204020204" charset="-122"/>
              </a:rPr>
              <a:t>字词积累</a:t>
            </a:r>
            <a:r>
              <a:rPr lang="zh-CN" altLang="zh-CN" sz="2400" b="1" spc="300" dirty="0">
                <a:solidFill>
                  <a:schemeClr val="accent1"/>
                </a:solidFill>
                <a:latin typeface="微软雅黑" panose="020B0503020204020204" charset="-122"/>
                <a:ea typeface="微软雅黑" panose="020B0503020204020204" charset="-122"/>
              </a:rPr>
              <a:t> </a:t>
            </a:r>
          </a:p>
        </p:txBody>
      </p:sp>
      <p:sp>
        <p:nvSpPr>
          <p:cNvPr id="12" name="文本框 11"/>
          <p:cNvSpPr txBox="1"/>
          <p:nvPr>
            <p:custDataLst>
              <p:tags r:id="rId8"/>
            </p:custDataLst>
          </p:nvPr>
        </p:nvSpPr>
        <p:spPr>
          <a:xfrm>
            <a:off x="585311" y="1878330"/>
            <a:ext cx="6057900" cy="628650"/>
          </a:xfrm>
          <a:prstGeom prst="rect">
            <a:avLst/>
          </a:prstGeom>
          <a:noFill/>
        </p:spPr>
        <p:txBody>
          <a:bodyPr wrap="square" tIns="0" rtlCol="0" anchor="t">
            <a:noAutofit/>
          </a:bodyPr>
          <a:lstStyle/>
          <a:p>
            <a:pPr marL="0" indent="0" algn="l">
              <a:lnSpc>
                <a:spcPct val="100000"/>
              </a:lnSpc>
              <a:spcBef>
                <a:spcPts val="0"/>
              </a:spcBef>
              <a:spcAft>
                <a:spcPts val="0"/>
              </a:spcAft>
              <a:buSzPct val="100000"/>
              <a:buNone/>
            </a:pPr>
            <a:r>
              <a:rPr lang="zh-CN" sz="2400" b="1" spc="200">
                <a:solidFill>
                  <a:schemeClr val="tx1">
                    <a:lumMod val="65000"/>
                    <a:lumOff val="35000"/>
                  </a:schemeClr>
                </a:solidFill>
                <a:latin typeface="微软雅黑" panose="020B0503020204020204" charset="-122"/>
                <a:ea typeface="微软雅黑" panose="020B0503020204020204" charset="-122"/>
              </a:rPr>
              <a:t>哗众取宠:用浮夸的言辞博取群众的喜欢。</a:t>
            </a:r>
          </a:p>
        </p:txBody>
      </p:sp>
      <p:sp>
        <p:nvSpPr>
          <p:cNvPr id="13" name="Title 6"/>
          <p:cNvSpPr txBox="1"/>
          <p:nvPr>
            <p:custDataLst>
              <p:tags r:id="rId9"/>
            </p:custDataLst>
          </p:nvPr>
        </p:nvSpPr>
        <p:spPr>
          <a:xfrm>
            <a:off x="598647" y="2360295"/>
            <a:ext cx="8297704" cy="6464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0"/>
              </a:spcAft>
              <a:buSzPct val="100000"/>
              <a:buFont typeface="Wingdings" panose="05000000000000000000" charset="0"/>
            </a:pPr>
            <a:r>
              <a:rPr lang="zh-CN" sz="2400" b="1" spc="200">
                <a:ln w="3175">
                  <a:noFill/>
                  <a:prstDash val="dash"/>
                </a:ln>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谬种流传:荒谬、错误的东西流传下去。谬: 荒谬、错误。</a:t>
            </a:r>
            <a:r>
              <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endParaRPr lang="zh-CN" sz="16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3" name="Title 6"/>
          <p:cNvSpPr txBox="1"/>
          <p:nvPr>
            <p:custDataLst>
              <p:tags r:id="rId10"/>
            </p:custDataLst>
          </p:nvPr>
        </p:nvSpPr>
        <p:spPr>
          <a:xfrm>
            <a:off x="598647" y="3101340"/>
            <a:ext cx="8297704" cy="85344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0"/>
              </a:spcAft>
              <a:buSzPct val="100000"/>
              <a:buFont typeface="Wingdings" panose="05000000000000000000" charset="0"/>
            </a:pPr>
            <a:r>
              <a:rPr lang="zh-CN" sz="2400" b="1">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钦差大臣:皇帝亲自委派并代表皇帝到各地办理重大事项的大官。现多用以讽刺从上面派下去而对下面情况不了解又指手划脚、乱发议论的人。</a:t>
            </a:r>
            <a:r>
              <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endParaRPr lang="zh-CN" sz="16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4" name="Title 6"/>
          <p:cNvSpPr txBox="1"/>
          <p:nvPr>
            <p:custDataLst>
              <p:tags r:id="rId11"/>
            </p:custDataLst>
          </p:nvPr>
        </p:nvSpPr>
        <p:spPr>
          <a:xfrm>
            <a:off x="598647" y="4079875"/>
            <a:ext cx="8297704" cy="6464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0"/>
              </a:spcAft>
              <a:buSzPct val="100000"/>
              <a:buFont typeface="Wingdings" panose="05000000000000000000" charset="0"/>
            </a:pPr>
            <a:r>
              <a:rPr lang="zh-CN" sz="2400" b="1" spc="200">
                <a:ln w="3175">
                  <a:noFill/>
                  <a:prstDash val="dash"/>
                </a:ln>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生吞活剥:比喻生硬地接受或机械地搬用别人的言论、经验、方法。 </a:t>
            </a:r>
            <a:r>
              <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endParaRPr lang="zh-CN" sz="16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5" name="Title 6"/>
          <p:cNvSpPr txBox="1"/>
          <p:nvPr>
            <p:custDataLst>
              <p:tags r:id="rId12"/>
            </p:custDataLst>
          </p:nvPr>
        </p:nvSpPr>
        <p:spPr>
          <a:xfrm>
            <a:off x="598647" y="4726305"/>
            <a:ext cx="8297704" cy="6464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0"/>
              </a:spcAft>
              <a:buSzPct val="100000"/>
              <a:buFont typeface="Wingdings" panose="05000000000000000000" charset="0"/>
            </a:pPr>
            <a:r>
              <a:rPr lang="zh-CN" sz="2400" b="1" spc="200">
                <a:ln w="3175">
                  <a:noFill/>
                  <a:prstDash val="dash"/>
                </a:ln>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谆谆告诫: 诚恳地再三劝告。 </a:t>
            </a:r>
            <a:r>
              <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endParaRPr lang="zh-CN" sz="16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6" name="Title 6"/>
          <p:cNvSpPr txBox="1"/>
          <p:nvPr>
            <p:custDataLst>
              <p:tags r:id="rId13"/>
            </p:custDataLst>
          </p:nvPr>
        </p:nvSpPr>
        <p:spPr>
          <a:xfrm>
            <a:off x="598647" y="5372735"/>
            <a:ext cx="8297704" cy="6464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0"/>
              </a:spcAft>
              <a:buSzPct val="100000"/>
              <a:buFont typeface="Wingdings" panose="05000000000000000000" charset="0"/>
            </a:pPr>
            <a:r>
              <a:rPr lang="zh-CN" sz="2400" b="1" spc="200">
                <a:ln w="3175">
                  <a:noFill/>
                  <a:prstDash val="dash"/>
                </a:ln>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不可等闲视之: 不应该小看它。等闲: 平常。</a:t>
            </a:r>
            <a:r>
              <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endParaRPr lang="zh-CN" sz="16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extLst>
      <p:ext uri="{BB962C8B-B14F-4D97-AF65-F5344CB8AC3E}">
        <p14:creationId xmlns:p14="http://schemas.microsoft.com/office/powerpoint/2010/main" val="1989079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ppt_w</p:attrName>
                                        </p:attrNameLst>
                                      </p:cBhvr>
                                      <p:tavLst>
                                        <p:tav tm="0">
                                          <p:val>
                                            <p:strVal val="#ppt_w*0.70"/>
                                          </p:val>
                                        </p:tav>
                                        <p:tav tm="100000">
                                          <p:val>
                                            <p:strVal val="#ppt_w"/>
                                          </p:val>
                                        </p:tav>
                                      </p:tavLst>
                                    </p:anim>
                                    <p:anim calcmode="lin" valueType="num">
                                      <p:cBhvr>
                                        <p:cTn id="26" dur="1000" fill="hold"/>
                                        <p:tgtEl>
                                          <p:spTgt spid="12"/>
                                        </p:tgtEl>
                                        <p:attrNameLst>
                                          <p:attrName>ppt_h</p:attrName>
                                        </p:attrNameLst>
                                      </p:cBhvr>
                                      <p:tavLst>
                                        <p:tav tm="0">
                                          <p:val>
                                            <p:strVal val="#ppt_h"/>
                                          </p:val>
                                        </p:tav>
                                        <p:tav tm="100000">
                                          <p:val>
                                            <p:strVal val="#ppt_h"/>
                                          </p:val>
                                        </p:tav>
                                      </p:tavLst>
                                    </p:anim>
                                    <p:animEffect transition="in" filter="fade">
                                      <p:cBhvr>
                                        <p:cTn id="27" dur="1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ppt_w</p:attrName>
                                        </p:attrNameLst>
                                      </p:cBhvr>
                                      <p:tavLst>
                                        <p:tav tm="0">
                                          <p:val>
                                            <p:strVal val="#ppt_w*0.70"/>
                                          </p:val>
                                        </p:tav>
                                        <p:tav tm="100000">
                                          <p:val>
                                            <p:strVal val="#ppt_w"/>
                                          </p:val>
                                        </p:tav>
                                      </p:tavLst>
                                    </p:anim>
                                    <p:anim calcmode="lin" valueType="num">
                                      <p:cBhvr>
                                        <p:cTn id="33" dur="1000" fill="hold"/>
                                        <p:tgtEl>
                                          <p:spTgt spid="13"/>
                                        </p:tgtEl>
                                        <p:attrNameLst>
                                          <p:attrName>ppt_h</p:attrName>
                                        </p:attrNameLst>
                                      </p:cBhvr>
                                      <p:tavLst>
                                        <p:tav tm="0">
                                          <p:val>
                                            <p:strVal val="#ppt_h"/>
                                          </p:val>
                                        </p:tav>
                                        <p:tav tm="100000">
                                          <p:val>
                                            <p:strVal val="#ppt_h"/>
                                          </p:val>
                                        </p:tav>
                                      </p:tavLst>
                                    </p:anim>
                                    <p:animEffect transition="in" filter="fade">
                                      <p:cBhvr>
                                        <p:cTn id="34" dur="1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1000" fill="hold"/>
                                        <p:tgtEl>
                                          <p:spTgt spid="3"/>
                                        </p:tgtEl>
                                        <p:attrNameLst>
                                          <p:attrName>ppt_w</p:attrName>
                                        </p:attrNameLst>
                                      </p:cBhvr>
                                      <p:tavLst>
                                        <p:tav tm="0">
                                          <p:val>
                                            <p:strVal val="#ppt_w*0.70"/>
                                          </p:val>
                                        </p:tav>
                                        <p:tav tm="100000">
                                          <p:val>
                                            <p:strVal val="#ppt_w"/>
                                          </p:val>
                                        </p:tav>
                                      </p:tavLst>
                                    </p:anim>
                                    <p:anim calcmode="lin" valueType="num">
                                      <p:cBhvr>
                                        <p:cTn id="40" dur="1000" fill="hold"/>
                                        <p:tgtEl>
                                          <p:spTgt spid="3"/>
                                        </p:tgtEl>
                                        <p:attrNameLst>
                                          <p:attrName>ppt_h</p:attrName>
                                        </p:attrNameLst>
                                      </p:cBhvr>
                                      <p:tavLst>
                                        <p:tav tm="0">
                                          <p:val>
                                            <p:strVal val="#ppt_h"/>
                                          </p:val>
                                        </p:tav>
                                        <p:tav tm="100000">
                                          <p:val>
                                            <p:strVal val="#ppt_h"/>
                                          </p:val>
                                        </p:tav>
                                      </p:tavLst>
                                    </p:anim>
                                    <p:animEffect transition="in" filter="fade">
                                      <p:cBhvr>
                                        <p:cTn id="41" dur="1000"/>
                                        <p:tgtEl>
                                          <p:spTgt spid="3"/>
                                        </p:tgtEl>
                                      </p:cBhvr>
                                    </p:animEffect>
                                  </p:childTnLst>
                                </p:cTn>
                              </p:par>
                            </p:childTnLst>
                          </p:cTn>
                        </p:par>
                      </p:childTnLst>
                    </p:cTn>
                  </p:par>
                  <p:par>
                    <p:cTn id="42" fill="hold">
                      <p:stCondLst>
                        <p:cond delay="indefinite"/>
                      </p:stCondLst>
                      <p:childTnLst>
                        <p:par>
                          <p:cTn id="43" fill="hold">
                            <p:stCondLst>
                              <p:cond delay="0"/>
                            </p:stCondLst>
                            <p:childTnLst>
                              <p:par>
                                <p:cTn id="44" presetID="55" presetClass="entr" presetSubtype="0" fill="hold" grpId="0" nodeType="click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ppt_w</p:attrName>
                                        </p:attrNameLst>
                                      </p:cBhvr>
                                      <p:tavLst>
                                        <p:tav tm="0">
                                          <p:val>
                                            <p:strVal val="#ppt_w*0.70"/>
                                          </p:val>
                                        </p:tav>
                                        <p:tav tm="100000">
                                          <p:val>
                                            <p:strVal val="#ppt_w"/>
                                          </p:val>
                                        </p:tav>
                                      </p:tavLst>
                                    </p:anim>
                                    <p:anim calcmode="lin" valueType="num">
                                      <p:cBhvr>
                                        <p:cTn id="47" dur="1000" fill="hold"/>
                                        <p:tgtEl>
                                          <p:spTgt spid="4"/>
                                        </p:tgtEl>
                                        <p:attrNameLst>
                                          <p:attrName>ppt_h</p:attrName>
                                        </p:attrNameLst>
                                      </p:cBhvr>
                                      <p:tavLst>
                                        <p:tav tm="0">
                                          <p:val>
                                            <p:strVal val="#ppt_h"/>
                                          </p:val>
                                        </p:tav>
                                        <p:tav tm="100000">
                                          <p:val>
                                            <p:strVal val="#ppt_h"/>
                                          </p:val>
                                        </p:tav>
                                      </p:tavLst>
                                    </p:anim>
                                    <p:animEffect transition="in" filter="fade">
                                      <p:cBhvr>
                                        <p:cTn id="48" dur="1000"/>
                                        <p:tgtEl>
                                          <p:spTgt spid="4"/>
                                        </p:tgtEl>
                                      </p:cBhvr>
                                    </p:animEffect>
                                  </p:childTnLst>
                                </p:cTn>
                              </p:par>
                            </p:childTnLst>
                          </p:cTn>
                        </p:par>
                      </p:childTnLst>
                    </p:cTn>
                  </p:par>
                  <p:par>
                    <p:cTn id="49" fill="hold">
                      <p:stCondLst>
                        <p:cond delay="indefinite"/>
                      </p:stCondLst>
                      <p:childTnLst>
                        <p:par>
                          <p:cTn id="50" fill="hold">
                            <p:stCondLst>
                              <p:cond delay="0"/>
                            </p:stCondLst>
                            <p:childTnLst>
                              <p:par>
                                <p:cTn id="51" presetID="55" presetClass="entr" presetSubtype="0"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1000" fill="hold"/>
                                        <p:tgtEl>
                                          <p:spTgt spid="5"/>
                                        </p:tgtEl>
                                        <p:attrNameLst>
                                          <p:attrName>ppt_w</p:attrName>
                                        </p:attrNameLst>
                                      </p:cBhvr>
                                      <p:tavLst>
                                        <p:tav tm="0">
                                          <p:val>
                                            <p:strVal val="#ppt_w*0.70"/>
                                          </p:val>
                                        </p:tav>
                                        <p:tav tm="100000">
                                          <p:val>
                                            <p:strVal val="#ppt_w"/>
                                          </p:val>
                                        </p:tav>
                                      </p:tavLst>
                                    </p:anim>
                                    <p:anim calcmode="lin" valueType="num">
                                      <p:cBhvr>
                                        <p:cTn id="54" dur="1000" fill="hold"/>
                                        <p:tgtEl>
                                          <p:spTgt spid="5"/>
                                        </p:tgtEl>
                                        <p:attrNameLst>
                                          <p:attrName>ppt_h</p:attrName>
                                        </p:attrNameLst>
                                      </p:cBhvr>
                                      <p:tavLst>
                                        <p:tav tm="0">
                                          <p:val>
                                            <p:strVal val="#ppt_h"/>
                                          </p:val>
                                        </p:tav>
                                        <p:tav tm="100000">
                                          <p:val>
                                            <p:strVal val="#ppt_h"/>
                                          </p:val>
                                        </p:tav>
                                      </p:tavLst>
                                    </p:anim>
                                    <p:animEffect transition="in" filter="fade">
                                      <p:cBhvr>
                                        <p:cTn id="55" dur="1000"/>
                                        <p:tgtEl>
                                          <p:spTgt spid="5"/>
                                        </p:tgtEl>
                                      </p:cBhvr>
                                    </p:animEffect>
                                  </p:childTnLst>
                                </p:cTn>
                              </p:par>
                            </p:childTnLst>
                          </p:cTn>
                        </p:par>
                      </p:childTnLst>
                    </p:cTn>
                  </p:par>
                  <p:par>
                    <p:cTn id="56" fill="hold">
                      <p:stCondLst>
                        <p:cond delay="indefinite"/>
                      </p:stCondLst>
                      <p:childTnLst>
                        <p:par>
                          <p:cTn id="57" fill="hold">
                            <p:stCondLst>
                              <p:cond delay="0"/>
                            </p:stCondLst>
                            <p:childTnLst>
                              <p:par>
                                <p:cTn id="58" presetID="55" presetClass="entr" presetSubtype="0" fill="hold" grpId="0" nodeType="clickEffect">
                                  <p:stCondLst>
                                    <p:cond delay="0"/>
                                  </p:stCondLst>
                                  <p:childTnLst>
                                    <p:set>
                                      <p:cBhvr>
                                        <p:cTn id="59" dur="1" fill="hold">
                                          <p:stCondLst>
                                            <p:cond delay="0"/>
                                          </p:stCondLst>
                                        </p:cTn>
                                        <p:tgtEl>
                                          <p:spTgt spid="6"/>
                                        </p:tgtEl>
                                        <p:attrNameLst>
                                          <p:attrName>style.visibility</p:attrName>
                                        </p:attrNameLst>
                                      </p:cBhvr>
                                      <p:to>
                                        <p:strVal val="visible"/>
                                      </p:to>
                                    </p:set>
                                    <p:anim calcmode="lin" valueType="num">
                                      <p:cBhvr>
                                        <p:cTn id="60" dur="1000" fill="hold"/>
                                        <p:tgtEl>
                                          <p:spTgt spid="6"/>
                                        </p:tgtEl>
                                        <p:attrNameLst>
                                          <p:attrName>ppt_w</p:attrName>
                                        </p:attrNameLst>
                                      </p:cBhvr>
                                      <p:tavLst>
                                        <p:tav tm="0">
                                          <p:val>
                                            <p:strVal val="#ppt_w*0.70"/>
                                          </p:val>
                                        </p:tav>
                                        <p:tav tm="100000">
                                          <p:val>
                                            <p:strVal val="#ppt_w"/>
                                          </p:val>
                                        </p:tav>
                                      </p:tavLst>
                                    </p:anim>
                                    <p:anim calcmode="lin" valueType="num">
                                      <p:cBhvr>
                                        <p:cTn id="61" dur="1000" fill="hold"/>
                                        <p:tgtEl>
                                          <p:spTgt spid="6"/>
                                        </p:tgtEl>
                                        <p:attrNameLst>
                                          <p:attrName>ppt_h</p:attrName>
                                        </p:attrNameLst>
                                      </p:cBhvr>
                                      <p:tavLst>
                                        <p:tav tm="0">
                                          <p:val>
                                            <p:strVal val="#ppt_h"/>
                                          </p:val>
                                        </p:tav>
                                        <p:tav tm="100000">
                                          <p:val>
                                            <p:strVal val="#ppt_h"/>
                                          </p:val>
                                        </p:tav>
                                      </p:tavLst>
                                    </p:anim>
                                    <p:animEffect transition="in" filter="fade">
                                      <p:cBhvr>
                                        <p:cTn id="6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3" grpId="0"/>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1"/>
          <p:cNvSpPr/>
          <p:nvPr>
            <p:custDataLst>
              <p:tags r:id="rId2"/>
            </p:custDataLst>
          </p:nvPr>
        </p:nvSpPr>
        <p:spPr>
          <a:xfrm>
            <a:off x="337185" y="617220"/>
            <a:ext cx="8559165" cy="5821680"/>
          </a:xfrm>
          <a:prstGeom prst="rect">
            <a:avLst/>
          </a:prstGeom>
          <a:noFill/>
          <a:ln w="1270">
            <a:solidFill>
              <a:srgbClr val="266CBA"/>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9" name="矩形 8"/>
          <p:cNvSpPr/>
          <p:nvPr>
            <p:custDataLst>
              <p:tags r:id="rId3"/>
            </p:custDataLst>
          </p:nvPr>
        </p:nvSpPr>
        <p:spPr>
          <a:xfrm>
            <a:off x="263366" y="518160"/>
            <a:ext cx="8559165" cy="5821680"/>
          </a:xfrm>
          <a:prstGeom prst="rect">
            <a:avLst/>
          </a:prstGeom>
          <a:noFill/>
          <a:ln w="1270">
            <a:solidFill>
              <a:srgbClr val="266CB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0" name="矩形 9"/>
          <p:cNvSpPr/>
          <p:nvPr>
            <p:custDataLst>
              <p:tags r:id="rId4"/>
            </p:custDataLst>
          </p:nvPr>
        </p:nvSpPr>
        <p:spPr>
          <a:xfrm>
            <a:off x="189071" y="419100"/>
            <a:ext cx="8559165" cy="5821680"/>
          </a:xfrm>
          <a:prstGeom prst="rect">
            <a:avLst/>
          </a:prstGeom>
          <a:noFill/>
          <a:ln w="1270">
            <a:solidFill>
              <a:srgbClr val="266CB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grpSp>
        <p:nvGrpSpPr>
          <p:cNvPr id="30" name="组合 29"/>
          <p:cNvGrpSpPr>
            <a:grpSpLocks noChangeAspect="1"/>
          </p:cNvGrpSpPr>
          <p:nvPr>
            <p:custDataLst>
              <p:tags r:id="rId5"/>
            </p:custDataLst>
          </p:nvPr>
        </p:nvGrpSpPr>
        <p:grpSpPr>
          <a:xfrm rot="10800000">
            <a:off x="503873" y="822325"/>
            <a:ext cx="478155" cy="556260"/>
            <a:chOff x="3213087" y="1347855"/>
            <a:chExt cx="723913" cy="631688"/>
          </a:xfrm>
          <a:solidFill>
            <a:schemeClr val="accent1">
              <a:alpha val="20000"/>
            </a:schemeClr>
          </a:solidFill>
        </p:grpSpPr>
        <p:sp>
          <p:nvSpPr>
            <p:cNvPr id="31" name="任意多边形: 形状 17"/>
            <p:cNvSpPr>
              <a:spLocks noChangeAspect="1"/>
            </p:cNvSpPr>
            <p:nvPr>
              <p:custDataLst>
                <p:tags r:id="rId16"/>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2" name="任意多边形: 形状 18"/>
            <p:cNvSpPr>
              <a:spLocks noChangeAspect="1"/>
            </p:cNvSpPr>
            <p:nvPr>
              <p:custDataLst>
                <p:tags r:id="rId17"/>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grpSp>
      <p:grpSp>
        <p:nvGrpSpPr>
          <p:cNvPr id="33" name="组合 32"/>
          <p:cNvGrpSpPr>
            <a:grpSpLocks noChangeAspect="1"/>
          </p:cNvGrpSpPr>
          <p:nvPr>
            <p:custDataLst>
              <p:tags r:id="rId6"/>
            </p:custDataLst>
          </p:nvPr>
        </p:nvGrpSpPr>
        <p:grpSpPr>
          <a:xfrm>
            <a:off x="7883842" y="5229860"/>
            <a:ext cx="692468" cy="805180"/>
            <a:chOff x="3213087" y="1347855"/>
            <a:chExt cx="723913" cy="631688"/>
          </a:xfrm>
          <a:solidFill>
            <a:schemeClr val="accent1">
              <a:alpha val="20000"/>
            </a:schemeClr>
          </a:solidFill>
        </p:grpSpPr>
        <p:sp>
          <p:nvSpPr>
            <p:cNvPr id="34"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5"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grpSp>
      <p:sp>
        <p:nvSpPr>
          <p:cNvPr id="11" name="文本框 10"/>
          <p:cNvSpPr txBox="1"/>
          <p:nvPr>
            <p:custDataLst>
              <p:tags r:id="rId7"/>
            </p:custDataLst>
          </p:nvPr>
        </p:nvSpPr>
        <p:spPr>
          <a:xfrm>
            <a:off x="982028" y="904240"/>
            <a:ext cx="6057900" cy="845820"/>
          </a:xfrm>
          <a:prstGeom prst="rect">
            <a:avLst/>
          </a:prstGeom>
          <a:noFill/>
        </p:spPr>
        <p:txBody>
          <a:bodyPr wrap="square" bIns="0" rtlCol="0" anchor="b">
            <a:noAutofit/>
          </a:bodyPr>
          <a:lstStyle/>
          <a:p>
            <a:pPr marL="0" indent="0" algn="l">
              <a:lnSpc>
                <a:spcPct val="100000"/>
              </a:lnSpc>
              <a:spcBef>
                <a:spcPts val="0"/>
              </a:spcBef>
              <a:spcAft>
                <a:spcPts val="0"/>
              </a:spcAft>
              <a:buSzPct val="100000"/>
              <a:buNone/>
            </a:pPr>
            <a:r>
              <a:rPr lang="zh-CN" altLang="zh-CN" sz="4800" b="1" spc="300" dirty="0">
                <a:solidFill>
                  <a:schemeClr val="accent1"/>
                </a:solidFill>
                <a:latin typeface="微软雅黑" panose="020B0503020204020204" charset="-122"/>
                <a:ea typeface="微软雅黑" panose="020B0503020204020204" charset="-122"/>
              </a:rPr>
              <a:t>字词积累</a:t>
            </a:r>
            <a:r>
              <a:rPr lang="zh-CN" altLang="zh-CN" sz="2400" b="1" spc="300" dirty="0">
                <a:solidFill>
                  <a:schemeClr val="accent1"/>
                </a:solidFill>
                <a:latin typeface="微软雅黑" panose="020B0503020204020204" charset="-122"/>
                <a:ea typeface="微软雅黑" panose="020B0503020204020204" charset="-122"/>
              </a:rPr>
              <a:t> </a:t>
            </a:r>
          </a:p>
        </p:txBody>
      </p:sp>
      <p:sp>
        <p:nvSpPr>
          <p:cNvPr id="12" name="文本框 11"/>
          <p:cNvSpPr txBox="1"/>
          <p:nvPr>
            <p:custDataLst>
              <p:tags r:id="rId8"/>
            </p:custDataLst>
          </p:nvPr>
        </p:nvSpPr>
        <p:spPr>
          <a:xfrm>
            <a:off x="585311" y="1878330"/>
            <a:ext cx="8075295" cy="628650"/>
          </a:xfrm>
          <a:prstGeom prst="rect">
            <a:avLst/>
          </a:prstGeom>
          <a:noFill/>
        </p:spPr>
        <p:txBody>
          <a:bodyPr wrap="square" tIns="0" rtlCol="0" anchor="t">
            <a:noAutofit/>
          </a:bodyPr>
          <a:lstStyle/>
          <a:p>
            <a:pPr marL="0" indent="0" algn="l">
              <a:lnSpc>
                <a:spcPct val="100000"/>
              </a:lnSpc>
              <a:spcBef>
                <a:spcPts val="0"/>
              </a:spcBef>
              <a:spcAft>
                <a:spcPts val="0"/>
              </a:spcAft>
              <a:buSzPct val="100000"/>
              <a:buNone/>
            </a:pPr>
            <a:r>
              <a:rPr lang="zh-CN" sz="2400" b="1" spc="200">
                <a:solidFill>
                  <a:schemeClr val="tx1">
                    <a:lumMod val="65000"/>
                    <a:lumOff val="35000"/>
                  </a:schemeClr>
                </a:solidFill>
                <a:latin typeface="微软雅黑" panose="020B0503020204020204" charset="-122"/>
                <a:ea typeface="微软雅黑" panose="020B0503020204020204" charset="-122"/>
              </a:rPr>
              <a:t>闭塞眼睛捉麻雀:塞:堵。比喻盲目行事，没有明确的目标。</a:t>
            </a:r>
          </a:p>
        </p:txBody>
      </p:sp>
      <p:sp>
        <p:nvSpPr>
          <p:cNvPr id="13" name="Title 6"/>
          <p:cNvSpPr txBox="1"/>
          <p:nvPr>
            <p:custDataLst>
              <p:tags r:id="rId9"/>
            </p:custDataLst>
          </p:nvPr>
        </p:nvSpPr>
        <p:spPr>
          <a:xfrm>
            <a:off x="598647" y="2360295"/>
            <a:ext cx="8297704" cy="6464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0"/>
              </a:spcAft>
              <a:buSzPct val="100000"/>
              <a:buFont typeface="Wingdings" panose="05000000000000000000" charset="0"/>
            </a:pPr>
            <a:r>
              <a:rPr lang="zh-CN" sz="2400" b="1" spc="200">
                <a:ln w="3175">
                  <a:noFill/>
                  <a:prstDash val="dash"/>
                </a:ln>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臆造:凭主观的想法编造。臆:无根据的，主观的。</a:t>
            </a:r>
            <a:r>
              <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endParaRPr lang="zh-CN" sz="16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3" name="Title 6"/>
          <p:cNvSpPr txBox="1"/>
          <p:nvPr>
            <p:custDataLst>
              <p:tags r:id="rId10"/>
            </p:custDataLst>
          </p:nvPr>
        </p:nvSpPr>
        <p:spPr>
          <a:xfrm>
            <a:off x="598647" y="3101340"/>
            <a:ext cx="8297704" cy="85344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0"/>
              </a:spcAft>
              <a:buSzPct val="100000"/>
              <a:buFont typeface="Wingdings" panose="05000000000000000000" charset="0"/>
            </a:pPr>
            <a:r>
              <a:rPr lang="zh-CN" sz="2400" b="1">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故纸堆:文中指数量很多而且十分陈旧的书籍、资料等。故:原来的，旧的。</a:t>
            </a:r>
            <a:r>
              <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endParaRPr lang="zh-CN" sz="16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4" name="Title 6"/>
          <p:cNvSpPr txBox="1"/>
          <p:nvPr>
            <p:custDataLst>
              <p:tags r:id="rId11"/>
            </p:custDataLst>
          </p:nvPr>
        </p:nvSpPr>
        <p:spPr>
          <a:xfrm>
            <a:off x="585312" y="3954780"/>
            <a:ext cx="9109234" cy="6464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0"/>
              </a:spcAft>
              <a:buSzPct val="100000"/>
              <a:buFont typeface="Wingdings" panose="05000000000000000000" charset="0"/>
            </a:pPr>
            <a:r>
              <a:rPr lang="zh-CN" sz="2400" b="1" spc="200">
                <a:ln w="3175">
                  <a:noFill/>
                  <a:prstDash val="dash"/>
                </a:ln>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前仆后继:前面的人倒下，后面的人继续跟上去。形容英勇奋斗，不怕牺牲。 </a:t>
            </a:r>
            <a:r>
              <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endParaRPr lang="zh-CN" sz="16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5" name="Title 6"/>
          <p:cNvSpPr txBox="1"/>
          <p:nvPr>
            <p:custDataLst>
              <p:tags r:id="rId12"/>
            </p:custDataLst>
          </p:nvPr>
        </p:nvSpPr>
        <p:spPr>
          <a:xfrm>
            <a:off x="598647" y="4726305"/>
            <a:ext cx="8297704" cy="6464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0"/>
              </a:spcAft>
              <a:buSzPct val="100000"/>
              <a:buFont typeface="Wingdings" panose="05000000000000000000" charset="0"/>
            </a:pPr>
            <a:r>
              <a:rPr lang="zh-CN" sz="2400" b="1" spc="200">
                <a:ln w="3175">
                  <a:noFill/>
                  <a:prstDash val="dash"/>
                </a:ln>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有的放矢:对准靶子射箭。比喻言论、行动目标准确。</a:t>
            </a:r>
            <a:r>
              <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endParaRPr lang="zh-CN" sz="16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6" name="Title 6"/>
          <p:cNvSpPr txBox="1"/>
          <p:nvPr>
            <p:custDataLst>
              <p:tags r:id="rId13"/>
            </p:custDataLst>
          </p:nvPr>
        </p:nvSpPr>
        <p:spPr>
          <a:xfrm>
            <a:off x="598647" y="5372735"/>
            <a:ext cx="8297704" cy="6464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0"/>
              </a:spcAft>
              <a:buSzPct val="100000"/>
              <a:buFont typeface="Wingdings" panose="05000000000000000000" charset="0"/>
            </a:pPr>
            <a:r>
              <a:rPr lang="zh-CN" sz="2400" b="1" spc="200">
                <a:ln w="3175">
                  <a:noFill/>
                  <a:prstDash val="dash"/>
                </a:ln>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徒有虚名:空有某种名声，名不符实。</a:t>
            </a:r>
            <a:r>
              <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endParaRPr lang="zh-CN" sz="16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extLst>
      <p:ext uri="{BB962C8B-B14F-4D97-AF65-F5344CB8AC3E}">
        <p14:creationId xmlns:p14="http://schemas.microsoft.com/office/powerpoint/2010/main" val="938620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strVal val="#ppt_w*0.70"/>
                                          </p:val>
                                        </p:tav>
                                        <p:tav tm="100000">
                                          <p:val>
                                            <p:strVal val="#ppt_w"/>
                                          </p:val>
                                        </p:tav>
                                      </p:tavLst>
                                    </p:anim>
                                    <p:anim calcmode="lin" valueType="num">
                                      <p:cBhvr>
                                        <p:cTn id="15" dur="1000" fill="hold"/>
                                        <p:tgtEl>
                                          <p:spTgt spid="13"/>
                                        </p:tgtEl>
                                        <p:attrNameLst>
                                          <p:attrName>ppt_h</p:attrName>
                                        </p:attrNameLst>
                                      </p:cBhvr>
                                      <p:tavLst>
                                        <p:tav tm="0">
                                          <p:val>
                                            <p:strVal val="#ppt_h"/>
                                          </p:val>
                                        </p:tav>
                                        <p:tav tm="100000">
                                          <p:val>
                                            <p:strVal val="#ppt_h"/>
                                          </p:val>
                                        </p:tav>
                                      </p:tavLst>
                                    </p:anim>
                                    <p:animEffect transition="in" filter="fade">
                                      <p:cBhvr>
                                        <p:cTn id="16" dur="1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strVal val="#ppt_w*0.70"/>
                                          </p:val>
                                        </p:tav>
                                        <p:tav tm="100000">
                                          <p:val>
                                            <p:strVal val="#ppt_w"/>
                                          </p:val>
                                        </p:tav>
                                      </p:tavLst>
                                    </p:anim>
                                    <p:anim calcmode="lin" valueType="num">
                                      <p:cBhvr>
                                        <p:cTn id="22" dur="1000" fill="hold"/>
                                        <p:tgtEl>
                                          <p:spTgt spid="3"/>
                                        </p:tgtEl>
                                        <p:attrNameLst>
                                          <p:attrName>ppt_h</p:attrName>
                                        </p:attrNameLst>
                                      </p:cBhvr>
                                      <p:tavLst>
                                        <p:tav tm="0">
                                          <p:val>
                                            <p:strVal val="#ppt_h"/>
                                          </p:val>
                                        </p:tav>
                                        <p:tav tm="100000">
                                          <p:val>
                                            <p:strVal val="#ppt_h"/>
                                          </p:val>
                                        </p:tav>
                                      </p:tavLst>
                                    </p:anim>
                                    <p:animEffect transition="in" filter="fade">
                                      <p:cBhvr>
                                        <p:cTn id="23" dur="10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1000" fill="hold"/>
                                        <p:tgtEl>
                                          <p:spTgt spid="4"/>
                                        </p:tgtEl>
                                        <p:attrNameLst>
                                          <p:attrName>ppt_w</p:attrName>
                                        </p:attrNameLst>
                                      </p:cBhvr>
                                      <p:tavLst>
                                        <p:tav tm="0">
                                          <p:val>
                                            <p:strVal val="#ppt_w*0.70"/>
                                          </p:val>
                                        </p:tav>
                                        <p:tav tm="100000">
                                          <p:val>
                                            <p:strVal val="#ppt_w"/>
                                          </p:val>
                                        </p:tav>
                                      </p:tavLst>
                                    </p:anim>
                                    <p:anim calcmode="lin" valueType="num">
                                      <p:cBhvr>
                                        <p:cTn id="29" dur="1000" fill="hold"/>
                                        <p:tgtEl>
                                          <p:spTgt spid="4"/>
                                        </p:tgtEl>
                                        <p:attrNameLst>
                                          <p:attrName>ppt_h</p:attrName>
                                        </p:attrNameLst>
                                      </p:cBhvr>
                                      <p:tavLst>
                                        <p:tav tm="0">
                                          <p:val>
                                            <p:strVal val="#ppt_h"/>
                                          </p:val>
                                        </p:tav>
                                        <p:tav tm="100000">
                                          <p:val>
                                            <p:strVal val="#ppt_h"/>
                                          </p:val>
                                        </p:tav>
                                      </p:tavLst>
                                    </p:anim>
                                    <p:animEffect transition="in" filter="fade">
                                      <p:cBhvr>
                                        <p:cTn id="30" dur="10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strVal val="#ppt_w*0.70"/>
                                          </p:val>
                                        </p:tav>
                                        <p:tav tm="100000">
                                          <p:val>
                                            <p:strVal val="#ppt_w"/>
                                          </p:val>
                                        </p:tav>
                                      </p:tavLst>
                                    </p:anim>
                                    <p:anim calcmode="lin" valueType="num">
                                      <p:cBhvr>
                                        <p:cTn id="36" dur="1000" fill="hold"/>
                                        <p:tgtEl>
                                          <p:spTgt spid="5"/>
                                        </p:tgtEl>
                                        <p:attrNameLst>
                                          <p:attrName>ppt_h</p:attrName>
                                        </p:attrNameLst>
                                      </p:cBhvr>
                                      <p:tavLst>
                                        <p:tav tm="0">
                                          <p:val>
                                            <p:strVal val="#ppt_h"/>
                                          </p:val>
                                        </p:tav>
                                        <p:tav tm="100000">
                                          <p:val>
                                            <p:strVal val="#ppt_h"/>
                                          </p:val>
                                        </p:tav>
                                      </p:tavLst>
                                    </p:anim>
                                    <p:animEffect transition="in" filter="fade">
                                      <p:cBhvr>
                                        <p:cTn id="37" dur="10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strVal val="#ppt_w*0.70"/>
                                          </p:val>
                                        </p:tav>
                                        <p:tav tm="100000">
                                          <p:val>
                                            <p:strVal val="#ppt_w"/>
                                          </p:val>
                                        </p:tav>
                                      </p:tavLst>
                                    </p:anim>
                                    <p:anim calcmode="lin" valueType="num">
                                      <p:cBhvr>
                                        <p:cTn id="43" dur="1000" fill="hold"/>
                                        <p:tgtEl>
                                          <p:spTgt spid="6"/>
                                        </p:tgtEl>
                                        <p:attrNameLst>
                                          <p:attrName>ppt_h</p:attrName>
                                        </p:attrNameLst>
                                      </p:cBhvr>
                                      <p:tavLst>
                                        <p:tav tm="0">
                                          <p:val>
                                            <p:strVal val="#ppt_h"/>
                                          </p:val>
                                        </p:tav>
                                        <p:tav tm="100000">
                                          <p:val>
                                            <p:strVal val="#ppt_h"/>
                                          </p:val>
                                        </p:tav>
                                      </p:tavLst>
                                    </p:anim>
                                    <p:animEffect transition="in" filter="fade">
                                      <p:cBhvr>
                                        <p:cTn id="4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3" grpId="0"/>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1"/>
          <p:cNvSpPr/>
          <p:nvPr>
            <p:custDataLst>
              <p:tags r:id="rId2"/>
            </p:custDataLst>
          </p:nvPr>
        </p:nvSpPr>
        <p:spPr>
          <a:xfrm>
            <a:off x="337185" y="617220"/>
            <a:ext cx="8559165" cy="5821680"/>
          </a:xfrm>
          <a:prstGeom prst="rect">
            <a:avLst/>
          </a:prstGeom>
          <a:noFill/>
          <a:ln w="1270">
            <a:solidFill>
              <a:srgbClr val="266CBA"/>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9" name="矩形 8"/>
          <p:cNvSpPr/>
          <p:nvPr>
            <p:custDataLst>
              <p:tags r:id="rId3"/>
            </p:custDataLst>
          </p:nvPr>
        </p:nvSpPr>
        <p:spPr>
          <a:xfrm>
            <a:off x="263366" y="518160"/>
            <a:ext cx="8559165" cy="5821680"/>
          </a:xfrm>
          <a:prstGeom prst="rect">
            <a:avLst/>
          </a:prstGeom>
          <a:noFill/>
          <a:ln w="1270">
            <a:solidFill>
              <a:srgbClr val="266CB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0" name="矩形 9"/>
          <p:cNvSpPr/>
          <p:nvPr>
            <p:custDataLst>
              <p:tags r:id="rId4"/>
            </p:custDataLst>
          </p:nvPr>
        </p:nvSpPr>
        <p:spPr>
          <a:xfrm>
            <a:off x="189071" y="419100"/>
            <a:ext cx="8559165" cy="5821680"/>
          </a:xfrm>
          <a:prstGeom prst="rect">
            <a:avLst/>
          </a:prstGeom>
          <a:noFill/>
          <a:ln w="1270">
            <a:solidFill>
              <a:srgbClr val="266CB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grpSp>
        <p:nvGrpSpPr>
          <p:cNvPr id="30" name="组合 29"/>
          <p:cNvGrpSpPr>
            <a:grpSpLocks noChangeAspect="1"/>
          </p:cNvGrpSpPr>
          <p:nvPr>
            <p:custDataLst>
              <p:tags r:id="rId5"/>
            </p:custDataLst>
          </p:nvPr>
        </p:nvGrpSpPr>
        <p:grpSpPr>
          <a:xfrm rot="10800000">
            <a:off x="503873" y="822325"/>
            <a:ext cx="478155" cy="556260"/>
            <a:chOff x="3213087" y="1347855"/>
            <a:chExt cx="723913" cy="631688"/>
          </a:xfrm>
          <a:solidFill>
            <a:schemeClr val="accent1">
              <a:alpha val="20000"/>
            </a:schemeClr>
          </a:solidFill>
        </p:grpSpPr>
        <p:sp>
          <p:nvSpPr>
            <p:cNvPr id="31" name="任意多边形: 形状 17"/>
            <p:cNvSpPr>
              <a:spLocks noChangeAspect="1"/>
            </p:cNvSpPr>
            <p:nvPr>
              <p:custDataLst>
                <p:tags r:id="rId16"/>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2" name="任意多边形: 形状 18"/>
            <p:cNvSpPr>
              <a:spLocks noChangeAspect="1"/>
            </p:cNvSpPr>
            <p:nvPr>
              <p:custDataLst>
                <p:tags r:id="rId17"/>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grpSp>
      <p:grpSp>
        <p:nvGrpSpPr>
          <p:cNvPr id="33" name="组合 32"/>
          <p:cNvGrpSpPr>
            <a:grpSpLocks noChangeAspect="1"/>
          </p:cNvGrpSpPr>
          <p:nvPr>
            <p:custDataLst>
              <p:tags r:id="rId6"/>
            </p:custDataLst>
          </p:nvPr>
        </p:nvGrpSpPr>
        <p:grpSpPr>
          <a:xfrm>
            <a:off x="7883842" y="5229860"/>
            <a:ext cx="692468" cy="805180"/>
            <a:chOff x="3213087" y="1347855"/>
            <a:chExt cx="723913" cy="631688"/>
          </a:xfrm>
          <a:solidFill>
            <a:schemeClr val="accent1">
              <a:alpha val="20000"/>
            </a:schemeClr>
          </a:solidFill>
        </p:grpSpPr>
        <p:sp>
          <p:nvSpPr>
            <p:cNvPr id="34"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5"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grpSp>
      <p:sp>
        <p:nvSpPr>
          <p:cNvPr id="11" name="文本框 10"/>
          <p:cNvSpPr txBox="1"/>
          <p:nvPr>
            <p:custDataLst>
              <p:tags r:id="rId7"/>
            </p:custDataLst>
          </p:nvPr>
        </p:nvSpPr>
        <p:spPr>
          <a:xfrm>
            <a:off x="982028" y="904240"/>
            <a:ext cx="6057900" cy="845820"/>
          </a:xfrm>
          <a:prstGeom prst="rect">
            <a:avLst/>
          </a:prstGeom>
          <a:noFill/>
        </p:spPr>
        <p:txBody>
          <a:bodyPr wrap="square" bIns="0" rtlCol="0" anchor="b">
            <a:noAutofit/>
          </a:bodyPr>
          <a:lstStyle/>
          <a:p>
            <a:pPr marL="0" indent="0" algn="l">
              <a:lnSpc>
                <a:spcPct val="100000"/>
              </a:lnSpc>
              <a:spcBef>
                <a:spcPts val="0"/>
              </a:spcBef>
              <a:spcAft>
                <a:spcPts val="0"/>
              </a:spcAft>
              <a:buSzPct val="100000"/>
              <a:buNone/>
            </a:pPr>
            <a:r>
              <a:rPr lang="zh-CN" altLang="zh-CN" sz="4800" b="1" spc="300" dirty="0">
                <a:solidFill>
                  <a:schemeClr val="accent1"/>
                </a:solidFill>
                <a:latin typeface="微软雅黑" panose="020B0503020204020204" charset="-122"/>
                <a:ea typeface="微软雅黑" panose="020B0503020204020204" charset="-122"/>
              </a:rPr>
              <a:t>字词积累</a:t>
            </a:r>
            <a:r>
              <a:rPr lang="zh-CN" altLang="zh-CN" sz="2400" b="1" spc="300" dirty="0">
                <a:solidFill>
                  <a:schemeClr val="accent1"/>
                </a:solidFill>
                <a:latin typeface="微软雅黑" panose="020B0503020204020204" charset="-122"/>
                <a:ea typeface="微软雅黑" panose="020B0503020204020204" charset="-122"/>
              </a:rPr>
              <a:t> </a:t>
            </a:r>
          </a:p>
        </p:txBody>
      </p:sp>
      <p:sp>
        <p:nvSpPr>
          <p:cNvPr id="12" name="文本框 11"/>
          <p:cNvSpPr txBox="1"/>
          <p:nvPr>
            <p:custDataLst>
              <p:tags r:id="rId8"/>
            </p:custDataLst>
          </p:nvPr>
        </p:nvSpPr>
        <p:spPr>
          <a:xfrm>
            <a:off x="585311" y="1878330"/>
            <a:ext cx="8075295" cy="628650"/>
          </a:xfrm>
          <a:prstGeom prst="rect">
            <a:avLst/>
          </a:prstGeom>
          <a:noFill/>
        </p:spPr>
        <p:txBody>
          <a:bodyPr wrap="square" tIns="0" rtlCol="0" anchor="t">
            <a:noAutofit/>
          </a:bodyPr>
          <a:lstStyle/>
          <a:p>
            <a:pPr marL="0" indent="0" algn="l">
              <a:lnSpc>
                <a:spcPct val="100000"/>
              </a:lnSpc>
              <a:spcBef>
                <a:spcPts val="0"/>
              </a:spcBef>
              <a:spcAft>
                <a:spcPts val="0"/>
              </a:spcAft>
              <a:buSzPct val="100000"/>
              <a:buNone/>
            </a:pPr>
            <a:r>
              <a:rPr lang="zh-CN" sz="2400" b="1" spc="200">
                <a:solidFill>
                  <a:schemeClr val="tx1">
                    <a:lumMod val="65000"/>
                    <a:lumOff val="35000"/>
                  </a:schemeClr>
                </a:solidFill>
                <a:latin typeface="微软雅黑" panose="020B0503020204020204" charset="-122"/>
                <a:ea typeface="微软雅黑" panose="020B0503020204020204" charset="-122"/>
              </a:rPr>
              <a:t>若明若暗:比喻对问题或情况有所认识却不很清楚。</a:t>
            </a:r>
          </a:p>
        </p:txBody>
      </p:sp>
      <p:sp>
        <p:nvSpPr>
          <p:cNvPr id="13" name="Title 6"/>
          <p:cNvSpPr txBox="1"/>
          <p:nvPr>
            <p:custDataLst>
              <p:tags r:id="rId9"/>
            </p:custDataLst>
          </p:nvPr>
        </p:nvSpPr>
        <p:spPr>
          <a:xfrm>
            <a:off x="598647" y="2360295"/>
            <a:ext cx="8297704" cy="6464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0"/>
              </a:spcAft>
              <a:buSzPct val="100000"/>
              <a:buFont typeface="Wingdings" panose="05000000000000000000" charset="0"/>
            </a:pPr>
            <a:r>
              <a:rPr lang="zh-CN" sz="2400" b="1" spc="200">
                <a:ln w="3175">
                  <a:noFill/>
                  <a:prstDash val="dash"/>
                </a:ln>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粗枝大叶:比喻做事不细致、不认真。</a:t>
            </a:r>
            <a:r>
              <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endParaRPr lang="zh-CN" sz="16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3" name="Title 6"/>
          <p:cNvSpPr txBox="1"/>
          <p:nvPr>
            <p:custDataLst>
              <p:tags r:id="rId10"/>
            </p:custDataLst>
          </p:nvPr>
        </p:nvSpPr>
        <p:spPr>
          <a:xfrm>
            <a:off x="598647" y="3101340"/>
            <a:ext cx="8297704" cy="85344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0"/>
              </a:spcAft>
              <a:buSzPct val="100000"/>
              <a:buFont typeface="Wingdings" panose="05000000000000000000" charset="0"/>
            </a:pPr>
            <a:r>
              <a:rPr lang="zh-CN" sz="2400" b="1">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夸夸其谈:说话或写文章浮夸，不切实际。</a:t>
            </a:r>
            <a:r>
              <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endParaRPr lang="zh-CN" sz="16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4" name="Title 6"/>
          <p:cNvSpPr txBox="1"/>
          <p:nvPr>
            <p:custDataLst>
              <p:tags r:id="rId11"/>
            </p:custDataLst>
          </p:nvPr>
        </p:nvSpPr>
        <p:spPr>
          <a:xfrm>
            <a:off x="585311" y="3954780"/>
            <a:ext cx="6817995" cy="6464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0"/>
              </a:spcAft>
              <a:buSzPct val="100000"/>
              <a:buFont typeface="Wingdings" panose="05000000000000000000" charset="0"/>
            </a:pPr>
            <a:r>
              <a:rPr lang="zh-CN" sz="2400" b="1" spc="200">
                <a:ln w="3175">
                  <a:noFill/>
                  <a:prstDash val="dash"/>
                </a:ln>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华而不实:只开花不结果。比喻外表好看。内容空虚。  </a:t>
            </a:r>
            <a:r>
              <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endParaRPr lang="zh-CN" sz="16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5" name="Title 6"/>
          <p:cNvSpPr txBox="1"/>
          <p:nvPr>
            <p:custDataLst>
              <p:tags r:id="rId12"/>
            </p:custDataLst>
          </p:nvPr>
        </p:nvSpPr>
        <p:spPr>
          <a:xfrm>
            <a:off x="598647" y="4726305"/>
            <a:ext cx="8297704" cy="6464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0"/>
              </a:spcAft>
              <a:buSzPct val="100000"/>
              <a:buFont typeface="Wingdings" panose="05000000000000000000" charset="0"/>
            </a:pPr>
            <a:r>
              <a:rPr lang="zh-CN" sz="2400" b="1" spc="200">
                <a:ln w="3175">
                  <a:noFill/>
                  <a:prstDash val="dash"/>
                </a:ln>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可歌可泣：值得歌颂、赞美，使人感动流泪。形容英勇悲壮的感人事迹。</a:t>
            </a:r>
            <a:r>
              <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endParaRPr lang="zh-CN" sz="16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6" name="Title 6"/>
          <p:cNvSpPr txBox="1"/>
          <p:nvPr>
            <p:custDataLst>
              <p:tags r:id="rId13"/>
            </p:custDataLst>
          </p:nvPr>
        </p:nvSpPr>
        <p:spPr>
          <a:xfrm>
            <a:off x="598647" y="5372735"/>
            <a:ext cx="8297704" cy="6464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0"/>
              </a:spcAft>
              <a:buSzPct val="100000"/>
              <a:buFont typeface="Wingdings" panose="05000000000000000000" charset="0"/>
            </a:pPr>
            <a:r>
              <a:rPr lang="zh-CN" sz="2400" b="1" spc="200">
                <a:ln w="3175">
                  <a:noFill/>
                  <a:prstDash val="dash"/>
                </a:ln>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律己: 用某种标准来约束自己。 </a:t>
            </a:r>
            <a:r>
              <a:rPr 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endParaRPr lang="zh-CN" sz="16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extLst>
      <p:ext uri="{BB962C8B-B14F-4D97-AF65-F5344CB8AC3E}">
        <p14:creationId xmlns:p14="http://schemas.microsoft.com/office/powerpoint/2010/main" val="3295997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strVal val="#ppt_w*0.70"/>
                                          </p:val>
                                        </p:tav>
                                        <p:tav tm="100000">
                                          <p:val>
                                            <p:strVal val="#ppt_w"/>
                                          </p:val>
                                        </p:tav>
                                      </p:tavLst>
                                    </p:anim>
                                    <p:anim calcmode="lin" valueType="num">
                                      <p:cBhvr>
                                        <p:cTn id="15" dur="1000" fill="hold"/>
                                        <p:tgtEl>
                                          <p:spTgt spid="13"/>
                                        </p:tgtEl>
                                        <p:attrNameLst>
                                          <p:attrName>ppt_h</p:attrName>
                                        </p:attrNameLst>
                                      </p:cBhvr>
                                      <p:tavLst>
                                        <p:tav tm="0">
                                          <p:val>
                                            <p:strVal val="#ppt_h"/>
                                          </p:val>
                                        </p:tav>
                                        <p:tav tm="100000">
                                          <p:val>
                                            <p:strVal val="#ppt_h"/>
                                          </p:val>
                                        </p:tav>
                                      </p:tavLst>
                                    </p:anim>
                                    <p:animEffect transition="in" filter="fade">
                                      <p:cBhvr>
                                        <p:cTn id="16" dur="1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strVal val="#ppt_w*0.70"/>
                                          </p:val>
                                        </p:tav>
                                        <p:tav tm="100000">
                                          <p:val>
                                            <p:strVal val="#ppt_w"/>
                                          </p:val>
                                        </p:tav>
                                      </p:tavLst>
                                    </p:anim>
                                    <p:anim calcmode="lin" valueType="num">
                                      <p:cBhvr>
                                        <p:cTn id="22" dur="1000" fill="hold"/>
                                        <p:tgtEl>
                                          <p:spTgt spid="3"/>
                                        </p:tgtEl>
                                        <p:attrNameLst>
                                          <p:attrName>ppt_h</p:attrName>
                                        </p:attrNameLst>
                                      </p:cBhvr>
                                      <p:tavLst>
                                        <p:tav tm="0">
                                          <p:val>
                                            <p:strVal val="#ppt_h"/>
                                          </p:val>
                                        </p:tav>
                                        <p:tav tm="100000">
                                          <p:val>
                                            <p:strVal val="#ppt_h"/>
                                          </p:val>
                                        </p:tav>
                                      </p:tavLst>
                                    </p:anim>
                                    <p:animEffect transition="in" filter="fade">
                                      <p:cBhvr>
                                        <p:cTn id="23" dur="10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1000" fill="hold"/>
                                        <p:tgtEl>
                                          <p:spTgt spid="4"/>
                                        </p:tgtEl>
                                        <p:attrNameLst>
                                          <p:attrName>ppt_w</p:attrName>
                                        </p:attrNameLst>
                                      </p:cBhvr>
                                      <p:tavLst>
                                        <p:tav tm="0">
                                          <p:val>
                                            <p:strVal val="#ppt_w*0.70"/>
                                          </p:val>
                                        </p:tav>
                                        <p:tav tm="100000">
                                          <p:val>
                                            <p:strVal val="#ppt_w"/>
                                          </p:val>
                                        </p:tav>
                                      </p:tavLst>
                                    </p:anim>
                                    <p:anim calcmode="lin" valueType="num">
                                      <p:cBhvr>
                                        <p:cTn id="29" dur="1000" fill="hold"/>
                                        <p:tgtEl>
                                          <p:spTgt spid="4"/>
                                        </p:tgtEl>
                                        <p:attrNameLst>
                                          <p:attrName>ppt_h</p:attrName>
                                        </p:attrNameLst>
                                      </p:cBhvr>
                                      <p:tavLst>
                                        <p:tav tm="0">
                                          <p:val>
                                            <p:strVal val="#ppt_h"/>
                                          </p:val>
                                        </p:tav>
                                        <p:tav tm="100000">
                                          <p:val>
                                            <p:strVal val="#ppt_h"/>
                                          </p:val>
                                        </p:tav>
                                      </p:tavLst>
                                    </p:anim>
                                    <p:animEffect transition="in" filter="fade">
                                      <p:cBhvr>
                                        <p:cTn id="30" dur="10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strVal val="#ppt_w*0.70"/>
                                          </p:val>
                                        </p:tav>
                                        <p:tav tm="100000">
                                          <p:val>
                                            <p:strVal val="#ppt_w"/>
                                          </p:val>
                                        </p:tav>
                                      </p:tavLst>
                                    </p:anim>
                                    <p:anim calcmode="lin" valueType="num">
                                      <p:cBhvr>
                                        <p:cTn id="36" dur="1000" fill="hold"/>
                                        <p:tgtEl>
                                          <p:spTgt spid="5"/>
                                        </p:tgtEl>
                                        <p:attrNameLst>
                                          <p:attrName>ppt_h</p:attrName>
                                        </p:attrNameLst>
                                      </p:cBhvr>
                                      <p:tavLst>
                                        <p:tav tm="0">
                                          <p:val>
                                            <p:strVal val="#ppt_h"/>
                                          </p:val>
                                        </p:tav>
                                        <p:tav tm="100000">
                                          <p:val>
                                            <p:strVal val="#ppt_h"/>
                                          </p:val>
                                        </p:tav>
                                      </p:tavLst>
                                    </p:anim>
                                    <p:animEffect transition="in" filter="fade">
                                      <p:cBhvr>
                                        <p:cTn id="37" dur="10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strVal val="#ppt_w*0.70"/>
                                          </p:val>
                                        </p:tav>
                                        <p:tav tm="100000">
                                          <p:val>
                                            <p:strVal val="#ppt_w"/>
                                          </p:val>
                                        </p:tav>
                                      </p:tavLst>
                                    </p:anim>
                                    <p:anim calcmode="lin" valueType="num">
                                      <p:cBhvr>
                                        <p:cTn id="43" dur="1000" fill="hold"/>
                                        <p:tgtEl>
                                          <p:spTgt spid="6"/>
                                        </p:tgtEl>
                                        <p:attrNameLst>
                                          <p:attrName>ppt_h</p:attrName>
                                        </p:attrNameLst>
                                      </p:cBhvr>
                                      <p:tavLst>
                                        <p:tav tm="0">
                                          <p:val>
                                            <p:strVal val="#ppt_h"/>
                                          </p:val>
                                        </p:tav>
                                        <p:tav tm="100000">
                                          <p:val>
                                            <p:strVal val="#ppt_h"/>
                                          </p:val>
                                        </p:tav>
                                      </p:tavLst>
                                    </p:anim>
                                    <p:animEffect transition="in" filter="fade">
                                      <p:cBhvr>
                                        <p:cTn id="4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3" grpId="0"/>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090672"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latin typeface="微软雅黑" panose="020B0503020204020204" charset="-122"/>
              <a:ea typeface="微软雅黑" panose="020B0503020204020204" charset="-122"/>
              <a:sym typeface="+mn-ea"/>
            </a:endParaRPr>
          </a:p>
        </p:txBody>
      </p:sp>
      <p:sp>
        <p:nvSpPr>
          <p:cNvPr id="6" name="Freeform 5"/>
          <p:cNvSpPr>
            <a:spLocks noEditPoints="1"/>
          </p:cNvSpPr>
          <p:nvPr>
            <p:custDataLst>
              <p:tags r:id="rId3"/>
            </p:custDataLst>
          </p:nvPr>
        </p:nvSpPr>
        <p:spPr bwMode="auto">
          <a:xfrm rot="10800000">
            <a:off x="8001064" y="609605"/>
            <a:ext cx="601980" cy="74168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charset="-122"/>
              <a:ea typeface="微软雅黑" panose="020B0503020204020204" charset="-122"/>
            </a:endParaRPr>
          </a:p>
        </p:txBody>
      </p:sp>
      <p:sp>
        <p:nvSpPr>
          <p:cNvPr id="3" name="文本框 2"/>
          <p:cNvSpPr txBox="1"/>
          <p:nvPr>
            <p:custDataLst>
              <p:tags r:id="rId4"/>
            </p:custDataLst>
          </p:nvPr>
        </p:nvSpPr>
        <p:spPr>
          <a:xfrm>
            <a:off x="457204" y="1219210"/>
            <a:ext cx="2171710" cy="1219200"/>
          </a:xfrm>
          <a:prstGeom prst="rect">
            <a:avLst/>
          </a:prstGeom>
          <a:noFill/>
        </p:spPr>
        <p:txBody>
          <a:bodyPr wrap="square" lIns="63500" tIns="25400" rIns="63500" bIns="25400" rtlCol="0" anchor="b" anchorCtr="0">
            <a:normAutofit fontScale="92500" lnSpcReduction="10000"/>
          </a:bodyPr>
          <a:lstStyle/>
          <a:p>
            <a:pPr marL="0" indent="0" algn="l">
              <a:lnSpc>
                <a:spcPct val="100000"/>
              </a:lnSpc>
              <a:spcBef>
                <a:spcPts val="0"/>
              </a:spcBef>
              <a:spcAft>
                <a:spcPts val="0"/>
              </a:spcAft>
              <a:buSzPct val="100000"/>
              <a:buNone/>
            </a:pPr>
            <a:r>
              <a:rPr lang="zh-CN" altLang="zh-CN" sz="4400" b="1" spc="160" dirty="0">
                <a:solidFill>
                  <a:schemeClr val="lt1"/>
                </a:solidFill>
                <a:latin typeface="微软雅黑" panose="020B0503020204020204" charset="-122"/>
                <a:ea typeface="微软雅黑" panose="020B0503020204020204" charset="-122"/>
              </a:rPr>
              <a:t>清理结构</a:t>
            </a:r>
            <a:r>
              <a:rPr lang="zh-CN" altLang="zh-CN" sz="3600" b="1" spc="160" dirty="0">
                <a:solidFill>
                  <a:schemeClr val="lt1"/>
                </a:solidFill>
                <a:latin typeface="微软雅黑" panose="020B0503020204020204" charset="-122"/>
                <a:ea typeface="微软雅黑" panose="020B0503020204020204" charset="-122"/>
              </a:rPr>
              <a:t> </a:t>
            </a:r>
          </a:p>
        </p:txBody>
      </p:sp>
      <p:sp>
        <p:nvSpPr>
          <p:cNvPr id="11" name="Title 6"/>
          <p:cNvSpPr txBox="1"/>
          <p:nvPr>
            <p:custDataLst>
              <p:tags r:id="rId5"/>
            </p:custDataLst>
          </p:nvPr>
        </p:nvSpPr>
        <p:spPr>
          <a:xfrm>
            <a:off x="457200" y="2590800"/>
            <a:ext cx="2445544" cy="314452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sz="2400" b="1" spc="10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跳读：采用首尾跳读法，即速读文章的开头、结尾和每一部分开头的话，迅速找出课文中显示全文结构脉络和内容要点的最重要的句子。</a:t>
            </a:r>
          </a:p>
        </p:txBody>
      </p:sp>
      <p:sp>
        <p:nvSpPr>
          <p:cNvPr id="2" name="Title 6"/>
          <p:cNvSpPr txBox="1"/>
          <p:nvPr>
            <p:custDataLst>
              <p:tags r:id="rId6"/>
            </p:custDataLst>
          </p:nvPr>
        </p:nvSpPr>
        <p:spPr>
          <a:xfrm>
            <a:off x="3235642" y="610236"/>
            <a:ext cx="5834063" cy="57181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我主张将我们全党的学习方法和学习制度改造一下。其理由如次</a:t>
            </a:r>
          </a:p>
          <a:p>
            <a:pPr marL="0" lvl="0" indent="-285750" algn="l" fontAlgn="ctr">
              <a:lnSpc>
                <a:spcPct val="130000"/>
              </a:lnSpc>
              <a:spcBef>
                <a:spcPts val="1000"/>
              </a:spcBef>
              <a:spcAft>
                <a:spcPts val="0"/>
              </a:spcAft>
              <a:buSzPct val="100000"/>
              <a:buFont typeface="Wingdings" panose="05000000000000000000" charset="0"/>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中国共产党的二十年，就是马克思列宁主义的普遍真理和中国革命的具体实践日益结合的二十年</a:t>
            </a:r>
          </a:p>
          <a:p>
            <a:pPr marL="0" lvl="0" indent="-285750" algn="l" fontAlgn="ctr">
              <a:lnSpc>
                <a:spcPct val="130000"/>
              </a:lnSpc>
              <a:spcBef>
                <a:spcPts val="1000"/>
              </a:spcBef>
              <a:spcAft>
                <a:spcPts val="0"/>
              </a:spcAft>
              <a:buSzPct val="100000"/>
              <a:buFont typeface="Wingdings" panose="05000000000000000000" charset="0"/>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但是我们还是有缺点的，而且还有很大的缺点</a:t>
            </a:r>
          </a:p>
          <a:p>
            <a:pPr marL="0" lvl="0" indent="-285750" algn="l" fontAlgn="ctr">
              <a:lnSpc>
                <a:spcPct val="130000"/>
              </a:lnSpc>
              <a:spcBef>
                <a:spcPts val="1000"/>
              </a:spcBef>
              <a:spcAft>
                <a:spcPts val="0"/>
              </a:spcAft>
              <a:buSzPct val="100000"/>
              <a:buFont typeface="Wingdings" panose="05000000000000000000" charset="0"/>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为了反复地说明这个意思，我想将两种互相对立的态度对照地讲一下</a:t>
            </a:r>
          </a:p>
          <a:p>
            <a:pPr marL="0" lvl="0" indent="-285750" algn="l" fontAlgn="ctr">
              <a:lnSpc>
                <a:spcPct val="130000"/>
              </a:lnSpc>
              <a:spcBef>
                <a:spcPts val="1000"/>
              </a:spcBef>
              <a:spcAft>
                <a:spcPts val="0"/>
              </a:spcAft>
              <a:buSzPct val="100000"/>
              <a:buFont typeface="Wingdings" panose="05000000000000000000" charset="0"/>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依据上述意见，我有下列提议</a:t>
            </a:r>
          </a:p>
          <a:p>
            <a:pPr marL="0" lvl="0" indent="-285750" algn="l" fontAlgn="ctr">
              <a:lnSpc>
                <a:spcPct val="130000"/>
              </a:lnSpc>
              <a:spcBef>
                <a:spcPts val="1000"/>
              </a:spcBef>
              <a:spcAft>
                <a:spcPts val="0"/>
              </a:spcAft>
              <a:buSzPct val="100000"/>
              <a:buFont typeface="Wingdings" panose="05000000000000000000" charset="0"/>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在如此生动丰富的中国革命环境和世界革命环境中，我们在学习问题上的这一改造，我相信一定会有好的结果</a:t>
            </a:r>
          </a:p>
        </p:txBody>
      </p:sp>
    </p:spTree>
    <p:custDataLst>
      <p:tags r:id="rId1"/>
    </p:custDataLst>
    <p:extLst>
      <p:ext uri="{BB962C8B-B14F-4D97-AF65-F5344CB8AC3E}">
        <p14:creationId xmlns:p14="http://schemas.microsoft.com/office/powerpoint/2010/main" val="1502436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p:bldP spid="11" grpId="0"/>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13333333999999999,&quot;bottomAbs&quot;:false,&quot;left&quot;:0,&quot;leftAbs&quot;:false,&quot;right&quot;:0,&quot;rightAbs&quot;:false,&quot;top&quot;:0.13333333999999999,&quot;topAbs&quot;:false,&quot;type&quot;:&quot;belt&quot;}],&quot;direction&quot;:1,&quot;id&quot;:&quot;2020-09-16T23:38:32&quot;,&quot;maxSize&quot;:{&quot;size1&quot;:64.89963521957398},&quot;minSize&quot;:{&quot;size1&quot;:49.999635219573975},&quot;normalSize&quot;:{&quot;size1&quot;:56.89973938624064},&quot;subLayout&quot;:[{&quot;id&quot;:&quot;2020-09-16T23:38:32&quot;,&quot;maxSize&quot;:{&quot;size1&quot;:44.399745686848959},&quot;minSize&quot;:{&quot;size1&quot;:35.699745686848964},&quot;normalSize&quot;:{&quot;size1&quot;:42.81067161277489},&quot;subLayout&quot;:[{&quot;id&quot;:&quot;2020-09-16T23:38:32&quot;,&quot;margin&quot;:{&quot;bottom&quot;:0.026000002399086952,&quot;left&quot;:2.9630000591278076,&quot;right&quot;:1.6670000553131104,&quot;top&quot;:5.0799999237060547},&quot;type&quot;:0},{&quot;id&quot;:&quot;2020-09-16T23:38:32&quot;,&quot;margin&quot;:{&quot;bottom&quot;:5.0799999237060547,&quot;left&quot;:2.9630000591278076,&quot;right&quot;:1.6670000553131104,&quot;top&quot;:0.81999999284744263},&quot;type&quot;:0}],&quot;type&quot;:0},{&quot;id&quot;:&quot;2020-09-16T23:38:32&quot;,&quot;margin&quot;:{&quot;bottom&quot;:5.0799999237060547,&quot;left&quot;:0.026000002399086952,&quot;right&quot;:2.9630000591278076,&quot;top&quot;:5.0799999237060547},&quot;type&quot;:0}],&quot;type&quot;:0}"/>
  <p:tag name="KSO_WM_SLIDE_BACKGROUND" val="[&quot;belt&quot;]"/>
  <p:tag name="KSO_WM_SLIDE_RATIO" val="1.777778"/>
  <p:tag name="KSO_WM_SLIDE_ID" val="diagram2021083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396"/>
  <p:tag name="KSO_WM_SLIDE_POSITION" val="0*71"/>
  <p:tag name="KSO_WM_TAG_VERSION" val="1.0"/>
  <p:tag name="KSO_WM_BEAUTIFY_FLAG" val="#wm#"/>
  <p:tag name="KSO_WM_TEMPLATE_CATEGORY" val="diagram"/>
  <p:tag name="KSO_WM_TEMPLATE_INDEX" val="20210835"/>
  <p:tag name="KSO_WM_SLIDE_LAYOUT" val="a_d"/>
  <p:tag name="KSO_WM_SLIDE_LAYOUT_CNT" val="1_2"/>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3d5cdedb69174a308ab9b3309a45f79f&quot;,&quot;fill_align&quot;:&quot;lb&quot;,&quot;text_align&quot;:&quot;lb&quot;,&quot;text_direction&quot;:&quot;horizontal&quot;,&quot;chip_types&quot;:[&quot;header&quot;]},{&quot;fill_id&quot;:&quot;f52020562b90413a8868be7c5a3a1837&quot;,&quot;fill_align&quot;:&quot;lt&quot;,&quot;text_align&quot;:&quot;lt&quot;,&quot;text_direction&quot;:&quot;horizontal&quot;,&quot;chip_types&quot;:[&quot;text&quot;,&quot;picture&quot;,&quot;chart&quot;,&quot;table&quot;]},{&quot;fill_id&quot;:&quot;5e198fca26c04837ab52bc92ec302281&quot;,&quot;fill_align&quot;:&quot;lm&quot;,&quot;text_align&quot;:&quot;lm&quot;,&quot;text_direction&quot;:&quot;horizontal&quot;,&quot;chip_types&quot;:[&quot;picture&quot;,&quot;chart&quot;,&quot;table&quot;],&quot;support_features&quot;:[&quot;collage&quot;,&quot;carousel&quot;]}]]"/>
  <p:tag name="KSO_WM_CHIP_XID" val="5eedb48faa51720c6c8f5014"/>
  <p:tag name="KSO_WM_SLIDE_CAN_ADD_NAVIGATION" val="1"/>
  <p:tag name="KSO_WM_CHIP_GROUPID" val="5eedb48faa51720c6c8f5013"/>
  <p:tag name="KSO_WM_SLIDE_BK_DARK_LIGHT" val="2"/>
  <p:tag name="KSO_WM_SLIDE_BACKGROUND_TYPE" val="belt"/>
  <p:tag name="KSO_WM_SLIDE_SUPPORT_FEATURE_TYPE" val="0"/>
  <p:tag name="KSO_WM_TEMPLATE_ASSEMBLE_XID" val="5f6231783b8f58ab2f1d71a4"/>
  <p:tag name="KSO_WM_TEMPLATE_ASSEMBLE_GROUPID" val="5f6231783b8f58ab2f1d71a4"/>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1020_1*i*4"/>
  <p:tag name="KSO_WM_TEMPLATE_CATEGORY" val="diagram"/>
  <p:tag name="KSO_WM_TEMPLATE_INDEX" val="20211020"/>
  <p:tag name="KSO_WM_UNIT_LAYERLEVEL" val="1"/>
  <p:tag name="KSO_WM_TAG_VERSION" val="1.0"/>
  <p:tag name="KSO_WM_BEAUTIFY_FLAG" val="#wm#"/>
  <p:tag name="KSO_WM_UNIT_ADJUSTLAYOUT_ID" val="12"/>
  <p:tag name="KSO_WM_UNIT_COLOR_SCHEME_SHAPE_ID" val="12"/>
  <p:tag name="KSO_WM_UNIT_COLOR_SCHEME_PARENT_PAGE" val="0_1"/>
  <p:tag name="KSO_WM_UNIT_DECOLORIZATION" val="1"/>
  <p:tag name="KSO_WM_UNIT_BLOCK" val="0"/>
  <p:tag name="KSO_WM_UNIT_SM_LIMIT_TYPE" val="1"/>
  <p:tag name="KSO_WM_UNIT_DEC_AREA_ID" val="cfd68c60e5ec4129b3760c8b4246e74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31f54c6295c63c1a2e06e"/>
  <p:tag name="KSO_WM_CHIP_XID" val="5ef31f54c6295c63c1a2e06f"/>
  <p:tag name="KSO_WM_UNIT_LINE_FORE_SCHEMECOLOR_INDEX_BRIGHTNESS" val="-0.25"/>
  <p:tag name="KSO_WM_UNIT_LINE_FORE_SCHEMECOLOR_INDEX" val="14"/>
  <p:tag name="KSO_WM_UNIT_LINE_FILL_TYPE" val="2"/>
  <p:tag name="KSO_WM_TEMPLATE_ASSEMBLE_XID" val="5f69c09fb22fc7aed70b618a"/>
  <p:tag name="KSO_WM_TEMPLATE_ASSEMBLE_GROUPID" val="5f69c09fb22fc7aed70b618a"/>
</p:tagLst>
</file>

<file path=ppt/tags/tag100.xml><?xml version="1.0" encoding="utf-8"?>
<p:tagLst xmlns:a="http://schemas.openxmlformats.org/drawingml/2006/main" xmlns:r="http://schemas.openxmlformats.org/officeDocument/2006/relationships" xmlns:p="http://schemas.openxmlformats.org/presentationml/2006/main">
  <p:tag name="KSO_WM_UNIT_VALUE" val="888*888"/>
  <p:tag name="KSO_WM_UNIT_HIGHLIGHT" val="0"/>
  <p:tag name="KSO_WM_UNIT_COMPATIBLE" val="0"/>
  <p:tag name="KSO_WM_UNIT_DIAGRAM_ISNUMVISUAL" val="0"/>
  <p:tag name="KSO_WM_UNIT_DIAGRAM_ISREFERUNIT" val="0"/>
  <p:tag name="KSO_WM_UNIT_TYPE" val="d"/>
  <p:tag name="KSO_WM_UNIT_INDEX" val="1"/>
  <p:tag name="KSO_WM_UNIT_ID" val="diagram20210835_1*d*1"/>
  <p:tag name="KSO_WM_TEMPLATE_CATEGORY" val="diagram"/>
  <p:tag name="KSO_WM_TEMPLATE_INDEX" val="20210835"/>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lm&quot;,&quot;fill_mode&quot;:&quot;full&quot;}"/>
  <p:tag name="KSO_WM_UNIT_DEC_AREA_ID" val="1b745611d1704f2d989ce557a0883ccf"/>
  <p:tag name="KSO_WM_ASSEMBLE_CHIP_INDEX" val="51eaed3905b4440f9a76c7e773e0abf6"/>
  <p:tag name="KSO_WM_UNIT_PLACING_PICTURE" val="51eaed3905b4440f9a76c7e773e0abf6"/>
  <p:tag name="KSO_WM_UNIT_SUPPORT_UNIT_TYPE" val="[&quot;d&quot;,&quot;α&quot;,&quot;β&quot;]"/>
  <p:tag name="KSO_WM_TEMPLATE_ASSEMBLE_XID" val="5f6231783b8f58ab2f1d71a4"/>
  <p:tag name="KSO_WM_TEMPLATE_ASSEMBLE_GROUPID" val="5f6231783b8f58ab2f1d71a4"/>
  <p:tag name="KSO_WM_UNIT_PICTURE_CLIP_FLAG" val="0"/>
  <p:tag name="KSO_WM_TAG_Front_Size" val=""/>
  <p:tag name="KSO_WM_TAG_Backgroup_Id" val=""/>
  <p:tag name="KSO_WM_TAG_Backgroup_Size" val=""/>
  <p:tag name="KSO_WM_TAG_Zoder_Position" val=""/>
</p:tagLst>
</file>

<file path=ppt/tags/tag101.xml><?xml version="1.0" encoding="utf-8"?>
<p:tagLst xmlns:a="http://schemas.openxmlformats.org/drawingml/2006/main" xmlns:r="http://schemas.openxmlformats.org/officeDocument/2006/relationships" xmlns:p="http://schemas.openxmlformats.org/presentationml/2006/main">
  <p:tag name="KSO_WM_SLIDE_ID" val="diagram2021120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4"/>
  <p:tag name="KSO_WM_SLIDE_POSITION" val="0*0"/>
  <p:tag name="KSO_WM_TAG_VERSION" val="1.0"/>
  <p:tag name="KSO_WM_BEAUTIFY_FLAG" val="#wm#"/>
  <p:tag name="KSO_WM_TEMPLATE_CATEGORY" val="diagram"/>
  <p:tag name="KSO_WM_TEMPLATE_INDEX" val="20211200"/>
  <p:tag name="KSO_WM_SLIDE_LAYOUT" val="a_d_f"/>
  <p:tag name="KSO_WM_SLIDE_LAYOUT_CNT" val="1_1_1"/>
  <p:tag name="KSO_WM_SLIDE_LAYOUT_INFO" val="{&quot;id&quot;:&quot;2020-09-23T12:19:04&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09-23T12:19:04&quot;,&quot;margin&quot;:{&quot;bottom&quot;:0.3970000147819519,&quot;left&quot;:1.2699999809265137,&quot;right&quot;:1.2699999809265137,&quot;top&quot;:0.42300000786781311},&quot;type&quot;:0},{&quot;direction&quot;:1,&quot;id&quot;:&quot;2020-09-23T12:19:04&quot;,&quot;maxSize&quot;:{&quot;size1&quot;:37.499647231364477},&quot;minSize&quot;:{&quot;size1&quot;:37.499647231364477},&quot;normalSize&quot;:{&quot;size1&quot;:37.499647231364477},&quot;subLayout&quot;:[{&quot;id&quot;:&quot;2020-09-23T12:19:04&quot;,&quot;margin&quot;:{&quot;bottom&quot;:4.2329998016357422,&quot;left&quot;:2.9630000591278076,&quot;right&quot;:0.84700000286102295,&quot;top&quot;:4.2329998016357422},&quot;type&quot;:0},{&quot;id&quot;:&quot;2020-09-23T12:19:04&quot;,&quot;margin&quot;:{&quot;bottom&quot;:4.2329998016357422,&quot;left&quot;:0.84700000286102295,&quot;right&quot;:2.9630000591278076,&quot;top&quot;:4.2329998016357422},&quot;type&quot;:0}],&quot;type&quot;:0}],&quot;type&quot;:0}"/>
  <p:tag name="KSO_WM_SLIDE_BACKGROUND" val="[&quot;navigation&quot;]"/>
  <p:tag name="KSO_WM_SLIDE_RATIO" val="1.777778"/>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868e478fb0c58a943c"/>
  <p:tag name="KSO_WM_CHIP_FILLPROP" val="[[{&quot;fill_id&quot;:&quot;c934b58042b44607bfcc30469ccc57d1&quot;,&quot;fill_align&quot;:&quot;lm&quot;,&quot;text_align&quot;:&quot;lm&quot;,&quot;text_direction&quot;:&quot;horizontal&quot;,&quot;chip_types&quot;:[&quot;header&quot;]},{&quot;fill_id&quot;:&quot;e819d8cd73b74645892c2876ef19dedf&quot;,&quot;fill_align&quot;:&quot;cm&quot;,&quot;text_align&quot;:&quot;cm&quot;,&quot;text_direction&quot;:&quot;horizontal&quot;,&quot;chip_types&quot;:[&quot;text&quot;]},{&quot;fill_id&quot;:&quot;bf96bc316b8b4865a64bf2f135002b13&quot;,&quot;fill_align&quot;:&quot;cm&quot;,&quot;text_align&quot;:&quot;cm&quot;,&quot;text_direction&quot;:&quot;horizontal&quot;,&quot;chip_types&quot;:[&quot;pictext&quot;,&quot;picture&quot;,&quot;chart&quot;,&quot;table&quot;]}]]"/>
  <p:tag name="FIXED_XID_TMP" val="5f5ee1ca4d6848d78f644aeb"/>
  <p:tag name="KSO_WM_CHIP_GROUPID" val="5f5ee1ca4d6848d78f644aeb"/>
  <p:tag name="KSO_WM_SLIDE_BK_DARK_LIGHT" val="2"/>
  <p:tag name="KSO_WM_SLIDE_BACKGROUND_TYPE" val="navigation"/>
  <p:tag name="KSO_WM_SLIDE_SUPPORT_FEATURE_TYPE" val="0"/>
  <p:tag name="KSO_WM_TEMPLATE_ASSEMBLE_XID" val="5f6accb7c62b13c0b940a98b"/>
  <p:tag name="KSO_WM_TEMPLATE_ASSEMBLE_GROUPID" val="5f6accb7c62b13c0b940a98b"/>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200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200"/>
  <p:tag name="KSO_WM_UNIT_VALUE" val="159"/>
  <p:tag name="KSO_WM_TEMPLATE_ASSEMBLE_XID" val="5f6accb7c62b13c0b940a98b"/>
  <p:tag name="KSO_WM_TEMPLATE_ASSEMBLE_GROUPID" val="5f6accb7c62b13c0b940a98b"/>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200_1*i*2"/>
  <p:tag name="KSO_WM_TEMPLATE_CATEGORY" val="diagram"/>
  <p:tag name="KSO_WM_TEMPLATE_INDEX" val="20211200"/>
  <p:tag name="KSO_WM_UNIT_LAYERLEVEL" val="1"/>
  <p:tag name="KSO_WM_TAG_VERSION" val="1.0"/>
  <p:tag name="KSO_WM_BEAUTIFY_FLAG" val="#wm#"/>
  <p:tag name="KSO_WM_UNIT_BLOCK" val="0"/>
  <p:tag name="KSO_WM_UNIT_SM_LIMIT_TYPE" val="1"/>
  <p:tag name="KSO_WM_UNIT_DEC_AREA_ID" val="562a3431f2fe4c1ead5f9fc4ce666fd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5ee1ca4d6848d78f644aeb"/>
  <p:tag name="KSO_WM_CHIP_XID" val="5f5f3b868e478fb0c58a943c"/>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689"/>
  <p:tag name="KSO_WM_TEMPLATE_ASSEMBLE_XID" val="5f6accb7c62b13c0b940a98b"/>
  <p:tag name="KSO_WM_TEMPLATE_ASSEMBLE_GROUPID" val="5f6accb7c62b13c0b940a98b"/>
</p:tagLst>
</file>

<file path=ppt/tags/tag10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1200_1*a*1"/>
  <p:tag name="KSO_WM_TEMPLATE_CATEGORY" val="diagram"/>
  <p:tag name="KSO_WM_TEMPLATE_INDEX" val="2021120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9cc3b33009e64d0bbcfa84c6ebf65585"/>
  <p:tag name="KSO_WM_UNIT_DECORATE_INFO" val=""/>
  <p:tag name="KSO_WM_UNIT_SM_LIMIT_TYPE" val=""/>
  <p:tag name="KSO_WM_CHIP_FILLAREA_FILL_RULE" val="{&quot;fill_align&quot;:&quot;lm&quot;,&quot;fill_mode&quot;:&quot;full&quot;,&quot;sacle_strategy&quot;:&quot;smart&quot;}"/>
  <p:tag name="KSO_WM_ASSEMBLE_CHIP_INDEX" val="b9b8a1950cec4adaab2aa371877d784c"/>
  <p:tag name="KSO_WM_UNIT_TEXT_FILL_FORE_SCHEMECOLOR_INDEX_BRIGHTNESS" val="0"/>
  <p:tag name="KSO_WM_UNIT_TEXT_FILL_FORE_SCHEMECOLOR_INDEX" val="13"/>
  <p:tag name="KSO_WM_UNIT_TEXT_FILL_TYPE" val="1"/>
  <p:tag name="KSO_WM_TEMPLATE_ASSEMBLE_XID" val="5f6accb7c62b13c0b940a98b"/>
  <p:tag name="KSO_WM_TEMPLATE_ASSEMBLE_GROUPID" val="5f6accb7c62b13c0b940a98b"/>
  <p:tag name="KSO_WM_TAG_Front_Size" val=""/>
  <p:tag name="KSO_WM_TAG_Backgroup_Id" val=""/>
  <p:tag name="KSO_WM_TAG_Backgroup_Size" val=""/>
  <p:tag name="KSO_WM_TAG_Zoder_Position" val=""/>
</p:tagLst>
</file>

<file path=ppt/tags/tag10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200_1*f*1"/>
  <p:tag name="KSO_WM_TEMPLATE_CATEGORY" val="diagram"/>
  <p:tag name="KSO_WM_TEMPLATE_INDEX" val="20211200"/>
  <p:tag name="KSO_WM_UNIT_LAYERLEVEL" val="1"/>
  <p:tag name="KSO_WM_TAG_VERSION" val="1.0"/>
  <p:tag name="KSO_WM_BEAUTIFY_FLAG" val="#wm#"/>
  <p:tag name="KSO_WM_UNIT_DEFAULT_FONT" val="14;20;2"/>
  <p:tag name="KSO_WM_UNIT_BLOCK" val="0"/>
  <p:tag name="KSO_WM_UNIT_VALUE" val="48"/>
  <p:tag name="KSO_WM_UNIT_SHOW_EDIT_AREA_INDICATION" val="1"/>
  <p:tag name="KSO_WM_CHIP_GROUPID" val="5e6b05596848fb12bee65ac8"/>
  <p:tag name="KSO_WM_CHIP_XID" val="5e6b05596848fb12bee65aca"/>
  <p:tag name="KSO_WM_UNIT_DEC_AREA_ID" val="2fe6969377df4666a487f22a14addd9a"/>
  <p:tag name="KSO_WM_UNIT_DECORATE_INFO" val=""/>
  <p:tag name="KSO_WM_UNIT_SM_LIMIT_TYPE" val=""/>
  <p:tag name="KSO_WM_CHIP_FILLAREA_FILL_RULE" val="{&quot;fill_align&quot;:&quot;cm&quot;,&quot;fill_mode&quot;:&quot;full&quot;,&quot;sacle_strategy&quot;:&quot;smart&quot;}"/>
  <p:tag name="KSO_WM_ASSEMBLE_CHIP_INDEX" val="bbf8bada7cc14e8186c3d5fb74264041"/>
  <p:tag name="KSO_WM_UNIT_TEXT_FILL_FORE_SCHEMECOLOR_INDEX_BRIGHTNESS" val="0.25"/>
  <p:tag name="KSO_WM_UNIT_TEXT_FILL_FORE_SCHEMECOLOR_INDEX" val="13"/>
  <p:tag name="KSO_WM_UNIT_TEXT_FILL_TYPE" val="1"/>
  <p:tag name="KSO_WM_TEMPLATE_ASSEMBLE_XID" val="5f6accb7c62b13c0b940a98b"/>
  <p:tag name="KSO_WM_TEMPLATE_ASSEMBLE_GROUPID" val="5f6accb7c62b13c0b940a98b"/>
  <p:tag name="KSO_WM_TAG_Front_Size" val=""/>
  <p:tag name="KSO_WM_TAG_Backgroup_Id" val=""/>
  <p:tag name="KSO_WM_TAG_Backgroup_Size" val=""/>
  <p:tag name="KSO_WM_TAG_Zoder_Position" val=""/>
</p:tagLst>
</file>

<file path=ppt/tags/tag106.xml><?xml version="1.0" encoding="utf-8"?>
<p:tagLst xmlns:a="http://schemas.openxmlformats.org/drawingml/2006/main" xmlns:r="http://schemas.openxmlformats.org/officeDocument/2006/relationships" xmlns:p="http://schemas.openxmlformats.org/presentationml/2006/main">
  <p:tag name="KSO_WM_UNIT_VALUE" val="698*1734"/>
  <p:tag name="KSO_WM_UNIT_HIGHLIGHT" val="0"/>
  <p:tag name="KSO_WM_UNIT_COMPATIBLE" val="0"/>
  <p:tag name="KSO_WM_UNIT_DIAGRAM_ISNUMVISUAL" val="0"/>
  <p:tag name="KSO_WM_UNIT_DIAGRAM_ISREFERUNIT" val="0"/>
  <p:tag name="KSO_WM_UNIT_TYPE" val="d"/>
  <p:tag name="KSO_WM_UNIT_INDEX" val="1"/>
  <p:tag name="KSO_WM_UNIT_ID" val="diagram20211200_1*d*1"/>
  <p:tag name="KSO_WM_TEMPLATE_CATEGORY" val="diagram"/>
  <p:tag name="KSO_WM_TEMPLATE_INDEX" val="20211200"/>
  <p:tag name="KSO_WM_UNIT_LAYERLEVEL" val="1"/>
  <p:tag name="KSO_WM_TAG_VERSION" val="1.0"/>
  <p:tag name="KSO_WM_BEAUTIFY_FLAG" val="#wm#"/>
  <p:tag name="KSO_WM_CHIP_GROUPID" val="5e7310da9a230a26b9e88a19"/>
  <p:tag name="KSO_WM_CHIP_XID" val="5e7310da9a230a26b9e88a1a"/>
  <p:tag name="KSO_WM_UNIT_DEC_AREA_ID" val="acaf00b8dca8445387ff2814f93ac5f5"/>
  <p:tag name="KSO_WM_UNIT_DECORATE_INFO" val=""/>
  <p:tag name="KSO_WM_UNIT_SM_LIMIT_TYPE" val=""/>
  <p:tag name="KSO_WM_CHIP_FILLAREA_FILL_RULE" val="{&quot;fill_align&quot;:&quot;cm&quot;,&quot;fill_mode&quot;:&quot;full&quot;,&quot;sacle_strategy&quot;:&quot;smart&quot;}"/>
  <p:tag name="KSO_WM_ASSEMBLE_CHIP_INDEX" val="ead1ff2554164f3795f3973a9ea2ad8c"/>
  <p:tag name="KSO_WM_UNIT_PLACING_PICTURE" val="ead1ff2554164f3795f3973a9ea2ad8c"/>
  <p:tag name="KSO_WM_UNIT_SUPPORT_UNIT_TYPE" val="[&quot;d&quot;,&quot;α&quot;,&quot;β&quot;]"/>
  <p:tag name="KSO_WM_TEMPLATE_ASSEMBLE_XID" val="5f6accb7c62b13c0b940a98b"/>
  <p:tag name="KSO_WM_TEMPLATE_ASSEMBLE_GROUPID" val="5f6accb7c62b13c0b940a98b"/>
  <p:tag name="KSO_WM_UNIT_PICTURE_CLIP_FLAG" val="0"/>
  <p:tag name="KSO_WM_TAG_Front_Size" val=""/>
  <p:tag name="KSO_WM_TAG_Backgroup_Id" val=""/>
  <p:tag name="KSO_WM_TAG_Backgroup_Size" val=""/>
  <p:tag name="KSO_WM_TAG_Zoder_Position" val=""/>
</p:tagLst>
</file>

<file path=ppt/tags/tag107.xml><?xml version="1.0" encoding="utf-8"?>
<p:tagLst xmlns:a="http://schemas.openxmlformats.org/drawingml/2006/main" xmlns:r="http://schemas.openxmlformats.org/officeDocument/2006/relationships" xmlns:p="http://schemas.openxmlformats.org/presentationml/2006/main">
  <p:tag name="KSO_WM_SLIDE_ID" val="diagram2021120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4"/>
  <p:tag name="KSO_WM_SLIDE_POSITION" val="0*0"/>
  <p:tag name="KSO_WM_TAG_VERSION" val="1.0"/>
  <p:tag name="KSO_WM_BEAUTIFY_FLAG" val="#wm#"/>
  <p:tag name="KSO_WM_TEMPLATE_CATEGORY" val="diagram"/>
  <p:tag name="KSO_WM_TEMPLATE_INDEX" val="20211200"/>
  <p:tag name="KSO_WM_SLIDE_LAYOUT" val="a_d_f"/>
  <p:tag name="KSO_WM_SLIDE_LAYOUT_CNT" val="1_1_1"/>
  <p:tag name="KSO_WM_SLIDE_LAYOUT_INFO" val="{&quot;id&quot;:&quot;2020-09-23T12:19:04&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09-23T12:19:04&quot;,&quot;margin&quot;:{&quot;bottom&quot;:0.3970000147819519,&quot;left&quot;:1.2699999809265137,&quot;right&quot;:1.2699999809265137,&quot;top&quot;:0.42300000786781311},&quot;type&quot;:0},{&quot;direction&quot;:1,&quot;id&quot;:&quot;2020-09-23T12:19:04&quot;,&quot;maxSize&quot;:{&quot;size1&quot;:37.499647231364477},&quot;minSize&quot;:{&quot;size1&quot;:37.499647231364477},&quot;normalSize&quot;:{&quot;size1&quot;:37.499647231364477},&quot;subLayout&quot;:[{&quot;id&quot;:&quot;2020-09-23T12:19:04&quot;,&quot;margin&quot;:{&quot;bottom&quot;:4.2329998016357422,&quot;left&quot;:2.9630000591278076,&quot;right&quot;:0.84700000286102295,&quot;top&quot;:4.2329998016357422},&quot;type&quot;:0},{&quot;id&quot;:&quot;2020-09-23T12:19:04&quot;,&quot;margin&quot;:{&quot;bottom&quot;:4.2329998016357422,&quot;left&quot;:0.84700000286102295,&quot;right&quot;:2.9630000591278076,&quot;top&quot;:4.2329998016357422},&quot;type&quot;:0}],&quot;type&quot;:0}],&quot;type&quot;:0}"/>
  <p:tag name="KSO_WM_SLIDE_BACKGROUND" val="[&quot;navigation&quot;]"/>
  <p:tag name="KSO_WM_SLIDE_RATIO" val="1.777778"/>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868e478fb0c58a943c"/>
  <p:tag name="KSO_WM_CHIP_FILLPROP" val="[[{&quot;fill_id&quot;:&quot;c934b58042b44607bfcc30469ccc57d1&quot;,&quot;fill_align&quot;:&quot;lm&quot;,&quot;text_align&quot;:&quot;lm&quot;,&quot;text_direction&quot;:&quot;horizontal&quot;,&quot;chip_types&quot;:[&quot;header&quot;]},{&quot;fill_id&quot;:&quot;e819d8cd73b74645892c2876ef19dedf&quot;,&quot;fill_align&quot;:&quot;cm&quot;,&quot;text_align&quot;:&quot;cm&quot;,&quot;text_direction&quot;:&quot;horizontal&quot;,&quot;chip_types&quot;:[&quot;text&quot;]},{&quot;fill_id&quot;:&quot;bf96bc316b8b4865a64bf2f135002b13&quot;,&quot;fill_align&quot;:&quot;cm&quot;,&quot;text_align&quot;:&quot;cm&quot;,&quot;text_direction&quot;:&quot;horizontal&quot;,&quot;chip_types&quot;:[&quot;pictext&quot;,&quot;picture&quot;,&quot;chart&quot;,&quot;table&quot;]}]]"/>
  <p:tag name="FIXED_XID_TMP" val="5f5ee1ca4d6848d78f644aeb"/>
  <p:tag name="KSO_WM_CHIP_GROUPID" val="5f5ee1ca4d6848d78f644aeb"/>
  <p:tag name="KSO_WM_SLIDE_BK_DARK_LIGHT" val="2"/>
  <p:tag name="KSO_WM_SLIDE_BACKGROUND_TYPE" val="navigation"/>
  <p:tag name="KSO_WM_SLIDE_SUPPORT_FEATURE_TYPE" val="0"/>
  <p:tag name="KSO_WM_TEMPLATE_ASSEMBLE_XID" val="5f6accb7c62b13c0b940a98b"/>
  <p:tag name="KSO_WM_TEMPLATE_ASSEMBLE_GROUPID" val="5f6accb7c62b13c0b940a98b"/>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200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200"/>
  <p:tag name="KSO_WM_UNIT_VALUE" val="159"/>
  <p:tag name="KSO_WM_TEMPLATE_ASSEMBLE_XID" val="5f6accb7c62b13c0b940a98b"/>
  <p:tag name="KSO_WM_TEMPLATE_ASSEMBLE_GROUPID" val="5f6accb7c62b13c0b940a98b"/>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200_1*i*2"/>
  <p:tag name="KSO_WM_TEMPLATE_CATEGORY" val="diagram"/>
  <p:tag name="KSO_WM_TEMPLATE_INDEX" val="20211200"/>
  <p:tag name="KSO_WM_UNIT_LAYERLEVEL" val="1"/>
  <p:tag name="KSO_WM_TAG_VERSION" val="1.0"/>
  <p:tag name="KSO_WM_BEAUTIFY_FLAG" val="#wm#"/>
  <p:tag name="KSO_WM_UNIT_BLOCK" val="0"/>
  <p:tag name="KSO_WM_UNIT_SM_LIMIT_TYPE" val="1"/>
  <p:tag name="KSO_WM_UNIT_DEC_AREA_ID" val="562a3431f2fe4c1ead5f9fc4ce666fd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5ee1ca4d6848d78f644aeb"/>
  <p:tag name="KSO_WM_CHIP_XID" val="5f5f3b868e478fb0c58a943c"/>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689"/>
  <p:tag name="KSO_WM_TEMPLATE_ASSEMBLE_XID" val="5f6accb7c62b13c0b940a98b"/>
  <p:tag name="KSO_WM_TEMPLATE_ASSEMBLE_GROUPID" val="5f6accb7c62b13c0b940a98b"/>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1020_1*i*5"/>
  <p:tag name="KSO_WM_TEMPLATE_CATEGORY" val="diagram"/>
  <p:tag name="KSO_WM_TEMPLATE_INDEX" val="20211020"/>
  <p:tag name="KSO_WM_UNIT_LAYERLEVEL" val="1"/>
  <p:tag name="KSO_WM_TAG_VERSION" val="1.0"/>
  <p:tag name="KSO_WM_BEAUTIFY_FLAG" val="#wm#"/>
  <p:tag name="KSO_WM_UNIT_ADJUSTLAYOUT_ID" val="11"/>
  <p:tag name="KSO_WM_UNIT_COLOR_SCHEME_SHAPE_ID" val="11"/>
  <p:tag name="KSO_WM_UNIT_COLOR_SCHEME_PARENT_PAGE" val="0_1"/>
  <p:tag name="KSO_WM_UNIT_DECOLORIZATION" val="1"/>
  <p:tag name="KSO_WM_UNIT_BLOCK" val="0"/>
  <p:tag name="KSO_WM_UNIT_SM_LIMIT_TYPE" val="3"/>
  <p:tag name="KSO_WM_UNIT_DEC_AREA_ID" val="844300c7c3344defb7e8e749be6248d5"/>
  <p:tag name="KSO_WM_UNIT_DECORATE_INFO" val="{&quot;DecorateInfoH&quot;:{&quot;IsAbs&quot;:true},&quot;DecorateInfoW&quot;:{&quot;IsAbs&quot;:false},&quot;DecorateInfoX&quot;:{&quot;IsAbs&quot;:true,&quot;Pos&quot;:1},&quot;DecorateInfoY&quot;:{&quot;IsAbs&quot;:true,&quot;Pos&quot;:2},&quot;ReferentInfo&quot;:{&quot;Id&quot;:&quot;209e853400d048f2b9530ce7b0144219&quot;,&quot;X&quot;:{&quot;Pos&quot;:1},&quot;Y&quot;:{&quot;Pos&quot;:2}},&quot;whChangeMode&quot;:0}"/>
  <p:tag name="KSO_WM_CHIP_GROUPID" val="5ef31f54c6295c63c1a2e06e"/>
  <p:tag name="KSO_WM_CHIP_XID" val="5ef31f54c6295c63c1a2e06f"/>
  <p:tag name="KSO_WM_UNIT_LINE_FORE_SCHEMECOLOR_INDEX_BRIGHTNESS" val="-0.25"/>
  <p:tag name="KSO_WM_UNIT_LINE_FORE_SCHEMECOLOR_INDEX" val="14"/>
  <p:tag name="KSO_WM_UNIT_LINE_FILL_TYPE" val="2"/>
  <p:tag name="KSO_WM_TEMPLATE_ASSEMBLE_XID" val="5f69c09fb22fc7aed70b618a"/>
  <p:tag name="KSO_WM_TEMPLATE_ASSEMBLE_GROUPID" val="5f69c09fb22fc7aed70b618a"/>
</p:tagLst>
</file>

<file path=ppt/tags/tag11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1200_1*a*1"/>
  <p:tag name="KSO_WM_TEMPLATE_CATEGORY" val="diagram"/>
  <p:tag name="KSO_WM_TEMPLATE_INDEX" val="2021120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9cc3b33009e64d0bbcfa84c6ebf65585"/>
  <p:tag name="KSO_WM_UNIT_DECORATE_INFO" val=""/>
  <p:tag name="KSO_WM_UNIT_SM_LIMIT_TYPE" val=""/>
  <p:tag name="KSO_WM_CHIP_FILLAREA_FILL_RULE" val="{&quot;fill_align&quot;:&quot;lm&quot;,&quot;fill_mode&quot;:&quot;full&quot;,&quot;sacle_strategy&quot;:&quot;smart&quot;}"/>
  <p:tag name="KSO_WM_ASSEMBLE_CHIP_INDEX" val="b9b8a1950cec4adaab2aa371877d784c"/>
  <p:tag name="KSO_WM_UNIT_TEXT_FILL_FORE_SCHEMECOLOR_INDEX_BRIGHTNESS" val="0"/>
  <p:tag name="KSO_WM_UNIT_TEXT_FILL_FORE_SCHEMECOLOR_INDEX" val="13"/>
  <p:tag name="KSO_WM_UNIT_TEXT_FILL_TYPE" val="1"/>
  <p:tag name="KSO_WM_TEMPLATE_ASSEMBLE_XID" val="5f6accb7c62b13c0b940a98b"/>
  <p:tag name="KSO_WM_TEMPLATE_ASSEMBLE_GROUPID" val="5f6accb7c62b13c0b940a98b"/>
  <p:tag name="KSO_WM_TAG_Front_Size" val=""/>
  <p:tag name="KSO_WM_TAG_Backgroup_Id" val=""/>
  <p:tag name="KSO_WM_TAG_Backgroup_Size" val=""/>
  <p:tag name="KSO_WM_TAG_Zoder_Position" val=""/>
</p:tagLst>
</file>

<file path=ppt/tags/tag11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200_1*f*1"/>
  <p:tag name="KSO_WM_TEMPLATE_CATEGORY" val="diagram"/>
  <p:tag name="KSO_WM_TEMPLATE_INDEX" val="20211200"/>
  <p:tag name="KSO_WM_UNIT_LAYERLEVEL" val="1"/>
  <p:tag name="KSO_WM_TAG_VERSION" val="1.0"/>
  <p:tag name="KSO_WM_BEAUTIFY_FLAG" val="#wm#"/>
  <p:tag name="KSO_WM_UNIT_DEFAULT_FONT" val="14;20;2"/>
  <p:tag name="KSO_WM_UNIT_BLOCK" val="0"/>
  <p:tag name="KSO_WM_UNIT_VALUE" val="48"/>
  <p:tag name="KSO_WM_UNIT_SHOW_EDIT_AREA_INDICATION" val="1"/>
  <p:tag name="KSO_WM_CHIP_GROUPID" val="5e6b05596848fb12bee65ac8"/>
  <p:tag name="KSO_WM_CHIP_XID" val="5e6b05596848fb12bee65aca"/>
  <p:tag name="KSO_WM_UNIT_DEC_AREA_ID" val="2fe6969377df4666a487f22a14addd9a"/>
  <p:tag name="KSO_WM_UNIT_DECORATE_INFO" val=""/>
  <p:tag name="KSO_WM_UNIT_SM_LIMIT_TYPE" val=""/>
  <p:tag name="KSO_WM_CHIP_FILLAREA_FILL_RULE" val="{&quot;fill_align&quot;:&quot;cm&quot;,&quot;fill_mode&quot;:&quot;full&quot;,&quot;sacle_strategy&quot;:&quot;smart&quot;}"/>
  <p:tag name="KSO_WM_ASSEMBLE_CHIP_INDEX" val="bbf8bada7cc14e8186c3d5fb74264041"/>
  <p:tag name="KSO_WM_UNIT_TEXT_FILL_FORE_SCHEMECOLOR_INDEX_BRIGHTNESS" val="0.25"/>
  <p:tag name="KSO_WM_UNIT_TEXT_FILL_FORE_SCHEMECOLOR_INDEX" val="13"/>
  <p:tag name="KSO_WM_UNIT_TEXT_FILL_TYPE" val="1"/>
  <p:tag name="KSO_WM_TEMPLATE_ASSEMBLE_XID" val="5f6accb7c62b13c0b940a98b"/>
  <p:tag name="KSO_WM_TEMPLATE_ASSEMBLE_GROUPID" val="5f6accb7c62b13c0b940a98b"/>
  <p:tag name="KSO_WM_TAG_Front_Size" val=""/>
  <p:tag name="KSO_WM_TAG_Backgroup_Id" val=""/>
  <p:tag name="KSO_WM_TAG_Backgroup_Size" val=""/>
  <p:tag name="KSO_WM_TAG_Zoder_Position" val=""/>
</p:tagLst>
</file>

<file path=ppt/tags/tag112.xml><?xml version="1.0" encoding="utf-8"?>
<p:tagLst xmlns:a="http://schemas.openxmlformats.org/drawingml/2006/main" xmlns:r="http://schemas.openxmlformats.org/officeDocument/2006/relationships" xmlns:p="http://schemas.openxmlformats.org/presentationml/2006/main">
  <p:tag name="KSO_WM_SLIDE_ID" val="diagram2021120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4"/>
  <p:tag name="KSO_WM_SLIDE_POSITION" val="0*0"/>
  <p:tag name="KSO_WM_TAG_VERSION" val="1.0"/>
  <p:tag name="KSO_WM_BEAUTIFY_FLAG" val="#wm#"/>
  <p:tag name="KSO_WM_TEMPLATE_CATEGORY" val="diagram"/>
  <p:tag name="KSO_WM_TEMPLATE_INDEX" val="20211200"/>
  <p:tag name="KSO_WM_SLIDE_LAYOUT" val="a_d_f"/>
  <p:tag name="KSO_WM_SLIDE_LAYOUT_CNT" val="1_1_1"/>
  <p:tag name="KSO_WM_SLIDE_LAYOUT_INFO" val="{&quot;id&quot;:&quot;2020-09-23T12:19:04&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09-23T12:19:04&quot;,&quot;margin&quot;:{&quot;bottom&quot;:0.3970000147819519,&quot;left&quot;:1.2699999809265137,&quot;right&quot;:1.2699999809265137,&quot;top&quot;:0.42300000786781311},&quot;type&quot;:0},{&quot;direction&quot;:1,&quot;id&quot;:&quot;2020-09-23T12:19:04&quot;,&quot;maxSize&quot;:{&quot;size1&quot;:37.499647231364477},&quot;minSize&quot;:{&quot;size1&quot;:37.499647231364477},&quot;normalSize&quot;:{&quot;size1&quot;:37.499647231364477},&quot;subLayout&quot;:[{&quot;id&quot;:&quot;2020-09-23T12:19:04&quot;,&quot;margin&quot;:{&quot;bottom&quot;:4.2329998016357422,&quot;left&quot;:2.9630000591278076,&quot;right&quot;:0.84700000286102295,&quot;top&quot;:4.2329998016357422},&quot;type&quot;:0},{&quot;id&quot;:&quot;2020-09-23T12:19:04&quot;,&quot;margin&quot;:{&quot;bottom&quot;:4.2329998016357422,&quot;left&quot;:0.84700000286102295,&quot;right&quot;:2.9630000591278076,&quot;top&quot;:4.2329998016357422},&quot;type&quot;:0}],&quot;type&quot;:0}],&quot;type&quot;:0}"/>
  <p:tag name="KSO_WM_SLIDE_BACKGROUND" val="[&quot;navigation&quot;]"/>
  <p:tag name="KSO_WM_SLIDE_RATIO" val="1.777778"/>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868e478fb0c58a943c"/>
  <p:tag name="KSO_WM_CHIP_FILLPROP" val="[[{&quot;fill_id&quot;:&quot;c934b58042b44607bfcc30469ccc57d1&quot;,&quot;fill_align&quot;:&quot;lm&quot;,&quot;text_align&quot;:&quot;lm&quot;,&quot;text_direction&quot;:&quot;horizontal&quot;,&quot;chip_types&quot;:[&quot;header&quot;]},{&quot;fill_id&quot;:&quot;e819d8cd73b74645892c2876ef19dedf&quot;,&quot;fill_align&quot;:&quot;cm&quot;,&quot;text_align&quot;:&quot;cm&quot;,&quot;text_direction&quot;:&quot;horizontal&quot;,&quot;chip_types&quot;:[&quot;text&quot;]},{&quot;fill_id&quot;:&quot;bf96bc316b8b4865a64bf2f135002b13&quot;,&quot;fill_align&quot;:&quot;cm&quot;,&quot;text_align&quot;:&quot;cm&quot;,&quot;text_direction&quot;:&quot;horizontal&quot;,&quot;chip_types&quot;:[&quot;pictext&quot;,&quot;picture&quot;,&quot;chart&quot;,&quot;table&quot;]}]]"/>
  <p:tag name="FIXED_XID_TMP" val="5f5ee1ca4d6848d78f644aeb"/>
  <p:tag name="KSO_WM_CHIP_GROUPID" val="5f5ee1ca4d6848d78f644aeb"/>
  <p:tag name="KSO_WM_SLIDE_BK_DARK_LIGHT" val="2"/>
  <p:tag name="KSO_WM_SLIDE_BACKGROUND_TYPE" val="navigation"/>
  <p:tag name="KSO_WM_SLIDE_SUPPORT_FEATURE_TYPE" val="0"/>
  <p:tag name="KSO_WM_TEMPLATE_ASSEMBLE_XID" val="5f6accb7c62b13c0b940a98b"/>
  <p:tag name="KSO_WM_TEMPLATE_ASSEMBLE_GROUPID" val="5f6accb7c62b13c0b940a98b"/>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200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200"/>
  <p:tag name="KSO_WM_UNIT_VALUE" val="159"/>
  <p:tag name="KSO_WM_TEMPLATE_ASSEMBLE_XID" val="5f6accb7c62b13c0b940a98b"/>
  <p:tag name="KSO_WM_TEMPLATE_ASSEMBLE_GROUPID" val="5f6accb7c62b13c0b940a98b"/>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200_1*i*2"/>
  <p:tag name="KSO_WM_TEMPLATE_CATEGORY" val="diagram"/>
  <p:tag name="KSO_WM_TEMPLATE_INDEX" val="20211200"/>
  <p:tag name="KSO_WM_UNIT_LAYERLEVEL" val="1"/>
  <p:tag name="KSO_WM_TAG_VERSION" val="1.0"/>
  <p:tag name="KSO_WM_BEAUTIFY_FLAG" val="#wm#"/>
  <p:tag name="KSO_WM_UNIT_BLOCK" val="0"/>
  <p:tag name="KSO_WM_UNIT_SM_LIMIT_TYPE" val="1"/>
  <p:tag name="KSO_WM_UNIT_DEC_AREA_ID" val="562a3431f2fe4c1ead5f9fc4ce666fd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5ee1ca4d6848d78f644aeb"/>
  <p:tag name="KSO_WM_CHIP_XID" val="5f5f3b868e478fb0c58a943c"/>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689"/>
  <p:tag name="KSO_WM_TEMPLATE_ASSEMBLE_XID" val="5f6accb7c62b13c0b940a98b"/>
  <p:tag name="KSO_WM_TEMPLATE_ASSEMBLE_GROUPID" val="5f6accb7c62b13c0b940a98b"/>
</p:tagLst>
</file>

<file path=ppt/tags/tag11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1200_1*a*1"/>
  <p:tag name="KSO_WM_TEMPLATE_CATEGORY" val="diagram"/>
  <p:tag name="KSO_WM_TEMPLATE_INDEX" val="2021120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9cc3b33009e64d0bbcfa84c6ebf65585"/>
  <p:tag name="KSO_WM_UNIT_DECORATE_INFO" val=""/>
  <p:tag name="KSO_WM_UNIT_SM_LIMIT_TYPE" val=""/>
  <p:tag name="KSO_WM_CHIP_FILLAREA_FILL_RULE" val="{&quot;fill_align&quot;:&quot;lm&quot;,&quot;fill_mode&quot;:&quot;full&quot;,&quot;sacle_strategy&quot;:&quot;smart&quot;}"/>
  <p:tag name="KSO_WM_ASSEMBLE_CHIP_INDEX" val="b9b8a1950cec4adaab2aa371877d784c"/>
  <p:tag name="KSO_WM_UNIT_TEXT_FILL_FORE_SCHEMECOLOR_INDEX_BRIGHTNESS" val="0"/>
  <p:tag name="KSO_WM_UNIT_TEXT_FILL_FORE_SCHEMECOLOR_INDEX" val="13"/>
  <p:tag name="KSO_WM_UNIT_TEXT_FILL_TYPE" val="1"/>
  <p:tag name="KSO_WM_TEMPLATE_ASSEMBLE_XID" val="5f6accb7c62b13c0b940a98b"/>
  <p:tag name="KSO_WM_TEMPLATE_ASSEMBLE_GROUPID" val="5f6accb7c62b13c0b940a98b"/>
  <p:tag name="KSO_WM_TAG_Front_Size" val=""/>
  <p:tag name="KSO_WM_TAG_Backgroup_Id" val=""/>
  <p:tag name="KSO_WM_TAG_Backgroup_Size" val=""/>
  <p:tag name="KSO_WM_TAG_Zoder_Position" val=""/>
</p:tagLst>
</file>

<file path=ppt/tags/tag11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200_1*f*1"/>
  <p:tag name="KSO_WM_TEMPLATE_CATEGORY" val="diagram"/>
  <p:tag name="KSO_WM_TEMPLATE_INDEX" val="20211200"/>
  <p:tag name="KSO_WM_UNIT_LAYERLEVEL" val="1"/>
  <p:tag name="KSO_WM_TAG_VERSION" val="1.0"/>
  <p:tag name="KSO_WM_BEAUTIFY_FLAG" val="#wm#"/>
  <p:tag name="KSO_WM_UNIT_DEFAULT_FONT" val="14;20;2"/>
  <p:tag name="KSO_WM_UNIT_BLOCK" val="0"/>
  <p:tag name="KSO_WM_UNIT_VALUE" val="48"/>
  <p:tag name="KSO_WM_UNIT_SHOW_EDIT_AREA_INDICATION" val="1"/>
  <p:tag name="KSO_WM_CHIP_GROUPID" val="5e6b05596848fb12bee65ac8"/>
  <p:tag name="KSO_WM_CHIP_XID" val="5e6b05596848fb12bee65aca"/>
  <p:tag name="KSO_WM_UNIT_DEC_AREA_ID" val="2fe6969377df4666a487f22a14addd9a"/>
  <p:tag name="KSO_WM_UNIT_DECORATE_INFO" val=""/>
  <p:tag name="KSO_WM_UNIT_SM_LIMIT_TYPE" val=""/>
  <p:tag name="KSO_WM_CHIP_FILLAREA_FILL_RULE" val="{&quot;fill_align&quot;:&quot;cm&quot;,&quot;fill_mode&quot;:&quot;full&quot;,&quot;sacle_strategy&quot;:&quot;smart&quot;}"/>
  <p:tag name="KSO_WM_ASSEMBLE_CHIP_INDEX" val="bbf8bada7cc14e8186c3d5fb74264041"/>
  <p:tag name="KSO_WM_UNIT_TEXT_FILL_FORE_SCHEMECOLOR_INDEX_BRIGHTNESS" val="0.25"/>
  <p:tag name="KSO_WM_UNIT_TEXT_FILL_FORE_SCHEMECOLOR_INDEX" val="13"/>
  <p:tag name="KSO_WM_UNIT_TEXT_FILL_TYPE" val="1"/>
  <p:tag name="KSO_WM_TEMPLATE_ASSEMBLE_XID" val="5f6accb7c62b13c0b940a98b"/>
  <p:tag name="KSO_WM_TEMPLATE_ASSEMBLE_GROUPID" val="5f6accb7c62b13c0b940a98b"/>
  <p:tag name="KSO_WM_TAG_Front_Size" val=""/>
  <p:tag name="KSO_WM_TAG_Backgroup_Id" val=""/>
  <p:tag name="KSO_WM_TAG_Backgroup_Size" val=""/>
  <p:tag name="KSO_WM_TAG_Zoder_Position" val=""/>
</p:tagLst>
</file>

<file path=ppt/tags/tag117.xml><?xml version="1.0" encoding="utf-8"?>
<p:tagLst xmlns:a="http://schemas.openxmlformats.org/drawingml/2006/main" xmlns:r="http://schemas.openxmlformats.org/officeDocument/2006/relationships" xmlns:p="http://schemas.openxmlformats.org/presentationml/2006/main">
  <p:tag name="KSO_WM_UNIT_VALUE" val="698*1734"/>
  <p:tag name="KSO_WM_UNIT_HIGHLIGHT" val="0"/>
  <p:tag name="KSO_WM_UNIT_COMPATIBLE" val="0"/>
  <p:tag name="KSO_WM_UNIT_DIAGRAM_ISNUMVISUAL" val="0"/>
  <p:tag name="KSO_WM_UNIT_DIAGRAM_ISREFERUNIT" val="0"/>
  <p:tag name="KSO_WM_UNIT_TYPE" val="d"/>
  <p:tag name="KSO_WM_UNIT_INDEX" val="1"/>
  <p:tag name="KSO_WM_UNIT_ID" val="diagram20211200_1*d*1"/>
  <p:tag name="KSO_WM_TEMPLATE_CATEGORY" val="diagram"/>
  <p:tag name="KSO_WM_TEMPLATE_INDEX" val="20211200"/>
  <p:tag name="KSO_WM_UNIT_LAYERLEVEL" val="1"/>
  <p:tag name="KSO_WM_TAG_VERSION" val="1.0"/>
  <p:tag name="KSO_WM_BEAUTIFY_FLAG" val="#wm#"/>
  <p:tag name="KSO_WM_CHIP_GROUPID" val="5e7310da9a230a26b9e88a19"/>
  <p:tag name="KSO_WM_CHIP_XID" val="5e7310da9a230a26b9e88a1a"/>
  <p:tag name="KSO_WM_UNIT_DEC_AREA_ID" val="acaf00b8dca8445387ff2814f93ac5f5"/>
  <p:tag name="KSO_WM_UNIT_DECORATE_INFO" val=""/>
  <p:tag name="KSO_WM_UNIT_SM_LIMIT_TYPE" val=""/>
  <p:tag name="KSO_WM_CHIP_FILLAREA_FILL_RULE" val="{&quot;fill_align&quot;:&quot;cm&quot;,&quot;fill_mode&quot;:&quot;full&quot;,&quot;sacle_strategy&quot;:&quot;smart&quot;}"/>
  <p:tag name="KSO_WM_ASSEMBLE_CHIP_INDEX" val="ead1ff2554164f3795f3973a9ea2ad8c"/>
  <p:tag name="KSO_WM_UNIT_PLACING_PICTURE" val="ead1ff2554164f3795f3973a9ea2ad8c"/>
  <p:tag name="KSO_WM_UNIT_SUPPORT_UNIT_TYPE" val="[&quot;d&quot;,&quot;α&quot;,&quot;β&quot;]"/>
  <p:tag name="KSO_WM_TEMPLATE_ASSEMBLE_XID" val="5f6accb7c62b13c0b940a98b"/>
  <p:tag name="KSO_WM_TEMPLATE_ASSEMBLE_GROUPID" val="5f6accb7c62b13c0b940a98b"/>
  <p:tag name="KSO_WM_UNIT_PICTURE_CLIP_FLAG" val="0"/>
  <p:tag name="KSO_WM_TAG_Front_Size" val=""/>
  <p:tag name="KSO_WM_TAG_Backgroup_Id" val=""/>
  <p:tag name="KSO_WM_TAG_Backgroup_Size" val=""/>
  <p:tag name="KSO_WM_TAG_Zoder_Position" val=""/>
</p:tagLst>
</file>

<file path=ppt/tags/tag118.xml><?xml version="1.0" encoding="utf-8"?>
<p:tagLst xmlns:a="http://schemas.openxmlformats.org/drawingml/2006/main" xmlns:r="http://schemas.openxmlformats.org/officeDocument/2006/relationships" xmlns:p="http://schemas.openxmlformats.org/presentationml/2006/main">
  <p:tag name="KSO_WM_SLIDE_ID" val="diagram20211020_1"/>
  <p:tag name="KSO_WM_SLIDE_ITEM_CNT" val="0"/>
  <p:tag name="KSO_WM_SLIDE_INDEX" val="1"/>
  <p:tag name="KSO_WM_TAG_VERSION" val="1.0"/>
  <p:tag name="KSO_WM_BEAUTIFY_FLAG" val="#wm#"/>
  <p:tag name="KSO_WM_TEMPLATE_CATEGORY" val="diagram"/>
  <p:tag name="KSO_WM_TEMPLATE_INDEX" val="20211020"/>
  <p:tag name="KSO_WM_SLIDE_LAYOUT" val="a_d_f"/>
  <p:tag name="KSO_WM_SLIDE_LAYOUT_CNT" val="1_1_1"/>
  <p:tag name="KSO_WM_SLIDE_TYPE" val="text"/>
  <p:tag name="KSO_WM_SLIDE_SUBTYPE" val="picTxt"/>
  <p:tag name="KSO_WM_SLIDE_SIZE" val="887*817"/>
  <p:tag name="KSO_WM_SLIDE_POSITION" val="38*-61"/>
  <p:tag name="KSO_WM_SLIDE_CONSTRAINT" val="%7b%22slideConstraint%22%3a%7b%22seriesAreas%22%3a%5b%5d%2c%22singleAreas%22%3a%5b%7b%22shapes%22%3a%5b15%5d%2c%22serialConstraintIndex%22%3a-1%2c%22areatextmark%22%3a0%2c%22pictureprocessmark%22%3a0%7d%5d%7d%7d"/>
  <p:tag name="KSO_WM_SLIDE_COLORSCHEME_VERSION" val="3.2"/>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5.599687123180829},&quot;minSize&quot;:{&quot;size1&quot;:37.799687123180824},&quot;normalSize&quot;:{&quot;size1&quot;:55.59968712318082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BACKGROUND" val="[&quot;general&quot;]"/>
  <p:tag name="KSO_WM_SLIDE_RATIO" val="1.777778"/>
  <p:tag name="KSO_WM_TEMPLATE_SUBCATEGORY" val="21"/>
  <p:tag name="KSO_WM_TEMPLATE_MASTER_TYPE" val="0"/>
  <p:tag name="KSO_WM_TEMPLATE_COLOR_TYPE" val="1"/>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XID" val="5ef31f54c6295c63c1a2e06f"/>
  <p:tag name="KSO_WM_CHIP_GROUPID" val="5ef31f54c6295c63c1a2e06e"/>
  <p:tag name="KSO_WM_SLIDE_BK_DARK_LIGHT" val="2"/>
  <p:tag name="KSO_WM_SLIDE_BACKGROUND_TYPE" val="general"/>
  <p:tag name="KSO_WM_SLIDE_SUPPORT_FEATURE_TYPE" val="0"/>
  <p:tag name="KSO_WM_TEMPLATE_ASSEMBLE_XID" val="5f69c09fb22fc7aed70b618a"/>
  <p:tag name="KSO_WM_TEMPLATE_ASSEMBLE_GROUPID" val="5f69c09fb22fc7aed70b618a"/>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020_1*i*1"/>
  <p:tag name="KSO_WM_TEMPLATE_CATEGORY" val="diagram"/>
  <p:tag name="KSO_WM_TEMPLATE_INDEX" val="20211020"/>
  <p:tag name="KSO_WM_UNIT_LAYERLEVEL" val="1"/>
  <p:tag name="KSO_WM_TAG_VERSION" val="1.0"/>
  <p:tag name="KSO_WM_BEAUTIFY_FLAG" val="#wm#"/>
  <p:tag name="KSO_WM_UNIT_ADJUSTLAYOUT_ID" val="8"/>
  <p:tag name="KSO_WM_UNIT_COLOR_SCHEME_SHAPE_ID" val="8"/>
  <p:tag name="KSO_WM_UNIT_COLOR_SCHEME_PARENT_PAGE" val="0_1"/>
  <p:tag name="KSO_WM_UNIT_FOIL_COLOR" val="1"/>
  <p:tag name="KSO_WM_UNIT_BLOCK" val="0"/>
  <p:tag name="KSO_WM_UNIT_SM_LIMIT_TYPE" val="2"/>
  <p:tag name="KSO_WM_UNIT_DEC_AREA_ID" val="09e7ca8ae40c4a35bcb6e90f5f248108"/>
  <p:tag name="KSO_WM_UNIT_DECORATE_INFO" val="{&quot;DecorateInfoH&quot;:{&quot;IsAbs&quot;:true},&quot;DecorateInfoW&quot;:{&quot;IsAbs&quot;:true},&quot;DecorateInfoX&quot;:{&quot;IsAbs&quot;:true,&quot;Pos&quot;:1},&quot;DecorateInfoY&quot;:{&quot;IsAbs&quot;:true,&quot;Pos&quot;:1},&quot;ReferentInfo&quot;:{&quot;Id&quot;:&quot;7be999bd8f2641c0ac1d36c798ed142c&quot;,&quot;X&quot;:{&quot;Pos&quot;:1},&quot;Y&quot;:{&quot;Pos&quot;:1}},&quot;whChangeMode&quot;:0}"/>
  <p:tag name="KSO_WM_CHIP_GROUPID" val="5ef31f54c6295c63c1a2e06e"/>
  <p:tag name="KSO_WM_CHIP_XID" val="5ef31f54c6295c63c1a2e06f"/>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14"/>
  <p:tag name="KSO_WM_UNIT_TEXT_FILL_TYPE" val="1"/>
  <p:tag name="KSO_WM_UNIT_VALUE" val="360"/>
  <p:tag name="KSO_WM_TEMPLATE_ASSEMBLE_XID" val="5f69c09fb22fc7aed70b618a"/>
  <p:tag name="KSO_WM_TEMPLATE_ASSEMBLE_GROUPID" val="5f69c09fb22fc7aed70b618a"/>
</p:tagLst>
</file>

<file path=ppt/tags/tag1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1020_1*a*1"/>
  <p:tag name="KSO_WM_TEMPLATE_CATEGORY" val="diagram"/>
  <p:tag name="KSO_WM_TEMPLATE_INDEX" val="2021102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b&quot;,&quot;fill_mode&quot;:&quot;full&quot;}"/>
  <p:tag name="KSO_WM_UNIT_DEC_AREA_ID" val="209e853400d048f2b9530ce7b0144219"/>
  <p:tag name="KSO_WM_ASSEMBLE_CHIP_INDEX" val="e8fa3563378e4d40a186b902600eebf5"/>
  <p:tag name="KSO_WM_UNIT_TEXT_FILL_FORE_SCHEMECOLOR_INDEX_BRIGHTNESS" val="0"/>
  <p:tag name="KSO_WM_UNIT_TEXT_FILL_FORE_SCHEMECOLOR_INDEX" val="13"/>
  <p:tag name="KSO_WM_UNIT_TEXT_FILL_TYPE" val="1"/>
  <p:tag name="KSO_WM_TEMPLATE_ASSEMBLE_XID" val="5f69c09fb22fc7aed70b618a"/>
  <p:tag name="KSO_WM_TEMPLATE_ASSEMBLE_GROUPID" val="5f69c09fb22fc7aed70b618a"/>
  <p:tag name="KSO_WM_TAG_Front_Size" val=""/>
  <p:tag name="KSO_WM_TAG_Backgroup_Id" val=""/>
  <p:tag name="KSO_WM_TAG_Backgroup_Size" val=""/>
  <p:tag name="KSO_WM_TAG_Zoder_Position" val=""/>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020_1*i*2"/>
  <p:tag name="KSO_WM_TEMPLATE_CATEGORY" val="diagram"/>
  <p:tag name="KSO_WM_TEMPLATE_INDEX" val="20211020"/>
  <p:tag name="KSO_WM_UNIT_LAYERLEVEL" val="1"/>
  <p:tag name="KSO_WM_TAG_VERSION" val="1.0"/>
  <p:tag name="KSO_WM_BEAUTIFY_FLAG" val="#wm#"/>
  <p:tag name="KSO_WM_UNIT_ADJUSTLAYOUT_ID" val="22"/>
  <p:tag name="KSO_WM_UNIT_COLOR_SCHEME_SHAPE_ID" val="22"/>
  <p:tag name="KSO_WM_UNIT_COLOR_SCHEME_PARENT_PAGE" val="0_1"/>
  <p:tag name="KSO_WM_UNIT_BLOCK" val="0"/>
  <p:tag name="KSO_WM_UNIT_SM_LIMIT_TYPE" val="1"/>
  <p:tag name="KSO_WM_UNIT_DEC_AREA_ID" val="45e211b7a6f54a728f24589147b3e65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31f54c6295c63c1a2e06e"/>
  <p:tag name="KSO_WM_CHIP_XID" val="5ef31f54c6295c63c1a2e06f"/>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VALUE" val="22"/>
  <p:tag name="KSO_WM_TEMPLATE_ASSEMBLE_XID" val="5f69c09fb22fc7aed70b618a"/>
  <p:tag name="KSO_WM_TEMPLATE_ASSEMBLE_GROUPID" val="5f69c09fb22fc7aed70b618a"/>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020_1*i*3"/>
  <p:tag name="KSO_WM_TEMPLATE_CATEGORY" val="diagram"/>
  <p:tag name="KSO_WM_TEMPLATE_INDEX" val="20211020"/>
  <p:tag name="KSO_WM_UNIT_LAYERLEVEL" val="1"/>
  <p:tag name="KSO_WM_TAG_VERSION" val="1.0"/>
  <p:tag name="KSO_WM_BEAUTIFY_FLAG" val="#wm#"/>
  <p:tag name="KSO_WM_UNIT_ADJUSTLAYOUT_ID" val="20"/>
  <p:tag name="KSO_WM_UNIT_COLOR_SCHEME_SHAPE_ID" val="20"/>
  <p:tag name="KSO_WM_UNIT_COLOR_SCHEME_PARENT_PAGE" val="0_1"/>
  <p:tag name="KSO_WM_UNIT_BLOCK" val="0"/>
  <p:tag name="KSO_WM_UNIT_SM_LIMIT_TYPE" val="1"/>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31f54c6295c63c1a2e06e"/>
  <p:tag name="KSO_WM_CHIP_XID" val="5ef31f54c6295c63c1a2e06f"/>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26"/>
  <p:tag name="KSO_WM_TEMPLATE_ASSEMBLE_XID" val="5f69c09fb22fc7aed70b618a"/>
  <p:tag name="KSO_WM_TEMPLATE_ASSEMBLE_GROUPID" val="5f69c09fb22fc7aed70b618a"/>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1020_1*i*4"/>
  <p:tag name="KSO_WM_TEMPLATE_CATEGORY" val="diagram"/>
  <p:tag name="KSO_WM_TEMPLATE_INDEX" val="20211020"/>
  <p:tag name="KSO_WM_UNIT_LAYERLEVEL" val="1"/>
  <p:tag name="KSO_WM_TAG_VERSION" val="1.0"/>
  <p:tag name="KSO_WM_BEAUTIFY_FLAG" val="#wm#"/>
  <p:tag name="KSO_WM_UNIT_ADJUSTLAYOUT_ID" val="12"/>
  <p:tag name="KSO_WM_UNIT_COLOR_SCHEME_SHAPE_ID" val="12"/>
  <p:tag name="KSO_WM_UNIT_COLOR_SCHEME_PARENT_PAGE" val="0_1"/>
  <p:tag name="KSO_WM_UNIT_DECOLORIZATION" val="1"/>
  <p:tag name="KSO_WM_UNIT_BLOCK" val="0"/>
  <p:tag name="KSO_WM_UNIT_SM_LIMIT_TYPE" val="1"/>
  <p:tag name="KSO_WM_UNIT_DEC_AREA_ID" val="cfd68c60e5ec4129b3760c8b4246e74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31f54c6295c63c1a2e06e"/>
  <p:tag name="KSO_WM_CHIP_XID" val="5ef31f54c6295c63c1a2e06f"/>
  <p:tag name="KSO_WM_UNIT_LINE_FORE_SCHEMECOLOR_INDEX_BRIGHTNESS" val="-0.25"/>
  <p:tag name="KSO_WM_UNIT_LINE_FORE_SCHEMECOLOR_INDEX" val="14"/>
  <p:tag name="KSO_WM_UNIT_LINE_FILL_TYPE" val="2"/>
  <p:tag name="KSO_WM_TEMPLATE_ASSEMBLE_XID" val="5f69c09fb22fc7aed70b618a"/>
  <p:tag name="KSO_WM_TEMPLATE_ASSEMBLE_GROUPID" val="5f69c09fb22fc7aed70b618a"/>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1020_1*i*5"/>
  <p:tag name="KSO_WM_TEMPLATE_CATEGORY" val="diagram"/>
  <p:tag name="KSO_WM_TEMPLATE_INDEX" val="20211020"/>
  <p:tag name="KSO_WM_UNIT_LAYERLEVEL" val="1"/>
  <p:tag name="KSO_WM_TAG_VERSION" val="1.0"/>
  <p:tag name="KSO_WM_BEAUTIFY_FLAG" val="#wm#"/>
  <p:tag name="KSO_WM_UNIT_ADJUSTLAYOUT_ID" val="11"/>
  <p:tag name="KSO_WM_UNIT_COLOR_SCHEME_SHAPE_ID" val="11"/>
  <p:tag name="KSO_WM_UNIT_COLOR_SCHEME_PARENT_PAGE" val="0_1"/>
  <p:tag name="KSO_WM_UNIT_DECOLORIZATION" val="1"/>
  <p:tag name="KSO_WM_UNIT_BLOCK" val="0"/>
  <p:tag name="KSO_WM_UNIT_SM_LIMIT_TYPE" val="3"/>
  <p:tag name="KSO_WM_UNIT_DEC_AREA_ID" val="844300c7c3344defb7e8e749be6248d5"/>
  <p:tag name="KSO_WM_UNIT_DECORATE_INFO" val="{&quot;DecorateInfoH&quot;:{&quot;IsAbs&quot;:true},&quot;DecorateInfoW&quot;:{&quot;IsAbs&quot;:false},&quot;DecorateInfoX&quot;:{&quot;IsAbs&quot;:true,&quot;Pos&quot;:1},&quot;DecorateInfoY&quot;:{&quot;IsAbs&quot;:true,&quot;Pos&quot;:2},&quot;ReferentInfo&quot;:{&quot;Id&quot;:&quot;209e853400d048f2b9530ce7b0144219&quot;,&quot;X&quot;:{&quot;Pos&quot;:1},&quot;Y&quot;:{&quot;Pos&quot;:2}},&quot;whChangeMode&quot;:0}"/>
  <p:tag name="KSO_WM_CHIP_GROUPID" val="5ef31f54c6295c63c1a2e06e"/>
  <p:tag name="KSO_WM_CHIP_XID" val="5ef31f54c6295c63c1a2e06f"/>
  <p:tag name="KSO_WM_UNIT_LINE_FORE_SCHEMECOLOR_INDEX_BRIGHTNESS" val="-0.25"/>
  <p:tag name="KSO_WM_UNIT_LINE_FORE_SCHEMECOLOR_INDEX" val="14"/>
  <p:tag name="KSO_WM_UNIT_LINE_FILL_TYPE" val="2"/>
  <p:tag name="KSO_WM_TEMPLATE_ASSEMBLE_XID" val="5f69c09fb22fc7aed70b618a"/>
  <p:tag name="KSO_WM_TEMPLATE_ASSEMBLE_GROUPID" val="5f69c09fb22fc7aed70b618a"/>
</p:tagLst>
</file>

<file path=ppt/tags/tag12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1020_1*a*1"/>
  <p:tag name="KSO_WM_TEMPLATE_CATEGORY" val="diagram"/>
  <p:tag name="KSO_WM_TEMPLATE_INDEX" val="2021102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b&quot;,&quot;fill_mode&quot;:&quot;full&quot;}"/>
  <p:tag name="KSO_WM_UNIT_DEC_AREA_ID" val="209e853400d048f2b9530ce7b0144219"/>
  <p:tag name="KSO_WM_ASSEMBLE_CHIP_INDEX" val="e8fa3563378e4d40a186b902600eebf5"/>
  <p:tag name="KSO_WM_UNIT_TEXT_FILL_FORE_SCHEMECOLOR_INDEX_BRIGHTNESS" val="0"/>
  <p:tag name="KSO_WM_UNIT_TEXT_FILL_FORE_SCHEMECOLOR_INDEX" val="13"/>
  <p:tag name="KSO_WM_UNIT_TEXT_FILL_TYPE" val="1"/>
  <p:tag name="KSO_WM_TEMPLATE_ASSEMBLE_XID" val="5f69c09fb22fc7aed70b618a"/>
  <p:tag name="KSO_WM_TEMPLATE_ASSEMBLE_GROUPID" val="5f69c09fb22fc7aed70b618a"/>
  <p:tag name="KSO_WM_TAG_Front_Size" val=""/>
  <p:tag name="KSO_WM_TAG_Backgroup_Id" val=""/>
  <p:tag name="KSO_WM_TAG_Backgroup_Size" val=""/>
  <p:tag name="KSO_WM_TAG_Zoder_Position" val=""/>
</p:tagLst>
</file>

<file path=ppt/tags/tag12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20_1*f*1"/>
  <p:tag name="KSO_WM_TEMPLATE_CATEGORY" val="diagram"/>
  <p:tag name="KSO_WM_TEMPLATE_INDEX" val="20211020"/>
  <p:tag name="KSO_WM_UNIT_LAYERLEVEL" val="1"/>
  <p:tag name="KSO_WM_TAG_VERSION" val="1.0"/>
  <p:tag name="KSO_WM_BEAUTIFY_FLAG" val="#wm#"/>
  <p:tag name="KSO_WM_UNIT_DEFAULT_FONT" val="14;20;2"/>
  <p:tag name="KSO_WM_UNIT_BLOCK" val="0"/>
  <p:tag name="KSO_WM_UNIT_VALUE" val="80"/>
  <p:tag name="KSO_WM_UNIT_SHOW_EDIT_AREA_INDICATION" val="1"/>
  <p:tag name="KSO_WM_CHIP_GROUPID" val="5e6b05596848fb12bee65ac8"/>
  <p:tag name="KSO_WM_CHIP_XID" val="5e6b05596848fb12bee65aca"/>
  <p:tag name="KSO_WM_CHIP_FILLAREA_FILL_RULE" val="{&quot;fill_align&quot;:&quot;lt&quot;,&quot;fill_mode&quot;:&quot;full&quot;}"/>
  <p:tag name="KSO_WM_UNIT_DEC_AREA_ID" val="57c33f772a894b78be9e1d5c7b8acbb2"/>
  <p:tag name="KSO_WM_ASSEMBLE_CHIP_INDEX" val="509bae24df4441ddbf55cfa2f9323032"/>
  <p:tag name="KSO_WM_UNIT_TEXT_FILL_FORE_SCHEMECOLOR_INDEX_BRIGHTNESS" val="0.25"/>
  <p:tag name="KSO_WM_UNIT_TEXT_FILL_FORE_SCHEMECOLOR_INDEX" val="13"/>
  <p:tag name="KSO_WM_UNIT_TEXT_FILL_TYPE" val="1"/>
  <p:tag name="KSO_WM_TEMPLATE_ASSEMBLE_XID" val="5f69c09fb22fc7aed70b618a"/>
  <p:tag name="KSO_WM_TEMPLATE_ASSEMBLE_GROUPID" val="5f69c09fb22fc7aed70b618a"/>
  <p:tag name="KSO_WM_TAG_Front_Size" val=""/>
  <p:tag name="KSO_WM_TAG_Backgroup_Id" val=""/>
  <p:tag name="KSO_WM_TAG_Backgroup_Size" val=""/>
  <p:tag name="KSO_WM_TAG_Zoder_Position" val=""/>
</p:tagLst>
</file>

<file path=ppt/tags/tag126.xml><?xml version="1.0" encoding="utf-8"?>
<p:tagLst xmlns:a="http://schemas.openxmlformats.org/drawingml/2006/main" xmlns:r="http://schemas.openxmlformats.org/officeDocument/2006/relationships" xmlns:p="http://schemas.openxmlformats.org/presentationml/2006/main">
  <p:tag name="KSO_WM_UNIT_VALUE" val="1058*1438"/>
  <p:tag name="KSO_WM_UNIT_HIGHLIGHT" val="0"/>
  <p:tag name="KSO_WM_UNIT_COMPATIBLE" val="0"/>
  <p:tag name="KSO_WM_UNIT_DIAGRAM_ISNUMVISUAL" val="0"/>
  <p:tag name="KSO_WM_UNIT_DIAGRAM_ISREFERUNIT" val="0"/>
  <p:tag name="KSO_WM_UNIT_TYPE" val="d"/>
  <p:tag name="KSO_WM_UNIT_INDEX" val="1"/>
  <p:tag name="KSO_WM_UNIT_ID" val="diagram20211020_1*d*1"/>
  <p:tag name="KSO_WM_TEMPLATE_CATEGORY" val="diagram"/>
  <p:tag name="KSO_WM_TEMPLATE_INDEX" val="20211020"/>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cm&quot;,&quot;fill_mode&quot;:&quot;full&quot;}"/>
  <p:tag name="KSO_WM_UNIT_DEC_AREA_ID" val="7be999bd8f2641c0ac1d36c798ed142c"/>
  <p:tag name="KSO_WM_ASSEMBLE_CHIP_INDEX" val="3218ded222b84f37af140e3da5727f74"/>
  <p:tag name="KSO_WM_UNIT_PLACING_PICTURE" val="3218ded222b84f37af140e3da5727f74"/>
  <p:tag name="KSO_WM_TEMPLATE_ASSEMBLE_XID" val="5f69c09fb22fc7aed70b618a"/>
  <p:tag name="KSO_WM_TEMPLATE_ASSEMBLE_GROUPID" val="5f69c09fb22fc7aed70b618a"/>
  <p:tag name="KSO_WM_UNIT_PICTURE_CLIP_FLAG" val="0"/>
  <p:tag name="KSO_WM_TAG_Front_Size" val=""/>
  <p:tag name="KSO_WM_TAG_Backgroup_Id" val=""/>
  <p:tag name="KSO_WM_TAG_Backgroup_Size" val=""/>
  <p:tag name="KSO_WM_TAG_Zoder_Position" val=""/>
</p:tagLst>
</file>

<file path=ppt/tags/tag127.xml><?xml version="1.0" encoding="utf-8"?>
<p:tagLst xmlns:a="http://schemas.openxmlformats.org/drawingml/2006/main" xmlns:r="http://schemas.openxmlformats.org/officeDocument/2006/relationships" xmlns:p="http://schemas.openxmlformats.org/presentationml/2006/main">
  <p:tag name="KSO_WM_SLIDE_ID" val="diagram20211020_1"/>
  <p:tag name="KSO_WM_SLIDE_ITEM_CNT" val="0"/>
  <p:tag name="KSO_WM_SLIDE_INDEX" val="1"/>
  <p:tag name="KSO_WM_TAG_VERSION" val="1.0"/>
  <p:tag name="KSO_WM_BEAUTIFY_FLAG" val="#wm#"/>
  <p:tag name="KSO_WM_TEMPLATE_CATEGORY" val="diagram"/>
  <p:tag name="KSO_WM_TEMPLATE_INDEX" val="20211020"/>
  <p:tag name="KSO_WM_SLIDE_LAYOUT" val="a_d_f"/>
  <p:tag name="KSO_WM_SLIDE_LAYOUT_CNT" val="1_1_1"/>
  <p:tag name="KSO_WM_SLIDE_TYPE" val="text"/>
  <p:tag name="KSO_WM_SLIDE_SUBTYPE" val="picTxt"/>
  <p:tag name="KSO_WM_SLIDE_SIZE" val="887*817"/>
  <p:tag name="KSO_WM_SLIDE_POSITION" val="38*-61"/>
  <p:tag name="KSO_WM_SLIDE_CONSTRAINT" val="%7b%22slideConstraint%22%3a%7b%22seriesAreas%22%3a%5b%5d%2c%22singleAreas%22%3a%5b%7b%22shapes%22%3a%5b15%5d%2c%22serialConstraintIndex%22%3a-1%2c%22areatextmark%22%3a0%2c%22pictureprocessmark%22%3a0%7d%5d%7d%7d"/>
  <p:tag name="KSO_WM_SLIDE_COLORSCHEME_VERSION" val="3.2"/>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5.599687123180829},&quot;minSize&quot;:{&quot;size1&quot;:37.799687123180824},&quot;normalSize&quot;:{&quot;size1&quot;:55.59968712318082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BACKGROUND" val="[&quot;general&quot;]"/>
  <p:tag name="KSO_WM_SLIDE_RATIO" val="1.777778"/>
  <p:tag name="KSO_WM_TEMPLATE_SUBCATEGORY" val="21"/>
  <p:tag name="KSO_WM_TEMPLATE_MASTER_TYPE" val="0"/>
  <p:tag name="KSO_WM_TEMPLATE_COLOR_TYPE" val="1"/>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XID" val="5ef31f54c6295c63c1a2e06f"/>
  <p:tag name="KSO_WM_CHIP_GROUPID" val="5ef31f54c6295c63c1a2e06e"/>
  <p:tag name="KSO_WM_SLIDE_BK_DARK_LIGHT" val="2"/>
  <p:tag name="KSO_WM_SLIDE_BACKGROUND_TYPE" val="general"/>
  <p:tag name="KSO_WM_SLIDE_SUPPORT_FEATURE_TYPE" val="0"/>
  <p:tag name="KSO_WM_TEMPLATE_ASSEMBLE_XID" val="5f69c09fb22fc7aed70b618a"/>
  <p:tag name="KSO_WM_TEMPLATE_ASSEMBLE_GROUPID" val="5f69c09fb22fc7aed70b618a"/>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020_1*i*1"/>
  <p:tag name="KSO_WM_TEMPLATE_CATEGORY" val="diagram"/>
  <p:tag name="KSO_WM_TEMPLATE_INDEX" val="20211020"/>
  <p:tag name="KSO_WM_UNIT_LAYERLEVEL" val="1"/>
  <p:tag name="KSO_WM_TAG_VERSION" val="1.0"/>
  <p:tag name="KSO_WM_BEAUTIFY_FLAG" val="#wm#"/>
  <p:tag name="KSO_WM_UNIT_ADJUSTLAYOUT_ID" val="8"/>
  <p:tag name="KSO_WM_UNIT_COLOR_SCHEME_SHAPE_ID" val="8"/>
  <p:tag name="KSO_WM_UNIT_COLOR_SCHEME_PARENT_PAGE" val="0_1"/>
  <p:tag name="KSO_WM_UNIT_FOIL_COLOR" val="1"/>
  <p:tag name="KSO_WM_UNIT_BLOCK" val="0"/>
  <p:tag name="KSO_WM_UNIT_SM_LIMIT_TYPE" val="2"/>
  <p:tag name="KSO_WM_UNIT_DEC_AREA_ID" val="09e7ca8ae40c4a35bcb6e90f5f248108"/>
  <p:tag name="KSO_WM_UNIT_DECORATE_INFO" val="{&quot;DecorateInfoH&quot;:{&quot;IsAbs&quot;:true},&quot;DecorateInfoW&quot;:{&quot;IsAbs&quot;:true},&quot;DecorateInfoX&quot;:{&quot;IsAbs&quot;:true,&quot;Pos&quot;:1},&quot;DecorateInfoY&quot;:{&quot;IsAbs&quot;:true,&quot;Pos&quot;:1},&quot;ReferentInfo&quot;:{&quot;Id&quot;:&quot;7be999bd8f2641c0ac1d36c798ed142c&quot;,&quot;X&quot;:{&quot;Pos&quot;:1},&quot;Y&quot;:{&quot;Pos&quot;:1}},&quot;whChangeMode&quot;:0}"/>
  <p:tag name="KSO_WM_CHIP_GROUPID" val="5ef31f54c6295c63c1a2e06e"/>
  <p:tag name="KSO_WM_CHIP_XID" val="5ef31f54c6295c63c1a2e06f"/>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14"/>
  <p:tag name="KSO_WM_UNIT_TEXT_FILL_TYPE" val="1"/>
  <p:tag name="KSO_WM_UNIT_VALUE" val="360"/>
  <p:tag name="KSO_WM_TEMPLATE_ASSEMBLE_XID" val="5f69c09fb22fc7aed70b618a"/>
  <p:tag name="KSO_WM_TEMPLATE_ASSEMBLE_GROUPID" val="5f69c09fb22fc7aed70b618a"/>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020_1*i*2"/>
  <p:tag name="KSO_WM_TEMPLATE_CATEGORY" val="diagram"/>
  <p:tag name="KSO_WM_TEMPLATE_INDEX" val="20211020"/>
  <p:tag name="KSO_WM_UNIT_LAYERLEVEL" val="1"/>
  <p:tag name="KSO_WM_TAG_VERSION" val="1.0"/>
  <p:tag name="KSO_WM_BEAUTIFY_FLAG" val="#wm#"/>
  <p:tag name="KSO_WM_UNIT_ADJUSTLAYOUT_ID" val="22"/>
  <p:tag name="KSO_WM_UNIT_COLOR_SCHEME_SHAPE_ID" val="22"/>
  <p:tag name="KSO_WM_UNIT_COLOR_SCHEME_PARENT_PAGE" val="0_1"/>
  <p:tag name="KSO_WM_UNIT_BLOCK" val="0"/>
  <p:tag name="KSO_WM_UNIT_SM_LIMIT_TYPE" val="1"/>
  <p:tag name="KSO_WM_UNIT_DEC_AREA_ID" val="45e211b7a6f54a728f24589147b3e65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31f54c6295c63c1a2e06e"/>
  <p:tag name="KSO_WM_CHIP_XID" val="5ef31f54c6295c63c1a2e06f"/>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VALUE" val="22"/>
  <p:tag name="KSO_WM_TEMPLATE_ASSEMBLE_XID" val="5f69c09fb22fc7aed70b618a"/>
  <p:tag name="KSO_WM_TEMPLATE_ASSEMBLE_GROUPID" val="5f69c09fb22fc7aed70b618a"/>
</p:tagLst>
</file>

<file path=ppt/tags/tag1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20_1*f*1"/>
  <p:tag name="KSO_WM_TEMPLATE_CATEGORY" val="diagram"/>
  <p:tag name="KSO_WM_TEMPLATE_INDEX" val="20211020"/>
  <p:tag name="KSO_WM_UNIT_LAYERLEVEL" val="1"/>
  <p:tag name="KSO_WM_TAG_VERSION" val="1.0"/>
  <p:tag name="KSO_WM_BEAUTIFY_FLAG" val="#wm#"/>
  <p:tag name="KSO_WM_UNIT_DEFAULT_FONT" val="14;20;2"/>
  <p:tag name="KSO_WM_UNIT_BLOCK" val="0"/>
  <p:tag name="KSO_WM_UNIT_VALUE" val="80"/>
  <p:tag name="KSO_WM_UNIT_SHOW_EDIT_AREA_INDICATION" val="1"/>
  <p:tag name="KSO_WM_CHIP_GROUPID" val="5e6b05596848fb12bee65ac8"/>
  <p:tag name="KSO_WM_CHIP_XID" val="5e6b05596848fb12bee65aca"/>
  <p:tag name="KSO_WM_CHIP_FILLAREA_FILL_RULE" val="{&quot;fill_align&quot;:&quot;lt&quot;,&quot;fill_mode&quot;:&quot;full&quot;}"/>
  <p:tag name="KSO_WM_UNIT_DEC_AREA_ID" val="57c33f772a894b78be9e1d5c7b8acbb2"/>
  <p:tag name="KSO_WM_ASSEMBLE_CHIP_INDEX" val="509bae24df4441ddbf55cfa2f9323032"/>
  <p:tag name="KSO_WM_UNIT_TEXT_FILL_FORE_SCHEMECOLOR_INDEX_BRIGHTNESS" val="0.25"/>
  <p:tag name="KSO_WM_UNIT_TEXT_FILL_FORE_SCHEMECOLOR_INDEX" val="13"/>
  <p:tag name="KSO_WM_UNIT_TEXT_FILL_TYPE" val="1"/>
  <p:tag name="KSO_WM_TEMPLATE_ASSEMBLE_XID" val="5f69c09fb22fc7aed70b618a"/>
  <p:tag name="KSO_WM_TEMPLATE_ASSEMBLE_GROUPID" val="5f69c09fb22fc7aed70b618a"/>
  <p:tag name="KSO_WM_TAG_Front_Size" val=""/>
  <p:tag name="KSO_WM_TAG_Backgroup_Id" val=""/>
  <p:tag name="KSO_WM_TAG_Backgroup_Size" val=""/>
  <p:tag name="KSO_WM_TAG_Zoder_Position" val=""/>
  <p:tag name="KSO_WM_UNIT_SMARTLAYOUT_COMPRESS_INFO" val="{&#10;    &quot;id&quot;: &quot;2020-09-22T17:15:11&quot;,&#10;    &quot;max&quot;: 9.6921299851785534,&#10;    &quot;parentMax&quot;: {&#10;        &quot;max&quot;: 0.30779127466396972&#10;    },&#10;    &quot;topChanged&quot;: 0&#10;}&#10;"/>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020_1*i*3"/>
  <p:tag name="KSO_WM_TEMPLATE_CATEGORY" val="diagram"/>
  <p:tag name="KSO_WM_TEMPLATE_INDEX" val="20211020"/>
  <p:tag name="KSO_WM_UNIT_LAYERLEVEL" val="1"/>
  <p:tag name="KSO_WM_TAG_VERSION" val="1.0"/>
  <p:tag name="KSO_WM_BEAUTIFY_FLAG" val="#wm#"/>
  <p:tag name="KSO_WM_UNIT_ADJUSTLAYOUT_ID" val="20"/>
  <p:tag name="KSO_WM_UNIT_COLOR_SCHEME_SHAPE_ID" val="20"/>
  <p:tag name="KSO_WM_UNIT_COLOR_SCHEME_PARENT_PAGE" val="0_1"/>
  <p:tag name="KSO_WM_UNIT_BLOCK" val="0"/>
  <p:tag name="KSO_WM_UNIT_SM_LIMIT_TYPE" val="1"/>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31f54c6295c63c1a2e06e"/>
  <p:tag name="KSO_WM_CHIP_XID" val="5ef31f54c6295c63c1a2e06f"/>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26"/>
  <p:tag name="KSO_WM_TEMPLATE_ASSEMBLE_XID" val="5f69c09fb22fc7aed70b618a"/>
  <p:tag name="KSO_WM_TEMPLATE_ASSEMBLE_GROUPID" val="5f69c09fb22fc7aed70b618a"/>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1020_1*i*4"/>
  <p:tag name="KSO_WM_TEMPLATE_CATEGORY" val="diagram"/>
  <p:tag name="KSO_WM_TEMPLATE_INDEX" val="20211020"/>
  <p:tag name="KSO_WM_UNIT_LAYERLEVEL" val="1"/>
  <p:tag name="KSO_WM_TAG_VERSION" val="1.0"/>
  <p:tag name="KSO_WM_BEAUTIFY_FLAG" val="#wm#"/>
  <p:tag name="KSO_WM_UNIT_ADJUSTLAYOUT_ID" val="12"/>
  <p:tag name="KSO_WM_UNIT_COLOR_SCHEME_SHAPE_ID" val="12"/>
  <p:tag name="KSO_WM_UNIT_COLOR_SCHEME_PARENT_PAGE" val="0_1"/>
  <p:tag name="KSO_WM_UNIT_DECOLORIZATION" val="1"/>
  <p:tag name="KSO_WM_UNIT_BLOCK" val="0"/>
  <p:tag name="KSO_WM_UNIT_SM_LIMIT_TYPE" val="1"/>
  <p:tag name="KSO_WM_UNIT_DEC_AREA_ID" val="cfd68c60e5ec4129b3760c8b4246e74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31f54c6295c63c1a2e06e"/>
  <p:tag name="KSO_WM_CHIP_XID" val="5ef31f54c6295c63c1a2e06f"/>
  <p:tag name="KSO_WM_UNIT_LINE_FORE_SCHEMECOLOR_INDEX_BRIGHTNESS" val="-0.25"/>
  <p:tag name="KSO_WM_UNIT_LINE_FORE_SCHEMECOLOR_INDEX" val="14"/>
  <p:tag name="KSO_WM_UNIT_LINE_FILL_TYPE" val="2"/>
  <p:tag name="KSO_WM_TEMPLATE_ASSEMBLE_XID" val="5f69c09fb22fc7aed70b618a"/>
  <p:tag name="KSO_WM_TEMPLATE_ASSEMBLE_GROUPID" val="5f69c09fb22fc7aed70b618a"/>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1020_1*i*5"/>
  <p:tag name="KSO_WM_TEMPLATE_CATEGORY" val="diagram"/>
  <p:tag name="KSO_WM_TEMPLATE_INDEX" val="20211020"/>
  <p:tag name="KSO_WM_UNIT_LAYERLEVEL" val="1"/>
  <p:tag name="KSO_WM_TAG_VERSION" val="1.0"/>
  <p:tag name="KSO_WM_BEAUTIFY_FLAG" val="#wm#"/>
  <p:tag name="KSO_WM_UNIT_ADJUSTLAYOUT_ID" val="11"/>
  <p:tag name="KSO_WM_UNIT_COLOR_SCHEME_SHAPE_ID" val="11"/>
  <p:tag name="KSO_WM_UNIT_COLOR_SCHEME_PARENT_PAGE" val="0_1"/>
  <p:tag name="KSO_WM_UNIT_DECOLORIZATION" val="1"/>
  <p:tag name="KSO_WM_UNIT_BLOCK" val="0"/>
  <p:tag name="KSO_WM_UNIT_SM_LIMIT_TYPE" val="3"/>
  <p:tag name="KSO_WM_UNIT_DEC_AREA_ID" val="844300c7c3344defb7e8e749be6248d5"/>
  <p:tag name="KSO_WM_UNIT_DECORATE_INFO" val="{&quot;DecorateInfoH&quot;:{&quot;IsAbs&quot;:true},&quot;DecorateInfoW&quot;:{&quot;IsAbs&quot;:false},&quot;DecorateInfoX&quot;:{&quot;IsAbs&quot;:true,&quot;Pos&quot;:1},&quot;DecorateInfoY&quot;:{&quot;IsAbs&quot;:true,&quot;Pos&quot;:2},&quot;ReferentInfo&quot;:{&quot;Id&quot;:&quot;209e853400d048f2b9530ce7b0144219&quot;,&quot;X&quot;:{&quot;Pos&quot;:1},&quot;Y&quot;:{&quot;Pos&quot;:2}},&quot;whChangeMode&quot;:0}"/>
  <p:tag name="KSO_WM_CHIP_GROUPID" val="5ef31f54c6295c63c1a2e06e"/>
  <p:tag name="KSO_WM_CHIP_XID" val="5ef31f54c6295c63c1a2e06f"/>
  <p:tag name="KSO_WM_UNIT_LINE_FORE_SCHEMECOLOR_INDEX_BRIGHTNESS" val="-0.25"/>
  <p:tag name="KSO_WM_UNIT_LINE_FORE_SCHEMECOLOR_INDEX" val="14"/>
  <p:tag name="KSO_WM_UNIT_LINE_FILL_TYPE" val="2"/>
  <p:tag name="KSO_WM_TEMPLATE_ASSEMBLE_XID" val="5f69c09fb22fc7aed70b618a"/>
  <p:tag name="KSO_WM_TEMPLATE_ASSEMBLE_GROUPID" val="5f69c09fb22fc7aed70b618a"/>
</p:tagLst>
</file>

<file path=ppt/tags/tag13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1020_1*a*1"/>
  <p:tag name="KSO_WM_TEMPLATE_CATEGORY" val="diagram"/>
  <p:tag name="KSO_WM_TEMPLATE_INDEX" val="2021102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b&quot;,&quot;fill_mode&quot;:&quot;full&quot;}"/>
  <p:tag name="KSO_WM_UNIT_DEC_AREA_ID" val="209e853400d048f2b9530ce7b0144219"/>
  <p:tag name="KSO_WM_ASSEMBLE_CHIP_INDEX" val="e8fa3563378e4d40a186b902600eebf5"/>
  <p:tag name="KSO_WM_UNIT_TEXT_FILL_FORE_SCHEMECOLOR_INDEX_BRIGHTNESS" val="0"/>
  <p:tag name="KSO_WM_UNIT_TEXT_FILL_FORE_SCHEMECOLOR_INDEX" val="13"/>
  <p:tag name="KSO_WM_UNIT_TEXT_FILL_TYPE" val="1"/>
  <p:tag name="KSO_WM_TEMPLATE_ASSEMBLE_XID" val="5f69c09fb22fc7aed70b618a"/>
  <p:tag name="KSO_WM_TEMPLATE_ASSEMBLE_GROUPID" val="5f69c09fb22fc7aed70b618a"/>
  <p:tag name="KSO_WM_TAG_Front_Size" val=""/>
  <p:tag name="KSO_WM_TAG_Backgroup_Id" val=""/>
  <p:tag name="KSO_WM_TAG_Backgroup_Size" val=""/>
  <p:tag name="KSO_WM_TAG_Zoder_Position" val=""/>
</p:tagLst>
</file>

<file path=ppt/tags/tag13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20_1*f*1"/>
  <p:tag name="KSO_WM_TEMPLATE_CATEGORY" val="diagram"/>
  <p:tag name="KSO_WM_TEMPLATE_INDEX" val="20211020"/>
  <p:tag name="KSO_WM_UNIT_LAYERLEVEL" val="1"/>
  <p:tag name="KSO_WM_TAG_VERSION" val="1.0"/>
  <p:tag name="KSO_WM_BEAUTIFY_FLAG" val="#wm#"/>
  <p:tag name="KSO_WM_UNIT_DEFAULT_FONT" val="14;20;2"/>
  <p:tag name="KSO_WM_UNIT_BLOCK" val="0"/>
  <p:tag name="KSO_WM_UNIT_VALUE" val="80"/>
  <p:tag name="KSO_WM_UNIT_SHOW_EDIT_AREA_INDICATION" val="1"/>
  <p:tag name="KSO_WM_CHIP_GROUPID" val="5e6b05596848fb12bee65ac8"/>
  <p:tag name="KSO_WM_CHIP_XID" val="5e6b05596848fb12bee65aca"/>
  <p:tag name="KSO_WM_CHIP_FILLAREA_FILL_RULE" val="{&quot;fill_align&quot;:&quot;lt&quot;,&quot;fill_mode&quot;:&quot;full&quot;}"/>
  <p:tag name="KSO_WM_UNIT_DEC_AREA_ID" val="57c33f772a894b78be9e1d5c7b8acbb2"/>
  <p:tag name="KSO_WM_ASSEMBLE_CHIP_INDEX" val="509bae24df4441ddbf55cfa2f9323032"/>
  <p:tag name="KSO_WM_UNIT_TEXT_FILL_FORE_SCHEMECOLOR_INDEX_BRIGHTNESS" val="0.25"/>
  <p:tag name="KSO_WM_UNIT_TEXT_FILL_FORE_SCHEMECOLOR_INDEX" val="13"/>
  <p:tag name="KSO_WM_UNIT_TEXT_FILL_TYPE" val="1"/>
  <p:tag name="KSO_WM_TEMPLATE_ASSEMBLE_XID" val="5f69c09fb22fc7aed70b618a"/>
  <p:tag name="KSO_WM_TEMPLATE_ASSEMBLE_GROUPID" val="5f69c09fb22fc7aed70b618a"/>
  <p:tag name="KSO_WM_TAG_Front_Size" val=""/>
  <p:tag name="KSO_WM_TAG_Backgroup_Id" val=""/>
  <p:tag name="KSO_WM_TAG_Backgroup_Size" val=""/>
  <p:tag name="KSO_WM_TAG_Zoder_Position" val=""/>
</p:tagLst>
</file>

<file path=ppt/tags/tag135.xml><?xml version="1.0" encoding="utf-8"?>
<p:tagLst xmlns:a="http://schemas.openxmlformats.org/drawingml/2006/main" xmlns:r="http://schemas.openxmlformats.org/officeDocument/2006/relationships" xmlns:p="http://schemas.openxmlformats.org/presentationml/2006/main">
  <p:tag name="KSO_WM_UNIT_VALUE" val="1058*1438"/>
  <p:tag name="KSO_WM_UNIT_HIGHLIGHT" val="0"/>
  <p:tag name="KSO_WM_UNIT_COMPATIBLE" val="0"/>
  <p:tag name="KSO_WM_UNIT_DIAGRAM_ISNUMVISUAL" val="0"/>
  <p:tag name="KSO_WM_UNIT_DIAGRAM_ISREFERUNIT" val="0"/>
  <p:tag name="KSO_WM_UNIT_TYPE" val="d"/>
  <p:tag name="KSO_WM_UNIT_INDEX" val="1"/>
  <p:tag name="KSO_WM_UNIT_ID" val="diagram20211020_1*d*1"/>
  <p:tag name="KSO_WM_TEMPLATE_CATEGORY" val="diagram"/>
  <p:tag name="KSO_WM_TEMPLATE_INDEX" val="20211020"/>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cm&quot;,&quot;fill_mode&quot;:&quot;full&quot;}"/>
  <p:tag name="KSO_WM_UNIT_DEC_AREA_ID" val="7be999bd8f2641c0ac1d36c798ed142c"/>
  <p:tag name="KSO_WM_ASSEMBLE_CHIP_INDEX" val="3218ded222b84f37af140e3da5727f74"/>
  <p:tag name="KSO_WM_UNIT_PLACING_PICTURE" val="3218ded222b84f37af140e3da5727f74"/>
  <p:tag name="KSO_WM_TEMPLATE_ASSEMBLE_XID" val="5f69c09fb22fc7aed70b618a"/>
  <p:tag name="KSO_WM_TEMPLATE_ASSEMBLE_GROUPID" val="5f69c09fb22fc7aed70b618a"/>
  <p:tag name="KSO_WM_UNIT_PICTURE_CLIP_FLAG" val="0"/>
  <p:tag name="KSO_WM_TAG_Front_Size" val=""/>
  <p:tag name="KSO_WM_TAG_Backgroup_Id" val=""/>
  <p:tag name="KSO_WM_TAG_Backgroup_Size" val=""/>
  <p:tag name="KSO_WM_TAG_Zoder_Position" val=""/>
</p:tagLst>
</file>

<file path=ppt/tags/tag136.xml><?xml version="1.0" encoding="utf-8"?>
<p:tagLst xmlns:a="http://schemas.openxmlformats.org/drawingml/2006/main" xmlns:r="http://schemas.openxmlformats.org/officeDocument/2006/relationships" xmlns:p="http://schemas.openxmlformats.org/presentationml/2006/main">
  <p:tag name="KSO_WM_SLIDE_ID" val="diagram20211020_1"/>
  <p:tag name="KSO_WM_SLIDE_ITEM_CNT" val="0"/>
  <p:tag name="KSO_WM_SLIDE_INDEX" val="1"/>
  <p:tag name="KSO_WM_TAG_VERSION" val="1.0"/>
  <p:tag name="KSO_WM_BEAUTIFY_FLAG" val="#wm#"/>
  <p:tag name="KSO_WM_TEMPLATE_CATEGORY" val="diagram"/>
  <p:tag name="KSO_WM_TEMPLATE_INDEX" val="20211020"/>
  <p:tag name="KSO_WM_SLIDE_LAYOUT" val="a_d_f"/>
  <p:tag name="KSO_WM_SLIDE_LAYOUT_CNT" val="1_1_1"/>
  <p:tag name="KSO_WM_SLIDE_TYPE" val="text"/>
  <p:tag name="KSO_WM_SLIDE_SUBTYPE" val="picTxt"/>
  <p:tag name="KSO_WM_SLIDE_SIZE" val="887*817"/>
  <p:tag name="KSO_WM_SLIDE_POSITION" val="38*-61"/>
  <p:tag name="KSO_WM_SLIDE_CONSTRAINT" val="%7b%22slideConstraint%22%3a%7b%22seriesAreas%22%3a%5b%5d%2c%22singleAreas%22%3a%5b%7b%22shapes%22%3a%5b15%5d%2c%22serialConstraintIndex%22%3a-1%2c%22areatextmark%22%3a0%2c%22pictureprocessmark%22%3a0%7d%5d%7d%7d"/>
  <p:tag name="KSO_WM_SLIDE_COLORSCHEME_VERSION" val="3.2"/>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5.599687123180829},&quot;minSize&quot;:{&quot;size1&quot;:37.799687123180824},&quot;normalSize&quot;:{&quot;size1&quot;:55.59968712318082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BACKGROUND" val="[&quot;general&quot;]"/>
  <p:tag name="KSO_WM_SLIDE_RATIO" val="1.777778"/>
  <p:tag name="KSO_WM_TEMPLATE_SUBCATEGORY" val="21"/>
  <p:tag name="KSO_WM_TEMPLATE_MASTER_TYPE" val="0"/>
  <p:tag name="KSO_WM_TEMPLATE_COLOR_TYPE" val="1"/>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XID" val="5ef31f54c6295c63c1a2e06f"/>
  <p:tag name="KSO_WM_CHIP_GROUPID" val="5ef31f54c6295c63c1a2e06e"/>
  <p:tag name="KSO_WM_SLIDE_BK_DARK_LIGHT" val="2"/>
  <p:tag name="KSO_WM_SLIDE_BACKGROUND_TYPE" val="general"/>
  <p:tag name="KSO_WM_SLIDE_SUPPORT_FEATURE_TYPE" val="0"/>
  <p:tag name="KSO_WM_TEMPLATE_ASSEMBLE_XID" val="5f69c09fb22fc7aed70b618a"/>
  <p:tag name="KSO_WM_TEMPLATE_ASSEMBLE_GROUPID" val="5f69c09fb22fc7aed70b618a"/>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020_1*i*1"/>
  <p:tag name="KSO_WM_TEMPLATE_CATEGORY" val="diagram"/>
  <p:tag name="KSO_WM_TEMPLATE_INDEX" val="20211020"/>
  <p:tag name="KSO_WM_UNIT_LAYERLEVEL" val="1"/>
  <p:tag name="KSO_WM_TAG_VERSION" val="1.0"/>
  <p:tag name="KSO_WM_BEAUTIFY_FLAG" val="#wm#"/>
  <p:tag name="KSO_WM_UNIT_ADJUSTLAYOUT_ID" val="8"/>
  <p:tag name="KSO_WM_UNIT_COLOR_SCHEME_SHAPE_ID" val="8"/>
  <p:tag name="KSO_WM_UNIT_COLOR_SCHEME_PARENT_PAGE" val="0_1"/>
  <p:tag name="KSO_WM_UNIT_FOIL_COLOR" val="1"/>
  <p:tag name="KSO_WM_UNIT_BLOCK" val="0"/>
  <p:tag name="KSO_WM_UNIT_SM_LIMIT_TYPE" val="2"/>
  <p:tag name="KSO_WM_UNIT_DEC_AREA_ID" val="09e7ca8ae40c4a35bcb6e90f5f248108"/>
  <p:tag name="KSO_WM_UNIT_DECORATE_INFO" val="{&quot;DecorateInfoH&quot;:{&quot;IsAbs&quot;:true},&quot;DecorateInfoW&quot;:{&quot;IsAbs&quot;:true},&quot;DecorateInfoX&quot;:{&quot;IsAbs&quot;:true,&quot;Pos&quot;:1},&quot;DecorateInfoY&quot;:{&quot;IsAbs&quot;:true,&quot;Pos&quot;:1},&quot;ReferentInfo&quot;:{&quot;Id&quot;:&quot;7be999bd8f2641c0ac1d36c798ed142c&quot;,&quot;X&quot;:{&quot;Pos&quot;:1},&quot;Y&quot;:{&quot;Pos&quot;:1}},&quot;whChangeMode&quot;:0}"/>
  <p:tag name="KSO_WM_CHIP_GROUPID" val="5ef31f54c6295c63c1a2e06e"/>
  <p:tag name="KSO_WM_CHIP_XID" val="5ef31f54c6295c63c1a2e06f"/>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14"/>
  <p:tag name="KSO_WM_UNIT_TEXT_FILL_TYPE" val="1"/>
  <p:tag name="KSO_WM_UNIT_VALUE" val="360"/>
  <p:tag name="KSO_WM_TEMPLATE_ASSEMBLE_XID" val="5f69c09fb22fc7aed70b618a"/>
  <p:tag name="KSO_WM_TEMPLATE_ASSEMBLE_GROUPID" val="5f69c09fb22fc7aed70b618a"/>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020_1*i*2"/>
  <p:tag name="KSO_WM_TEMPLATE_CATEGORY" val="diagram"/>
  <p:tag name="KSO_WM_TEMPLATE_INDEX" val="20211020"/>
  <p:tag name="KSO_WM_UNIT_LAYERLEVEL" val="1"/>
  <p:tag name="KSO_WM_TAG_VERSION" val="1.0"/>
  <p:tag name="KSO_WM_BEAUTIFY_FLAG" val="#wm#"/>
  <p:tag name="KSO_WM_UNIT_ADJUSTLAYOUT_ID" val="22"/>
  <p:tag name="KSO_WM_UNIT_COLOR_SCHEME_SHAPE_ID" val="22"/>
  <p:tag name="KSO_WM_UNIT_COLOR_SCHEME_PARENT_PAGE" val="0_1"/>
  <p:tag name="KSO_WM_UNIT_BLOCK" val="0"/>
  <p:tag name="KSO_WM_UNIT_SM_LIMIT_TYPE" val="1"/>
  <p:tag name="KSO_WM_UNIT_DEC_AREA_ID" val="45e211b7a6f54a728f24589147b3e65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31f54c6295c63c1a2e06e"/>
  <p:tag name="KSO_WM_CHIP_XID" val="5ef31f54c6295c63c1a2e06f"/>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VALUE" val="22"/>
  <p:tag name="KSO_WM_TEMPLATE_ASSEMBLE_XID" val="5f69c09fb22fc7aed70b618a"/>
  <p:tag name="KSO_WM_TEMPLATE_ASSEMBLE_GROUPID" val="5f69c09fb22fc7aed70b618a"/>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020_1*i*3"/>
  <p:tag name="KSO_WM_TEMPLATE_CATEGORY" val="diagram"/>
  <p:tag name="KSO_WM_TEMPLATE_INDEX" val="20211020"/>
  <p:tag name="KSO_WM_UNIT_LAYERLEVEL" val="1"/>
  <p:tag name="KSO_WM_TAG_VERSION" val="1.0"/>
  <p:tag name="KSO_WM_BEAUTIFY_FLAG" val="#wm#"/>
  <p:tag name="KSO_WM_UNIT_ADJUSTLAYOUT_ID" val="20"/>
  <p:tag name="KSO_WM_UNIT_COLOR_SCHEME_SHAPE_ID" val="20"/>
  <p:tag name="KSO_WM_UNIT_COLOR_SCHEME_PARENT_PAGE" val="0_1"/>
  <p:tag name="KSO_WM_UNIT_BLOCK" val="0"/>
  <p:tag name="KSO_WM_UNIT_SM_LIMIT_TYPE" val="1"/>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31f54c6295c63c1a2e06e"/>
  <p:tag name="KSO_WM_CHIP_XID" val="5ef31f54c6295c63c1a2e06f"/>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26"/>
  <p:tag name="KSO_WM_TEMPLATE_ASSEMBLE_XID" val="5f69c09fb22fc7aed70b618a"/>
  <p:tag name="KSO_WM_TEMPLATE_ASSEMBLE_GROUPID" val="5f69c09fb22fc7aed70b618a"/>
</p:tagLst>
</file>

<file path=ppt/tags/tag14.xml><?xml version="1.0" encoding="utf-8"?>
<p:tagLst xmlns:a="http://schemas.openxmlformats.org/drawingml/2006/main" xmlns:r="http://schemas.openxmlformats.org/officeDocument/2006/relationships" xmlns:p="http://schemas.openxmlformats.org/presentationml/2006/main">
  <p:tag name="KSO_WM_UNIT_VALUE" val="1058*1438"/>
  <p:tag name="KSO_WM_UNIT_HIGHLIGHT" val="0"/>
  <p:tag name="KSO_WM_UNIT_COMPATIBLE" val="0"/>
  <p:tag name="KSO_WM_UNIT_DIAGRAM_ISNUMVISUAL" val="0"/>
  <p:tag name="KSO_WM_UNIT_DIAGRAM_ISREFERUNIT" val="0"/>
  <p:tag name="KSO_WM_UNIT_TYPE" val="d"/>
  <p:tag name="KSO_WM_UNIT_INDEX" val="1"/>
  <p:tag name="KSO_WM_UNIT_ID" val="diagram20211020_1*d*1"/>
  <p:tag name="KSO_WM_TEMPLATE_CATEGORY" val="diagram"/>
  <p:tag name="KSO_WM_TEMPLATE_INDEX" val="20211020"/>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cm&quot;,&quot;fill_mode&quot;:&quot;full&quot;}"/>
  <p:tag name="KSO_WM_UNIT_DEC_AREA_ID" val="7be999bd8f2641c0ac1d36c798ed142c"/>
  <p:tag name="KSO_WM_ASSEMBLE_CHIP_INDEX" val="3218ded222b84f37af140e3da5727f74"/>
  <p:tag name="KSO_WM_UNIT_PLACING_PICTURE" val="3218ded222b84f37af140e3da5727f74"/>
  <p:tag name="KSO_WM_TEMPLATE_ASSEMBLE_XID" val="5f69c09fb22fc7aed70b618a"/>
  <p:tag name="KSO_WM_TEMPLATE_ASSEMBLE_GROUPID" val="5f69c09fb22fc7aed70b618a"/>
  <p:tag name="KSO_WM_UNIT_PICTURE_CLIP_FLAG" val="0"/>
  <p:tag name="KSO_WM_TAG_Front_Size" val=""/>
  <p:tag name="KSO_WM_TAG_Backgroup_Id" val=""/>
  <p:tag name="KSO_WM_TAG_Backgroup_Size" val=""/>
  <p:tag name="KSO_WM_TAG_Zoder_Position" val=""/>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1020_1*i*4"/>
  <p:tag name="KSO_WM_TEMPLATE_CATEGORY" val="diagram"/>
  <p:tag name="KSO_WM_TEMPLATE_INDEX" val="20211020"/>
  <p:tag name="KSO_WM_UNIT_LAYERLEVEL" val="1"/>
  <p:tag name="KSO_WM_TAG_VERSION" val="1.0"/>
  <p:tag name="KSO_WM_BEAUTIFY_FLAG" val="#wm#"/>
  <p:tag name="KSO_WM_UNIT_ADJUSTLAYOUT_ID" val="12"/>
  <p:tag name="KSO_WM_UNIT_COLOR_SCHEME_SHAPE_ID" val="12"/>
  <p:tag name="KSO_WM_UNIT_COLOR_SCHEME_PARENT_PAGE" val="0_1"/>
  <p:tag name="KSO_WM_UNIT_DECOLORIZATION" val="1"/>
  <p:tag name="KSO_WM_UNIT_BLOCK" val="0"/>
  <p:tag name="KSO_WM_UNIT_SM_LIMIT_TYPE" val="1"/>
  <p:tag name="KSO_WM_UNIT_DEC_AREA_ID" val="cfd68c60e5ec4129b3760c8b4246e74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31f54c6295c63c1a2e06e"/>
  <p:tag name="KSO_WM_CHIP_XID" val="5ef31f54c6295c63c1a2e06f"/>
  <p:tag name="KSO_WM_UNIT_LINE_FORE_SCHEMECOLOR_INDEX_BRIGHTNESS" val="-0.25"/>
  <p:tag name="KSO_WM_UNIT_LINE_FORE_SCHEMECOLOR_INDEX" val="14"/>
  <p:tag name="KSO_WM_UNIT_LINE_FILL_TYPE" val="2"/>
  <p:tag name="KSO_WM_TEMPLATE_ASSEMBLE_XID" val="5f69c09fb22fc7aed70b618a"/>
  <p:tag name="KSO_WM_TEMPLATE_ASSEMBLE_GROUPID" val="5f69c09fb22fc7aed70b618a"/>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1020_1*i*5"/>
  <p:tag name="KSO_WM_TEMPLATE_CATEGORY" val="diagram"/>
  <p:tag name="KSO_WM_TEMPLATE_INDEX" val="20211020"/>
  <p:tag name="KSO_WM_UNIT_LAYERLEVEL" val="1"/>
  <p:tag name="KSO_WM_TAG_VERSION" val="1.0"/>
  <p:tag name="KSO_WM_BEAUTIFY_FLAG" val="#wm#"/>
  <p:tag name="KSO_WM_UNIT_ADJUSTLAYOUT_ID" val="11"/>
  <p:tag name="KSO_WM_UNIT_COLOR_SCHEME_SHAPE_ID" val="11"/>
  <p:tag name="KSO_WM_UNIT_COLOR_SCHEME_PARENT_PAGE" val="0_1"/>
  <p:tag name="KSO_WM_UNIT_DECOLORIZATION" val="1"/>
  <p:tag name="KSO_WM_UNIT_BLOCK" val="0"/>
  <p:tag name="KSO_WM_UNIT_SM_LIMIT_TYPE" val="3"/>
  <p:tag name="KSO_WM_UNIT_DEC_AREA_ID" val="844300c7c3344defb7e8e749be6248d5"/>
  <p:tag name="KSO_WM_UNIT_DECORATE_INFO" val="{&quot;DecorateInfoH&quot;:{&quot;IsAbs&quot;:true},&quot;DecorateInfoW&quot;:{&quot;IsAbs&quot;:false},&quot;DecorateInfoX&quot;:{&quot;IsAbs&quot;:true,&quot;Pos&quot;:1},&quot;DecorateInfoY&quot;:{&quot;IsAbs&quot;:true,&quot;Pos&quot;:2},&quot;ReferentInfo&quot;:{&quot;Id&quot;:&quot;209e853400d048f2b9530ce7b0144219&quot;,&quot;X&quot;:{&quot;Pos&quot;:1},&quot;Y&quot;:{&quot;Pos&quot;:2}},&quot;whChangeMode&quot;:0}"/>
  <p:tag name="KSO_WM_CHIP_GROUPID" val="5ef31f54c6295c63c1a2e06e"/>
  <p:tag name="KSO_WM_CHIP_XID" val="5ef31f54c6295c63c1a2e06f"/>
  <p:tag name="KSO_WM_UNIT_LINE_FORE_SCHEMECOLOR_INDEX_BRIGHTNESS" val="-0.25"/>
  <p:tag name="KSO_WM_UNIT_LINE_FORE_SCHEMECOLOR_INDEX" val="14"/>
  <p:tag name="KSO_WM_UNIT_LINE_FILL_TYPE" val="2"/>
  <p:tag name="KSO_WM_TEMPLATE_ASSEMBLE_XID" val="5f69c09fb22fc7aed70b618a"/>
  <p:tag name="KSO_WM_TEMPLATE_ASSEMBLE_GROUPID" val="5f69c09fb22fc7aed70b618a"/>
</p:tagLst>
</file>

<file path=ppt/tags/tag14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1020_1*a*1"/>
  <p:tag name="KSO_WM_TEMPLATE_CATEGORY" val="diagram"/>
  <p:tag name="KSO_WM_TEMPLATE_INDEX" val="2021102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b&quot;,&quot;fill_mode&quot;:&quot;full&quot;}"/>
  <p:tag name="KSO_WM_UNIT_DEC_AREA_ID" val="209e853400d048f2b9530ce7b0144219"/>
  <p:tag name="KSO_WM_ASSEMBLE_CHIP_INDEX" val="e8fa3563378e4d40a186b902600eebf5"/>
  <p:tag name="KSO_WM_UNIT_TEXT_FILL_FORE_SCHEMECOLOR_INDEX_BRIGHTNESS" val="0"/>
  <p:tag name="KSO_WM_UNIT_TEXT_FILL_FORE_SCHEMECOLOR_INDEX" val="13"/>
  <p:tag name="KSO_WM_UNIT_TEXT_FILL_TYPE" val="1"/>
  <p:tag name="KSO_WM_TEMPLATE_ASSEMBLE_XID" val="5f69c09fb22fc7aed70b618a"/>
  <p:tag name="KSO_WM_TEMPLATE_ASSEMBLE_GROUPID" val="5f69c09fb22fc7aed70b618a"/>
  <p:tag name="KSO_WM_TAG_Front_Size" val=""/>
  <p:tag name="KSO_WM_TAG_Backgroup_Id" val=""/>
  <p:tag name="KSO_WM_TAG_Backgroup_Size" val=""/>
  <p:tag name="KSO_WM_TAG_Zoder_Position" val=""/>
</p:tagLst>
</file>

<file path=ppt/tags/tag14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20_1*f*1"/>
  <p:tag name="KSO_WM_TEMPLATE_CATEGORY" val="diagram"/>
  <p:tag name="KSO_WM_TEMPLATE_INDEX" val="20211020"/>
  <p:tag name="KSO_WM_UNIT_LAYERLEVEL" val="1"/>
  <p:tag name="KSO_WM_TAG_VERSION" val="1.0"/>
  <p:tag name="KSO_WM_BEAUTIFY_FLAG" val="#wm#"/>
  <p:tag name="KSO_WM_UNIT_DEFAULT_FONT" val="14;20;2"/>
  <p:tag name="KSO_WM_UNIT_BLOCK" val="0"/>
  <p:tag name="KSO_WM_UNIT_VALUE" val="80"/>
  <p:tag name="KSO_WM_UNIT_SHOW_EDIT_AREA_INDICATION" val="1"/>
  <p:tag name="KSO_WM_CHIP_GROUPID" val="5e6b05596848fb12bee65ac8"/>
  <p:tag name="KSO_WM_CHIP_XID" val="5e6b05596848fb12bee65aca"/>
  <p:tag name="KSO_WM_CHIP_FILLAREA_FILL_RULE" val="{&quot;fill_align&quot;:&quot;lt&quot;,&quot;fill_mode&quot;:&quot;full&quot;}"/>
  <p:tag name="KSO_WM_UNIT_DEC_AREA_ID" val="57c33f772a894b78be9e1d5c7b8acbb2"/>
  <p:tag name="KSO_WM_ASSEMBLE_CHIP_INDEX" val="509bae24df4441ddbf55cfa2f9323032"/>
  <p:tag name="KSO_WM_UNIT_TEXT_FILL_FORE_SCHEMECOLOR_INDEX_BRIGHTNESS" val="0.25"/>
  <p:tag name="KSO_WM_UNIT_TEXT_FILL_FORE_SCHEMECOLOR_INDEX" val="13"/>
  <p:tag name="KSO_WM_UNIT_TEXT_FILL_TYPE" val="1"/>
  <p:tag name="KSO_WM_TEMPLATE_ASSEMBLE_XID" val="5f69c09fb22fc7aed70b618a"/>
  <p:tag name="KSO_WM_TEMPLATE_ASSEMBLE_GROUPID" val="5f69c09fb22fc7aed70b618a"/>
  <p:tag name="KSO_WM_TAG_Front_Size" val=""/>
  <p:tag name="KSO_WM_TAG_Backgroup_Id" val=""/>
  <p:tag name="KSO_WM_TAG_Backgroup_Size" val=""/>
  <p:tag name="KSO_WM_TAG_Zoder_Position" val=""/>
</p:tagLst>
</file>

<file path=ppt/tags/tag144.xml><?xml version="1.0" encoding="utf-8"?>
<p:tagLst xmlns:a="http://schemas.openxmlformats.org/drawingml/2006/main" xmlns:r="http://schemas.openxmlformats.org/officeDocument/2006/relationships" xmlns:p="http://schemas.openxmlformats.org/presentationml/2006/main">
  <p:tag name="KSO_WM_UNIT_VALUE" val="1058*1438"/>
  <p:tag name="KSO_WM_UNIT_HIGHLIGHT" val="0"/>
  <p:tag name="KSO_WM_UNIT_COMPATIBLE" val="0"/>
  <p:tag name="KSO_WM_UNIT_DIAGRAM_ISNUMVISUAL" val="0"/>
  <p:tag name="KSO_WM_UNIT_DIAGRAM_ISREFERUNIT" val="0"/>
  <p:tag name="KSO_WM_UNIT_TYPE" val="d"/>
  <p:tag name="KSO_WM_UNIT_INDEX" val="1"/>
  <p:tag name="KSO_WM_UNIT_ID" val="diagram20211020_1*d*1"/>
  <p:tag name="KSO_WM_TEMPLATE_CATEGORY" val="diagram"/>
  <p:tag name="KSO_WM_TEMPLATE_INDEX" val="20211020"/>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cm&quot;,&quot;fill_mode&quot;:&quot;full&quot;}"/>
  <p:tag name="KSO_WM_UNIT_DEC_AREA_ID" val="7be999bd8f2641c0ac1d36c798ed142c"/>
  <p:tag name="KSO_WM_ASSEMBLE_CHIP_INDEX" val="3218ded222b84f37af140e3da5727f74"/>
  <p:tag name="KSO_WM_UNIT_PLACING_PICTURE" val="3218ded222b84f37af140e3da5727f74"/>
  <p:tag name="KSO_WM_TEMPLATE_ASSEMBLE_XID" val="5f69c09fb22fc7aed70b618a"/>
  <p:tag name="KSO_WM_TEMPLATE_ASSEMBLE_GROUPID" val="5f69c09fb22fc7aed70b618a"/>
  <p:tag name="KSO_WM_UNIT_PICTURE_CLIP_FLAG" val="0"/>
  <p:tag name="KSO_WM_TAG_Front_Size" val=""/>
  <p:tag name="KSO_WM_TAG_Backgroup_Id" val=""/>
  <p:tag name="KSO_WM_TAG_Backgroup_Size" val=""/>
  <p:tag name="KSO_WM_TAG_Zoder_Position" val=""/>
</p:tagLst>
</file>

<file path=ppt/tags/tag145.xml><?xml version="1.0" encoding="utf-8"?>
<p:tagLst xmlns:a="http://schemas.openxmlformats.org/drawingml/2006/main" xmlns:r="http://schemas.openxmlformats.org/officeDocument/2006/relationships" xmlns:p="http://schemas.openxmlformats.org/presentationml/2006/main">
  <p:tag name="KSO_WM_SLIDE_CONSTRAINT" val="%7b%22slideConstraint%22%3a%7b%22seriesAreas%22%3a%5b%5d%2c%22singleAreas%22%3a%5b%7b%22shapes%22%3a%5b512%5d%2c%22serialConstraintIndex%22%3a-1%2c%22areatextmark%22%3a0%2c%22pictureprocessmark%22%3a0%7d%5d%7d%7d"/>
  <p:tag name="KSO_WM_SLIDE_ID" val="diagram20198116_1"/>
  <p:tag name="KSO_WM_TEMPLATE_SUBCATEGORY" val="8"/>
  <p:tag name="KSO_WM_TEMPLATE_MASTER_TYPE" val="0"/>
  <p:tag name="KSO_WM_TEMPLATE_COLOR_TYPE" val="0"/>
  <p:tag name="KSO_WM_SLIDE_TYPE" val="text"/>
  <p:tag name="KSO_WM_SLIDE_SUBTYPE" val="picTxt"/>
  <p:tag name="KSO_WM_SLIDE_ITEM_CNT" val="0"/>
  <p:tag name="KSO_WM_SLIDE_INDEX" val="1"/>
  <p:tag name="KSO_WM_SLIDE_SIZE" val="978*541"/>
  <p:tag name="KSO_WM_SLIDE_POSITION" val="-19*-1"/>
  <p:tag name="KSO_WM_TAG_VERSION" val="1.0"/>
  <p:tag name="KSO_WM_BEAUTIFY_FLAG" val="#wm#"/>
  <p:tag name="KSO_WM_TEMPLATE_CATEGORY" val="diagram"/>
  <p:tag name="KSO_WM_TEMPLATE_INDEX" val="20198116"/>
  <p:tag name="KSO_WM_SLIDE_LAYOUT" val="a_d_f"/>
  <p:tag name="KSO_WM_SLIDE_LAYOUT_CNT" val="1_1_1"/>
</p:tagLst>
</file>

<file path=ppt/tags/tag146.xml><?xml version="1.0" encoding="utf-8"?>
<p:tagLst xmlns:a="http://schemas.openxmlformats.org/drawingml/2006/main" xmlns:r="http://schemas.openxmlformats.org/officeDocument/2006/relationships" xmlns:p="http://schemas.openxmlformats.org/presentationml/2006/main">
  <p:tag name="KSO_WM_UNIT_ADJUSTLAYOUT_ID" val="263"/>
  <p:tag name="KSO_WM_UNIT_HIGHLIGHT" val="0"/>
  <p:tag name="KSO_WM_UNIT_COMPATIBLE" val="0"/>
  <p:tag name="KSO_WM_UNIT_DIAGRAM_ISNUMVISUAL" val="0"/>
  <p:tag name="KSO_WM_UNIT_DIAGRAM_ISREFERUNIT" val="0"/>
  <p:tag name="KSO_WM_UNIT_TYPE" val="i"/>
  <p:tag name="KSO_WM_UNIT_INDEX" val="1"/>
  <p:tag name="KSO_WM_UNIT_ID" val="diagram20198116_1*i*1"/>
  <p:tag name="KSO_WM_TEMPLATE_CATEGORY" val="diagram"/>
  <p:tag name="KSO_WM_TEMPLATE_INDEX" val="20198116"/>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7.xml><?xml version="1.0" encoding="utf-8"?>
<p:tagLst xmlns:a="http://schemas.openxmlformats.org/drawingml/2006/main" xmlns:r="http://schemas.openxmlformats.org/officeDocument/2006/relationships" xmlns:p="http://schemas.openxmlformats.org/presentationml/2006/main">
  <p:tag name="KSO_WM_UNIT_ADJUSTLAYOUT_ID" val="264"/>
  <p:tag name="KSO_WM_UNIT_HIGHLIGHT" val="0"/>
  <p:tag name="KSO_WM_UNIT_COMPATIBLE" val="0"/>
  <p:tag name="KSO_WM_UNIT_DIAGRAM_ISNUMVISUAL" val="0"/>
  <p:tag name="KSO_WM_UNIT_DIAGRAM_ISREFERUNIT" val="0"/>
  <p:tag name="KSO_WM_UNIT_TYPE" val="i"/>
  <p:tag name="KSO_WM_UNIT_INDEX" val="2"/>
  <p:tag name="KSO_WM_UNIT_ID" val="diagram20198116_1*i*2"/>
  <p:tag name="KSO_WM_TEMPLATE_CATEGORY" val="diagram"/>
  <p:tag name="KSO_WM_TEMPLATE_INDEX" val="20198116"/>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8.xml><?xml version="1.0" encoding="utf-8"?>
<p:tagLst xmlns:a="http://schemas.openxmlformats.org/drawingml/2006/main" xmlns:r="http://schemas.openxmlformats.org/officeDocument/2006/relationships" xmlns:p="http://schemas.openxmlformats.org/presentationml/2006/main">
  <p:tag name="KSO_WM_UNIT_ADJUSTLAYOUT_ID" val="268"/>
  <p:tag name="KSO_WM_UNIT_HIGHLIGHT" val="0"/>
  <p:tag name="KSO_WM_UNIT_COMPATIBLE" val="0"/>
  <p:tag name="KSO_WM_UNIT_DIAGRAM_ISNUMVISUAL" val="0"/>
  <p:tag name="KSO_WM_UNIT_DIAGRAM_ISREFERUNIT" val="0"/>
  <p:tag name="KSO_WM_UNIT_TYPE" val="i"/>
  <p:tag name="KSO_WM_UNIT_INDEX" val="5"/>
  <p:tag name="KSO_WM_UNIT_ID" val="diagram20198116_1*i*5"/>
  <p:tag name="KSO_WM_TEMPLATE_CATEGORY" val="diagram"/>
  <p:tag name="KSO_WM_TEMPLATE_INDEX" val="20198116"/>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9.xml><?xml version="1.0" encoding="utf-8"?>
<p:tagLst xmlns:a="http://schemas.openxmlformats.org/drawingml/2006/main" xmlns:r="http://schemas.openxmlformats.org/officeDocument/2006/relationships" xmlns:p="http://schemas.openxmlformats.org/presentationml/2006/main">
  <p:tag name="KSO_WM_UNIT_ADJUSTLAYOUT_ID" val="289"/>
  <p:tag name="KSO_WM_UNIT_HIGHLIGHT" val="0"/>
  <p:tag name="KSO_WM_UNIT_COMPATIBLE" val="0"/>
  <p:tag name="KSO_WM_UNIT_DIAGRAM_ISNUMVISUAL" val="0"/>
  <p:tag name="KSO_WM_UNIT_DIAGRAM_ISREFERUNIT" val="0"/>
  <p:tag name="KSO_WM_UNIT_TYPE" val="i"/>
  <p:tag name="KSO_WM_UNIT_INDEX" val="3"/>
  <p:tag name="KSO_WM_UNIT_ID" val="diagram20198116_1*i*3"/>
  <p:tag name="KSO_WM_TEMPLATE_CATEGORY" val="diagram"/>
  <p:tag name="KSO_WM_TEMPLATE_INDEX" val="20198116"/>
  <p:tag name="KSO_WM_UNIT_LAYERLEVEL" val="1"/>
  <p:tag name="KSO_WM_TAG_VERSION" val="1.0"/>
  <p:tag name="KSO_WM_BEAUTIFY_FLAG" val="#wm#"/>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SLIDE_MODEL_TYPE" val="cover"/>
  <p:tag name="KSO_WM_SLIDE_ID" val="diagram20193897_1"/>
  <p:tag name="KSO_WM_SLIDE_ITEM_CNT" val="0"/>
  <p:tag name="KSO_WM_SLIDE_INDEX" val="1"/>
  <p:tag name="KSO_WM_TAG_VERSION" val="1.0"/>
  <p:tag name="KSO_WM_BEAUTIFY_FLAG" val="#wm#"/>
  <p:tag name="KSO_WM_TEMPLATE_CATEGORY" val="diagram"/>
  <p:tag name="KSO_WM_TEMPLATE_INDEX" val="20193897"/>
  <p:tag name="KSO_WM_SLIDE_LAYOUT" val="a_d_f"/>
  <p:tag name="KSO_WM_SLIDE_LAYOUT_CNT" val="1_1_2"/>
  <p:tag name="KSO_WM_SLIDE_TYPE" val="text"/>
  <p:tag name="KSO_WM_SLIDE_SUBTYPE" val="picTxt"/>
  <p:tag name="KSO_WM_SLIDE_SIZE" val="959*539"/>
  <p:tag name="KSO_WM_SLIDE_POSITION" val="0*0"/>
  <p:tag name="KSO_WM_SLIDE_CONSTRAINT" val="%7b%22slideConstraint%22%3a%7b%22seriesAreas%22%3a%5b%5d%2c%22singleAreas%22%3a%5b%7b%22shapes%22%3a%5b8%5d%2c%22serialConstraintIndex%22%3a-1%2c%22areatextmark%22%3a0%2c%22pictureprocessmark%22%3a0%7d%5d%7d%7d"/>
  <p:tag name="KSO_WM_SLIDE_COLORSCHEME_VERSION" val="3.2"/>
</p:tagLst>
</file>

<file path=ppt/tags/tag150.xml><?xml version="1.0" encoding="utf-8"?>
<p:tagLst xmlns:a="http://schemas.openxmlformats.org/drawingml/2006/main" xmlns:r="http://schemas.openxmlformats.org/officeDocument/2006/relationships" xmlns:p="http://schemas.openxmlformats.org/presentationml/2006/main">
  <p:tag name="KSO_WM_UNIT_ADJUSTLAYOUT_ID" val="260"/>
  <p:tag name="KSO_WM_UNIT_HIGHLIGHT" val="0"/>
  <p:tag name="KSO_WM_UNIT_COMPATIBLE" val="0"/>
  <p:tag name="KSO_WM_UNIT_DIAGRAM_ISNUMVISUAL" val="0"/>
  <p:tag name="KSO_WM_UNIT_DIAGRAM_ISREFERUNIT" val="0"/>
  <p:tag name="KSO_WM_UNIT_TYPE" val="i"/>
  <p:tag name="KSO_WM_UNIT_INDEX" val="4"/>
  <p:tag name="KSO_WM_UNIT_ID" val="diagram20198116_1*i*4"/>
  <p:tag name="KSO_WM_TEMPLATE_CATEGORY" val="diagram"/>
  <p:tag name="KSO_WM_TEMPLATE_INDEX" val="20198116"/>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UNIT_ADJUSTLAYOUT_ID" val="261"/>
  <p:tag name="KSO_WM_UNIT_HIGHLIGHT" val="0"/>
  <p:tag name="KSO_WM_UNIT_COMPATIBLE" val="0"/>
  <p:tag name="KSO_WM_UNIT_DIAGRAM_ISNUMVISUAL" val="0"/>
  <p:tag name="KSO_WM_UNIT_DIAGRAM_ISREFERUNIT" val="0"/>
  <p:tag name="KSO_WM_UNIT_TYPE" val="i"/>
  <p:tag name="KSO_WM_UNIT_INDEX" val="7"/>
  <p:tag name="KSO_WM_UNIT_ID" val="diagram20198116_1*i*7"/>
  <p:tag name="KSO_WM_TEMPLATE_CATEGORY" val="diagram"/>
  <p:tag name="KSO_WM_TEMPLATE_INDEX" val="20198116"/>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Lst>
</file>

<file path=ppt/tags/tag152.xml><?xml version="1.0" encoding="utf-8"?>
<p:tagLst xmlns:a="http://schemas.openxmlformats.org/drawingml/2006/main" xmlns:r="http://schemas.openxmlformats.org/officeDocument/2006/relationships" xmlns:p="http://schemas.openxmlformats.org/presentationml/2006/main">
  <p:tag name="KSO_WM_UNIT_ADJUSTLAYOUT_ID" val="513"/>
  <p:tag name="KSO_WM_UNIT_HIGHLIGHT" val="0"/>
  <p:tag name="KSO_WM_UNIT_COMPATIBLE" val="0"/>
  <p:tag name="KSO_WM_UNIT_DIAGRAM_ISNUMVISUAL" val="0"/>
  <p:tag name="KSO_WM_UNIT_DIAGRAM_ISREFERUNIT" val="0"/>
  <p:tag name="KSO_WM_UNIT_TYPE" val="i"/>
  <p:tag name="KSO_WM_UNIT_INDEX" val="8"/>
  <p:tag name="KSO_WM_UNIT_ID" val="diagram20198116_1*i*8"/>
  <p:tag name="KSO_WM_TEMPLATE_CATEGORY" val="diagram"/>
  <p:tag name="KSO_WM_TEMPLATE_INDEX" val="20198116"/>
  <p:tag name="KSO_WM_UNIT_LAYERLEVEL" val="1"/>
  <p:tag name="KSO_WM_TAG_VERSION" val="1.0"/>
  <p:tag name="KSO_WM_BEAUTIFY_FLAG" val="#wm#"/>
  <p:tag name="KSO_WM_UNIT_FILL_FORE_SCHEMECOLOR_INDEX_BRIGHTNESS" val="0.8"/>
  <p:tag name="KSO_WM_UNIT_FILL_FORE_SCHEMECOLOR_INDEX" val="15"/>
  <p:tag name="KSO_WM_UNIT_FILL_TYPE" val="1"/>
  <p:tag name="KSO_WM_UNIT_TEXT_FILL_FORE_SCHEMECOLOR_INDEX_BRIGHTNESS" val="0"/>
  <p:tag name="KSO_WM_UNIT_TEXT_FILL_FORE_SCHEMECOLOR_INDEX" val="13"/>
  <p:tag name="KSO_WM_UNIT_TEXT_FILL_TYPE" val="1"/>
</p:tagLst>
</file>

<file path=ppt/tags/tag153.xml><?xml version="1.0" encoding="utf-8"?>
<p:tagLst xmlns:a="http://schemas.openxmlformats.org/drawingml/2006/main" xmlns:r="http://schemas.openxmlformats.org/officeDocument/2006/relationships" xmlns:p="http://schemas.openxmlformats.org/presentationml/2006/main">
  <p:tag name="KSO_WM_UNIT_ADJUSTLAYOUT_ID" val="512"/>
  <p:tag name="KSO_WM_UNIT_PICTURE_CLIP_FLAG" val="0"/>
  <p:tag name="KSO_WM_UNIT_VALUE" val="972*1296"/>
  <p:tag name="KSO_WM_UNIT_HIGHLIGHT" val="0"/>
  <p:tag name="KSO_WM_UNIT_COMPATIBLE" val="0"/>
  <p:tag name="KSO_WM_UNIT_DIAGRAM_ISNUMVISUAL" val="0"/>
  <p:tag name="KSO_WM_UNIT_DIAGRAM_ISREFERUNIT" val="0"/>
  <p:tag name="KSO_WM_UNIT_TYPE" val="d"/>
  <p:tag name="KSO_WM_UNIT_INDEX" val="1"/>
  <p:tag name="KSO_WM_UNIT_ID" val="diagram20198116_1*d*1"/>
  <p:tag name="KSO_WM_TEMPLATE_CATEGORY" val="diagram"/>
  <p:tag name="KSO_WM_TEMPLATE_INDEX" val="20198116"/>
  <p:tag name="KSO_WM_UNIT_LAYERLEVEL" val="1"/>
  <p:tag name="KSO_WM_TAG_VERSION" val="1.0"/>
  <p:tag name="KSO_WM_BEAUTIFY_FLAG" val="#wm#"/>
  <p:tag name="KSO_WM_TAG_Front_Size" val=""/>
  <p:tag name="KSO_WM_TAG_Backgroup_Id" val=""/>
  <p:tag name="KSO_WM_TAG_Backgroup_Size" val=""/>
  <p:tag name="KSO_WM_TAG_Zoder_Position" val=""/>
</p:tagLst>
</file>

<file path=ppt/tags/tag154.xml><?xml version="1.0" encoding="utf-8"?>
<p:tagLst xmlns:a="http://schemas.openxmlformats.org/drawingml/2006/main" xmlns:r="http://schemas.openxmlformats.org/officeDocument/2006/relationships" xmlns:p="http://schemas.openxmlformats.org/presentationml/2006/main">
  <p:tag name="KSO_WM_UNIT_TEXT_PART_ID_V2" val="b-3-1"/>
  <p:tag name="KSO_WM_UNIT_ADJUSTLAYOUT_ID" val="514"/>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diagram20198116_1*a*1"/>
  <p:tag name="KSO_WM_TEMPLATE_CATEGORY" val="diagram"/>
  <p:tag name="KSO_WM_TEMPLATE_INDEX" val="20198116"/>
  <p:tag name="KSO_WM_UNIT_LAYERLEVEL" val="1"/>
  <p:tag name="KSO_WM_TAG_VERSION" val="1.0"/>
  <p:tag name="KSO_WM_BEAUTIFY_FLAG" val="#wm#"/>
  <p:tag name="KSO_WM_UNIT_PRESET_TEXT" val="单击此处添加您的大标题"/>
  <p:tag name="KSO_WM_TAG_Front_Size" val=""/>
  <p:tag name="KSO_WM_TAG_Backgroup_Id" val=""/>
  <p:tag name="KSO_WM_TAG_Backgroup_Size" val=""/>
  <p:tag name="KSO_WM_TAG_Zoder_Position" val=""/>
</p:tagLst>
</file>

<file path=ppt/tags/tag155.xml><?xml version="1.0" encoding="utf-8"?>
<p:tagLst xmlns:a="http://schemas.openxmlformats.org/drawingml/2006/main" xmlns:r="http://schemas.openxmlformats.org/officeDocument/2006/relationships" xmlns:p="http://schemas.openxmlformats.org/presentationml/2006/main">
  <p:tag name="KSO_WM_UNIT_ADJUSTLAYOUT_ID" val="517"/>
  <p:tag name="KSO_WM_UNIT_HIGHLIGHT" val="0"/>
  <p:tag name="KSO_WM_UNIT_COMPATIBLE" val="0"/>
  <p:tag name="KSO_WM_UNIT_DIAGRAM_ISNUMVISUAL" val="0"/>
  <p:tag name="KSO_WM_UNIT_DIAGRAM_ISREFERUNIT" val="0"/>
  <p:tag name="KSO_WM_UNIT_TYPE" val="i"/>
  <p:tag name="KSO_WM_UNIT_INDEX" val="6"/>
  <p:tag name="KSO_WM_UNIT_ID" val="diagram20198116_1*i*6"/>
  <p:tag name="KSO_WM_TEMPLATE_CATEGORY" val="diagram"/>
  <p:tag name="KSO_WM_TEMPLATE_INDEX" val="20198116"/>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156.xml><?xml version="1.0" encoding="utf-8"?>
<p:tagLst xmlns:a="http://schemas.openxmlformats.org/drawingml/2006/main" xmlns:r="http://schemas.openxmlformats.org/officeDocument/2006/relationships" xmlns:p="http://schemas.openxmlformats.org/presentationml/2006/main">
  <p:tag name="KSO_WM_UNIT_ADJUSTLAYOUT_ID" val="262"/>
  <p:tag name="KSO_WM_UNIT_HIGHLIGHT" val="0"/>
  <p:tag name="KSO_WM_UNIT_COMPATIBLE" val="0"/>
  <p:tag name="KSO_WM_UNIT_DIAGRAM_ISNUMVISUAL" val="0"/>
  <p:tag name="KSO_WM_UNIT_DIAGRAM_ISREFERUNIT" val="0"/>
  <p:tag name="KSO_WM_UNIT_TYPE" val="i"/>
  <p:tag name="KSO_WM_UNIT_INDEX" val="9"/>
  <p:tag name="KSO_WM_UNIT_ID" val="diagram20198116_1*i*9"/>
  <p:tag name="KSO_WM_TEMPLATE_CATEGORY" val="diagram"/>
  <p:tag name="KSO_WM_TEMPLATE_INDEX" val="20198116"/>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157.xml><?xml version="1.0" encoding="utf-8"?>
<p:tagLst xmlns:a="http://schemas.openxmlformats.org/drawingml/2006/main" xmlns:r="http://schemas.openxmlformats.org/officeDocument/2006/relationships" xmlns:p="http://schemas.openxmlformats.org/presentationml/2006/main">
  <p:tag name="KSO_WM_UNIT_TEXT_PART_ID_V2" val="d-1-1"/>
  <p:tag name="KSO_WM_UNIT_ADJUSTLAYOUT_ID" val="12"/>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UNIT_TYPE" val="f"/>
  <p:tag name="KSO_WM_UNIT_INDEX" val="1"/>
  <p:tag name="KSO_WM_UNIT_ID" val="diagram20198116_1*f*1"/>
  <p:tag name="KSO_WM_TEMPLATE_CATEGORY" val="diagram"/>
  <p:tag name="KSO_WM_TEMPLATE_INDEX" val="20198116"/>
  <p:tag name="KSO_WM_UNIT_LAYERLEVEL" val="1"/>
  <p:tag name="KSO_WM_TAG_VERSION" val="1.0"/>
  <p:tag name="KSO_WM_BEAUTIFY_FLAG" val="#wm#"/>
  <p:tag name="KSO_WM_UNIT_PRESET_TEXT" val="点击此处添加正文，文字是您思想的提炼，请言简意赅的阐述观点。"/>
  <p:tag name="KSO_WM_TAG_Front_Size" val=""/>
  <p:tag name="KSO_WM_TAG_Backgroup_Id" val=""/>
  <p:tag name="KSO_WM_TAG_Backgroup_Size" val=""/>
  <p:tag name="KSO_WM_TAG_Zoder_Position" val=""/>
  <p:tag name="KSO_WM_UNIT_TEXT_FILL_FORE_SCHEMECOLOR_INDEX_BRIGHTNESS" val="0.5"/>
  <p:tag name="KSO_WM_UNIT_TEXT_FILL_FORE_SCHEMECOLOR_INDEX" val="13"/>
  <p:tag name="KSO_WM_UNIT_TEXT_FILL_TYPE" val="1"/>
</p:tagLst>
</file>

<file path=ppt/tags/tag158.xml><?xml version="1.0" encoding="utf-8"?>
<p:tagLst xmlns:a="http://schemas.openxmlformats.org/drawingml/2006/main" xmlns:r="http://schemas.openxmlformats.org/officeDocument/2006/relationships" xmlns:p="http://schemas.openxmlformats.org/presentationml/2006/main">
  <p:tag name="KSO_WM_SLIDE_CONSTRAINT" val="%7b%22slideConstraint%22%3a%7b%22seriesAreas%22%3a%5b%5d%2c%22singleAreas%22%3a%5b%7b%22shapes%22%3a%5b512%5d%2c%22serialConstraintIndex%22%3a-1%2c%22areatextmark%22%3a0%2c%22pictureprocessmark%22%3a0%7d%5d%7d%7d"/>
  <p:tag name="KSO_WM_SLIDE_ID" val="diagram20198116_1"/>
  <p:tag name="KSO_WM_TEMPLATE_SUBCATEGORY" val="8"/>
  <p:tag name="KSO_WM_TEMPLATE_MASTER_TYPE" val="0"/>
  <p:tag name="KSO_WM_TEMPLATE_COLOR_TYPE" val="0"/>
  <p:tag name="KSO_WM_SLIDE_TYPE" val="text"/>
  <p:tag name="KSO_WM_SLIDE_SUBTYPE" val="picTxt"/>
  <p:tag name="KSO_WM_SLIDE_ITEM_CNT" val="0"/>
  <p:tag name="KSO_WM_SLIDE_INDEX" val="1"/>
  <p:tag name="KSO_WM_SLIDE_SIZE" val="978*541"/>
  <p:tag name="KSO_WM_SLIDE_POSITION" val="-19*-1"/>
  <p:tag name="KSO_WM_TAG_VERSION" val="1.0"/>
  <p:tag name="KSO_WM_BEAUTIFY_FLAG" val="#wm#"/>
  <p:tag name="KSO_WM_TEMPLATE_CATEGORY" val="diagram"/>
  <p:tag name="KSO_WM_TEMPLATE_INDEX" val="20198116"/>
  <p:tag name="KSO_WM_SLIDE_LAYOUT" val="a_d_f"/>
  <p:tag name="KSO_WM_SLIDE_LAYOUT_CNT" val="1_1_1"/>
</p:tagLst>
</file>

<file path=ppt/tags/tag159.xml><?xml version="1.0" encoding="utf-8"?>
<p:tagLst xmlns:a="http://schemas.openxmlformats.org/drawingml/2006/main" xmlns:r="http://schemas.openxmlformats.org/officeDocument/2006/relationships" xmlns:p="http://schemas.openxmlformats.org/presentationml/2006/main">
  <p:tag name="KSO_WM_UNIT_ADJUSTLAYOUT_ID" val="263"/>
  <p:tag name="KSO_WM_UNIT_HIGHLIGHT" val="0"/>
  <p:tag name="KSO_WM_UNIT_COMPATIBLE" val="0"/>
  <p:tag name="KSO_WM_UNIT_DIAGRAM_ISNUMVISUAL" val="0"/>
  <p:tag name="KSO_WM_UNIT_DIAGRAM_ISREFERUNIT" val="0"/>
  <p:tag name="KSO_WM_UNIT_TYPE" val="i"/>
  <p:tag name="KSO_WM_UNIT_INDEX" val="1"/>
  <p:tag name="KSO_WM_UNIT_ID" val="diagram20198116_1*i*1"/>
  <p:tag name="KSO_WM_TEMPLATE_CATEGORY" val="diagram"/>
  <p:tag name="KSO_WM_TEMPLATE_INDEX" val="20198116"/>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897_1*i*1"/>
  <p:tag name="KSO_WM_TEMPLATE_CATEGORY" val="diagram"/>
  <p:tag name="KSO_WM_TEMPLATE_INDEX" val="20193897"/>
  <p:tag name="KSO_WM_UNIT_LAYERLEVEL" val="1"/>
  <p:tag name="KSO_WM_TAG_VERSION" val="1.0"/>
  <p:tag name="KSO_WM_BEAUTIFY_FLAG" val="#wm#"/>
  <p:tag name="KSO_WM_UNIT_ADJUSTLAYOUT_ID" val="27"/>
  <p:tag name="KSO_WM_UNIT_COLOR_SCHEME_SHAPE_ID" val="27"/>
  <p:tag name="KSO_WM_UNIT_COLOR_SCHEME_PARENT_PAGE" val="0_1"/>
  <p:tag name="KSO_WM_UNIT_FOIL_COLOR"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160.xml><?xml version="1.0" encoding="utf-8"?>
<p:tagLst xmlns:a="http://schemas.openxmlformats.org/drawingml/2006/main" xmlns:r="http://schemas.openxmlformats.org/officeDocument/2006/relationships" xmlns:p="http://schemas.openxmlformats.org/presentationml/2006/main">
  <p:tag name="KSO_WM_UNIT_ADJUSTLAYOUT_ID" val="264"/>
  <p:tag name="KSO_WM_UNIT_HIGHLIGHT" val="0"/>
  <p:tag name="KSO_WM_UNIT_COMPATIBLE" val="0"/>
  <p:tag name="KSO_WM_UNIT_DIAGRAM_ISNUMVISUAL" val="0"/>
  <p:tag name="KSO_WM_UNIT_DIAGRAM_ISREFERUNIT" val="0"/>
  <p:tag name="KSO_WM_UNIT_TYPE" val="i"/>
  <p:tag name="KSO_WM_UNIT_INDEX" val="2"/>
  <p:tag name="KSO_WM_UNIT_ID" val="diagram20198116_1*i*2"/>
  <p:tag name="KSO_WM_TEMPLATE_CATEGORY" val="diagram"/>
  <p:tag name="KSO_WM_TEMPLATE_INDEX" val="20198116"/>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1.xml><?xml version="1.0" encoding="utf-8"?>
<p:tagLst xmlns:a="http://schemas.openxmlformats.org/drawingml/2006/main" xmlns:r="http://schemas.openxmlformats.org/officeDocument/2006/relationships" xmlns:p="http://schemas.openxmlformats.org/presentationml/2006/main">
  <p:tag name="KSO_WM_UNIT_ADJUSTLAYOUT_ID" val="268"/>
  <p:tag name="KSO_WM_UNIT_HIGHLIGHT" val="0"/>
  <p:tag name="KSO_WM_UNIT_COMPATIBLE" val="0"/>
  <p:tag name="KSO_WM_UNIT_DIAGRAM_ISNUMVISUAL" val="0"/>
  <p:tag name="KSO_WM_UNIT_DIAGRAM_ISREFERUNIT" val="0"/>
  <p:tag name="KSO_WM_UNIT_TYPE" val="i"/>
  <p:tag name="KSO_WM_UNIT_INDEX" val="5"/>
  <p:tag name="KSO_WM_UNIT_ID" val="diagram20198116_1*i*5"/>
  <p:tag name="KSO_WM_TEMPLATE_CATEGORY" val="diagram"/>
  <p:tag name="KSO_WM_TEMPLATE_INDEX" val="20198116"/>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2.xml><?xml version="1.0" encoding="utf-8"?>
<p:tagLst xmlns:a="http://schemas.openxmlformats.org/drawingml/2006/main" xmlns:r="http://schemas.openxmlformats.org/officeDocument/2006/relationships" xmlns:p="http://schemas.openxmlformats.org/presentationml/2006/main">
  <p:tag name="KSO_WM_UNIT_ADJUSTLAYOUT_ID" val="289"/>
  <p:tag name="KSO_WM_UNIT_HIGHLIGHT" val="0"/>
  <p:tag name="KSO_WM_UNIT_COMPATIBLE" val="0"/>
  <p:tag name="KSO_WM_UNIT_DIAGRAM_ISNUMVISUAL" val="0"/>
  <p:tag name="KSO_WM_UNIT_DIAGRAM_ISREFERUNIT" val="0"/>
  <p:tag name="KSO_WM_UNIT_TYPE" val="i"/>
  <p:tag name="KSO_WM_UNIT_INDEX" val="3"/>
  <p:tag name="KSO_WM_UNIT_ID" val="diagram20198116_1*i*3"/>
  <p:tag name="KSO_WM_TEMPLATE_CATEGORY" val="diagram"/>
  <p:tag name="KSO_WM_TEMPLATE_INDEX" val="20198116"/>
  <p:tag name="KSO_WM_UNIT_LAYERLEVEL" val="1"/>
  <p:tag name="KSO_WM_TAG_VERSION" val="1.0"/>
  <p:tag name="KSO_WM_BEAUTIFY_FLAG" val="#wm#"/>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3.xml><?xml version="1.0" encoding="utf-8"?>
<p:tagLst xmlns:a="http://schemas.openxmlformats.org/drawingml/2006/main" xmlns:r="http://schemas.openxmlformats.org/officeDocument/2006/relationships" xmlns:p="http://schemas.openxmlformats.org/presentationml/2006/main">
  <p:tag name="KSO_WM_UNIT_ADJUSTLAYOUT_ID" val="260"/>
  <p:tag name="KSO_WM_UNIT_HIGHLIGHT" val="0"/>
  <p:tag name="KSO_WM_UNIT_COMPATIBLE" val="0"/>
  <p:tag name="KSO_WM_UNIT_DIAGRAM_ISNUMVISUAL" val="0"/>
  <p:tag name="KSO_WM_UNIT_DIAGRAM_ISREFERUNIT" val="0"/>
  <p:tag name="KSO_WM_UNIT_TYPE" val="i"/>
  <p:tag name="KSO_WM_UNIT_INDEX" val="4"/>
  <p:tag name="KSO_WM_UNIT_ID" val="diagram20198116_1*i*4"/>
  <p:tag name="KSO_WM_TEMPLATE_CATEGORY" val="diagram"/>
  <p:tag name="KSO_WM_TEMPLATE_INDEX" val="20198116"/>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Lst>
</file>

<file path=ppt/tags/tag164.xml><?xml version="1.0" encoding="utf-8"?>
<p:tagLst xmlns:a="http://schemas.openxmlformats.org/drawingml/2006/main" xmlns:r="http://schemas.openxmlformats.org/officeDocument/2006/relationships" xmlns:p="http://schemas.openxmlformats.org/presentationml/2006/main">
  <p:tag name="KSO_WM_UNIT_ADJUSTLAYOUT_ID" val="261"/>
  <p:tag name="KSO_WM_UNIT_HIGHLIGHT" val="0"/>
  <p:tag name="KSO_WM_UNIT_COMPATIBLE" val="0"/>
  <p:tag name="KSO_WM_UNIT_DIAGRAM_ISNUMVISUAL" val="0"/>
  <p:tag name="KSO_WM_UNIT_DIAGRAM_ISREFERUNIT" val="0"/>
  <p:tag name="KSO_WM_UNIT_TYPE" val="i"/>
  <p:tag name="KSO_WM_UNIT_INDEX" val="7"/>
  <p:tag name="KSO_WM_UNIT_ID" val="diagram20198116_1*i*7"/>
  <p:tag name="KSO_WM_TEMPLATE_CATEGORY" val="diagram"/>
  <p:tag name="KSO_WM_TEMPLATE_INDEX" val="20198116"/>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Lst>
</file>

<file path=ppt/tags/tag165.xml><?xml version="1.0" encoding="utf-8"?>
<p:tagLst xmlns:a="http://schemas.openxmlformats.org/drawingml/2006/main" xmlns:r="http://schemas.openxmlformats.org/officeDocument/2006/relationships" xmlns:p="http://schemas.openxmlformats.org/presentationml/2006/main">
  <p:tag name="KSO_WM_UNIT_ADJUSTLAYOUT_ID" val="513"/>
  <p:tag name="KSO_WM_UNIT_HIGHLIGHT" val="0"/>
  <p:tag name="KSO_WM_UNIT_COMPATIBLE" val="0"/>
  <p:tag name="KSO_WM_UNIT_DIAGRAM_ISNUMVISUAL" val="0"/>
  <p:tag name="KSO_WM_UNIT_DIAGRAM_ISREFERUNIT" val="0"/>
  <p:tag name="KSO_WM_UNIT_TYPE" val="i"/>
  <p:tag name="KSO_WM_UNIT_INDEX" val="8"/>
  <p:tag name="KSO_WM_UNIT_ID" val="diagram20198116_1*i*8"/>
  <p:tag name="KSO_WM_TEMPLATE_CATEGORY" val="diagram"/>
  <p:tag name="KSO_WM_TEMPLATE_INDEX" val="20198116"/>
  <p:tag name="KSO_WM_UNIT_LAYERLEVEL" val="1"/>
  <p:tag name="KSO_WM_TAG_VERSION" val="1.0"/>
  <p:tag name="KSO_WM_BEAUTIFY_FLAG" val="#wm#"/>
  <p:tag name="KSO_WM_UNIT_FILL_FORE_SCHEMECOLOR_INDEX_BRIGHTNESS" val="0.8"/>
  <p:tag name="KSO_WM_UNIT_FILL_FORE_SCHEMECOLOR_INDEX" val="15"/>
  <p:tag name="KSO_WM_UNIT_FILL_TYPE" val="1"/>
  <p:tag name="KSO_WM_UNIT_TEXT_FILL_FORE_SCHEMECOLOR_INDEX_BRIGHTNESS" val="0"/>
  <p:tag name="KSO_WM_UNIT_TEXT_FILL_FORE_SCHEMECOLOR_INDEX" val="13"/>
  <p:tag name="KSO_WM_UNIT_TEXT_FILL_TYPE" val="1"/>
</p:tagLst>
</file>

<file path=ppt/tags/tag166.xml><?xml version="1.0" encoding="utf-8"?>
<p:tagLst xmlns:a="http://schemas.openxmlformats.org/drawingml/2006/main" xmlns:r="http://schemas.openxmlformats.org/officeDocument/2006/relationships" xmlns:p="http://schemas.openxmlformats.org/presentationml/2006/main">
  <p:tag name="KSO_WM_UNIT_ADJUSTLAYOUT_ID" val="512"/>
  <p:tag name="KSO_WM_UNIT_PICTURE_CLIP_FLAG" val="0"/>
  <p:tag name="KSO_WM_UNIT_VALUE" val="972*1296"/>
  <p:tag name="KSO_WM_UNIT_HIGHLIGHT" val="0"/>
  <p:tag name="KSO_WM_UNIT_COMPATIBLE" val="0"/>
  <p:tag name="KSO_WM_UNIT_DIAGRAM_ISNUMVISUAL" val="0"/>
  <p:tag name="KSO_WM_UNIT_DIAGRAM_ISREFERUNIT" val="0"/>
  <p:tag name="KSO_WM_UNIT_TYPE" val="d"/>
  <p:tag name="KSO_WM_UNIT_INDEX" val="1"/>
  <p:tag name="KSO_WM_UNIT_ID" val="diagram20198116_1*d*1"/>
  <p:tag name="KSO_WM_TEMPLATE_CATEGORY" val="diagram"/>
  <p:tag name="KSO_WM_TEMPLATE_INDEX" val="20198116"/>
  <p:tag name="KSO_WM_UNIT_LAYERLEVEL" val="1"/>
  <p:tag name="KSO_WM_TAG_VERSION" val="1.0"/>
  <p:tag name="KSO_WM_BEAUTIFY_FLAG" val="#wm#"/>
  <p:tag name="KSO_WM_TAG_Front_Size" val=""/>
  <p:tag name="KSO_WM_TAG_Backgroup_Id" val=""/>
  <p:tag name="KSO_WM_TAG_Backgroup_Size" val=""/>
  <p:tag name="KSO_WM_TAG_Zoder_Position" val=""/>
</p:tagLst>
</file>

<file path=ppt/tags/tag167.xml><?xml version="1.0" encoding="utf-8"?>
<p:tagLst xmlns:a="http://schemas.openxmlformats.org/drawingml/2006/main" xmlns:r="http://schemas.openxmlformats.org/officeDocument/2006/relationships" xmlns:p="http://schemas.openxmlformats.org/presentationml/2006/main">
  <p:tag name="KSO_WM_UNIT_TEXT_PART_ID_V2" val="b-3-1"/>
  <p:tag name="KSO_WM_UNIT_ADJUSTLAYOUT_ID" val="514"/>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diagram20198116_1*a*1"/>
  <p:tag name="KSO_WM_TEMPLATE_CATEGORY" val="diagram"/>
  <p:tag name="KSO_WM_TEMPLATE_INDEX" val="20198116"/>
  <p:tag name="KSO_WM_UNIT_LAYERLEVEL" val="1"/>
  <p:tag name="KSO_WM_TAG_VERSION" val="1.0"/>
  <p:tag name="KSO_WM_BEAUTIFY_FLAG" val="#wm#"/>
  <p:tag name="KSO_WM_UNIT_PRESET_TEXT" val="单击此处添加您的大标题"/>
  <p:tag name="KSO_WM_TAG_Front_Size" val=""/>
  <p:tag name="KSO_WM_TAG_Backgroup_Id" val=""/>
  <p:tag name="KSO_WM_TAG_Backgroup_Size" val=""/>
  <p:tag name="KSO_WM_TAG_Zoder_Position" val=""/>
</p:tagLst>
</file>

<file path=ppt/tags/tag168.xml><?xml version="1.0" encoding="utf-8"?>
<p:tagLst xmlns:a="http://schemas.openxmlformats.org/drawingml/2006/main" xmlns:r="http://schemas.openxmlformats.org/officeDocument/2006/relationships" xmlns:p="http://schemas.openxmlformats.org/presentationml/2006/main">
  <p:tag name="KSO_WM_UNIT_ADJUSTLAYOUT_ID" val="517"/>
  <p:tag name="KSO_WM_UNIT_HIGHLIGHT" val="0"/>
  <p:tag name="KSO_WM_UNIT_COMPATIBLE" val="0"/>
  <p:tag name="KSO_WM_UNIT_DIAGRAM_ISNUMVISUAL" val="0"/>
  <p:tag name="KSO_WM_UNIT_DIAGRAM_ISREFERUNIT" val="0"/>
  <p:tag name="KSO_WM_UNIT_TYPE" val="i"/>
  <p:tag name="KSO_WM_UNIT_INDEX" val="6"/>
  <p:tag name="KSO_WM_UNIT_ID" val="diagram20198116_1*i*6"/>
  <p:tag name="KSO_WM_TEMPLATE_CATEGORY" val="diagram"/>
  <p:tag name="KSO_WM_TEMPLATE_INDEX" val="20198116"/>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169.xml><?xml version="1.0" encoding="utf-8"?>
<p:tagLst xmlns:a="http://schemas.openxmlformats.org/drawingml/2006/main" xmlns:r="http://schemas.openxmlformats.org/officeDocument/2006/relationships" xmlns:p="http://schemas.openxmlformats.org/presentationml/2006/main">
  <p:tag name="KSO_WM_UNIT_ADJUSTLAYOUT_ID" val="262"/>
  <p:tag name="KSO_WM_UNIT_HIGHLIGHT" val="0"/>
  <p:tag name="KSO_WM_UNIT_COMPATIBLE" val="0"/>
  <p:tag name="KSO_WM_UNIT_DIAGRAM_ISNUMVISUAL" val="0"/>
  <p:tag name="KSO_WM_UNIT_DIAGRAM_ISREFERUNIT" val="0"/>
  <p:tag name="KSO_WM_UNIT_TYPE" val="i"/>
  <p:tag name="KSO_WM_UNIT_INDEX" val="9"/>
  <p:tag name="KSO_WM_UNIT_ID" val="diagram20198116_1*i*9"/>
  <p:tag name="KSO_WM_TEMPLATE_CATEGORY" val="diagram"/>
  <p:tag name="KSO_WM_TEMPLATE_INDEX" val="20198116"/>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897_1*i*2"/>
  <p:tag name="KSO_WM_TEMPLATE_CATEGORY" val="diagram"/>
  <p:tag name="KSO_WM_TEMPLATE_INDEX" val="20193897"/>
  <p:tag name="KSO_WM_UNIT_LAYERLEVEL" val="1"/>
  <p:tag name="KSO_WM_TAG_VERSION" val="1.0"/>
  <p:tag name="KSO_WM_BEAUTIFY_FLAG" val="#wm#"/>
  <p:tag name="KSO_WM_UNIT_ADJUSTLAYOUT_ID" val="32"/>
  <p:tag name="KSO_WM_UNIT_COLOR_SCHEME_SHAPE_ID" val="32"/>
  <p:tag name="KSO_WM_UNIT_COLOR_SCHEME_PARENT_PAGE" val="0_1"/>
  <p:tag name="KSO_WM_UNIT_FOIL_COLOR"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170.xml><?xml version="1.0" encoding="utf-8"?>
<p:tagLst xmlns:a="http://schemas.openxmlformats.org/drawingml/2006/main" xmlns:r="http://schemas.openxmlformats.org/officeDocument/2006/relationships" xmlns:p="http://schemas.openxmlformats.org/presentationml/2006/main">
  <p:tag name="KSO_WM_UNIT_TEXT_PART_ID_V2" val="d-1-1"/>
  <p:tag name="KSO_WM_UNIT_ADJUSTLAYOUT_ID" val="12"/>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UNIT_TYPE" val="f"/>
  <p:tag name="KSO_WM_UNIT_INDEX" val="1"/>
  <p:tag name="KSO_WM_UNIT_ID" val="diagram20198116_1*f*1"/>
  <p:tag name="KSO_WM_TEMPLATE_CATEGORY" val="diagram"/>
  <p:tag name="KSO_WM_TEMPLATE_INDEX" val="20198116"/>
  <p:tag name="KSO_WM_UNIT_LAYERLEVEL" val="1"/>
  <p:tag name="KSO_WM_TAG_VERSION" val="1.0"/>
  <p:tag name="KSO_WM_BEAUTIFY_FLAG" val="#wm#"/>
  <p:tag name="KSO_WM_UNIT_PRESET_TEXT" val="点击此处添加正文，文字是您思想的提炼，请言简意赅的阐述观点。"/>
  <p:tag name="KSO_WM_TAG_Front_Size" val=""/>
  <p:tag name="KSO_WM_TAG_Backgroup_Id" val=""/>
  <p:tag name="KSO_WM_TAG_Backgroup_Size" val=""/>
  <p:tag name="KSO_WM_TAG_Zoder_Position" val=""/>
  <p:tag name="KSO_WM_UNIT_TEXT_FILL_FORE_SCHEMECOLOR_INDEX_BRIGHTNESS" val="0.5"/>
  <p:tag name="KSO_WM_UNIT_TEXT_FILL_FORE_SCHEMECOLOR_INDEX" val="13"/>
  <p:tag name="KSO_WM_UNIT_TEXT_FILL_TYPE" val="1"/>
</p:tagLst>
</file>

<file path=ppt/tags/tag171.xml><?xml version="1.0" encoding="utf-8"?>
<p:tagLst xmlns:a="http://schemas.openxmlformats.org/drawingml/2006/main" xmlns:r="http://schemas.openxmlformats.org/officeDocument/2006/relationships" xmlns:p="http://schemas.openxmlformats.org/presentationml/2006/main">
  <p:tag name="KSO_WM_UNIT_TABLE_BEAUTIFY" val="smartTable{27c85655-e3fc-4444-9918-1f8d37a3db98}"/>
</p:tagLst>
</file>

<file path=ppt/tags/tag172.xml><?xml version="1.0" encoding="utf-8"?>
<p:tagLst xmlns:a="http://schemas.openxmlformats.org/drawingml/2006/main" xmlns:r="http://schemas.openxmlformats.org/officeDocument/2006/relationships" xmlns:p="http://schemas.openxmlformats.org/presentationml/2006/main">
  <p:tag name="KSO_WM_UNIT_TEXT_PART_ID_V2" val="b-3-1"/>
  <p:tag name="KSO_WM_UNIT_ADJUSTLAYOUT_ID" val="514"/>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diagram20198116_1*a*1"/>
  <p:tag name="KSO_WM_TEMPLATE_CATEGORY" val="diagram"/>
  <p:tag name="KSO_WM_TEMPLATE_INDEX" val="20198116"/>
  <p:tag name="KSO_WM_UNIT_LAYERLEVEL" val="1"/>
  <p:tag name="KSO_WM_TAG_VERSION" val="1.0"/>
  <p:tag name="KSO_WM_BEAUTIFY_FLAG" val="#wm#"/>
  <p:tag name="KSO_WM_UNIT_PRESET_TEXT" val="单击此处添加您的大标题"/>
  <p:tag name="KSO_WM_TAG_Front_Size" val=""/>
  <p:tag name="KSO_WM_TAG_Backgroup_Id" val=""/>
  <p:tag name="KSO_WM_TAG_Backgroup_Size" val=""/>
  <p:tag name="KSO_WM_TAG_Zoder_Position" val=""/>
</p:tagLst>
</file>

<file path=ppt/tags/tag173.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13333333999999999,&quot;bottomAbs&quot;:false,&quot;left&quot;:0,&quot;leftAbs&quot;:false,&quot;right&quot;:0,&quot;rightAbs&quot;:false,&quot;top&quot;:0.13333333999999999,&quot;topAbs&quot;:false,&quot;type&quot;:&quot;belt&quot;}],&quot;direction&quot;:1,&quot;id&quot;:&quot;2020-09-16T23:38:32&quot;,&quot;maxSize&quot;:{&quot;size1&quot;:64.89963521957398},&quot;minSize&quot;:{&quot;size1&quot;:49.999635219573975},&quot;normalSize&quot;:{&quot;size1&quot;:56.89973938624064},&quot;subLayout&quot;:[{&quot;id&quot;:&quot;2020-09-16T23:38:32&quot;,&quot;maxSize&quot;:{&quot;size1&quot;:44.399745686848959},&quot;minSize&quot;:{&quot;size1&quot;:35.699745686848964},&quot;normalSize&quot;:{&quot;size1&quot;:42.81067161277489},&quot;subLayout&quot;:[{&quot;id&quot;:&quot;2020-09-16T23:38:32&quot;,&quot;margin&quot;:{&quot;bottom&quot;:0.026000002399086952,&quot;left&quot;:2.9630000591278076,&quot;right&quot;:1.6670000553131104,&quot;top&quot;:5.0799999237060547},&quot;type&quot;:0},{&quot;id&quot;:&quot;2020-09-16T23:38:32&quot;,&quot;margin&quot;:{&quot;bottom&quot;:5.0799999237060547,&quot;left&quot;:2.9630000591278076,&quot;right&quot;:1.6670000553131104,&quot;top&quot;:0.81999999284744263},&quot;type&quot;:0}],&quot;type&quot;:0},{&quot;id&quot;:&quot;2020-09-16T23:38:32&quot;,&quot;margin&quot;:{&quot;bottom&quot;:5.0799999237060547,&quot;left&quot;:0.026000002399086952,&quot;right&quot;:2.9630000591278076,&quot;top&quot;:5.0799999237060547},&quot;type&quot;:0}],&quot;type&quot;:0}"/>
  <p:tag name="KSO_WM_SLIDE_BACKGROUND" val="[&quot;belt&quot;]"/>
  <p:tag name="KSO_WM_SLIDE_RATIO" val="1.777778"/>
  <p:tag name="KSO_WM_SLIDE_ID" val="diagram2021083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396"/>
  <p:tag name="KSO_WM_SLIDE_POSITION" val="0*71"/>
  <p:tag name="KSO_WM_TAG_VERSION" val="1.0"/>
  <p:tag name="KSO_WM_BEAUTIFY_FLAG" val="#wm#"/>
  <p:tag name="KSO_WM_TEMPLATE_CATEGORY" val="diagram"/>
  <p:tag name="KSO_WM_TEMPLATE_INDEX" val="20210835"/>
  <p:tag name="KSO_WM_SLIDE_LAYOUT" val="a_d"/>
  <p:tag name="KSO_WM_SLIDE_LAYOUT_CNT" val="1_2"/>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3d5cdedb69174a308ab9b3309a45f79f&quot;,&quot;fill_align&quot;:&quot;lb&quot;,&quot;text_align&quot;:&quot;lb&quot;,&quot;text_direction&quot;:&quot;horizontal&quot;,&quot;chip_types&quot;:[&quot;header&quot;]},{&quot;fill_id&quot;:&quot;f52020562b90413a8868be7c5a3a1837&quot;,&quot;fill_align&quot;:&quot;lt&quot;,&quot;text_align&quot;:&quot;lt&quot;,&quot;text_direction&quot;:&quot;horizontal&quot;,&quot;chip_types&quot;:[&quot;text&quot;,&quot;picture&quot;,&quot;chart&quot;,&quot;table&quot;]},{&quot;fill_id&quot;:&quot;5e198fca26c04837ab52bc92ec302281&quot;,&quot;fill_align&quot;:&quot;lm&quot;,&quot;text_align&quot;:&quot;lm&quot;,&quot;text_direction&quot;:&quot;horizontal&quot;,&quot;chip_types&quot;:[&quot;picture&quot;,&quot;chart&quot;,&quot;table&quot;],&quot;support_features&quot;:[&quot;collage&quot;,&quot;carousel&quot;]}]]"/>
  <p:tag name="KSO_WM_CHIP_XID" val="5eedb48faa51720c6c8f5014"/>
  <p:tag name="KSO_WM_SLIDE_CAN_ADD_NAVIGATION" val="1"/>
  <p:tag name="KSO_WM_CHIP_GROUPID" val="5eedb48faa51720c6c8f5013"/>
  <p:tag name="KSO_WM_SLIDE_BK_DARK_LIGHT" val="2"/>
  <p:tag name="KSO_WM_SLIDE_BACKGROUND_TYPE" val="belt"/>
  <p:tag name="KSO_WM_SLIDE_SUPPORT_FEATURE_TYPE" val="0"/>
  <p:tag name="KSO_WM_TEMPLATE_ASSEMBLE_XID" val="5f6231783b8f58ab2f1d71a4"/>
  <p:tag name="KSO_WM_TEMPLATE_ASSEMBLE_GROUPID" val="5f6231783b8f58ab2f1d71a4"/>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0835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0835"/>
  <p:tag name="KSO_WM_UNIT_VALUE" val="954"/>
  <p:tag name="KSO_WM_TEMPLATE_ASSEMBLE_XID" val="5f6231783b8f58ab2f1d71a4"/>
  <p:tag name="KSO_WM_TEMPLATE_ASSEMBLE_GROUPID" val="5f6231783b8f58ab2f1d71a4"/>
</p:tagLst>
</file>

<file path=ppt/tags/tag17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10835_1*a*1"/>
  <p:tag name="KSO_WM_TEMPLATE_CATEGORY" val="diagram"/>
  <p:tag name="KSO_WM_TEMPLATE_INDEX" val="2021083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b&quot;,&quot;fill_mode&quot;:&quot;full&quot;}"/>
  <p:tag name="KSO_WM_UNIT_DEC_AREA_ID" val="a8e724c52f6a40aba6f243de6c582820"/>
  <p:tag name="KSO_WM_ASSEMBLE_CHIP_INDEX" val="ba0f4b5c7b99475486c78cb54a9e5504"/>
  <p:tag name="KSO_WM_UNIT_TEXT_FILL_FORE_SCHEMECOLOR_INDEX_BRIGHTNESS" val="0"/>
  <p:tag name="KSO_WM_UNIT_TEXT_FILL_FORE_SCHEMECOLOR_INDEX" val="13"/>
  <p:tag name="KSO_WM_UNIT_TEXT_FILL_TYPE" val="1"/>
  <p:tag name="KSO_WM_TEMPLATE_ASSEMBLE_XID" val="5f6231783b8f58ab2f1d71a4"/>
  <p:tag name="KSO_WM_TEMPLATE_ASSEMBLE_GROUPID" val="5f6231783b8f58ab2f1d71a4"/>
  <p:tag name="KSO_WM_TAG_Front_Size" val=""/>
  <p:tag name="KSO_WM_TAG_Backgroup_Id" val=""/>
  <p:tag name="KSO_WM_TAG_Backgroup_Size" val=""/>
  <p:tag name="KSO_WM_TAG_Zoder_Position" val=""/>
</p:tagLst>
</file>

<file path=ppt/tags/tag176.xml><?xml version="1.0" encoding="utf-8"?>
<p:tagLst xmlns:a="http://schemas.openxmlformats.org/drawingml/2006/main" xmlns:r="http://schemas.openxmlformats.org/officeDocument/2006/relationships" xmlns:p="http://schemas.openxmlformats.org/presentationml/2006/main">
  <p:tag name="KSO_WM_UNIT_VALUE" val="635*1734"/>
  <p:tag name="KSO_WM_UNIT_HIGHLIGHT" val="0"/>
  <p:tag name="KSO_WM_UNIT_COMPATIBLE" val="0"/>
  <p:tag name="KSO_WM_UNIT_DIAGRAM_ISNUMVISUAL" val="0"/>
  <p:tag name="KSO_WM_UNIT_DIAGRAM_ISREFERUNIT" val="0"/>
  <p:tag name="KSO_WM_UNIT_TYPE" val="d"/>
  <p:tag name="KSO_WM_UNIT_INDEX" val="2"/>
  <p:tag name="KSO_WM_UNIT_ID" val="diagram20210835_1*d*2"/>
  <p:tag name="KSO_WM_TEMPLATE_CATEGORY" val="diagram"/>
  <p:tag name="KSO_WM_TEMPLATE_INDEX" val="20210835"/>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lt&quot;,&quot;fill_mode&quot;:&quot;full&quot;}"/>
  <p:tag name="KSO_WM_UNIT_DEC_AREA_ID" val="4bf6334b1b394888a6e0c38380d4b1d7"/>
  <p:tag name="KSO_WM_ASSEMBLE_CHIP_INDEX" val="8dff33d91aa44e1bac9b93db05b7cd38"/>
  <p:tag name="KSO_WM_UNIT_PLACING_PICTURE" val="8dff33d91aa44e1bac9b93db05b7cd38"/>
  <p:tag name="KSO_WM_UNIT_SUPPORT_UNIT_TYPE" val="[&quot;d&quot;,&quot;α&quot;,&quot;β&quot;]"/>
  <p:tag name="KSO_WM_TEMPLATE_ASSEMBLE_XID" val="5f6231783b8f58ab2f1d71a4"/>
  <p:tag name="KSO_WM_TEMPLATE_ASSEMBLE_GROUPID" val="5f6231783b8f58ab2f1d71a4"/>
  <p:tag name="KSO_WM_TAG_Front_Size" val=""/>
  <p:tag name="KSO_WM_TAG_Backgroup_Id" val=""/>
  <p:tag name="KSO_WM_TAG_Backgroup_Size" val=""/>
  <p:tag name="KSO_WM_TAG_Zoder_Position" val=""/>
</p:tagLst>
</file>

<file path=ppt/tags/tag177.xml><?xml version="1.0" encoding="utf-8"?>
<p:tagLst xmlns:a="http://schemas.openxmlformats.org/drawingml/2006/main" xmlns:r="http://schemas.openxmlformats.org/officeDocument/2006/relationships" xmlns:p="http://schemas.openxmlformats.org/presentationml/2006/main">
  <p:tag name="KSO_WM_UNIT_VALUE" val="888*888"/>
  <p:tag name="KSO_WM_UNIT_HIGHLIGHT" val="0"/>
  <p:tag name="KSO_WM_UNIT_COMPATIBLE" val="0"/>
  <p:tag name="KSO_WM_UNIT_DIAGRAM_ISNUMVISUAL" val="0"/>
  <p:tag name="KSO_WM_UNIT_DIAGRAM_ISREFERUNIT" val="0"/>
  <p:tag name="KSO_WM_UNIT_TYPE" val="d"/>
  <p:tag name="KSO_WM_UNIT_INDEX" val="1"/>
  <p:tag name="KSO_WM_UNIT_ID" val="diagram20210835_1*d*1"/>
  <p:tag name="KSO_WM_TEMPLATE_CATEGORY" val="diagram"/>
  <p:tag name="KSO_WM_TEMPLATE_INDEX" val="20210835"/>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lm&quot;,&quot;fill_mode&quot;:&quot;full&quot;}"/>
  <p:tag name="KSO_WM_UNIT_DEC_AREA_ID" val="1b745611d1704f2d989ce557a0883ccf"/>
  <p:tag name="KSO_WM_ASSEMBLE_CHIP_INDEX" val="51eaed3905b4440f9a76c7e773e0abf6"/>
  <p:tag name="KSO_WM_UNIT_PLACING_PICTURE" val="51eaed3905b4440f9a76c7e773e0abf6"/>
  <p:tag name="KSO_WM_UNIT_SUPPORT_UNIT_TYPE" val="[&quot;d&quot;,&quot;α&quot;,&quot;β&quot;]"/>
  <p:tag name="KSO_WM_TEMPLATE_ASSEMBLE_XID" val="5f6231783b8f58ab2f1d71a4"/>
  <p:tag name="KSO_WM_TEMPLATE_ASSEMBLE_GROUPID" val="5f6231783b8f58ab2f1d71a4"/>
  <p:tag name="KSO_WM_UNIT_PICTURE_CLIP_FLAG" val="0"/>
  <p:tag name="KSO_WM_TAG_Front_Size" val=""/>
  <p:tag name="KSO_WM_TAG_Backgroup_Id" val=""/>
  <p:tag name="KSO_WM_TAG_Backgroup_Size" val=""/>
  <p:tag name="KSO_WM_TAG_Zoder_Position" val=""/>
</p:tagLst>
</file>

<file path=ppt/tags/tag178.xml><?xml version="1.0" encoding="utf-8"?>
<p:tagLst xmlns:a="http://schemas.openxmlformats.org/drawingml/2006/main" xmlns:r="http://schemas.openxmlformats.org/officeDocument/2006/relationships" xmlns:p="http://schemas.openxmlformats.org/presentationml/2006/main">
  <p:tag name="KSO_WM_SLIDE_ID" val="diagram2019664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449"/>
  <p:tag name="KSO_WM_SLIDE_POSITION" val="0*56"/>
  <p:tag name="KSO_WM_TAG_VERSION" val="1.0"/>
  <p:tag name="KSO_WM_BEAUTIFY_FLAG" val="#wm#"/>
  <p:tag name="KSO_WM_TEMPLATE_CATEGORY" val="diagram"/>
  <p:tag name="KSO_WM_TEMPLATE_INDEX" val="20196641"/>
  <p:tag name="KSO_WM_SLIDE_LAYOUT" val="a_f"/>
  <p:tag name="KSO_WM_SLIDE_LAYOUT_CNT" val="1_2"/>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41_1*i*6"/>
  <p:tag name="KSO_WM_TEMPLATE_CATEGORY" val="diagram"/>
  <p:tag name="KSO_WM_TEMPLATE_INDEX" val="201966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897_1*i*3"/>
  <p:tag name="KSO_WM_TEMPLATE_CATEGORY" val="diagram"/>
  <p:tag name="KSO_WM_TEMPLATE_INDEX" val="20193897"/>
  <p:tag name="KSO_WM_UNIT_LAYERLEVEL" val="1"/>
  <p:tag name="KSO_WM_TAG_VERSION" val="1.0"/>
  <p:tag name="KSO_WM_BEAUTIFY_FLAG" val="#wm#"/>
  <p:tag name="KSO_WM_UNIT_ADJUSTLAYOUT_ID" val="23"/>
  <p:tag name="KSO_WM_UNIT_COLOR_SCHEME_SHAPE_ID" val="23"/>
  <p:tag name="KSO_WM_UNIT_COLOR_SCHEME_PARENT_PAGE" val="0_1"/>
  <p:tag name="KSO_WM_UNIT_FILL_FORE_SCHEMECOLOR_INDEX_BRIGHTNESS" val="-0.25"/>
  <p:tag name="KSO_WM_UNIT_FILL_FORE_SCHEMECOLOR_INDEX" val="9"/>
  <p:tag name="KSO_WM_UNIT_FILL_BACK_SCHEMECOLOR_INDEX_BRIGHTNESS" val="-0.25"/>
  <p:tag name="KSO_WM_UNIT_FILL_BACK_SCHEMECOLOR_INDEX" val="9"/>
  <p:tag name="KSO_WM_UNIT_FILL_TYPE" val="2"/>
  <p:tag name="KSO_WM_UNIT_TEXT_FILL_FORE_SCHEMECOLOR_INDEX_BRIGHTNESS" val="0"/>
  <p:tag name="KSO_WM_UNIT_TEXT_FILL_FORE_SCHEMECOLOR_INDEX" val="14"/>
  <p:tag name="KSO_WM_UNIT_TEXT_FILL_TYPE" val="1"/>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1_1*i*1"/>
  <p:tag name="KSO_WM_TEMPLATE_CATEGORY" val="diagram"/>
  <p:tag name="KSO_WM_TEMPLATE_INDEX" val="2019664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1_1*i*2"/>
  <p:tag name="KSO_WM_TEMPLATE_CATEGORY" val="diagram"/>
  <p:tag name="KSO_WM_TEMPLATE_INDEX" val="20196641"/>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82.xml><?xml version="1.0" encoding="utf-8"?>
<p:tagLst xmlns:a="http://schemas.openxmlformats.org/drawingml/2006/main" xmlns:r="http://schemas.openxmlformats.org/officeDocument/2006/relationships" xmlns:p="http://schemas.openxmlformats.org/presentationml/2006/main">
  <p:tag name="KSO_WM_UNIT_TEXT_PART_ID_V2" val="a-4-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41_1*a*1"/>
  <p:tag name="KSO_WM_TEMPLATE_CATEGORY" val="diagram"/>
  <p:tag name="KSO_WM_TEMPLATE_INDEX" val="20196641"/>
  <p:tag name="KSO_WM_UNIT_LAYERLEVEL" val="1"/>
  <p:tag name="KSO_WM_TAG_VERSION" val="1.0"/>
  <p:tag name="KSO_WM_BEAUTIFY_FLAG" val="#wm#"/>
  <p:tag name="KSO_WM_UNIT_PRESET_TEXT" val="单击此处可添加您的大标题内容"/>
  <p:tag name="KSO_WM_UNIT_ISNUMDGMTITLE" val="0"/>
  <p:tag name="KSO_WM_TAG_Front_Size" val=""/>
  <p:tag name="KSO_WM_TAG_Backgroup_Id" val=""/>
  <p:tag name="KSO_WM_TAG_Backgroup_Size" val=""/>
  <p:tag name="KSO_WM_TAG_Zoder_Position" val=""/>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41_1*i*3"/>
  <p:tag name="KSO_WM_TEMPLATE_CATEGORY" val="diagram"/>
  <p:tag name="KSO_WM_TEMPLATE_INDEX" val="20196641"/>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TEXT_PART_ID_V2" val="d-4-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641_1*f*1"/>
  <p:tag name="KSO_WM_TEMPLATE_CATEGORY" val="diagram"/>
  <p:tag name="KSO_WM_TEMPLATE_INDEX" val="20196641"/>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185.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41_1*i*4"/>
  <p:tag name="KSO_WM_TEMPLATE_CATEGORY" val="diagram"/>
  <p:tag name="KSO_WM_TEMPLATE_INDEX" val="201966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41_1*i*5"/>
  <p:tag name="KSO_WM_TEMPLATE_CATEGORY" val="diagram"/>
  <p:tag name="KSO_WM_TEMPLATE_INDEX" val="201966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88.xml><?xml version="1.0" encoding="utf-8"?>
<p:tagLst xmlns:a="http://schemas.openxmlformats.org/drawingml/2006/main" xmlns:r="http://schemas.openxmlformats.org/officeDocument/2006/relationships" xmlns:p="http://schemas.openxmlformats.org/presentationml/2006/main">
  <p:tag name="KSO_WM_SLIDE_ID" val="diagram2019664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449"/>
  <p:tag name="KSO_WM_SLIDE_POSITION" val="0*56"/>
  <p:tag name="KSO_WM_TAG_VERSION" val="1.0"/>
  <p:tag name="KSO_WM_BEAUTIFY_FLAG" val="#wm#"/>
  <p:tag name="KSO_WM_TEMPLATE_CATEGORY" val="diagram"/>
  <p:tag name="KSO_WM_TEMPLATE_INDEX" val="20196641"/>
  <p:tag name="KSO_WM_SLIDE_LAYOUT" val="a_f"/>
  <p:tag name="KSO_WM_SLIDE_LAYOUT_CNT" val="1_2"/>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41_1*i*6"/>
  <p:tag name="KSO_WM_TEMPLATE_CATEGORY" val="diagram"/>
  <p:tag name="KSO_WM_TEMPLATE_INDEX" val="201966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897_1*i*4"/>
  <p:tag name="KSO_WM_TEMPLATE_CATEGORY" val="diagram"/>
  <p:tag name="KSO_WM_TEMPLATE_INDEX" val="20193897"/>
  <p:tag name="KSO_WM_UNIT_LAYERLEVEL" val="1"/>
  <p:tag name="KSO_WM_TAG_VERSION" val="1.0"/>
  <p:tag name="KSO_WM_BEAUTIFY_FLAG" val="#wm#"/>
  <p:tag name="KSO_WM_UNIT_ADJUSTLAYOUT_ID" val="28"/>
  <p:tag name="KSO_WM_UNIT_COLOR_SCHEME_SHAPE_ID" val="28"/>
  <p:tag name="KSO_WM_UNIT_COLOR_SCHEME_PARENT_PAGE" val="0_1"/>
  <p:tag name="KSO_WM_UNIT_FILL_FORE_SCHEMECOLOR_INDEX_BRIGHTNESS" val="-0.5"/>
  <p:tag name="KSO_WM_UNIT_FILL_FORE_SCHEMECOLOR_INDEX" val="9"/>
  <p:tag name="KSO_WM_UNIT_FILL_TYPE" val="1"/>
  <p:tag name="KSO_WM_UNIT_TEXT_FILL_FORE_SCHEMECOLOR_INDEX_BRIGHTNESS" val="0"/>
  <p:tag name="KSO_WM_UNIT_TEXT_FILL_FORE_SCHEMECOLOR_INDEX" val="14"/>
  <p:tag name="KSO_WM_UNIT_TEXT_FILL_TYPE" val="1"/>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1_1*i*1"/>
  <p:tag name="KSO_WM_TEMPLATE_CATEGORY" val="diagram"/>
  <p:tag name="KSO_WM_TEMPLATE_INDEX" val="2019664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1_1*i*2"/>
  <p:tag name="KSO_WM_TEMPLATE_CATEGORY" val="diagram"/>
  <p:tag name="KSO_WM_TEMPLATE_INDEX" val="20196641"/>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92.xml><?xml version="1.0" encoding="utf-8"?>
<p:tagLst xmlns:a="http://schemas.openxmlformats.org/drawingml/2006/main" xmlns:r="http://schemas.openxmlformats.org/officeDocument/2006/relationships" xmlns:p="http://schemas.openxmlformats.org/presentationml/2006/main">
  <p:tag name="KSO_WM_UNIT_TEXT_PART_ID_V2" val="a-4-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41_1*a*1"/>
  <p:tag name="KSO_WM_TEMPLATE_CATEGORY" val="diagram"/>
  <p:tag name="KSO_WM_TEMPLATE_INDEX" val="20196641"/>
  <p:tag name="KSO_WM_UNIT_LAYERLEVEL" val="1"/>
  <p:tag name="KSO_WM_TAG_VERSION" val="1.0"/>
  <p:tag name="KSO_WM_BEAUTIFY_FLAG" val="#wm#"/>
  <p:tag name="KSO_WM_UNIT_PRESET_TEXT" val="单击此处可添加您的大标题内容"/>
  <p:tag name="KSO_WM_UNIT_ISNUMDGMTITLE" val="0"/>
  <p:tag name="KSO_WM_TAG_Front_Size" val=""/>
  <p:tag name="KSO_WM_TAG_Backgroup_Id" val=""/>
  <p:tag name="KSO_WM_TAG_Backgroup_Size" val=""/>
  <p:tag name="KSO_WM_TAG_Zoder_Position" val=""/>
</p:tagLst>
</file>

<file path=ppt/tags/tag193.xml><?xml version="1.0" encoding="utf-8"?>
<p:tagLst xmlns:a="http://schemas.openxmlformats.org/drawingml/2006/main" xmlns:r="http://schemas.openxmlformats.org/officeDocument/2006/relationships" xmlns:p="http://schemas.openxmlformats.org/presentationml/2006/main">
  <p:tag name="KSO_WM_UNIT_TEXT_PART_ID_V2" val="d-4-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641_1*f*1"/>
  <p:tag name="KSO_WM_TEMPLATE_CATEGORY" val="diagram"/>
  <p:tag name="KSO_WM_TEMPLATE_INDEX" val="20196641"/>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194.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195.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196.xml><?xml version="1.0" encoding="utf-8"?>
<p:tagLst xmlns:a="http://schemas.openxmlformats.org/drawingml/2006/main" xmlns:r="http://schemas.openxmlformats.org/officeDocument/2006/relationships" xmlns:p="http://schemas.openxmlformats.org/presentationml/2006/main">
  <p:tag name="KSO_WM_SLIDE_ID" val="diagram2019664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449"/>
  <p:tag name="KSO_WM_SLIDE_POSITION" val="0*56"/>
  <p:tag name="KSO_WM_TAG_VERSION" val="1.0"/>
  <p:tag name="KSO_WM_BEAUTIFY_FLAG" val="#wm#"/>
  <p:tag name="KSO_WM_TEMPLATE_CATEGORY" val="diagram"/>
  <p:tag name="KSO_WM_TEMPLATE_INDEX" val="20196641"/>
  <p:tag name="KSO_WM_SLIDE_LAYOUT" val="a_f"/>
  <p:tag name="KSO_WM_SLIDE_LAYOUT_CNT" val="1_2"/>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41_1*i*6"/>
  <p:tag name="KSO_WM_TEMPLATE_CATEGORY" val="diagram"/>
  <p:tag name="KSO_WM_TEMPLATE_INDEX" val="201966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1_1*i*1"/>
  <p:tag name="KSO_WM_TEMPLATE_CATEGORY" val="diagram"/>
  <p:tag name="KSO_WM_TEMPLATE_INDEX" val="2019664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1_1*i*2"/>
  <p:tag name="KSO_WM_TEMPLATE_CATEGORY" val="diagram"/>
  <p:tag name="KSO_WM_TEMPLATE_INDEX" val="20196641"/>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0835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0835"/>
  <p:tag name="KSO_WM_UNIT_VALUE" val="954"/>
  <p:tag name="KSO_WM_TEMPLATE_ASSEMBLE_XID" val="5f6231783b8f58ab2f1d71a4"/>
  <p:tag name="KSO_WM_TEMPLATE_ASSEMBLE_GROUPID" val="5f6231783b8f58ab2f1d71a4"/>
</p:tagLst>
</file>

<file path=ppt/tags/tag20.xml><?xml version="1.0" encoding="utf-8"?>
<p:tagLst xmlns:a="http://schemas.openxmlformats.org/drawingml/2006/main" xmlns:r="http://schemas.openxmlformats.org/officeDocument/2006/relationships" xmlns:p="http://schemas.openxmlformats.org/presentationml/2006/main">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ID" val="diagram20193897_1*f*2"/>
  <p:tag name="KSO_WM_TEMPLATE_CATEGORY" val="diagram"/>
  <p:tag name="KSO_WM_TEMPLATE_INDEX" val="20193897"/>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YPE" val="f"/>
  <p:tag name="KSO_WM_UNIT_INDEX" val="2"/>
  <p:tag name="KSO_WM_UNIT_ADJUSTLAYOUT_ID" val="4"/>
  <p:tag name="KSO_WM_UNIT_COLOR_SCHEME_SHAPE_ID" val="4"/>
  <p:tag name="KSO_WM_UNIT_COLOR_SCHEME_PARENT_PAGE" val="0_1"/>
  <p:tag name="KSO_WM_UNIT_TEXT_PART_ID_V2" val="d-4-1"/>
  <p:tag name="KSO_WM_TAG_Front_Size" val=""/>
  <p:tag name="KSO_WM_TAG_Backgroup_Id" val=""/>
  <p:tag name="KSO_WM_TAG_Backgroup_Size" val=""/>
  <p:tag name="KSO_WM_TAG_Zoder_Position" val=""/>
  <p:tag name="KSO_WM_UNIT_TEXT_FILL_FORE_SCHEMECOLOR_INDEX_BRIGHTNESS" val="0"/>
  <p:tag name="KSO_WM_UNIT_TEXT_FILL_FORE_SCHEMECOLOR_INDEX" val="14"/>
  <p:tag name="KSO_WM_UNIT_TEXT_FILL_TYPE" val="1"/>
</p:tagLst>
</file>

<file path=ppt/tags/tag200.xml><?xml version="1.0" encoding="utf-8"?>
<p:tagLst xmlns:a="http://schemas.openxmlformats.org/drawingml/2006/main" xmlns:r="http://schemas.openxmlformats.org/officeDocument/2006/relationships" xmlns:p="http://schemas.openxmlformats.org/presentationml/2006/main">
  <p:tag name="KSO_WM_UNIT_TEXT_PART_ID_V2" val="a-4-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41_1*a*1"/>
  <p:tag name="KSO_WM_TEMPLATE_CATEGORY" val="diagram"/>
  <p:tag name="KSO_WM_TEMPLATE_INDEX" val="20196641"/>
  <p:tag name="KSO_WM_UNIT_LAYERLEVEL" val="1"/>
  <p:tag name="KSO_WM_TAG_VERSION" val="1.0"/>
  <p:tag name="KSO_WM_BEAUTIFY_FLAG" val="#wm#"/>
  <p:tag name="KSO_WM_UNIT_PRESET_TEXT" val="单击此处可添加您的大标题内容"/>
  <p:tag name="KSO_WM_UNIT_ISNUMDGMTITLE" val="0"/>
  <p:tag name="KSO_WM_TAG_Front_Size" val=""/>
  <p:tag name="KSO_WM_TAG_Backgroup_Id" val=""/>
  <p:tag name="KSO_WM_TAG_Backgroup_Size" val=""/>
  <p:tag name="KSO_WM_TAG_Zoder_Position" val=""/>
</p:tagLst>
</file>

<file path=ppt/tags/tag201.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02.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03.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04.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05.xml><?xml version="1.0" encoding="utf-8"?>
<p:tagLst xmlns:a="http://schemas.openxmlformats.org/drawingml/2006/main" xmlns:r="http://schemas.openxmlformats.org/officeDocument/2006/relationships" xmlns:p="http://schemas.openxmlformats.org/presentationml/2006/main">
  <p:tag name="KSO_WM_UNIT_TEXT_PART_ID_V2" val="d-4-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641_1*f*1"/>
  <p:tag name="KSO_WM_TEMPLATE_CATEGORY" val="diagram"/>
  <p:tag name="KSO_WM_TEMPLATE_INDEX" val="20196641"/>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06.xml><?xml version="1.0" encoding="utf-8"?>
<p:tagLst xmlns:a="http://schemas.openxmlformats.org/drawingml/2006/main" xmlns:r="http://schemas.openxmlformats.org/officeDocument/2006/relationships" xmlns:p="http://schemas.openxmlformats.org/presentationml/2006/main">
  <p:tag name="KSO_WM_SLIDE_ID" val="diagram2019664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449"/>
  <p:tag name="KSO_WM_SLIDE_POSITION" val="0*56"/>
  <p:tag name="KSO_WM_TAG_VERSION" val="1.0"/>
  <p:tag name="KSO_WM_BEAUTIFY_FLAG" val="#wm#"/>
  <p:tag name="KSO_WM_TEMPLATE_CATEGORY" val="diagram"/>
  <p:tag name="KSO_WM_TEMPLATE_INDEX" val="20196641"/>
  <p:tag name="KSO_WM_SLIDE_LAYOUT" val="a_f"/>
  <p:tag name="KSO_WM_SLIDE_LAYOUT_CNT" val="1_2"/>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41_1*i*6"/>
  <p:tag name="KSO_WM_TEMPLATE_CATEGORY" val="diagram"/>
  <p:tag name="KSO_WM_TEMPLATE_INDEX" val="201966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1_1*i*1"/>
  <p:tag name="KSO_WM_TEMPLATE_CATEGORY" val="diagram"/>
  <p:tag name="KSO_WM_TEMPLATE_INDEX" val="2019664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1_1*i*2"/>
  <p:tag name="KSO_WM_TEMPLATE_CATEGORY" val="diagram"/>
  <p:tag name="KSO_WM_TEMPLATE_INDEX" val="20196641"/>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并根据需要酌情增减文字。&#10;您的正文已经字字珠玑，但信息却错综复杂，需要更多的文字来表述；但请您尽量提炼思想的精髓，否则容易造成观者的阅读压力，适得其反。&#10;正如我们都希望改变世界，希望给别人带去光明，但更多的时候我们只需要播下一颗种子，自然有微风吹拂，阳光普照，雨露滋养。恰如其分的表达观点，往往可以事半功倍。&#10;为了能让您有更直观的字数感受，并进一步方便使用，我们为您标注了最适合的位置。您输入的文字到这里时，就是最佳视觉效果，请您务必注意。"/>
  <p:tag name="KSO_WM_UNIT_TEXT_PART_ID" val="3-d"/>
  <p:tag name="KSO_WM_UNIT_TEXT_PART_SIZE" val="254.64*644.5"/>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3897_1*f*1"/>
  <p:tag name="KSO_WM_TEMPLATE_CATEGORY" val="diagram"/>
  <p:tag name="KSO_WM_TEMPLATE_INDEX" val="20193897"/>
  <p:tag name="KSO_WM_UNIT_LAYERLEVEL" val="1"/>
  <p:tag name="KSO_WM_TAG_VERSION" val="1.0"/>
  <p:tag name="KSO_WM_BEAUTIFY_FLAG" val="#wm#"/>
  <p:tag name="KSO_WM_UNIT_ADJUSTLAYOUT_ID" val="5"/>
  <p:tag name="KSO_WM_UNIT_COLOR_SCHEME_SHAPE_ID" val="5"/>
  <p:tag name="KSO_WM_UNIT_COLOR_SCHEME_PARENT_PAGE" val="0_1"/>
  <p:tag name="KSO_WM_UNIT_TEXT_PART_ID_V2" val="d-3-1"/>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10.xml><?xml version="1.0" encoding="utf-8"?>
<p:tagLst xmlns:a="http://schemas.openxmlformats.org/drawingml/2006/main" xmlns:r="http://schemas.openxmlformats.org/officeDocument/2006/relationships" xmlns:p="http://schemas.openxmlformats.org/presentationml/2006/main">
  <p:tag name="KSO_WM_UNIT_TEXT_PART_ID_V2" val="a-4-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41_1*a*1"/>
  <p:tag name="KSO_WM_TEMPLATE_CATEGORY" val="diagram"/>
  <p:tag name="KSO_WM_TEMPLATE_INDEX" val="20196641"/>
  <p:tag name="KSO_WM_UNIT_LAYERLEVEL" val="1"/>
  <p:tag name="KSO_WM_TAG_VERSION" val="1.0"/>
  <p:tag name="KSO_WM_BEAUTIFY_FLAG" val="#wm#"/>
  <p:tag name="KSO_WM_UNIT_PRESET_TEXT" val="单击此处可添加您的大标题内容"/>
  <p:tag name="KSO_WM_UNIT_ISNUMDGMTITLE" val="0"/>
  <p:tag name="KSO_WM_TAG_Front_Size" val=""/>
  <p:tag name="KSO_WM_TAG_Backgroup_Id" val=""/>
  <p:tag name="KSO_WM_TAG_Backgroup_Size" val=""/>
  <p:tag name="KSO_WM_TAG_Zoder_Position" val=""/>
</p:tagLst>
</file>

<file path=ppt/tags/tag211.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12.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13.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14.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15.xml><?xml version="1.0" encoding="utf-8"?>
<p:tagLst xmlns:a="http://schemas.openxmlformats.org/drawingml/2006/main" xmlns:r="http://schemas.openxmlformats.org/officeDocument/2006/relationships" xmlns:p="http://schemas.openxmlformats.org/presentationml/2006/main">
  <p:tag name="KSO_WM_UNIT_TEXT_PART_ID_V2" val="d-4-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641_1*f*1"/>
  <p:tag name="KSO_WM_TEMPLATE_CATEGORY" val="diagram"/>
  <p:tag name="KSO_WM_TEMPLATE_INDEX" val="20196641"/>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16.xml><?xml version="1.0" encoding="utf-8"?>
<p:tagLst xmlns:a="http://schemas.openxmlformats.org/drawingml/2006/main" xmlns:r="http://schemas.openxmlformats.org/officeDocument/2006/relationships" xmlns:p="http://schemas.openxmlformats.org/presentationml/2006/main">
  <p:tag name="KSO_WM_SLIDE_ID" val="diagram2019664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449"/>
  <p:tag name="KSO_WM_SLIDE_POSITION" val="0*56"/>
  <p:tag name="KSO_WM_TAG_VERSION" val="1.0"/>
  <p:tag name="KSO_WM_BEAUTIFY_FLAG" val="#wm#"/>
  <p:tag name="KSO_WM_TEMPLATE_CATEGORY" val="diagram"/>
  <p:tag name="KSO_WM_TEMPLATE_INDEX" val="20196641"/>
  <p:tag name="KSO_WM_SLIDE_LAYOUT" val="a_f"/>
  <p:tag name="KSO_WM_SLIDE_LAYOUT_CNT" val="1_2"/>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41_1*i*6"/>
  <p:tag name="KSO_WM_TEMPLATE_CATEGORY" val="diagram"/>
  <p:tag name="KSO_WM_TEMPLATE_INDEX" val="201966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1_1*i*1"/>
  <p:tag name="KSO_WM_TEMPLATE_CATEGORY" val="diagram"/>
  <p:tag name="KSO_WM_TEMPLATE_INDEX" val="2019664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1_1*i*2"/>
  <p:tag name="KSO_WM_TEMPLATE_CATEGORY" val="diagram"/>
  <p:tag name="KSO_WM_TEMPLATE_INDEX" val="20196641"/>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3-X"/>
  <p:tag name="KSO_WM_UNIT_TEXT_PART_SIZE" val="49.2*832"/>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897_1*a*1"/>
  <p:tag name="KSO_WM_TEMPLATE_CATEGORY" val="diagram"/>
  <p:tag name="KSO_WM_TEMPLATE_INDEX" val="20193897"/>
  <p:tag name="KSO_WM_UNIT_LAYERLEVEL" val="1"/>
  <p:tag name="KSO_WM_TAG_VERSION" val="1.0"/>
  <p:tag name="KSO_WM_BEAUTIFY_FLAG" val="#wm#"/>
  <p:tag name="KSO_WM_UNIT_ADJUSTLAYOUT_ID" val="2"/>
  <p:tag name="KSO_WM_UNIT_COLOR_SCHEME_SHAPE_ID" val="2"/>
  <p:tag name="KSO_WM_UNIT_COLOR_SCHEME_PARENT_PAGE" val="0_1"/>
  <p:tag name="KSO_WM_TAG_Front_Size" val=""/>
  <p:tag name="KSO_WM_TAG_Backgroup_Id" val=""/>
  <p:tag name="KSO_WM_TAG_Backgroup_Size" val=""/>
  <p:tag name="KSO_WM_TAG_Zoder_Position" val=""/>
</p:tagLst>
</file>

<file path=ppt/tags/tag220.xml><?xml version="1.0" encoding="utf-8"?>
<p:tagLst xmlns:a="http://schemas.openxmlformats.org/drawingml/2006/main" xmlns:r="http://schemas.openxmlformats.org/officeDocument/2006/relationships" xmlns:p="http://schemas.openxmlformats.org/presentationml/2006/main">
  <p:tag name="KSO_WM_UNIT_TEXT_PART_ID_V2" val="a-4-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41_1*a*1"/>
  <p:tag name="KSO_WM_TEMPLATE_CATEGORY" val="diagram"/>
  <p:tag name="KSO_WM_TEMPLATE_INDEX" val="20196641"/>
  <p:tag name="KSO_WM_UNIT_LAYERLEVEL" val="1"/>
  <p:tag name="KSO_WM_TAG_VERSION" val="1.0"/>
  <p:tag name="KSO_WM_BEAUTIFY_FLAG" val="#wm#"/>
  <p:tag name="KSO_WM_UNIT_PRESET_TEXT" val="单击此处可添加您的大标题内容"/>
  <p:tag name="KSO_WM_UNIT_ISNUMDGMTITLE" val="0"/>
  <p:tag name="KSO_WM_TAG_Front_Size" val=""/>
  <p:tag name="KSO_WM_TAG_Backgroup_Id" val=""/>
  <p:tag name="KSO_WM_TAG_Backgroup_Size" val=""/>
  <p:tag name="KSO_WM_TAG_Zoder_Position" val=""/>
</p:tagLst>
</file>

<file path=ppt/tags/tag221.xml><?xml version="1.0" encoding="utf-8"?>
<p:tagLst xmlns:a="http://schemas.openxmlformats.org/drawingml/2006/main" xmlns:r="http://schemas.openxmlformats.org/officeDocument/2006/relationships" xmlns:p="http://schemas.openxmlformats.org/presentationml/2006/main">
  <p:tag name="KSO_WM_UNIT_TEXT_PART_ID_V2" val="d-4-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641_1*f*1"/>
  <p:tag name="KSO_WM_TEMPLATE_CATEGORY" val="diagram"/>
  <p:tag name="KSO_WM_TEMPLATE_INDEX" val="20196641"/>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22.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23.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24.xml><?xml version="1.0" encoding="utf-8"?>
<p:tagLst xmlns:a="http://schemas.openxmlformats.org/drawingml/2006/main" xmlns:r="http://schemas.openxmlformats.org/officeDocument/2006/relationships" xmlns:p="http://schemas.openxmlformats.org/presentationml/2006/main">
  <p:tag name="KSO_WM_SLIDE_ID" val="diagram2019664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449"/>
  <p:tag name="KSO_WM_SLIDE_POSITION" val="0*56"/>
  <p:tag name="KSO_WM_TAG_VERSION" val="1.0"/>
  <p:tag name="KSO_WM_BEAUTIFY_FLAG" val="#wm#"/>
  <p:tag name="KSO_WM_TEMPLATE_CATEGORY" val="diagram"/>
  <p:tag name="KSO_WM_TEMPLATE_INDEX" val="20196641"/>
  <p:tag name="KSO_WM_SLIDE_LAYOUT" val="a_f"/>
  <p:tag name="KSO_WM_SLIDE_LAYOUT_CNT" val="1_2"/>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41_1*i*6"/>
  <p:tag name="KSO_WM_TEMPLATE_CATEGORY" val="diagram"/>
  <p:tag name="KSO_WM_TEMPLATE_INDEX" val="201966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1_1*i*1"/>
  <p:tag name="KSO_WM_TEMPLATE_CATEGORY" val="diagram"/>
  <p:tag name="KSO_WM_TEMPLATE_INDEX" val="2019664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1_1*i*2"/>
  <p:tag name="KSO_WM_TEMPLATE_CATEGORY" val="diagram"/>
  <p:tag name="KSO_WM_TEMPLATE_INDEX" val="20196641"/>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28.xml><?xml version="1.0" encoding="utf-8"?>
<p:tagLst xmlns:a="http://schemas.openxmlformats.org/drawingml/2006/main" xmlns:r="http://schemas.openxmlformats.org/officeDocument/2006/relationships" xmlns:p="http://schemas.openxmlformats.org/presentationml/2006/main">
  <p:tag name="KSO_WM_UNIT_TEXT_PART_ID_V2" val="a-4-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41_1*a*1"/>
  <p:tag name="KSO_WM_TEMPLATE_CATEGORY" val="diagram"/>
  <p:tag name="KSO_WM_TEMPLATE_INDEX" val="20196641"/>
  <p:tag name="KSO_WM_UNIT_LAYERLEVEL" val="1"/>
  <p:tag name="KSO_WM_TAG_VERSION" val="1.0"/>
  <p:tag name="KSO_WM_BEAUTIFY_FLAG" val="#wm#"/>
  <p:tag name="KSO_WM_UNIT_PRESET_TEXT" val="单击此处可添加您的大标题内容"/>
  <p:tag name="KSO_WM_UNIT_ISNUMDGMTITLE" val="0"/>
  <p:tag name="KSO_WM_TAG_Front_Size" val=""/>
  <p:tag name="KSO_WM_TAG_Backgroup_Id" val=""/>
  <p:tag name="KSO_WM_TAG_Backgroup_Size" val=""/>
  <p:tag name="KSO_WM_TAG_Zoder_Position" val=""/>
</p:tagLst>
</file>

<file path=ppt/tags/tag229.xml><?xml version="1.0" encoding="utf-8"?>
<p:tagLst xmlns:a="http://schemas.openxmlformats.org/drawingml/2006/main" xmlns:r="http://schemas.openxmlformats.org/officeDocument/2006/relationships" xmlns:p="http://schemas.openxmlformats.org/presentationml/2006/main">
  <p:tag name="KSO_WM_UNIT_TEXT_PART_ID_V2" val="d-4-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641_1*f*1"/>
  <p:tag name="KSO_WM_TEMPLATE_CATEGORY" val="diagram"/>
  <p:tag name="KSO_WM_TEMPLATE_INDEX" val="20196641"/>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尽量言简意赅的阐述观点，并根据需要酌情增减文字。&#10;您的正文已经字字珠玑，但信息却错综复杂，需要更多的文字来表述；但请您尽量提炼思想的精髓，否则容易造成观者的阅读压力，适得其反。&#10;正如我们都希望改变世界，希望给别人带去光明，但更多的时候我们只需要播下一颗种子，自然有微风吹拂，阳光普照，雨露滋养。恰如其分的表达观点，往往可以事半功倍。&#10;为了能让您有更直观的字数感受，并进一步方便使用，我们为您标注了最适合的位置。您输入的文字到这里时，就是最佳视觉效果，请您务必注意。"/>
  <p:tag name="KSO_WM_UNIT_TEXT_PART_ID" val="3-d"/>
  <p:tag name="KSO_WM_UNIT_TEXT_PART_SIZE" val="254.64*644.5"/>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3897_1*f*1"/>
  <p:tag name="KSO_WM_TEMPLATE_CATEGORY" val="diagram"/>
  <p:tag name="KSO_WM_TEMPLATE_INDEX" val="20193897"/>
  <p:tag name="KSO_WM_UNIT_LAYERLEVEL" val="1"/>
  <p:tag name="KSO_WM_TAG_VERSION" val="1.0"/>
  <p:tag name="KSO_WM_BEAUTIFY_FLAG" val="#wm#"/>
  <p:tag name="KSO_WM_UNIT_ADJUSTLAYOUT_ID" val="5"/>
  <p:tag name="KSO_WM_UNIT_COLOR_SCHEME_SHAPE_ID" val="5"/>
  <p:tag name="KSO_WM_UNIT_COLOR_SCHEME_PARENT_PAGE" val="0_1"/>
  <p:tag name="KSO_WM_UNIT_TEXT_PART_ID_V2" val="d-3-1"/>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30.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31.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32.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33.xml><?xml version="1.0" encoding="utf-8"?>
<p:tagLst xmlns:a="http://schemas.openxmlformats.org/drawingml/2006/main" xmlns:r="http://schemas.openxmlformats.org/officeDocument/2006/relationships" xmlns:p="http://schemas.openxmlformats.org/presentationml/2006/main">
  <p:tag name="KSO_WM_SLIDE_ID" val="diagram2019664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449"/>
  <p:tag name="KSO_WM_SLIDE_POSITION" val="0*56"/>
  <p:tag name="KSO_WM_TAG_VERSION" val="1.0"/>
  <p:tag name="KSO_WM_BEAUTIFY_FLAG" val="#wm#"/>
  <p:tag name="KSO_WM_TEMPLATE_CATEGORY" val="diagram"/>
  <p:tag name="KSO_WM_TEMPLATE_INDEX" val="20196641"/>
  <p:tag name="KSO_WM_SLIDE_LAYOUT" val="a_f"/>
  <p:tag name="KSO_WM_SLIDE_LAYOUT_CNT" val="1_2"/>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41_1*i*6"/>
  <p:tag name="KSO_WM_TEMPLATE_CATEGORY" val="diagram"/>
  <p:tag name="KSO_WM_TEMPLATE_INDEX" val="201966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1_1*i*1"/>
  <p:tag name="KSO_WM_TEMPLATE_CATEGORY" val="diagram"/>
  <p:tag name="KSO_WM_TEMPLATE_INDEX" val="2019664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1_1*i*2"/>
  <p:tag name="KSO_WM_TEMPLATE_CATEGORY" val="diagram"/>
  <p:tag name="KSO_WM_TEMPLATE_INDEX" val="20196641"/>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37.xml><?xml version="1.0" encoding="utf-8"?>
<p:tagLst xmlns:a="http://schemas.openxmlformats.org/drawingml/2006/main" xmlns:r="http://schemas.openxmlformats.org/officeDocument/2006/relationships" xmlns:p="http://schemas.openxmlformats.org/presentationml/2006/main">
  <p:tag name="KSO_WM_UNIT_TEXT_PART_ID_V2" val="a-4-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41_1*a*1"/>
  <p:tag name="KSO_WM_TEMPLATE_CATEGORY" val="diagram"/>
  <p:tag name="KSO_WM_TEMPLATE_INDEX" val="20196641"/>
  <p:tag name="KSO_WM_UNIT_LAYERLEVEL" val="1"/>
  <p:tag name="KSO_WM_TAG_VERSION" val="1.0"/>
  <p:tag name="KSO_WM_BEAUTIFY_FLAG" val="#wm#"/>
  <p:tag name="KSO_WM_UNIT_PRESET_TEXT" val="单击此处可添加您的大标题内容"/>
  <p:tag name="KSO_WM_UNIT_ISNUMDGMTITLE" val="0"/>
  <p:tag name="KSO_WM_TAG_Front_Size" val=""/>
  <p:tag name="KSO_WM_TAG_Backgroup_Id" val=""/>
  <p:tag name="KSO_WM_TAG_Backgroup_Size" val=""/>
  <p:tag name="KSO_WM_TAG_Zoder_Position" val=""/>
</p:tagLst>
</file>

<file path=ppt/tags/tag238.xml><?xml version="1.0" encoding="utf-8"?>
<p:tagLst xmlns:a="http://schemas.openxmlformats.org/drawingml/2006/main" xmlns:r="http://schemas.openxmlformats.org/officeDocument/2006/relationships" xmlns:p="http://schemas.openxmlformats.org/presentationml/2006/main">
  <p:tag name="KSO_WM_UNIT_TEXT_PART_ID_V2" val="d-4-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641_1*f*1"/>
  <p:tag name="KSO_WM_TEMPLATE_CATEGORY" val="diagram"/>
  <p:tag name="KSO_WM_TEMPLATE_INDEX" val="20196641"/>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39.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13333333999999999,&quot;bottomAbs&quot;:false,&quot;left&quot;:0,&quot;leftAbs&quot;:false,&quot;right&quot;:0,&quot;rightAbs&quot;:false,&quot;top&quot;:0.13333333999999999,&quot;topAbs&quot;:false,&quot;type&quot;:&quot;belt&quot;}],&quot;direction&quot;:1,&quot;id&quot;:&quot;2020-09-16T23:38:32&quot;,&quot;maxSize&quot;:{&quot;size1&quot;:64.89963521957398},&quot;minSize&quot;:{&quot;size1&quot;:49.999635219573975},&quot;normalSize&quot;:{&quot;size1&quot;:56.89973938624064},&quot;subLayout&quot;:[{&quot;id&quot;:&quot;2020-09-16T23:38:32&quot;,&quot;maxSize&quot;:{&quot;size1&quot;:44.399745686848959},&quot;minSize&quot;:{&quot;size1&quot;:35.699745686848964},&quot;normalSize&quot;:{&quot;size1&quot;:42.81067161277489},&quot;subLayout&quot;:[{&quot;id&quot;:&quot;2020-09-16T23:38:32&quot;,&quot;margin&quot;:{&quot;bottom&quot;:0.026000002399086952,&quot;left&quot;:2.9630000591278076,&quot;right&quot;:1.6670000553131104,&quot;top&quot;:5.0799999237060547},&quot;type&quot;:0},{&quot;id&quot;:&quot;2020-09-16T23:38:32&quot;,&quot;margin&quot;:{&quot;bottom&quot;:5.0799999237060547,&quot;left&quot;:2.9630000591278076,&quot;right&quot;:1.6670000553131104,&quot;top&quot;:0.81999999284744263},&quot;type&quot;:0}],&quot;type&quot;:0},{&quot;id&quot;:&quot;2020-09-16T23:38:32&quot;,&quot;margin&quot;:{&quot;bottom&quot;:5.0799999237060547,&quot;left&quot;:0.026000002399086952,&quot;right&quot;:2.9630000591278076,&quot;top&quot;:5.0799999237060547},&quot;type&quot;:0}],&quot;type&quot;:0}"/>
  <p:tag name="KSO_WM_SLIDE_BACKGROUND" val="[&quot;belt&quot;]"/>
  <p:tag name="KSO_WM_SLIDE_RATIO" val="1.777778"/>
  <p:tag name="KSO_WM_SLIDE_ID" val="diagram2021083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396"/>
  <p:tag name="KSO_WM_SLIDE_POSITION" val="0*71"/>
  <p:tag name="KSO_WM_TAG_VERSION" val="1.0"/>
  <p:tag name="KSO_WM_BEAUTIFY_FLAG" val="#wm#"/>
  <p:tag name="KSO_WM_TEMPLATE_CATEGORY" val="diagram"/>
  <p:tag name="KSO_WM_TEMPLATE_INDEX" val="20210835"/>
  <p:tag name="KSO_WM_SLIDE_LAYOUT" val="a_d"/>
  <p:tag name="KSO_WM_SLIDE_LAYOUT_CNT" val="1_2"/>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3d5cdedb69174a308ab9b3309a45f79f&quot;,&quot;fill_align&quot;:&quot;lb&quot;,&quot;text_align&quot;:&quot;lb&quot;,&quot;text_direction&quot;:&quot;horizontal&quot;,&quot;chip_types&quot;:[&quot;header&quot;]},{&quot;fill_id&quot;:&quot;f52020562b90413a8868be7c5a3a1837&quot;,&quot;fill_align&quot;:&quot;lt&quot;,&quot;text_align&quot;:&quot;lt&quot;,&quot;text_direction&quot;:&quot;horizontal&quot;,&quot;chip_types&quot;:[&quot;text&quot;,&quot;picture&quot;,&quot;chart&quot;,&quot;table&quot;]},{&quot;fill_id&quot;:&quot;5e198fca26c04837ab52bc92ec302281&quot;,&quot;fill_align&quot;:&quot;lm&quot;,&quot;text_align&quot;:&quot;lm&quot;,&quot;text_direction&quot;:&quot;horizontal&quot;,&quot;chip_types&quot;:[&quot;picture&quot;,&quot;chart&quot;,&quot;table&quot;],&quot;support_features&quot;:[&quot;collage&quot;,&quot;carousel&quot;]}]]"/>
  <p:tag name="KSO_WM_CHIP_XID" val="5eedb48faa51720c6c8f5014"/>
  <p:tag name="KSO_WM_SLIDE_CAN_ADD_NAVIGATION" val="1"/>
  <p:tag name="KSO_WM_CHIP_GROUPID" val="5eedb48faa51720c6c8f5013"/>
  <p:tag name="KSO_WM_SLIDE_BK_DARK_LIGHT" val="2"/>
  <p:tag name="KSO_WM_SLIDE_BACKGROUND_TYPE" val="belt"/>
  <p:tag name="KSO_WM_SLIDE_SUPPORT_FEATURE_TYPE" val="0"/>
  <p:tag name="KSO_WM_TEMPLATE_ASSEMBLE_XID" val="5f6231783b8f58ab2f1d71a4"/>
  <p:tag name="KSO_WM_TEMPLATE_ASSEMBLE_GROUPID" val="5f6231783b8f58ab2f1d71a4"/>
</p:tagLst>
</file>

<file path=ppt/tags/tag240.xml><?xml version="1.0" encoding="utf-8"?>
<p:tagLst xmlns:a="http://schemas.openxmlformats.org/drawingml/2006/main" xmlns:r="http://schemas.openxmlformats.org/officeDocument/2006/relationships" xmlns:p="http://schemas.openxmlformats.org/presentationml/2006/main">
  <p:tag name="KSO_WM_SLIDE_ID" val="diagram2019664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449"/>
  <p:tag name="KSO_WM_SLIDE_POSITION" val="0*56"/>
  <p:tag name="KSO_WM_TAG_VERSION" val="1.0"/>
  <p:tag name="KSO_WM_BEAUTIFY_FLAG" val="#wm#"/>
  <p:tag name="KSO_WM_TEMPLATE_CATEGORY" val="diagram"/>
  <p:tag name="KSO_WM_TEMPLATE_INDEX" val="20196641"/>
  <p:tag name="KSO_WM_SLIDE_LAYOUT" val="a_f"/>
  <p:tag name="KSO_WM_SLIDE_LAYOUT_CNT" val="1_2"/>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41_1*i*6"/>
  <p:tag name="KSO_WM_TEMPLATE_CATEGORY" val="diagram"/>
  <p:tag name="KSO_WM_TEMPLATE_INDEX" val="201966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1_1*i*1"/>
  <p:tag name="KSO_WM_TEMPLATE_CATEGORY" val="diagram"/>
  <p:tag name="KSO_WM_TEMPLATE_INDEX" val="2019664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1_1*i*2"/>
  <p:tag name="KSO_WM_TEMPLATE_CATEGORY" val="diagram"/>
  <p:tag name="KSO_WM_TEMPLATE_INDEX" val="20196641"/>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44.xml><?xml version="1.0" encoding="utf-8"?>
<p:tagLst xmlns:a="http://schemas.openxmlformats.org/drawingml/2006/main" xmlns:r="http://schemas.openxmlformats.org/officeDocument/2006/relationships" xmlns:p="http://schemas.openxmlformats.org/presentationml/2006/main">
  <p:tag name="KSO_WM_UNIT_TEXT_PART_ID_V2" val="a-4-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41_1*a*1"/>
  <p:tag name="KSO_WM_TEMPLATE_CATEGORY" val="diagram"/>
  <p:tag name="KSO_WM_TEMPLATE_INDEX" val="20196641"/>
  <p:tag name="KSO_WM_UNIT_LAYERLEVEL" val="1"/>
  <p:tag name="KSO_WM_TAG_VERSION" val="1.0"/>
  <p:tag name="KSO_WM_BEAUTIFY_FLAG" val="#wm#"/>
  <p:tag name="KSO_WM_UNIT_PRESET_TEXT" val="单击此处可添加您的大标题内容"/>
  <p:tag name="KSO_WM_UNIT_ISNUMDGMTITLE" val="0"/>
  <p:tag name="KSO_WM_TAG_Front_Size" val=""/>
  <p:tag name="KSO_WM_TAG_Backgroup_Id" val=""/>
  <p:tag name="KSO_WM_TAG_Backgroup_Size" val=""/>
  <p:tag name="KSO_WM_TAG_Zoder_Position" val=""/>
</p:tagLst>
</file>

<file path=ppt/tags/tag245.xml><?xml version="1.0" encoding="utf-8"?>
<p:tagLst xmlns:a="http://schemas.openxmlformats.org/drawingml/2006/main" xmlns:r="http://schemas.openxmlformats.org/officeDocument/2006/relationships" xmlns:p="http://schemas.openxmlformats.org/presentationml/2006/main">
  <p:tag name="KSO_WM_UNIT_TEXT_PART_ID_V2" val="d-4-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641_1*f*1"/>
  <p:tag name="KSO_WM_TEMPLATE_CATEGORY" val="diagram"/>
  <p:tag name="KSO_WM_TEMPLATE_INDEX" val="20196641"/>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46.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47.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48.xml><?xml version="1.0" encoding="utf-8"?>
<p:tagLst xmlns:a="http://schemas.openxmlformats.org/drawingml/2006/main" xmlns:r="http://schemas.openxmlformats.org/officeDocument/2006/relationships" xmlns:p="http://schemas.openxmlformats.org/presentationml/2006/main">
  <p:tag name="KSO_WM_SLIDE_ID" val="diagram2019664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449"/>
  <p:tag name="KSO_WM_SLIDE_POSITION" val="0*56"/>
  <p:tag name="KSO_WM_TAG_VERSION" val="1.0"/>
  <p:tag name="KSO_WM_BEAUTIFY_FLAG" val="#wm#"/>
  <p:tag name="KSO_WM_TEMPLATE_CATEGORY" val="diagram"/>
  <p:tag name="KSO_WM_TEMPLATE_INDEX" val="20196641"/>
  <p:tag name="KSO_WM_SLIDE_LAYOUT" val="a_f"/>
  <p:tag name="KSO_WM_SLIDE_LAYOUT_CNT" val="1_2"/>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41_1*i*6"/>
  <p:tag name="KSO_WM_TEMPLATE_CATEGORY" val="diagram"/>
  <p:tag name="KSO_WM_TEMPLATE_INDEX" val="2019664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0835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0835"/>
  <p:tag name="KSO_WM_UNIT_VALUE" val="954"/>
  <p:tag name="KSO_WM_TEMPLATE_ASSEMBLE_XID" val="5f6231783b8f58ab2f1d71a4"/>
  <p:tag name="KSO_WM_TEMPLATE_ASSEMBLE_GROUPID" val="5f6231783b8f58ab2f1d71a4"/>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1_1*i*1"/>
  <p:tag name="KSO_WM_TEMPLATE_CATEGORY" val="diagram"/>
  <p:tag name="KSO_WM_TEMPLATE_INDEX" val="2019664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1_1*i*2"/>
  <p:tag name="KSO_WM_TEMPLATE_CATEGORY" val="diagram"/>
  <p:tag name="KSO_WM_TEMPLATE_INDEX" val="20196641"/>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52.xml><?xml version="1.0" encoding="utf-8"?>
<p:tagLst xmlns:a="http://schemas.openxmlformats.org/drawingml/2006/main" xmlns:r="http://schemas.openxmlformats.org/officeDocument/2006/relationships" xmlns:p="http://schemas.openxmlformats.org/presentationml/2006/main">
  <p:tag name="KSO_WM_UNIT_TEXT_PART_ID_V2" val="a-4-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41_1*a*1"/>
  <p:tag name="KSO_WM_TEMPLATE_CATEGORY" val="diagram"/>
  <p:tag name="KSO_WM_TEMPLATE_INDEX" val="20196641"/>
  <p:tag name="KSO_WM_UNIT_LAYERLEVEL" val="1"/>
  <p:tag name="KSO_WM_TAG_VERSION" val="1.0"/>
  <p:tag name="KSO_WM_BEAUTIFY_FLAG" val="#wm#"/>
  <p:tag name="KSO_WM_UNIT_PRESET_TEXT" val="单击此处可添加您的大标题内容"/>
  <p:tag name="KSO_WM_UNIT_ISNUMDGMTITLE" val="0"/>
  <p:tag name="KSO_WM_TAG_Front_Size" val=""/>
  <p:tag name="KSO_WM_TAG_Backgroup_Id" val=""/>
  <p:tag name="KSO_WM_TAG_Backgroup_Size" val=""/>
  <p:tag name="KSO_WM_TAG_Zoder_Position" val=""/>
</p:tagLst>
</file>

<file path=ppt/tags/tag253.xml><?xml version="1.0" encoding="utf-8"?>
<p:tagLst xmlns:a="http://schemas.openxmlformats.org/drawingml/2006/main" xmlns:r="http://schemas.openxmlformats.org/officeDocument/2006/relationships" xmlns:p="http://schemas.openxmlformats.org/presentationml/2006/main">
  <p:tag name="KSO_WM_UNIT_TEXT_PART_ID_V2" val="d-4-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641_1*f*1"/>
  <p:tag name="KSO_WM_TEMPLATE_CATEGORY" val="diagram"/>
  <p:tag name="KSO_WM_TEMPLATE_INDEX" val="20196641"/>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54.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55.xml><?xml version="1.0" encoding="utf-8"?>
<p:tagLst xmlns:a="http://schemas.openxmlformats.org/drawingml/2006/main" xmlns:r="http://schemas.openxmlformats.org/officeDocument/2006/relationships"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TAG_Front_Size" val=""/>
  <p:tag name="KSO_WM_TAG_Backgroup_Id" val=""/>
  <p:tag name="KSO_WM_TAG_Backgroup_Size" val=""/>
  <p:tag name="KSO_WM_TAG_Zoder_Position" val=""/>
  <p:tag name="KSO_WM_UNIT_TEXT_FILL_FORE_SCHEMECOLOR_INDEX_BRIGHTNESS" val="0.15"/>
  <p:tag name="KSO_WM_UNIT_TEXT_FILL_FORE_SCHEMECOLOR_INDEX" val="13"/>
  <p:tag name="KSO_WM_UNIT_TEXT_FILL_TYPE" val="1"/>
</p:tagLst>
</file>

<file path=ppt/tags/tag256.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13333333999999999,&quot;bottomAbs&quot;:false,&quot;left&quot;:0,&quot;leftAbs&quot;:false,&quot;right&quot;:0,&quot;rightAbs&quot;:false,&quot;top&quot;:0.13333333999999999,&quot;topAbs&quot;:false,&quot;type&quot;:&quot;belt&quot;}],&quot;direction&quot;:1,&quot;id&quot;:&quot;2020-09-16T23:38:32&quot;,&quot;maxSize&quot;:{&quot;size1&quot;:64.89963521957398},&quot;minSize&quot;:{&quot;size1&quot;:49.999635219573975},&quot;normalSize&quot;:{&quot;size1&quot;:56.89973938624064},&quot;subLayout&quot;:[{&quot;id&quot;:&quot;2020-09-16T23:38:32&quot;,&quot;maxSize&quot;:{&quot;size1&quot;:44.399745686848959},&quot;minSize&quot;:{&quot;size1&quot;:35.699745686848964},&quot;normalSize&quot;:{&quot;size1&quot;:42.81067161277489},&quot;subLayout&quot;:[{&quot;id&quot;:&quot;2020-09-16T23:38:32&quot;,&quot;margin&quot;:{&quot;bottom&quot;:0.026000002399086952,&quot;left&quot;:2.9630000591278076,&quot;right&quot;:1.6670000553131104,&quot;top&quot;:5.0799999237060547},&quot;type&quot;:0},{&quot;id&quot;:&quot;2020-09-16T23:38:32&quot;,&quot;margin&quot;:{&quot;bottom&quot;:5.0799999237060547,&quot;left&quot;:2.9630000591278076,&quot;right&quot;:1.6670000553131104,&quot;top&quot;:0.81999999284744263},&quot;type&quot;:0}],&quot;type&quot;:0},{&quot;id&quot;:&quot;2020-09-16T23:38:32&quot;,&quot;margin&quot;:{&quot;bottom&quot;:5.0799999237060547,&quot;left&quot;:0.026000002399086952,&quot;right&quot;:2.9630000591278076,&quot;top&quot;:5.0799999237060547},&quot;type&quot;:0}],&quot;type&quot;:0}"/>
  <p:tag name="KSO_WM_SLIDE_BACKGROUND" val="[&quot;belt&quot;]"/>
  <p:tag name="KSO_WM_SLIDE_RATIO" val="1.777778"/>
  <p:tag name="KSO_WM_SLIDE_ID" val="diagram2021083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396"/>
  <p:tag name="KSO_WM_SLIDE_POSITION" val="0*71"/>
  <p:tag name="KSO_WM_TAG_VERSION" val="1.0"/>
  <p:tag name="KSO_WM_BEAUTIFY_FLAG" val="#wm#"/>
  <p:tag name="KSO_WM_TEMPLATE_CATEGORY" val="diagram"/>
  <p:tag name="KSO_WM_TEMPLATE_INDEX" val="20210835"/>
  <p:tag name="KSO_WM_SLIDE_LAYOUT" val="a_d"/>
  <p:tag name="KSO_WM_SLIDE_LAYOUT_CNT" val="1_2"/>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3d5cdedb69174a308ab9b3309a45f79f&quot;,&quot;fill_align&quot;:&quot;lb&quot;,&quot;text_align&quot;:&quot;lb&quot;,&quot;text_direction&quot;:&quot;horizontal&quot;,&quot;chip_types&quot;:[&quot;header&quot;]},{&quot;fill_id&quot;:&quot;f52020562b90413a8868be7c5a3a1837&quot;,&quot;fill_align&quot;:&quot;lt&quot;,&quot;text_align&quot;:&quot;lt&quot;,&quot;text_direction&quot;:&quot;horizontal&quot;,&quot;chip_types&quot;:[&quot;text&quot;,&quot;picture&quot;,&quot;chart&quot;,&quot;table&quot;]},{&quot;fill_id&quot;:&quot;5e198fca26c04837ab52bc92ec302281&quot;,&quot;fill_align&quot;:&quot;lm&quot;,&quot;text_align&quot;:&quot;lm&quot;,&quot;text_direction&quot;:&quot;horizontal&quot;,&quot;chip_types&quot;:[&quot;picture&quot;,&quot;chart&quot;,&quot;table&quot;],&quot;support_features&quot;:[&quot;collage&quot;,&quot;carousel&quot;]}]]"/>
  <p:tag name="KSO_WM_CHIP_XID" val="5eedb48faa51720c6c8f5014"/>
  <p:tag name="KSO_WM_SLIDE_CAN_ADD_NAVIGATION" val="1"/>
  <p:tag name="KSO_WM_CHIP_GROUPID" val="5eedb48faa51720c6c8f5013"/>
  <p:tag name="KSO_WM_SLIDE_BK_DARK_LIGHT" val="2"/>
  <p:tag name="KSO_WM_SLIDE_BACKGROUND_TYPE" val="belt"/>
  <p:tag name="KSO_WM_SLIDE_SUPPORT_FEATURE_TYPE" val="0"/>
  <p:tag name="KSO_WM_TEMPLATE_ASSEMBLE_XID" val="5f6231783b8f58ab2f1d71a4"/>
  <p:tag name="KSO_WM_TEMPLATE_ASSEMBLE_GROUPID" val="5f6231783b8f58ab2f1d71a4"/>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0835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0835"/>
  <p:tag name="KSO_WM_UNIT_VALUE" val="954"/>
  <p:tag name="KSO_WM_TEMPLATE_ASSEMBLE_XID" val="5f6231783b8f58ab2f1d71a4"/>
  <p:tag name="KSO_WM_TEMPLATE_ASSEMBLE_GROUPID" val="5f6231783b8f58ab2f1d71a4"/>
</p:tagLst>
</file>

<file path=ppt/tags/tag25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10835_1*a*1"/>
  <p:tag name="KSO_WM_TEMPLATE_CATEGORY" val="diagram"/>
  <p:tag name="KSO_WM_TEMPLATE_INDEX" val="2021083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b&quot;,&quot;fill_mode&quot;:&quot;full&quot;}"/>
  <p:tag name="KSO_WM_UNIT_DEC_AREA_ID" val="a8e724c52f6a40aba6f243de6c582820"/>
  <p:tag name="KSO_WM_ASSEMBLE_CHIP_INDEX" val="ba0f4b5c7b99475486c78cb54a9e5504"/>
  <p:tag name="KSO_WM_UNIT_TEXT_FILL_FORE_SCHEMECOLOR_INDEX_BRIGHTNESS" val="0"/>
  <p:tag name="KSO_WM_UNIT_TEXT_FILL_FORE_SCHEMECOLOR_INDEX" val="13"/>
  <p:tag name="KSO_WM_UNIT_TEXT_FILL_TYPE" val="1"/>
  <p:tag name="KSO_WM_TEMPLATE_ASSEMBLE_XID" val="5f6231783b8f58ab2f1d71a4"/>
  <p:tag name="KSO_WM_TEMPLATE_ASSEMBLE_GROUPID" val="5f6231783b8f58ab2f1d71a4"/>
  <p:tag name="KSO_WM_TAG_Front_Size" val=""/>
  <p:tag name="KSO_WM_TAG_Backgroup_Id" val=""/>
  <p:tag name="KSO_WM_TAG_Backgroup_Size" val=""/>
  <p:tag name="KSO_WM_TAG_Zoder_Position" val=""/>
</p:tagLst>
</file>

<file path=ppt/tags/tag259.xml><?xml version="1.0" encoding="utf-8"?>
<p:tagLst xmlns:a="http://schemas.openxmlformats.org/drawingml/2006/main" xmlns:r="http://schemas.openxmlformats.org/officeDocument/2006/relationships" xmlns:p="http://schemas.openxmlformats.org/presentationml/2006/main">
  <p:tag name="KSO_WM_UNIT_VALUE" val="635*1734"/>
  <p:tag name="KSO_WM_UNIT_HIGHLIGHT" val="0"/>
  <p:tag name="KSO_WM_UNIT_COMPATIBLE" val="0"/>
  <p:tag name="KSO_WM_UNIT_DIAGRAM_ISNUMVISUAL" val="0"/>
  <p:tag name="KSO_WM_UNIT_DIAGRAM_ISREFERUNIT" val="0"/>
  <p:tag name="KSO_WM_UNIT_TYPE" val="d"/>
  <p:tag name="KSO_WM_UNIT_INDEX" val="2"/>
  <p:tag name="KSO_WM_UNIT_ID" val="diagram20210835_1*d*2"/>
  <p:tag name="KSO_WM_TEMPLATE_CATEGORY" val="diagram"/>
  <p:tag name="KSO_WM_TEMPLATE_INDEX" val="20210835"/>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lt&quot;,&quot;fill_mode&quot;:&quot;full&quot;}"/>
  <p:tag name="KSO_WM_UNIT_DEC_AREA_ID" val="4bf6334b1b394888a6e0c38380d4b1d7"/>
  <p:tag name="KSO_WM_ASSEMBLE_CHIP_INDEX" val="8dff33d91aa44e1bac9b93db05b7cd38"/>
  <p:tag name="KSO_WM_UNIT_PLACING_PICTURE" val="8dff33d91aa44e1bac9b93db05b7cd38"/>
  <p:tag name="KSO_WM_UNIT_SUPPORT_UNIT_TYPE" val="[&quot;d&quot;,&quot;α&quot;,&quot;β&quot;]"/>
  <p:tag name="KSO_WM_TEMPLATE_ASSEMBLE_XID" val="5f6231783b8f58ab2f1d71a4"/>
  <p:tag name="KSO_WM_TEMPLATE_ASSEMBLE_GROUPID" val="5f6231783b8f58ab2f1d71a4"/>
  <p:tag name="KSO_WM_TAG_Front_Size" val=""/>
  <p:tag name="KSO_WM_TAG_Backgroup_Id" val=""/>
  <p:tag name="KSO_WM_TAG_Backgroup_Size" val=""/>
  <p:tag name="KSO_WM_TAG_Zoder_Position" val=""/>
</p:tagLst>
</file>

<file path=ppt/tags/tag2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10835_1*a*1"/>
  <p:tag name="KSO_WM_TEMPLATE_CATEGORY" val="diagram"/>
  <p:tag name="KSO_WM_TEMPLATE_INDEX" val="2021083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b&quot;,&quot;fill_mode&quot;:&quot;full&quot;}"/>
  <p:tag name="KSO_WM_UNIT_DEC_AREA_ID" val="a8e724c52f6a40aba6f243de6c582820"/>
  <p:tag name="KSO_WM_ASSEMBLE_CHIP_INDEX" val="ba0f4b5c7b99475486c78cb54a9e5504"/>
  <p:tag name="KSO_WM_UNIT_TEXT_FILL_FORE_SCHEMECOLOR_INDEX_BRIGHTNESS" val="0"/>
  <p:tag name="KSO_WM_UNIT_TEXT_FILL_FORE_SCHEMECOLOR_INDEX" val="13"/>
  <p:tag name="KSO_WM_UNIT_TEXT_FILL_TYPE" val="1"/>
  <p:tag name="KSO_WM_TEMPLATE_ASSEMBLE_XID" val="5f6231783b8f58ab2f1d71a4"/>
  <p:tag name="KSO_WM_TEMPLATE_ASSEMBLE_GROUPID" val="5f6231783b8f58ab2f1d71a4"/>
  <p:tag name="KSO_WM_TAG_Front_Size" val=""/>
  <p:tag name="KSO_WM_TAG_Backgroup_Id" val=""/>
  <p:tag name="KSO_WM_TAG_Backgroup_Size" val=""/>
  <p:tag name="KSO_WM_TAG_Zoder_Position" val=""/>
</p:tagLst>
</file>

<file path=ppt/tags/tag260.xml><?xml version="1.0" encoding="utf-8"?>
<p:tagLst xmlns:a="http://schemas.openxmlformats.org/drawingml/2006/main" xmlns:r="http://schemas.openxmlformats.org/officeDocument/2006/relationships" xmlns:p="http://schemas.openxmlformats.org/presentationml/2006/main">
  <p:tag name="KSO_WM_UNIT_VALUE" val="888*888"/>
  <p:tag name="KSO_WM_UNIT_HIGHLIGHT" val="0"/>
  <p:tag name="KSO_WM_UNIT_COMPATIBLE" val="0"/>
  <p:tag name="KSO_WM_UNIT_DIAGRAM_ISNUMVISUAL" val="0"/>
  <p:tag name="KSO_WM_UNIT_DIAGRAM_ISREFERUNIT" val="0"/>
  <p:tag name="KSO_WM_UNIT_TYPE" val="d"/>
  <p:tag name="KSO_WM_UNIT_INDEX" val="1"/>
  <p:tag name="KSO_WM_UNIT_ID" val="diagram20210835_1*d*1"/>
  <p:tag name="KSO_WM_TEMPLATE_CATEGORY" val="diagram"/>
  <p:tag name="KSO_WM_TEMPLATE_INDEX" val="20210835"/>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lm&quot;,&quot;fill_mode&quot;:&quot;full&quot;}"/>
  <p:tag name="KSO_WM_UNIT_DEC_AREA_ID" val="1b745611d1704f2d989ce557a0883ccf"/>
  <p:tag name="KSO_WM_ASSEMBLE_CHIP_INDEX" val="51eaed3905b4440f9a76c7e773e0abf6"/>
  <p:tag name="KSO_WM_UNIT_PLACING_PICTURE" val="51eaed3905b4440f9a76c7e773e0abf6"/>
  <p:tag name="KSO_WM_UNIT_SUPPORT_UNIT_TYPE" val="[&quot;d&quot;,&quot;α&quot;,&quot;β&quot;]"/>
  <p:tag name="KSO_WM_TEMPLATE_ASSEMBLE_XID" val="5f6231783b8f58ab2f1d71a4"/>
  <p:tag name="KSO_WM_TEMPLATE_ASSEMBLE_GROUPID" val="5f6231783b8f58ab2f1d71a4"/>
  <p:tag name="KSO_WM_UNIT_PICTURE_CLIP_FLAG" val="0"/>
  <p:tag name="KSO_WM_TAG_Front_Size" val=""/>
  <p:tag name="KSO_WM_TAG_Backgroup_Id" val=""/>
  <p:tag name="KSO_WM_TAG_Backgroup_Size" val=""/>
  <p:tag name="KSO_WM_TAG_Zoder_Position" val=""/>
</p:tagLst>
</file>

<file path=ppt/tags/tag261.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BEAUTIFY_FLAG" val="#wm#"/>
  <p:tag name="KSO_WM_TEMPLATE_CATEGORY" val="diagram"/>
  <p:tag name="KSO_WM_TEMPLATE_INDEX" val="20194755"/>
  <p:tag name="KSO_WM_SLIDE_LAYOUT" val="a_f"/>
  <p:tag name="KSO_WM_SLIDE_LAYOUT_CNT" val="1_1"/>
</p:tagLst>
</file>

<file path=ppt/tags/tag262.xml><?xml version="1.0" encoding="utf-8"?>
<p:tagLst xmlns:a="http://schemas.openxmlformats.org/drawingml/2006/main" xmlns:r="http://schemas.openxmlformats.org/officeDocument/2006/relationships"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63.xml><?xml version="1.0" encoding="utf-8"?>
<p:tagLst xmlns:a="http://schemas.openxmlformats.org/drawingml/2006/main" xmlns:r="http://schemas.openxmlformats.org/officeDocument/2006/relationships"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64.xml><?xml version="1.0" encoding="utf-8"?>
<p:tagLst xmlns:a="http://schemas.openxmlformats.org/drawingml/2006/main" xmlns:r="http://schemas.openxmlformats.org/officeDocument/2006/relationships"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5.xml><?xml version="1.0" encoding="utf-8"?>
<p:tagLst xmlns:a="http://schemas.openxmlformats.org/drawingml/2006/main" xmlns:r="http://schemas.openxmlformats.org/officeDocument/2006/relationships"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6.xml><?xml version="1.0" encoding="utf-8"?>
<p:tagLst xmlns:a="http://schemas.openxmlformats.org/drawingml/2006/main" xmlns:r="http://schemas.openxmlformats.org/officeDocument/2006/relationships"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7.xml><?xml version="1.0" encoding="utf-8"?>
<p:tagLst xmlns:a="http://schemas.openxmlformats.org/drawingml/2006/main" xmlns:r="http://schemas.openxmlformats.org/officeDocument/2006/relationships"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68.xml><?xml version="1.0" encoding="utf-8"?>
<p:tagLst xmlns:a="http://schemas.openxmlformats.org/drawingml/2006/main" xmlns:r="http://schemas.openxmlformats.org/officeDocument/2006/relationships"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69.xml><?xml version="1.0" encoding="utf-8"?>
<p:tagLst xmlns:a="http://schemas.openxmlformats.org/drawingml/2006/main" xmlns:r="http://schemas.openxmlformats.org/officeDocument/2006/relationships"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TAG_Front_Size" val=""/>
  <p:tag name="KSO_WM_TAG_Backgroup_Id" val=""/>
  <p:tag name="KSO_WM_TAG_Backgroup_Size" val=""/>
  <p:tag name="KSO_WM_TAG_Zoder_Position" val=""/>
  <p:tag name="KSO_WM_UNIT_TEXT_FILL_FORE_SCHEMECOLOR_INDEX_BRIGHTNESS" val="0.25"/>
  <p:tag name="KSO_WM_UNIT_TEXT_FILL_FORE_SCHEMECOLOR_INDEX" val="13"/>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VALUE" val="635*1734"/>
  <p:tag name="KSO_WM_UNIT_HIGHLIGHT" val="0"/>
  <p:tag name="KSO_WM_UNIT_COMPATIBLE" val="0"/>
  <p:tag name="KSO_WM_UNIT_DIAGRAM_ISNUMVISUAL" val="0"/>
  <p:tag name="KSO_WM_UNIT_DIAGRAM_ISREFERUNIT" val="0"/>
  <p:tag name="KSO_WM_UNIT_TYPE" val="d"/>
  <p:tag name="KSO_WM_UNIT_INDEX" val="2"/>
  <p:tag name="KSO_WM_UNIT_ID" val="diagram20210835_1*d*2"/>
  <p:tag name="KSO_WM_TEMPLATE_CATEGORY" val="diagram"/>
  <p:tag name="KSO_WM_TEMPLATE_INDEX" val="20210835"/>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lt&quot;,&quot;fill_mode&quot;:&quot;full&quot;}"/>
  <p:tag name="KSO_WM_UNIT_DEC_AREA_ID" val="4bf6334b1b394888a6e0c38380d4b1d7"/>
  <p:tag name="KSO_WM_ASSEMBLE_CHIP_INDEX" val="8dff33d91aa44e1bac9b93db05b7cd38"/>
  <p:tag name="KSO_WM_UNIT_PLACING_PICTURE" val="8dff33d91aa44e1bac9b93db05b7cd38"/>
  <p:tag name="KSO_WM_UNIT_SUPPORT_UNIT_TYPE" val="[&quot;d&quot;,&quot;α&quot;,&quot;β&quot;]"/>
  <p:tag name="KSO_WM_TEMPLATE_ASSEMBLE_XID" val="5f6231783b8f58ab2f1d71a4"/>
  <p:tag name="KSO_WM_TEMPLATE_ASSEMBLE_GROUPID" val="5f6231783b8f58ab2f1d71a4"/>
  <p:tag name="KSO_WM_TAG_Front_Size" val=""/>
  <p:tag name="KSO_WM_TAG_Backgroup_Id" val=""/>
  <p:tag name="KSO_WM_TAG_Backgroup_Size" val=""/>
  <p:tag name="KSO_WM_TAG_Zoder_Position" val=""/>
</p:tagLst>
</file>

<file path=ppt/tags/tag270.xml><?xml version="1.0" encoding="utf-8"?>
<p:tagLst xmlns:a="http://schemas.openxmlformats.org/drawingml/2006/main" xmlns:r="http://schemas.openxmlformats.org/officeDocument/2006/relationships"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 name="KSO_WM_TAG_Front_Size" val=""/>
  <p:tag name="KSO_WM_TAG_Backgroup_Id" val=""/>
  <p:tag name="KSO_WM_TAG_Backgroup_Size" val=""/>
  <p:tag name="KSO_WM_TAG_Zoder_Position" val=""/>
</p:tagLst>
</file>

<file path=ppt/tags/tag271.xml><?xml version="1.0" encoding="utf-8"?>
<p:tagLst xmlns:a="http://schemas.openxmlformats.org/drawingml/2006/main" xmlns:r="http://schemas.openxmlformats.org/officeDocument/2006/relationships" xmlns:p="http://schemas.openxmlformats.org/presentationml/2006/main">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BEAUTIFY_FLAG" val="#wm#"/>
  <p:tag name="KSO_WM_TEMPLATE_CATEGORY" val="diagram"/>
  <p:tag name="KSO_WM_TEMPLATE_INDEX" val="20194755"/>
  <p:tag name="KSO_WM_SLIDE_LAYOUT" val="a_f"/>
  <p:tag name="KSO_WM_SLIDE_LAYOUT_CNT" val="1_1"/>
</p:tagLst>
</file>

<file path=ppt/tags/tag272.xml><?xml version="1.0" encoding="utf-8"?>
<p:tagLst xmlns:a="http://schemas.openxmlformats.org/drawingml/2006/main" xmlns:r="http://schemas.openxmlformats.org/officeDocument/2006/relationships"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73.xml><?xml version="1.0" encoding="utf-8"?>
<p:tagLst xmlns:a="http://schemas.openxmlformats.org/drawingml/2006/main" xmlns:r="http://schemas.openxmlformats.org/officeDocument/2006/relationships"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74.xml><?xml version="1.0" encoding="utf-8"?>
<p:tagLst xmlns:a="http://schemas.openxmlformats.org/drawingml/2006/main" xmlns:r="http://schemas.openxmlformats.org/officeDocument/2006/relationships"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5.xml><?xml version="1.0" encoding="utf-8"?>
<p:tagLst xmlns:a="http://schemas.openxmlformats.org/drawingml/2006/main" xmlns:r="http://schemas.openxmlformats.org/officeDocument/2006/relationships"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6.xml><?xml version="1.0" encoding="utf-8"?>
<p:tagLst xmlns:a="http://schemas.openxmlformats.org/drawingml/2006/main" xmlns:r="http://schemas.openxmlformats.org/officeDocument/2006/relationships"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7.xml><?xml version="1.0" encoding="utf-8"?>
<p:tagLst xmlns:a="http://schemas.openxmlformats.org/drawingml/2006/main" xmlns:r="http://schemas.openxmlformats.org/officeDocument/2006/relationships"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78.xml><?xml version="1.0" encoding="utf-8"?>
<p:tagLst xmlns:a="http://schemas.openxmlformats.org/drawingml/2006/main" xmlns:r="http://schemas.openxmlformats.org/officeDocument/2006/relationships"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79.xml><?xml version="1.0" encoding="utf-8"?>
<p:tagLst xmlns:a="http://schemas.openxmlformats.org/drawingml/2006/main" xmlns:r="http://schemas.openxmlformats.org/officeDocument/2006/relationships"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TAG_Front_Size" val=""/>
  <p:tag name="KSO_WM_TAG_Backgroup_Id" val=""/>
  <p:tag name="KSO_WM_TAG_Backgroup_Size" val=""/>
  <p:tag name="KSO_WM_TAG_Zoder_Position" val=""/>
  <p:tag name="KSO_WM_UNIT_TEXT_FILL_FORE_SCHEMECOLOR_INDEX_BRIGHTNESS" val="0.25"/>
  <p:tag name="KSO_WM_UNIT_TEXT_FILL_FORE_SCHEMECOLOR_INDEX" val="13"/>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VALUE" val="888*888"/>
  <p:tag name="KSO_WM_UNIT_HIGHLIGHT" val="0"/>
  <p:tag name="KSO_WM_UNIT_COMPATIBLE" val="0"/>
  <p:tag name="KSO_WM_UNIT_DIAGRAM_ISNUMVISUAL" val="0"/>
  <p:tag name="KSO_WM_UNIT_DIAGRAM_ISREFERUNIT" val="0"/>
  <p:tag name="KSO_WM_UNIT_TYPE" val="d"/>
  <p:tag name="KSO_WM_UNIT_INDEX" val="1"/>
  <p:tag name="KSO_WM_UNIT_ID" val="diagram20210835_1*d*1"/>
  <p:tag name="KSO_WM_TEMPLATE_CATEGORY" val="diagram"/>
  <p:tag name="KSO_WM_TEMPLATE_INDEX" val="20210835"/>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lm&quot;,&quot;fill_mode&quot;:&quot;full&quot;}"/>
  <p:tag name="KSO_WM_UNIT_DEC_AREA_ID" val="1b745611d1704f2d989ce557a0883ccf"/>
  <p:tag name="KSO_WM_ASSEMBLE_CHIP_INDEX" val="51eaed3905b4440f9a76c7e773e0abf6"/>
  <p:tag name="KSO_WM_UNIT_PLACING_PICTURE" val="51eaed3905b4440f9a76c7e773e0abf6"/>
  <p:tag name="KSO_WM_UNIT_SUPPORT_UNIT_TYPE" val="[&quot;d&quot;,&quot;α&quot;,&quot;β&quot;]"/>
  <p:tag name="KSO_WM_TEMPLATE_ASSEMBLE_XID" val="5f6231783b8f58ab2f1d71a4"/>
  <p:tag name="KSO_WM_TEMPLATE_ASSEMBLE_GROUPID" val="5f6231783b8f58ab2f1d71a4"/>
  <p:tag name="KSO_WM_UNIT_PICTURE_CLIP_FLAG" val="0"/>
  <p:tag name="KSO_WM_TAG_Front_Size" val=""/>
  <p:tag name="KSO_WM_TAG_Backgroup_Id" val=""/>
  <p:tag name="KSO_WM_TAG_Backgroup_Size" val=""/>
  <p:tag name="KSO_WM_TAG_Zoder_Position" val=""/>
</p:tagLst>
</file>

<file path=ppt/tags/tag280.xml><?xml version="1.0" encoding="utf-8"?>
<p:tagLst xmlns:a="http://schemas.openxmlformats.org/drawingml/2006/main" xmlns:r="http://schemas.openxmlformats.org/officeDocument/2006/relationships"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 name="KSO_WM_TAG_Front_Size" val=""/>
  <p:tag name="KSO_WM_TAG_Backgroup_Id" val=""/>
  <p:tag name="KSO_WM_TAG_Backgroup_Size" val=""/>
  <p:tag name="KSO_WM_TAG_Zoder_Position"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725"/>
  <p:tag name="KSO_WM_SLIDE_ID" val="diagram20211725_1"/>
  <p:tag name="KSO_WM_TEMPLATE_SUBCATEGORY" val="21"/>
  <p:tag name="KSO_WM_TEMPLATE_MASTER_TYPE" val="0"/>
  <p:tag name="KSO_WM_TEMPLATE_COLOR_TYPE" val="1"/>
  <p:tag name="KSO_WM_SLIDE_ITEM_CNT" val="0"/>
  <p:tag name="KSO_WM_SLIDE_INDEX" val="1"/>
  <p:tag name="KSO_WM_TAG_VERSION" val="1.0"/>
  <p:tag name="KSO_WM_SLIDE_LAYOUT" val="a_f"/>
  <p:tag name="KSO_WM_SLIDE_LAYOUT_CNT" val="1_2"/>
  <p:tag name="KSO_WM_SLIDE_TYPE" val="text"/>
  <p:tag name="KSO_WM_SLIDE_SUBTYPE" val="pureTxt"/>
  <p:tag name="KSO_WM_SLIDE_SIZE" val="903*540"/>
  <p:tag name="KSO_WM_SLIDE_POSITION" val="0*0"/>
  <p:tag name="KSO_WM_SLIDE_LAYOUT_INFO" val="{&quot;direction&quot;:1,&quot;id&quot;:&quot;2020-09-27T20:11:19&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09-27T20:11:19&quot;,&quot;maxSize&quot;:{&quot;size1&quot;:55.600000000000001},&quot;minSize&quot;:{&quot;size1&quot;:35.700000000000003},&quot;normalSize&quot;:{&quot;size1&quot;:35.700000000000003},&quot;subLayout&quot;:[{&quot;id&quot;:&quot;2020-09-27T20:11:19&quot;,&quot;margin&quot;:{&quot;bottom&quot;:0.026000002399086952,&quot;left&quot;:1.6929999589920044,&quot;right&quot;:1.7100000381469727,&quot;top&quot;:3.3870000839233398},&quot;type&quot;:0},{&quot;id&quot;:&quot;2020-09-27T20:11:19&quot;,&quot;margin&quot;:{&quot;bottom&quot;:3.3870000839233398,&quot;left&quot;:1.6929999589920044,&quot;right&quot;:1.7100000381469727,&quot;top&quot;:0.3970000147819519},&quot;type&quot;:0}],&quot;type&quot;:0},{&quot;id&quot;:&quot;2020-09-27T20:11:19&quot;,&quot;margin&quot;:{&quot;bottom&quot;:4.6570000648498535,&quot;left&quot;:2.1180000305175781,&quot;right&quot;:2.1170001029968262,&quot;top&quot;:4.6570000648498535},&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bee747e3ea6e2929122"/>
  <p:tag name="KSO_WM_CHIP_FILLPROP" val="[[{&quot;text_align&quot;:&quot;lb&quot;,&quot;text_direction&quot;:&quot;horizontal&quot;,&quot;support_big_font&quot;:false,&quot;fill_id&quot;:&quot;1f9400aa67634debb14c0f2e1bbdb985&quot;,&quot;fill_align&quot;:&quot;lb&quot;,&quot;chip_types&quot;:[&quot;header&quot;]},{&quot;text_align&quot;:&quot;lt&quot;,&quot;text_direction&quot;:&quot;horizontal&quot;,&quot;support_big_font&quot;:false,&quot;fill_id&quot;:&quot;d27db89b91d249858735eecaeeb1dfb2&quot;,&quot;fill_align&quot;:&quot;lt&quot;,&quot;chip_types&quot;:[&quot;text&quot;]},{&quot;text_align&quot;:&quot;cm&quot;,&quot;text_direction&quot;:&quot;horizontal&quot;,&quot;support_big_font&quot;:false,&quot;fill_id&quot;:&quot;0e00e037a4de4eb882adff831dc7f8f7&quot;,&quot;fill_align&quot;:&quot;cm&quot;,&quot;chip_types&quot;:[&quot;pictext&quot;,&quot;text&quot;,&quot;picture&quot;,&quot;chart&quot;,&quot;table&quot;]}]]"/>
  <p:tag name="KSO_WM_CHIP_DECFILLPROP" val="[]"/>
  <p:tag name="KSO_WM_CHIP_GROUPID" val="5f700bee747e3ea6e2929121"/>
  <p:tag name="KSO_WM_SLIDE_BK_DARK_LIGHT" val="2"/>
  <p:tag name="KSO_WM_SLIDE_BACKGROUND_TYPE" val="leftRight"/>
  <p:tag name="KSO_WM_SLIDE_SUPPORT_FEATURE_TYPE" val="0"/>
  <p:tag name="KSO_WM_TEMPLATE_ASSEMBLE_XID" val="5f7081670ff15d9a40ebb9ce"/>
  <p:tag name="KSO_WM_TEMPLATE_ASSEMBLE_GROUPID" val="5f7081670ff15d9a40ebb9ce"/>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725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725"/>
  <p:tag name="KSO_WM_UNIT_VALUE" val="450"/>
  <p:tag name="KSO_WM_TEMPLATE_ASSEMBLE_XID" val="5f7081670ff15d9a40ebb9ce"/>
  <p:tag name="KSO_WM_TEMPLATE_ASSEMBLE_GROUPID" val="5f7081670ff15d9a40ebb9ce"/>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725_1*i*2"/>
  <p:tag name="KSO_WM_TEMPLATE_CATEGORY" val="diagram"/>
  <p:tag name="KSO_WM_TEMPLATE_INDEX" val="20211725"/>
  <p:tag name="KSO_WM_UNIT_LAYERLEVEL" val="1"/>
  <p:tag name="KSO_WM_TAG_VERSION" val="1.0"/>
  <p:tag name="KSO_WM_BEAUTIFY_FLAG" val="#wm#"/>
  <p:tag name="KSO_WM_UNIT_BLOCK" val="0"/>
  <p:tag name="KSO_WM_UNIT_SM_LIMIT_TYPE" val="1"/>
  <p:tag name="KSO_WM_UNIT_DEC_AREA_ID" val="6c1e949465f344d398227ae3ffc73b1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700bee747e3ea6e2929121"/>
  <p:tag name="KSO_WM_CHIP_XID" val="5f700bee747e3ea6e292912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5f7081670ff15d9a40ebb9ce"/>
  <p:tag name="KSO_WM_TEMPLATE_ASSEMBLE_GROUPID" val="5f7081670ff15d9a40ebb9ce"/>
</p:tagLst>
</file>

<file path=ppt/tags/tag28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1725_1*a*1"/>
  <p:tag name="KSO_WM_TEMPLATE_CATEGORY" val="diagram"/>
  <p:tag name="KSO_WM_TEMPLATE_INDEX" val="20211725"/>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ac976992ffd848079bbfdef43998999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71fe3340b3f34ac98762e9b878a9b3ee"/>
  <p:tag name="KSO_WM_UNIT_TEXT_FILL_FORE_SCHEMECOLOR_INDEX_BRIGHTNESS" val="0"/>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Lst>
</file>

<file path=ppt/tags/tag28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725_1*f*1"/>
  <p:tag name="KSO_WM_TEMPLATE_CATEGORY" val="diagram"/>
  <p:tag name="KSO_WM_TEMPLATE_INDEX" val="20211725"/>
  <p:tag name="KSO_WM_UNIT_LAYERLEVEL" val="1"/>
  <p:tag name="KSO_WM_TAG_VERSION" val="1.0"/>
  <p:tag name="KSO_WM_BEAUTIFY_FLAG" val="#wm#"/>
  <p:tag name="KSO_WM_UNIT_DEFAULT_FONT" val="14;20;2"/>
  <p:tag name="KSO_WM_UNIT_BLOCK" val="0"/>
  <p:tag name="KSO_WM_UNIT_VALUE" val="44"/>
  <p:tag name="KSO_WM_UNIT_SHOW_EDIT_AREA_INDICATION" val="1"/>
  <p:tag name="KSO_WM_CHIP_GROUPID" val="5e6b05596848fb12bee65ac8"/>
  <p:tag name="KSO_WM_CHIP_XID" val="5e6b05596848fb12bee65aca"/>
  <p:tag name="KSO_WM_UNIT_DEC_AREA_ID" val="abe84919bd4d430782d727d8891ed71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d18f35c8202948688584f432e87c9a38"/>
  <p:tag name="KSO_WM_UNIT_TEXT_FILL_FORE_SCHEMECOLOR_INDEX_BRIGHTNESS" val="0.25"/>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Lst>
</file>

<file path=ppt/tags/tag28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1725_1*f*2"/>
  <p:tag name="KSO_WM_TEMPLATE_CATEGORY" val="diagram"/>
  <p:tag name="KSO_WM_TEMPLATE_INDEX" val="20211725"/>
  <p:tag name="KSO_WM_UNIT_LAYERLEVEL" val="1"/>
  <p:tag name="KSO_WM_TAG_VERSION" val="1.0"/>
  <p:tag name="KSO_WM_BEAUTIFY_FLAG" val="#wm#"/>
  <p:tag name="KSO_WM_UNIT_DEFAULT_FONT" val="14;20;2"/>
  <p:tag name="KSO_WM_UNIT_BLOCK" val="0"/>
  <p:tag name="KSO_WM_UNIT_VALUE" val="150"/>
  <p:tag name="KSO_WM_UNIT_SHOW_EDIT_AREA_INDICATION" val="1"/>
  <p:tag name="KSO_WM_CHIP_GROUPID" val="5e6b05596848fb12bee65ac8"/>
  <p:tag name="KSO_WM_CHIP_XID" val="5e6b05596848fb12bee65aca"/>
  <p:tag name="KSO_WM_UNIT_DEC_AREA_ID" val="7793cc1856984431bd727b3087e85c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d607d37bf2e94990811f9bf4b1816e2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725"/>
  <p:tag name="KSO_WM_SLIDE_ID" val="diagram20211725_1"/>
  <p:tag name="KSO_WM_TEMPLATE_SUBCATEGORY" val="21"/>
  <p:tag name="KSO_WM_TEMPLATE_MASTER_TYPE" val="0"/>
  <p:tag name="KSO_WM_TEMPLATE_COLOR_TYPE" val="1"/>
  <p:tag name="KSO_WM_SLIDE_ITEM_CNT" val="0"/>
  <p:tag name="KSO_WM_SLIDE_INDEX" val="1"/>
  <p:tag name="KSO_WM_TAG_VERSION" val="1.0"/>
  <p:tag name="KSO_WM_SLIDE_LAYOUT" val="a_f"/>
  <p:tag name="KSO_WM_SLIDE_LAYOUT_CNT" val="1_2"/>
  <p:tag name="KSO_WM_SLIDE_TYPE" val="text"/>
  <p:tag name="KSO_WM_SLIDE_SUBTYPE" val="pureTxt"/>
  <p:tag name="KSO_WM_SLIDE_SIZE" val="903*540"/>
  <p:tag name="KSO_WM_SLIDE_POSITION" val="0*0"/>
  <p:tag name="KSO_WM_SLIDE_LAYOUT_INFO" val="{&quot;direction&quot;:1,&quot;id&quot;:&quot;2020-09-27T20:11:19&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09-27T20:11:19&quot;,&quot;maxSize&quot;:{&quot;size1&quot;:55.600000000000001},&quot;minSize&quot;:{&quot;size1&quot;:35.700000000000003},&quot;normalSize&quot;:{&quot;size1&quot;:35.700000000000003},&quot;subLayout&quot;:[{&quot;id&quot;:&quot;2020-09-27T20:11:19&quot;,&quot;margin&quot;:{&quot;bottom&quot;:0.026000002399086952,&quot;left&quot;:1.6929999589920044,&quot;right&quot;:1.7100000381469727,&quot;top&quot;:3.3870000839233398},&quot;type&quot;:0},{&quot;id&quot;:&quot;2020-09-27T20:11:19&quot;,&quot;margin&quot;:{&quot;bottom&quot;:3.3870000839233398,&quot;left&quot;:1.6929999589920044,&quot;right&quot;:1.7100000381469727,&quot;top&quot;:0.3970000147819519},&quot;type&quot;:0}],&quot;type&quot;:0},{&quot;id&quot;:&quot;2020-09-27T20:11:19&quot;,&quot;margin&quot;:{&quot;bottom&quot;:4.6570000648498535,&quot;left&quot;:2.1180000305175781,&quot;right&quot;:2.1170001029968262,&quot;top&quot;:4.6570000648498535},&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bee747e3ea6e2929122"/>
  <p:tag name="KSO_WM_CHIP_FILLPROP" val="[[{&quot;text_align&quot;:&quot;lb&quot;,&quot;text_direction&quot;:&quot;horizontal&quot;,&quot;support_big_font&quot;:false,&quot;fill_id&quot;:&quot;1f9400aa67634debb14c0f2e1bbdb985&quot;,&quot;fill_align&quot;:&quot;lb&quot;,&quot;chip_types&quot;:[&quot;header&quot;]},{&quot;text_align&quot;:&quot;lt&quot;,&quot;text_direction&quot;:&quot;horizontal&quot;,&quot;support_big_font&quot;:false,&quot;fill_id&quot;:&quot;d27db89b91d249858735eecaeeb1dfb2&quot;,&quot;fill_align&quot;:&quot;lt&quot;,&quot;chip_types&quot;:[&quot;text&quot;]},{&quot;text_align&quot;:&quot;cm&quot;,&quot;text_direction&quot;:&quot;horizontal&quot;,&quot;support_big_font&quot;:false,&quot;fill_id&quot;:&quot;0e00e037a4de4eb882adff831dc7f8f7&quot;,&quot;fill_align&quot;:&quot;cm&quot;,&quot;chip_types&quot;:[&quot;pictext&quot;,&quot;text&quot;,&quot;picture&quot;,&quot;chart&quot;,&quot;table&quot;]}]]"/>
  <p:tag name="KSO_WM_CHIP_DECFILLPROP" val="[]"/>
  <p:tag name="KSO_WM_CHIP_GROUPID" val="5f700bee747e3ea6e2929121"/>
  <p:tag name="KSO_WM_SLIDE_BK_DARK_LIGHT" val="2"/>
  <p:tag name="KSO_WM_SLIDE_BACKGROUND_TYPE" val="leftRight"/>
  <p:tag name="KSO_WM_SLIDE_SUPPORT_FEATURE_TYPE" val="0"/>
  <p:tag name="KSO_WM_TEMPLATE_ASSEMBLE_XID" val="5f7081670ff15d9a40ebb9ce"/>
  <p:tag name="KSO_WM_TEMPLATE_ASSEMBLE_GROUPID" val="5f7081670ff15d9a40ebb9ce"/>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725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725"/>
  <p:tag name="KSO_WM_UNIT_VALUE" val="450"/>
  <p:tag name="KSO_WM_TEMPLATE_ASSEMBLE_XID" val="5f7081670ff15d9a40ebb9ce"/>
  <p:tag name="KSO_WM_TEMPLATE_ASSEMBLE_GROUPID" val="5f7081670ff15d9a40ebb9ce"/>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725_1*i*2"/>
  <p:tag name="KSO_WM_TEMPLATE_CATEGORY" val="diagram"/>
  <p:tag name="KSO_WM_TEMPLATE_INDEX" val="20211725"/>
  <p:tag name="KSO_WM_UNIT_LAYERLEVEL" val="1"/>
  <p:tag name="KSO_WM_TAG_VERSION" val="1.0"/>
  <p:tag name="KSO_WM_BEAUTIFY_FLAG" val="#wm#"/>
  <p:tag name="KSO_WM_UNIT_BLOCK" val="0"/>
  <p:tag name="KSO_WM_UNIT_SM_LIMIT_TYPE" val="1"/>
  <p:tag name="KSO_WM_UNIT_DEC_AREA_ID" val="6c1e949465f344d398227ae3ffc73b1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700bee747e3ea6e2929121"/>
  <p:tag name="KSO_WM_CHIP_XID" val="5f700bee747e3ea6e292912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5f7081670ff15d9a40ebb9ce"/>
  <p:tag name="KSO_WM_TEMPLATE_ASSEMBLE_GROUPID" val="5f7081670ff15d9a40ebb9ce"/>
</p:tagLst>
</file>

<file path=ppt/tags/tag29.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0-07-04T18:34:06&quot;,&quot;maxSize&quot;:{&quot;size1&quot;:39.839768233122655},&quot;minSize&quot;:{&quot;size1&quot;:30.939768233122653},&quot;normalSize&quot;:{&quot;size1&quot;:34.184212677567096},&quot;subLayout&quot;:[{&quot;id&quot;:&quot;2020-07-04T18:34:07&quot;,&quot;margin&quot;:{&quot;bottom&quot;:0,&quot;left&quot;:5.5029997825622559,&quot;right&quot;:5.9270000457763672,&quot;top&quot;:3.809999942779541},&quot;maxSize&quot;:{&quot;size1&quot;:77.989453741352577},&quot;minSize&quot;:{&quot;size1&quot;:67.989453741352577},&quot;normalSize&quot;:{&quot;size1&quot;:75.331065986020604},&quot;subLayout&quot;:[{&quot;id&quot;:&quot;2020-07-04T18:34:07&quot;,&quot;margin&quot;:{&quot;bottom&quot;:0.037641759961843491,&quot;left&quot;:5.5029997825622559,&quot;right&quot;:5.9270000457763672,&quot;top&quot;:3.809999942779541},&quot;type&quot;:0},{&quot;id&quot;:&quot;2020-07-04T18:34:07&quot;,&quot;margin&quot;:{&quot;bottom&quot;:0,&quot;left&quot;:5.5029997825622559,&quot;right&quot;:5.9270000457763672,&quot;top&quot;:0.032913796603679657},&quot;type&quot;:0}],&quot;type&quot;:0},{&quot;id&quot;:&quot;2020-07-04T18:34:07&quot;,&quot;margin&quot;:{&quot;bottom&quot;:3.3870000839233398,&quot;left&quot;:5.5029997825622559,&quot;right&quot;:5.9270000457763672,&quot;top&quot;:1.6929999589920044},&quot;type&quot;:0}],&quot;type&quot;:0}"/>
  <p:tag name="KSO_WM_SLIDE_BACKGROUND" val="[&quot;general&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SLIDE_ID" val="diagram2020902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BEAUTIFY_FLAG" val="#wm#"/>
  <p:tag name="KSO_WM_TEMPLATE_CATEGORY" val="diagram"/>
  <p:tag name="KSO_WM_TEMPLATE_INDEX" val="20209029"/>
  <p:tag name="KSO_WM_SLIDE_LAYOUT" val="a_b_f"/>
  <p:tag name="KSO_WM_SLIDE_LAYOUT_CNT" val="1_1_1"/>
  <p:tag name="KSO_WM_CHIP_XID" val="5efd9ea781ee359a788b1e00"/>
  <p:tag name="KSO_WM_CHIP_GROUPID" val="5efd9ea781ee359a788b1dff"/>
  <p:tag name="KSO_WM_SLIDE_BK_DARK_LIGHT" val="2"/>
  <p:tag name="KSO_WM_SLIDE_BACKGROUND_TYPE" val="general"/>
  <p:tag name="KSO_WM_SLIDE_SUPPORT_FEATURE_TYPE" val="0"/>
  <p:tag name="KSO_WM_TEMPLATE_ASSEMBLE_XID" val="5f005b1ec1e42ffd0d0a8449"/>
  <p:tag name="KSO_WM_TEMPLATE_ASSEMBLE_GROUPID" val="5f005b1ec1e42ffd0d0a8449"/>
</p:tagLst>
</file>

<file path=ppt/tags/tag29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1725_1*a*1"/>
  <p:tag name="KSO_WM_TEMPLATE_CATEGORY" val="diagram"/>
  <p:tag name="KSO_WM_TEMPLATE_INDEX" val="20211725"/>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ac976992ffd848079bbfdef43998999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71fe3340b3f34ac98762e9b878a9b3ee"/>
  <p:tag name="KSO_WM_UNIT_TEXT_FILL_FORE_SCHEMECOLOR_INDEX_BRIGHTNESS" val="0"/>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Lst>
</file>

<file path=ppt/tags/tag29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725_1*f*1"/>
  <p:tag name="KSO_WM_TEMPLATE_CATEGORY" val="diagram"/>
  <p:tag name="KSO_WM_TEMPLATE_INDEX" val="20211725"/>
  <p:tag name="KSO_WM_UNIT_LAYERLEVEL" val="1"/>
  <p:tag name="KSO_WM_TAG_VERSION" val="1.0"/>
  <p:tag name="KSO_WM_BEAUTIFY_FLAG" val="#wm#"/>
  <p:tag name="KSO_WM_UNIT_DEFAULT_FONT" val="14;20;2"/>
  <p:tag name="KSO_WM_UNIT_BLOCK" val="0"/>
  <p:tag name="KSO_WM_UNIT_VALUE" val="44"/>
  <p:tag name="KSO_WM_UNIT_SHOW_EDIT_AREA_INDICATION" val="1"/>
  <p:tag name="KSO_WM_CHIP_GROUPID" val="5e6b05596848fb12bee65ac8"/>
  <p:tag name="KSO_WM_CHIP_XID" val="5e6b05596848fb12bee65aca"/>
  <p:tag name="KSO_WM_UNIT_DEC_AREA_ID" val="abe84919bd4d430782d727d8891ed71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d18f35c8202948688584f432e87c9a38"/>
  <p:tag name="KSO_WM_UNIT_TEXT_FILL_FORE_SCHEMECOLOR_INDEX_BRIGHTNESS" val="0.25"/>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Lst>
</file>

<file path=ppt/tags/tag29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1725_1*f*2"/>
  <p:tag name="KSO_WM_TEMPLATE_CATEGORY" val="diagram"/>
  <p:tag name="KSO_WM_TEMPLATE_INDEX" val="20211725"/>
  <p:tag name="KSO_WM_UNIT_LAYERLEVEL" val="1"/>
  <p:tag name="KSO_WM_TAG_VERSION" val="1.0"/>
  <p:tag name="KSO_WM_BEAUTIFY_FLAG" val="#wm#"/>
  <p:tag name="KSO_WM_UNIT_DEFAULT_FONT" val="14;20;2"/>
  <p:tag name="KSO_WM_UNIT_BLOCK" val="0"/>
  <p:tag name="KSO_WM_UNIT_VALUE" val="150"/>
  <p:tag name="KSO_WM_UNIT_SHOW_EDIT_AREA_INDICATION" val="1"/>
  <p:tag name="KSO_WM_CHIP_GROUPID" val="5e6b05596848fb12bee65ac8"/>
  <p:tag name="KSO_WM_CHIP_XID" val="5e6b05596848fb12bee65aca"/>
  <p:tag name="KSO_WM_UNIT_DEC_AREA_ID" val="7793cc1856984431bd727b3087e85c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d607d37bf2e94990811f9bf4b1816e2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725"/>
  <p:tag name="KSO_WM_SLIDE_ID" val="diagram20211725_1"/>
  <p:tag name="KSO_WM_TEMPLATE_SUBCATEGORY" val="21"/>
  <p:tag name="KSO_WM_TEMPLATE_MASTER_TYPE" val="0"/>
  <p:tag name="KSO_WM_TEMPLATE_COLOR_TYPE" val="1"/>
  <p:tag name="KSO_WM_SLIDE_ITEM_CNT" val="0"/>
  <p:tag name="KSO_WM_SLIDE_INDEX" val="1"/>
  <p:tag name="KSO_WM_TAG_VERSION" val="1.0"/>
  <p:tag name="KSO_WM_SLIDE_LAYOUT" val="a_f"/>
  <p:tag name="KSO_WM_SLIDE_LAYOUT_CNT" val="1_2"/>
  <p:tag name="KSO_WM_SLIDE_TYPE" val="text"/>
  <p:tag name="KSO_WM_SLIDE_SUBTYPE" val="pureTxt"/>
  <p:tag name="KSO_WM_SLIDE_SIZE" val="903*540"/>
  <p:tag name="KSO_WM_SLIDE_POSITION" val="0*0"/>
  <p:tag name="KSO_WM_SLIDE_LAYOUT_INFO" val="{&quot;direction&quot;:1,&quot;id&quot;:&quot;2020-09-27T20:11:19&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09-27T20:11:19&quot;,&quot;maxSize&quot;:{&quot;size1&quot;:55.600000000000001},&quot;minSize&quot;:{&quot;size1&quot;:35.700000000000003},&quot;normalSize&quot;:{&quot;size1&quot;:35.700000000000003},&quot;subLayout&quot;:[{&quot;id&quot;:&quot;2020-09-27T20:11:19&quot;,&quot;margin&quot;:{&quot;bottom&quot;:0.026000002399086952,&quot;left&quot;:1.6929999589920044,&quot;right&quot;:1.7100000381469727,&quot;top&quot;:3.3870000839233398},&quot;type&quot;:0},{&quot;id&quot;:&quot;2020-09-27T20:11:19&quot;,&quot;margin&quot;:{&quot;bottom&quot;:3.3870000839233398,&quot;left&quot;:1.6929999589920044,&quot;right&quot;:1.7100000381469727,&quot;top&quot;:0.3970000147819519},&quot;type&quot;:0}],&quot;type&quot;:0},{&quot;id&quot;:&quot;2020-09-27T20:11:19&quot;,&quot;margin&quot;:{&quot;bottom&quot;:4.6570000648498535,&quot;left&quot;:2.1180000305175781,&quot;right&quot;:2.1170001029968262,&quot;top&quot;:4.6570000648498535},&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bee747e3ea6e2929122"/>
  <p:tag name="KSO_WM_CHIP_FILLPROP" val="[[{&quot;text_align&quot;:&quot;lb&quot;,&quot;text_direction&quot;:&quot;horizontal&quot;,&quot;support_big_font&quot;:false,&quot;fill_id&quot;:&quot;1f9400aa67634debb14c0f2e1bbdb985&quot;,&quot;fill_align&quot;:&quot;lb&quot;,&quot;chip_types&quot;:[&quot;header&quot;]},{&quot;text_align&quot;:&quot;lt&quot;,&quot;text_direction&quot;:&quot;horizontal&quot;,&quot;support_big_font&quot;:false,&quot;fill_id&quot;:&quot;d27db89b91d249858735eecaeeb1dfb2&quot;,&quot;fill_align&quot;:&quot;lt&quot;,&quot;chip_types&quot;:[&quot;text&quot;]},{&quot;text_align&quot;:&quot;cm&quot;,&quot;text_direction&quot;:&quot;horizontal&quot;,&quot;support_big_font&quot;:false,&quot;fill_id&quot;:&quot;0e00e037a4de4eb882adff831dc7f8f7&quot;,&quot;fill_align&quot;:&quot;cm&quot;,&quot;chip_types&quot;:[&quot;pictext&quot;,&quot;text&quot;,&quot;picture&quot;,&quot;chart&quot;,&quot;table&quot;]}]]"/>
  <p:tag name="KSO_WM_CHIP_DECFILLPROP" val="[]"/>
  <p:tag name="KSO_WM_CHIP_GROUPID" val="5f700bee747e3ea6e2929121"/>
  <p:tag name="KSO_WM_SLIDE_BK_DARK_LIGHT" val="2"/>
  <p:tag name="KSO_WM_SLIDE_BACKGROUND_TYPE" val="leftRight"/>
  <p:tag name="KSO_WM_SLIDE_SUPPORT_FEATURE_TYPE" val="0"/>
  <p:tag name="KSO_WM_TEMPLATE_ASSEMBLE_XID" val="5f7081670ff15d9a40ebb9ce"/>
  <p:tag name="KSO_WM_TEMPLATE_ASSEMBLE_GROUPID" val="5f7081670ff15d9a40ebb9ce"/>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725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725"/>
  <p:tag name="KSO_WM_UNIT_VALUE" val="450"/>
  <p:tag name="KSO_WM_TEMPLATE_ASSEMBLE_XID" val="5f7081670ff15d9a40ebb9ce"/>
  <p:tag name="KSO_WM_TEMPLATE_ASSEMBLE_GROUPID" val="5f7081670ff15d9a40ebb9ce"/>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725_1*i*2"/>
  <p:tag name="KSO_WM_TEMPLATE_CATEGORY" val="diagram"/>
  <p:tag name="KSO_WM_TEMPLATE_INDEX" val="20211725"/>
  <p:tag name="KSO_WM_UNIT_LAYERLEVEL" val="1"/>
  <p:tag name="KSO_WM_TAG_VERSION" val="1.0"/>
  <p:tag name="KSO_WM_BEAUTIFY_FLAG" val="#wm#"/>
  <p:tag name="KSO_WM_UNIT_BLOCK" val="0"/>
  <p:tag name="KSO_WM_UNIT_SM_LIMIT_TYPE" val="1"/>
  <p:tag name="KSO_WM_UNIT_DEC_AREA_ID" val="6c1e949465f344d398227ae3ffc73b1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700bee747e3ea6e2929121"/>
  <p:tag name="KSO_WM_CHIP_XID" val="5f700bee747e3ea6e292912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5f7081670ff15d9a40ebb9ce"/>
  <p:tag name="KSO_WM_TEMPLATE_ASSEMBLE_GROUPID" val="5f7081670ff15d9a40ebb9ce"/>
</p:tagLst>
</file>

<file path=ppt/tags/tag29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1725_1*a*1"/>
  <p:tag name="KSO_WM_TEMPLATE_CATEGORY" val="diagram"/>
  <p:tag name="KSO_WM_TEMPLATE_INDEX" val="20211725"/>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ac976992ffd848079bbfdef43998999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71fe3340b3f34ac98762e9b878a9b3ee"/>
  <p:tag name="KSO_WM_UNIT_TEXT_FILL_FORE_SCHEMECOLOR_INDEX_BRIGHTNESS" val="0"/>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Lst>
</file>

<file path=ppt/tags/tag29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725_1*f*1"/>
  <p:tag name="KSO_WM_TEMPLATE_CATEGORY" val="diagram"/>
  <p:tag name="KSO_WM_TEMPLATE_INDEX" val="20211725"/>
  <p:tag name="KSO_WM_UNIT_LAYERLEVEL" val="1"/>
  <p:tag name="KSO_WM_TAG_VERSION" val="1.0"/>
  <p:tag name="KSO_WM_BEAUTIFY_FLAG" val="#wm#"/>
  <p:tag name="KSO_WM_UNIT_DEFAULT_FONT" val="14;20;2"/>
  <p:tag name="KSO_WM_UNIT_BLOCK" val="0"/>
  <p:tag name="KSO_WM_UNIT_VALUE" val="44"/>
  <p:tag name="KSO_WM_UNIT_SHOW_EDIT_AREA_INDICATION" val="1"/>
  <p:tag name="KSO_WM_CHIP_GROUPID" val="5e6b05596848fb12bee65ac8"/>
  <p:tag name="KSO_WM_CHIP_XID" val="5e6b05596848fb12bee65aca"/>
  <p:tag name="KSO_WM_UNIT_DEC_AREA_ID" val="abe84919bd4d430782d727d8891ed71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d18f35c8202948688584f432e87c9a38"/>
  <p:tag name="KSO_WM_UNIT_TEXT_FILL_FORE_SCHEMECOLOR_INDEX_BRIGHTNESS" val="0.25"/>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Lst>
</file>

<file path=ppt/tags/tag29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1725_1*f*2"/>
  <p:tag name="KSO_WM_TEMPLATE_CATEGORY" val="diagram"/>
  <p:tag name="KSO_WM_TEMPLATE_INDEX" val="20211725"/>
  <p:tag name="KSO_WM_UNIT_LAYERLEVEL" val="1"/>
  <p:tag name="KSO_WM_TAG_VERSION" val="1.0"/>
  <p:tag name="KSO_WM_BEAUTIFY_FLAG" val="#wm#"/>
  <p:tag name="KSO_WM_UNIT_DEFAULT_FONT" val="14;20;2"/>
  <p:tag name="KSO_WM_UNIT_BLOCK" val="0"/>
  <p:tag name="KSO_WM_UNIT_VALUE" val="150"/>
  <p:tag name="KSO_WM_UNIT_SHOW_EDIT_AREA_INDICATION" val="1"/>
  <p:tag name="KSO_WM_CHIP_GROUPID" val="5e6b05596848fb12bee65ac8"/>
  <p:tag name="KSO_WM_CHIP_XID" val="5e6b05596848fb12bee65aca"/>
  <p:tag name="KSO_WM_UNIT_DEC_AREA_ID" val="7793cc1856984431bd727b3087e85c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d607d37bf2e94990811f9bf4b1816e2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725"/>
  <p:tag name="KSO_WM_SLIDE_ID" val="diagram20211725_1"/>
  <p:tag name="KSO_WM_TEMPLATE_SUBCATEGORY" val="21"/>
  <p:tag name="KSO_WM_TEMPLATE_MASTER_TYPE" val="0"/>
  <p:tag name="KSO_WM_TEMPLATE_COLOR_TYPE" val="1"/>
  <p:tag name="KSO_WM_SLIDE_ITEM_CNT" val="0"/>
  <p:tag name="KSO_WM_SLIDE_INDEX" val="1"/>
  <p:tag name="KSO_WM_TAG_VERSION" val="1.0"/>
  <p:tag name="KSO_WM_SLIDE_LAYOUT" val="a_f"/>
  <p:tag name="KSO_WM_SLIDE_LAYOUT_CNT" val="1_2"/>
  <p:tag name="KSO_WM_SLIDE_TYPE" val="text"/>
  <p:tag name="KSO_WM_SLIDE_SUBTYPE" val="pureTxt"/>
  <p:tag name="KSO_WM_SLIDE_SIZE" val="903*540"/>
  <p:tag name="KSO_WM_SLIDE_POSITION" val="0*0"/>
  <p:tag name="KSO_WM_SLIDE_LAYOUT_INFO" val="{&quot;direction&quot;:1,&quot;id&quot;:&quot;2020-09-27T20:11:19&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09-27T20:11:19&quot;,&quot;maxSize&quot;:{&quot;size1&quot;:55.600000000000001},&quot;minSize&quot;:{&quot;size1&quot;:35.700000000000003},&quot;normalSize&quot;:{&quot;size1&quot;:35.700000000000003},&quot;subLayout&quot;:[{&quot;id&quot;:&quot;2020-09-27T20:11:19&quot;,&quot;margin&quot;:{&quot;bottom&quot;:0.026000002399086952,&quot;left&quot;:1.6929999589920044,&quot;right&quot;:1.7100000381469727,&quot;top&quot;:3.3870000839233398},&quot;type&quot;:0},{&quot;id&quot;:&quot;2020-09-27T20:11:19&quot;,&quot;margin&quot;:{&quot;bottom&quot;:3.3870000839233398,&quot;left&quot;:1.6929999589920044,&quot;right&quot;:1.7100000381469727,&quot;top&quot;:0.3970000147819519},&quot;type&quot;:0}],&quot;type&quot;:0},{&quot;id&quot;:&quot;2020-09-27T20:11:19&quot;,&quot;margin&quot;:{&quot;bottom&quot;:4.6570000648498535,&quot;left&quot;:2.1180000305175781,&quot;right&quot;:2.1170001029968262,&quot;top&quot;:4.6570000648498535},&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bee747e3ea6e2929122"/>
  <p:tag name="KSO_WM_CHIP_FILLPROP" val="[[{&quot;text_align&quot;:&quot;lb&quot;,&quot;text_direction&quot;:&quot;horizontal&quot;,&quot;support_big_font&quot;:false,&quot;fill_id&quot;:&quot;1f9400aa67634debb14c0f2e1bbdb985&quot;,&quot;fill_align&quot;:&quot;lb&quot;,&quot;chip_types&quot;:[&quot;header&quot;]},{&quot;text_align&quot;:&quot;lt&quot;,&quot;text_direction&quot;:&quot;horizontal&quot;,&quot;support_big_font&quot;:false,&quot;fill_id&quot;:&quot;d27db89b91d249858735eecaeeb1dfb2&quot;,&quot;fill_align&quot;:&quot;lt&quot;,&quot;chip_types&quot;:[&quot;text&quot;]},{&quot;text_align&quot;:&quot;cm&quot;,&quot;text_direction&quot;:&quot;horizontal&quot;,&quot;support_big_font&quot;:false,&quot;fill_id&quot;:&quot;0e00e037a4de4eb882adff831dc7f8f7&quot;,&quot;fill_align&quot;:&quot;cm&quot;,&quot;chip_types&quot;:[&quot;pictext&quot;,&quot;text&quot;,&quot;picture&quot;,&quot;chart&quot;,&quot;table&quot;]}]]"/>
  <p:tag name="KSO_WM_CHIP_DECFILLPROP" val="[]"/>
  <p:tag name="KSO_WM_CHIP_GROUPID" val="5f700bee747e3ea6e2929121"/>
  <p:tag name="KSO_WM_SLIDE_BK_DARK_LIGHT" val="2"/>
  <p:tag name="KSO_WM_SLIDE_BACKGROUND_TYPE" val="leftRight"/>
  <p:tag name="KSO_WM_SLIDE_SUPPORT_FEATURE_TYPE" val="0"/>
  <p:tag name="KSO_WM_TEMPLATE_ASSEMBLE_XID" val="5f7081670ff15d9a40ebb9ce"/>
  <p:tag name="KSO_WM_TEMPLATE_ASSEMBLE_GROUPID" val="5f7081670ff15d9a40ebb9ce"/>
</p:tagLst>
</file>

<file path=ppt/tags/tag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10835_1*a*1"/>
  <p:tag name="KSO_WM_TEMPLATE_CATEGORY" val="diagram"/>
  <p:tag name="KSO_WM_TEMPLATE_INDEX" val="2021083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b&quot;,&quot;fill_mode&quot;:&quot;full&quot;}"/>
  <p:tag name="KSO_WM_UNIT_DEC_AREA_ID" val="a8e724c52f6a40aba6f243de6c582820"/>
  <p:tag name="KSO_WM_ASSEMBLE_CHIP_INDEX" val="ba0f4b5c7b99475486c78cb54a9e5504"/>
  <p:tag name="KSO_WM_UNIT_TEXT_FILL_FORE_SCHEMECOLOR_INDEX_BRIGHTNESS" val="0"/>
  <p:tag name="KSO_WM_UNIT_TEXT_FILL_FORE_SCHEMECOLOR_INDEX" val="13"/>
  <p:tag name="KSO_WM_UNIT_TEXT_FILL_TYPE" val="1"/>
  <p:tag name="KSO_WM_TEMPLATE_ASSEMBLE_XID" val="5f6231783b8f58ab2f1d71a4"/>
  <p:tag name="KSO_WM_TEMPLATE_ASSEMBLE_GROUPID" val="5f6231783b8f58ab2f1d71a4"/>
  <p:tag name="KSO_WM_TAG_Front_Size" val=""/>
  <p:tag name="KSO_WM_TAG_Backgroup_Id" val=""/>
  <p:tag name="KSO_WM_TAG_Backgroup_Size" val=""/>
  <p:tag name="KSO_WM_TAG_Zoder_Position" val=""/>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9_1*i*1"/>
  <p:tag name="KSO_WM_TEMPLATE_CATEGORY" val="diagram"/>
  <p:tag name="KSO_WM_TEMPLATE_INDEX" val="20209029"/>
  <p:tag name="KSO_WM_UNIT_LAYERLEVEL" val="1"/>
  <p:tag name="KSO_WM_TAG_VERSION" val="1.0"/>
  <p:tag name="KSO_WM_BEAUTIFY_FLAG" val="#wm#"/>
  <p:tag name="KSO_WM_UNIT_BLOCK" val="0"/>
  <p:tag name="KSO_WM_UNIT_SM_LIMIT_TYPE" val="1"/>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1ec1e42ffd0d0a8449"/>
  <p:tag name="KSO_WM_TEMPLATE_ASSEMBLE_GROUPID" val="5f005b1ec1e42ffd0d0a8449"/>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725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725"/>
  <p:tag name="KSO_WM_UNIT_VALUE" val="450"/>
  <p:tag name="KSO_WM_TEMPLATE_ASSEMBLE_XID" val="5f7081670ff15d9a40ebb9ce"/>
  <p:tag name="KSO_WM_TEMPLATE_ASSEMBLE_GROUPID" val="5f7081670ff15d9a40ebb9ce"/>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725_1*i*2"/>
  <p:tag name="KSO_WM_TEMPLATE_CATEGORY" val="diagram"/>
  <p:tag name="KSO_WM_TEMPLATE_INDEX" val="20211725"/>
  <p:tag name="KSO_WM_UNIT_LAYERLEVEL" val="1"/>
  <p:tag name="KSO_WM_TAG_VERSION" val="1.0"/>
  <p:tag name="KSO_WM_BEAUTIFY_FLAG" val="#wm#"/>
  <p:tag name="KSO_WM_UNIT_BLOCK" val="0"/>
  <p:tag name="KSO_WM_UNIT_SM_LIMIT_TYPE" val="1"/>
  <p:tag name="KSO_WM_UNIT_DEC_AREA_ID" val="6c1e949465f344d398227ae3ffc73b1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700bee747e3ea6e2929121"/>
  <p:tag name="KSO_WM_CHIP_XID" val="5f700bee747e3ea6e292912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5f7081670ff15d9a40ebb9ce"/>
  <p:tag name="KSO_WM_TEMPLATE_ASSEMBLE_GROUPID" val="5f7081670ff15d9a40ebb9ce"/>
</p:tagLst>
</file>

<file path=ppt/tags/tag30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1725_1*a*1"/>
  <p:tag name="KSO_WM_TEMPLATE_CATEGORY" val="diagram"/>
  <p:tag name="KSO_WM_TEMPLATE_INDEX" val="20211725"/>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ac976992ffd848079bbfdef43998999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71fe3340b3f34ac98762e9b878a9b3ee"/>
  <p:tag name="KSO_WM_UNIT_TEXT_FILL_FORE_SCHEMECOLOR_INDEX_BRIGHTNESS" val="0"/>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Lst>
</file>

<file path=ppt/tags/tag30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725_1*f*1"/>
  <p:tag name="KSO_WM_TEMPLATE_CATEGORY" val="diagram"/>
  <p:tag name="KSO_WM_TEMPLATE_INDEX" val="20211725"/>
  <p:tag name="KSO_WM_UNIT_LAYERLEVEL" val="1"/>
  <p:tag name="KSO_WM_TAG_VERSION" val="1.0"/>
  <p:tag name="KSO_WM_BEAUTIFY_FLAG" val="#wm#"/>
  <p:tag name="KSO_WM_UNIT_DEFAULT_FONT" val="14;20;2"/>
  <p:tag name="KSO_WM_UNIT_BLOCK" val="0"/>
  <p:tag name="KSO_WM_UNIT_VALUE" val="44"/>
  <p:tag name="KSO_WM_UNIT_SHOW_EDIT_AREA_INDICATION" val="1"/>
  <p:tag name="KSO_WM_CHIP_GROUPID" val="5e6b05596848fb12bee65ac8"/>
  <p:tag name="KSO_WM_CHIP_XID" val="5e6b05596848fb12bee65aca"/>
  <p:tag name="KSO_WM_UNIT_DEC_AREA_ID" val="abe84919bd4d430782d727d8891ed71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d18f35c8202948688584f432e87c9a38"/>
  <p:tag name="KSO_WM_UNIT_TEXT_FILL_FORE_SCHEMECOLOR_INDEX_BRIGHTNESS" val="0.25"/>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Lst>
</file>

<file path=ppt/tags/tag30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1725_1*f*2"/>
  <p:tag name="KSO_WM_TEMPLATE_CATEGORY" val="diagram"/>
  <p:tag name="KSO_WM_TEMPLATE_INDEX" val="20211725"/>
  <p:tag name="KSO_WM_UNIT_LAYERLEVEL" val="1"/>
  <p:tag name="KSO_WM_TAG_VERSION" val="1.0"/>
  <p:tag name="KSO_WM_BEAUTIFY_FLAG" val="#wm#"/>
  <p:tag name="KSO_WM_UNIT_DEFAULT_FONT" val="14;20;2"/>
  <p:tag name="KSO_WM_UNIT_BLOCK" val="0"/>
  <p:tag name="KSO_WM_UNIT_VALUE" val="150"/>
  <p:tag name="KSO_WM_UNIT_SHOW_EDIT_AREA_INDICATION" val="1"/>
  <p:tag name="KSO_WM_CHIP_GROUPID" val="5e6b05596848fb12bee65ac8"/>
  <p:tag name="KSO_WM_CHIP_XID" val="5e6b05596848fb12bee65aca"/>
  <p:tag name="KSO_WM_UNIT_DEC_AREA_ID" val="7793cc1856984431bd727b3087e85c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d607d37bf2e94990811f9bf4b1816e2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9_1*i*2"/>
  <p:tag name="KSO_WM_TEMPLATE_CATEGORY" val="diagram"/>
  <p:tag name="KSO_WM_TEMPLATE_INDEX" val="20209029"/>
  <p:tag name="KSO_WM_UNIT_LAYERLEVEL" val="1"/>
  <p:tag name="KSO_WM_TAG_VERSION" val="1.0"/>
  <p:tag name="KSO_WM_BEAUTIFY_FLAG" val="#wm#"/>
  <p:tag name="KSO_WM_UNIT_BLOCK" val="0"/>
  <p:tag name="KSO_WM_UNIT_SM_LIMIT_TYPE" val="1"/>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1ec1e42ffd0d0a8449"/>
  <p:tag name="KSO_WM_TEMPLATE_ASSEMBLE_GROUPID" val="5f005b1ec1e42ffd0d0a8449"/>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9_1*i*3"/>
  <p:tag name="KSO_WM_TEMPLATE_CATEGORY" val="diagram"/>
  <p:tag name="KSO_WM_TEMPLATE_INDEX" val="20209029"/>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1ec1e42ffd0d0a8449"/>
  <p:tag name="KSO_WM_TEMPLATE_ASSEMBLE_GROUPID" val="5f005b1ec1e42ffd0d0a8449"/>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9_1*i*4"/>
  <p:tag name="KSO_WM_TEMPLATE_CATEGORY" val="diagram"/>
  <p:tag name="KSO_WM_TEMPLATE_INDEX" val="20209029"/>
  <p:tag name="KSO_WM_UNIT_LAYERLEVEL" val="1"/>
  <p:tag name="KSO_WM_TAG_VERSION" val="1.0"/>
  <p:tag name="KSO_WM_BEAUTIFY_FLAG" val="#wm#"/>
  <p:tag name="KSO_WM_UNIT_BLOCK" val="0"/>
  <p:tag name="KSO_WM_UNIT_SM_LIMIT_TYPE" val="1"/>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TEMPLATE_ASSEMBLE_XID" val="5f005b1ec1e42ffd0d0a8449"/>
  <p:tag name="KSO_WM_TEMPLATE_ASSEMBLE_GROUPID" val="5f005b1ec1e42ffd0d0a8449"/>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29_1*i*7"/>
  <p:tag name="KSO_WM_TEMPLATE_CATEGORY" val="diagram"/>
  <p:tag name="KSO_WM_TEMPLATE_INDEX" val="20209029"/>
  <p:tag name="KSO_WM_UNIT_LAYERLEVEL" val="1"/>
  <p:tag name="KSO_WM_TAG_VERSION" val="1.0"/>
  <p:tag name="KSO_WM_BEAUTIFY_FLAG" val="#wm#"/>
  <p:tag name="KSO_WM_UNIT_BLOCK" val="0"/>
  <p:tag name="KSO_WM_UNIT_SM_LIMIT_TYPE" val="1"/>
  <p:tag name="KSO_WM_UNIT_DEC_AREA_ID" val="96fce08095504b739f50c3127ecec35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TEMPLATE_ASSEMBLE_XID" val="5f005b1ec1e42ffd0d0a8449"/>
  <p:tag name="KSO_WM_TEMPLATE_ASSEMBLE_GROUPID" val="5f005b1ec1e42ffd0d0a8449"/>
</p:tagLst>
</file>

<file path=ppt/tags/tag3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9029_1*a*1"/>
  <p:tag name="KSO_WM_TEMPLATE_CATEGORY" val="diagram"/>
  <p:tag name="KSO_WM_TEMPLATE_INDEX" val="20209029"/>
  <p:tag name="KSO_WM_UNIT_LAYERLEVEL" val="1"/>
  <p:tag name="KSO_WM_TAG_VERSION" val="1.0"/>
  <p:tag name="KSO_WM_BEAUTIFY_FLAG" val="#wm#"/>
  <p:tag name="KSO_WM_UNIT_PRESET_TEXT" val="单击此处添加大标题内容"/>
  <p:tag name="KSO_WM_UNIT_BLOCK" val="0"/>
  <p:tag name="KSO_WM_UNIT_SHOW_EDIT_AREA_INDICATION" val="1"/>
  <p:tag name="KSO_WM_CHIP_GROUPID" val="5e78815d3197e252a37019bf"/>
  <p:tag name="KSO_WM_CHIP_XID" val="5e78815d3197e252a37019c0"/>
  <p:tag name="KSO_WM_UNIT_DEC_AREA_ID" val="4687e8eb5988473da4610b5f5ae168c0"/>
  <p:tag name="KSO_WM_ASSEMBLE_CHIP_INDEX" val="ca1aeae71bfa40688277e097c31503aa"/>
  <p:tag name="KSO_WM_UNIT_TEXT_FILL_FORE_SCHEMECOLOR_INDEX_BRIGHTNESS" val="0"/>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Lst>
</file>

<file path=ppt/tags/tag3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8"/>
  <p:tag name="KSO_WM_UNIT_HIGHLIGHT" val="0"/>
  <p:tag name="KSO_WM_UNIT_COMPATIBLE" val="0"/>
  <p:tag name="KSO_WM_UNIT_DIAGRAM_ISNUMVISUAL" val="0"/>
  <p:tag name="KSO_WM_UNIT_DIAGRAM_ISREFERUNIT" val="0"/>
  <p:tag name="KSO_WM_UNIT_TYPE" val="b"/>
  <p:tag name="KSO_WM_UNIT_INDEX" val="1"/>
  <p:tag name="KSO_WM_UNIT_ID" val="diagram20209029_1*b*1"/>
  <p:tag name="KSO_WM_TEMPLATE_CATEGORY" val="diagram"/>
  <p:tag name="KSO_WM_TEMPLATE_INDEX" val="20209029"/>
  <p:tag name="KSO_WM_UNIT_LAYERLEVEL" val="1"/>
  <p:tag name="KSO_WM_TAG_VERSION" val="1.0"/>
  <p:tag name="KSO_WM_BEAUTIFY_FLAG" val="#wm#"/>
  <p:tag name="KSO_WM_UNIT_PRESET_TEXT" val="单击此处添加副标题，文字是您思想的提炼，为了演示发布的良好效果，请言简意赅的阐述您的观点。您的内容已经简明扼要，字字珠玑。"/>
  <p:tag name="KSO_WM_UNIT_BLOCK" val="0"/>
  <p:tag name="KSO_WM_UNIT_SHOW_EDIT_AREA_INDICATION" val="1"/>
  <p:tag name="KSO_WM_CHIP_GROUPID" val="5e78815d3197e252a37019bf"/>
  <p:tag name="KSO_WM_CHIP_XID" val="5e78815d3197e252a37019c0"/>
  <p:tag name="KSO_WM_UNIT_DEC_AREA_ID" val="4687e8eb5988473da4610b5f5ae168c0"/>
  <p:tag name="KSO_WM_ASSEMBLE_CHIP_INDEX" val="ca1aeae71bfa40688277e097c31503aa"/>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Lst>
</file>

<file path=ppt/tags/tag3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9_1*f*1"/>
  <p:tag name="KSO_WM_TEMPLATE_CATEGORY" val="diagram"/>
  <p:tag name="KSO_WM_TEMPLATE_INDEX" val="20209029"/>
  <p:tag name="KSO_WM_UNIT_LAYERLEVEL" val="1"/>
  <p:tag name="KSO_WM_TAG_VERSION" val="1.0"/>
  <p:tag name="KSO_WM_BEAUTIFY_FLAG" val="#wm#"/>
  <p:tag name="KSO_WM_UNIT_DEFAULT_FONT" val="14;20;2"/>
  <p:tag name="KSO_WM_UNIT_BLOCK" val="0"/>
  <p:tag name="KSO_WM_UNIT_VALUE" val="175"/>
  <p:tag name="KSO_WM_UNIT_SHOW_EDIT_AREA_INDICATION" val="1"/>
  <p:tag name="KSO_WM_CHIP_GROUPID" val="5e6b05596848fb12bee65ac8"/>
  <p:tag name="KSO_WM_CHIP_XID" val="5e6b05596848fb12bee65aca"/>
  <p:tag name="KSO_WM_UNIT_DEC_AREA_ID" val="7fe68f547e5c4a27ae0eb4156fd20725"/>
  <p:tag name="KSO_WM_ASSEMBLE_CHIP_INDEX" val="b5a4ad7a615e4e459f2cf0c0a875b735"/>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 name="KSO_WM_UNIT_SMARTLAYOUT_COMPRESS_INFO" val="{&#10;    &quot;id&quot;: &quot;2020-07-04T18:34:07&quot;,&#10;    &quot;max&quot;: 1.1294488188976288,&#10;    &quot;topChanged&quot;: 0&#10;}&#10;"/>
</p:tagLst>
</file>

<file path=ppt/tags/tag3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9_1*f*1"/>
  <p:tag name="KSO_WM_TEMPLATE_CATEGORY" val="diagram"/>
  <p:tag name="KSO_WM_TEMPLATE_INDEX" val="20209029"/>
  <p:tag name="KSO_WM_UNIT_LAYERLEVEL" val="1"/>
  <p:tag name="KSO_WM_TAG_VERSION" val="1.0"/>
  <p:tag name="KSO_WM_BEAUTIFY_FLAG" val="#wm#"/>
  <p:tag name="KSO_WM_UNIT_DEFAULT_FONT" val="14;20;2"/>
  <p:tag name="KSO_WM_UNIT_BLOCK" val="0"/>
  <p:tag name="KSO_WM_UNIT_VALUE" val="175"/>
  <p:tag name="KSO_WM_UNIT_SHOW_EDIT_AREA_INDICATION" val="1"/>
  <p:tag name="KSO_WM_CHIP_GROUPID" val="5e6b05596848fb12bee65ac8"/>
  <p:tag name="KSO_WM_CHIP_XID" val="5e6b05596848fb12bee65aca"/>
  <p:tag name="KSO_WM_UNIT_DEC_AREA_ID" val="7fe68f547e5c4a27ae0eb4156fd20725"/>
  <p:tag name="KSO_WM_ASSEMBLE_CHIP_INDEX" val="b5a4ad7a615e4e459f2cf0c0a875b735"/>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 name="KSO_WM_UNIT_SMARTLAYOUT_COMPRESS_INFO" val="{&#10;    &quot;id&quot;: &quot;2020-07-04T18:34:07&quot;,&#10;    &quot;max&quot;: 1.1294488188976288,&#10;    &quot;topChanged&quot;: 0&#10;}&#10;"/>
</p:tagLst>
</file>

<file path=ppt/tags/tag3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9_1*f*1"/>
  <p:tag name="KSO_WM_TEMPLATE_CATEGORY" val="diagram"/>
  <p:tag name="KSO_WM_TEMPLATE_INDEX" val="20209029"/>
  <p:tag name="KSO_WM_UNIT_LAYERLEVEL" val="1"/>
  <p:tag name="KSO_WM_TAG_VERSION" val="1.0"/>
  <p:tag name="KSO_WM_BEAUTIFY_FLAG" val="#wm#"/>
  <p:tag name="KSO_WM_UNIT_DEFAULT_FONT" val="14;20;2"/>
  <p:tag name="KSO_WM_UNIT_BLOCK" val="0"/>
  <p:tag name="KSO_WM_UNIT_VALUE" val="175"/>
  <p:tag name="KSO_WM_UNIT_SHOW_EDIT_AREA_INDICATION" val="1"/>
  <p:tag name="KSO_WM_CHIP_GROUPID" val="5e6b05596848fb12bee65ac8"/>
  <p:tag name="KSO_WM_CHIP_XID" val="5e6b05596848fb12bee65aca"/>
  <p:tag name="KSO_WM_UNIT_DEC_AREA_ID" val="7fe68f547e5c4a27ae0eb4156fd20725"/>
  <p:tag name="KSO_WM_ASSEMBLE_CHIP_INDEX" val="b5a4ad7a615e4e459f2cf0c0a875b735"/>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 name="KSO_WM_UNIT_SMARTLAYOUT_COMPRESS_INFO" val="{&#10;    &quot;id&quot;: &quot;2020-07-04T18:34:07&quot;,&#10;    &quot;max&quot;: 1.1294488188976288,&#10;    &quot;topChanged&quot;: 0&#10;}&#10;"/>
</p:tagLst>
</file>

<file path=ppt/tags/tag4.xml><?xml version="1.0" encoding="utf-8"?>
<p:tagLst xmlns:a="http://schemas.openxmlformats.org/drawingml/2006/main" xmlns:r="http://schemas.openxmlformats.org/officeDocument/2006/relationships" xmlns:p="http://schemas.openxmlformats.org/presentationml/2006/main">
  <p:tag name="KSO_WM_UNIT_VALUE" val="635*1734"/>
  <p:tag name="KSO_WM_UNIT_HIGHLIGHT" val="0"/>
  <p:tag name="KSO_WM_UNIT_COMPATIBLE" val="0"/>
  <p:tag name="KSO_WM_UNIT_DIAGRAM_ISNUMVISUAL" val="0"/>
  <p:tag name="KSO_WM_UNIT_DIAGRAM_ISREFERUNIT" val="0"/>
  <p:tag name="KSO_WM_UNIT_TYPE" val="d"/>
  <p:tag name="KSO_WM_UNIT_INDEX" val="2"/>
  <p:tag name="KSO_WM_UNIT_ID" val="diagram20210835_1*d*2"/>
  <p:tag name="KSO_WM_TEMPLATE_CATEGORY" val="diagram"/>
  <p:tag name="KSO_WM_TEMPLATE_INDEX" val="20210835"/>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lt&quot;,&quot;fill_mode&quot;:&quot;full&quot;}"/>
  <p:tag name="KSO_WM_UNIT_DEC_AREA_ID" val="4bf6334b1b394888a6e0c38380d4b1d7"/>
  <p:tag name="KSO_WM_ASSEMBLE_CHIP_INDEX" val="8dff33d91aa44e1bac9b93db05b7cd38"/>
  <p:tag name="KSO_WM_UNIT_PLACING_PICTURE" val="8dff33d91aa44e1bac9b93db05b7cd38"/>
  <p:tag name="KSO_WM_UNIT_SUPPORT_UNIT_TYPE" val="[&quot;d&quot;,&quot;α&quot;,&quot;β&quot;]"/>
  <p:tag name="KSO_WM_TEMPLATE_ASSEMBLE_XID" val="5f6231783b8f58ab2f1d71a4"/>
  <p:tag name="KSO_WM_TEMPLATE_ASSEMBLE_GROUPID" val="5f6231783b8f58ab2f1d71a4"/>
  <p:tag name="KSO_WM_TAG_Front_Size" val=""/>
  <p:tag name="KSO_WM_TAG_Backgroup_Id" val=""/>
  <p:tag name="KSO_WM_TAG_Backgroup_Size" val=""/>
  <p:tag name="KSO_WM_TAG_Zoder_Position" val=""/>
</p:tagLst>
</file>

<file path=ppt/tags/tag4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9_1*f*1"/>
  <p:tag name="KSO_WM_TEMPLATE_CATEGORY" val="diagram"/>
  <p:tag name="KSO_WM_TEMPLATE_INDEX" val="20209029"/>
  <p:tag name="KSO_WM_UNIT_LAYERLEVEL" val="1"/>
  <p:tag name="KSO_WM_TAG_VERSION" val="1.0"/>
  <p:tag name="KSO_WM_BEAUTIFY_FLAG" val="#wm#"/>
  <p:tag name="KSO_WM_UNIT_DEFAULT_FONT" val="14;20;2"/>
  <p:tag name="KSO_WM_UNIT_BLOCK" val="0"/>
  <p:tag name="KSO_WM_UNIT_VALUE" val="175"/>
  <p:tag name="KSO_WM_UNIT_SHOW_EDIT_AREA_INDICATION" val="1"/>
  <p:tag name="KSO_WM_CHIP_GROUPID" val="5e6b05596848fb12bee65ac8"/>
  <p:tag name="KSO_WM_CHIP_XID" val="5e6b05596848fb12bee65aca"/>
  <p:tag name="KSO_WM_UNIT_DEC_AREA_ID" val="7fe68f547e5c4a27ae0eb4156fd20725"/>
  <p:tag name="KSO_WM_ASSEMBLE_CHIP_INDEX" val="b5a4ad7a615e4e459f2cf0c0a875b735"/>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 name="KSO_WM_UNIT_SMARTLAYOUT_COMPRESS_INFO" val="{&#10;    &quot;id&quot;: &quot;2020-07-04T18:34:07&quot;,&#10;    &quot;max&quot;: 1.1294488188976288,&#10;    &quot;topChanged&quot;: 0&#10;}&#10;"/>
</p:tagLst>
</file>

<file path=ppt/tags/tag4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9_1*f*1"/>
  <p:tag name="KSO_WM_TEMPLATE_CATEGORY" val="diagram"/>
  <p:tag name="KSO_WM_TEMPLATE_INDEX" val="20209029"/>
  <p:tag name="KSO_WM_UNIT_LAYERLEVEL" val="1"/>
  <p:tag name="KSO_WM_TAG_VERSION" val="1.0"/>
  <p:tag name="KSO_WM_BEAUTIFY_FLAG" val="#wm#"/>
  <p:tag name="KSO_WM_UNIT_DEFAULT_FONT" val="14;20;2"/>
  <p:tag name="KSO_WM_UNIT_BLOCK" val="0"/>
  <p:tag name="KSO_WM_UNIT_VALUE" val="175"/>
  <p:tag name="KSO_WM_UNIT_SHOW_EDIT_AREA_INDICATION" val="1"/>
  <p:tag name="KSO_WM_CHIP_GROUPID" val="5e6b05596848fb12bee65ac8"/>
  <p:tag name="KSO_WM_CHIP_XID" val="5e6b05596848fb12bee65aca"/>
  <p:tag name="KSO_WM_UNIT_DEC_AREA_ID" val="7fe68f547e5c4a27ae0eb4156fd20725"/>
  <p:tag name="KSO_WM_ASSEMBLE_CHIP_INDEX" val="b5a4ad7a615e4e459f2cf0c0a875b735"/>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 name="KSO_WM_UNIT_SMARTLAYOUT_COMPRESS_INFO" val="{&#10;    &quot;id&quot;: &quot;2020-07-04T18:34:07&quot;,&#10;    &quot;max&quot;: 1.1294488188976288,&#10;    &quot;topChanged&quot;: 0&#10;}&#10;"/>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29_1*i*8"/>
  <p:tag name="KSO_WM_TEMPLATE_CATEGORY" val="diagram"/>
  <p:tag name="KSO_WM_TEMPLATE_INDEX" val="20209029"/>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005b1ec1e42ffd0d0a8449"/>
  <p:tag name="KSO_WM_TEMPLATE_ASSEMBLE_GROUPID" val="5f005b1ec1e42ffd0d0a8449"/>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29_1*i*9"/>
  <p:tag name="KSO_WM_TEMPLATE_CATEGORY" val="diagram"/>
  <p:tag name="KSO_WM_TEMPLATE_INDEX" val="20209029"/>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005b1ec1e42ffd0d0a8449"/>
  <p:tag name="KSO_WM_TEMPLATE_ASSEMBLE_GROUPID" val="5f005b1ec1e42ffd0d0a8449"/>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9_1*i*5"/>
  <p:tag name="KSO_WM_TEMPLATE_CATEGORY" val="diagram"/>
  <p:tag name="KSO_WM_TEMPLATE_INDEX" val="20209029"/>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005b1ec1e42ffd0d0a8449"/>
  <p:tag name="KSO_WM_TEMPLATE_ASSEMBLE_GROUPID" val="5f005b1ec1e42ffd0d0a8449"/>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9_1*i*6"/>
  <p:tag name="KSO_WM_TEMPLATE_CATEGORY" val="diagram"/>
  <p:tag name="KSO_WM_TEMPLATE_INDEX" val="20209029"/>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005b1ec1e42ffd0d0a8449"/>
  <p:tag name="KSO_WM_TEMPLATE_ASSEMBLE_GROUPID" val="5f005b1ec1e42ffd0d0a8449"/>
</p:tagLst>
</file>

<file path=ppt/tags/tag46.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0-07-04T18:34:06&quot;,&quot;maxSize&quot;:{&quot;size1&quot;:39.839768233122655},&quot;minSize&quot;:{&quot;size1&quot;:30.939768233122653},&quot;normalSize&quot;:{&quot;size1&quot;:34.184212677567096},&quot;subLayout&quot;:[{&quot;id&quot;:&quot;2020-07-04T18:34:07&quot;,&quot;margin&quot;:{&quot;bottom&quot;:0,&quot;left&quot;:5.5029997825622559,&quot;right&quot;:5.9270000457763672,&quot;top&quot;:3.809999942779541},&quot;maxSize&quot;:{&quot;size1&quot;:77.989453741352577},&quot;minSize&quot;:{&quot;size1&quot;:67.989453741352577},&quot;normalSize&quot;:{&quot;size1&quot;:75.331065986020604},&quot;subLayout&quot;:[{&quot;id&quot;:&quot;2020-07-04T18:34:07&quot;,&quot;margin&quot;:{&quot;bottom&quot;:0.037641759961843491,&quot;left&quot;:5.5029997825622559,&quot;right&quot;:5.9270000457763672,&quot;top&quot;:3.809999942779541},&quot;type&quot;:0},{&quot;id&quot;:&quot;2020-07-04T18:34:07&quot;,&quot;margin&quot;:{&quot;bottom&quot;:0,&quot;left&quot;:5.5029997825622559,&quot;right&quot;:5.9270000457763672,&quot;top&quot;:0.032913796603679657},&quot;type&quot;:0}],&quot;type&quot;:0},{&quot;id&quot;:&quot;2020-07-04T18:34:07&quot;,&quot;margin&quot;:{&quot;bottom&quot;:3.3870000839233398,&quot;left&quot;:5.5029997825622559,&quot;right&quot;:5.9270000457763672,&quot;top&quot;:1.6929999589920044},&quot;type&quot;:0}],&quot;type&quot;:0}"/>
  <p:tag name="KSO_WM_SLIDE_BACKGROUND" val="[&quot;general&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SLIDE_ID" val="diagram2020902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BEAUTIFY_FLAG" val="#wm#"/>
  <p:tag name="KSO_WM_TEMPLATE_CATEGORY" val="diagram"/>
  <p:tag name="KSO_WM_TEMPLATE_INDEX" val="20209029"/>
  <p:tag name="KSO_WM_SLIDE_LAYOUT" val="a_b_f"/>
  <p:tag name="KSO_WM_SLIDE_LAYOUT_CNT" val="1_1_1"/>
  <p:tag name="KSO_WM_CHIP_XID" val="5efd9ea781ee359a788b1e00"/>
  <p:tag name="KSO_WM_CHIP_GROUPID" val="5efd9ea781ee359a788b1dff"/>
  <p:tag name="KSO_WM_SLIDE_BK_DARK_LIGHT" val="2"/>
  <p:tag name="KSO_WM_SLIDE_BACKGROUND_TYPE" val="general"/>
  <p:tag name="KSO_WM_SLIDE_SUPPORT_FEATURE_TYPE" val="0"/>
  <p:tag name="KSO_WM_TEMPLATE_ASSEMBLE_XID" val="5f005b1ec1e42ffd0d0a8449"/>
  <p:tag name="KSO_WM_TEMPLATE_ASSEMBLE_GROUPID" val="5f005b1ec1e42ffd0d0a8449"/>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9_1*i*1"/>
  <p:tag name="KSO_WM_TEMPLATE_CATEGORY" val="diagram"/>
  <p:tag name="KSO_WM_TEMPLATE_INDEX" val="20209029"/>
  <p:tag name="KSO_WM_UNIT_LAYERLEVEL" val="1"/>
  <p:tag name="KSO_WM_TAG_VERSION" val="1.0"/>
  <p:tag name="KSO_WM_BEAUTIFY_FLAG" val="#wm#"/>
  <p:tag name="KSO_WM_UNIT_BLOCK" val="0"/>
  <p:tag name="KSO_WM_UNIT_SM_LIMIT_TYPE" val="1"/>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1ec1e42ffd0d0a8449"/>
  <p:tag name="KSO_WM_TEMPLATE_ASSEMBLE_GROUPID" val="5f005b1ec1e42ffd0d0a8449"/>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9_1*i*2"/>
  <p:tag name="KSO_WM_TEMPLATE_CATEGORY" val="diagram"/>
  <p:tag name="KSO_WM_TEMPLATE_INDEX" val="20209029"/>
  <p:tag name="KSO_WM_UNIT_LAYERLEVEL" val="1"/>
  <p:tag name="KSO_WM_TAG_VERSION" val="1.0"/>
  <p:tag name="KSO_WM_BEAUTIFY_FLAG" val="#wm#"/>
  <p:tag name="KSO_WM_UNIT_BLOCK" val="0"/>
  <p:tag name="KSO_WM_UNIT_SM_LIMIT_TYPE" val="1"/>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1ec1e42ffd0d0a8449"/>
  <p:tag name="KSO_WM_TEMPLATE_ASSEMBLE_GROUPID" val="5f005b1ec1e42ffd0d0a8449"/>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9_1*i*3"/>
  <p:tag name="KSO_WM_TEMPLATE_CATEGORY" val="diagram"/>
  <p:tag name="KSO_WM_TEMPLATE_INDEX" val="20209029"/>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1ec1e42ffd0d0a8449"/>
  <p:tag name="KSO_WM_TEMPLATE_ASSEMBLE_GROUPID" val="5f005b1ec1e42ffd0d0a8449"/>
</p:tagLst>
</file>

<file path=ppt/tags/tag5.xml><?xml version="1.0" encoding="utf-8"?>
<p:tagLst xmlns:a="http://schemas.openxmlformats.org/drawingml/2006/main" xmlns:r="http://schemas.openxmlformats.org/officeDocument/2006/relationships" xmlns:p="http://schemas.openxmlformats.org/presentationml/2006/main">
  <p:tag name="KSO_WM_UNIT_VALUE" val="888*888"/>
  <p:tag name="KSO_WM_UNIT_HIGHLIGHT" val="0"/>
  <p:tag name="KSO_WM_UNIT_COMPATIBLE" val="0"/>
  <p:tag name="KSO_WM_UNIT_DIAGRAM_ISNUMVISUAL" val="0"/>
  <p:tag name="KSO_WM_UNIT_DIAGRAM_ISREFERUNIT" val="0"/>
  <p:tag name="KSO_WM_UNIT_TYPE" val="d"/>
  <p:tag name="KSO_WM_UNIT_INDEX" val="1"/>
  <p:tag name="KSO_WM_UNIT_ID" val="diagram20210835_1*d*1"/>
  <p:tag name="KSO_WM_TEMPLATE_CATEGORY" val="diagram"/>
  <p:tag name="KSO_WM_TEMPLATE_INDEX" val="20210835"/>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lm&quot;,&quot;fill_mode&quot;:&quot;full&quot;}"/>
  <p:tag name="KSO_WM_UNIT_DEC_AREA_ID" val="1b745611d1704f2d989ce557a0883ccf"/>
  <p:tag name="KSO_WM_ASSEMBLE_CHIP_INDEX" val="51eaed3905b4440f9a76c7e773e0abf6"/>
  <p:tag name="KSO_WM_UNIT_PLACING_PICTURE" val="51eaed3905b4440f9a76c7e773e0abf6"/>
  <p:tag name="KSO_WM_UNIT_SUPPORT_UNIT_TYPE" val="[&quot;d&quot;,&quot;α&quot;,&quot;β&quot;]"/>
  <p:tag name="KSO_WM_TEMPLATE_ASSEMBLE_XID" val="5f6231783b8f58ab2f1d71a4"/>
  <p:tag name="KSO_WM_TEMPLATE_ASSEMBLE_GROUPID" val="5f6231783b8f58ab2f1d71a4"/>
  <p:tag name="KSO_WM_UNIT_PICTURE_CLIP_FLAG" val="0"/>
  <p:tag name="KSO_WM_TAG_Front_Size" val=""/>
  <p:tag name="KSO_WM_TAG_Backgroup_Id" val=""/>
  <p:tag name="KSO_WM_TAG_Backgroup_Size" val=""/>
  <p:tag name="KSO_WM_TAG_Zoder_Position" val=""/>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9_1*i*4"/>
  <p:tag name="KSO_WM_TEMPLATE_CATEGORY" val="diagram"/>
  <p:tag name="KSO_WM_TEMPLATE_INDEX" val="20209029"/>
  <p:tag name="KSO_WM_UNIT_LAYERLEVEL" val="1"/>
  <p:tag name="KSO_WM_TAG_VERSION" val="1.0"/>
  <p:tag name="KSO_WM_BEAUTIFY_FLAG" val="#wm#"/>
  <p:tag name="KSO_WM_UNIT_BLOCK" val="0"/>
  <p:tag name="KSO_WM_UNIT_SM_LIMIT_TYPE" val="1"/>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TEMPLATE_ASSEMBLE_XID" val="5f005b1ec1e42ffd0d0a8449"/>
  <p:tag name="KSO_WM_TEMPLATE_ASSEMBLE_GROUPID" val="5f005b1ec1e42ffd0d0a8449"/>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29_1*i*7"/>
  <p:tag name="KSO_WM_TEMPLATE_CATEGORY" val="diagram"/>
  <p:tag name="KSO_WM_TEMPLATE_INDEX" val="20209029"/>
  <p:tag name="KSO_WM_UNIT_LAYERLEVEL" val="1"/>
  <p:tag name="KSO_WM_TAG_VERSION" val="1.0"/>
  <p:tag name="KSO_WM_BEAUTIFY_FLAG" val="#wm#"/>
  <p:tag name="KSO_WM_UNIT_BLOCK" val="0"/>
  <p:tag name="KSO_WM_UNIT_SM_LIMIT_TYPE" val="1"/>
  <p:tag name="KSO_WM_UNIT_DEC_AREA_ID" val="96fce08095504b739f50c3127ecec35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TEMPLATE_ASSEMBLE_XID" val="5f005b1ec1e42ffd0d0a8449"/>
  <p:tag name="KSO_WM_TEMPLATE_ASSEMBLE_GROUPID" val="5f005b1ec1e42ffd0d0a8449"/>
</p:tagLst>
</file>

<file path=ppt/tags/tag5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9029_1*a*1"/>
  <p:tag name="KSO_WM_TEMPLATE_CATEGORY" val="diagram"/>
  <p:tag name="KSO_WM_TEMPLATE_INDEX" val="20209029"/>
  <p:tag name="KSO_WM_UNIT_LAYERLEVEL" val="1"/>
  <p:tag name="KSO_WM_TAG_VERSION" val="1.0"/>
  <p:tag name="KSO_WM_BEAUTIFY_FLAG" val="#wm#"/>
  <p:tag name="KSO_WM_UNIT_PRESET_TEXT" val="单击此处添加大标题内容"/>
  <p:tag name="KSO_WM_UNIT_BLOCK" val="0"/>
  <p:tag name="KSO_WM_UNIT_SHOW_EDIT_AREA_INDICATION" val="1"/>
  <p:tag name="KSO_WM_CHIP_GROUPID" val="5e78815d3197e252a37019bf"/>
  <p:tag name="KSO_WM_CHIP_XID" val="5e78815d3197e252a37019c0"/>
  <p:tag name="KSO_WM_UNIT_DEC_AREA_ID" val="4687e8eb5988473da4610b5f5ae168c0"/>
  <p:tag name="KSO_WM_ASSEMBLE_CHIP_INDEX" val="ca1aeae71bfa40688277e097c31503aa"/>
  <p:tag name="KSO_WM_UNIT_TEXT_FILL_FORE_SCHEMECOLOR_INDEX_BRIGHTNESS" val="0"/>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Lst>
</file>

<file path=ppt/tags/tag5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8"/>
  <p:tag name="KSO_WM_UNIT_HIGHLIGHT" val="0"/>
  <p:tag name="KSO_WM_UNIT_COMPATIBLE" val="0"/>
  <p:tag name="KSO_WM_UNIT_DIAGRAM_ISNUMVISUAL" val="0"/>
  <p:tag name="KSO_WM_UNIT_DIAGRAM_ISREFERUNIT" val="0"/>
  <p:tag name="KSO_WM_UNIT_TYPE" val="b"/>
  <p:tag name="KSO_WM_UNIT_INDEX" val="1"/>
  <p:tag name="KSO_WM_UNIT_ID" val="diagram20209029_1*b*1"/>
  <p:tag name="KSO_WM_TEMPLATE_CATEGORY" val="diagram"/>
  <p:tag name="KSO_WM_TEMPLATE_INDEX" val="20209029"/>
  <p:tag name="KSO_WM_UNIT_LAYERLEVEL" val="1"/>
  <p:tag name="KSO_WM_TAG_VERSION" val="1.0"/>
  <p:tag name="KSO_WM_BEAUTIFY_FLAG" val="#wm#"/>
  <p:tag name="KSO_WM_UNIT_PRESET_TEXT" val="单击此处添加副标题，文字是您思想的提炼，为了演示发布的良好效果，请言简意赅的阐述您的观点。您的内容已经简明扼要，字字珠玑。"/>
  <p:tag name="KSO_WM_UNIT_BLOCK" val="0"/>
  <p:tag name="KSO_WM_UNIT_SHOW_EDIT_AREA_INDICATION" val="1"/>
  <p:tag name="KSO_WM_CHIP_GROUPID" val="5e78815d3197e252a37019bf"/>
  <p:tag name="KSO_WM_CHIP_XID" val="5e78815d3197e252a37019c0"/>
  <p:tag name="KSO_WM_UNIT_DEC_AREA_ID" val="4687e8eb5988473da4610b5f5ae168c0"/>
  <p:tag name="KSO_WM_ASSEMBLE_CHIP_INDEX" val="ca1aeae71bfa40688277e097c31503aa"/>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Lst>
</file>

<file path=ppt/tags/tag5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9_1*f*1"/>
  <p:tag name="KSO_WM_TEMPLATE_CATEGORY" val="diagram"/>
  <p:tag name="KSO_WM_TEMPLATE_INDEX" val="20209029"/>
  <p:tag name="KSO_WM_UNIT_LAYERLEVEL" val="1"/>
  <p:tag name="KSO_WM_TAG_VERSION" val="1.0"/>
  <p:tag name="KSO_WM_BEAUTIFY_FLAG" val="#wm#"/>
  <p:tag name="KSO_WM_UNIT_DEFAULT_FONT" val="14;20;2"/>
  <p:tag name="KSO_WM_UNIT_BLOCK" val="0"/>
  <p:tag name="KSO_WM_UNIT_VALUE" val="175"/>
  <p:tag name="KSO_WM_UNIT_SHOW_EDIT_AREA_INDICATION" val="1"/>
  <p:tag name="KSO_WM_CHIP_GROUPID" val="5e6b05596848fb12bee65ac8"/>
  <p:tag name="KSO_WM_CHIP_XID" val="5e6b05596848fb12bee65aca"/>
  <p:tag name="KSO_WM_UNIT_DEC_AREA_ID" val="7fe68f547e5c4a27ae0eb4156fd20725"/>
  <p:tag name="KSO_WM_ASSEMBLE_CHIP_INDEX" val="b5a4ad7a615e4e459f2cf0c0a875b735"/>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 name="KSO_WM_UNIT_SMARTLAYOUT_COMPRESS_INFO" val="{&#10;    &quot;id&quot;: &quot;2020-07-04T18:34:07&quot;,&#10;    &quot;max&quot;: 1.1294488188976288,&#10;    &quot;topChanged&quot;: 0&#10;}&#10;"/>
</p:tagLst>
</file>

<file path=ppt/tags/tag5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9_1*f*1"/>
  <p:tag name="KSO_WM_TEMPLATE_CATEGORY" val="diagram"/>
  <p:tag name="KSO_WM_TEMPLATE_INDEX" val="20209029"/>
  <p:tag name="KSO_WM_UNIT_LAYERLEVEL" val="1"/>
  <p:tag name="KSO_WM_TAG_VERSION" val="1.0"/>
  <p:tag name="KSO_WM_BEAUTIFY_FLAG" val="#wm#"/>
  <p:tag name="KSO_WM_UNIT_DEFAULT_FONT" val="14;20;2"/>
  <p:tag name="KSO_WM_UNIT_BLOCK" val="0"/>
  <p:tag name="KSO_WM_UNIT_VALUE" val="175"/>
  <p:tag name="KSO_WM_UNIT_SHOW_EDIT_AREA_INDICATION" val="1"/>
  <p:tag name="KSO_WM_CHIP_GROUPID" val="5e6b05596848fb12bee65ac8"/>
  <p:tag name="KSO_WM_CHIP_XID" val="5e6b05596848fb12bee65aca"/>
  <p:tag name="KSO_WM_UNIT_DEC_AREA_ID" val="7fe68f547e5c4a27ae0eb4156fd20725"/>
  <p:tag name="KSO_WM_ASSEMBLE_CHIP_INDEX" val="b5a4ad7a615e4e459f2cf0c0a875b735"/>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 name="KSO_WM_UNIT_SMARTLAYOUT_COMPRESS_INFO" val="{&#10;    &quot;id&quot;: &quot;2020-07-04T18:34:07&quot;,&#10;    &quot;max&quot;: 1.1294488188976288,&#10;    &quot;topChanged&quot;: 0&#10;}&#10;"/>
</p:tagLst>
</file>

<file path=ppt/tags/tag5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9_1*f*1"/>
  <p:tag name="KSO_WM_TEMPLATE_CATEGORY" val="diagram"/>
  <p:tag name="KSO_WM_TEMPLATE_INDEX" val="20209029"/>
  <p:tag name="KSO_WM_UNIT_LAYERLEVEL" val="1"/>
  <p:tag name="KSO_WM_TAG_VERSION" val="1.0"/>
  <p:tag name="KSO_WM_BEAUTIFY_FLAG" val="#wm#"/>
  <p:tag name="KSO_WM_UNIT_DEFAULT_FONT" val="14;20;2"/>
  <p:tag name="KSO_WM_UNIT_BLOCK" val="0"/>
  <p:tag name="KSO_WM_UNIT_VALUE" val="175"/>
  <p:tag name="KSO_WM_UNIT_SHOW_EDIT_AREA_INDICATION" val="1"/>
  <p:tag name="KSO_WM_CHIP_GROUPID" val="5e6b05596848fb12bee65ac8"/>
  <p:tag name="KSO_WM_CHIP_XID" val="5e6b05596848fb12bee65aca"/>
  <p:tag name="KSO_WM_UNIT_DEC_AREA_ID" val="7fe68f547e5c4a27ae0eb4156fd20725"/>
  <p:tag name="KSO_WM_ASSEMBLE_CHIP_INDEX" val="b5a4ad7a615e4e459f2cf0c0a875b735"/>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 name="KSO_WM_UNIT_SMARTLAYOUT_COMPRESS_INFO" val="{&#10;    &quot;id&quot;: &quot;2020-07-04T18:34:07&quot;,&#10;    &quot;max&quot;: 1.1294488188976288,&#10;    &quot;topChanged&quot;: 0&#10;}&#10;"/>
</p:tagLst>
</file>

<file path=ppt/tags/tag5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9_1*f*1"/>
  <p:tag name="KSO_WM_TEMPLATE_CATEGORY" val="diagram"/>
  <p:tag name="KSO_WM_TEMPLATE_INDEX" val="20209029"/>
  <p:tag name="KSO_WM_UNIT_LAYERLEVEL" val="1"/>
  <p:tag name="KSO_WM_TAG_VERSION" val="1.0"/>
  <p:tag name="KSO_WM_BEAUTIFY_FLAG" val="#wm#"/>
  <p:tag name="KSO_WM_UNIT_DEFAULT_FONT" val="14;20;2"/>
  <p:tag name="KSO_WM_UNIT_BLOCK" val="0"/>
  <p:tag name="KSO_WM_UNIT_VALUE" val="175"/>
  <p:tag name="KSO_WM_UNIT_SHOW_EDIT_AREA_INDICATION" val="1"/>
  <p:tag name="KSO_WM_CHIP_GROUPID" val="5e6b05596848fb12bee65ac8"/>
  <p:tag name="KSO_WM_CHIP_XID" val="5e6b05596848fb12bee65aca"/>
  <p:tag name="KSO_WM_UNIT_DEC_AREA_ID" val="7fe68f547e5c4a27ae0eb4156fd20725"/>
  <p:tag name="KSO_WM_ASSEMBLE_CHIP_INDEX" val="b5a4ad7a615e4e459f2cf0c0a875b735"/>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 name="KSO_WM_UNIT_SMARTLAYOUT_COMPRESS_INFO" val="{&#10;    &quot;id&quot;: &quot;2020-07-04T18:34:07&quot;,&#10;    &quot;max&quot;: 1.1294488188976288,&#10;    &quot;topChanged&quot;: 0&#10;}&#10;"/>
</p:tagLst>
</file>

<file path=ppt/tags/tag5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9_1*f*1"/>
  <p:tag name="KSO_WM_TEMPLATE_CATEGORY" val="diagram"/>
  <p:tag name="KSO_WM_TEMPLATE_INDEX" val="20209029"/>
  <p:tag name="KSO_WM_UNIT_LAYERLEVEL" val="1"/>
  <p:tag name="KSO_WM_TAG_VERSION" val="1.0"/>
  <p:tag name="KSO_WM_BEAUTIFY_FLAG" val="#wm#"/>
  <p:tag name="KSO_WM_UNIT_DEFAULT_FONT" val="14;20;2"/>
  <p:tag name="KSO_WM_UNIT_BLOCK" val="0"/>
  <p:tag name="KSO_WM_UNIT_VALUE" val="175"/>
  <p:tag name="KSO_WM_UNIT_SHOW_EDIT_AREA_INDICATION" val="1"/>
  <p:tag name="KSO_WM_CHIP_GROUPID" val="5e6b05596848fb12bee65ac8"/>
  <p:tag name="KSO_WM_CHIP_XID" val="5e6b05596848fb12bee65aca"/>
  <p:tag name="KSO_WM_UNIT_DEC_AREA_ID" val="7fe68f547e5c4a27ae0eb4156fd20725"/>
  <p:tag name="KSO_WM_ASSEMBLE_CHIP_INDEX" val="b5a4ad7a615e4e459f2cf0c0a875b735"/>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 name="KSO_WM_UNIT_SMARTLAYOUT_COMPRESS_INFO" val="{&#10;    &quot;id&quot;: &quot;2020-07-04T18:34:07&quot;,&#10;    &quot;max&quot;: 1.1294488188976288,&#10;    &quot;topChanged&quot;: 0&#10;}&#10;"/>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29_1*i*8"/>
  <p:tag name="KSO_WM_TEMPLATE_CATEGORY" val="diagram"/>
  <p:tag name="KSO_WM_TEMPLATE_INDEX" val="20209029"/>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005b1ec1e42ffd0d0a8449"/>
  <p:tag name="KSO_WM_TEMPLATE_ASSEMBLE_GROUPID" val="5f005b1ec1e42ffd0d0a8449"/>
</p:tagLst>
</file>

<file path=ppt/tags/tag6.xml><?xml version="1.0" encoding="utf-8"?>
<p:tagLst xmlns:a="http://schemas.openxmlformats.org/drawingml/2006/main" xmlns:r="http://schemas.openxmlformats.org/officeDocument/2006/relationships" xmlns:p="http://schemas.openxmlformats.org/presentationml/2006/main">
  <p:tag name="KSO_WM_SLIDE_ID" val="diagram20211020_1"/>
  <p:tag name="KSO_WM_SLIDE_ITEM_CNT" val="0"/>
  <p:tag name="KSO_WM_SLIDE_INDEX" val="1"/>
  <p:tag name="KSO_WM_TAG_VERSION" val="1.0"/>
  <p:tag name="KSO_WM_BEAUTIFY_FLAG" val="#wm#"/>
  <p:tag name="KSO_WM_TEMPLATE_CATEGORY" val="diagram"/>
  <p:tag name="KSO_WM_TEMPLATE_INDEX" val="20211020"/>
  <p:tag name="KSO_WM_SLIDE_LAYOUT" val="a_d_f"/>
  <p:tag name="KSO_WM_SLIDE_LAYOUT_CNT" val="1_1_1"/>
  <p:tag name="KSO_WM_SLIDE_TYPE" val="text"/>
  <p:tag name="KSO_WM_SLIDE_SUBTYPE" val="picTxt"/>
  <p:tag name="KSO_WM_SLIDE_SIZE" val="887*817"/>
  <p:tag name="KSO_WM_SLIDE_POSITION" val="38*-61"/>
  <p:tag name="KSO_WM_SLIDE_CONSTRAINT" val="%7b%22slideConstraint%22%3a%7b%22seriesAreas%22%3a%5b%5d%2c%22singleAreas%22%3a%5b%7b%22shapes%22%3a%5b15%5d%2c%22serialConstraintIndex%22%3a-1%2c%22areatextmark%22%3a0%2c%22pictureprocessmark%22%3a0%7d%5d%7d%7d"/>
  <p:tag name="KSO_WM_SLIDE_COLORSCHEME_VERSION" val="3.2"/>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BACKGROUND" val="[&quot;general&quot;]"/>
  <p:tag name="KSO_WM_SLIDE_RATIO" val="1.777778"/>
  <p:tag name="KSO_WM_TEMPLATE_SUBCATEGORY" val="21"/>
  <p:tag name="KSO_WM_TEMPLATE_MASTER_TYPE" val="0"/>
  <p:tag name="KSO_WM_TEMPLATE_COLOR_TYPE" val="1"/>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XID" val="5ef31f54c6295c63c1a2e06f"/>
  <p:tag name="KSO_WM_CHIP_GROUPID" val="5ef31f54c6295c63c1a2e06e"/>
  <p:tag name="KSO_WM_SLIDE_BK_DARK_LIGHT" val="2"/>
  <p:tag name="KSO_WM_SLIDE_BACKGROUND_TYPE" val="general"/>
  <p:tag name="KSO_WM_SLIDE_SUPPORT_FEATURE_TYPE" val="0"/>
  <p:tag name="KSO_WM_TEMPLATE_ASSEMBLE_XID" val="5f69c09fb22fc7aed70b618a"/>
  <p:tag name="KSO_WM_TEMPLATE_ASSEMBLE_GROUPID" val="5f69c09fb22fc7aed70b618a"/>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29_1*i*9"/>
  <p:tag name="KSO_WM_TEMPLATE_CATEGORY" val="diagram"/>
  <p:tag name="KSO_WM_TEMPLATE_INDEX" val="20209029"/>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005b1ec1e42ffd0d0a8449"/>
  <p:tag name="KSO_WM_TEMPLATE_ASSEMBLE_GROUPID" val="5f005b1ec1e42ffd0d0a8449"/>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9_1*i*5"/>
  <p:tag name="KSO_WM_TEMPLATE_CATEGORY" val="diagram"/>
  <p:tag name="KSO_WM_TEMPLATE_INDEX" val="20209029"/>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005b1ec1e42ffd0d0a8449"/>
  <p:tag name="KSO_WM_TEMPLATE_ASSEMBLE_GROUPID" val="5f005b1ec1e42ffd0d0a8449"/>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9_1*i*6"/>
  <p:tag name="KSO_WM_TEMPLATE_CATEGORY" val="diagram"/>
  <p:tag name="KSO_WM_TEMPLATE_INDEX" val="20209029"/>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005b1ec1e42ffd0d0a8449"/>
  <p:tag name="KSO_WM_TEMPLATE_ASSEMBLE_GROUPID" val="5f005b1ec1e42ffd0d0a8449"/>
</p:tagLst>
</file>

<file path=ppt/tags/tag63.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0-07-04T18:34:06&quot;,&quot;maxSize&quot;:{&quot;size1&quot;:39.839768233122655},&quot;minSize&quot;:{&quot;size1&quot;:30.939768233122653},&quot;normalSize&quot;:{&quot;size1&quot;:34.184212677567096},&quot;subLayout&quot;:[{&quot;id&quot;:&quot;2020-07-04T18:34:07&quot;,&quot;margin&quot;:{&quot;bottom&quot;:0,&quot;left&quot;:5.5029997825622559,&quot;right&quot;:5.9270000457763672,&quot;top&quot;:3.809999942779541},&quot;maxSize&quot;:{&quot;size1&quot;:77.989453741352577},&quot;minSize&quot;:{&quot;size1&quot;:67.989453741352577},&quot;normalSize&quot;:{&quot;size1&quot;:75.331065986020604},&quot;subLayout&quot;:[{&quot;id&quot;:&quot;2020-07-04T18:34:07&quot;,&quot;margin&quot;:{&quot;bottom&quot;:0.037641759961843491,&quot;left&quot;:5.5029997825622559,&quot;right&quot;:5.9270000457763672,&quot;top&quot;:3.809999942779541},&quot;type&quot;:0},{&quot;id&quot;:&quot;2020-07-04T18:34:07&quot;,&quot;margin&quot;:{&quot;bottom&quot;:0,&quot;left&quot;:5.5029997825622559,&quot;right&quot;:5.9270000457763672,&quot;top&quot;:0.032913796603679657},&quot;type&quot;:0}],&quot;type&quot;:0},{&quot;id&quot;:&quot;2020-07-04T18:34:07&quot;,&quot;margin&quot;:{&quot;bottom&quot;:3.3870000839233398,&quot;left&quot;:5.5029997825622559,&quot;right&quot;:5.9270000457763672,&quot;top&quot;:1.6929999589920044},&quot;type&quot;:0}],&quot;type&quot;:0}"/>
  <p:tag name="KSO_WM_SLIDE_BACKGROUND" val="[&quot;general&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SLIDE_ID" val="diagram2020902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BEAUTIFY_FLAG" val="#wm#"/>
  <p:tag name="KSO_WM_TEMPLATE_CATEGORY" val="diagram"/>
  <p:tag name="KSO_WM_TEMPLATE_INDEX" val="20209029"/>
  <p:tag name="KSO_WM_SLIDE_LAYOUT" val="a_b_f"/>
  <p:tag name="KSO_WM_SLIDE_LAYOUT_CNT" val="1_1_1"/>
  <p:tag name="KSO_WM_CHIP_XID" val="5efd9ea781ee359a788b1e00"/>
  <p:tag name="KSO_WM_CHIP_GROUPID" val="5efd9ea781ee359a788b1dff"/>
  <p:tag name="KSO_WM_SLIDE_BK_DARK_LIGHT" val="2"/>
  <p:tag name="KSO_WM_SLIDE_BACKGROUND_TYPE" val="general"/>
  <p:tag name="KSO_WM_SLIDE_SUPPORT_FEATURE_TYPE" val="0"/>
  <p:tag name="KSO_WM_TEMPLATE_ASSEMBLE_XID" val="5f005b1ec1e42ffd0d0a8449"/>
  <p:tag name="KSO_WM_TEMPLATE_ASSEMBLE_GROUPID" val="5f005b1ec1e42ffd0d0a8449"/>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9_1*i*1"/>
  <p:tag name="KSO_WM_TEMPLATE_CATEGORY" val="diagram"/>
  <p:tag name="KSO_WM_TEMPLATE_INDEX" val="20209029"/>
  <p:tag name="KSO_WM_UNIT_LAYERLEVEL" val="1"/>
  <p:tag name="KSO_WM_TAG_VERSION" val="1.0"/>
  <p:tag name="KSO_WM_BEAUTIFY_FLAG" val="#wm#"/>
  <p:tag name="KSO_WM_UNIT_BLOCK" val="0"/>
  <p:tag name="KSO_WM_UNIT_SM_LIMIT_TYPE" val="1"/>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1ec1e42ffd0d0a8449"/>
  <p:tag name="KSO_WM_TEMPLATE_ASSEMBLE_GROUPID" val="5f005b1ec1e42ffd0d0a8449"/>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9_1*i*2"/>
  <p:tag name="KSO_WM_TEMPLATE_CATEGORY" val="diagram"/>
  <p:tag name="KSO_WM_TEMPLATE_INDEX" val="20209029"/>
  <p:tag name="KSO_WM_UNIT_LAYERLEVEL" val="1"/>
  <p:tag name="KSO_WM_TAG_VERSION" val="1.0"/>
  <p:tag name="KSO_WM_BEAUTIFY_FLAG" val="#wm#"/>
  <p:tag name="KSO_WM_UNIT_BLOCK" val="0"/>
  <p:tag name="KSO_WM_UNIT_SM_LIMIT_TYPE" val="1"/>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1ec1e42ffd0d0a8449"/>
  <p:tag name="KSO_WM_TEMPLATE_ASSEMBLE_GROUPID" val="5f005b1ec1e42ffd0d0a8449"/>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9_1*i*3"/>
  <p:tag name="KSO_WM_TEMPLATE_CATEGORY" val="diagram"/>
  <p:tag name="KSO_WM_TEMPLATE_INDEX" val="20209029"/>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1ec1e42ffd0d0a8449"/>
  <p:tag name="KSO_WM_TEMPLATE_ASSEMBLE_GROUPID" val="5f005b1ec1e42ffd0d0a8449"/>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9_1*i*4"/>
  <p:tag name="KSO_WM_TEMPLATE_CATEGORY" val="diagram"/>
  <p:tag name="KSO_WM_TEMPLATE_INDEX" val="20209029"/>
  <p:tag name="KSO_WM_UNIT_LAYERLEVEL" val="1"/>
  <p:tag name="KSO_WM_TAG_VERSION" val="1.0"/>
  <p:tag name="KSO_WM_BEAUTIFY_FLAG" val="#wm#"/>
  <p:tag name="KSO_WM_UNIT_BLOCK" val="0"/>
  <p:tag name="KSO_WM_UNIT_SM_LIMIT_TYPE" val="1"/>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TEMPLATE_ASSEMBLE_XID" val="5f005b1ec1e42ffd0d0a8449"/>
  <p:tag name="KSO_WM_TEMPLATE_ASSEMBLE_GROUPID" val="5f005b1ec1e42ffd0d0a8449"/>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29_1*i*7"/>
  <p:tag name="KSO_WM_TEMPLATE_CATEGORY" val="diagram"/>
  <p:tag name="KSO_WM_TEMPLATE_INDEX" val="20209029"/>
  <p:tag name="KSO_WM_UNIT_LAYERLEVEL" val="1"/>
  <p:tag name="KSO_WM_TAG_VERSION" val="1.0"/>
  <p:tag name="KSO_WM_BEAUTIFY_FLAG" val="#wm#"/>
  <p:tag name="KSO_WM_UNIT_BLOCK" val="0"/>
  <p:tag name="KSO_WM_UNIT_SM_LIMIT_TYPE" val="1"/>
  <p:tag name="KSO_WM_UNIT_DEC_AREA_ID" val="96fce08095504b739f50c3127ecec35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TEMPLATE_ASSEMBLE_XID" val="5f005b1ec1e42ffd0d0a8449"/>
  <p:tag name="KSO_WM_TEMPLATE_ASSEMBLE_GROUPID" val="5f005b1ec1e42ffd0d0a8449"/>
</p:tagLst>
</file>

<file path=ppt/tags/tag6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9029_1*a*1"/>
  <p:tag name="KSO_WM_TEMPLATE_CATEGORY" val="diagram"/>
  <p:tag name="KSO_WM_TEMPLATE_INDEX" val="20209029"/>
  <p:tag name="KSO_WM_UNIT_LAYERLEVEL" val="1"/>
  <p:tag name="KSO_WM_TAG_VERSION" val="1.0"/>
  <p:tag name="KSO_WM_BEAUTIFY_FLAG" val="#wm#"/>
  <p:tag name="KSO_WM_UNIT_PRESET_TEXT" val="单击此处添加大标题内容"/>
  <p:tag name="KSO_WM_UNIT_BLOCK" val="0"/>
  <p:tag name="KSO_WM_UNIT_SHOW_EDIT_AREA_INDICATION" val="1"/>
  <p:tag name="KSO_WM_CHIP_GROUPID" val="5e78815d3197e252a37019bf"/>
  <p:tag name="KSO_WM_CHIP_XID" val="5e78815d3197e252a37019c0"/>
  <p:tag name="KSO_WM_UNIT_DEC_AREA_ID" val="4687e8eb5988473da4610b5f5ae168c0"/>
  <p:tag name="KSO_WM_ASSEMBLE_CHIP_INDEX" val="ca1aeae71bfa40688277e097c31503aa"/>
  <p:tag name="KSO_WM_UNIT_TEXT_FILL_FORE_SCHEMECOLOR_INDEX_BRIGHTNESS" val="0"/>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020_1*i*1"/>
  <p:tag name="KSO_WM_TEMPLATE_CATEGORY" val="diagram"/>
  <p:tag name="KSO_WM_TEMPLATE_INDEX" val="20211020"/>
  <p:tag name="KSO_WM_UNIT_LAYERLEVEL" val="1"/>
  <p:tag name="KSO_WM_TAG_VERSION" val="1.0"/>
  <p:tag name="KSO_WM_BEAUTIFY_FLAG" val="#wm#"/>
  <p:tag name="KSO_WM_UNIT_ADJUSTLAYOUT_ID" val="8"/>
  <p:tag name="KSO_WM_UNIT_COLOR_SCHEME_SHAPE_ID" val="8"/>
  <p:tag name="KSO_WM_UNIT_COLOR_SCHEME_PARENT_PAGE" val="0_1"/>
  <p:tag name="KSO_WM_UNIT_FOIL_COLOR" val="1"/>
  <p:tag name="KSO_WM_UNIT_BLOCK" val="0"/>
  <p:tag name="KSO_WM_UNIT_SM_LIMIT_TYPE" val="2"/>
  <p:tag name="KSO_WM_UNIT_DEC_AREA_ID" val="09e7ca8ae40c4a35bcb6e90f5f248108"/>
  <p:tag name="KSO_WM_UNIT_DECORATE_INFO" val="{&quot;DecorateInfoH&quot;:{&quot;IsAbs&quot;:true},&quot;DecorateInfoW&quot;:{&quot;IsAbs&quot;:true},&quot;DecorateInfoX&quot;:{&quot;IsAbs&quot;:true,&quot;Pos&quot;:1},&quot;DecorateInfoY&quot;:{&quot;IsAbs&quot;:true,&quot;Pos&quot;:1},&quot;ReferentInfo&quot;:{&quot;Id&quot;:&quot;7be999bd8f2641c0ac1d36c798ed142c&quot;,&quot;X&quot;:{&quot;Pos&quot;:1},&quot;Y&quot;:{&quot;Pos&quot;:1}},&quot;whChangeMode&quot;:0}"/>
  <p:tag name="KSO_WM_CHIP_GROUPID" val="5ef31f54c6295c63c1a2e06e"/>
  <p:tag name="KSO_WM_CHIP_XID" val="5ef31f54c6295c63c1a2e06f"/>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14"/>
  <p:tag name="KSO_WM_UNIT_TEXT_FILL_TYPE" val="1"/>
  <p:tag name="KSO_WM_UNIT_VALUE" val="360"/>
  <p:tag name="KSO_WM_TEMPLATE_ASSEMBLE_XID" val="5f69c09fb22fc7aed70b618a"/>
  <p:tag name="KSO_WM_TEMPLATE_ASSEMBLE_GROUPID" val="5f69c09fb22fc7aed70b618a"/>
</p:tagLst>
</file>

<file path=ppt/tags/tag7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8"/>
  <p:tag name="KSO_WM_UNIT_HIGHLIGHT" val="0"/>
  <p:tag name="KSO_WM_UNIT_COMPATIBLE" val="0"/>
  <p:tag name="KSO_WM_UNIT_DIAGRAM_ISNUMVISUAL" val="0"/>
  <p:tag name="KSO_WM_UNIT_DIAGRAM_ISREFERUNIT" val="0"/>
  <p:tag name="KSO_WM_UNIT_TYPE" val="b"/>
  <p:tag name="KSO_WM_UNIT_INDEX" val="1"/>
  <p:tag name="KSO_WM_UNIT_ID" val="diagram20209029_1*b*1"/>
  <p:tag name="KSO_WM_TEMPLATE_CATEGORY" val="diagram"/>
  <p:tag name="KSO_WM_TEMPLATE_INDEX" val="20209029"/>
  <p:tag name="KSO_WM_UNIT_LAYERLEVEL" val="1"/>
  <p:tag name="KSO_WM_TAG_VERSION" val="1.0"/>
  <p:tag name="KSO_WM_BEAUTIFY_FLAG" val="#wm#"/>
  <p:tag name="KSO_WM_UNIT_PRESET_TEXT" val="单击此处添加副标题，文字是您思想的提炼，为了演示发布的良好效果，请言简意赅的阐述您的观点。您的内容已经简明扼要，字字珠玑。"/>
  <p:tag name="KSO_WM_UNIT_BLOCK" val="0"/>
  <p:tag name="KSO_WM_UNIT_SHOW_EDIT_AREA_INDICATION" val="1"/>
  <p:tag name="KSO_WM_CHIP_GROUPID" val="5e78815d3197e252a37019bf"/>
  <p:tag name="KSO_WM_CHIP_XID" val="5e78815d3197e252a37019c0"/>
  <p:tag name="KSO_WM_UNIT_DEC_AREA_ID" val="4687e8eb5988473da4610b5f5ae168c0"/>
  <p:tag name="KSO_WM_ASSEMBLE_CHIP_INDEX" val="ca1aeae71bfa40688277e097c31503aa"/>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Lst>
</file>

<file path=ppt/tags/tag7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9_1*f*1"/>
  <p:tag name="KSO_WM_TEMPLATE_CATEGORY" val="diagram"/>
  <p:tag name="KSO_WM_TEMPLATE_INDEX" val="20209029"/>
  <p:tag name="KSO_WM_UNIT_LAYERLEVEL" val="1"/>
  <p:tag name="KSO_WM_TAG_VERSION" val="1.0"/>
  <p:tag name="KSO_WM_BEAUTIFY_FLAG" val="#wm#"/>
  <p:tag name="KSO_WM_UNIT_DEFAULT_FONT" val="14;20;2"/>
  <p:tag name="KSO_WM_UNIT_BLOCK" val="0"/>
  <p:tag name="KSO_WM_UNIT_VALUE" val="175"/>
  <p:tag name="KSO_WM_UNIT_SHOW_EDIT_AREA_INDICATION" val="1"/>
  <p:tag name="KSO_WM_CHIP_GROUPID" val="5e6b05596848fb12bee65ac8"/>
  <p:tag name="KSO_WM_CHIP_XID" val="5e6b05596848fb12bee65aca"/>
  <p:tag name="KSO_WM_UNIT_DEC_AREA_ID" val="7fe68f547e5c4a27ae0eb4156fd20725"/>
  <p:tag name="KSO_WM_ASSEMBLE_CHIP_INDEX" val="b5a4ad7a615e4e459f2cf0c0a875b735"/>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 name="KSO_WM_UNIT_SMARTLAYOUT_COMPRESS_INFO" val="{&#10;    &quot;id&quot;: &quot;2020-07-04T18:34:07&quot;,&#10;    &quot;max&quot;: 1.1294488188976288,&#10;    &quot;topChanged&quot;: 0&#10;}&#10;"/>
</p:tagLst>
</file>

<file path=ppt/tags/tag7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9_1*f*1"/>
  <p:tag name="KSO_WM_TEMPLATE_CATEGORY" val="diagram"/>
  <p:tag name="KSO_WM_TEMPLATE_INDEX" val="20209029"/>
  <p:tag name="KSO_WM_UNIT_LAYERLEVEL" val="1"/>
  <p:tag name="KSO_WM_TAG_VERSION" val="1.0"/>
  <p:tag name="KSO_WM_BEAUTIFY_FLAG" val="#wm#"/>
  <p:tag name="KSO_WM_UNIT_DEFAULT_FONT" val="14;20;2"/>
  <p:tag name="KSO_WM_UNIT_BLOCK" val="0"/>
  <p:tag name="KSO_WM_UNIT_VALUE" val="175"/>
  <p:tag name="KSO_WM_UNIT_SHOW_EDIT_AREA_INDICATION" val="1"/>
  <p:tag name="KSO_WM_CHIP_GROUPID" val="5e6b05596848fb12bee65ac8"/>
  <p:tag name="KSO_WM_CHIP_XID" val="5e6b05596848fb12bee65aca"/>
  <p:tag name="KSO_WM_UNIT_DEC_AREA_ID" val="7fe68f547e5c4a27ae0eb4156fd20725"/>
  <p:tag name="KSO_WM_ASSEMBLE_CHIP_INDEX" val="b5a4ad7a615e4e459f2cf0c0a875b735"/>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 name="KSO_WM_UNIT_SMARTLAYOUT_COMPRESS_INFO" val="{&#10;    &quot;id&quot;: &quot;2020-07-04T18:34:07&quot;,&#10;    &quot;max&quot;: 1.1294488188976288,&#10;    &quot;topChanged&quot;: 0&#10;}&#10;"/>
</p:tagLst>
</file>

<file path=ppt/tags/tag7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9_1*f*1"/>
  <p:tag name="KSO_WM_TEMPLATE_CATEGORY" val="diagram"/>
  <p:tag name="KSO_WM_TEMPLATE_INDEX" val="20209029"/>
  <p:tag name="KSO_WM_UNIT_LAYERLEVEL" val="1"/>
  <p:tag name="KSO_WM_TAG_VERSION" val="1.0"/>
  <p:tag name="KSO_WM_BEAUTIFY_FLAG" val="#wm#"/>
  <p:tag name="KSO_WM_UNIT_DEFAULT_FONT" val="14;20;2"/>
  <p:tag name="KSO_WM_UNIT_BLOCK" val="0"/>
  <p:tag name="KSO_WM_UNIT_VALUE" val="175"/>
  <p:tag name="KSO_WM_UNIT_SHOW_EDIT_AREA_INDICATION" val="1"/>
  <p:tag name="KSO_WM_CHIP_GROUPID" val="5e6b05596848fb12bee65ac8"/>
  <p:tag name="KSO_WM_CHIP_XID" val="5e6b05596848fb12bee65aca"/>
  <p:tag name="KSO_WM_UNIT_DEC_AREA_ID" val="7fe68f547e5c4a27ae0eb4156fd20725"/>
  <p:tag name="KSO_WM_ASSEMBLE_CHIP_INDEX" val="b5a4ad7a615e4e459f2cf0c0a875b735"/>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 name="KSO_WM_UNIT_SMARTLAYOUT_COMPRESS_INFO" val="{&#10;    &quot;id&quot;: &quot;2020-07-04T18:34:07&quot;,&#10;    &quot;max&quot;: 1.1294488188976288,&#10;    &quot;topChanged&quot;: 0&#10;}&#10;"/>
</p:tagLst>
</file>

<file path=ppt/tags/tag7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9_1*f*1"/>
  <p:tag name="KSO_WM_TEMPLATE_CATEGORY" val="diagram"/>
  <p:tag name="KSO_WM_TEMPLATE_INDEX" val="20209029"/>
  <p:tag name="KSO_WM_UNIT_LAYERLEVEL" val="1"/>
  <p:tag name="KSO_WM_TAG_VERSION" val="1.0"/>
  <p:tag name="KSO_WM_BEAUTIFY_FLAG" val="#wm#"/>
  <p:tag name="KSO_WM_UNIT_DEFAULT_FONT" val="14;20;2"/>
  <p:tag name="KSO_WM_UNIT_BLOCK" val="0"/>
  <p:tag name="KSO_WM_UNIT_VALUE" val="175"/>
  <p:tag name="KSO_WM_UNIT_SHOW_EDIT_AREA_INDICATION" val="1"/>
  <p:tag name="KSO_WM_CHIP_GROUPID" val="5e6b05596848fb12bee65ac8"/>
  <p:tag name="KSO_WM_CHIP_XID" val="5e6b05596848fb12bee65aca"/>
  <p:tag name="KSO_WM_UNIT_DEC_AREA_ID" val="7fe68f547e5c4a27ae0eb4156fd20725"/>
  <p:tag name="KSO_WM_ASSEMBLE_CHIP_INDEX" val="b5a4ad7a615e4e459f2cf0c0a875b735"/>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 name="KSO_WM_UNIT_SMARTLAYOUT_COMPRESS_INFO" val="{&#10;    &quot;id&quot;: &quot;2020-07-04T18:34:07&quot;,&#10;    &quot;max&quot;: 1.1294488188976288,&#10;    &quot;topChanged&quot;: 0&#10;}&#10;"/>
</p:tagLst>
</file>

<file path=ppt/tags/tag7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9_1*f*1"/>
  <p:tag name="KSO_WM_TEMPLATE_CATEGORY" val="diagram"/>
  <p:tag name="KSO_WM_TEMPLATE_INDEX" val="20209029"/>
  <p:tag name="KSO_WM_UNIT_LAYERLEVEL" val="1"/>
  <p:tag name="KSO_WM_TAG_VERSION" val="1.0"/>
  <p:tag name="KSO_WM_BEAUTIFY_FLAG" val="#wm#"/>
  <p:tag name="KSO_WM_UNIT_DEFAULT_FONT" val="14;20;2"/>
  <p:tag name="KSO_WM_UNIT_BLOCK" val="0"/>
  <p:tag name="KSO_WM_UNIT_VALUE" val="175"/>
  <p:tag name="KSO_WM_UNIT_SHOW_EDIT_AREA_INDICATION" val="1"/>
  <p:tag name="KSO_WM_CHIP_GROUPID" val="5e6b05596848fb12bee65ac8"/>
  <p:tag name="KSO_WM_CHIP_XID" val="5e6b05596848fb12bee65aca"/>
  <p:tag name="KSO_WM_UNIT_DEC_AREA_ID" val="7fe68f547e5c4a27ae0eb4156fd20725"/>
  <p:tag name="KSO_WM_ASSEMBLE_CHIP_INDEX" val="b5a4ad7a615e4e459f2cf0c0a875b735"/>
  <p:tag name="KSO_WM_UNIT_TEXT_FILL_FORE_SCHEMECOLOR_INDEX_BRIGHTNESS" val="0.25"/>
  <p:tag name="KSO_WM_UNIT_TEXT_FILL_FORE_SCHEMECOLOR_INDEX" val="13"/>
  <p:tag name="KSO_WM_UNIT_TEXT_FILL_TYPE" val="1"/>
  <p:tag name="KSO_WM_TEMPLATE_ASSEMBLE_XID" val="5f005b1ec1e42ffd0d0a8449"/>
  <p:tag name="KSO_WM_TEMPLATE_ASSEMBLE_GROUPID" val="5f005b1ec1e42ffd0d0a8449"/>
  <p:tag name="KSO_WM_TAG_Front_Size" val=""/>
  <p:tag name="KSO_WM_TAG_Backgroup_Id" val=""/>
  <p:tag name="KSO_WM_TAG_Backgroup_Size" val=""/>
  <p:tag name="KSO_WM_TAG_Zoder_Position" val=""/>
  <p:tag name="KSO_WM_UNIT_SMARTLAYOUT_COMPRESS_INFO" val="{&#10;    &quot;id&quot;: &quot;2020-07-04T18:34:07&quot;,&#10;    &quot;max&quot;: 1.1294488188976288,&#10;    &quot;topChanged&quot;: 0&#10;}&#10;"/>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29_1*i*8"/>
  <p:tag name="KSO_WM_TEMPLATE_CATEGORY" val="diagram"/>
  <p:tag name="KSO_WM_TEMPLATE_INDEX" val="20209029"/>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005b1ec1e42ffd0d0a8449"/>
  <p:tag name="KSO_WM_TEMPLATE_ASSEMBLE_GROUPID" val="5f005b1ec1e42ffd0d0a8449"/>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29_1*i*9"/>
  <p:tag name="KSO_WM_TEMPLATE_CATEGORY" val="diagram"/>
  <p:tag name="KSO_WM_TEMPLATE_INDEX" val="20209029"/>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005b1ec1e42ffd0d0a8449"/>
  <p:tag name="KSO_WM_TEMPLATE_ASSEMBLE_GROUPID" val="5f005b1ec1e42ffd0d0a8449"/>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9_1*i*5"/>
  <p:tag name="KSO_WM_TEMPLATE_CATEGORY" val="diagram"/>
  <p:tag name="KSO_WM_TEMPLATE_INDEX" val="20209029"/>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005b1ec1e42ffd0d0a8449"/>
  <p:tag name="KSO_WM_TEMPLATE_ASSEMBLE_GROUPID" val="5f005b1ec1e42ffd0d0a8449"/>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9_1*i*6"/>
  <p:tag name="KSO_WM_TEMPLATE_CATEGORY" val="diagram"/>
  <p:tag name="KSO_WM_TEMPLATE_INDEX" val="20209029"/>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005b1ec1e42ffd0d0a8449"/>
  <p:tag name="KSO_WM_TEMPLATE_ASSEMBLE_GROUPID" val="5f005b1ec1e42ffd0d0a8449"/>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020_1*i*2"/>
  <p:tag name="KSO_WM_TEMPLATE_CATEGORY" val="diagram"/>
  <p:tag name="KSO_WM_TEMPLATE_INDEX" val="20211020"/>
  <p:tag name="KSO_WM_UNIT_LAYERLEVEL" val="1"/>
  <p:tag name="KSO_WM_TAG_VERSION" val="1.0"/>
  <p:tag name="KSO_WM_BEAUTIFY_FLAG" val="#wm#"/>
  <p:tag name="KSO_WM_UNIT_ADJUSTLAYOUT_ID" val="22"/>
  <p:tag name="KSO_WM_UNIT_COLOR_SCHEME_SHAPE_ID" val="22"/>
  <p:tag name="KSO_WM_UNIT_COLOR_SCHEME_PARENT_PAGE" val="0_1"/>
  <p:tag name="KSO_WM_UNIT_BLOCK" val="0"/>
  <p:tag name="KSO_WM_UNIT_SM_LIMIT_TYPE" val="1"/>
  <p:tag name="KSO_WM_UNIT_DEC_AREA_ID" val="45e211b7a6f54a728f24589147b3e65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31f54c6295c63c1a2e06e"/>
  <p:tag name="KSO_WM_CHIP_XID" val="5ef31f54c6295c63c1a2e06f"/>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VALUE" val="22"/>
  <p:tag name="KSO_WM_TEMPLATE_ASSEMBLE_XID" val="5f69c09fb22fc7aed70b618a"/>
  <p:tag name="KSO_WM_TEMPLATE_ASSEMBLE_GROUPID" val="5f69c09fb22fc7aed70b618a"/>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725"/>
  <p:tag name="KSO_WM_SLIDE_ID" val="diagram20211725_1"/>
  <p:tag name="KSO_WM_TEMPLATE_SUBCATEGORY" val="21"/>
  <p:tag name="KSO_WM_TEMPLATE_MASTER_TYPE" val="0"/>
  <p:tag name="KSO_WM_TEMPLATE_COLOR_TYPE" val="1"/>
  <p:tag name="KSO_WM_SLIDE_ITEM_CNT" val="0"/>
  <p:tag name="KSO_WM_SLIDE_INDEX" val="1"/>
  <p:tag name="KSO_WM_TAG_VERSION" val="1.0"/>
  <p:tag name="KSO_WM_SLIDE_LAYOUT" val="a_f"/>
  <p:tag name="KSO_WM_SLIDE_LAYOUT_CNT" val="1_2"/>
  <p:tag name="KSO_WM_SLIDE_TYPE" val="text"/>
  <p:tag name="KSO_WM_SLIDE_SUBTYPE" val="pureTxt"/>
  <p:tag name="KSO_WM_SLIDE_SIZE" val="903*540"/>
  <p:tag name="KSO_WM_SLIDE_POSITION" val="0*0"/>
  <p:tag name="KSO_WM_SLIDE_LAYOUT_INFO" val="{&quot;direction&quot;:1,&quot;id&quot;:&quot;2020-09-27T20:11:19&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09-27T20:11:19&quot;,&quot;maxSize&quot;:{&quot;size1&quot;:55.600000000000001},&quot;minSize&quot;:{&quot;size1&quot;:35.700000000000003},&quot;normalSize&quot;:{&quot;size1&quot;:35.700000000000003},&quot;subLayout&quot;:[{&quot;id&quot;:&quot;2020-09-27T20:11:19&quot;,&quot;margin&quot;:{&quot;bottom&quot;:0.026000002399086952,&quot;left&quot;:1.6929999589920044,&quot;right&quot;:1.7100000381469727,&quot;top&quot;:3.3870000839233398},&quot;type&quot;:0},{&quot;id&quot;:&quot;2020-09-27T20:11:19&quot;,&quot;margin&quot;:{&quot;bottom&quot;:3.3870000839233398,&quot;left&quot;:1.6929999589920044,&quot;right&quot;:1.7100000381469727,&quot;top&quot;:0.3970000147819519},&quot;type&quot;:0}],&quot;type&quot;:0},{&quot;id&quot;:&quot;2020-09-27T20:11:19&quot;,&quot;margin&quot;:{&quot;bottom&quot;:4.6570000648498535,&quot;left&quot;:2.1180000305175781,&quot;right&quot;:2.1170001029968262,&quot;top&quot;:4.6570000648498535},&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bee747e3ea6e2929122"/>
  <p:tag name="KSO_WM_CHIP_FILLPROP" val="[[{&quot;text_align&quot;:&quot;lb&quot;,&quot;text_direction&quot;:&quot;horizontal&quot;,&quot;support_big_font&quot;:false,&quot;fill_id&quot;:&quot;1f9400aa67634debb14c0f2e1bbdb985&quot;,&quot;fill_align&quot;:&quot;lb&quot;,&quot;chip_types&quot;:[&quot;header&quot;]},{&quot;text_align&quot;:&quot;lt&quot;,&quot;text_direction&quot;:&quot;horizontal&quot;,&quot;support_big_font&quot;:false,&quot;fill_id&quot;:&quot;d27db89b91d249858735eecaeeb1dfb2&quot;,&quot;fill_align&quot;:&quot;lt&quot;,&quot;chip_types&quot;:[&quot;text&quot;]},{&quot;text_align&quot;:&quot;cm&quot;,&quot;text_direction&quot;:&quot;horizontal&quot;,&quot;support_big_font&quot;:false,&quot;fill_id&quot;:&quot;0e00e037a4de4eb882adff831dc7f8f7&quot;,&quot;fill_align&quot;:&quot;cm&quot;,&quot;chip_types&quot;:[&quot;pictext&quot;,&quot;text&quot;,&quot;picture&quot;,&quot;chart&quot;,&quot;table&quot;]}]]"/>
  <p:tag name="KSO_WM_CHIP_DECFILLPROP" val="[]"/>
  <p:tag name="KSO_WM_CHIP_GROUPID" val="5f700bee747e3ea6e2929121"/>
  <p:tag name="KSO_WM_SLIDE_BK_DARK_LIGHT" val="2"/>
  <p:tag name="KSO_WM_SLIDE_BACKGROUND_TYPE" val="leftRight"/>
  <p:tag name="KSO_WM_SLIDE_SUPPORT_FEATURE_TYPE" val="0"/>
  <p:tag name="KSO_WM_TEMPLATE_ASSEMBLE_XID" val="5f7081670ff15d9a40ebb9ce"/>
  <p:tag name="KSO_WM_TEMPLATE_ASSEMBLE_GROUPID" val="5f7081670ff15d9a40ebb9ce"/>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725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725"/>
  <p:tag name="KSO_WM_UNIT_VALUE" val="450"/>
  <p:tag name="KSO_WM_TEMPLATE_ASSEMBLE_XID" val="5f7081670ff15d9a40ebb9ce"/>
  <p:tag name="KSO_WM_TEMPLATE_ASSEMBLE_GROUPID" val="5f7081670ff15d9a40ebb9ce"/>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725_1*i*2"/>
  <p:tag name="KSO_WM_TEMPLATE_CATEGORY" val="diagram"/>
  <p:tag name="KSO_WM_TEMPLATE_INDEX" val="20211725"/>
  <p:tag name="KSO_WM_UNIT_LAYERLEVEL" val="1"/>
  <p:tag name="KSO_WM_TAG_VERSION" val="1.0"/>
  <p:tag name="KSO_WM_BEAUTIFY_FLAG" val="#wm#"/>
  <p:tag name="KSO_WM_UNIT_BLOCK" val="0"/>
  <p:tag name="KSO_WM_UNIT_SM_LIMIT_TYPE" val="1"/>
  <p:tag name="KSO_WM_UNIT_DEC_AREA_ID" val="6c1e949465f344d398227ae3ffc73b1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700bee747e3ea6e2929121"/>
  <p:tag name="KSO_WM_CHIP_XID" val="5f700bee747e3ea6e292912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5f7081670ff15d9a40ebb9ce"/>
  <p:tag name="KSO_WM_TEMPLATE_ASSEMBLE_GROUPID" val="5f7081670ff15d9a40ebb9ce"/>
</p:tagLst>
</file>

<file path=ppt/tags/tag8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1725_1*a*1"/>
  <p:tag name="KSO_WM_TEMPLATE_CATEGORY" val="diagram"/>
  <p:tag name="KSO_WM_TEMPLATE_INDEX" val="20211725"/>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ac976992ffd848079bbfdef43998999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71fe3340b3f34ac98762e9b878a9b3ee"/>
  <p:tag name="KSO_WM_UNIT_TEXT_FILL_FORE_SCHEMECOLOR_INDEX_BRIGHTNESS" val="0"/>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Lst>
</file>

<file path=ppt/tags/tag8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725_1*f*1"/>
  <p:tag name="KSO_WM_TEMPLATE_CATEGORY" val="diagram"/>
  <p:tag name="KSO_WM_TEMPLATE_INDEX" val="20211725"/>
  <p:tag name="KSO_WM_UNIT_LAYERLEVEL" val="1"/>
  <p:tag name="KSO_WM_TAG_VERSION" val="1.0"/>
  <p:tag name="KSO_WM_BEAUTIFY_FLAG" val="#wm#"/>
  <p:tag name="KSO_WM_UNIT_DEFAULT_FONT" val="14;20;2"/>
  <p:tag name="KSO_WM_UNIT_BLOCK" val="0"/>
  <p:tag name="KSO_WM_UNIT_VALUE" val="44"/>
  <p:tag name="KSO_WM_UNIT_SHOW_EDIT_AREA_INDICATION" val="1"/>
  <p:tag name="KSO_WM_CHIP_GROUPID" val="5e6b05596848fb12bee65ac8"/>
  <p:tag name="KSO_WM_CHIP_XID" val="5e6b05596848fb12bee65aca"/>
  <p:tag name="KSO_WM_UNIT_DEC_AREA_ID" val="abe84919bd4d430782d727d8891ed71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d18f35c8202948688584f432e87c9a38"/>
  <p:tag name="KSO_WM_UNIT_TEXT_FILL_FORE_SCHEMECOLOR_INDEX_BRIGHTNESS" val="0.25"/>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Lst>
</file>

<file path=ppt/tags/tag8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1725_1*f*2"/>
  <p:tag name="KSO_WM_TEMPLATE_CATEGORY" val="diagram"/>
  <p:tag name="KSO_WM_TEMPLATE_INDEX" val="20211725"/>
  <p:tag name="KSO_WM_UNIT_LAYERLEVEL" val="1"/>
  <p:tag name="KSO_WM_TAG_VERSION" val="1.0"/>
  <p:tag name="KSO_WM_BEAUTIFY_FLAG" val="#wm#"/>
  <p:tag name="KSO_WM_UNIT_DEFAULT_FONT" val="14;20;2"/>
  <p:tag name="KSO_WM_UNIT_BLOCK" val="0"/>
  <p:tag name="KSO_WM_UNIT_VALUE" val="150"/>
  <p:tag name="KSO_WM_UNIT_SHOW_EDIT_AREA_INDICATION" val="1"/>
  <p:tag name="KSO_WM_CHIP_GROUPID" val="5e6b05596848fb12bee65ac8"/>
  <p:tag name="KSO_WM_CHIP_XID" val="5e6b05596848fb12bee65aca"/>
  <p:tag name="KSO_WM_UNIT_DEC_AREA_ID" val="7793cc1856984431bd727b3087e85c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d607d37bf2e94990811f9bf4b1816e2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 name="KSO_WM_UNIT_SMARTLAYOUT_COMPRESS_INFO" val="{&#10;    &quot;id&quot;: &quot;2020-09-27T20:11:19&quot;,&#10;    &quot;max&quot;: 8.599709337886452e-05,&#10;    &quot;topChanged&quot;: 3.6284679367781787e-06&#10;}&#10;"/>
  <p:tag name="KSO_WM_UNIT_LAST_MAX_FONTSIZE" val="320"/>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1725"/>
  <p:tag name="KSO_WM_SLIDE_ID" val="diagram20211725_1"/>
  <p:tag name="KSO_WM_TEMPLATE_SUBCATEGORY" val="21"/>
  <p:tag name="KSO_WM_TEMPLATE_MASTER_TYPE" val="0"/>
  <p:tag name="KSO_WM_TEMPLATE_COLOR_TYPE" val="1"/>
  <p:tag name="KSO_WM_SLIDE_ITEM_CNT" val="0"/>
  <p:tag name="KSO_WM_SLIDE_INDEX" val="1"/>
  <p:tag name="KSO_WM_TAG_VERSION" val="1.0"/>
  <p:tag name="KSO_WM_SLIDE_LAYOUT" val="a_f"/>
  <p:tag name="KSO_WM_SLIDE_LAYOUT_CNT" val="1_2"/>
  <p:tag name="KSO_WM_SLIDE_TYPE" val="text"/>
  <p:tag name="KSO_WM_SLIDE_SUBTYPE" val="pureTxt"/>
  <p:tag name="KSO_WM_SLIDE_SIZE" val="903*540"/>
  <p:tag name="KSO_WM_SLIDE_POSITION" val="0*0"/>
  <p:tag name="KSO_WM_SLIDE_LAYOUT_INFO" val="{&quot;direction&quot;:1,&quot;id&quot;:&quot;2020-09-27T20:11:19&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09-27T20:11:19&quot;,&quot;maxSize&quot;:{&quot;size1&quot;:55.600000000000001},&quot;minSize&quot;:{&quot;size1&quot;:35.700000000000003},&quot;normalSize&quot;:{&quot;size1&quot;:35.700000000000003},&quot;subLayout&quot;:[{&quot;id&quot;:&quot;2020-09-27T20:11:19&quot;,&quot;margin&quot;:{&quot;bottom&quot;:0.026000002399086952,&quot;left&quot;:1.6929999589920044,&quot;right&quot;:1.7100000381469727,&quot;top&quot;:3.3870000839233398},&quot;type&quot;:0},{&quot;id&quot;:&quot;2020-09-27T20:11:19&quot;,&quot;margin&quot;:{&quot;bottom&quot;:3.3870000839233398,&quot;left&quot;:1.6929999589920044,&quot;right&quot;:1.7100000381469727,&quot;top&quot;:0.3970000147819519},&quot;type&quot;:0}],&quot;type&quot;:0},{&quot;id&quot;:&quot;2020-09-27T20:11:19&quot;,&quot;margin&quot;:{&quot;bottom&quot;:4.6570000648498535,&quot;left&quot;:2.1180000305175781,&quot;right&quot;:2.1170001029968262,&quot;top&quot;:4.6570000648498535},&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bee747e3ea6e2929122"/>
  <p:tag name="KSO_WM_CHIP_FILLPROP" val="[[{&quot;text_align&quot;:&quot;lb&quot;,&quot;text_direction&quot;:&quot;horizontal&quot;,&quot;support_big_font&quot;:false,&quot;fill_id&quot;:&quot;1f9400aa67634debb14c0f2e1bbdb985&quot;,&quot;fill_align&quot;:&quot;lb&quot;,&quot;chip_types&quot;:[&quot;header&quot;]},{&quot;text_align&quot;:&quot;lt&quot;,&quot;text_direction&quot;:&quot;horizontal&quot;,&quot;support_big_font&quot;:false,&quot;fill_id&quot;:&quot;d27db89b91d249858735eecaeeb1dfb2&quot;,&quot;fill_align&quot;:&quot;lt&quot;,&quot;chip_types&quot;:[&quot;text&quot;]},{&quot;text_align&quot;:&quot;cm&quot;,&quot;text_direction&quot;:&quot;horizontal&quot;,&quot;support_big_font&quot;:false,&quot;fill_id&quot;:&quot;0e00e037a4de4eb882adff831dc7f8f7&quot;,&quot;fill_align&quot;:&quot;cm&quot;,&quot;chip_types&quot;:[&quot;pictext&quot;,&quot;text&quot;,&quot;picture&quot;,&quot;chart&quot;,&quot;table&quot;]}]]"/>
  <p:tag name="KSO_WM_CHIP_DECFILLPROP" val="[]"/>
  <p:tag name="KSO_WM_CHIP_GROUPID" val="5f700bee747e3ea6e2929121"/>
  <p:tag name="KSO_WM_SLIDE_BK_DARK_LIGHT" val="2"/>
  <p:tag name="KSO_WM_SLIDE_BACKGROUND_TYPE" val="leftRight"/>
  <p:tag name="KSO_WM_SLIDE_SUPPORT_FEATURE_TYPE" val="0"/>
  <p:tag name="KSO_WM_TEMPLATE_ASSEMBLE_XID" val="5f7081670ff15d9a40ebb9ce"/>
  <p:tag name="KSO_WM_TEMPLATE_ASSEMBLE_GROUPID" val="5f7081670ff15d9a40ebb9ce"/>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1725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725"/>
  <p:tag name="KSO_WM_UNIT_VALUE" val="450"/>
  <p:tag name="KSO_WM_TEMPLATE_ASSEMBLE_XID" val="5f7081670ff15d9a40ebb9ce"/>
  <p:tag name="KSO_WM_TEMPLATE_ASSEMBLE_GROUPID" val="5f7081670ff15d9a40ebb9ce"/>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725_1*i*2"/>
  <p:tag name="KSO_WM_TEMPLATE_CATEGORY" val="diagram"/>
  <p:tag name="KSO_WM_TEMPLATE_INDEX" val="20211725"/>
  <p:tag name="KSO_WM_UNIT_LAYERLEVEL" val="1"/>
  <p:tag name="KSO_WM_TAG_VERSION" val="1.0"/>
  <p:tag name="KSO_WM_BEAUTIFY_FLAG" val="#wm#"/>
  <p:tag name="KSO_WM_UNIT_BLOCK" val="0"/>
  <p:tag name="KSO_WM_UNIT_SM_LIMIT_TYPE" val="1"/>
  <p:tag name="KSO_WM_UNIT_DEC_AREA_ID" val="6c1e949465f344d398227ae3ffc73b1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700bee747e3ea6e2929121"/>
  <p:tag name="KSO_WM_CHIP_XID" val="5f700bee747e3ea6e292912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5f7081670ff15d9a40ebb9ce"/>
  <p:tag name="KSO_WM_TEMPLATE_ASSEMBLE_GROUPID" val="5f7081670ff15d9a40ebb9ce"/>
</p:tagLst>
</file>

<file path=ppt/tags/tag8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1725_1*a*1"/>
  <p:tag name="KSO_WM_TEMPLATE_CATEGORY" val="diagram"/>
  <p:tag name="KSO_WM_TEMPLATE_INDEX" val="20211725"/>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ac976992ffd848079bbfdef43998999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71fe3340b3f34ac98762e9b878a9b3ee"/>
  <p:tag name="KSO_WM_UNIT_TEXT_FILL_FORE_SCHEMECOLOR_INDEX_BRIGHTNESS" val="0"/>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020_1*i*3"/>
  <p:tag name="KSO_WM_TEMPLATE_CATEGORY" val="diagram"/>
  <p:tag name="KSO_WM_TEMPLATE_INDEX" val="20211020"/>
  <p:tag name="KSO_WM_UNIT_LAYERLEVEL" val="1"/>
  <p:tag name="KSO_WM_TAG_VERSION" val="1.0"/>
  <p:tag name="KSO_WM_BEAUTIFY_FLAG" val="#wm#"/>
  <p:tag name="KSO_WM_UNIT_ADJUSTLAYOUT_ID" val="20"/>
  <p:tag name="KSO_WM_UNIT_COLOR_SCHEME_SHAPE_ID" val="20"/>
  <p:tag name="KSO_WM_UNIT_COLOR_SCHEME_PARENT_PAGE" val="0_1"/>
  <p:tag name="KSO_WM_UNIT_BLOCK" val="0"/>
  <p:tag name="KSO_WM_UNIT_SM_LIMIT_TYPE" val="1"/>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31f54c6295c63c1a2e06e"/>
  <p:tag name="KSO_WM_CHIP_XID" val="5ef31f54c6295c63c1a2e06f"/>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26"/>
  <p:tag name="KSO_WM_TEMPLATE_ASSEMBLE_XID" val="5f69c09fb22fc7aed70b618a"/>
  <p:tag name="KSO_WM_TEMPLATE_ASSEMBLE_GROUPID" val="5f69c09fb22fc7aed70b618a"/>
</p:tagLst>
</file>

<file path=ppt/tags/tag9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725_1*f*1"/>
  <p:tag name="KSO_WM_TEMPLATE_CATEGORY" val="diagram"/>
  <p:tag name="KSO_WM_TEMPLATE_INDEX" val="20211725"/>
  <p:tag name="KSO_WM_UNIT_LAYERLEVEL" val="1"/>
  <p:tag name="KSO_WM_TAG_VERSION" val="1.0"/>
  <p:tag name="KSO_WM_BEAUTIFY_FLAG" val="#wm#"/>
  <p:tag name="KSO_WM_UNIT_DEFAULT_FONT" val="14;20;2"/>
  <p:tag name="KSO_WM_UNIT_BLOCK" val="0"/>
  <p:tag name="KSO_WM_UNIT_VALUE" val="44"/>
  <p:tag name="KSO_WM_UNIT_SHOW_EDIT_AREA_INDICATION" val="1"/>
  <p:tag name="KSO_WM_CHIP_GROUPID" val="5e6b05596848fb12bee65ac8"/>
  <p:tag name="KSO_WM_CHIP_XID" val="5e6b05596848fb12bee65aca"/>
  <p:tag name="KSO_WM_UNIT_DEC_AREA_ID" val="abe84919bd4d430782d727d8891ed71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d18f35c8202948688584f432e87c9a38"/>
  <p:tag name="KSO_WM_UNIT_TEXT_FILL_FORE_SCHEMECOLOR_INDEX_BRIGHTNESS" val="0.25"/>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Lst>
</file>

<file path=ppt/tags/tag9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1725_1*f*2"/>
  <p:tag name="KSO_WM_TEMPLATE_CATEGORY" val="diagram"/>
  <p:tag name="KSO_WM_TEMPLATE_INDEX" val="20211725"/>
  <p:tag name="KSO_WM_UNIT_LAYERLEVEL" val="1"/>
  <p:tag name="KSO_WM_TAG_VERSION" val="1.0"/>
  <p:tag name="KSO_WM_BEAUTIFY_FLAG" val="#wm#"/>
  <p:tag name="KSO_WM_UNIT_DEFAULT_FONT" val="14;20;2"/>
  <p:tag name="KSO_WM_UNIT_BLOCK" val="0"/>
  <p:tag name="KSO_WM_UNIT_VALUE" val="150"/>
  <p:tag name="KSO_WM_UNIT_SHOW_EDIT_AREA_INDICATION" val="1"/>
  <p:tag name="KSO_WM_CHIP_GROUPID" val="5e6b05596848fb12bee65ac8"/>
  <p:tag name="KSO_WM_CHIP_XID" val="5e6b05596848fb12bee65aca"/>
  <p:tag name="KSO_WM_UNIT_DEC_AREA_ID" val="7793cc1856984431bd727b3087e85c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d607d37bf2e94990811f9bf4b1816e2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7081670ff15d9a40ebb9ce"/>
  <p:tag name="KSO_WM_TEMPLATE_ASSEMBLE_GROUPID" val="5f7081670ff15d9a40ebb9ce"/>
  <p:tag name="KSO_WM_TAG_Front_Size" val=""/>
  <p:tag name="KSO_WM_TAG_Backgroup_Id" val=""/>
  <p:tag name="KSO_WM_TAG_Backgroup_Size" val=""/>
  <p:tag name="KSO_WM_TAG_Zoder_Position" val=""/>
  <p:tag name="KSO_WM_UNIT_SMARTLAYOUT_COMPRESS_INFO" val="{&#10;    &quot;id&quot;: &quot;2020-09-27T20:11:19&quot;,&#10;    &quot;max&quot;: 8.599709337886452e-05,&#10;    &quot;topChanged&quot;: 3.6284679367781787e-06&#10;}&#10;"/>
  <p:tag name="KSO_WM_UNIT_LAST_MAX_FONTSIZE" val="320"/>
</p:tagLst>
</file>

<file path=ppt/tags/tag92.xml><?xml version="1.0" encoding="utf-8"?>
<p:tagLst xmlns:a="http://schemas.openxmlformats.org/drawingml/2006/main" xmlns:r="http://schemas.openxmlformats.org/officeDocument/2006/relationships" xmlns:p="http://schemas.openxmlformats.org/presentationml/2006/main">
  <p:tag name="KSO_WM_SLIDE_BACKGROUND" val="[&quot;general&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737f4e5fd04b42bbb31c95ec0abe4e87&quot;,&quot;fill_align&quot;:&quot;cm&quot;,&quot;text_align&quot;:&quot;cm&quot;,&quot;text_direction&quot;:&quot;horizontal&quot;,&quot;chip_types&quot;:[&quot;picture&quot;]},{&quot;fill_id&quot;:&quot;316356885e83467bbf09a41521b687f8&quot;,&quot;fill_align&quot;:&quot;lb&quot;,&quot;text_align&quot;:&quot;lb&quot;,&quot;text_direction&quot;:&quot;horizontal&quot;,&quot;chip_types&quot;:[&quot;header&quot;]},{&quot;fill_id&quot;:&quot;b2021317c86244b99633924450830dae&quot;,&quot;fill_align&quot;:&quot;lt&quot;,&quot;text_align&quot;:&quot;lt&quot;,&quot;text_direction&quot;:&quot;horizontal&quot;,&quot;chip_types&quot;:[&quot;text&quot;]}]]"/>
  <p:tag name="KSO_WM_SLIDE_ID" val="diagram2021188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24*540"/>
  <p:tag name="KSO_WM_SLIDE_POSITION" val="0*0"/>
  <p:tag name="KSO_WM_TAG_VERSION" val="1.0"/>
  <p:tag name="KSO_WM_BEAUTIFY_FLAG" val="#wm#"/>
  <p:tag name="KSO_WM_TEMPLATE_CATEGORY" val="diagram"/>
  <p:tag name="KSO_WM_TEMPLATE_INDEX" val="20211888"/>
  <p:tag name="KSO_WM_SLIDE_LAYOUT" val="a_d_f"/>
  <p:tag name="KSO_WM_SLIDE_LAYOUT_CNT" val="1_1_1"/>
  <p:tag name="KSO_WM_SLIDE_CAN_ADD_NAVIGATION" val="1"/>
  <p:tag name="KSO_WM_CHIP_XID" val="5ef207f5a491bb0086638a48"/>
  <p:tag name="KSO_WM_SLIDE_LAYOUT_INFO" val="{&quot;backgroundInfo&quot;:[{&quot;bottom&quot;:0,&quot;bottomAbs&quot;:false,&quot;left&quot;:0,&quot;leftAbs&quot;:false,&quot;right&quot;:0,&quot;rightAbs&quot;:false,&quot;top&quot;:0,&quot;topAbs&quot;:false,&quot;type&quot;:&quot;general&quot;}],&quot;direction&quot;:1,&quot;id&quot;:&quot;2020-09-28T20:04:40&quot;,&quot;maxSize&quot;:{&quot;size1&quot;:53.799999999999997},&quot;minSize&quot;:{&quot;size1&quot;:34},&quot;normalSize&quot;:{&quot;size1&quot;:53.79999999999999},&quot;subLayout&quot;:[{&quot;id&quot;:&quot;2020-09-28T20:04:40&quot;,&quot;type&quot;:0},{&quot;id&quot;:&quot;2020-09-28T20:04:40&quot;,&quot;maxSize&quot;:{&quot;size1&quot;:46.700000000000003},&quot;minSize&quot;:{&quot;size1&quot;:37.799999999999997},&quot;normalSize&quot;:{&quot;size1&quot;:42.399999999999999},&quot;subLayout&quot;:[{&quot;id&quot;:&quot;2020-09-28T20:04:40&quot;,&quot;margin&quot;:{&quot;bottom&quot;:0.026000002399086952,&quot;left&quot;:1.1979999542236328,&quot;right&quot;:1.6929999589920044,&quot;top&quot;:5.0799999237060547},&quot;type&quot;:0},{&quot;id&quot;:&quot;2020-09-28T20:04:40&quot;,&quot;margin&quot;:{&quot;bottom&quot;:5.5029997825622559,&quot;left&quot;:1.1979999542236328,&quot;right&quot;:1.6929999589920044,&quot;top&quot;:0.81999999284744263},&quot;type&quot;:0}],&quot;type&quot;:0}],&quot;type&quot;:0}"/>
  <p:tag name="KSO_WM_CHIP_GROUPID" val="5ef207f5a491bb0086638a47"/>
  <p:tag name="KSO_WM_SLIDE_BK_DARK_LIGHT" val="2"/>
  <p:tag name="KSO_WM_SLIDE_BACKGROUND_TYPE" val="general"/>
  <p:tag name="KSO_WM_SLIDE_SUPPORT_FEATURE_TYPE" val="0"/>
  <p:tag name="KSO_WM_TEMPLATE_ASSEMBLE_XID" val="5f71d1550ff15d9a40ef563e"/>
  <p:tag name="KSO_WM_TEMPLATE_ASSEMBLE_GROUPID" val="5f71d1550ff15d9a40ef563e"/>
</p:tagLst>
</file>

<file path=ppt/tags/tag93.xml><?xml version="1.0" encoding="utf-8"?>
<p:tagLst xmlns:a="http://schemas.openxmlformats.org/drawingml/2006/main" xmlns:r="http://schemas.openxmlformats.org/officeDocument/2006/relationships" xmlns:p="http://schemas.openxmlformats.org/presentationml/2006/main">
  <p:tag name="KSO_WM_UNIT_VALUE" val="1904*1147"/>
  <p:tag name="KSO_WM_UNIT_HIGHLIGHT" val="0"/>
  <p:tag name="KSO_WM_UNIT_COMPATIBLE" val="0"/>
  <p:tag name="KSO_WM_UNIT_DIAGRAM_ISNUMVISUAL" val="0"/>
  <p:tag name="KSO_WM_UNIT_DIAGRAM_ISREFERUNIT" val="0"/>
  <p:tag name="KSO_WM_UNIT_TYPE" val="d"/>
  <p:tag name="KSO_WM_UNIT_INDEX" val="1"/>
  <p:tag name="KSO_WM_UNIT_ID" val="diagram20211888_1*d*1"/>
  <p:tag name="KSO_WM_TEMPLATE_CATEGORY" val="diagram"/>
  <p:tag name="KSO_WM_TEMPLATE_INDEX" val="20211888"/>
  <p:tag name="KSO_WM_UNIT_LAYERLEVEL" val="1"/>
  <p:tag name="KSO_WM_TAG_VERSION" val="1.0"/>
  <p:tag name="KSO_WM_BEAUTIFY_FLAG" val="#wm#"/>
  <p:tag name="KSO_WM_CHIP_GROUPID" val="5e7310da9a230a26b9e88a19"/>
  <p:tag name="KSO_WM_CHIP_XID" val="5e7310da9a230a26b9e88a1a"/>
  <p:tag name="KSO_WM_UNIT_DEC_AREA_ID" val="97bac375913c4abf97825b84795cc4ea"/>
  <p:tag name="KSO_WM_UNIT_DECORATE_INFO" val=""/>
  <p:tag name="KSO_WM_UNIT_SM_LIMIT_TYPE" val=""/>
  <p:tag name="KSO_WM_CHIP_FILLAREA_FILL_RULE" val="{&quot;fill_align&quot;:&quot;cm&quot;,&quot;fill_mode&quot;:&quot;full&quot;,&quot;sacle_strategy&quot;:&quot;smart&quot;}"/>
  <p:tag name="KSO_WM_ASSEMBLE_CHIP_INDEX" val="8ed3778ff1a94e2495950e3088b3f71c"/>
  <p:tag name="KSO_WM_UNIT_PLACING_PICTURE" val="8ed3778ff1a94e2495950e3088b3f71c"/>
  <p:tag name="KSO_WM_TEMPLATE_ASSEMBLE_XID" val="5f71d1550ff15d9a40ef563e"/>
  <p:tag name="KSO_WM_TEMPLATE_ASSEMBLE_GROUPID" val="5f71d1550ff15d9a40ef563e"/>
  <p:tag name="KSO_WM_UNIT_PICTURE_CLIP_FLAG" val="0"/>
  <p:tag name="KSO_WM_TAG_Front_Size" val=""/>
  <p:tag name="KSO_WM_TAG_Backgroup_Id" val=""/>
  <p:tag name="KSO_WM_TAG_Backgroup_Size" val=""/>
  <p:tag name="KSO_WM_TAG_Zoder_Position" val=""/>
</p:tagLst>
</file>

<file path=ppt/tags/tag9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1888_1*a*1"/>
  <p:tag name="KSO_WM_TEMPLATE_CATEGORY" val="diagram"/>
  <p:tag name="KSO_WM_TEMPLATE_INDEX" val="2021188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9d291563df84a79866525b34806a17c"/>
  <p:tag name="KSO_WM_UNIT_DECORATE_INFO" val=""/>
  <p:tag name="KSO_WM_UNIT_SM_LIMIT_TYPE" val=""/>
  <p:tag name="KSO_WM_CHIP_FILLAREA_FILL_RULE" val="{&quot;fill_align&quot;:&quot;lb&quot;,&quot;fill_mode&quot;:&quot;full&quot;,&quot;sacle_strategy&quot;:&quot;smart&quot;}"/>
  <p:tag name="KSO_WM_ASSEMBLE_CHIP_INDEX" val="8bc64f2c023d4927b7a657a50b765d38"/>
  <p:tag name="KSO_WM_UNIT_TEXT_FILL_FORE_SCHEMECOLOR_INDEX_BRIGHTNESS" val="0"/>
  <p:tag name="KSO_WM_UNIT_TEXT_FILL_FORE_SCHEMECOLOR_INDEX" val="13"/>
  <p:tag name="KSO_WM_UNIT_TEXT_FILL_TYPE" val="1"/>
  <p:tag name="KSO_WM_TEMPLATE_ASSEMBLE_XID" val="5f71d1550ff15d9a40ef563e"/>
  <p:tag name="KSO_WM_TEMPLATE_ASSEMBLE_GROUPID" val="5f71d1550ff15d9a40ef563e"/>
  <p:tag name="KSO_WM_TAG_Front_Size" val=""/>
  <p:tag name="KSO_WM_TAG_Backgroup_Id" val=""/>
  <p:tag name="KSO_WM_TAG_Backgroup_Size" val=""/>
  <p:tag name="KSO_WM_TAG_Zoder_Position" val=""/>
</p:tagLst>
</file>

<file path=ppt/tags/tag9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88_1*f*1"/>
  <p:tag name="KSO_WM_TEMPLATE_CATEGORY" val="diagram"/>
  <p:tag name="KSO_WM_TEMPLATE_INDEX" val="20211888"/>
  <p:tag name="KSO_WM_UNIT_LAYERLEVEL" val="1"/>
  <p:tag name="KSO_WM_TAG_VERSION" val="1.0"/>
  <p:tag name="KSO_WM_BEAUTIFY_FLAG" val="#wm#"/>
  <p:tag name="KSO_WM_UNIT_DEFAULT_FONT" val="14;20;2"/>
  <p:tag name="KSO_WM_UNIT_BLOCK" val="0"/>
  <p:tag name="KSO_WM_UNIT_VALUE" val="81"/>
  <p:tag name="KSO_WM_UNIT_SHOW_EDIT_AREA_INDICATION" val="1"/>
  <p:tag name="KSO_WM_CHIP_GROUPID" val="5e6b05596848fb12bee65ac8"/>
  <p:tag name="KSO_WM_CHIP_XID" val="5e6b05596848fb12bee65aca"/>
  <p:tag name="KSO_WM_UNIT_DEC_AREA_ID" val="d0cfb5b91b124522b965b353befd0241"/>
  <p:tag name="KSO_WM_UNIT_DECORATE_INFO" val=""/>
  <p:tag name="KSO_WM_UNIT_SM_LIMIT_TYPE" val=""/>
  <p:tag name="KSO_WM_CHIP_FILLAREA_FILL_RULE" val="{&quot;fill_align&quot;:&quot;lt&quot;,&quot;fill_mode&quot;:&quot;full&quot;,&quot;sacle_strategy&quot;:&quot;smart&quot;}"/>
  <p:tag name="KSO_WM_ASSEMBLE_CHIP_INDEX" val="5f5751b4fd44412c9431fab2142bae7b"/>
  <p:tag name="KSO_WM_UNIT_TEXT_FILL_FORE_SCHEMECOLOR_INDEX_BRIGHTNESS" val="0.25"/>
  <p:tag name="KSO_WM_UNIT_TEXT_FILL_FORE_SCHEMECOLOR_INDEX" val="13"/>
  <p:tag name="KSO_WM_UNIT_TEXT_FILL_TYPE" val="1"/>
  <p:tag name="KSO_WM_TEMPLATE_ASSEMBLE_XID" val="5f71d1550ff15d9a40ef563e"/>
  <p:tag name="KSO_WM_TEMPLATE_ASSEMBLE_GROUPID" val="5f71d1550ff15d9a40ef563e"/>
  <p:tag name="KSO_WM_TAG_Front_Size" val=""/>
  <p:tag name="KSO_WM_TAG_Backgroup_Id" val=""/>
  <p:tag name="KSO_WM_TAG_Backgroup_Size" val=""/>
  <p:tag name="KSO_WM_TAG_Zoder_Position" val=""/>
</p:tagLst>
</file>

<file path=ppt/tags/tag96.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13333333999999999,&quot;bottomAbs&quot;:false,&quot;left&quot;:0,&quot;leftAbs&quot;:false,&quot;right&quot;:0,&quot;rightAbs&quot;:false,&quot;top&quot;:0.13333333999999999,&quot;topAbs&quot;:false,&quot;type&quot;:&quot;belt&quot;}],&quot;direction&quot;:1,&quot;id&quot;:&quot;2020-09-16T23:38:32&quot;,&quot;maxSize&quot;:{&quot;size1&quot;:64.89963521957398},&quot;minSize&quot;:{&quot;size1&quot;:49.999635219573975},&quot;normalSize&quot;:{&quot;size1&quot;:56.89973938624064},&quot;subLayout&quot;:[{&quot;id&quot;:&quot;2020-09-16T23:38:32&quot;,&quot;maxSize&quot;:{&quot;size1&quot;:44.399745686848959},&quot;minSize&quot;:{&quot;size1&quot;:35.699745686848964},&quot;normalSize&quot;:{&quot;size1&quot;:42.81067161277489},&quot;subLayout&quot;:[{&quot;id&quot;:&quot;2020-09-16T23:38:32&quot;,&quot;margin&quot;:{&quot;bottom&quot;:0.026000002399086952,&quot;left&quot;:2.9630000591278076,&quot;right&quot;:1.6670000553131104,&quot;top&quot;:5.0799999237060547},&quot;type&quot;:0},{&quot;id&quot;:&quot;2020-09-16T23:38:32&quot;,&quot;margin&quot;:{&quot;bottom&quot;:5.0799999237060547,&quot;left&quot;:2.9630000591278076,&quot;right&quot;:1.6670000553131104,&quot;top&quot;:0.81999999284744263},&quot;type&quot;:0}],&quot;type&quot;:0},{&quot;id&quot;:&quot;2020-09-16T23:38:32&quot;,&quot;margin&quot;:{&quot;bottom&quot;:5.0799999237060547,&quot;left&quot;:0.026000002399086952,&quot;right&quot;:2.9630000591278076,&quot;top&quot;:5.0799999237060547},&quot;type&quot;:0}],&quot;type&quot;:0}"/>
  <p:tag name="KSO_WM_SLIDE_BACKGROUND" val="[&quot;belt&quot;]"/>
  <p:tag name="KSO_WM_SLIDE_RATIO" val="1.777778"/>
  <p:tag name="KSO_WM_SLIDE_ID" val="diagram2021083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396"/>
  <p:tag name="KSO_WM_SLIDE_POSITION" val="0*71"/>
  <p:tag name="KSO_WM_TAG_VERSION" val="1.0"/>
  <p:tag name="KSO_WM_BEAUTIFY_FLAG" val="#wm#"/>
  <p:tag name="KSO_WM_TEMPLATE_CATEGORY" val="diagram"/>
  <p:tag name="KSO_WM_TEMPLATE_INDEX" val="20210835"/>
  <p:tag name="KSO_WM_SLIDE_LAYOUT" val="a_d"/>
  <p:tag name="KSO_WM_SLIDE_LAYOUT_CNT" val="1_2"/>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3d5cdedb69174a308ab9b3309a45f79f&quot;,&quot;fill_align&quot;:&quot;lb&quot;,&quot;text_align&quot;:&quot;lb&quot;,&quot;text_direction&quot;:&quot;horizontal&quot;,&quot;chip_types&quot;:[&quot;header&quot;]},{&quot;fill_id&quot;:&quot;f52020562b90413a8868be7c5a3a1837&quot;,&quot;fill_align&quot;:&quot;lt&quot;,&quot;text_align&quot;:&quot;lt&quot;,&quot;text_direction&quot;:&quot;horizontal&quot;,&quot;chip_types&quot;:[&quot;text&quot;,&quot;picture&quot;,&quot;chart&quot;,&quot;table&quot;]},{&quot;fill_id&quot;:&quot;5e198fca26c04837ab52bc92ec302281&quot;,&quot;fill_align&quot;:&quot;lm&quot;,&quot;text_align&quot;:&quot;lm&quot;,&quot;text_direction&quot;:&quot;horizontal&quot;,&quot;chip_types&quot;:[&quot;picture&quot;,&quot;chart&quot;,&quot;table&quot;],&quot;support_features&quot;:[&quot;collage&quot;,&quot;carousel&quot;]}]]"/>
  <p:tag name="KSO_WM_CHIP_XID" val="5eedb48faa51720c6c8f5014"/>
  <p:tag name="KSO_WM_SLIDE_CAN_ADD_NAVIGATION" val="1"/>
  <p:tag name="KSO_WM_CHIP_GROUPID" val="5eedb48faa51720c6c8f5013"/>
  <p:tag name="KSO_WM_SLIDE_BK_DARK_LIGHT" val="2"/>
  <p:tag name="KSO_WM_SLIDE_BACKGROUND_TYPE" val="belt"/>
  <p:tag name="KSO_WM_SLIDE_SUPPORT_FEATURE_TYPE" val="0"/>
  <p:tag name="KSO_WM_TEMPLATE_ASSEMBLE_XID" val="5f6231783b8f58ab2f1d71a4"/>
  <p:tag name="KSO_WM_TEMPLATE_ASSEMBLE_GROUPID" val="5f6231783b8f58ab2f1d71a4"/>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0835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0835"/>
  <p:tag name="KSO_WM_UNIT_VALUE" val="954"/>
  <p:tag name="KSO_WM_TEMPLATE_ASSEMBLE_XID" val="5f6231783b8f58ab2f1d71a4"/>
  <p:tag name="KSO_WM_TEMPLATE_ASSEMBLE_GROUPID" val="5f6231783b8f58ab2f1d71a4"/>
</p:tagLst>
</file>

<file path=ppt/tags/tag9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10835_1*a*1"/>
  <p:tag name="KSO_WM_TEMPLATE_CATEGORY" val="diagram"/>
  <p:tag name="KSO_WM_TEMPLATE_INDEX" val="2021083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b&quot;,&quot;fill_mode&quot;:&quot;full&quot;}"/>
  <p:tag name="KSO_WM_UNIT_DEC_AREA_ID" val="a8e724c52f6a40aba6f243de6c582820"/>
  <p:tag name="KSO_WM_ASSEMBLE_CHIP_INDEX" val="ba0f4b5c7b99475486c78cb54a9e5504"/>
  <p:tag name="KSO_WM_UNIT_TEXT_FILL_FORE_SCHEMECOLOR_INDEX_BRIGHTNESS" val="0"/>
  <p:tag name="KSO_WM_UNIT_TEXT_FILL_FORE_SCHEMECOLOR_INDEX" val="13"/>
  <p:tag name="KSO_WM_UNIT_TEXT_FILL_TYPE" val="1"/>
  <p:tag name="KSO_WM_TEMPLATE_ASSEMBLE_XID" val="5f6231783b8f58ab2f1d71a4"/>
  <p:tag name="KSO_WM_TEMPLATE_ASSEMBLE_GROUPID" val="5f6231783b8f58ab2f1d71a4"/>
  <p:tag name="KSO_WM_TAG_Front_Size" val=""/>
  <p:tag name="KSO_WM_TAG_Backgroup_Id" val=""/>
  <p:tag name="KSO_WM_TAG_Backgroup_Size" val=""/>
  <p:tag name="KSO_WM_TAG_Zoder_Position" val=""/>
</p:tagLst>
</file>

<file path=ppt/tags/tag99.xml><?xml version="1.0" encoding="utf-8"?>
<p:tagLst xmlns:a="http://schemas.openxmlformats.org/drawingml/2006/main" xmlns:r="http://schemas.openxmlformats.org/officeDocument/2006/relationships" xmlns:p="http://schemas.openxmlformats.org/presentationml/2006/main">
  <p:tag name="KSO_WM_UNIT_VALUE" val="635*1734"/>
  <p:tag name="KSO_WM_UNIT_HIGHLIGHT" val="0"/>
  <p:tag name="KSO_WM_UNIT_COMPATIBLE" val="0"/>
  <p:tag name="KSO_WM_UNIT_DIAGRAM_ISNUMVISUAL" val="0"/>
  <p:tag name="KSO_WM_UNIT_DIAGRAM_ISREFERUNIT" val="0"/>
  <p:tag name="KSO_WM_UNIT_TYPE" val="d"/>
  <p:tag name="KSO_WM_UNIT_INDEX" val="2"/>
  <p:tag name="KSO_WM_UNIT_ID" val="diagram20210835_1*d*2"/>
  <p:tag name="KSO_WM_TEMPLATE_CATEGORY" val="diagram"/>
  <p:tag name="KSO_WM_TEMPLATE_INDEX" val="20210835"/>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lt&quot;,&quot;fill_mode&quot;:&quot;full&quot;}"/>
  <p:tag name="KSO_WM_UNIT_DEC_AREA_ID" val="4bf6334b1b394888a6e0c38380d4b1d7"/>
  <p:tag name="KSO_WM_ASSEMBLE_CHIP_INDEX" val="8dff33d91aa44e1bac9b93db05b7cd38"/>
  <p:tag name="KSO_WM_UNIT_PLACING_PICTURE" val="8dff33d91aa44e1bac9b93db05b7cd38"/>
  <p:tag name="KSO_WM_UNIT_SUPPORT_UNIT_TYPE" val="[&quot;d&quot;,&quot;α&quot;,&quot;β&quot;]"/>
  <p:tag name="KSO_WM_TEMPLATE_ASSEMBLE_XID" val="5f6231783b8f58ab2f1d71a4"/>
  <p:tag name="KSO_WM_TEMPLATE_ASSEMBLE_GROUPID" val="5f6231783b8f58ab2f1d71a4"/>
  <p:tag name="KSO_WM_TAG_Front_Size" val=""/>
  <p:tag name="KSO_WM_TAG_Backgroup_Id" val=""/>
  <p:tag name="KSO_WM_TAG_Backgroup_Size" val=""/>
  <p:tag name="KSO_WM_TAG_Zoder_Position"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3646</Words>
  <Application>Microsoft Office PowerPoint</Application>
  <PresentationFormat>全屏显示(4:3)</PresentationFormat>
  <Paragraphs>195</Paragraphs>
  <Slides>39</Slides>
  <Notes>9</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全文主旨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hj</dc:creator>
  <cp:lastModifiedBy>hj</cp:lastModifiedBy>
  <cp:revision>1</cp:revision>
  <dcterms:created xsi:type="dcterms:W3CDTF">2021-09-13T04:35:15Z</dcterms:created>
  <dcterms:modified xsi:type="dcterms:W3CDTF">2021-09-13T04:35:46Z</dcterms:modified>
</cp:coreProperties>
</file>