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0" r:id="rId3"/>
    <p:sldId id="412" r:id="rId4"/>
    <p:sldId id="416" r:id="rId5"/>
    <p:sldId id="418" r:id="rId6"/>
    <p:sldId id="422" r:id="rId7"/>
    <p:sldId id="417" r:id="rId8"/>
    <p:sldId id="550" r:id="rId9"/>
    <p:sldId id="547" r:id="rId10"/>
    <p:sldId id="423" r:id="rId11"/>
    <p:sldId id="548" r:id="rId12"/>
    <p:sldId id="549" r:id="rId13"/>
    <p:sldId id="424" r:id="rId14"/>
    <p:sldId id="428" r:id="rId15"/>
    <p:sldId id="427" r:id="rId16"/>
    <p:sldId id="429" r:id="rId17"/>
    <p:sldId id="463" r:id="rId18"/>
    <p:sldId id="472" r:id="rId19"/>
    <p:sldId id="464" r:id="rId20"/>
    <p:sldId id="465" r:id="rId21"/>
    <p:sldId id="468" r:id="rId22"/>
    <p:sldId id="467" r:id="rId23"/>
    <p:sldId id="469" r:id="rId24"/>
    <p:sldId id="470" r:id="rId25"/>
    <p:sldId id="471" r:id="rId26"/>
    <p:sldId id="473" r:id="rId27"/>
    <p:sldId id="474" r:id="rId28"/>
    <p:sldId id="475" r:id="rId29"/>
    <p:sldId id="476" r:id="rId30"/>
    <p:sldId id="477" r:id="rId31"/>
    <p:sldId id="478" r:id="rId32"/>
    <p:sldId id="479" r:id="rId33"/>
    <p:sldId id="492" r:id="rId34"/>
    <p:sldId id="480" r:id="rId35"/>
    <p:sldId id="481" r:id="rId36"/>
    <p:sldId id="482" r:id="rId37"/>
    <p:sldId id="483" r:id="rId38"/>
    <p:sldId id="484" r:id="rId39"/>
    <p:sldId id="485" r:id="rId40"/>
    <p:sldId id="486" r:id="rId41"/>
    <p:sldId id="487" r:id="rId42"/>
    <p:sldId id="488" r:id="rId43"/>
    <p:sldId id="493" r:id="rId44"/>
    <p:sldId id="489" r:id="rId45"/>
    <p:sldId id="490" r:id="rId46"/>
    <p:sldId id="491" r:id="rId47"/>
    <p:sldId id="629" r:id="rId48"/>
    <p:sldId id="432" r:id="rId49"/>
    <p:sldId id="433" r:id="rId50"/>
    <p:sldId id="411" r:id="rId51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tags" Target="tags/tag576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74.xml" /><Relationship Id="rId4" Type="http://schemas.openxmlformats.org/officeDocument/2006/relationships/image" Target="../media/image3.png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9.xml" /><Relationship Id="rId4" Type="http://schemas.openxmlformats.org/officeDocument/2006/relationships/image" Target="../media/image3.png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image" Target="../media/image2.png" /><Relationship Id="rId4" Type="http://schemas.openxmlformats.org/officeDocument/2006/relationships/tags" Target="../tags/tag97.xml" /><Relationship Id="rId5" Type="http://schemas.openxmlformats.org/officeDocument/2006/relationships/image" Target="../media/image3.png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tags" Target="../tags/tag112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05.xml" /><Relationship Id="rId3" Type="http://schemas.openxmlformats.org/officeDocument/2006/relationships/image" Target="../media/image2.png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20.xml" /><Relationship Id="rId11" Type="http://schemas.openxmlformats.org/officeDocument/2006/relationships/tags" Target="../tags/tag121.xml" /><Relationship Id="rId12" Type="http://schemas.openxmlformats.org/officeDocument/2006/relationships/tags" Target="../tags/tag122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14.xml" /><Relationship Id="rId3" Type="http://schemas.openxmlformats.org/officeDocument/2006/relationships/image" Target="../media/image2.png" /><Relationship Id="rId4" Type="http://schemas.openxmlformats.org/officeDocument/2006/relationships/tags" Target="../tags/tag115.xml" /><Relationship Id="rId5" Type="http://schemas.openxmlformats.org/officeDocument/2006/relationships/image" Target="../media/image3.png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10" Type="http://schemas.openxmlformats.org/officeDocument/2006/relationships/tags" Target="../tags/tag130.xml" /><Relationship Id="rId11" Type="http://schemas.openxmlformats.org/officeDocument/2006/relationships/tags" Target="../tags/tag131.xml" /><Relationship Id="rId12" Type="http://schemas.openxmlformats.org/officeDocument/2006/relationships/tags" Target="../tags/tag132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24.xml" /><Relationship Id="rId3" Type="http://schemas.openxmlformats.org/officeDocument/2006/relationships/image" Target="../media/image2.png" /><Relationship Id="rId4" Type="http://schemas.openxmlformats.org/officeDocument/2006/relationships/tags" Target="../tags/tag125.xml" /><Relationship Id="rId5" Type="http://schemas.openxmlformats.org/officeDocument/2006/relationships/image" Target="../media/image3.png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10" Type="http://schemas.openxmlformats.org/officeDocument/2006/relationships/tags" Target="../tags/tag140.xml" /><Relationship Id="rId11" Type="http://schemas.openxmlformats.org/officeDocument/2006/relationships/tags" Target="../tags/tag141.xml" /><Relationship Id="rId12" Type="http://schemas.openxmlformats.org/officeDocument/2006/relationships/tags" Target="../tags/tag142.xml" /><Relationship Id="rId13" Type="http://schemas.openxmlformats.org/officeDocument/2006/relationships/tags" Target="../tags/tag143.xml" /><Relationship Id="rId14" Type="http://schemas.openxmlformats.org/officeDocument/2006/relationships/tags" Target="../tags/tag144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34.xml" /><Relationship Id="rId3" Type="http://schemas.openxmlformats.org/officeDocument/2006/relationships/image" Target="../media/image2.png" /><Relationship Id="rId4" Type="http://schemas.openxmlformats.org/officeDocument/2006/relationships/tags" Target="../tags/tag135.xml" /><Relationship Id="rId5" Type="http://schemas.openxmlformats.org/officeDocument/2006/relationships/image" Target="../media/image3.png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.xml" /><Relationship Id="rId10" Type="http://schemas.openxmlformats.org/officeDocument/2006/relationships/tags" Target="../tags/tag152.xml" /><Relationship Id="rId11" Type="http://schemas.openxmlformats.org/officeDocument/2006/relationships/tags" Target="../tags/tag153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46.xml" /><Relationship Id="rId3" Type="http://schemas.openxmlformats.org/officeDocument/2006/relationships/image" Target="../media/image2.png" /><Relationship Id="rId4" Type="http://schemas.openxmlformats.org/officeDocument/2006/relationships/tags" Target="../tags/tag147.xml" /><Relationship Id="rId5" Type="http://schemas.openxmlformats.org/officeDocument/2006/relationships/image" Target="../media/image6.png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tags" Target="../tags/tag150.xml" /><Relationship Id="rId9" Type="http://schemas.openxmlformats.org/officeDocument/2006/relationships/tags" Target="../tags/tag15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10" Type="http://schemas.openxmlformats.org/officeDocument/2006/relationships/tags" Target="../tags/tag18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2.xml" /><Relationship Id="rId4" Type="http://schemas.openxmlformats.org/officeDocument/2006/relationships/image" Target="../media/image3.png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ags" Target="../tags/tag16.xml" /><Relationship Id="rId9" Type="http://schemas.openxmlformats.org/officeDocument/2006/relationships/tags" Target="../tags/tag1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image" Target="../media/image4.png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tags" Target="../tags/tag24.xml" /><Relationship Id="rId8" Type="http://schemas.openxmlformats.org/officeDocument/2006/relationships/tags" Target="../tags/tag25.xml" /><Relationship Id="rId9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tags" Target="../tags/tag33.xml" /><Relationship Id="rId11" Type="http://schemas.openxmlformats.org/officeDocument/2006/relationships/tags" Target="../tags/tag34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27.xml" /><Relationship Id="rId4" Type="http://schemas.openxmlformats.org/officeDocument/2006/relationships/image" Target="../media/image3.png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10" Type="http://schemas.openxmlformats.org/officeDocument/2006/relationships/tags" Target="../tags/tag42.xml" /><Relationship Id="rId11" Type="http://schemas.openxmlformats.org/officeDocument/2006/relationships/tags" Target="../tags/tag43.xml" /><Relationship Id="rId12" Type="http://schemas.openxmlformats.org/officeDocument/2006/relationships/tags" Target="../tags/tag44.xml" /><Relationship Id="rId13" Type="http://schemas.openxmlformats.org/officeDocument/2006/relationships/tags" Target="../tags/tag45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36.xml" /><Relationship Id="rId4" Type="http://schemas.openxmlformats.org/officeDocument/2006/relationships/image" Target="../media/image3.png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tags" Target="../tags/tag4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image" Target="../media/image5.png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10" Type="http://schemas.openxmlformats.org/officeDocument/2006/relationships/tags" Target="../tags/tag63.xml" /><Relationship Id="rId11" Type="http://schemas.openxmlformats.org/officeDocument/2006/relationships/tags" Target="../tags/tag64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57.xml" /><Relationship Id="rId4" Type="http://schemas.openxmlformats.org/officeDocument/2006/relationships/image" Target="../media/image3.png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tags" Target="../tags/tag60.xml" /><Relationship Id="rId8" Type="http://schemas.openxmlformats.org/officeDocument/2006/relationships/tags" Target="../tags/tag61.xml" /><Relationship Id="rId9" Type="http://schemas.openxmlformats.org/officeDocument/2006/relationships/tags" Target="../tags/tag6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10" Type="http://schemas.openxmlformats.org/officeDocument/2006/relationships/tags" Target="../tags/tag72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66.xml" /><Relationship Id="rId4" Type="http://schemas.openxmlformats.org/officeDocument/2006/relationships/image" Target="../media/image3.png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155" y="735096"/>
            <a:ext cx="5486400" cy="5387807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4" hasCustomPrompt="1"/>
            <p:custDataLst>
              <p:tags r:id="rId7"/>
            </p:custDataLst>
          </p:nvPr>
        </p:nvSpPr>
        <p:spPr>
          <a:xfrm>
            <a:off x="1038860" y="3632201"/>
            <a:ext cx="4826000" cy="37020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ct val="0"/>
              </a:spcAft>
              <a:buClrTx/>
              <a:buSzTx/>
            </a:pPr>
            <a:r>
              <a:rPr lang="zh-CN" altLang="en-US"/>
              <a:t>单击此处编辑副标题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 idx="15" hasCustomPrompt="1"/>
            <p:custDataLst>
              <p:tags r:id="rId8"/>
            </p:custDataLst>
          </p:nvPr>
        </p:nvSpPr>
        <p:spPr>
          <a:xfrm>
            <a:off x="1038861" y="2236424"/>
            <a:ext cx="4825365" cy="1191307"/>
          </a:xfrm>
        </p:spPr>
        <p:txBody>
          <a:bodyPr vert="horz" lIns="0" tIns="0" rIns="0" bIns="0" rtlCol="0" anchor="b" anchorCtr="0">
            <a:normAutofit/>
          </a:bodyPr>
          <a:lstStyle>
            <a:lvl1pPr>
              <a:defRPr lang="zh-CN" altLang="en-US" sz="4800" b="0" spc="6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  <p:cxnSp>
        <p:nvCxnSpPr>
          <p:cNvPr id="11" name="直接连接符 10"/>
          <p:cNvCxnSpPr/>
          <p:nvPr userDrawn="1">
            <p:custDataLst>
              <p:tags r:id="rId9"/>
            </p:custDataLst>
          </p:nvPr>
        </p:nvCxnSpPr>
        <p:spPr>
          <a:xfrm>
            <a:off x="1015365" y="4187190"/>
            <a:ext cx="47650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6" hasCustomPrompt="1"/>
            <p:custDataLst>
              <p:tags r:id="rId10"/>
            </p:custDataLst>
          </p:nvPr>
        </p:nvSpPr>
        <p:spPr>
          <a:xfrm>
            <a:off x="1015365" y="4371975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汇报人姓名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7" hasCustomPrompt="1"/>
            <p:custDataLst>
              <p:tags r:id="rId11"/>
            </p:custDataLst>
          </p:nvPr>
        </p:nvSpPr>
        <p:spPr>
          <a:xfrm>
            <a:off x="1015364" y="4881332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汇报日期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35096"/>
            <a:ext cx="5486400" cy="538780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idx="13" hasCustomPrompt="1"/>
            <p:custDataLst>
              <p:tags r:id="rId7"/>
            </p:custDataLst>
          </p:nvPr>
        </p:nvSpPr>
        <p:spPr>
          <a:xfrm>
            <a:off x="9777095" y="1239202"/>
            <a:ext cx="666895" cy="4380230"/>
          </a:xfrm>
          <a:noFill/>
        </p:spPr>
        <p:txBody>
          <a:bodyPr vert="eaVert" wrap="square" lIns="0" tIns="0" rIns="0" bIns="0" rtlCol="0" anchor="b" anchorCtr="0">
            <a:normAutofit/>
          </a:bodyPr>
          <a:lstStyle>
            <a:lvl1pPr marL="0" indent="0" algn="dist">
              <a:buNone/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0" lvl="0"/>
            <a:r>
              <a:rPr lang="zh-CN" altLang="en-US"/>
              <a:t>单击此处编辑文本</a:t>
            </a:r>
          </a:p>
        </p:txBody>
      </p:sp>
      <p:cxnSp>
        <p:nvCxnSpPr>
          <p:cNvPr id="7" name="直接连接符 6"/>
          <p:cNvCxnSpPr/>
          <p:nvPr userDrawn="1">
            <p:custDataLst>
              <p:tags r:id="rId8"/>
            </p:custDataLst>
          </p:nvPr>
        </p:nvCxnSpPr>
        <p:spPr>
          <a:xfrm flipH="1">
            <a:off x="9573895" y="1239202"/>
            <a:ext cx="0" cy="43783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7"/>
          <p:cNvSpPr>
            <a:spLocks noGrp="1"/>
          </p:cNvSpPr>
          <p:nvPr>
            <p:ph type="title" idx="14" hasCustomPrompt="1"/>
            <p:custDataLst>
              <p:tags r:id="rId9"/>
            </p:custDataLst>
          </p:nvPr>
        </p:nvSpPr>
        <p:spPr>
          <a:xfrm>
            <a:off x="7966710" y="1238567"/>
            <a:ext cx="1403985" cy="4380230"/>
          </a:xfrm>
          <a:noFill/>
        </p:spPr>
        <p:txBody>
          <a:bodyPr vert="eaVert" wrap="square" lIns="0" tIns="0" rIns="0" bIns="0" rtlCol="0" anchor="t" anchorCtr="0">
            <a:normAutofit/>
          </a:bodyPr>
          <a:lstStyle>
            <a:lvl1pPr>
              <a:defRPr lang="zh-CN" altLang="en-US" sz="6600" b="0" spc="14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</a:lstStyle>
          <a:p>
            <a:pPr marL="0" lvl="0"/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05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322060"/>
            <a:ext cx="720090" cy="53594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952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480" y="5652770"/>
            <a:ext cx="1619885" cy="120523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7055"/>
            <a:ext cx="1619885" cy="1210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99333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7861453" y="1769866"/>
            <a:ext cx="1498294" cy="3632812"/>
          </a:xfrm>
        </p:spPr>
        <p:txBody>
          <a:bodyPr vert="eaVert" anchor="b"/>
          <a:lstStyle>
            <a:lvl1pPr algn="ctr">
              <a:defRPr sz="6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sz="quarter" idx="13" hasCustomPrompt="1"/>
            <p:custDataLst>
              <p:tags r:id="rId8"/>
            </p:custDataLst>
          </p:nvPr>
        </p:nvSpPr>
        <p:spPr>
          <a:xfrm>
            <a:off x="3021376" y="1769866"/>
            <a:ext cx="4692440" cy="3633176"/>
          </a:xfrm>
        </p:spPr>
        <p:txBody>
          <a:bodyPr vert="eaVert" anchor="t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69184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5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5.xml" /><Relationship Id="rId21" Type="http://schemas.openxmlformats.org/officeDocument/2006/relationships/tags" Target="../tags/tag156.xml" /><Relationship Id="rId22" Type="http://schemas.openxmlformats.org/officeDocument/2006/relationships/tags" Target="../tags/tag157.xml" /><Relationship Id="rId23" Type="http://schemas.openxmlformats.org/officeDocument/2006/relationships/tags" Target="../tags/tag158.xml" /><Relationship Id="rId24" Type="http://schemas.openxmlformats.org/officeDocument/2006/relationships/tags" Target="../tags/tag159.xml" /><Relationship Id="rId25" Type="http://schemas.openxmlformats.org/officeDocument/2006/relationships/tags" Target="../tags/tag160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>
          <a:solidFill>
            <a:schemeClr val="tx1"/>
          </a:solidFill>
          <a:uFillTx/>
          <a:latin typeface="Arial" pitchFamily="34" charset="0"/>
          <a:ea typeface="汉仪尚巍手书W" panose="00020600040101010101" pitchFamily="18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4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tags" Target="../tags/tag22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40.xml" /><Relationship Id="rId11" Type="http://schemas.openxmlformats.org/officeDocument/2006/relationships/tags" Target="../tags/tag241.xml" /><Relationship Id="rId12" Type="http://schemas.openxmlformats.org/officeDocument/2006/relationships/tags" Target="../tags/tag242.xml" /><Relationship Id="rId13" Type="http://schemas.openxmlformats.org/officeDocument/2006/relationships/tags" Target="../tags/tag243.xml" /><Relationship Id="rId14" Type="http://schemas.openxmlformats.org/officeDocument/2006/relationships/tags" Target="../tags/tag244.xml" /><Relationship Id="rId15" Type="http://schemas.openxmlformats.org/officeDocument/2006/relationships/tags" Target="../tags/tag245.xml" /><Relationship Id="rId16" Type="http://schemas.openxmlformats.org/officeDocument/2006/relationships/tags" Target="../tags/tag246.xml" /><Relationship Id="rId17" Type="http://schemas.openxmlformats.org/officeDocument/2006/relationships/tags" Target="../tags/tag247.xml" /><Relationship Id="rId18" Type="http://schemas.openxmlformats.org/officeDocument/2006/relationships/tags" Target="../tags/tag248.xml" /><Relationship Id="rId19" Type="http://schemas.openxmlformats.org/officeDocument/2006/relationships/tags" Target="../tags/tag249.xml" /><Relationship Id="rId2" Type="http://schemas.openxmlformats.org/officeDocument/2006/relationships/tags" Target="../tags/tag232.xml" /><Relationship Id="rId20" Type="http://schemas.openxmlformats.org/officeDocument/2006/relationships/tags" Target="../tags/tag250.xml" /><Relationship Id="rId21" Type="http://schemas.openxmlformats.org/officeDocument/2006/relationships/tags" Target="../tags/tag251.xml" /><Relationship Id="rId22" Type="http://schemas.openxmlformats.org/officeDocument/2006/relationships/tags" Target="../tags/tag252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65.xml" /><Relationship Id="rId11" Type="http://schemas.openxmlformats.org/officeDocument/2006/relationships/tags" Target="../tags/tag266.xml" /><Relationship Id="rId12" Type="http://schemas.openxmlformats.org/officeDocument/2006/relationships/tags" Target="../tags/tag267.xml" /><Relationship Id="rId13" Type="http://schemas.openxmlformats.org/officeDocument/2006/relationships/tags" Target="../tags/tag268.xml" /><Relationship Id="rId14" Type="http://schemas.openxmlformats.org/officeDocument/2006/relationships/tags" Target="../tags/tag269.xml" /><Relationship Id="rId15" Type="http://schemas.openxmlformats.org/officeDocument/2006/relationships/tags" Target="../tags/tag270.xml" /><Relationship Id="rId16" Type="http://schemas.openxmlformats.org/officeDocument/2006/relationships/tags" Target="../tags/tag271.xml" /><Relationship Id="rId17" Type="http://schemas.openxmlformats.org/officeDocument/2006/relationships/tags" Target="../tags/tag272.xml" /><Relationship Id="rId18" Type="http://schemas.openxmlformats.org/officeDocument/2006/relationships/tags" Target="../tags/tag273.xml" /><Relationship Id="rId19" Type="http://schemas.openxmlformats.org/officeDocument/2006/relationships/tags" Target="../tags/tag274.xml" /><Relationship Id="rId2" Type="http://schemas.openxmlformats.org/officeDocument/2006/relationships/tags" Target="../tags/tag257.xml" /><Relationship Id="rId20" Type="http://schemas.openxmlformats.org/officeDocument/2006/relationships/tags" Target="../tags/tag275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tags" Target="../tags/tag260.xml" /><Relationship Id="rId6" Type="http://schemas.openxmlformats.org/officeDocument/2006/relationships/tags" Target="../tags/tag261.xml" /><Relationship Id="rId7" Type="http://schemas.openxmlformats.org/officeDocument/2006/relationships/tags" Target="../tags/tag262.xml" /><Relationship Id="rId8" Type="http://schemas.openxmlformats.org/officeDocument/2006/relationships/tags" Target="../tags/tag263.xml" /><Relationship Id="rId9" Type="http://schemas.openxmlformats.org/officeDocument/2006/relationships/tags" Target="../tags/tag26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84.xml" /><Relationship Id="rId11" Type="http://schemas.openxmlformats.org/officeDocument/2006/relationships/tags" Target="../tags/tag285.xml" /><Relationship Id="rId12" Type="http://schemas.openxmlformats.org/officeDocument/2006/relationships/tags" Target="../tags/tag286.xml" /><Relationship Id="rId13" Type="http://schemas.openxmlformats.org/officeDocument/2006/relationships/tags" Target="../tags/tag287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tags" Target="../tags/tag280.xml" /><Relationship Id="rId7" Type="http://schemas.openxmlformats.org/officeDocument/2006/relationships/tags" Target="../tags/tag281.xml" /><Relationship Id="rId8" Type="http://schemas.openxmlformats.org/officeDocument/2006/relationships/tags" Target="../tags/tag282.xml" /><Relationship Id="rId9" Type="http://schemas.openxmlformats.org/officeDocument/2006/relationships/tags" Target="../tags/tag28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96.xml" /><Relationship Id="rId11" Type="http://schemas.openxmlformats.org/officeDocument/2006/relationships/tags" Target="../tags/tag297.xml" /><Relationship Id="rId12" Type="http://schemas.openxmlformats.org/officeDocument/2006/relationships/tags" Target="../tags/tag298.xml" /><Relationship Id="rId2" Type="http://schemas.openxmlformats.org/officeDocument/2006/relationships/tags" Target="../tags/tag288.xml" /><Relationship Id="rId3" Type="http://schemas.openxmlformats.org/officeDocument/2006/relationships/tags" Target="../tags/tag289.xml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tags" Target="../tags/tag292.xml" /><Relationship Id="rId7" Type="http://schemas.openxmlformats.org/officeDocument/2006/relationships/tags" Target="../tags/tag293.xml" /><Relationship Id="rId8" Type="http://schemas.openxmlformats.org/officeDocument/2006/relationships/tags" Target="../tags/tag294.xml" /><Relationship Id="rId9" Type="http://schemas.openxmlformats.org/officeDocument/2006/relationships/tags" Target="../tags/tag29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99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11.xml" /><Relationship Id="rId11" Type="http://schemas.openxmlformats.org/officeDocument/2006/relationships/tags" Target="../tags/tag312.xml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Relationship Id="rId8" Type="http://schemas.openxmlformats.org/officeDocument/2006/relationships/tags" Target="../tags/tag309.xml" /><Relationship Id="rId9" Type="http://schemas.openxmlformats.org/officeDocument/2006/relationships/tags" Target="../tags/tag31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21.xml" /><Relationship Id="rId11" Type="http://schemas.openxmlformats.org/officeDocument/2006/relationships/tags" Target="../tags/tag322.xml" /><Relationship Id="rId12" Type="http://schemas.openxmlformats.org/officeDocument/2006/relationships/tags" Target="../tags/tag323.xml" /><Relationship Id="rId13" Type="http://schemas.openxmlformats.org/officeDocument/2006/relationships/tags" Target="../tags/tag324.xml" /><Relationship Id="rId2" Type="http://schemas.openxmlformats.org/officeDocument/2006/relationships/tags" Target="../tags/tag313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tags" Target="../tags/tag317.xml" /><Relationship Id="rId7" Type="http://schemas.openxmlformats.org/officeDocument/2006/relationships/tags" Target="../tags/tag318.xml" /><Relationship Id="rId8" Type="http://schemas.openxmlformats.org/officeDocument/2006/relationships/tags" Target="../tags/tag319.xml" /><Relationship Id="rId9" Type="http://schemas.openxmlformats.org/officeDocument/2006/relationships/tags" Target="../tags/tag32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25.xml" /><Relationship Id="rId3" Type="http://schemas.openxmlformats.org/officeDocument/2006/relationships/tags" Target="../tags/tag326.xml" /><Relationship Id="rId4" Type="http://schemas.openxmlformats.org/officeDocument/2006/relationships/tags" Target="../tags/tag327.xml" /><Relationship Id="rId5" Type="http://schemas.openxmlformats.org/officeDocument/2006/relationships/tags" Target="../tags/tag32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37.xml" /><Relationship Id="rId11" Type="http://schemas.openxmlformats.org/officeDocument/2006/relationships/tags" Target="../tags/tag338.xml" /><Relationship Id="rId2" Type="http://schemas.openxmlformats.org/officeDocument/2006/relationships/tags" Target="../tags/tag329.xml" /><Relationship Id="rId3" Type="http://schemas.openxmlformats.org/officeDocument/2006/relationships/tags" Target="../tags/tag330.xml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39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Relationship Id="rId7" Type="http://schemas.openxmlformats.org/officeDocument/2006/relationships/tags" Target="../tags/tag344.xml" /><Relationship Id="rId8" Type="http://schemas.openxmlformats.org/officeDocument/2006/relationships/tags" Target="../tags/tag34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46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tags" Target="../tags/tag349.xml" /><Relationship Id="rId6" Type="http://schemas.openxmlformats.org/officeDocument/2006/relationships/tags" Target="../tags/tag350.xml" /><Relationship Id="rId7" Type="http://schemas.openxmlformats.org/officeDocument/2006/relationships/tags" Target="../tags/tag351.xml" /><Relationship Id="rId8" Type="http://schemas.openxmlformats.org/officeDocument/2006/relationships/tags" Target="../tags/tag352.xml" /><Relationship Id="rId9" Type="http://schemas.openxmlformats.org/officeDocument/2006/relationships/tags" Target="../tags/tag35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354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Relationship Id="rId7" Type="http://schemas.openxmlformats.org/officeDocument/2006/relationships/tags" Target="../tags/tag35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68.xml" /><Relationship Id="rId2" Type="http://schemas.openxmlformats.org/officeDocument/2006/relationships/tags" Target="../tags/tag360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tags" Target="../tags/tag365.xml" /><Relationship Id="rId8" Type="http://schemas.openxmlformats.org/officeDocument/2006/relationships/tags" Target="../tags/tag366.xml" /><Relationship Id="rId9" Type="http://schemas.openxmlformats.org/officeDocument/2006/relationships/tags" Target="../tags/tag36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69.xml" /><Relationship Id="rId3" Type="http://schemas.openxmlformats.org/officeDocument/2006/relationships/tags" Target="../tags/tag370.xml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74.xml" /><Relationship Id="rId3" Type="http://schemas.openxmlformats.org/officeDocument/2006/relationships/tags" Target="../tags/tag375.xml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tags" Target="../tags/tag37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79.xml" /><Relationship Id="rId3" Type="http://schemas.openxmlformats.org/officeDocument/2006/relationships/tags" Target="../tags/tag380.xml" /><Relationship Id="rId4" Type="http://schemas.openxmlformats.org/officeDocument/2006/relationships/tags" Target="../tags/tag381.xml" /><Relationship Id="rId5" Type="http://schemas.openxmlformats.org/officeDocument/2006/relationships/tags" Target="../tags/tag382.xml" /><Relationship Id="rId6" Type="http://schemas.openxmlformats.org/officeDocument/2006/relationships/tags" Target="../tags/tag383.xml" /><Relationship Id="rId7" Type="http://schemas.openxmlformats.org/officeDocument/2006/relationships/tags" Target="../tags/tag384.xml" /><Relationship Id="rId8" Type="http://schemas.openxmlformats.org/officeDocument/2006/relationships/tags" Target="../tags/tag385.xml" /><Relationship Id="rId9" Type="http://schemas.openxmlformats.org/officeDocument/2006/relationships/tags" Target="../tags/tag38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87.xml" /><Relationship Id="rId3" Type="http://schemas.openxmlformats.org/officeDocument/2006/relationships/tags" Target="../tags/tag388.xml" /><Relationship Id="rId4" Type="http://schemas.openxmlformats.org/officeDocument/2006/relationships/tags" Target="../tags/tag389.xml" /><Relationship Id="rId5" Type="http://schemas.openxmlformats.org/officeDocument/2006/relationships/tags" Target="../tags/tag39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81.xml" /><Relationship Id="rId3" Type="http://schemas.openxmlformats.org/officeDocument/2006/relationships/tags" Target="../tags/tag182.xml" /><Relationship Id="rId4" Type="http://schemas.openxmlformats.org/officeDocument/2006/relationships/tags" Target="../tags/tag183.xml" /><Relationship Id="rId5" Type="http://schemas.openxmlformats.org/officeDocument/2006/relationships/tags" Target="../tags/tag184.xml" /><Relationship Id="rId6" Type="http://schemas.openxmlformats.org/officeDocument/2006/relationships/tags" Target="../tags/tag185.xml" /><Relationship Id="rId7" Type="http://schemas.openxmlformats.org/officeDocument/2006/relationships/tags" Target="../tags/tag18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99.xml" /><Relationship Id="rId11" Type="http://schemas.openxmlformats.org/officeDocument/2006/relationships/tags" Target="../tags/tag400.xml" /><Relationship Id="rId12" Type="http://schemas.openxmlformats.org/officeDocument/2006/relationships/tags" Target="../tags/tag401.xml" /><Relationship Id="rId13" Type="http://schemas.openxmlformats.org/officeDocument/2006/relationships/tags" Target="../tags/tag402.xml" /><Relationship Id="rId2" Type="http://schemas.openxmlformats.org/officeDocument/2006/relationships/tags" Target="../tags/tag391.xml" /><Relationship Id="rId3" Type="http://schemas.openxmlformats.org/officeDocument/2006/relationships/tags" Target="../tags/tag392.xml" /><Relationship Id="rId4" Type="http://schemas.openxmlformats.org/officeDocument/2006/relationships/tags" Target="../tags/tag393.xml" /><Relationship Id="rId5" Type="http://schemas.openxmlformats.org/officeDocument/2006/relationships/tags" Target="../tags/tag394.xml" /><Relationship Id="rId6" Type="http://schemas.openxmlformats.org/officeDocument/2006/relationships/tags" Target="../tags/tag395.xml" /><Relationship Id="rId7" Type="http://schemas.openxmlformats.org/officeDocument/2006/relationships/tags" Target="../tags/tag396.xml" /><Relationship Id="rId8" Type="http://schemas.openxmlformats.org/officeDocument/2006/relationships/tags" Target="../tags/tag397.xml" /><Relationship Id="rId9" Type="http://schemas.openxmlformats.org/officeDocument/2006/relationships/tags" Target="../tags/tag39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03.xml" /><Relationship Id="rId3" Type="http://schemas.openxmlformats.org/officeDocument/2006/relationships/tags" Target="../tags/tag404.xml" /><Relationship Id="rId4" Type="http://schemas.openxmlformats.org/officeDocument/2006/relationships/tags" Target="../tags/tag405.xml" /><Relationship Id="rId5" Type="http://schemas.openxmlformats.org/officeDocument/2006/relationships/tags" Target="../tags/tag40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14.xml" /><Relationship Id="rId11" Type="http://schemas.openxmlformats.org/officeDocument/2006/relationships/tags" Target="../tags/tag415.xml" /><Relationship Id="rId12" Type="http://schemas.openxmlformats.org/officeDocument/2006/relationships/tags" Target="../tags/tag416.xml" /><Relationship Id="rId13" Type="http://schemas.openxmlformats.org/officeDocument/2006/relationships/tags" Target="../tags/tag417.xml" /><Relationship Id="rId14" Type="http://schemas.openxmlformats.org/officeDocument/2006/relationships/tags" Target="../tags/tag418.xml" /><Relationship Id="rId15" Type="http://schemas.openxmlformats.org/officeDocument/2006/relationships/tags" Target="../tags/tag419.xml" /><Relationship Id="rId2" Type="http://schemas.openxmlformats.org/officeDocument/2006/relationships/audio" Target="../media/media1.wav" /><Relationship Id="rId3" Type="http://schemas.openxmlformats.org/officeDocument/2006/relationships/tags" Target="../tags/tag407.xml" /><Relationship Id="rId4" Type="http://schemas.openxmlformats.org/officeDocument/2006/relationships/tags" Target="../tags/tag408.xml" /><Relationship Id="rId5" Type="http://schemas.openxmlformats.org/officeDocument/2006/relationships/tags" Target="../tags/tag409.xml" /><Relationship Id="rId6" Type="http://schemas.openxmlformats.org/officeDocument/2006/relationships/tags" Target="../tags/tag410.xml" /><Relationship Id="rId7" Type="http://schemas.openxmlformats.org/officeDocument/2006/relationships/tags" Target="../tags/tag411.xml" /><Relationship Id="rId8" Type="http://schemas.openxmlformats.org/officeDocument/2006/relationships/tags" Target="../tags/tag412.xml" /><Relationship Id="rId9" Type="http://schemas.openxmlformats.org/officeDocument/2006/relationships/tags" Target="../tags/tag41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20.xml" /><Relationship Id="rId3" Type="http://schemas.openxmlformats.org/officeDocument/2006/relationships/tags" Target="../tags/tag421.xml" /><Relationship Id="rId4" Type="http://schemas.openxmlformats.org/officeDocument/2006/relationships/tags" Target="../tags/tag422.xml" /><Relationship Id="rId5" Type="http://schemas.openxmlformats.org/officeDocument/2006/relationships/tags" Target="../tags/tag423.xml" /><Relationship Id="rId6" Type="http://schemas.openxmlformats.org/officeDocument/2006/relationships/tags" Target="../tags/tag424.xml" /><Relationship Id="rId7" Type="http://schemas.openxmlformats.org/officeDocument/2006/relationships/tags" Target="../tags/tag425.xml" /><Relationship Id="rId8" Type="http://schemas.openxmlformats.org/officeDocument/2006/relationships/tags" Target="../tags/tag426.xml" /><Relationship Id="rId9" Type="http://schemas.openxmlformats.org/officeDocument/2006/relationships/tags" Target="../tags/tag42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28.xml" /><Relationship Id="rId3" Type="http://schemas.openxmlformats.org/officeDocument/2006/relationships/tags" Target="../tags/tag429.xml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Relationship Id="rId7" Type="http://schemas.openxmlformats.org/officeDocument/2006/relationships/tags" Target="../tags/tag433.xml" /><Relationship Id="rId8" Type="http://schemas.openxmlformats.org/officeDocument/2006/relationships/tags" Target="../tags/tag434.xml" /><Relationship Id="rId9" Type="http://schemas.openxmlformats.org/officeDocument/2006/relationships/tags" Target="../tags/tag43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44.xml" /><Relationship Id="rId2" Type="http://schemas.openxmlformats.org/officeDocument/2006/relationships/tags" Target="../tags/tag436.xml" /><Relationship Id="rId3" Type="http://schemas.openxmlformats.org/officeDocument/2006/relationships/tags" Target="../tags/tag437.xml" /><Relationship Id="rId4" Type="http://schemas.openxmlformats.org/officeDocument/2006/relationships/tags" Target="../tags/tag438.xml" /><Relationship Id="rId5" Type="http://schemas.openxmlformats.org/officeDocument/2006/relationships/tags" Target="../tags/tag439.xml" /><Relationship Id="rId6" Type="http://schemas.openxmlformats.org/officeDocument/2006/relationships/tags" Target="../tags/tag440.xml" /><Relationship Id="rId7" Type="http://schemas.openxmlformats.org/officeDocument/2006/relationships/tags" Target="../tags/tag441.xml" /><Relationship Id="rId8" Type="http://schemas.openxmlformats.org/officeDocument/2006/relationships/tags" Target="../tags/tag442.xml" /><Relationship Id="rId9" Type="http://schemas.openxmlformats.org/officeDocument/2006/relationships/tags" Target="../tags/tag44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45.xml" /><Relationship Id="rId3" Type="http://schemas.openxmlformats.org/officeDocument/2006/relationships/tags" Target="../tags/tag446.xml" /><Relationship Id="rId4" Type="http://schemas.openxmlformats.org/officeDocument/2006/relationships/tags" Target="../tags/tag447.xml" /><Relationship Id="rId5" Type="http://schemas.openxmlformats.org/officeDocument/2006/relationships/tags" Target="../tags/tag448.xml" /><Relationship Id="rId6" Type="http://schemas.openxmlformats.org/officeDocument/2006/relationships/tags" Target="../tags/tag449.xml" /><Relationship Id="rId7" Type="http://schemas.openxmlformats.org/officeDocument/2006/relationships/tags" Target="../tags/tag450.xml" /><Relationship Id="rId8" Type="http://schemas.openxmlformats.org/officeDocument/2006/relationships/tags" Target="../tags/tag45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60.xml" /><Relationship Id="rId2" Type="http://schemas.openxmlformats.org/officeDocument/2006/relationships/tags" Target="../tags/tag452.xml" /><Relationship Id="rId3" Type="http://schemas.openxmlformats.org/officeDocument/2006/relationships/tags" Target="../tags/tag453.xml" /><Relationship Id="rId4" Type="http://schemas.openxmlformats.org/officeDocument/2006/relationships/tags" Target="../tags/tag454.xml" /><Relationship Id="rId5" Type="http://schemas.openxmlformats.org/officeDocument/2006/relationships/tags" Target="../tags/tag455.xml" /><Relationship Id="rId6" Type="http://schemas.openxmlformats.org/officeDocument/2006/relationships/tags" Target="../tags/tag456.xml" /><Relationship Id="rId7" Type="http://schemas.openxmlformats.org/officeDocument/2006/relationships/tags" Target="../tags/tag457.xml" /><Relationship Id="rId8" Type="http://schemas.openxmlformats.org/officeDocument/2006/relationships/tags" Target="../tags/tag458.xml" /><Relationship Id="rId9" Type="http://schemas.openxmlformats.org/officeDocument/2006/relationships/tags" Target="../tags/tag459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61.xml" /><Relationship Id="rId3" Type="http://schemas.openxmlformats.org/officeDocument/2006/relationships/tags" Target="../tags/tag462.xml" /><Relationship Id="rId4" Type="http://schemas.openxmlformats.org/officeDocument/2006/relationships/tags" Target="../tags/tag463.xml" /><Relationship Id="rId5" Type="http://schemas.openxmlformats.org/officeDocument/2006/relationships/tags" Target="../tags/tag464.xml" /><Relationship Id="rId6" Type="http://schemas.openxmlformats.org/officeDocument/2006/relationships/tags" Target="../tags/tag465.xml" /><Relationship Id="rId7" Type="http://schemas.openxmlformats.org/officeDocument/2006/relationships/tags" Target="../tags/tag46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67.xml" /><Relationship Id="rId3" Type="http://schemas.openxmlformats.org/officeDocument/2006/relationships/tags" Target="../tags/tag468.xml" /><Relationship Id="rId4" Type="http://schemas.openxmlformats.org/officeDocument/2006/relationships/tags" Target="../tags/tag469.xml" /><Relationship Id="rId5" Type="http://schemas.openxmlformats.org/officeDocument/2006/relationships/tags" Target="../tags/tag470.xml" /><Relationship Id="rId6" Type="http://schemas.openxmlformats.org/officeDocument/2006/relationships/tags" Target="../tags/tag471.xml" /><Relationship Id="rId7" Type="http://schemas.openxmlformats.org/officeDocument/2006/relationships/tags" Target="../tags/tag472.xml" /><Relationship Id="rId8" Type="http://schemas.openxmlformats.org/officeDocument/2006/relationships/tags" Target="../tags/tag47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87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74.xml" /><Relationship Id="rId3" Type="http://schemas.openxmlformats.org/officeDocument/2006/relationships/tags" Target="../tags/tag475.xml" /><Relationship Id="rId4" Type="http://schemas.openxmlformats.org/officeDocument/2006/relationships/tags" Target="../tags/tag476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77.xml" /><Relationship Id="rId3" Type="http://schemas.openxmlformats.org/officeDocument/2006/relationships/tags" Target="../tags/tag478.xml" /><Relationship Id="rId4" Type="http://schemas.openxmlformats.org/officeDocument/2006/relationships/tags" Target="../tags/tag479.xml" /><Relationship Id="rId5" Type="http://schemas.openxmlformats.org/officeDocument/2006/relationships/tags" Target="../tags/tag48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89.xml" /><Relationship Id="rId11" Type="http://schemas.openxmlformats.org/officeDocument/2006/relationships/tags" Target="../tags/tag490.xml" /><Relationship Id="rId12" Type="http://schemas.openxmlformats.org/officeDocument/2006/relationships/tags" Target="../tags/tag491.xml" /><Relationship Id="rId13" Type="http://schemas.openxmlformats.org/officeDocument/2006/relationships/tags" Target="../tags/tag492.xml" /><Relationship Id="rId14" Type="http://schemas.openxmlformats.org/officeDocument/2006/relationships/tags" Target="../tags/tag493.xml" /><Relationship Id="rId15" Type="http://schemas.openxmlformats.org/officeDocument/2006/relationships/tags" Target="../tags/tag494.xml" /><Relationship Id="rId16" Type="http://schemas.openxmlformats.org/officeDocument/2006/relationships/tags" Target="../tags/tag495.xml" /><Relationship Id="rId17" Type="http://schemas.openxmlformats.org/officeDocument/2006/relationships/tags" Target="../tags/tag496.xml" /><Relationship Id="rId18" Type="http://schemas.openxmlformats.org/officeDocument/2006/relationships/tags" Target="../tags/tag497.xml" /><Relationship Id="rId19" Type="http://schemas.openxmlformats.org/officeDocument/2006/relationships/tags" Target="../tags/tag498.xml" /><Relationship Id="rId2" Type="http://schemas.openxmlformats.org/officeDocument/2006/relationships/tags" Target="../tags/tag481.xml" /><Relationship Id="rId20" Type="http://schemas.openxmlformats.org/officeDocument/2006/relationships/tags" Target="../tags/tag499.xml" /><Relationship Id="rId21" Type="http://schemas.openxmlformats.org/officeDocument/2006/relationships/tags" Target="../tags/tag500.xml" /><Relationship Id="rId22" Type="http://schemas.openxmlformats.org/officeDocument/2006/relationships/tags" Target="../tags/tag501.xml" /><Relationship Id="rId23" Type="http://schemas.openxmlformats.org/officeDocument/2006/relationships/tags" Target="../tags/tag502.xml" /><Relationship Id="rId24" Type="http://schemas.openxmlformats.org/officeDocument/2006/relationships/tags" Target="../tags/tag503.xml" /><Relationship Id="rId3" Type="http://schemas.openxmlformats.org/officeDocument/2006/relationships/tags" Target="../tags/tag482.xml" /><Relationship Id="rId4" Type="http://schemas.openxmlformats.org/officeDocument/2006/relationships/tags" Target="../tags/tag483.xml" /><Relationship Id="rId5" Type="http://schemas.openxmlformats.org/officeDocument/2006/relationships/tags" Target="../tags/tag484.xml" /><Relationship Id="rId6" Type="http://schemas.openxmlformats.org/officeDocument/2006/relationships/tags" Target="../tags/tag485.xml" /><Relationship Id="rId7" Type="http://schemas.openxmlformats.org/officeDocument/2006/relationships/tags" Target="../tags/tag486.xml" /><Relationship Id="rId8" Type="http://schemas.openxmlformats.org/officeDocument/2006/relationships/tags" Target="../tags/tag487.xml" /><Relationship Id="rId9" Type="http://schemas.openxmlformats.org/officeDocument/2006/relationships/tags" Target="../tags/tag48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04.xml" /><Relationship Id="rId3" Type="http://schemas.openxmlformats.org/officeDocument/2006/relationships/tags" Target="../tags/tag505.xml" /><Relationship Id="rId4" Type="http://schemas.openxmlformats.org/officeDocument/2006/relationships/tags" Target="../tags/tag506.xml" /><Relationship Id="rId5" Type="http://schemas.openxmlformats.org/officeDocument/2006/relationships/tags" Target="../tags/tag507.xml" /><Relationship Id="rId6" Type="http://schemas.openxmlformats.org/officeDocument/2006/relationships/tags" Target="../tags/tag508.xml" /><Relationship Id="rId7" Type="http://schemas.openxmlformats.org/officeDocument/2006/relationships/tags" Target="../tags/tag509.xml" /><Relationship Id="rId8" Type="http://schemas.openxmlformats.org/officeDocument/2006/relationships/tags" Target="../tags/tag510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11.xml" /><Relationship Id="rId3" Type="http://schemas.openxmlformats.org/officeDocument/2006/relationships/tags" Target="../tags/tag512.xml" /><Relationship Id="rId4" Type="http://schemas.openxmlformats.org/officeDocument/2006/relationships/tags" Target="../tags/tag513.xml" /><Relationship Id="rId5" Type="http://schemas.openxmlformats.org/officeDocument/2006/relationships/tags" Target="../tags/tag51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23.xml" /><Relationship Id="rId11" Type="http://schemas.openxmlformats.org/officeDocument/2006/relationships/tags" Target="../tags/tag524.xml" /><Relationship Id="rId12" Type="http://schemas.openxmlformats.org/officeDocument/2006/relationships/tags" Target="../tags/tag525.xml" /><Relationship Id="rId13" Type="http://schemas.openxmlformats.org/officeDocument/2006/relationships/tags" Target="../tags/tag526.xml" /><Relationship Id="rId2" Type="http://schemas.openxmlformats.org/officeDocument/2006/relationships/tags" Target="../tags/tag515.xml" /><Relationship Id="rId3" Type="http://schemas.openxmlformats.org/officeDocument/2006/relationships/tags" Target="../tags/tag516.xml" /><Relationship Id="rId4" Type="http://schemas.openxmlformats.org/officeDocument/2006/relationships/tags" Target="../tags/tag517.xml" /><Relationship Id="rId5" Type="http://schemas.openxmlformats.org/officeDocument/2006/relationships/tags" Target="../tags/tag518.xml" /><Relationship Id="rId6" Type="http://schemas.openxmlformats.org/officeDocument/2006/relationships/tags" Target="../tags/tag519.xml" /><Relationship Id="rId7" Type="http://schemas.openxmlformats.org/officeDocument/2006/relationships/tags" Target="../tags/tag520.xml" /><Relationship Id="rId8" Type="http://schemas.openxmlformats.org/officeDocument/2006/relationships/tags" Target="../tags/tag521.xml" /><Relationship Id="rId9" Type="http://schemas.openxmlformats.org/officeDocument/2006/relationships/tags" Target="../tags/tag52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35.xml" /><Relationship Id="rId11" Type="http://schemas.openxmlformats.org/officeDocument/2006/relationships/tags" Target="../tags/tag536.xml" /><Relationship Id="rId12" Type="http://schemas.openxmlformats.org/officeDocument/2006/relationships/tags" Target="../tags/tag537.xml" /><Relationship Id="rId13" Type="http://schemas.openxmlformats.org/officeDocument/2006/relationships/tags" Target="../tags/tag538.xml" /><Relationship Id="rId14" Type="http://schemas.openxmlformats.org/officeDocument/2006/relationships/tags" Target="../tags/tag539.xml" /><Relationship Id="rId15" Type="http://schemas.openxmlformats.org/officeDocument/2006/relationships/tags" Target="../tags/tag540.xml" /><Relationship Id="rId16" Type="http://schemas.openxmlformats.org/officeDocument/2006/relationships/tags" Target="../tags/tag541.xml" /><Relationship Id="rId17" Type="http://schemas.openxmlformats.org/officeDocument/2006/relationships/tags" Target="../tags/tag542.xml" /><Relationship Id="rId18" Type="http://schemas.openxmlformats.org/officeDocument/2006/relationships/tags" Target="../tags/tag543.xml" /><Relationship Id="rId19" Type="http://schemas.openxmlformats.org/officeDocument/2006/relationships/tags" Target="../tags/tag544.xml" /><Relationship Id="rId2" Type="http://schemas.openxmlformats.org/officeDocument/2006/relationships/tags" Target="../tags/tag527.xml" /><Relationship Id="rId20" Type="http://schemas.openxmlformats.org/officeDocument/2006/relationships/tags" Target="../tags/tag545.xml" /><Relationship Id="rId21" Type="http://schemas.openxmlformats.org/officeDocument/2006/relationships/tags" Target="../tags/tag546.xml" /><Relationship Id="rId22" Type="http://schemas.openxmlformats.org/officeDocument/2006/relationships/tags" Target="../tags/tag547.xml" /><Relationship Id="rId23" Type="http://schemas.openxmlformats.org/officeDocument/2006/relationships/tags" Target="../tags/tag548.xml" /><Relationship Id="rId24" Type="http://schemas.openxmlformats.org/officeDocument/2006/relationships/tags" Target="../tags/tag549.xml" /><Relationship Id="rId25" Type="http://schemas.openxmlformats.org/officeDocument/2006/relationships/tags" Target="../tags/tag550.xml" /><Relationship Id="rId26" Type="http://schemas.openxmlformats.org/officeDocument/2006/relationships/tags" Target="../tags/tag551.xml" /><Relationship Id="rId27" Type="http://schemas.openxmlformats.org/officeDocument/2006/relationships/tags" Target="../tags/tag552.xml" /><Relationship Id="rId28" Type="http://schemas.openxmlformats.org/officeDocument/2006/relationships/tags" Target="../tags/tag553.xml" /><Relationship Id="rId29" Type="http://schemas.openxmlformats.org/officeDocument/2006/relationships/tags" Target="../tags/tag554.xml" /><Relationship Id="rId3" Type="http://schemas.openxmlformats.org/officeDocument/2006/relationships/tags" Target="../tags/tag528.xml" /><Relationship Id="rId30" Type="http://schemas.openxmlformats.org/officeDocument/2006/relationships/tags" Target="../tags/tag555.xml" /><Relationship Id="rId31" Type="http://schemas.openxmlformats.org/officeDocument/2006/relationships/tags" Target="../tags/tag556.xml" /><Relationship Id="rId32" Type="http://schemas.openxmlformats.org/officeDocument/2006/relationships/tags" Target="../tags/tag557.xml" /><Relationship Id="rId33" Type="http://schemas.openxmlformats.org/officeDocument/2006/relationships/tags" Target="../tags/tag558.xml" /><Relationship Id="rId4" Type="http://schemas.openxmlformats.org/officeDocument/2006/relationships/tags" Target="../tags/tag529.xml" /><Relationship Id="rId5" Type="http://schemas.openxmlformats.org/officeDocument/2006/relationships/tags" Target="../tags/tag530.xml" /><Relationship Id="rId6" Type="http://schemas.openxmlformats.org/officeDocument/2006/relationships/tags" Target="../tags/tag531.xml" /><Relationship Id="rId7" Type="http://schemas.openxmlformats.org/officeDocument/2006/relationships/tags" Target="../tags/tag532.xml" /><Relationship Id="rId8" Type="http://schemas.openxmlformats.org/officeDocument/2006/relationships/tags" Target="../tags/tag533.xml" /><Relationship Id="rId9" Type="http://schemas.openxmlformats.org/officeDocument/2006/relationships/tags" Target="../tags/tag534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59.xml" /><Relationship Id="rId3" Type="http://schemas.openxmlformats.org/officeDocument/2006/relationships/tags" Target="../tags/tag560.xml" /><Relationship Id="rId4" Type="http://schemas.openxmlformats.org/officeDocument/2006/relationships/tags" Target="../tags/tag561.xml" /><Relationship Id="rId5" Type="http://schemas.openxmlformats.org/officeDocument/2006/relationships/tags" Target="../tags/tag56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63.xml" /><Relationship Id="rId3" Type="http://schemas.openxmlformats.org/officeDocument/2006/relationships/tags" Target="../tags/tag564.xml" /><Relationship Id="rId4" Type="http://schemas.openxmlformats.org/officeDocument/2006/relationships/tags" Target="../tags/tag565.xml" /><Relationship Id="rId5" Type="http://schemas.openxmlformats.org/officeDocument/2006/relationships/tags" Target="../tags/tag566.xml" /><Relationship Id="rId6" Type="http://schemas.openxmlformats.org/officeDocument/2006/relationships/tags" Target="../tags/tag567.xml" /><Relationship Id="rId7" Type="http://schemas.openxmlformats.org/officeDocument/2006/relationships/tags" Target="../tags/tag568.xml" /><Relationship Id="rId8" Type="http://schemas.openxmlformats.org/officeDocument/2006/relationships/tags" Target="../tags/tag569.xml" /><Relationship Id="rId9" Type="http://schemas.openxmlformats.org/officeDocument/2006/relationships/tags" Target="../tags/tag570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571.xml" /><Relationship Id="rId3" Type="http://schemas.openxmlformats.org/officeDocument/2006/relationships/tags" Target="../tags/tag572.xml" /><Relationship Id="rId4" Type="http://schemas.openxmlformats.org/officeDocument/2006/relationships/tags" Target="../tags/tag573.xml" /><Relationship Id="rId5" Type="http://schemas.openxmlformats.org/officeDocument/2006/relationships/image" Target="../media/image7.png" /><Relationship Id="rId6" Type="http://schemas.openxmlformats.org/officeDocument/2006/relationships/tags" Target="../tags/tag574.xml" /><Relationship Id="rId7" Type="http://schemas.openxmlformats.org/officeDocument/2006/relationships/tags" Target="../tags/tag57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Relationship Id="rId9" Type="http://schemas.openxmlformats.org/officeDocument/2006/relationships/tags" Target="../tags/tag19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Relationship Id="rId7" Type="http://schemas.openxmlformats.org/officeDocument/2006/relationships/tags" Target="../tags/tag21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tags" Target="../tags/tag222.xml" /><Relationship Id="rId8" Type="http://schemas.openxmlformats.org/officeDocument/2006/relationships/tags" Target="../tags/tag22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副标题 4"/>
          <p:cNvSpPr>
            <a:spLocks noGrp="1"/>
          </p:cNvSpPr>
          <p:nvPr>
            <p:ph type="subTitle" sz="quarter" idx="14"/>
            <p:custDataLst>
              <p:tags r:id="rId4"/>
            </p:custDataLst>
          </p:nvPr>
        </p:nvSpPr>
        <p:spPr>
          <a:xfrm>
            <a:off x="1318260" y="3355340"/>
            <a:ext cx="4826000" cy="734695"/>
          </a:xfrm>
        </p:spPr>
        <p:txBody>
          <a:bodyPr>
            <a:no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第八讲  翻译技巧</a:t>
            </a:r>
          </a:p>
        </p:txBody>
      </p:sp>
      <p:sp>
        <p:nvSpPr>
          <p:cNvPr id="6" name="标题 5"/>
          <p:cNvSpPr>
            <a:spLocks noGrp="1"/>
          </p:cNvSpPr>
          <p:nvPr>
            <p:ph type="ctrTitle" idx="15"/>
            <p:custDataLst>
              <p:tags r:id="rId5"/>
            </p:custDataLst>
          </p:nvPr>
        </p:nvSpPr>
        <p:spPr>
          <a:xfrm>
            <a:off x="1318260" y="1945640"/>
            <a:ext cx="5942330" cy="1191260"/>
          </a:xfrm>
        </p:spPr>
        <p:txBody>
          <a:bodyPr>
            <a:normAutofit fontScale="90000"/>
          </a:bodyPr>
          <a:lstStyle/>
          <a:p>
            <a:r>
              <a:rPr lang="zh-CN" altLang="en-US" sz="5335" b="1"/>
              <a:t>文言文阅读十一讲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7260590" y="4930775"/>
            <a:ext cx="806450" cy="40894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张海山</a:t>
            </a:r>
          </a:p>
        </p:txBody>
      </p:sp>
      <p:sp>
        <p:nvSpPr>
          <p:cNvPr id="12" name="文本占位符 1"/>
          <p:cNvSpPr txBox="1"/>
          <p:nvPr>
            <p:custDataLst>
              <p:tags r:id="rId7"/>
            </p:custDataLst>
          </p:nvPr>
        </p:nvSpPr>
        <p:spPr>
          <a:xfrm>
            <a:off x="273685" y="244394"/>
            <a:ext cx="1725930" cy="736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fontScale="90000"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lang="zh-CN" altLang="en-US" sz="4400" b="1" u="none" strike="noStrike" kern="1200" cap="none" spc="200" normalizeH="0" baseline="0">
                <a:solidFill>
                  <a:schemeClr val="accent1"/>
                </a:solidFill>
                <a:uFillTx/>
                <a:latin typeface="Arial" pitchFamily="34" charset="0"/>
                <a:ea typeface="隶书" panose="02010509060101010101" pitchFamily="49" charset="-122"/>
                <a:cs typeface="Arial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/>
              <a:t>2021</a:t>
            </a:r>
            <a:endParaRPr lang="en-US"/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Text Box 2"/>
          <p:cNvSpPr txBox="1"/>
          <p:nvPr>
            <p:custDataLst>
              <p:tags r:id="rId3"/>
            </p:custDataLst>
          </p:nvPr>
        </p:nvSpPr>
        <p:spPr>
          <a:xfrm>
            <a:off x="1752376" y="0"/>
            <a:ext cx="868724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600" b="1">
                <a:solidFill>
                  <a:srgbClr val="0066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三、采点意识</a:t>
            </a:r>
            <a:endParaRPr lang="zh-CN" altLang="en-US" sz="3600" b="1">
              <a:solidFill>
                <a:srgbClr val="006600"/>
              </a:solidFill>
              <a:latin typeface="Arial" pitchFamily="34" charset="0"/>
              <a:ea typeface="黑体" panose="02010609060101010101" pitchFamily="49" charset="-122"/>
            </a:endParaRPr>
          </a:p>
        </p:txBody>
      </p:sp>
      <p:sp>
        <p:nvSpPr>
          <p:cNvPr id="7171" name="Text Box 3"/>
          <p:cNvSpPr txBox="1"/>
          <p:nvPr>
            <p:custDataLst>
              <p:tags r:id="rId4"/>
            </p:custDataLst>
          </p:nvPr>
        </p:nvSpPr>
        <p:spPr>
          <a:xfrm>
            <a:off x="356309" y="609525"/>
            <a:ext cx="11677478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</a:rPr>
              <a:t> 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金人虽不吾索，吾当与之俱行，求见二酋面责之，庶或万一可济。</a:t>
            </a:r>
            <a:endParaRPr lang="zh-CN" altLang="en-US" sz="2800" b="1">
              <a:solidFill>
                <a:srgbClr val="000000"/>
              </a:solidFill>
              <a:latin typeface="Arial" pitchFamily="34" charset="0"/>
              <a:ea typeface="黑体" panose="02010609060101010101" pitchFamily="49" charset="-122"/>
            </a:endParaRPr>
          </a:p>
          <a:p>
            <a:pPr algn="just"/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49" charset="-122"/>
                <a:sym typeface="+mn-ea"/>
              </a:rPr>
              <a:t>一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）我们也来评评分</a:t>
            </a:r>
          </a:p>
          <a:p>
            <a:pPr algn="just"/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2800" b="1">
                <a:solidFill>
                  <a:srgbClr val="000099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金人虽然不是我索要的，我应当与他一起去，求见二位酋长当面指责他们，庶或万一可以渡过。</a:t>
            </a:r>
            <a:endParaRPr lang="zh-CN" altLang="en-US" sz="2800" b="1" u="sng">
              <a:solidFill>
                <a:srgbClr val="000099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得分：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？分</a:t>
            </a:r>
          </a:p>
          <a:p>
            <a:pPr algn="just"/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乙：金人虽然没有索要我，我却应该与太子同去，求见二位首领当面指责他们，或许有成功的可能。</a:t>
            </a:r>
          </a:p>
          <a:p>
            <a:pPr algn="just"/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得分： ？分</a:t>
            </a:r>
          </a:p>
          <a:p>
            <a:pPr algn="just"/>
            <a:r>
              <a:rPr lang="zh-CN" altLang="en-US" sz="2800" b="1">
                <a:solidFill>
                  <a:srgbClr val="000000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  <a:sym typeface="+mn-ea"/>
              </a:rPr>
              <a:t>二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49" charset="-122"/>
                <a:sym typeface="+mn-ea"/>
              </a:rPr>
              <a:t>）本句评分标准：</a:t>
            </a:r>
            <a:endParaRPr lang="zh-CN" altLang="en-US" sz="2800" b="1">
              <a:solidFill>
                <a:srgbClr val="000000"/>
              </a:solidFill>
              <a:latin typeface="Arial" pitchFamily="34" charset="0"/>
              <a:ea typeface="黑体" panose="02010609060101010101" pitchFamily="49" charset="-122"/>
            </a:endParaRPr>
          </a:p>
          <a:p>
            <a:pPr algn="just"/>
            <a:r>
              <a:rPr lang="en-US" altLang="zh-CN" sz="2800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、关键词句：不吾索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宾语前置（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分）面：当面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(1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分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庶或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或许（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分）</a:t>
            </a:r>
            <a:endParaRPr lang="zh-CN" altLang="en-US" sz="2800" b="1">
              <a:solidFill>
                <a:srgbClr val="FF0000"/>
              </a:solidFill>
              <a:latin typeface="Arial" pitchFamily="34" charset="0"/>
            </a:endParaRPr>
          </a:p>
          <a:p>
            <a:pPr algn="just"/>
            <a:r>
              <a:rPr lang="en-US" altLang="zh-CN" sz="28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、句子基本通顺（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分）</a:t>
            </a:r>
            <a:endParaRPr lang="zh-CN" altLang="en-US" sz="2800" b="1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Rectangle 2"/>
          <p:cNvSpPr/>
          <p:nvPr>
            <p:custDataLst>
              <p:tags r:id="rId3"/>
            </p:custDataLst>
          </p:nvPr>
        </p:nvSpPr>
        <p:spPr>
          <a:xfrm>
            <a:off x="350383" y="1489315"/>
            <a:ext cx="11459912" cy="51365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just"/>
            <a:r>
              <a:rPr lang="zh-CN" altLang="en-US" sz="4400" b="1">
                <a:solidFill>
                  <a:srgbClr val="0000FF"/>
                </a:solidFill>
                <a:latin typeface="Arial" pitchFamily="34" charset="0"/>
                <a:ea typeface="黑体" panose="02010609060101010101" pitchFamily="49" charset="-122"/>
              </a:rPr>
              <a:t>四、连贯意识</a:t>
            </a:r>
          </a:p>
          <a:p>
            <a:pPr algn="just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、尽量字字对译，字字落实，直译为主。</a:t>
            </a:r>
          </a:p>
          <a:p>
            <a:pPr algn="just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、如果出现句子不通的现象，根据所学的翻译技巧（留，删，换，调，补，贯），灵活意译，让句子更加通顺合理。</a:t>
            </a:r>
          </a:p>
          <a:p>
            <a:pPr algn="just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、在不改变关键词和句意的情况下润色加工句子，让句子优美流畅，保证2分万无一失。</a:t>
            </a:r>
          </a:p>
          <a:p>
            <a:pPr algn="just"/>
            <a:r>
              <a:rPr lang="en-US" altLang="zh-CN" sz="3200" b="1">
                <a:latin typeface="Arial" pitchFamily="34" charset="0"/>
              </a:rPr>
              <a:t>       </a:t>
            </a:r>
            <a:endParaRPr lang="zh-CN" altLang="en-US" sz="3200" b="1">
              <a:latin typeface="Arial" pitchFamily="34" charset="0"/>
            </a:endParaRPr>
          </a:p>
        </p:txBody>
      </p:sp>
      <p:sp>
        <p:nvSpPr>
          <p:cNvPr id="69635" name="Text Box 3"/>
          <p:cNvSpPr txBox="1"/>
          <p:nvPr>
            <p:custDataLst>
              <p:tags r:id="rId4"/>
            </p:custDataLst>
          </p:nvPr>
        </p:nvSpPr>
        <p:spPr>
          <a:xfrm>
            <a:off x="396097" y="143916"/>
            <a:ext cx="11368483" cy="113728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 b="1">
                <a:solidFill>
                  <a:schemeClr val="bg1"/>
                </a:solidFill>
                <a:latin typeface="Arial" pitchFamily="34" charset="0"/>
                <a:ea typeface="黑体" panose="02010609060101010101" pitchFamily="49" charset="-122"/>
              </a:rPr>
              <a:t>连贯意识</a:t>
            </a:r>
            <a:endParaRPr lang="zh-CN" altLang="en-US" sz="3200">
              <a:solidFill>
                <a:schemeClr val="bg1"/>
              </a:solidFill>
              <a:latin typeface="Arial" pitchFamily="34" charset="0"/>
              <a:ea typeface="黑体" panose="02010609060101010101" pitchFamily="49" charset="-122"/>
            </a:endParaRPr>
          </a:p>
          <a:p>
            <a:pPr algn="ctr">
              <a:buClrTx/>
              <a:buSzTx/>
              <a:buFontTx/>
            </a:pPr>
            <a:r>
              <a:rPr lang="en-US" altLang="zh-CN" sz="3200" b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——</a:t>
            </a:r>
            <a:r>
              <a:rPr lang="zh-CN" altLang="en-US" sz="3200" b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让句意更加通顺合理，</a:t>
            </a:r>
            <a:r>
              <a:rPr lang="zh-CN" altLang="en-US" sz="3200" b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保证2分万无一失。</a:t>
            </a:r>
            <a:endParaRPr lang="zh-CN" altLang="en-US" sz="3200" b="1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547745" y="723265"/>
            <a:ext cx="426720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40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文言文的翻译方法</a:t>
            </a:r>
          </a:p>
        </p:txBody>
      </p:sp>
      <p:grpSp>
        <p:nvGrpSpPr>
          <p:cNvPr id="8" name="Group 22"/>
          <p:cNvGrpSpPr/>
          <p:nvPr>
            <p:custDataLst>
              <p:tags r:id="rId4"/>
            </p:custDataLst>
          </p:nvPr>
        </p:nvGrpSpPr>
        <p:grpSpPr>
          <a:xfrm>
            <a:off x="3313055" y="4267856"/>
            <a:ext cx="1096757" cy="728790"/>
            <a:chOff x="232" y="2925"/>
            <a:chExt cx="1160" cy="771"/>
          </a:xfrm>
        </p:grpSpPr>
        <p:grpSp>
          <p:nvGrpSpPr>
            <p:cNvPr id="6166" name="Group 23"/>
            <p:cNvGrpSpPr/>
            <p:nvPr>
              <p:custDataLst>
                <p:tags r:id="rId5"/>
              </p:custDataLst>
            </p:nvPr>
          </p:nvGrpSpPr>
          <p:grpSpPr>
            <a:xfrm>
              <a:off x="232" y="2925"/>
              <a:ext cx="1160" cy="771"/>
              <a:chOff x="184" y="2829"/>
              <a:chExt cx="1160" cy="771"/>
            </a:xfrm>
          </p:grpSpPr>
          <p:sp>
            <p:nvSpPr>
              <p:cNvPr id="28690" name="AutoShape 24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 rot="7959832">
                <a:off x="376" y="2637"/>
                <a:ext cx="768" cy="1152"/>
              </a:xfrm>
              <a:prstGeom prst="wedgeRoundRectCallout">
                <a:avLst>
                  <a:gd name="adj1" fmla="val -165755"/>
                  <a:gd name="adj2" fmla="val 110847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pPr algn="ctr" fontAlgn="base"/>
                <a:endParaRPr kumimoji="1" lang="zh-CN" altLang="zh-CN" sz="1430" strike="noStrike" noProof="1">
                  <a:latin typeface="Times New Roman" pitchFamily="18" charset="0"/>
                </a:endParaRPr>
              </a:p>
            </p:txBody>
          </p:sp>
          <p:sp>
            <p:nvSpPr>
              <p:cNvPr id="28691" name="AutoShape 25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 rot="7959832">
                <a:off x="384" y="2640"/>
                <a:ext cx="768" cy="1152"/>
              </a:xfrm>
              <a:prstGeom prst="wedgeRoundRectCallout">
                <a:avLst>
                  <a:gd name="adj1" fmla="val -182454"/>
                  <a:gd name="adj2" fmla="val 60250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pPr algn="ctr" fontAlgn="base"/>
                <a:endParaRPr kumimoji="1" lang="zh-CN" altLang="zh-CN" sz="1430" strike="noStrike" noProof="1">
                  <a:latin typeface="Times New Roman" pitchFamily="18" charset="0"/>
                </a:endParaRPr>
              </a:p>
            </p:txBody>
          </p:sp>
          <p:sp>
            <p:nvSpPr>
              <p:cNvPr id="28692" name="AutoShape 26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 rot="7959832">
                <a:off x="384" y="2640"/>
                <a:ext cx="768" cy="1152"/>
              </a:xfrm>
              <a:prstGeom prst="wedgeRoundRectCallout">
                <a:avLst>
                  <a:gd name="adj1" fmla="val -209773"/>
                  <a:gd name="adj2" fmla="val 2560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pPr algn="ctr" fontAlgn="base"/>
                <a:endParaRPr kumimoji="1" lang="zh-CN" altLang="zh-CN" sz="1430" strike="noStrike" noProof="1">
                  <a:latin typeface="Times New Roman" pitchFamily="18" charset="0"/>
                </a:endParaRPr>
              </a:p>
            </p:txBody>
          </p:sp>
        </p:grpSp>
        <p:sp>
          <p:nvSpPr>
            <p:cNvPr id="28689" name="Text Box 27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80" y="2976"/>
              <a:ext cx="528" cy="6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15" b="1" noProof="1">
                  <a:solidFill>
                    <a:schemeClr val="accent1"/>
                  </a:solidFill>
                  <a:latin typeface="Times New Roman" pitchFamily="18" charset="0"/>
                  <a:ea typeface="宋体" pitchFamily="2" charset="-122"/>
                  <a:cs typeface="+mn-ea"/>
                </a:rPr>
                <a:t>字</a:t>
              </a:r>
              <a:endParaRPr kumimoji="1" lang="zh-CN" altLang="en-US" sz="3215" b="1" noProof="1">
                <a:solidFill>
                  <a:schemeClr val="accent1"/>
                </a:solidFill>
                <a:latin typeface="Times New Roman" pitchFamily="18" charset="0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3547745" y="2200910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  <a:cs typeface="+mn-ea"/>
                <a:sym typeface="+mn-ea"/>
              </a:rPr>
              <a:t>留</a:t>
            </a:r>
            <a:endParaRPr lang="zh-CN" altLang="en-US" sz="4000"/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4321810" y="2503805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0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  <a:cs typeface="+mn-ea"/>
                <a:sym typeface="+mn-ea"/>
              </a:rPr>
              <a:t>删</a:t>
            </a:r>
            <a:endParaRPr lang="zh-CN" altLang="en-US" sz="4000"/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4881880" y="3288030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0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  <a:cs typeface="+mn-ea"/>
                <a:sym typeface="+mn-ea"/>
              </a:rPr>
              <a:t>换</a:t>
            </a:r>
            <a:endParaRPr lang="zh-CN" altLang="en-US" sz="4000"/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6479540" y="3392805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+mn-ea"/>
                <a:sym typeface="+mn-ea"/>
              </a:rPr>
              <a:t>调</a:t>
            </a:r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7355205" y="4109085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+mn-ea"/>
                <a:sym typeface="+mn-ea"/>
              </a:rPr>
              <a:t>补</a:t>
            </a: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8350885" y="4902200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+mn-ea"/>
                <a:sym typeface="+mn-ea"/>
              </a:rPr>
              <a:t>贯</a:t>
            </a:r>
          </a:p>
        </p:txBody>
      </p:sp>
      <p:grpSp>
        <p:nvGrpSpPr>
          <p:cNvPr id="12" name="Group 28"/>
          <p:cNvGrpSpPr/>
          <p:nvPr>
            <p:custDataLst>
              <p:tags r:id="rId16"/>
            </p:custDataLst>
          </p:nvPr>
        </p:nvGrpSpPr>
        <p:grpSpPr>
          <a:xfrm>
            <a:off x="7888380" y="1795556"/>
            <a:ext cx="1462162" cy="971600"/>
            <a:chOff x="4408" y="864"/>
            <a:chExt cx="1160" cy="771"/>
          </a:xfrm>
        </p:grpSpPr>
        <p:grpSp>
          <p:nvGrpSpPr>
            <p:cNvPr id="6172" name="Group 29"/>
            <p:cNvGrpSpPr/>
            <p:nvPr>
              <p:custDataLst>
                <p:tags r:id="rId17"/>
              </p:custDataLst>
            </p:nvPr>
          </p:nvGrpSpPr>
          <p:grpSpPr>
            <a:xfrm rot="-10705661">
              <a:off x="4408" y="864"/>
              <a:ext cx="1160" cy="771"/>
              <a:chOff x="184" y="2829"/>
              <a:chExt cx="1160" cy="771"/>
            </a:xfrm>
          </p:grpSpPr>
          <p:sp>
            <p:nvSpPr>
              <p:cNvPr id="28685" name="AutoShape 30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 rot="7959832">
                <a:off x="376" y="2637"/>
                <a:ext cx="768" cy="1152"/>
              </a:xfrm>
              <a:prstGeom prst="wedgeRoundRectCallout">
                <a:avLst>
                  <a:gd name="adj1" fmla="val -165755"/>
                  <a:gd name="adj2" fmla="val 110847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rot="10800000"/>
              <a:lstStyle/>
              <a:p>
                <a:pPr algn="ctr" fontAlgn="base"/>
                <a:endParaRPr kumimoji="1" lang="zh-CN" altLang="zh-CN" sz="1905" strike="noStrike" noProof="1">
                  <a:latin typeface="Times New Roman" pitchFamily="18" charset="0"/>
                </a:endParaRPr>
              </a:p>
            </p:txBody>
          </p:sp>
          <p:sp>
            <p:nvSpPr>
              <p:cNvPr id="28686" name="AutoShape 31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 rot="7959832">
                <a:off x="384" y="2640"/>
                <a:ext cx="768" cy="1152"/>
              </a:xfrm>
              <a:prstGeom prst="wedgeRoundRectCallout">
                <a:avLst>
                  <a:gd name="adj1" fmla="val -182454"/>
                  <a:gd name="adj2" fmla="val 60250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rot="10800000"/>
              <a:lstStyle/>
              <a:p>
                <a:pPr algn="ctr" fontAlgn="base"/>
                <a:endParaRPr kumimoji="1" lang="zh-CN" altLang="zh-CN" sz="1905" strike="noStrike" noProof="1">
                  <a:latin typeface="Times New Roman" pitchFamily="18" charset="0"/>
                </a:endParaRPr>
              </a:p>
            </p:txBody>
          </p:sp>
          <p:sp>
            <p:nvSpPr>
              <p:cNvPr id="28687" name="AutoShape 32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 rot="7959832">
                <a:off x="384" y="2640"/>
                <a:ext cx="768" cy="1152"/>
              </a:xfrm>
              <a:prstGeom prst="wedgeRoundRectCallout">
                <a:avLst>
                  <a:gd name="adj1" fmla="val -209773"/>
                  <a:gd name="adj2" fmla="val 2560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rot="10800000"/>
              <a:lstStyle/>
              <a:p>
                <a:pPr algn="ctr" fontAlgn="base"/>
                <a:endParaRPr kumimoji="1" lang="zh-CN" altLang="zh-CN" sz="1905" strike="noStrike" noProof="1">
                  <a:latin typeface="Times New Roman" pitchFamily="18" charset="0"/>
                </a:endParaRPr>
              </a:p>
            </p:txBody>
          </p:sp>
        </p:grpSp>
        <p:sp>
          <p:nvSpPr>
            <p:cNvPr id="28684" name="Text Box 33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 rot="167600">
              <a:off x="4789" y="1012"/>
              <a:ext cx="528" cy="59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285" b="1" noProof="1">
                  <a:solidFill>
                    <a:schemeClr val="accent1"/>
                  </a:solidFill>
                  <a:latin typeface="Times New Roman" pitchFamily="18" charset="0"/>
                  <a:ea typeface="宋体" pitchFamily="2" charset="-122"/>
                  <a:cs typeface="+mn-ea"/>
                </a:rPr>
                <a:t>句</a:t>
              </a:r>
              <a:endParaRPr kumimoji="1" lang="zh-CN" altLang="en-US" sz="4285" b="1" noProof="1">
                <a:solidFill>
                  <a:schemeClr val="accent1"/>
                </a:solidFill>
                <a:latin typeface="Times New Roman" pitchFamily="18" charset="0"/>
              </a:endParaRPr>
            </a:p>
          </p:txBody>
        </p:sp>
      </p:grp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2"/>
      <p:bldP spid="5" grpId="3"/>
      <p:bldP spid="6" grpId="4"/>
      <p:bldP spid="6" grpId="5"/>
      <p:bldP spid="7" grpId="6"/>
      <p:bldP spid="7" grpId="7"/>
      <p:bldP spid="9" grpId="8"/>
      <p:bldP spid="9" grpId="9"/>
      <p:bldP spid="11" grpId="10"/>
      <p:bldP spid="11" grpId="1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562225" y="1581150"/>
            <a:ext cx="7456170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凡</a:t>
            </a:r>
            <a:r>
              <a:rPr lang="zh-CN" altLang="en-US" sz="4400" u="sng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国名、地名、人名、官名、帝号、年号、庙号、谥号、器物名、朝代、书名</a:t>
            </a:r>
            <a:r>
              <a:rPr lang="zh-CN" altLang="en-US" sz="440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等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专有名词</a:t>
            </a:r>
            <a:r>
              <a:rPr lang="zh-CN" altLang="en-US" sz="440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和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古今同义词</a:t>
            </a:r>
            <a:r>
              <a:rPr lang="zh-CN" altLang="en-US" sz="440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，皆保留不动。</a:t>
            </a:r>
            <a:endParaRPr lang="zh-CN" altLang="en-US" sz="44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351010" y="4592955"/>
            <a:ext cx="1203325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sym typeface="+mn-ea"/>
              </a:rPr>
              <a:t>留</a:t>
            </a:r>
            <a:endParaRPr lang="zh-CN" altLang="en-US" sz="80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143635" y="479425"/>
            <a:ext cx="822325" cy="599440"/>
          </a:xfrm>
        </p:spPr>
        <p:txBody>
          <a:bodyPr/>
          <a:lstStyle/>
          <a:p>
            <a:r>
              <a:rPr sz="6000" b="1">
                <a:solidFill>
                  <a:srgbClr val="FF0000"/>
                </a:solidFill>
                <a:latin typeface="Times New Roman" pitchFamily="18" charset="0"/>
                <a:sym typeface="+mn-ea"/>
              </a:rPr>
              <a:t>留</a:t>
            </a:r>
            <a:endParaRPr lang="zh-CN" altLang="en-US" sz="6000" b="1">
              <a:solidFill>
                <a:srgbClr val="FF0000"/>
              </a:solidFill>
              <a:latin typeface="Times New Roman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92910" y="1544320"/>
            <a:ext cx="9959340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A.</a:t>
            </a:r>
            <a:r>
              <a:rPr lang="zh-CN" altLang="en-US" sz="440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庆历</a:t>
            </a:r>
            <a:r>
              <a:rPr lang="zh-CN" altLang="en-US" sz="4400">
                <a:latin typeface="宋体" panose="02010600030101010101" pitchFamily="2" charset="-122"/>
                <a:sym typeface="+mn-ea"/>
              </a:rPr>
              <a:t>四年春，</a:t>
            </a:r>
            <a:r>
              <a:rPr lang="zh-CN" altLang="en-US" sz="440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藤子京</a:t>
            </a:r>
            <a:r>
              <a:rPr lang="zh-CN" altLang="en-US" sz="4400">
                <a:latin typeface="宋体" panose="02010600030101010101" pitchFamily="2" charset="-122"/>
                <a:sym typeface="+mn-ea"/>
              </a:rPr>
              <a:t>谪守</a:t>
            </a:r>
            <a:r>
              <a:rPr lang="zh-CN" altLang="en-US" sz="440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巴陵郡</a:t>
            </a:r>
            <a:r>
              <a:rPr lang="zh-CN" altLang="en-US" sz="4400"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4400">
                <a:latin typeface="Times New Roman" pitchFamily="18" charset="0"/>
                <a:sym typeface="+mn-ea"/>
              </a:rPr>
              <a:t>”</a:t>
            </a:r>
            <a:r>
              <a:rPr lang="zh-CN" altLang="en-US" sz="440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40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4400">
                <a:latin typeface="宋体" panose="02010600030101010101" pitchFamily="2" charset="-122"/>
                <a:sym typeface="+mn-ea"/>
              </a:rPr>
              <a:t>岳阳楼记</a:t>
            </a:r>
            <a:r>
              <a:rPr lang="en-US" altLang="zh-CN" sz="4400"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4400">
                <a:latin typeface="宋体" panose="02010600030101010101" pitchFamily="2" charset="-122"/>
                <a:sym typeface="+mn-ea"/>
              </a:rPr>
              <a:t>） </a:t>
            </a: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endParaRPr lang="en-US" altLang="zh-CN" sz="4400">
              <a:latin typeface="宋体" panose="02010600030101010101" pitchFamily="2" charset="-122"/>
              <a:sym typeface="+mn-ea"/>
            </a:endParaRPr>
          </a:p>
          <a:p>
            <a:r>
              <a:rPr lang="en-US" altLang="zh-CN" sz="4400">
                <a:latin typeface="宋体" panose="02010600030101010101" pitchFamily="2" charset="-122"/>
                <a:sym typeface="+mn-ea"/>
              </a:rPr>
              <a:t>B.</a:t>
            </a:r>
            <a:r>
              <a:rPr lang="zh-CN" altLang="en-US" sz="440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陈胜</a:t>
            </a:r>
            <a:r>
              <a:rPr lang="zh-CN" altLang="en-US" sz="4400">
                <a:latin typeface="宋体" panose="02010600030101010101" pitchFamily="2" charset="-122"/>
                <a:sym typeface="+mn-ea"/>
              </a:rPr>
              <a:t>者，</a:t>
            </a:r>
            <a:r>
              <a:rPr lang="zh-CN" altLang="en-US" sz="440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阳城人</a:t>
            </a:r>
            <a:r>
              <a:rPr lang="zh-CN" altLang="en-US" sz="4400">
                <a:latin typeface="宋体" panose="02010600030101010101" pitchFamily="2" charset="-122"/>
                <a:sym typeface="+mn-ea"/>
              </a:rPr>
              <a:t>也，字</a:t>
            </a:r>
            <a:r>
              <a:rPr lang="zh-CN" altLang="en-US" sz="440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涉</a:t>
            </a:r>
            <a:r>
              <a:rPr lang="zh-CN" altLang="en-US" sz="440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endParaRPr lang="zh-CN" altLang="en-US" sz="4400"/>
          </a:p>
        </p:txBody>
      </p:sp>
      <p:grpSp>
        <p:nvGrpSpPr>
          <p:cNvPr id="4" name="Group 5"/>
          <p:cNvGrpSpPr/>
          <p:nvPr>
            <p:custDataLst>
              <p:tags r:id="rId5"/>
            </p:custDataLst>
          </p:nvPr>
        </p:nvGrpSpPr>
        <p:grpSpPr>
          <a:xfrm>
            <a:off x="3328035" y="44450"/>
            <a:ext cx="2903220" cy="3602355"/>
            <a:chOff x="912" y="288"/>
            <a:chExt cx="1584" cy="1872"/>
          </a:xfrm>
        </p:grpSpPr>
        <p:sp>
          <p:nvSpPr>
            <p:cNvPr id="21527" name="Line 6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912" y="1008"/>
              <a:ext cx="528" cy="1152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tailEnd type="triangle" w="lg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Line 7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>
              <a:off x="1632" y="1008"/>
              <a:ext cx="576" cy="336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Oval 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912" y="288"/>
              <a:ext cx="1584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21530" name="Text Box 9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248" y="384"/>
              <a:ext cx="960" cy="39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3399"/>
                  </a:solidFill>
                  <a:latin typeface="Times New Roman" pitchFamily="18" charset="0"/>
                </a:rPr>
                <a:t>人名</a:t>
              </a:r>
            </a:p>
          </p:txBody>
        </p:sp>
      </p:grpSp>
      <p:sp>
        <p:nvSpPr>
          <p:cNvPr id="21524" name="Text Box 1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703570" y="5106035"/>
            <a:ext cx="1447800" cy="768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endParaRPr lang="zh-CN" altLang="en-US" sz="4400" b="1">
              <a:solidFill>
                <a:srgbClr val="FF3399"/>
              </a:solidFill>
              <a:latin typeface="Times New Roman" pitchFamily="18" charset="0"/>
            </a:endParaRPr>
          </a:p>
        </p:txBody>
      </p:sp>
      <p:grpSp>
        <p:nvGrpSpPr>
          <p:cNvPr id="5" name="Group 5"/>
          <p:cNvGrpSpPr/>
          <p:nvPr>
            <p:custDataLst>
              <p:tags r:id="rId11"/>
            </p:custDataLst>
          </p:nvPr>
        </p:nvGrpSpPr>
        <p:grpSpPr>
          <a:xfrm flipV="1">
            <a:off x="5398943" y="2169589"/>
            <a:ext cx="6375862" cy="3963241"/>
            <a:chOff x="-690" y="288"/>
            <a:chExt cx="3186" cy="1360"/>
          </a:xfrm>
        </p:grpSpPr>
        <p:sp>
          <p:nvSpPr>
            <p:cNvPr id="6" name="Line 6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 flipH="1">
              <a:off x="-690" y="573"/>
              <a:ext cx="1602" cy="435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tailEnd type="triangle" w="lg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7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1146" y="970"/>
              <a:ext cx="334" cy="678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Oval 8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912" y="288"/>
              <a:ext cx="1584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1248" y="384"/>
              <a:ext cx="960" cy="26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>
                  <a:solidFill>
                    <a:srgbClr val="FF3399"/>
                  </a:solidFill>
                  <a:latin typeface="Times New Roman" pitchFamily="18" charset="0"/>
                  <a:sym typeface="+mn-ea"/>
                </a:rPr>
                <a:t>地名</a:t>
              </a:r>
              <a:endParaRPr lang="zh-CN" altLang="en-US" sz="4400" b="1">
                <a:solidFill>
                  <a:srgbClr val="FF3399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1" name="Group 5"/>
          <p:cNvGrpSpPr/>
          <p:nvPr>
            <p:custDataLst>
              <p:tags r:id="rId16"/>
            </p:custDataLst>
          </p:nvPr>
        </p:nvGrpSpPr>
        <p:grpSpPr>
          <a:xfrm>
            <a:off x="1343025" y="5134610"/>
            <a:ext cx="3304540" cy="997927"/>
            <a:chOff x="912" y="288"/>
            <a:chExt cx="1584" cy="720"/>
          </a:xfrm>
        </p:grpSpPr>
        <p:sp>
          <p:nvSpPr>
            <p:cNvPr id="14" name="Oval 8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912" y="288"/>
              <a:ext cx="1584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248" y="384"/>
              <a:ext cx="960" cy="55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3399"/>
                  </a:solidFill>
                  <a:latin typeface="Times New Roman" pitchFamily="18" charset="0"/>
                </a:rPr>
                <a:t>年号</a:t>
              </a:r>
            </a:p>
          </p:txBody>
        </p:sp>
      </p:grpSp>
      <p:sp>
        <p:nvSpPr>
          <p:cNvPr id="17" name="Line 7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 flipH="1" flipV="1">
            <a:off x="2739390" y="2267585"/>
            <a:ext cx="203835" cy="2837815"/>
          </a:xfrm>
          <a:prstGeom prst="line">
            <a:avLst/>
          </a:prstGeom>
          <a:noFill/>
          <a:ln w="28575">
            <a:solidFill>
              <a:srgbClr val="FF3399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3200"/>
              <a:t>指出下面句子中可以保留的部分。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060575" y="1375410"/>
            <a:ext cx="896239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、德祜二年二月十九日，予除右丞相兼枢密使，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都督诸路军马。</a:t>
            </a:r>
            <a:endParaRPr lang="zh-CN" altLang="en-US" sz="3200"/>
          </a:p>
        </p:txBody>
      </p:sp>
      <p:sp>
        <p:nvSpPr>
          <p:cNvPr id="79879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655253" y="1913573"/>
            <a:ext cx="3887787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7800975" y="1913890"/>
            <a:ext cx="2719705" cy="63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060575" y="2892425"/>
            <a:ext cx="528764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、和氏璧，天下所传宝也。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060575" y="3937000"/>
            <a:ext cx="48793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、卢陵文天祥自序其诗。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2060575" y="4811395"/>
            <a:ext cx="56959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、督相史忠烈公知势不可为。</a:t>
            </a:r>
            <a:endParaRPr lang="zh-CN" altLang="en-US" sz="3200"/>
          </a:p>
        </p:txBody>
      </p:sp>
      <p:sp>
        <p:nvSpPr>
          <p:cNvPr id="7" name="Line 11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2655570" y="3475990"/>
            <a:ext cx="1433195" cy="1206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Line 1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655570" y="4520565"/>
            <a:ext cx="2075815" cy="63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Line 11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2655570" y="5394960"/>
            <a:ext cx="2477770" cy="63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2" name="Text Box 2"/>
          <p:cNvSpPr txBox="1"/>
          <p:nvPr>
            <p:custDataLst>
              <p:tags r:id="rId3"/>
            </p:custDataLst>
          </p:nvPr>
        </p:nvSpPr>
        <p:spPr>
          <a:xfrm>
            <a:off x="1523764" y="0"/>
            <a:ext cx="914447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课堂小练</a:t>
            </a:r>
            <a:r>
              <a:rPr lang="zh-CN" altLang="en-US" sz="3600" b="1">
                <a:latin typeface="Times New Roman" pitchFamily="18" charset="0"/>
                <a:ea typeface="华文行楷" pitchFamily="2" charset="-122"/>
              </a:rPr>
              <a:t>：翻译下列句子</a:t>
            </a:r>
            <a:endParaRPr lang="en-US" altLang="zh-CN" sz="3600" b="1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20483" name="Text Box 3"/>
          <p:cNvSpPr txBox="1"/>
          <p:nvPr>
            <p:custDataLst>
              <p:tags r:id="rId4"/>
            </p:custDataLst>
          </p:nvPr>
        </p:nvSpPr>
        <p:spPr>
          <a:xfrm>
            <a:off x="1428056" y="1412912"/>
            <a:ext cx="10062238" cy="1137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1.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赵惠文王十六年</a:t>
            </a:r>
            <a:r>
              <a:rPr lang="zh-CN" altLang="en-US" sz="3200" b="1" u="sng">
                <a:latin typeface="Arial" pitchFamily="34" charset="0"/>
              </a:rPr>
              <a:t>，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廉颇</a:t>
            </a:r>
            <a:r>
              <a:rPr lang="zh-CN" altLang="en-US" sz="3200" b="1">
                <a:latin typeface="Arial" pitchFamily="34" charset="0"/>
              </a:rPr>
              <a:t>为赵将伐齐，大破之，取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阳晋</a:t>
            </a:r>
            <a:r>
              <a:rPr lang="zh-CN" altLang="en-US" sz="3200" b="1">
                <a:latin typeface="Arial" pitchFamily="34" charset="0"/>
              </a:rPr>
              <a:t>，拜为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上卿</a:t>
            </a:r>
            <a:r>
              <a:rPr lang="zh-CN" altLang="en-US" sz="3200" b="1">
                <a:latin typeface="Arial" pitchFamily="34" charset="0"/>
              </a:rPr>
              <a:t>，以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勇气</a:t>
            </a:r>
            <a:r>
              <a:rPr lang="zh-CN" altLang="en-US" sz="3200" b="1">
                <a:latin typeface="Arial" pitchFamily="34" charset="0"/>
              </a:rPr>
              <a:t>闻于诸侯。</a:t>
            </a:r>
            <a:r>
              <a:rPr lang="zh-CN" altLang="en-US" sz="3600">
                <a:latin typeface="Arial" pitchFamily="34" charset="0"/>
              </a:rPr>
              <a:t> </a:t>
            </a:r>
          </a:p>
        </p:txBody>
      </p:sp>
      <p:sp>
        <p:nvSpPr>
          <p:cNvPr id="20485" name="Text Box 10"/>
          <p:cNvSpPr txBox="1"/>
          <p:nvPr>
            <p:custDataLst>
              <p:tags r:id="rId5"/>
            </p:custDataLst>
          </p:nvPr>
        </p:nvSpPr>
        <p:spPr>
          <a:xfrm>
            <a:off x="1523904" y="4817694"/>
            <a:ext cx="896507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</a:rPr>
              <a:t>2.</a:t>
            </a:r>
            <a:r>
              <a:rPr lang="zh-CN" altLang="en-US" sz="3200" b="1">
                <a:latin typeface="Arial" pitchFamily="34" charset="0"/>
              </a:rPr>
              <a:t>得楚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和氏璧</a:t>
            </a:r>
            <a:r>
              <a:rPr lang="zh-CN" altLang="en-US" sz="3200">
                <a:latin typeface="Arial" pitchFamily="34" charset="0"/>
              </a:rPr>
              <a:t> </a:t>
            </a:r>
            <a:r>
              <a:rPr lang="zh-CN" altLang="en-US" sz="3200" b="1">
                <a:latin typeface="Arial" pitchFamily="34" charset="0"/>
              </a:rPr>
              <a:t>。</a:t>
            </a:r>
            <a:r>
              <a:rPr lang="zh-CN" altLang="en-US" sz="135">
                <a:latin typeface="Arial" pitchFamily="34" charset="0"/>
              </a:rPr>
              <a:t> </a:t>
            </a:r>
          </a:p>
        </p:txBody>
      </p:sp>
      <p:sp>
        <p:nvSpPr>
          <p:cNvPr id="44046" name="AutoShape 14"/>
          <p:cNvSpPr/>
          <p:nvPr>
            <p:custDataLst>
              <p:tags r:id="rId6"/>
            </p:custDataLst>
          </p:nvPr>
        </p:nvSpPr>
        <p:spPr>
          <a:xfrm>
            <a:off x="1847631" y="692185"/>
            <a:ext cx="3240255" cy="690599"/>
          </a:xfrm>
          <a:prstGeom prst="wedgeEllipseCallout">
            <a:avLst>
              <a:gd name="adj1" fmla="val -22269"/>
              <a:gd name="adj2" fmla="val 6793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人名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、年份</a:t>
            </a:r>
          </a:p>
        </p:txBody>
      </p:sp>
      <p:sp>
        <p:nvSpPr>
          <p:cNvPr id="44047" name="AutoShape 15"/>
          <p:cNvSpPr/>
          <p:nvPr>
            <p:custDataLst>
              <p:tags r:id="rId7"/>
            </p:custDataLst>
          </p:nvPr>
        </p:nvSpPr>
        <p:spPr>
          <a:xfrm>
            <a:off x="5735619" y="620745"/>
            <a:ext cx="1873346" cy="546129"/>
          </a:xfrm>
          <a:prstGeom prst="wedgeEllipseCallout">
            <a:avLst>
              <a:gd name="adj1" fmla="val -53644"/>
              <a:gd name="adj2" fmla="val 9825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人名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44048" name="AutoShape 16"/>
          <p:cNvSpPr/>
          <p:nvPr>
            <p:custDataLst>
              <p:tags r:id="rId8"/>
            </p:custDataLst>
          </p:nvPr>
        </p:nvSpPr>
        <p:spPr>
          <a:xfrm>
            <a:off x="9992182" y="589657"/>
            <a:ext cx="1655848" cy="576293"/>
          </a:xfrm>
          <a:prstGeom prst="wedgeEllipseCallout">
            <a:avLst>
              <a:gd name="adj1" fmla="val 698"/>
              <a:gd name="adj2" fmla="val 12340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地名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44049" name="AutoShape 17"/>
          <p:cNvSpPr/>
          <p:nvPr>
            <p:custDataLst>
              <p:tags r:id="rId9"/>
            </p:custDataLst>
          </p:nvPr>
        </p:nvSpPr>
        <p:spPr>
          <a:xfrm>
            <a:off x="2676133" y="2580253"/>
            <a:ext cx="1584407" cy="720762"/>
          </a:xfrm>
          <a:prstGeom prst="wedgeEllipseCallout">
            <a:avLst>
              <a:gd name="adj1" fmla="val -34769"/>
              <a:gd name="adj2" fmla="val -7995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官名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44050" name="AutoShape 18"/>
          <p:cNvSpPr/>
          <p:nvPr>
            <p:custDataLst>
              <p:tags r:id="rId10"/>
            </p:custDataLst>
          </p:nvPr>
        </p:nvSpPr>
        <p:spPr>
          <a:xfrm>
            <a:off x="4653458" y="2609951"/>
            <a:ext cx="4941383" cy="690795"/>
          </a:xfrm>
          <a:prstGeom prst="wedgeEllipseCallout">
            <a:avLst>
              <a:gd name="adj1" fmla="val -52167"/>
              <a:gd name="adj2" fmla="val -7459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与现代汉语义同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44051" name="AutoShape 19"/>
          <p:cNvSpPr/>
          <p:nvPr>
            <p:custDataLst>
              <p:tags r:id="rId11"/>
            </p:custDataLst>
          </p:nvPr>
        </p:nvSpPr>
        <p:spPr>
          <a:xfrm>
            <a:off x="5087886" y="5158054"/>
            <a:ext cx="2303581" cy="719174"/>
          </a:xfrm>
          <a:prstGeom prst="wedgeEllipseCallout">
            <a:avLst>
              <a:gd name="adj1" fmla="val -85977"/>
              <a:gd name="adj2" fmla="val -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器物名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6" grpId="0"/>
      <p:bldP spid="44047" grpId="1"/>
      <p:bldP spid="44048" grpId="2"/>
      <p:bldP spid="44049" grpId="3"/>
      <p:bldP spid="44050" grpId="4"/>
      <p:bldP spid="44051" grpId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5538" name="文本框 65537"/>
          <p:cNvSpPr txBox="1"/>
          <p:nvPr>
            <p:custDataLst>
              <p:tags r:id="rId3"/>
            </p:custDataLst>
          </p:nvPr>
        </p:nvSpPr>
        <p:spPr>
          <a:xfrm>
            <a:off x="1774300" y="476614"/>
            <a:ext cx="9835359" cy="5139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删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</a:rPr>
              <a:t>除</a:t>
            </a:r>
            <a:r>
              <a:rPr lang="zh-CN" altLang="en-US" sz="3200" b="1">
                <a:latin typeface="Times New Roman" pitchFamily="18" charset="0"/>
              </a:rPr>
              <a:t>没有实在意义、也无须译出的文言词语。</a:t>
            </a:r>
            <a:endParaRPr lang="en-US" altLang="zh-CN" sz="3200" b="1">
              <a:latin typeface="Times New Roman" pitchFamily="18" charset="0"/>
            </a:endParaRPr>
          </a:p>
          <a:p>
            <a:pPr fontAlgn="ctr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具体情况：</a:t>
            </a:r>
          </a:p>
          <a:p>
            <a:pPr fontAlgn="ctr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①</a:t>
            </a:r>
            <a:r>
              <a:rPr lang="zh-CN" altLang="en-US" sz="3200" b="1">
                <a:latin typeface="Times New Roman" pitchFamily="18" charset="0"/>
              </a:rPr>
              <a:t>句中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停顿</a:t>
            </a:r>
            <a:r>
              <a:rPr lang="zh-CN" altLang="en-US" sz="3200" b="1">
                <a:latin typeface="Times New Roman" pitchFamily="18" charset="0"/>
              </a:rPr>
              <a:t>的词、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取独</a:t>
            </a:r>
            <a:r>
              <a:rPr lang="zh-CN" altLang="en-US" sz="3200" b="1">
                <a:latin typeface="Times New Roman" pitchFamily="18" charset="0"/>
              </a:rPr>
              <a:t>或结构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倒装的标志</a:t>
            </a:r>
            <a:r>
              <a:rPr lang="zh-CN" altLang="en-US" sz="3200" b="1">
                <a:latin typeface="Times New Roman" pitchFamily="18" charset="0"/>
              </a:rPr>
              <a:t>。</a:t>
            </a:r>
          </a:p>
          <a:p>
            <a:pPr fontAlgn="ctr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②</a:t>
            </a:r>
            <a:r>
              <a:rPr lang="zh-CN" altLang="en-US" sz="3200" b="1">
                <a:latin typeface="Times New Roman" pitchFamily="18" charset="0"/>
              </a:rPr>
              <a:t>凑足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音节</a:t>
            </a:r>
            <a:r>
              <a:rPr lang="zh-CN" altLang="en-US" sz="3200" b="1">
                <a:latin typeface="Times New Roman" pitchFamily="18" charset="0"/>
              </a:rPr>
              <a:t>的助词、只有语法作用的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连词</a:t>
            </a:r>
            <a:r>
              <a:rPr lang="zh-CN" altLang="en-US" sz="3200" b="1">
                <a:latin typeface="Times New Roman" pitchFamily="18" charset="0"/>
              </a:rPr>
              <a:t>。</a:t>
            </a:r>
          </a:p>
          <a:p>
            <a:pPr fontAlgn="ctr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③</a:t>
            </a:r>
            <a:r>
              <a:rPr lang="zh-CN" altLang="en-US" sz="3200" b="1">
                <a:latin typeface="Times New Roman" pitchFamily="18" charset="0"/>
              </a:rPr>
              <a:t>偏义复词中的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衬字</a:t>
            </a:r>
            <a:r>
              <a:rPr lang="zh-CN" altLang="en-US" sz="3200" b="1">
                <a:latin typeface="Times New Roman" pitchFamily="18" charset="0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同义词</a:t>
            </a:r>
            <a:r>
              <a:rPr lang="zh-CN" altLang="en-US" sz="3200" b="1">
                <a:latin typeface="Times New Roman" pitchFamily="18" charset="0"/>
              </a:rPr>
              <a:t>中的某个词语。</a:t>
            </a:r>
          </a:p>
          <a:p>
            <a:pPr fontAlgn="ctr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④</a:t>
            </a:r>
            <a:r>
              <a:rPr lang="zh-CN" altLang="en-US" sz="3200" b="1">
                <a:latin typeface="Times New Roman" pitchFamily="18" charset="0"/>
              </a:rPr>
              <a:t>句首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发语词</a:t>
            </a:r>
            <a:r>
              <a:rPr lang="zh-CN" altLang="en-US" sz="3200" b="1">
                <a:latin typeface="Times New Roman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3200">
              <a:latin typeface="Arial" pitchFamily="34" charset="0"/>
            </a:endParaRPr>
          </a:p>
        </p:txBody>
      </p:sp>
      <p:sp>
        <p:nvSpPr>
          <p:cNvPr id="24579" name="矩形 65538"/>
          <p:cNvSpPr>
            <a:spLocks noTextEdit="1"/>
          </p:cNvSpPr>
          <p:nvPr>
            <p:custDataLst>
              <p:tags r:id="rId4"/>
            </p:custDataLst>
          </p:nvPr>
        </p:nvSpPr>
        <p:spPr>
          <a:xfrm>
            <a:off x="8544051" y="4581761"/>
            <a:ext cx="1662199" cy="16653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删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45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655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7114" name="AutoShape 10"/>
          <p:cNvSpPr/>
          <p:nvPr>
            <p:custDataLst>
              <p:tags r:id="rId3"/>
            </p:custDataLst>
          </p:nvPr>
        </p:nvSpPr>
        <p:spPr>
          <a:xfrm>
            <a:off x="5232356" y="115894"/>
            <a:ext cx="5112013" cy="1152584"/>
          </a:xfrm>
          <a:prstGeom prst="wedgeEllipseCallout">
            <a:avLst>
              <a:gd name="adj1" fmla="val -89801"/>
              <a:gd name="adj2" fmla="val 2531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3300"/>
                </a:solidFill>
                <a:latin typeface="Arial" pitchFamily="34" charset="0"/>
              </a:rPr>
              <a:t>结构助词</a:t>
            </a:r>
            <a:r>
              <a:rPr lang="en-US" altLang="zh-CN" sz="2400" b="1">
                <a:solidFill>
                  <a:srgbClr val="FF3300"/>
                </a:solidFill>
                <a:latin typeface="Arial" pitchFamily="34" charset="0"/>
              </a:rPr>
              <a:t>,</a:t>
            </a:r>
            <a:r>
              <a:rPr lang="zh-CN" altLang="en-US" sz="2400" b="1">
                <a:solidFill>
                  <a:srgbClr val="FF3300"/>
                </a:solidFill>
                <a:latin typeface="Arial" pitchFamily="34" charset="0"/>
              </a:rPr>
              <a:t>主谓之间取消句子独立性，删去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22531" name="Text Box 2"/>
          <p:cNvSpPr txBox="1"/>
          <p:nvPr>
            <p:custDataLst>
              <p:tags r:id="rId4"/>
            </p:custDataLst>
          </p:nvPr>
        </p:nvSpPr>
        <p:spPr>
          <a:xfrm>
            <a:off x="431800" y="0"/>
            <a:ext cx="469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例子</a:t>
            </a:r>
            <a:r>
              <a:rPr lang="zh-CN" altLang="en-US" sz="3600" b="1">
                <a:latin typeface="Times New Roman" pitchFamily="18" charset="0"/>
              </a:rPr>
              <a:t>：翻译下列句子</a:t>
            </a:r>
            <a:r>
              <a:rPr lang="en-US" altLang="zh-CN" sz="3600" b="1">
                <a:latin typeface="Times New Roman" pitchFamily="18" charset="0"/>
              </a:rPr>
              <a:t>:</a:t>
            </a:r>
          </a:p>
        </p:txBody>
      </p:sp>
      <p:sp>
        <p:nvSpPr>
          <p:cNvPr id="22532" name="Text Box 3"/>
          <p:cNvSpPr txBox="1"/>
          <p:nvPr>
            <p:custDataLst>
              <p:tags r:id="rId5"/>
            </p:custDataLst>
          </p:nvPr>
        </p:nvSpPr>
        <p:spPr>
          <a:xfrm>
            <a:off x="1523764" y="908097"/>
            <a:ext cx="9144471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>
                <a:latin typeface="Times New Roman" pitchFamily="18" charset="0"/>
                <a:ea typeface="华文新魏" pitchFamily="2" charset="-122"/>
              </a:rPr>
              <a:t>1</a:t>
            </a:r>
            <a:r>
              <a:rPr lang="zh-CN" altLang="en-US" sz="3200">
                <a:latin typeface="Times New Roman" pitchFamily="18" charset="0"/>
                <a:ea typeface="华文新魏" pitchFamily="2" charset="-122"/>
              </a:rPr>
              <a:t>、</a:t>
            </a:r>
            <a:r>
              <a:rPr lang="zh-CN" altLang="en-US" sz="3200" b="1">
                <a:latin typeface="Arial" pitchFamily="34" charset="0"/>
              </a:rPr>
              <a:t>师道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之</a:t>
            </a:r>
            <a:r>
              <a:rPr lang="zh-CN" altLang="en-US" sz="3200" b="1">
                <a:latin typeface="Arial" pitchFamily="34" charset="0"/>
              </a:rPr>
              <a:t>不传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也</a:t>
            </a:r>
            <a:r>
              <a:rPr lang="zh-CN" altLang="en-US" sz="3200" b="1">
                <a:latin typeface="Arial" pitchFamily="34" charset="0"/>
              </a:rPr>
              <a:t>久矣</a:t>
            </a:r>
          </a:p>
        </p:txBody>
      </p:sp>
      <p:sp>
        <p:nvSpPr>
          <p:cNvPr id="47119" name="AutoShape 15"/>
          <p:cNvSpPr/>
          <p:nvPr>
            <p:custDataLst>
              <p:tags r:id="rId6"/>
            </p:custDataLst>
          </p:nvPr>
        </p:nvSpPr>
        <p:spPr>
          <a:xfrm>
            <a:off x="3647949" y="1700301"/>
            <a:ext cx="4896102" cy="936674"/>
          </a:xfrm>
          <a:prstGeom prst="wedgeEllipseCallout">
            <a:avLst>
              <a:gd name="adj1" fmla="val -34884"/>
              <a:gd name="adj2" fmla="val -8356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10800" rIns="36000" bIns="10800"/>
          <a:lstStyle/>
          <a:p>
            <a:pPr algn="ctr"/>
            <a:r>
              <a:rPr lang="zh-CN" altLang="en-US" sz="2400" b="1">
                <a:solidFill>
                  <a:srgbClr val="FF3300"/>
                </a:solidFill>
                <a:latin typeface="Arial" pitchFamily="34" charset="0"/>
              </a:rPr>
              <a:t>语气助词，句中表停顿，以舒缓语气，删去</a:t>
            </a: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23764" y="3573647"/>
            <a:ext cx="49041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、战于长勺，公将鼓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AutoShape 10"/>
          <p:cNvSpPr/>
          <p:nvPr>
            <p:custDataLst>
              <p:tags r:id="rId8"/>
            </p:custDataLst>
          </p:nvPr>
        </p:nvSpPr>
        <p:spPr>
          <a:xfrm>
            <a:off x="6598858" y="3309211"/>
            <a:ext cx="4499478" cy="828784"/>
          </a:xfrm>
          <a:prstGeom prst="wedgeEllipseCallout">
            <a:avLst>
              <a:gd name="adj1" fmla="val -65861"/>
              <a:gd name="adj2" fmla="val 2407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3300"/>
                </a:solidFill>
                <a:latin typeface="Arial" pitchFamily="34" charset="0"/>
              </a:rPr>
              <a:t>音节助词</a:t>
            </a:r>
            <a:r>
              <a:rPr lang="en-US" altLang="zh-CN" sz="2400" b="1">
                <a:solidFill>
                  <a:srgbClr val="FF3300"/>
                </a:solidFill>
                <a:latin typeface="Arial" pitchFamily="34" charset="0"/>
              </a:rPr>
              <a:t>,</a:t>
            </a:r>
            <a:r>
              <a:rPr lang="zh-CN" altLang="en-US" sz="2400" b="1">
                <a:solidFill>
                  <a:srgbClr val="FF3300"/>
                </a:solidFill>
                <a:latin typeface="Arial" pitchFamily="34" charset="0"/>
              </a:rPr>
              <a:t>无义，删去</a:t>
            </a:r>
          </a:p>
        </p:txBody>
      </p:sp>
      <p:sp>
        <p:nvSpPr>
          <p:cNvPr id="10" name="矩形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23764" y="5013584"/>
            <a:ext cx="803951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、昼夜勤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作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AutoShape 10"/>
          <p:cNvSpPr/>
          <p:nvPr>
            <p:custDataLst>
              <p:tags r:id="rId10"/>
            </p:custDataLst>
          </p:nvPr>
        </p:nvSpPr>
        <p:spPr>
          <a:xfrm>
            <a:off x="5016633" y="5013341"/>
            <a:ext cx="5860750" cy="647620"/>
          </a:xfrm>
          <a:prstGeom prst="wedgeEllipseCallout">
            <a:avLst>
              <a:gd name="adj1" fmla="val -63171"/>
              <a:gd name="adj2" fmla="val -305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3300"/>
                </a:solidFill>
                <a:latin typeface="Arial" pitchFamily="34" charset="0"/>
              </a:rPr>
              <a:t>偏义复词的衬字，不译删去</a:t>
            </a:r>
            <a:endParaRPr lang="en-US" altLang="zh-CN" sz="2400" b="1">
              <a:solidFill>
                <a:srgbClr val="FF3300"/>
              </a:solidFill>
              <a:latin typeface="Arial" pitchFamily="34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4" grpId="0"/>
      <p:bldP spid="47119" grpId="1"/>
      <p:bldP spid="9" grpId="2"/>
      <p:bldP spid="12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3250" name="矩形 53249"/>
          <p:cNvSpPr/>
          <p:nvPr>
            <p:custDataLst>
              <p:tags r:id="rId3"/>
            </p:custDataLst>
          </p:nvPr>
        </p:nvSpPr>
        <p:spPr>
          <a:xfrm>
            <a:off x="1828580" y="685835"/>
            <a:ext cx="815382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>
              <a:solidFill>
                <a:schemeClr val="tx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3252" name="矩形 5325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3764" y="1484389"/>
            <a:ext cx="803951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、愚以为宫中之事，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无大小，悉以咨之。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55" name="矩形 5325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3764" y="115894"/>
            <a:ext cx="5113601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、再拜献大王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足下</a:t>
            </a:r>
            <a:endParaRPr kumimoji="0" lang="zh-CN" altLang="en-US" sz="3200" b="1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57" name="AutoShape 10"/>
          <p:cNvSpPr/>
          <p:nvPr>
            <p:custDataLst>
              <p:tags r:id="rId6"/>
            </p:custDataLst>
          </p:nvPr>
        </p:nvSpPr>
        <p:spPr>
          <a:xfrm>
            <a:off x="5735619" y="0"/>
            <a:ext cx="4753220" cy="676310"/>
          </a:xfrm>
          <a:prstGeom prst="wedgeEllipseCallout">
            <a:avLst>
              <a:gd name="adj1" fmla="val -63356"/>
              <a:gd name="adj2" fmla="val 2135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Arial" pitchFamily="34" charset="0"/>
              </a:rPr>
              <a:t>同义词，删去一个</a:t>
            </a:r>
          </a:p>
        </p:txBody>
      </p:sp>
      <p:sp>
        <p:nvSpPr>
          <p:cNvPr id="53259" name="AutoShape 10"/>
          <p:cNvSpPr/>
          <p:nvPr>
            <p:custDataLst>
              <p:tags r:id="rId7"/>
            </p:custDataLst>
          </p:nvPr>
        </p:nvSpPr>
        <p:spPr>
          <a:xfrm>
            <a:off x="6346582" y="788149"/>
            <a:ext cx="4761066" cy="720424"/>
          </a:xfrm>
          <a:prstGeom prst="wedgeEllipseCallout">
            <a:avLst>
              <a:gd name="adj1" fmla="val -62861"/>
              <a:gd name="adj2" fmla="val 7675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Arial" pitchFamily="34" charset="0"/>
              </a:rPr>
              <a:t>与前文重复，删去</a:t>
            </a:r>
            <a:endParaRPr lang="en-US" altLang="zh-CN" sz="28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23764" y="2781443"/>
            <a:ext cx="9144471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>
                <a:latin typeface="+mn-ea"/>
                <a:ea typeface="+mn-ea"/>
                <a:cs typeface="+mn-cs"/>
              </a:rPr>
              <a:t>6</a:t>
            </a: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、吾尝跂</a:t>
            </a:r>
            <a:r>
              <a:rPr kumimoji="0" lang="zh-CN" altLang="en-US" sz="3200" b="1" u="sng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而</a:t>
            </a: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望矣</a:t>
            </a:r>
            <a:endParaRPr kumimoji="0" lang="zh-CN" altLang="en-US" sz="2400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  <p:sp>
        <p:nvSpPr>
          <p:cNvPr id="10" name="AutoShape 7"/>
          <p:cNvSpPr/>
          <p:nvPr>
            <p:custDataLst>
              <p:tags r:id="rId9"/>
            </p:custDataLst>
          </p:nvPr>
        </p:nvSpPr>
        <p:spPr>
          <a:xfrm>
            <a:off x="3287568" y="3357736"/>
            <a:ext cx="7380667" cy="647733"/>
          </a:xfrm>
          <a:prstGeom prst="wedgeEllipseCallout">
            <a:avLst>
              <a:gd name="adj1" fmla="val -42671"/>
              <a:gd name="adj2" fmla="val -6107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36000" rIns="36000" bIns="36000"/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Arial" pitchFamily="34" charset="0"/>
              </a:rPr>
              <a:t>连词</a:t>
            </a:r>
            <a:r>
              <a:rPr lang="en-US" altLang="zh-CN" sz="2800" b="1">
                <a:solidFill>
                  <a:srgbClr val="FF3300"/>
                </a:solidFill>
                <a:latin typeface="Arial" pitchFamily="34" charset="0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</a:rPr>
              <a:t>表修饰关系，无需译。删去</a:t>
            </a:r>
          </a:p>
        </p:txBody>
      </p:sp>
      <p:sp>
        <p:nvSpPr>
          <p:cNvPr id="13" name="Text Box 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3764" y="4724643"/>
            <a:ext cx="477068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>
                <a:latin typeface="+mn-ea"/>
                <a:ea typeface="+mn-ea"/>
                <a:cs typeface="+mn-cs"/>
              </a:rPr>
              <a:t>7</a:t>
            </a: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3200" b="1" u="sng" kern="1200" cap="none" spc="0" normalizeH="0" baseline="0" noProof="0">
                <a:solidFill>
                  <a:srgbClr val="FF3300"/>
                </a:solidFill>
                <a:latin typeface="+mn-ea"/>
                <a:ea typeface="+mn-ea"/>
                <a:cs typeface="+mn-cs"/>
              </a:rPr>
              <a:t>夫</a:t>
            </a: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晋，何厌</a:t>
            </a:r>
            <a:r>
              <a:rPr kumimoji="0" lang="zh-CN" altLang="en-US" sz="3200" b="1" u="sng" kern="1200" cap="none" spc="0" normalizeH="0" baseline="0" noProof="0">
                <a:solidFill>
                  <a:srgbClr val="FF3300"/>
                </a:solidFill>
                <a:latin typeface="+mn-ea"/>
                <a:ea typeface="+mn-ea"/>
                <a:cs typeface="+mn-cs"/>
              </a:rPr>
              <a:t>之</a:t>
            </a: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有？</a:t>
            </a:r>
            <a:r>
              <a:rPr kumimoji="0" lang="zh-CN" altLang="en-US" sz="3200" kern="1200" cap="none" spc="0" normalizeH="0" baseline="0" noProof="0">
                <a:latin typeface="+mn-ea"/>
                <a:ea typeface="+mn-ea"/>
                <a:cs typeface="+mn-cs"/>
              </a:rPr>
              <a:t> </a:t>
            </a:r>
          </a:p>
        </p:txBody>
      </p:sp>
      <p:sp>
        <p:nvSpPr>
          <p:cNvPr id="14" name="AutoShape 7"/>
          <p:cNvSpPr/>
          <p:nvPr>
            <p:custDataLst>
              <p:tags r:id="rId11"/>
            </p:custDataLst>
          </p:nvPr>
        </p:nvSpPr>
        <p:spPr>
          <a:xfrm>
            <a:off x="5735251" y="4330069"/>
            <a:ext cx="4319811" cy="1008116"/>
          </a:xfrm>
          <a:prstGeom prst="wedgeEllipseCallout">
            <a:avLst>
              <a:gd name="adj1" fmla="val -71222"/>
              <a:gd name="adj2" fmla="val 735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36000" rIns="36000" bIns="36000"/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Arial" pitchFamily="34" charset="0"/>
              </a:rPr>
              <a:t>宾语前置标志，无需译。删去</a:t>
            </a:r>
          </a:p>
        </p:txBody>
      </p:sp>
      <p:sp>
        <p:nvSpPr>
          <p:cNvPr id="15" name="AutoShape 7"/>
          <p:cNvSpPr/>
          <p:nvPr>
            <p:custDataLst>
              <p:tags r:id="rId12"/>
            </p:custDataLst>
          </p:nvPr>
        </p:nvSpPr>
        <p:spPr>
          <a:xfrm>
            <a:off x="2071481" y="5526372"/>
            <a:ext cx="7380667" cy="647733"/>
          </a:xfrm>
          <a:prstGeom prst="wedgeEllipseCallout">
            <a:avLst>
              <a:gd name="adj1" fmla="val -43292"/>
              <a:gd name="adj2" fmla="val -8929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36000" rIns="36000" bIns="36000"/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Arial" pitchFamily="34" charset="0"/>
              </a:rPr>
              <a:t>句首发语词，无需译。删去</a:t>
            </a: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7" grpId="1"/>
      <p:bldP spid="53259" grpId="2"/>
      <p:bldP spid="10" grpId="3"/>
      <p:bldP spid="14" grpId="4"/>
      <p:bldP spid="15" grpId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82570" y="443230"/>
            <a:ext cx="4040505" cy="878205"/>
          </a:xfrm>
        </p:spPr>
        <p:txBody>
          <a:bodyPr/>
          <a:lstStyle/>
          <a:p>
            <a:r>
              <a:rPr sz="5400" b="1" spc="300">
                <a:ln w="3175">
                  <a:noFill/>
                  <a:prstDash val="dash"/>
                </a:ln>
                <a:solidFill>
                  <a:srgbClr val="FF0000"/>
                </a:solidFill>
                <a:ea typeface="隶书" panose="02010509060101010101" pitchFamily="49" charset="-122"/>
                <a:cs typeface="微软雅黑" panose="020b0503020204020204" charset="-122"/>
                <a:sym typeface="+mn-ea"/>
              </a:rPr>
              <a:t>学习目标：</a:t>
            </a:r>
            <a:endParaRPr lang="zh-CN" altLang="en-US" sz="5400" b="1" spc="300">
              <a:ln w="3175">
                <a:noFill/>
                <a:prstDash val="dash"/>
              </a:ln>
              <a:solidFill>
                <a:srgbClr val="FF0000"/>
              </a:solidFill>
              <a:ea typeface="隶书" panose="020105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087880" y="1815465"/>
            <a:ext cx="9072245" cy="4058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</a:pPr>
            <a:r>
              <a:rPr lang="en-US" altLang="zh-CN" sz="4800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4800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、掌握文言文翻译的原则、方法、过程（步骤）。</a:t>
            </a:r>
            <a:endParaRPr lang="zh-CN" altLang="en-US" sz="4800" spc="15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</a:pPr>
            <a:r>
              <a:rPr lang="en-US" altLang="zh-CN" sz="4800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4800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、实践：能够运用所学文言文知识翻译句子。</a:t>
            </a:r>
            <a:endParaRPr lang="zh-CN" altLang="en-US" sz="48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6" name="WordArt 6"/>
          <p:cNvSpPr>
            <a:spLocks noTextEdit="1"/>
          </p:cNvSpPr>
          <p:nvPr>
            <p:custDataLst>
              <p:tags r:id="rId3"/>
            </p:custDataLst>
          </p:nvPr>
        </p:nvSpPr>
        <p:spPr>
          <a:xfrm>
            <a:off x="7751848" y="3789557"/>
            <a:ext cx="1798730" cy="16288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换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03189" y="549419"/>
            <a:ext cx="10121497" cy="2922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>
                <a:latin typeface="Arial" pitchFamily="34" charset="0"/>
                <a:ea typeface="黑体" panose="02010609060101010101" pitchFamily="49" charset="-122"/>
                <a:cs typeface="+mn-cs"/>
              </a:rPr>
              <a:t>        </a:t>
            </a:r>
            <a:r>
              <a:rPr kumimoji="0" lang="zh-CN" altLang="en-US" sz="3600" b="1" kern="1200" cap="none" spc="0" normalizeH="0" baseline="0" noProof="0">
                <a:latin typeface="+mn-ea"/>
                <a:ea typeface="+mn-ea"/>
                <a:cs typeface="+mn-cs"/>
              </a:rPr>
              <a:t>活用的词语、古今异义的词语、通假字、一词多义等都必须</a:t>
            </a:r>
            <a:r>
              <a:rPr kumimoji="0" lang="zh-CN" altLang="en-US" sz="36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换用现代汉语的词语</a:t>
            </a:r>
            <a:r>
              <a:rPr kumimoji="0" lang="zh-CN" altLang="en-US" sz="3600" b="1" kern="1200" cap="none" spc="0" normalizeH="0" baseline="0" noProof="0">
                <a:latin typeface="+mn-ea"/>
                <a:ea typeface="+mn-ea"/>
                <a:cs typeface="+mn-cs"/>
              </a:rPr>
              <a:t>，绝大部分单音词换作双音词。换言之，留的留下，删的删去，其他的都是“换”的对象了，这是字词翻译的重点所在。</a:t>
            </a:r>
            <a:endParaRPr kumimoji="0" lang="zh-CN" altLang="en-US" sz="4000" b="1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" name="AutoShape 13"/>
          <p:cNvSpPr/>
          <p:nvPr>
            <p:custDataLst>
              <p:tags r:id="rId3"/>
            </p:custDataLst>
          </p:nvPr>
        </p:nvSpPr>
        <p:spPr>
          <a:xfrm rot="-10800000" flipV="1">
            <a:off x="8040788" y="5085024"/>
            <a:ext cx="2232140" cy="720762"/>
          </a:xfrm>
          <a:prstGeom prst="wedgeEllipseCallout">
            <a:avLst>
              <a:gd name="adj1" fmla="val 23931"/>
              <a:gd name="adj2" fmla="val -7812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古今异义</a:t>
            </a:r>
          </a:p>
        </p:txBody>
      </p:sp>
      <p:sp>
        <p:nvSpPr>
          <p:cNvPr id="25603" name="Text Box 2"/>
          <p:cNvSpPr txBox="1"/>
          <p:nvPr>
            <p:custDataLst>
              <p:tags r:id="rId4"/>
            </p:custDataLst>
          </p:nvPr>
        </p:nvSpPr>
        <p:spPr>
          <a:xfrm>
            <a:off x="1523764" y="0"/>
            <a:ext cx="360063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翻译下列句子</a:t>
            </a:r>
            <a:r>
              <a:rPr lang="en-US" altLang="zh-CN" sz="3600" b="1">
                <a:latin typeface="Times New Roman" pitchFamily="18" charset="0"/>
              </a:rPr>
              <a:t>:</a:t>
            </a:r>
          </a:p>
        </p:txBody>
      </p:sp>
      <p:sp>
        <p:nvSpPr>
          <p:cNvPr id="14338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3764" y="981126"/>
            <a:ext cx="9144471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3200" b="1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卒使上官大夫</a:t>
            </a:r>
            <a:r>
              <a:rPr kumimoji="0" lang="zh-CN" altLang="en-US" sz="3200" b="1" u="sng" kern="1200" cap="none" spc="0" normalizeH="0" baseline="0" noProof="0">
                <a:solidFill>
                  <a:srgbClr val="FF3300"/>
                </a:solidFill>
                <a:latin typeface="Arial" pitchFamily="34" charset="0"/>
                <a:ea typeface="宋体" pitchFamily="2" charset="-122"/>
                <a:cs typeface="+mn-cs"/>
              </a:rPr>
              <a:t>短</a:t>
            </a:r>
            <a:r>
              <a:rPr kumimoji="0" lang="zh-CN" altLang="en-US" sz="3200" b="1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屈原于顷襄王</a:t>
            </a:r>
            <a:r>
              <a:rPr kumimoji="0" lang="zh-CN" altLang="en-US" sz="135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 </a:t>
            </a:r>
          </a:p>
        </p:txBody>
      </p:sp>
      <p:sp>
        <p:nvSpPr>
          <p:cNvPr id="14340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3764" y="2636973"/>
            <a:ext cx="8714236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、</a:t>
            </a:r>
            <a:r>
              <a:rPr kumimoji="0" lang="zh-CN" altLang="zh-CN" sz="3200" b="1" u="sng" kern="1200" cap="none" spc="0" normalizeH="0" baseline="0" noProof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+mn-cs"/>
              </a:rPr>
              <a:t>矢溺</a:t>
            </a:r>
            <a:r>
              <a:rPr kumimoji="0" lang="zh-CN" altLang="zh-CN" sz="3200" b="1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皆闭其中，与饮食之气相</a:t>
            </a:r>
            <a:r>
              <a:rPr kumimoji="0" lang="zh-CN" altLang="zh-CN" sz="3200" b="1" kern="1200" cap="none" spc="0" normalizeH="0" baseline="0" noProof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+mn-cs"/>
              </a:rPr>
              <a:t>薄</a:t>
            </a:r>
            <a:r>
              <a:rPr kumimoji="0" lang="zh-CN" altLang="zh-CN" sz="3200" b="1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3319" name="AutoShape 13"/>
          <p:cNvSpPr/>
          <p:nvPr>
            <p:custDataLst>
              <p:tags r:id="rId7"/>
            </p:custDataLst>
          </p:nvPr>
        </p:nvSpPr>
        <p:spPr>
          <a:xfrm>
            <a:off x="3647949" y="2133710"/>
            <a:ext cx="2303581" cy="574705"/>
          </a:xfrm>
          <a:prstGeom prst="wedgeEllipseCallout">
            <a:avLst>
              <a:gd name="adj1" fmla="val -87083"/>
              <a:gd name="adj2" fmla="val 545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通“屎尿”</a:t>
            </a:r>
          </a:p>
        </p:txBody>
      </p:sp>
      <p:sp>
        <p:nvSpPr>
          <p:cNvPr id="49166" name="AutoShape 14"/>
          <p:cNvSpPr/>
          <p:nvPr>
            <p:custDataLst>
              <p:tags r:id="rId8"/>
            </p:custDataLst>
          </p:nvPr>
        </p:nvSpPr>
        <p:spPr>
          <a:xfrm>
            <a:off x="5591149" y="188923"/>
            <a:ext cx="3889576" cy="647733"/>
          </a:xfrm>
          <a:prstGeom prst="wedgeEllipseCallout">
            <a:avLst>
              <a:gd name="adj1" fmla="val -64949"/>
              <a:gd name="adj2" fmla="val 9640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词类活用，形作动</a:t>
            </a:r>
          </a:p>
        </p:txBody>
      </p:sp>
      <p:sp>
        <p:nvSpPr>
          <p:cNvPr id="10" name="Rectangle 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23764" y="4365850"/>
            <a:ext cx="8820604" cy="719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所以</a:t>
            </a:r>
            <a:r>
              <a:rPr kumimoji="0" 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遣将守关者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0" 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备他盗之</a:t>
            </a:r>
            <a:r>
              <a:rPr kumimoji="0" 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出入</a:t>
            </a:r>
            <a:r>
              <a:rPr kumimoji="0" 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与</a:t>
            </a:r>
            <a:r>
              <a:rPr kumimoji="0" 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非常</a:t>
            </a:r>
            <a:r>
              <a:rPr kumimoji="0" 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AutoShape 13"/>
          <p:cNvSpPr/>
          <p:nvPr>
            <p:custDataLst>
              <p:tags r:id="rId10"/>
            </p:custDataLst>
          </p:nvPr>
        </p:nvSpPr>
        <p:spPr>
          <a:xfrm>
            <a:off x="7464495" y="2133710"/>
            <a:ext cx="2232140" cy="574705"/>
          </a:xfrm>
          <a:prstGeom prst="wedgeEllipseCallout">
            <a:avLst>
              <a:gd name="adj1" fmla="val -28505"/>
              <a:gd name="adj2" fmla="val 8625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一词多义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319" grpId="1"/>
      <p:bldP spid="49166" grpId="2"/>
      <p:bldP spid="12" grpId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WordArt 2"/>
          <p:cNvSpPr>
            <a:spLocks noTextEdit="1"/>
          </p:cNvSpPr>
          <p:nvPr>
            <p:custDataLst>
              <p:tags r:id="rId3"/>
            </p:custDataLst>
          </p:nvPr>
        </p:nvSpPr>
        <p:spPr>
          <a:xfrm>
            <a:off x="1523764" y="1412948"/>
            <a:ext cx="827131" cy="59042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 spc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留</a:t>
            </a:r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3600" b="1" spc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删</a:t>
            </a:r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3600" b="1" spc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换</a:t>
            </a:r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  <a:p>
            <a:pPr algn="ctr" eaLnBrk="0" hangingPunct="0"/>
            <a:endParaRPr lang="zh-CN" altLang="en-US" sz="3600" b="1" spc="1800">
              <a:ln w="1905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82947" name="Text Box 3"/>
          <p:cNvSpPr txBox="1"/>
          <p:nvPr>
            <p:custDataLst>
              <p:tags r:id="rId4"/>
            </p:custDataLst>
          </p:nvPr>
        </p:nvSpPr>
        <p:spPr>
          <a:xfrm>
            <a:off x="2514416" y="1197036"/>
            <a:ext cx="8153820" cy="1383665"/>
          </a:xfrm>
          <a:prstGeom prst="rect">
            <a:avLst/>
          </a:prstGeom>
          <a:noFill/>
          <a:ln w="9525" cap="flat" cmpd="sng">
            <a:solidFill>
              <a:srgbClr val="66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凡国名、地名、人名、官名、帝号、年号、庙号、谥号、器物名、朝代、书名等专有名词和古今同义词，皆保留不动。</a:t>
            </a:r>
            <a:endParaRPr lang="zh-CN" altLang="en-US" sz="2800" b="1">
              <a:solidFill>
                <a:srgbClr val="660066"/>
              </a:solidFill>
              <a:latin typeface="宋体" panose="02010600030101010101" pitchFamily="2" charset="-122"/>
            </a:endParaRPr>
          </a:p>
        </p:txBody>
      </p:sp>
      <p:sp>
        <p:nvSpPr>
          <p:cNvPr id="82948" name="Text Box 4"/>
          <p:cNvSpPr txBox="1"/>
          <p:nvPr>
            <p:custDataLst>
              <p:tags r:id="rId5"/>
            </p:custDataLst>
          </p:nvPr>
        </p:nvSpPr>
        <p:spPr>
          <a:xfrm>
            <a:off x="2495365" y="2852885"/>
            <a:ext cx="8172871" cy="1814830"/>
          </a:xfrm>
          <a:prstGeom prst="rect">
            <a:avLst/>
          </a:prstGeom>
          <a:noFill/>
          <a:ln w="9525" cap="flat" cmpd="sng">
            <a:solidFill>
              <a:srgbClr val="66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删除没有实在意义、也无须译出的文言词语。具体情况：</a:t>
            </a:r>
            <a:r>
              <a:rPr lang="en-US" altLang="zh-CN" sz="2800" b="1">
                <a:latin typeface="Times New Roman" pitchFamily="18" charset="0"/>
              </a:rPr>
              <a:t>①</a:t>
            </a:r>
            <a:r>
              <a:rPr lang="zh-CN" altLang="en-US" sz="2800" b="1">
                <a:latin typeface="Times New Roman" pitchFamily="18" charset="0"/>
              </a:rPr>
              <a:t>句中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停顿</a:t>
            </a:r>
            <a:r>
              <a:rPr lang="zh-CN" altLang="en-US" sz="2800" b="1">
                <a:latin typeface="Times New Roman" pitchFamily="18" charset="0"/>
              </a:rPr>
              <a:t>的词、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取独</a:t>
            </a:r>
            <a:r>
              <a:rPr lang="zh-CN" altLang="en-US" sz="2800" b="1">
                <a:latin typeface="Times New Roman" pitchFamily="18" charset="0"/>
              </a:rPr>
              <a:t>或结构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倒装的标志</a:t>
            </a:r>
            <a:r>
              <a:rPr lang="zh-CN" altLang="en-US" sz="2800" b="1">
                <a:latin typeface="Times New Roman" pitchFamily="18" charset="0"/>
              </a:rPr>
              <a:t>。</a:t>
            </a:r>
            <a:r>
              <a:rPr lang="en-US" altLang="zh-CN" sz="2800" b="1">
                <a:latin typeface="Times New Roman" pitchFamily="18" charset="0"/>
              </a:rPr>
              <a:t>②</a:t>
            </a:r>
            <a:r>
              <a:rPr lang="zh-CN" altLang="en-US" sz="2800" b="1">
                <a:latin typeface="Times New Roman" pitchFamily="18" charset="0"/>
              </a:rPr>
              <a:t>凑足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音节</a:t>
            </a:r>
            <a:r>
              <a:rPr lang="zh-CN" altLang="en-US" sz="2800" b="1">
                <a:latin typeface="Times New Roman" pitchFamily="18" charset="0"/>
              </a:rPr>
              <a:t>的助词、只有语法作用的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连词</a:t>
            </a:r>
            <a:r>
              <a:rPr lang="zh-CN" altLang="en-US" sz="2800" b="1">
                <a:latin typeface="Times New Roman" pitchFamily="18" charset="0"/>
              </a:rPr>
              <a:t>。</a:t>
            </a:r>
            <a:r>
              <a:rPr lang="en-US" altLang="zh-CN" sz="2800" b="1">
                <a:latin typeface="Times New Roman" pitchFamily="18" charset="0"/>
              </a:rPr>
              <a:t>③</a:t>
            </a:r>
            <a:r>
              <a:rPr lang="zh-CN" altLang="en-US" sz="2800" b="1">
                <a:latin typeface="Times New Roman" pitchFamily="18" charset="0"/>
              </a:rPr>
              <a:t>偏义复词中的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衬字</a:t>
            </a:r>
            <a:r>
              <a:rPr lang="zh-CN" altLang="en-US" sz="2800" b="1">
                <a:latin typeface="Times New Roman" pitchFamily="18" charset="0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同义</a:t>
            </a:r>
            <a:r>
              <a:rPr lang="zh-CN" altLang="en-US" sz="2800" b="1">
                <a:latin typeface="Times New Roman" pitchFamily="18" charset="0"/>
              </a:rPr>
              <a:t>词中的某个词语</a:t>
            </a:r>
            <a:r>
              <a:rPr lang="en-US" altLang="zh-CN" sz="2800" b="1">
                <a:latin typeface="Times New Roman" pitchFamily="18" charset="0"/>
              </a:rPr>
              <a:t>④</a:t>
            </a:r>
            <a:r>
              <a:rPr lang="zh-CN" altLang="en-US" sz="2800" b="1">
                <a:latin typeface="Times New Roman" pitchFamily="18" charset="0"/>
              </a:rPr>
              <a:t>句首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发语词</a:t>
            </a:r>
            <a:r>
              <a:rPr lang="zh-CN" altLang="en-US" sz="2800" b="1">
                <a:latin typeface="Times New Roman" pitchFamily="18" charset="0"/>
              </a:rPr>
              <a:t>。</a:t>
            </a:r>
          </a:p>
        </p:txBody>
      </p:sp>
      <p:sp>
        <p:nvSpPr>
          <p:cNvPr id="8295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5365" y="4942142"/>
            <a:ext cx="8172871" cy="1383665"/>
          </a:xfrm>
          <a:prstGeom prst="rect">
            <a:avLst/>
          </a:prstGeom>
          <a:noFill/>
          <a:ln w="9525">
            <a:solidFill>
              <a:srgbClr val="660066"/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latin typeface="+mn-ea"/>
                <a:ea typeface="宋体" pitchFamily="2" charset="-122"/>
                <a:cs typeface="+mn-cs"/>
              </a:rPr>
              <a:t>活用的词语、古今异义的词语、通假字、一词多义等都必须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ea"/>
                <a:ea typeface="宋体" pitchFamily="2" charset="-122"/>
                <a:cs typeface="+mn-cs"/>
              </a:rPr>
              <a:t>换用现代汉语的词语</a:t>
            </a:r>
            <a:r>
              <a:rPr kumimoji="0" lang="zh-CN" altLang="en-US" sz="2800" b="1" kern="1200" cap="none" spc="0" normalizeH="0" baseline="0" noProof="0">
                <a:latin typeface="+mn-ea"/>
                <a:ea typeface="宋体" pitchFamily="2" charset="-122"/>
                <a:cs typeface="+mn-cs"/>
              </a:rPr>
              <a:t>，绝大部分单音词换作双音词。</a:t>
            </a:r>
            <a:endParaRPr kumimoji="0" lang="en-US" altLang="zh-CN" sz="2800" b="1" kern="1200" cap="none" spc="0" normalizeH="0" baseline="0" noProof="0">
              <a:latin typeface="黑体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654" name="Oval 8"/>
          <p:cNvSpPr/>
          <p:nvPr>
            <p:custDataLst>
              <p:tags r:id="rId7"/>
            </p:custDataLst>
          </p:nvPr>
        </p:nvSpPr>
        <p:spPr>
          <a:xfrm>
            <a:off x="1523764" y="0"/>
            <a:ext cx="9144471" cy="91444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200" b="1">
                <a:solidFill>
                  <a:schemeClr val="tx2"/>
                </a:solidFill>
                <a:latin typeface="Arial" pitchFamily="34" charset="0"/>
                <a:ea typeface="黑体" panose="02010609060101010101" pitchFamily="49" charset="-122"/>
              </a:rPr>
              <a:t>  </a:t>
            </a:r>
            <a:r>
              <a:rPr lang="zh-CN" altLang="en-US" sz="4000" b="1">
                <a:solidFill>
                  <a:schemeClr val="tx2"/>
                </a:solidFill>
                <a:latin typeface="Arial" pitchFamily="34" charset="0"/>
                <a:ea typeface="黑体" panose="02010609060101010101" pitchFamily="49" charset="-122"/>
              </a:rPr>
              <a:t>方法重温   字字落实</a:t>
            </a:r>
          </a:p>
        </p:txBody>
      </p:sp>
    </p:spTree>
    <p:custDataLst>
      <p:tags r:id="rId8"/>
    </p:custData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  <p:bldP spid="82948" grpId="1"/>
      <p:bldP spid="82951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4" name="文本框 116737"/>
          <p:cNvSpPr txBox="1"/>
          <p:nvPr>
            <p:custDataLst>
              <p:tags r:id="rId3"/>
            </p:custDataLst>
          </p:nvPr>
        </p:nvSpPr>
        <p:spPr>
          <a:xfrm>
            <a:off x="1523764" y="0"/>
            <a:ext cx="891585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itchFamily="34" charset="0"/>
            </a:pPr>
            <a:r>
              <a:rPr lang="zh-CN" altLang="en-US" sz="3200" b="1">
                <a:solidFill>
                  <a:srgbClr val="CC0000"/>
                </a:solidFill>
                <a:latin typeface="黑体" pitchFamily="49" charset="-122"/>
                <a:ea typeface="黑体" panose="02010609060101010101" pitchFamily="49" charset="-122"/>
              </a:rPr>
              <a:t>当堂练习：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anose="02010609060101010101" pitchFamily="49" charset="-122"/>
              </a:rPr>
              <a:t>请将划横线的句子翻译成现代汉语。</a:t>
            </a:r>
          </a:p>
        </p:txBody>
      </p:sp>
      <p:sp>
        <p:nvSpPr>
          <p:cNvPr id="28675" name="矩形 116738"/>
          <p:cNvSpPr/>
          <p:nvPr>
            <p:custDataLst>
              <p:tags r:id="rId4"/>
            </p:custDataLst>
          </p:nvPr>
        </p:nvSpPr>
        <p:spPr>
          <a:xfrm>
            <a:off x="1523718" y="692488"/>
            <a:ext cx="10058851" cy="243894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buFont typeface="Arial" pitchFamily="34" charset="0"/>
            </a:pP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阴兴字君陵，光烈皇后同母弟也。建武二年，为黄门侍郎，守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期门</a:t>
            </a:r>
            <a:r>
              <a:rPr lang="zh-CN" altLang="en-US" sz="3200" b="1">
                <a:latin typeface="黑体" pitchFamily="49" charset="-122"/>
                <a:ea typeface="黑体" panose="02010609060101010101" pitchFamily="49" charset="-122"/>
              </a:rPr>
              <a:t>仆射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典将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武骑，从征伐，平定郡国。兴每从出入，常操持小盖，障翳风雨，躬履涂泥。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光武所幸之处，辄先入清宫，甚见亲信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>
                <a:solidFill>
                  <a:srgbClr val="00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16740" name="文本框 116739"/>
          <p:cNvSpPr txBox="1"/>
          <p:nvPr>
            <p:custDataLst>
              <p:tags r:id="rId5"/>
            </p:custDataLst>
          </p:nvPr>
        </p:nvSpPr>
        <p:spPr>
          <a:xfrm>
            <a:off x="1523764" y="3657788"/>
            <a:ext cx="9144471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itchFamily="34" charset="0"/>
            </a:pPr>
            <a:endParaRPr lang="en-US" altLang="zh-CN" sz="2800" b="1">
              <a:solidFill>
                <a:srgbClr val="0000FF"/>
              </a:solidFill>
              <a:latin typeface="Arial" pitchFamily="34" charset="0"/>
              <a:ea typeface="黑体" panose="02010609060101010101" pitchFamily="49" charset="-122"/>
            </a:endParaRPr>
          </a:p>
          <a:p>
            <a:pPr>
              <a:buFont typeface="Arial" pitchFamily="34" charset="0"/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anose="02010609060101010101" pitchFamily="49" charset="-122"/>
              </a:rPr>
              <a:t>【参考译文】</a:t>
            </a:r>
          </a:p>
          <a:p>
            <a:pPr>
              <a:buFont typeface="Arial" pitchFamily="34" charset="0"/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anose="02010609060101010101" pitchFamily="49" charset="-122"/>
              </a:rPr>
              <a:t>光武帝亲临的地方，（阴兴）就 事先进入清查宫室，</a:t>
            </a:r>
          </a:p>
          <a:p>
            <a:pPr>
              <a:buFont typeface="Arial" pitchFamily="34" charset="0"/>
            </a:pPr>
            <a:endParaRPr lang="zh-CN" altLang="en-US" sz="2800" b="1">
              <a:solidFill>
                <a:srgbClr val="0000FF"/>
              </a:solidFill>
              <a:latin typeface="Arial" pitchFamily="34" charset="0"/>
              <a:ea typeface="黑体" panose="02010609060101010101" pitchFamily="49" charset="-122"/>
            </a:endParaRPr>
          </a:p>
          <a:p>
            <a:pPr>
              <a:buFont typeface="Arial" pitchFamily="34" charset="0"/>
            </a:pPr>
            <a:endParaRPr lang="zh-CN" altLang="en-US" sz="2800" b="1">
              <a:solidFill>
                <a:srgbClr val="0000FF"/>
              </a:solidFill>
              <a:latin typeface="Arial" pitchFamily="34" charset="0"/>
              <a:ea typeface="黑体" panose="02010609060101010101" pitchFamily="49" charset="-122"/>
            </a:endParaRPr>
          </a:p>
          <a:p>
            <a:pPr>
              <a:buFont typeface="Arial" pitchFamily="34" charset="0"/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anose="02010609060101010101" pitchFamily="49" charset="-122"/>
              </a:rPr>
              <a:t>     很     受     亲近   信任。</a:t>
            </a:r>
          </a:p>
        </p:txBody>
      </p:sp>
      <p:sp>
        <p:nvSpPr>
          <p:cNvPr id="116741" name="文本框 116740"/>
          <p:cNvSpPr txBox="1"/>
          <p:nvPr>
            <p:custDataLst>
              <p:tags r:id="rId6"/>
            </p:custDataLst>
          </p:nvPr>
        </p:nvSpPr>
        <p:spPr>
          <a:xfrm>
            <a:off x="1523764" y="5105663"/>
            <a:ext cx="9144471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itchFamily="34" charset="0"/>
            </a:pP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（留）（换）（换）          （换）（换、换、换、换）</a:t>
            </a:r>
            <a:endParaRPr lang="zh-CN" altLang="en-US" sz="2800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116742" name="文本框 116741"/>
          <p:cNvSpPr txBox="1"/>
          <p:nvPr>
            <p:custDataLst>
              <p:tags r:id="rId7"/>
            </p:custDataLst>
          </p:nvPr>
        </p:nvSpPr>
        <p:spPr>
          <a:xfrm>
            <a:off x="1523764" y="6248722"/>
            <a:ext cx="9144471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itchFamily="34" charset="0"/>
            </a:pP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（换）（换） （换）（换）</a:t>
            </a:r>
            <a:endParaRPr lang="zh-CN" altLang="en-US" sz="2800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28679" name="矩形 10"/>
          <p:cNvSpPr/>
          <p:nvPr>
            <p:custDataLst>
              <p:tags r:id="rId8"/>
            </p:custDataLst>
          </p:nvPr>
        </p:nvSpPr>
        <p:spPr>
          <a:xfrm>
            <a:off x="1944459" y="3060322"/>
            <a:ext cx="9432396" cy="749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35" b="1">
                <a:latin typeface="Arial" pitchFamily="34" charset="0"/>
              </a:rPr>
              <a:t>期门：西汉护卫禁军名称，亦为官称。武帝建元三年</a:t>
            </a:r>
            <a:r>
              <a:rPr lang="en-US" altLang="zh-CN" sz="2135" b="1">
                <a:latin typeface="Arial" pitchFamily="34" charset="0"/>
              </a:rPr>
              <a:t>(</a:t>
            </a:r>
            <a:r>
              <a:rPr lang="zh-CN" altLang="en-US" sz="2135" b="1">
                <a:latin typeface="Arial" pitchFamily="34" charset="0"/>
              </a:rPr>
              <a:t>前</a:t>
            </a:r>
            <a:r>
              <a:rPr lang="en-US" altLang="zh-CN" sz="2135" b="1">
                <a:latin typeface="Arial" pitchFamily="34" charset="0"/>
              </a:rPr>
              <a:t>138</a:t>
            </a:r>
            <a:r>
              <a:rPr lang="zh-CN" altLang="en-US" sz="2135" b="1">
                <a:latin typeface="Arial" pitchFamily="34" charset="0"/>
              </a:rPr>
              <a:t>年</a:t>
            </a:r>
            <a:r>
              <a:rPr lang="en-US" altLang="zh-CN" sz="2135" b="1">
                <a:latin typeface="Arial" pitchFamily="34" charset="0"/>
              </a:rPr>
              <a:t>)</a:t>
            </a:r>
            <a:r>
              <a:rPr lang="zh-CN" altLang="en-US" sz="2135" b="1">
                <a:latin typeface="Arial" pitchFamily="34" charset="0"/>
              </a:rPr>
              <a:t>置，地位近郎官，执武器，随从皇帝出行。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/>
      <p:bldP spid="116741" grpId="1"/>
      <p:bldP spid="116742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365937" y="913897"/>
            <a:ext cx="4534495" cy="895636"/>
          </a:xfrm>
          <a:prstGeom prst="rect">
            <a:avLst/>
          </a:prstGeom>
        </p:spPr>
        <p:txBody>
          <a:bodyPr vert="horz" lIns="135449" tIns="50793" rIns="101587" bIns="50793" rtlCol="0" anchor="ctr" anchorCtr="0">
            <a:normAutofit/>
          </a:bodyPr>
          <a:lstStyle>
            <a:lvl1pPr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000" b="1" u="none" strike="noStrike" kern="1200" cap="none" spc="200" normalizeH="0" baseline="0">
                <a:solidFill>
                  <a:schemeClr val="accent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文从句顺</a:t>
            </a:r>
          </a:p>
        </p:txBody>
      </p:sp>
      <p:sp>
        <p:nvSpPr>
          <p:cNvPr id="3" name="文本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964727" y="1809179"/>
            <a:ext cx="7442128" cy="1671114"/>
          </a:xfrm>
          <a:prstGeom prst="rect">
            <a:avLst/>
          </a:prstGeom>
        </p:spPr>
        <p:txBody>
          <a:bodyPr vert="horz" lIns="135449" tIns="0" rIns="110053" bIns="0" rtlCol="0" anchor="t">
            <a:noAutofit/>
          </a:bodyPr>
          <a:lstStyle>
            <a:lvl1pPr marL="0" indent="0" algn="ctr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1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1pPr>
            <a:lvl2pPr marL="34290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tabLst>
                <a:tab pos="1207135"/>
              </a:tabLst>
              <a:defRPr sz="1500" u="none" strike="noStrike" kern="1200" cap="none" spc="20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68580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1350" u="none" strike="noStrike" kern="1200" cap="none" spc="20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02870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1200" u="none" strike="noStrike" kern="1200" cap="none" spc="20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137160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sz="1200" u="none" strike="noStrike" kern="1200" cap="none" spc="20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835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4265">
                <a:solidFill>
                  <a:schemeClr val="tx1">
                    <a:lumMod val="75000"/>
                    <a:lumOff val="25000"/>
                  </a:schemeClr>
                </a:solidFill>
              </a:rPr>
              <a:t>明白通顺，合乎现代汉语的表达习惯，没有语病。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583180" y="3803015"/>
            <a:ext cx="5212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chemeClr val="accent2"/>
                </a:solidFill>
                <a:sym typeface="+mn-ea"/>
              </a:rPr>
              <a:t>直译为主，</a:t>
            </a:r>
            <a:r>
              <a:rPr lang="zh-CN" altLang="en-US" sz="4400" b="1">
                <a:solidFill>
                  <a:srgbClr val="FF0066"/>
                </a:solidFill>
                <a:sym typeface="+mn-ea"/>
              </a:rPr>
              <a:t>字字落实</a:t>
            </a:r>
            <a:endParaRPr lang="zh-CN" altLang="en-US" sz="4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583180" y="4836160"/>
            <a:ext cx="521208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chemeClr val="accent2"/>
                </a:solidFill>
                <a:sym typeface="+mn-ea"/>
              </a:rPr>
              <a:t>意译为辅，</a:t>
            </a:r>
            <a:r>
              <a:rPr lang="zh-CN" altLang="en-US" sz="4400" b="1">
                <a:solidFill>
                  <a:srgbClr val="FF0066"/>
                </a:solidFill>
                <a:sym typeface="+mn-ea"/>
              </a:rPr>
              <a:t>文从句顺</a:t>
            </a:r>
            <a:endParaRPr lang="zh-CN" altLang="en-US" sz="4400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9090" name="标题 89089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70552" y="251908"/>
            <a:ext cx="10850898" cy="441964"/>
          </a:xfrm>
        </p:spPr>
        <p:txBody>
          <a:bodyPr vert="horz" wrap="square" lIns="91443" tIns="45721" rIns="91443" bIns="45721" anchor="ctr">
            <a:normAutofit fontScale="90000"/>
          </a:bodyPr>
          <a:lstStyle/>
          <a:p>
            <a:pPr algn="l" eaLnBrk="1" hangingPunct="1"/>
            <a:r>
              <a:rPr lang="zh-CN" altLang="en-US" sz="3600" b="1">
                <a:latin typeface="黑体" pitchFamily="49" charset="-122"/>
                <a:ea typeface="黑体" panose="02010609060101010101" pitchFamily="49" charset="-122"/>
              </a:rPr>
              <a:t>翻译句子，有何共同特点？翻译时要注意什么？</a:t>
            </a:r>
            <a:endParaRPr lang="en-US" altLang="zh-CN" sz="3600" b="1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34819" name="文本占位符 89090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1004775" y="1721907"/>
            <a:ext cx="10803826" cy="4392811"/>
          </a:xfrm>
        </p:spPr>
        <p:txBody>
          <a:bodyPr vert="horz" wrap="square" lIns="91443" tIns="45721" rIns="91443" bIns="45721" anchor="t"/>
          <a:lstStyle/>
          <a:p>
            <a:pPr eaLnBrk="1" hangingPunct="1">
              <a:buNone/>
            </a:pPr>
            <a:r>
              <a:rPr lang="en-US" altLang="zh-CN" sz="3600" b="1"/>
              <a:t>1.</a:t>
            </a:r>
            <a:r>
              <a:rPr lang="zh-CN" altLang="en-US" sz="3600" b="1"/>
              <a:t>永州之野产异蛇，黑质而白章。触草木，尽死。</a:t>
            </a:r>
          </a:p>
          <a:p>
            <a:pPr eaLnBrk="1" hangingPunct="1">
              <a:buNone/>
            </a:pPr>
            <a:endParaRPr lang="en-US" altLang="zh-CN" sz="3600" b="1"/>
          </a:p>
          <a:p>
            <a:pPr eaLnBrk="1" hangingPunct="1">
              <a:buNone/>
            </a:pPr>
            <a:r>
              <a:rPr lang="en-US" altLang="zh-CN" sz="3600" b="1"/>
              <a:t>2</a:t>
            </a:r>
            <a:r>
              <a:rPr lang="zh-CN" altLang="en-US" sz="3600" b="1"/>
              <a:t>、余扃牖而居，久之，能以足音辨人。</a:t>
            </a:r>
            <a:br>
              <a:rPr lang="zh-CN" altLang="en-US" sz="3600" b="1"/>
            </a:br>
          </a:p>
        </p:txBody>
      </p:sp>
      <p:sp>
        <p:nvSpPr>
          <p:cNvPr id="89092" name="文本框 89091"/>
          <p:cNvSpPr txBox="1"/>
          <p:nvPr>
            <p:custDataLst>
              <p:tags r:id="rId5"/>
            </p:custDataLst>
          </p:nvPr>
        </p:nvSpPr>
        <p:spPr>
          <a:xfrm>
            <a:off x="7641513" y="5158054"/>
            <a:ext cx="4357911" cy="1322070"/>
          </a:xfrm>
          <a:prstGeom prst="rect">
            <a:avLst/>
          </a:prstGeom>
          <a:noFill/>
          <a:ln w="9525">
            <a:noFill/>
          </a:ln>
          <a:effectLst>
            <a:prstShdw prst="shdw11" dir="162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zh-CN" altLang="en-US" sz="8000" b="1">
                <a:latin typeface="Arial" pitchFamily="34" charset="0"/>
              </a:rPr>
              <a:t>省略主语</a:t>
            </a:r>
          </a:p>
        </p:txBody>
      </p:sp>
      <p:sp>
        <p:nvSpPr>
          <p:cNvPr id="55303" name="AutoShape 7"/>
          <p:cNvSpPr/>
          <p:nvPr>
            <p:custDataLst>
              <p:tags r:id="rId6"/>
            </p:custDataLst>
          </p:nvPr>
        </p:nvSpPr>
        <p:spPr>
          <a:xfrm>
            <a:off x="4402462" y="802164"/>
            <a:ext cx="4356325" cy="689011"/>
          </a:xfrm>
          <a:prstGeom prst="wedgeEllipseCallout">
            <a:avLst>
              <a:gd name="adj1" fmla="val -28653"/>
              <a:gd name="adj2" fmla="val 13914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省略主语：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蛇</a:t>
            </a:r>
          </a:p>
        </p:txBody>
      </p:sp>
      <p:sp>
        <p:nvSpPr>
          <p:cNvPr id="2" name="AutoShape 7"/>
          <p:cNvSpPr/>
          <p:nvPr>
            <p:custDataLst>
              <p:tags r:id="rId7"/>
            </p:custDataLst>
          </p:nvPr>
        </p:nvSpPr>
        <p:spPr>
          <a:xfrm rot="-10800000" flipV="1">
            <a:off x="2942556" y="2977359"/>
            <a:ext cx="4699267" cy="595980"/>
          </a:xfrm>
          <a:prstGeom prst="wedgeEllipseCallout">
            <a:avLst>
              <a:gd name="adj1" fmla="val -60090"/>
              <a:gd name="adj2" fmla="val -16321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省略主语：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蛇</a:t>
            </a:r>
          </a:p>
        </p:txBody>
      </p:sp>
      <p:sp>
        <p:nvSpPr>
          <p:cNvPr id="89099" name="AutoShape 7"/>
          <p:cNvSpPr/>
          <p:nvPr>
            <p:custDataLst>
              <p:tags r:id="rId8"/>
            </p:custDataLst>
          </p:nvPr>
        </p:nvSpPr>
        <p:spPr>
          <a:xfrm>
            <a:off x="1958851" y="5318950"/>
            <a:ext cx="4356409" cy="689102"/>
          </a:xfrm>
          <a:prstGeom prst="wedgeEllipseCallout">
            <a:avLst>
              <a:gd name="adj1" fmla="val 45044"/>
              <a:gd name="adj2" fmla="val -22923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省略主语：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余</a:t>
            </a:r>
          </a:p>
        </p:txBody>
      </p:sp>
      <p:sp>
        <p:nvSpPr>
          <p:cNvPr id="3" name="AutoShape 7"/>
          <p:cNvSpPr/>
          <p:nvPr>
            <p:custDataLst>
              <p:tags r:id="rId9"/>
            </p:custDataLst>
          </p:nvPr>
        </p:nvSpPr>
        <p:spPr>
          <a:xfrm>
            <a:off x="7789971" y="2681909"/>
            <a:ext cx="3490376" cy="959155"/>
          </a:xfrm>
          <a:prstGeom prst="wedgeEllipseCallout">
            <a:avLst>
              <a:gd name="adj1" fmla="val 18857"/>
              <a:gd name="adj2" fmla="val -8368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省略主语：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草木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2" grpId="1"/>
      <p:bldP spid="55303" grpId="2"/>
      <p:bldP spid="2" grpId="3"/>
      <p:bldP spid="89099" grpId="4"/>
      <p:bldP spid="3" grpId="5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2" name="文本占位符 90113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323083" y="1125928"/>
            <a:ext cx="10198534" cy="5445088"/>
          </a:xfrm>
        </p:spPr>
        <p:txBody>
          <a:bodyPr vert="horz" wrap="square" lIns="91443" tIns="45721" rIns="91443" bIns="45721" anchor="t"/>
          <a:lstStyle/>
          <a:p>
            <a:pPr eaLnBrk="1" hangingPunct="1">
              <a:buNone/>
            </a:pPr>
            <a:r>
              <a:rPr lang="zh-CN" altLang="en-US"/>
              <a:t>      </a:t>
            </a:r>
            <a:r>
              <a:rPr lang="zh-CN" altLang="en-US" sz="4000" b="1"/>
              <a:t>①一鼓作气，再而衰，三而竭。</a:t>
            </a:r>
            <a:br>
              <a:rPr lang="zh-CN" altLang="en-US" sz="4000" b="1"/>
            </a:br>
            <a:r>
              <a:rPr lang="zh-CN" altLang="en-US" sz="4000" b="1"/>
              <a:t>  ②择其善者而从之，其不善者改之。</a:t>
            </a:r>
            <a:br>
              <a:rPr lang="zh-CN" altLang="en-US" sz="4000" b="1"/>
            </a:br>
            <a:r>
              <a:rPr lang="zh-CN" altLang="en-US" sz="4000" b="1"/>
              <a:t>  ③军中无以为乐，请以剑舞。</a:t>
            </a:r>
            <a:br>
              <a:rPr lang="zh-CN" altLang="en-US" sz="4000" b="1"/>
            </a:br>
            <a:r>
              <a:rPr lang="zh-CN" altLang="en-US" sz="4000" b="1"/>
              <a:t>  ④杨子之邻人亡羊，既率其党，又请杨子之竖（竖：童仆）追之</a:t>
            </a:r>
            <a:r>
              <a:rPr lang="zh-CN" altLang="en-US" sz="4000"/>
              <a:t>。</a:t>
            </a:r>
            <a:br>
              <a:rPr lang="zh-CN" altLang="en-US" sz="4000"/>
            </a:br>
            <a:r>
              <a:rPr lang="zh-CN" altLang="en-US" sz="4000"/>
              <a:t>  </a:t>
            </a:r>
          </a:p>
          <a:p>
            <a:pPr eaLnBrk="1" hangingPunct="1">
              <a:buNone/>
            </a:pPr>
            <a:endParaRPr lang="zh-CN" altLang="en-US"/>
          </a:p>
          <a:p>
            <a:pPr eaLnBrk="1" hangingPunct="1">
              <a:buNone/>
            </a:pPr>
            <a:endParaRPr lang="zh-CN" altLang="en-US"/>
          </a:p>
        </p:txBody>
      </p:sp>
      <p:sp>
        <p:nvSpPr>
          <p:cNvPr id="90115" name="文本框 90114"/>
          <p:cNvSpPr txBox="1"/>
          <p:nvPr>
            <p:custDataLst>
              <p:tags r:id="rId4"/>
            </p:custDataLst>
          </p:nvPr>
        </p:nvSpPr>
        <p:spPr>
          <a:xfrm>
            <a:off x="7204356" y="5328834"/>
            <a:ext cx="4716706" cy="1322070"/>
          </a:xfrm>
          <a:prstGeom prst="rect">
            <a:avLst/>
          </a:prstGeom>
          <a:noFill/>
          <a:ln w="9525">
            <a:noFill/>
          </a:ln>
          <a:effectLst>
            <a:prstShdw prst="shdw11" dir="162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zh-CN" altLang="en-US" sz="8000" b="1">
                <a:latin typeface="Arial" pitchFamily="34" charset="0"/>
              </a:rPr>
              <a:t>省略谓语</a:t>
            </a:r>
          </a:p>
        </p:txBody>
      </p:sp>
      <p:sp>
        <p:nvSpPr>
          <p:cNvPr id="90117" name="标题 9011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wrap="square" lIns="91443" tIns="45721" rIns="91443" bIns="45721" anchor="ctr"/>
          <a:lstStyle/>
          <a:p>
            <a:pPr algn="l" eaLnBrk="1" hangingPunct="1"/>
            <a:r>
              <a:rPr lang="zh-CN" altLang="en-US" sz="3200" b="1">
                <a:latin typeface="黑体" pitchFamily="49" charset="-122"/>
                <a:ea typeface="黑体" panose="02010609060101010101" pitchFamily="49" charset="-122"/>
              </a:rPr>
              <a:t>翻译句子，说说这些句子有何共同特点？翻译要注意什么？</a:t>
            </a:r>
            <a:endParaRPr lang="en-US" altLang="zh-CN" sz="3200" b="1"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6" name="文本占位符 91137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404353" y="1628786"/>
            <a:ext cx="10786895" cy="4797468"/>
          </a:xfrm>
        </p:spPr>
        <p:txBody>
          <a:bodyPr vert="horz" wrap="square" lIns="91443" tIns="45721" rIns="91443" bIns="45721" anchor="t"/>
          <a:lstStyle/>
          <a:p>
            <a:pPr eaLnBrk="1" hangingPunct="1">
              <a:buNone/>
            </a:pPr>
            <a:r>
              <a:rPr lang="zh-CN" altLang="en-US" sz="4400" b="1"/>
              <a:t>①秦王不怿，</a:t>
            </a:r>
            <a:r>
              <a:rPr lang="zh-CN" altLang="en-US" sz="4400" b="1" u="sng"/>
              <a:t>为一击缶。</a:t>
            </a:r>
          </a:p>
          <a:p>
            <a:pPr eaLnBrk="1" hangingPunct="1">
              <a:buNone/>
            </a:pPr>
            <a:r>
              <a:rPr lang="zh-CN" altLang="en-US" sz="4000" b="1"/>
              <a:t>②不如因而厚遇之，</a:t>
            </a:r>
            <a:r>
              <a:rPr lang="zh-CN" altLang="en-US" sz="4000" b="1" u="sng"/>
              <a:t>使归赵。</a:t>
            </a:r>
            <a:endParaRPr lang="zh-CN" altLang="en-US" sz="4000" b="1"/>
          </a:p>
          <a:p>
            <a:pPr eaLnBrk="1" hangingPunct="1">
              <a:buNone/>
            </a:pPr>
            <a:r>
              <a:rPr lang="zh-CN" altLang="en-US" sz="4000" b="1"/>
              <a:t>③项伯乃夜驰之沛公军，私见张良，</a:t>
            </a:r>
            <a:r>
              <a:rPr lang="zh-CN" altLang="en-US" sz="4000" b="1" u="sng"/>
              <a:t>具告以事。</a:t>
            </a:r>
            <a:r>
              <a:rPr lang="zh-CN" altLang="en-US" sz="4000" b="1"/>
              <a:t> </a:t>
            </a:r>
            <a:br>
              <a:rPr lang="zh-CN" altLang="en-US" sz="4400" b="1"/>
            </a:br>
            <a:r>
              <a:rPr lang="zh-CN" altLang="en-US" sz="4400" b="1"/>
              <a:t>   </a:t>
            </a:r>
          </a:p>
        </p:txBody>
      </p:sp>
      <p:sp>
        <p:nvSpPr>
          <p:cNvPr id="91139" name="文本框 91138"/>
          <p:cNvSpPr txBox="1"/>
          <p:nvPr>
            <p:custDataLst>
              <p:tags r:id="rId4"/>
            </p:custDataLst>
          </p:nvPr>
        </p:nvSpPr>
        <p:spPr>
          <a:xfrm>
            <a:off x="8550184" y="5634718"/>
            <a:ext cx="3065402" cy="922020"/>
          </a:xfrm>
          <a:prstGeom prst="rect">
            <a:avLst/>
          </a:prstGeom>
          <a:noFill/>
          <a:ln w="9525">
            <a:noFill/>
          </a:ln>
          <a:effectLst>
            <a:prstShdw prst="shdw11" dir="16200000">
              <a:schemeClr val="bg2">
                <a:alpha val="50000"/>
              </a:schemeClr>
            </a:prstShdw>
          </a:effectLst>
        </p:spPr>
        <p:txBody>
          <a:bodyPr wrap="square">
            <a:spAutoFit/>
          </a:bodyPr>
          <a:lstStyle/>
          <a:p>
            <a:r>
              <a:rPr lang="zh-CN" altLang="en-US" sz="5400" b="1">
                <a:latin typeface="Arial" pitchFamily="34" charset="0"/>
              </a:rPr>
              <a:t>省略宾语</a:t>
            </a:r>
          </a:p>
        </p:txBody>
      </p:sp>
      <p:sp>
        <p:nvSpPr>
          <p:cNvPr id="36868" name="标题 91139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70383" y="380953"/>
            <a:ext cx="10851234" cy="974393"/>
          </a:xfrm>
        </p:spPr>
        <p:txBody>
          <a:bodyPr vert="horz" wrap="square" lIns="91443" tIns="45721" rIns="91443" bIns="45721" anchor="ctr">
            <a:normAutofit fontScale="90000"/>
          </a:bodyPr>
          <a:lstStyle/>
          <a:p>
            <a:pPr algn="l" eaLnBrk="1" hangingPunct="1"/>
            <a:r>
              <a:rPr lang="zh-CN" altLang="en-US" sz="3600" b="1">
                <a:latin typeface="黑体" pitchFamily="49" charset="-122"/>
                <a:ea typeface="黑体" panose="02010609060101010101" pitchFamily="49" charset="-122"/>
              </a:rPr>
              <a:t>翻译句子，说说这些句子有何共同特点？翻译时要注意什么？</a:t>
            </a:r>
            <a:endParaRPr lang="en-US" altLang="zh-CN" sz="3600" b="1"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890" name="文本占位符 92161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748903" y="1532277"/>
            <a:ext cx="10442344" cy="6858847"/>
          </a:xfrm>
        </p:spPr>
        <p:txBody>
          <a:bodyPr vert="horz" wrap="square" lIns="91443" tIns="45721" rIns="91443" bIns="45721" anchor="t"/>
          <a:lstStyle/>
          <a:p>
            <a:pPr eaLnBrk="1" hangingPunct="1">
              <a:buNone/>
            </a:pPr>
            <a:r>
              <a:rPr lang="zh-CN" altLang="en-US"/>
              <a:t>　　</a:t>
            </a:r>
          </a:p>
          <a:p>
            <a:pPr eaLnBrk="1" hangingPunct="1">
              <a:buNone/>
            </a:pPr>
            <a:r>
              <a:rPr lang="zh-CN" altLang="en-US"/>
              <a:t> </a:t>
            </a:r>
            <a:r>
              <a:rPr lang="zh-CN" altLang="en-US" sz="4400" b="1"/>
              <a:t>①将军战河北，臣战河南。</a:t>
            </a:r>
          </a:p>
          <a:p>
            <a:pPr eaLnBrk="1" hangingPunct="1">
              <a:buNone/>
            </a:pPr>
            <a:r>
              <a:rPr lang="zh-CN" altLang="en-US" sz="4400" b="1"/>
              <a:t>②今以钟磬置水中。</a:t>
            </a:r>
          </a:p>
          <a:p>
            <a:pPr eaLnBrk="1" hangingPunct="1">
              <a:buNone/>
            </a:pPr>
            <a:r>
              <a:rPr lang="zh-CN" altLang="en-US" sz="4400" b="1"/>
              <a:t>    </a:t>
            </a:r>
          </a:p>
          <a:p>
            <a:pPr eaLnBrk="1" hangingPunct="1">
              <a:buNone/>
            </a:pPr>
            <a:r>
              <a:rPr lang="zh-CN" altLang="en-US" sz="4400" b="1"/>
              <a:t>  </a:t>
            </a:r>
          </a:p>
        </p:txBody>
      </p:sp>
      <p:sp>
        <p:nvSpPr>
          <p:cNvPr id="92163" name="文本框 92162"/>
          <p:cNvSpPr txBox="1"/>
          <p:nvPr>
            <p:custDataLst>
              <p:tags r:id="rId4"/>
            </p:custDataLst>
          </p:nvPr>
        </p:nvSpPr>
        <p:spPr>
          <a:xfrm>
            <a:off x="3503480" y="5547010"/>
            <a:ext cx="4753220" cy="1322070"/>
          </a:xfrm>
          <a:prstGeom prst="rect">
            <a:avLst/>
          </a:prstGeom>
          <a:noFill/>
          <a:ln w="9525">
            <a:noFill/>
          </a:ln>
          <a:effectLst>
            <a:prstShdw prst="shdw11" dir="16200000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zh-CN" altLang="en-US" sz="8000" b="1">
                <a:latin typeface="Arial" pitchFamily="34" charset="0"/>
              </a:rPr>
              <a:t>省略介词</a:t>
            </a:r>
          </a:p>
        </p:txBody>
      </p:sp>
      <p:sp>
        <p:nvSpPr>
          <p:cNvPr id="37892" name="标题 9216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wrap="square" lIns="91443" tIns="45721" rIns="91443" bIns="45721" anchor="ctr"/>
          <a:lstStyle/>
          <a:p>
            <a:pPr eaLnBrk="1" hangingPunct="1"/>
            <a:r>
              <a:rPr lang="zh-CN" altLang="en-US" sz="3600" b="1">
                <a:latin typeface="黑体" pitchFamily="49" charset="-122"/>
                <a:ea typeface="黑体" panose="02010609060101010101" pitchFamily="49" charset="-122"/>
              </a:rPr>
              <a:t>翻译句子，说说这些句子有何共同特点？</a:t>
            </a:r>
            <a:endParaRPr lang="en-US" altLang="zh-CN" sz="3600" b="1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92165" name="AutoShape 7"/>
          <p:cNvSpPr/>
          <p:nvPr>
            <p:custDataLst>
              <p:tags r:id="rId6"/>
            </p:custDataLst>
          </p:nvPr>
        </p:nvSpPr>
        <p:spPr>
          <a:xfrm>
            <a:off x="1661981" y="1212186"/>
            <a:ext cx="4356325" cy="689011"/>
          </a:xfrm>
          <a:prstGeom prst="wedgeEllipseCallout">
            <a:avLst>
              <a:gd name="adj1" fmla="val 8894"/>
              <a:gd name="adj2" fmla="val 12903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省略介词：</a:t>
            </a: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</a:rPr>
              <a:t>于</a:t>
            </a:r>
          </a:p>
        </p:txBody>
      </p:sp>
      <p:sp>
        <p:nvSpPr>
          <p:cNvPr id="92166" name="AutoShape 7"/>
          <p:cNvSpPr/>
          <p:nvPr>
            <p:custDataLst>
              <p:tags r:id="rId7"/>
            </p:custDataLst>
          </p:nvPr>
        </p:nvSpPr>
        <p:spPr>
          <a:xfrm>
            <a:off x="5799187" y="1110918"/>
            <a:ext cx="4500794" cy="689011"/>
          </a:xfrm>
          <a:prstGeom prst="wedgeEllipseCallout">
            <a:avLst>
              <a:gd name="adj1" fmla="val -19454"/>
              <a:gd name="adj2" fmla="val 14354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省略介词：</a:t>
            </a: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</a:rPr>
              <a:t>于</a:t>
            </a:r>
          </a:p>
        </p:txBody>
      </p:sp>
      <p:sp>
        <p:nvSpPr>
          <p:cNvPr id="92168" name="AutoShape 7"/>
          <p:cNvSpPr/>
          <p:nvPr>
            <p:custDataLst>
              <p:tags r:id="rId8"/>
            </p:custDataLst>
          </p:nvPr>
        </p:nvSpPr>
        <p:spPr>
          <a:xfrm>
            <a:off x="3988427" y="4189579"/>
            <a:ext cx="4500795" cy="689011"/>
          </a:xfrm>
          <a:prstGeom prst="wedgeEllipseCallout">
            <a:avLst>
              <a:gd name="adj1" fmla="val -18954"/>
              <a:gd name="adj2" fmla="val -10670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省略介词：</a:t>
            </a: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</a:rPr>
              <a:t>于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/>
      <p:bldP spid="92165" grpId="1"/>
      <p:bldP spid="92166" grpId="2"/>
      <p:bldP spid="92168" grpId="3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WordArt 15"/>
          <p:cNvSpPr>
            <a:spLocks noTextEdit="1"/>
          </p:cNvSpPr>
          <p:nvPr>
            <p:custDataLst>
              <p:tags r:id="rId3"/>
            </p:custDataLst>
          </p:nvPr>
        </p:nvSpPr>
        <p:spPr>
          <a:xfrm>
            <a:off x="7824877" y="3430764"/>
            <a:ext cx="2051156" cy="20130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补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53267" name="Text Box 19"/>
          <p:cNvSpPr txBox="1"/>
          <p:nvPr>
            <p:custDataLst>
              <p:tags r:id="rId4"/>
            </p:custDataLst>
          </p:nvPr>
        </p:nvSpPr>
        <p:spPr>
          <a:xfrm>
            <a:off x="1847951" y="620530"/>
            <a:ext cx="9161496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5400">
                <a:latin typeface="黑体" pitchFamily="49" charset="-122"/>
                <a:ea typeface="黑体" panose="02010609060101010101" pitchFamily="49" charset="-122"/>
              </a:rPr>
              <a:t>在文言文翻译时，补出省略的主语、谓语、宾语、介词。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200" b="1" spc="300">
                <a:latin typeface="微软雅黑" panose="020b0503020204020204" charset="-122"/>
                <a:ea typeface="微软雅黑"/>
                <a:sym typeface="+mn-ea"/>
              </a:rPr>
              <a:t>高考文言文翻译题的命题规律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118995" y="1381760"/>
            <a:ext cx="7672070" cy="7308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3200" b="1" spc="15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 spc="15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、选择含有</a:t>
            </a:r>
            <a:r>
              <a:rPr lang="zh-CN" altLang="en-US" sz="3200" b="1" u="sng" spc="15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关键词语、特殊句式的句子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118995" y="2423795"/>
            <a:ext cx="8147050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3200" b="1" spc="15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 spc="15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、通假字、词类活用、古今异义、常见实词一词多义、重点虚词（代词、介词、连词、语气助词、结构助词等）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118995" y="4612005"/>
            <a:ext cx="9381490" cy="7308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3200" b="1" spc="15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200" b="1" spc="15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、省略句、被动句、倒装句、判断句及固定句式</a:t>
            </a:r>
            <a:endParaRPr lang="zh-CN" altLang="en-US" sz="3200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938" name="Text Box 2"/>
          <p:cNvSpPr txBox="1"/>
          <p:nvPr>
            <p:custDataLst>
              <p:tags r:id="rId3"/>
            </p:custDataLst>
          </p:nvPr>
        </p:nvSpPr>
        <p:spPr>
          <a:xfrm>
            <a:off x="3000216" y="1268478"/>
            <a:ext cx="5616864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000" b="1">
              <a:solidFill>
                <a:schemeClr val="bg1"/>
              </a:solidFill>
              <a:latin typeface="Times New Roman" pitchFamily="18" charset="0"/>
              <a:ea typeface="隶书" panose="02010509060101010101" pitchFamily="49" charset="-122"/>
            </a:endParaRPr>
          </a:p>
        </p:txBody>
      </p:sp>
      <p:sp>
        <p:nvSpPr>
          <p:cNvPr id="39939" name="Text Box 3"/>
          <p:cNvSpPr txBox="1"/>
          <p:nvPr>
            <p:custDataLst>
              <p:tags r:id="rId4"/>
            </p:custDataLst>
          </p:nvPr>
        </p:nvSpPr>
        <p:spPr>
          <a:xfrm>
            <a:off x="1580511" y="152408"/>
            <a:ext cx="9146059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  <a:ea typeface="隶书" panose="02010509060101010101" pitchFamily="49" charset="-122"/>
              </a:rPr>
              <a:t>①</a:t>
            </a:r>
            <a:r>
              <a:rPr lang="zh-CN" altLang="en-US" sz="4000" b="1">
                <a:solidFill>
                  <a:schemeClr val="tx1"/>
                </a:solidFill>
                <a:latin typeface="Times New Roman" pitchFamily="18" charset="0"/>
                <a:ea typeface="隶书" panose="02010509060101010101" pitchFamily="49" charset="-122"/>
              </a:rPr>
              <a:t>蚓无爪牙之利，筋骨之强</a:t>
            </a: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39941" name="Text Box 5"/>
          <p:cNvSpPr txBox="1"/>
          <p:nvPr>
            <p:custDataLst>
              <p:tags r:id="rId5"/>
            </p:custDataLst>
          </p:nvPr>
        </p:nvSpPr>
        <p:spPr>
          <a:xfrm>
            <a:off x="1676172" y="1524079"/>
            <a:ext cx="950644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隶书" panose="02010509060101010101" pitchFamily="49" charset="-122"/>
              </a:rPr>
              <a:t>②古之人不余欺也。</a:t>
            </a:r>
          </a:p>
        </p:txBody>
      </p:sp>
      <p:sp>
        <p:nvSpPr>
          <p:cNvPr id="39943" name="Text Box 7"/>
          <p:cNvSpPr txBox="1"/>
          <p:nvPr>
            <p:custDataLst>
              <p:tags r:id="rId6"/>
            </p:custDataLst>
          </p:nvPr>
        </p:nvSpPr>
        <p:spPr>
          <a:xfrm>
            <a:off x="1703162" y="3048157"/>
            <a:ext cx="8965073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隶书" panose="02010509060101010101" pitchFamily="49" charset="-122"/>
              </a:rPr>
              <a:t>③</a:t>
            </a:r>
            <a:r>
              <a:rPr lang="zh-CN" altLang="en-US" sz="4000" b="1">
                <a:latin typeface="Times New Roman" pitchFamily="18" charset="0"/>
                <a:ea typeface="隶书" panose="02010509060101010101" pitchFamily="49" charset="-122"/>
              </a:rPr>
              <a:t>月出于东山之上，徘徊于斗牛之间。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99CC00"/>
                </a:solidFill>
                <a:latin typeface="Times New Roman" pitchFamily="18" charset="0"/>
                <a:ea typeface="隶书" panose="02010509060101010101" pitchFamily="49" charset="-122"/>
              </a:rPr>
              <a:t>                                        </a:t>
            </a:r>
          </a:p>
          <a:p>
            <a:pPr>
              <a:spcBef>
                <a:spcPct val="50000"/>
              </a:spcBef>
            </a:pPr>
            <a:endParaRPr lang="zh-CN" altLang="en-US" sz="4000" b="1" u="sng">
              <a:solidFill>
                <a:srgbClr val="99CC00"/>
              </a:solidFill>
              <a:latin typeface="Times New Roman" pitchFamily="18" charset="0"/>
              <a:ea typeface="隶书" panose="02010509060101010101" pitchFamily="49" charset="-122"/>
            </a:endParaRPr>
          </a:p>
        </p:txBody>
      </p:sp>
      <p:sp>
        <p:nvSpPr>
          <p:cNvPr id="39944" name="Text Box 8"/>
          <p:cNvSpPr txBox="1"/>
          <p:nvPr>
            <p:custDataLst>
              <p:tags r:id="rId7"/>
            </p:custDataLst>
          </p:nvPr>
        </p:nvSpPr>
        <p:spPr>
          <a:xfrm>
            <a:off x="1774603" y="4942142"/>
            <a:ext cx="8714236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隶书" panose="02010509060101010101" pitchFamily="49" charset="-122"/>
              </a:rPr>
              <a:t>④</a:t>
            </a:r>
            <a:r>
              <a:rPr lang="zh-CN" altLang="en-US" sz="4000" b="1">
                <a:latin typeface="Times New Roman" pitchFamily="18" charset="0"/>
                <a:ea typeface="隶书" panose="02010509060101010101" pitchFamily="49" charset="-122"/>
              </a:rPr>
              <a:t>贤哉回也！</a:t>
            </a:r>
          </a:p>
        </p:txBody>
      </p:sp>
      <p:sp>
        <p:nvSpPr>
          <p:cNvPr id="60426" name="Rectangle 10"/>
          <p:cNvSpPr/>
          <p:nvPr>
            <p:custDataLst>
              <p:tags r:id="rId8"/>
            </p:custDataLst>
          </p:nvPr>
        </p:nvSpPr>
        <p:spPr>
          <a:xfrm>
            <a:off x="7809039" y="152408"/>
            <a:ext cx="323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33CC"/>
                </a:solidFill>
                <a:latin typeface="Times New Roman" pitchFamily="18" charset="0"/>
                <a:ea typeface="隶书" panose="02010509060101010101" pitchFamily="49" charset="-122"/>
              </a:rPr>
              <a:t>（定语后置）</a:t>
            </a:r>
          </a:p>
        </p:txBody>
      </p:sp>
      <p:sp>
        <p:nvSpPr>
          <p:cNvPr id="60427" name="Rectangle 11"/>
          <p:cNvSpPr/>
          <p:nvPr>
            <p:custDataLst>
              <p:tags r:id="rId9"/>
            </p:custDataLst>
          </p:nvPr>
        </p:nvSpPr>
        <p:spPr>
          <a:xfrm>
            <a:off x="7426393" y="1600282"/>
            <a:ext cx="323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33CC"/>
                </a:solidFill>
                <a:latin typeface="Times New Roman" pitchFamily="18" charset="0"/>
                <a:ea typeface="隶书" panose="02010509060101010101" pitchFamily="49" charset="-122"/>
              </a:rPr>
              <a:t>（宾语前置）</a:t>
            </a:r>
          </a:p>
        </p:txBody>
      </p:sp>
      <p:sp>
        <p:nvSpPr>
          <p:cNvPr id="60428" name="Rectangle 12"/>
          <p:cNvSpPr/>
          <p:nvPr>
            <p:custDataLst>
              <p:tags r:id="rId10"/>
            </p:custDataLst>
          </p:nvPr>
        </p:nvSpPr>
        <p:spPr>
          <a:xfrm>
            <a:off x="6918368" y="4005469"/>
            <a:ext cx="373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Times New Roman" pitchFamily="18" charset="0"/>
                <a:ea typeface="隶书" panose="02010509060101010101" pitchFamily="49" charset="-122"/>
              </a:rPr>
              <a:t>    （状语后置）</a:t>
            </a:r>
          </a:p>
        </p:txBody>
      </p:sp>
      <p:sp>
        <p:nvSpPr>
          <p:cNvPr id="60429" name="Rectangle 13"/>
          <p:cNvSpPr/>
          <p:nvPr>
            <p:custDataLst>
              <p:tags r:id="rId11"/>
            </p:custDataLst>
          </p:nvPr>
        </p:nvSpPr>
        <p:spPr>
          <a:xfrm>
            <a:off x="7010447" y="4953255"/>
            <a:ext cx="323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33CC"/>
                </a:solidFill>
                <a:latin typeface="Times New Roman" pitchFamily="18" charset="0"/>
                <a:ea typeface="隶书" panose="02010509060101010101" pitchFamily="49" charset="-122"/>
              </a:rPr>
              <a:t>（主谓倒装）</a:t>
            </a:r>
          </a:p>
        </p:txBody>
      </p:sp>
      <p:sp>
        <p:nvSpPr>
          <p:cNvPr id="39950" name="Text Box 14"/>
          <p:cNvSpPr txBox="1"/>
          <p:nvPr>
            <p:custDataLst>
              <p:tags r:id="rId12"/>
            </p:custDataLst>
          </p:nvPr>
        </p:nvSpPr>
        <p:spPr>
          <a:xfrm>
            <a:off x="5519708" y="4076910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3200" b="1">
              <a:solidFill>
                <a:schemeClr val="bg1"/>
              </a:solidFill>
              <a:latin typeface="Times New Roman" pitchFamily="18" charset="0"/>
              <a:ea typeface="隶书" panose="020105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6" grpId="0"/>
      <p:bldP spid="60427" grpId="1"/>
      <p:bldP spid="60428" grpId="2"/>
      <p:bldP spid="60429" grpId="3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2" name="WordArt 12"/>
          <p:cNvSpPr>
            <a:spLocks noTextEdit="1"/>
          </p:cNvSpPr>
          <p:nvPr>
            <p:custDataLst>
              <p:tags r:id="rId3"/>
            </p:custDataLst>
          </p:nvPr>
        </p:nvSpPr>
        <p:spPr>
          <a:xfrm>
            <a:off x="7967760" y="4437291"/>
            <a:ext cx="1728876" cy="12986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调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51213" name="Text Box 13"/>
          <p:cNvSpPr txBox="1"/>
          <p:nvPr>
            <p:custDataLst>
              <p:tags r:id="rId4"/>
            </p:custDataLst>
          </p:nvPr>
        </p:nvSpPr>
        <p:spPr>
          <a:xfrm>
            <a:off x="1774300" y="317461"/>
            <a:ext cx="9996206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800" b="1">
                <a:latin typeface="黑体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800">
                <a:latin typeface="黑体" pitchFamily="49" charset="-122"/>
                <a:ea typeface="黑体" panose="02010609060101010101" pitchFamily="49" charset="-122"/>
              </a:rPr>
              <a:t>把文言句中的倒装句（</a:t>
            </a:r>
            <a:r>
              <a:rPr lang="zh-CN" altLang="en-US" sz="4800">
                <a:solidFill>
                  <a:srgbClr val="FF3300"/>
                </a:solidFill>
                <a:latin typeface="黑体" pitchFamily="49" charset="-122"/>
                <a:ea typeface="黑体" panose="02010609060101010101" pitchFamily="49" charset="-122"/>
              </a:rPr>
              <a:t>主谓倒装句、宾语前置句、定语后置句、介宾结构后置句</a:t>
            </a:r>
            <a:r>
              <a:rPr lang="zh-CN" altLang="en-US" sz="4800">
                <a:latin typeface="黑体" pitchFamily="49" charset="-122"/>
                <a:ea typeface="黑体" panose="02010609060101010101" pitchFamily="49" charset="-122"/>
              </a:rPr>
              <a:t>）及其它特殊句式，按现代汉语的要求调整过来。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6258" name="Text Box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0" y="2133600"/>
            <a:ext cx="3962400" cy="64516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Clr>
                <a:schemeClr val="hlink"/>
              </a:buClr>
              <a:buFont typeface="Wingdings" panose="05000000000000000000" pitchFamily="2" charset="2"/>
              <a:buChar char="Ø"/>
              <a:defRPr/>
            </a:pPr>
            <a:r>
              <a:rPr kumimoji="1" lang="zh-CN" altLang="en-US" sz="3600" b="1">
                <a:solidFill>
                  <a:srgbClr val="FF0066"/>
                </a:solidFill>
                <a:latin typeface="黑体" pitchFamily="49" charset="-122"/>
                <a:ea typeface="黑体" panose="02010609060101010101" pitchFamily="49" charset="-122"/>
              </a:rPr>
              <a:t>甚矣，汝之不惠。 </a:t>
            </a:r>
          </a:p>
        </p:txBody>
      </p:sp>
      <p:sp>
        <p:nvSpPr>
          <p:cNvPr id="96259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11900" y="2133600"/>
            <a:ext cx="3581400" cy="64516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chemeClr val="accent2"/>
                </a:solidFill>
                <a:latin typeface="黑体" pitchFamily="49" charset="-122"/>
                <a:ea typeface="黑体" panose="02010609060101010101" pitchFamily="49" charset="-122"/>
              </a:rPr>
              <a:t>汝之不惠甚矣 </a:t>
            </a:r>
          </a:p>
        </p:txBody>
      </p:sp>
      <p:sp>
        <p:nvSpPr>
          <p:cNvPr id="96260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03388" y="3141663"/>
            <a:ext cx="3581400" cy="64516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rgbClr val="FF0066"/>
                </a:solidFill>
                <a:latin typeface="黑体" pitchFamily="49" charset="-122"/>
                <a:ea typeface="黑体" panose="02010609060101010101" pitchFamily="49" charset="-122"/>
              </a:rPr>
              <a:t>你太不聪明了。</a:t>
            </a:r>
            <a:r>
              <a:rPr kumimoji="1" lang="zh-CN" altLang="en-US" sz="2000" b="1">
                <a:solidFill>
                  <a:srgbClr val="FF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96261" name="Text Box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24000" y="4365625"/>
            <a:ext cx="3657600" cy="64516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Clr>
                <a:schemeClr val="hlink"/>
              </a:buClr>
              <a:buFont typeface="Wingdings" panose="05000000000000000000" pitchFamily="2" charset="2"/>
              <a:buChar char="Ø"/>
              <a:defRPr/>
            </a:pPr>
            <a:r>
              <a:rPr kumimoji="1" lang="zh-CN" altLang="en-US" sz="3600" b="1">
                <a:solidFill>
                  <a:srgbClr val="FF0066"/>
                </a:solidFill>
                <a:latin typeface="Times New Roman" pitchFamily="18" charset="0"/>
                <a:ea typeface="黑体" panose="02010609060101010101" pitchFamily="49" charset="-122"/>
              </a:rPr>
              <a:t>何陋之有？</a:t>
            </a:r>
            <a:r>
              <a:rPr kumimoji="1" lang="zh-CN" altLang="en-US" sz="2000" b="1">
                <a:solidFill>
                  <a:srgbClr val="FF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96262" name="Text Box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83338" y="4365625"/>
            <a:ext cx="2590800" cy="64516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rgbClr val="FF0066"/>
                </a:solidFill>
                <a:latin typeface="黑体" pitchFamily="49" charset="-122"/>
                <a:ea typeface="黑体" panose="02010609060101010101" pitchFamily="49" charset="-122"/>
              </a:rPr>
              <a:t>有何陋 ？</a:t>
            </a:r>
          </a:p>
        </p:txBody>
      </p:sp>
      <p:sp>
        <p:nvSpPr>
          <p:cNvPr id="96263" name="Text Box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24000" y="5734050"/>
            <a:ext cx="3995738" cy="64516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rgbClr val="FF0066"/>
                </a:solidFill>
                <a:latin typeface="黑体" pitchFamily="49" charset="-122"/>
                <a:ea typeface="黑体" panose="02010609060101010101" pitchFamily="49" charset="-122"/>
              </a:rPr>
              <a:t>有什么简陋呢？</a:t>
            </a:r>
            <a:r>
              <a:rPr kumimoji="1" lang="zh-CN" altLang="en-US" sz="2000" b="1">
                <a:solidFill>
                  <a:srgbClr val="FF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96270" name="Text Box 1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525000" y="838200"/>
            <a:ext cx="838200" cy="39878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endParaRPr kumimoji="1" lang="zh-CN" altLang="zh-CN" sz="2000" b="1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96271" name="Text Box 1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527800" y="3141663"/>
            <a:ext cx="2519363" cy="64516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chemeClr val="tx1"/>
                </a:solidFill>
                <a:latin typeface="黑体" pitchFamily="49" charset="-122"/>
                <a:ea typeface="黑体" panose="02010609060101010101" pitchFamily="49" charset="-122"/>
              </a:rPr>
              <a:t>主谓倒装</a:t>
            </a:r>
          </a:p>
        </p:txBody>
      </p:sp>
      <p:sp>
        <p:nvSpPr>
          <p:cNvPr id="96272" name="Text Box 1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672263" y="5805488"/>
            <a:ext cx="2160587" cy="64516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rgbClr val="FF0066"/>
                </a:solidFill>
                <a:latin typeface="Times New Roman" pitchFamily="18" charset="0"/>
                <a:ea typeface="黑体" panose="02010609060101010101" pitchFamily="49" charset="-122"/>
              </a:rPr>
              <a:t>宾语前置</a:t>
            </a:r>
          </a:p>
        </p:txBody>
      </p:sp>
      <p:sp>
        <p:nvSpPr>
          <p:cNvPr id="96275" name="Text Box 1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646488" y="333375"/>
            <a:ext cx="7021512" cy="138366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C11577"/>
                </a:solidFill>
              </a:rPr>
              <a:t>　</a:t>
            </a:r>
            <a:r>
              <a:rPr lang="zh-CN" altLang="en-US" sz="2800">
                <a:solidFill>
                  <a:schemeClr val="tx1"/>
                </a:solidFill>
              </a:rPr>
              <a:t>　</a:t>
            </a:r>
            <a:r>
              <a:rPr lang="zh-CN" altLang="en-US" sz="2800" b="1">
                <a:solidFill>
                  <a:schemeClr val="tx1"/>
                </a:solidFill>
                <a:ea typeface="黑体" panose="02010609060101010101" pitchFamily="49" charset="-122"/>
              </a:rPr>
              <a:t>把文言句中特殊句式（判断句、被动句、宾语前置、定语后置和状语后置）按现代汉语要求调整过来。</a:t>
            </a:r>
          </a:p>
        </p:txBody>
      </p:sp>
      <p:sp>
        <p:nvSpPr>
          <p:cNvPr id="24588" name="WordArt 20"/>
          <p:cNvSpPr>
            <a:spLocks noChangeArrowheads="1" noChangeShapeType="1" noTextEdit="1"/>
          </p:cNvSpPr>
          <p:nvPr>
            <p:custDataLst>
              <p:tags r:id="rId14"/>
            </p:custDataLst>
          </p:nvPr>
        </p:nvSpPr>
        <p:spPr bwMode="auto">
          <a:xfrm>
            <a:off x="1524000" y="0"/>
            <a:ext cx="187325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调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1"/>
      <p:bldP spid="96261" grpId="2"/>
      <p:bldP spid="96262" grpId="3"/>
      <p:bldP spid="96263" grpId="4"/>
      <p:bldP spid="96271" grpId="5"/>
      <p:bldP spid="96272" grpId="6"/>
      <p:bldP spid="96275" grpId="7"/>
      <p:bldP spid="24588" grpId="8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6" name="Text Box 2"/>
          <p:cNvSpPr txBox="1"/>
          <p:nvPr>
            <p:custDataLst>
              <p:tags r:id="rId3"/>
            </p:custDataLst>
          </p:nvPr>
        </p:nvSpPr>
        <p:spPr>
          <a:xfrm>
            <a:off x="1523764" y="0"/>
            <a:ext cx="89650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翻译下列句子，思考划线的词运用了什么修辞手法怎么翻译？</a:t>
            </a:r>
          </a:p>
        </p:txBody>
      </p:sp>
      <p:sp>
        <p:nvSpPr>
          <p:cNvPr id="41987" name="Text Box 3"/>
          <p:cNvSpPr txBox="1"/>
          <p:nvPr>
            <p:custDataLst>
              <p:tags r:id="rId4"/>
            </p:custDataLst>
          </p:nvPr>
        </p:nvSpPr>
        <p:spPr>
          <a:xfrm>
            <a:off x="1523764" y="1412948"/>
            <a:ext cx="889363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1.</a:t>
            </a:r>
            <a:r>
              <a:rPr lang="zh-CN" altLang="en-US" sz="3200" b="1">
                <a:latin typeface="Arial" pitchFamily="34" charset="0"/>
              </a:rPr>
              <a:t>乃使蒙恬北筑长城而守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藩篱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。</a:t>
            </a:r>
          </a:p>
        </p:txBody>
      </p:sp>
      <p:sp>
        <p:nvSpPr>
          <p:cNvPr id="41989" name="Text Box 5"/>
          <p:cNvSpPr txBox="1"/>
          <p:nvPr>
            <p:custDataLst>
              <p:tags r:id="rId5"/>
            </p:custDataLst>
          </p:nvPr>
        </p:nvSpPr>
        <p:spPr>
          <a:xfrm>
            <a:off x="1523764" y="3429177"/>
            <a:ext cx="871423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</a:rPr>
              <a:t>2.</a:t>
            </a:r>
            <a:r>
              <a:rPr lang="zh-CN" altLang="en-US" sz="3200" b="1">
                <a:latin typeface="Arial" pitchFamily="34" charset="0"/>
              </a:rPr>
              <a:t>误落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尘网</a:t>
            </a:r>
            <a:r>
              <a:rPr lang="zh-CN" altLang="en-US" sz="3200" b="1">
                <a:latin typeface="Arial" pitchFamily="34" charset="0"/>
              </a:rPr>
              <a:t>中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，一去三十年。</a:t>
            </a:r>
          </a:p>
        </p:txBody>
      </p:sp>
      <p:sp>
        <p:nvSpPr>
          <p:cNvPr id="59399" name="AutoShape 7"/>
          <p:cNvSpPr/>
          <p:nvPr>
            <p:custDataLst>
              <p:tags r:id="rId6"/>
            </p:custDataLst>
          </p:nvPr>
        </p:nvSpPr>
        <p:spPr>
          <a:xfrm>
            <a:off x="5664253" y="620530"/>
            <a:ext cx="4824558" cy="689102"/>
          </a:xfrm>
          <a:prstGeom prst="wedgeEllipseCallout">
            <a:avLst>
              <a:gd name="adj1" fmla="val -29120"/>
              <a:gd name="adj2" fmla="val 7719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借喻：喻指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边疆</a:t>
            </a:r>
          </a:p>
        </p:txBody>
      </p:sp>
      <p:sp>
        <p:nvSpPr>
          <p:cNvPr id="59403" name="AutoShape 11"/>
          <p:cNvSpPr/>
          <p:nvPr>
            <p:custDataLst>
              <p:tags r:id="rId7"/>
            </p:custDataLst>
          </p:nvPr>
        </p:nvSpPr>
        <p:spPr>
          <a:xfrm>
            <a:off x="2134984" y="2637926"/>
            <a:ext cx="6840889" cy="689011"/>
          </a:xfrm>
          <a:prstGeom prst="wedgeEllipseCallout">
            <a:avLst>
              <a:gd name="adj1" fmla="val -36704"/>
              <a:gd name="adj2" fmla="val 7719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借喻：喻指污浊的官场</a:t>
            </a:r>
          </a:p>
        </p:txBody>
      </p:sp>
      <p:sp>
        <p:nvSpPr>
          <p:cNvPr id="59404" name="Text Box 12"/>
          <p:cNvSpPr txBox="1"/>
          <p:nvPr>
            <p:custDataLst>
              <p:tags r:id="rId8"/>
            </p:custDataLst>
          </p:nvPr>
        </p:nvSpPr>
        <p:spPr>
          <a:xfrm>
            <a:off x="1523764" y="4869114"/>
            <a:ext cx="8749164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（一）借喻的译法</a:t>
            </a:r>
            <a:r>
              <a:rPr lang="en-US" altLang="zh-CN" sz="4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4400" b="1">
                <a:solidFill>
                  <a:srgbClr val="441CD6"/>
                </a:solidFill>
                <a:latin typeface="Arial" pitchFamily="34" charset="0"/>
              </a:rPr>
              <a:t>译为它所比喻的事物，即把喻体还原成本体。</a:t>
            </a:r>
            <a:r>
              <a:rPr lang="zh-CN" altLang="en-US" sz="4400" b="1">
                <a:solidFill>
                  <a:srgbClr val="000000"/>
                </a:solidFill>
                <a:latin typeface="Times New Roman" pitchFamily="18" charset="0"/>
              </a:rPr>
              <a:t>  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  <p:bldP spid="59403" grpId="1"/>
      <p:bldP spid="59404" grpId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010" name="Text Box 3"/>
          <p:cNvSpPr txBox="1"/>
          <p:nvPr>
            <p:custDataLst>
              <p:tags r:id="rId3"/>
            </p:custDataLst>
          </p:nvPr>
        </p:nvSpPr>
        <p:spPr>
          <a:xfrm>
            <a:off x="1523764" y="1484389"/>
            <a:ext cx="889363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1.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肉食者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鄙，未能远谋。</a:t>
            </a:r>
          </a:p>
        </p:txBody>
      </p:sp>
      <p:sp>
        <p:nvSpPr>
          <p:cNvPr id="61447" name="AutoShape 7"/>
          <p:cNvSpPr/>
          <p:nvPr>
            <p:custDataLst>
              <p:tags r:id="rId4"/>
            </p:custDataLst>
          </p:nvPr>
        </p:nvSpPr>
        <p:spPr>
          <a:xfrm>
            <a:off x="4800533" y="764579"/>
            <a:ext cx="5867702" cy="689011"/>
          </a:xfrm>
          <a:prstGeom prst="wedgeEllipseCallout">
            <a:avLst>
              <a:gd name="adj1" fmla="val -86852"/>
              <a:gd name="adj2" fmla="val 8133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借代：代指做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官的人</a:t>
            </a:r>
          </a:p>
        </p:txBody>
      </p:sp>
      <p:sp>
        <p:nvSpPr>
          <p:cNvPr id="43013" name="Text Box 11"/>
          <p:cNvSpPr txBox="1"/>
          <p:nvPr>
            <p:custDataLst>
              <p:tags r:id="rId5"/>
            </p:custDataLst>
          </p:nvPr>
        </p:nvSpPr>
        <p:spPr>
          <a:xfrm>
            <a:off x="1523764" y="3789557"/>
            <a:ext cx="871423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沛公不胜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杯杓</a:t>
            </a:r>
            <a:r>
              <a:rPr lang="zh-CN" altLang="en-US" sz="3200" b="1">
                <a:solidFill>
                  <a:srgbClr val="FF66CC"/>
                </a:solidFill>
                <a:latin typeface="Arial" pitchFamily="34" charset="0"/>
              </a:rPr>
              <a:t>，</a:t>
            </a:r>
            <a:r>
              <a:rPr lang="zh-CN" altLang="en-US" sz="3200" b="1">
                <a:latin typeface="Arial" pitchFamily="34" charset="0"/>
              </a:rPr>
              <a:t>不能辞。</a:t>
            </a:r>
            <a:endParaRPr lang="zh-CN" altLang="en-US" sz="135" b="1">
              <a:latin typeface="Arial" pitchFamily="34" charset="0"/>
            </a:endParaRPr>
          </a:p>
        </p:txBody>
      </p:sp>
      <p:sp>
        <p:nvSpPr>
          <p:cNvPr id="21516" name="AutoShape 13"/>
          <p:cNvSpPr/>
          <p:nvPr>
            <p:custDataLst>
              <p:tags r:id="rId6"/>
            </p:custDataLst>
          </p:nvPr>
        </p:nvSpPr>
        <p:spPr>
          <a:xfrm>
            <a:off x="3143098" y="2568707"/>
            <a:ext cx="7345741" cy="863644"/>
          </a:xfrm>
          <a:prstGeom prst="wedgeEllipseCallout">
            <a:avLst>
              <a:gd name="adj1" fmla="val -36333"/>
              <a:gd name="adj2" fmla="val 9942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借代：代酒，可译为“酒力”</a:t>
            </a:r>
          </a:p>
        </p:txBody>
      </p:sp>
      <p:sp>
        <p:nvSpPr>
          <p:cNvPr id="43016" name="Text Box 2"/>
          <p:cNvSpPr txBox="1"/>
          <p:nvPr>
            <p:custDataLst>
              <p:tags r:id="rId7"/>
            </p:custDataLst>
          </p:nvPr>
        </p:nvSpPr>
        <p:spPr>
          <a:xfrm>
            <a:off x="1523764" y="0"/>
            <a:ext cx="89650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翻译下列句子，思考划线的词运用了什么修辞手法怎么翻译？</a:t>
            </a:r>
          </a:p>
        </p:txBody>
      </p:sp>
      <p:sp>
        <p:nvSpPr>
          <p:cNvPr id="9" name="Text Box 10"/>
          <p:cNvSpPr txBox="1"/>
          <p:nvPr>
            <p:custDataLst>
              <p:tags r:id="rId8"/>
            </p:custDataLst>
          </p:nvPr>
        </p:nvSpPr>
        <p:spPr>
          <a:xfrm>
            <a:off x="1501538" y="5081850"/>
            <a:ext cx="9325455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4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二</a:t>
            </a:r>
            <a:r>
              <a:rPr lang="en-US" altLang="zh-CN" sz="4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4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借代的翻法</a:t>
            </a:r>
            <a:r>
              <a:rPr lang="en-US" altLang="zh-CN" sz="4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4400" b="1">
                <a:solidFill>
                  <a:srgbClr val="441CD6"/>
                </a:solidFill>
                <a:latin typeface="宋体" panose="02010600030101010101" pitchFamily="2" charset="-122"/>
              </a:rPr>
              <a:t>译为它所代替的人或物。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  <p:bldP spid="21516" grpId="1"/>
      <p:bldP spid="9" grpId="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4" name="Text Box 2"/>
          <p:cNvSpPr txBox="1"/>
          <p:nvPr>
            <p:custDataLst>
              <p:tags r:id="rId3"/>
            </p:custDataLst>
          </p:nvPr>
        </p:nvSpPr>
        <p:spPr>
          <a:xfrm>
            <a:off x="1523764" y="0"/>
            <a:ext cx="914447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翻译下列句子，注意句子运用的修辞手法。</a:t>
            </a:r>
          </a:p>
        </p:txBody>
      </p:sp>
      <p:sp>
        <p:nvSpPr>
          <p:cNvPr id="44037" name="Text Box 6"/>
          <p:cNvSpPr txBox="1"/>
          <p:nvPr>
            <p:custDataLst>
              <p:tags r:id="rId4"/>
            </p:custDataLst>
          </p:nvPr>
        </p:nvSpPr>
        <p:spPr>
          <a:xfrm>
            <a:off x="1703162" y="1125596"/>
            <a:ext cx="806491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1.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秦</a:t>
            </a:r>
            <a:r>
              <a:rPr lang="zh-CN" altLang="en-US" sz="3200" b="1">
                <a:latin typeface="Arial" pitchFamily="34" charset="0"/>
              </a:rPr>
              <a:t>时明月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汉</a:t>
            </a:r>
            <a:r>
              <a:rPr lang="zh-CN" altLang="en-US" sz="3200" b="1">
                <a:latin typeface="Arial" pitchFamily="34" charset="0"/>
              </a:rPr>
              <a:t>时关</a:t>
            </a:r>
            <a:r>
              <a:rPr lang="zh-CN" altLang="en-US" sz="135">
                <a:latin typeface="Arial" pitchFamily="34" charset="0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</a:rPr>
              <a:t>。</a:t>
            </a:r>
            <a:endParaRPr lang="zh-CN" altLang="en-US" sz="2000" b="1">
              <a:latin typeface="Times New Roman" pitchFamily="18" charset="0"/>
            </a:endParaRPr>
          </a:p>
        </p:txBody>
      </p:sp>
      <p:sp>
        <p:nvSpPr>
          <p:cNvPr id="44038" name="Text Box 7"/>
          <p:cNvSpPr txBox="1"/>
          <p:nvPr>
            <p:custDataLst>
              <p:tags r:id="rId5"/>
            </p:custDataLst>
          </p:nvPr>
        </p:nvSpPr>
        <p:spPr>
          <a:xfrm>
            <a:off x="1703797" y="2855100"/>
            <a:ext cx="896507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2.</a:t>
            </a:r>
            <a:r>
              <a:rPr lang="zh-CN" altLang="en-US" sz="3200" b="1">
                <a:latin typeface="Arial" pitchFamily="34" charset="0"/>
              </a:rPr>
              <a:t>不以物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喜</a:t>
            </a:r>
            <a:r>
              <a:rPr lang="zh-CN" altLang="en-US" sz="3200" b="1">
                <a:latin typeface="Arial" pitchFamily="34" charset="0"/>
              </a:rPr>
              <a:t>，不以己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悲</a:t>
            </a:r>
            <a:r>
              <a:rPr lang="zh-CN" altLang="en-US" sz="3200">
                <a:latin typeface="Arial" pitchFamily="34" charset="0"/>
              </a:rPr>
              <a:t> 。</a:t>
            </a:r>
          </a:p>
        </p:txBody>
      </p:sp>
      <p:sp>
        <p:nvSpPr>
          <p:cNvPr id="44039" name="Text Box 9"/>
          <p:cNvSpPr txBox="1"/>
          <p:nvPr>
            <p:custDataLst>
              <p:tags r:id="rId6"/>
            </p:custDataLst>
          </p:nvPr>
        </p:nvSpPr>
        <p:spPr>
          <a:xfrm>
            <a:off x="1703162" y="4433182"/>
            <a:ext cx="896507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3.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将军</a:t>
            </a:r>
            <a:r>
              <a:rPr lang="zh-CN" altLang="en-US" sz="3200" b="1">
                <a:latin typeface="Arial" pitchFamily="34" charset="0"/>
              </a:rPr>
              <a:t>百战死，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壮士</a:t>
            </a:r>
            <a:r>
              <a:rPr lang="zh-CN" altLang="en-US" sz="3200" b="1">
                <a:latin typeface="Arial" pitchFamily="34" charset="0"/>
              </a:rPr>
              <a:t>十年归 。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804670" y="1978660"/>
            <a:ext cx="66827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zh-CN" altLang="en-US" sz="2800">
                <a:solidFill>
                  <a:srgbClr val="441CD6"/>
                </a:solidFill>
                <a:sym typeface="+mn-ea"/>
              </a:rPr>
              <a:t>译：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秦、汉</a:t>
            </a:r>
            <a:r>
              <a:rPr lang="zh-CN" altLang="en-US" sz="2800" b="1">
                <a:sym typeface="+mn-ea"/>
              </a:rPr>
              <a:t>时的明月，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秦、汉</a:t>
            </a:r>
            <a:r>
              <a:rPr lang="zh-CN" altLang="en-US" sz="2800" b="1">
                <a:sym typeface="+mn-ea"/>
              </a:rPr>
              <a:t>时的关隘</a:t>
            </a:r>
            <a:r>
              <a:rPr lang="zh-CN" altLang="en-US" sz="2800">
                <a:sym typeface="+mn-ea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804670" y="3622040"/>
            <a:ext cx="85775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zh-CN" altLang="en-US" sz="2800">
                <a:solidFill>
                  <a:srgbClr val="441CD6"/>
                </a:solidFill>
                <a:sym typeface="+mn-ea"/>
              </a:rPr>
              <a:t>译：</a:t>
            </a:r>
            <a:r>
              <a:rPr lang="zh-CN" altLang="en-US" sz="2800" b="1">
                <a:sym typeface="+mn-ea"/>
              </a:rPr>
              <a:t>不因为外物</a:t>
            </a:r>
            <a:r>
              <a:rPr lang="en-US" altLang="zh-CN" sz="2800" b="1">
                <a:sym typeface="+mn-ea"/>
              </a:rPr>
              <a:t>(</a:t>
            </a:r>
            <a:r>
              <a:rPr lang="zh-CN" altLang="en-US" sz="2800" b="1">
                <a:sym typeface="+mn-ea"/>
              </a:rPr>
              <a:t>的好坏</a:t>
            </a:r>
            <a:r>
              <a:rPr lang="en-US" altLang="zh-CN" sz="2800" b="1">
                <a:sym typeface="+mn-ea"/>
              </a:rPr>
              <a:t>)</a:t>
            </a:r>
            <a:r>
              <a:rPr lang="zh-CN" altLang="en-US" sz="2800" b="1">
                <a:sym typeface="+mn-ea"/>
              </a:rPr>
              <a:t>、自己</a:t>
            </a:r>
            <a:r>
              <a:rPr lang="en-US" altLang="zh-CN" sz="2800" b="1">
                <a:sym typeface="+mn-ea"/>
              </a:rPr>
              <a:t>(</a:t>
            </a:r>
            <a:r>
              <a:rPr lang="zh-CN" altLang="en-US" sz="2800" b="1">
                <a:sym typeface="+mn-ea"/>
              </a:rPr>
              <a:t>的得失</a:t>
            </a:r>
            <a:r>
              <a:rPr lang="en-US" altLang="zh-CN" sz="2800" b="1">
                <a:sym typeface="+mn-ea"/>
              </a:rPr>
              <a:t>)</a:t>
            </a:r>
            <a:r>
              <a:rPr lang="zh-CN" altLang="en-US" sz="2800" b="1">
                <a:sym typeface="+mn-ea"/>
              </a:rPr>
              <a:t>而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喜悦悲伤</a:t>
            </a:r>
            <a:r>
              <a:rPr lang="zh-CN" altLang="en-US" sz="2800">
                <a:sym typeface="+mn-ea"/>
              </a:rPr>
              <a:t> 。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21970" y="5247640"/>
            <a:ext cx="1156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zh-CN" altLang="en-US" sz="2800">
                <a:solidFill>
                  <a:srgbClr val="441CD6"/>
                </a:solidFill>
                <a:sym typeface="+mn-ea"/>
              </a:rPr>
              <a:t>译：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将军和壮士们</a:t>
            </a:r>
            <a:r>
              <a:rPr lang="zh-CN" altLang="en-US" sz="2800" b="1">
                <a:sym typeface="+mn-ea"/>
              </a:rPr>
              <a:t>出征十年，经历了很多次战斗，有的战死，有的归来。</a:t>
            </a:r>
            <a:r>
              <a:rPr lang="zh-CN" altLang="en-US" b="1">
                <a:sym typeface="+mn-ea"/>
              </a:rPr>
              <a:t> 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4037" grpId="1"/>
      <p:bldP spid="2" grpId="2"/>
      <p:bldP spid="2" grpId="3"/>
      <p:bldP spid="44038" grpId="4"/>
      <p:bldP spid="44038" grpId="5"/>
      <p:bldP spid="3" grpId="6"/>
      <p:bldP spid="3" grpId="7"/>
      <p:bldP spid="44039" grpId="8"/>
      <p:bldP spid="44039" grpId="9"/>
      <p:bldP spid="4" grpId="10"/>
      <p:bldP spid="4" grpId="1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59" name="Text Box 4"/>
          <p:cNvSpPr txBox="1"/>
          <p:nvPr>
            <p:custDataLst>
              <p:tags r:id="rId3"/>
            </p:custDataLst>
          </p:nvPr>
        </p:nvSpPr>
        <p:spPr>
          <a:xfrm>
            <a:off x="2063542" y="460399"/>
            <a:ext cx="35509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4 </a:t>
            </a:r>
            <a:r>
              <a:rPr lang="en-US" altLang="zh-CN" sz="3200" b="1">
                <a:latin typeface="Arial" pitchFamily="34" charset="0"/>
              </a:rPr>
              <a:t>.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通</a:t>
            </a:r>
            <a:r>
              <a:rPr lang="zh-CN" altLang="en-US" sz="3200" b="1">
                <a:latin typeface="Arial" pitchFamily="34" charset="0"/>
              </a:rPr>
              <a:t>五经，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贯</a:t>
            </a:r>
            <a:r>
              <a:rPr lang="zh-CN" altLang="en-US" sz="3200" b="1">
                <a:latin typeface="Arial" pitchFamily="34" charset="0"/>
              </a:rPr>
              <a:t>六艺</a:t>
            </a:r>
            <a:r>
              <a:rPr lang="zh-CN" altLang="en-US" sz="135">
                <a:latin typeface="Arial" pitchFamily="34" charset="0"/>
              </a:rPr>
              <a:t> </a:t>
            </a:r>
          </a:p>
        </p:txBody>
      </p:sp>
      <p:sp>
        <p:nvSpPr>
          <p:cNvPr id="70661" name="Text Box 5"/>
          <p:cNvSpPr txBox="1"/>
          <p:nvPr>
            <p:custDataLst>
              <p:tags r:id="rId4"/>
            </p:custDataLst>
          </p:nvPr>
        </p:nvSpPr>
        <p:spPr>
          <a:xfrm>
            <a:off x="1703189" y="3933974"/>
            <a:ext cx="9869222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三</a:t>
            </a: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互文的译法：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</a:rPr>
              <a:t>互文又叫</a:t>
            </a: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</a:rPr>
              <a:t>“互文见义”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</a:rPr>
              <a:t>，前后两句或两个短语意义</a:t>
            </a: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</a:rPr>
              <a:t>相互交叉，互为补充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</a:rPr>
              <a:t>，翻译时要</a:t>
            </a: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</a:rPr>
              <a:t>把两部分合二为一。</a:t>
            </a:r>
          </a:p>
        </p:txBody>
      </p:sp>
      <p:sp>
        <p:nvSpPr>
          <p:cNvPr id="45061" name="Text Box 6"/>
          <p:cNvSpPr txBox="1"/>
          <p:nvPr>
            <p:custDataLst>
              <p:tags r:id="rId5"/>
            </p:custDataLst>
          </p:nvPr>
        </p:nvSpPr>
        <p:spPr>
          <a:xfrm>
            <a:off x="2134984" y="2060682"/>
            <a:ext cx="816969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</a:rPr>
              <a:t>5.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加以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官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贪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吏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虐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207260" y="1277620"/>
            <a:ext cx="3383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441CD6"/>
                </a:solidFill>
                <a:sym typeface="+mn-ea"/>
              </a:rPr>
              <a:t>译：</a:t>
            </a:r>
            <a:r>
              <a:rPr lang="zh-CN" altLang="en-US" sz="2800" b="1">
                <a:sym typeface="+mn-ea"/>
              </a:rPr>
              <a:t>精通五经六艺。</a:t>
            </a:r>
            <a:endParaRPr lang="zh-CN" altLang="en-US" sz="2800"/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207260" y="3027680"/>
            <a:ext cx="5872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zh-CN" altLang="en-US" sz="2800">
                <a:solidFill>
                  <a:srgbClr val="441CD6"/>
                </a:solidFill>
                <a:sym typeface="+mn-ea"/>
              </a:rPr>
              <a:t>译：</a:t>
            </a:r>
            <a:r>
              <a:rPr lang="zh-CN" altLang="en-US" sz="2800" b="1">
                <a:sym typeface="+mn-ea"/>
              </a:rPr>
              <a:t>加上</a:t>
            </a:r>
            <a:r>
              <a:rPr lang="zh-CN" altLang="en-US" sz="2800" b="1">
                <a:solidFill>
                  <a:srgbClr val="000000"/>
                </a:solidFill>
                <a:sym typeface="+mn-ea"/>
              </a:rPr>
              <a:t>当官的和差役们都贪婪暴虐</a:t>
            </a:r>
            <a:endParaRPr lang="zh-CN" altLang="en-US" sz="2800"/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45059" grpId="1"/>
      <p:bldP spid="45059" grpId="2"/>
      <p:bldP spid="2" grpId="3"/>
      <p:bldP spid="2" grpId="4"/>
      <p:bldP spid="45061" grpId="5"/>
      <p:bldP spid="45061" grpId="6"/>
      <p:bldP spid="3" grpId="7"/>
      <p:bldP spid="3" grpId="8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6082" name="Text Box 2"/>
          <p:cNvSpPr txBox="1"/>
          <p:nvPr>
            <p:custDataLst>
              <p:tags r:id="rId3"/>
            </p:custDataLst>
          </p:nvPr>
        </p:nvSpPr>
        <p:spPr>
          <a:xfrm>
            <a:off x="1523764" y="0"/>
            <a:ext cx="889363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翻译下列句子。注意划线的词句的特点。</a:t>
            </a:r>
            <a:endParaRPr lang="en-US" altLang="zh-CN" sz="3600" b="1">
              <a:latin typeface="Times New Roman" pitchFamily="18" charset="0"/>
            </a:endParaRPr>
          </a:p>
        </p:txBody>
      </p:sp>
      <p:sp>
        <p:nvSpPr>
          <p:cNvPr id="46083" name="Text Box 3"/>
          <p:cNvSpPr txBox="1"/>
          <p:nvPr>
            <p:custDataLst>
              <p:tags r:id="rId4"/>
            </p:custDataLst>
          </p:nvPr>
        </p:nvSpPr>
        <p:spPr>
          <a:xfrm>
            <a:off x="1523764" y="1125913"/>
            <a:ext cx="8966026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1.</a:t>
            </a:r>
            <a:r>
              <a:rPr lang="en-US" altLang="zh-CN" sz="3200" b="1">
                <a:latin typeface="Arial" pitchFamily="34" charset="0"/>
              </a:rPr>
              <a:t> </a:t>
            </a:r>
            <a:r>
              <a:rPr lang="zh-CN" altLang="en-US" sz="3200" b="1">
                <a:latin typeface="Arial" pitchFamily="34" charset="0"/>
              </a:rPr>
              <a:t>臣生当陨首</a:t>
            </a:r>
            <a:r>
              <a:rPr lang="en-US" altLang="zh-CN" sz="3200" b="1">
                <a:latin typeface="Arial" pitchFamily="34" charset="0"/>
              </a:rPr>
              <a:t>,</a:t>
            </a:r>
            <a:r>
              <a:rPr lang="zh-CN" altLang="en-US" sz="3200" b="1" u="sng">
                <a:latin typeface="Arial" pitchFamily="34" charset="0"/>
              </a:rPr>
              <a:t>死当结草</a:t>
            </a:r>
            <a:r>
              <a:rPr lang="zh-CN" altLang="en-US" sz="3200" b="1">
                <a:latin typeface="Arial" pitchFamily="34" charset="0"/>
              </a:rPr>
              <a:t>。</a:t>
            </a:r>
          </a:p>
          <a:p>
            <a:endParaRPr lang="zh-CN" altLang="en-US" sz="32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6085" name="Text Box 5"/>
          <p:cNvSpPr txBox="1"/>
          <p:nvPr>
            <p:custDataLst>
              <p:tags r:id="rId5"/>
            </p:custDataLst>
          </p:nvPr>
        </p:nvSpPr>
        <p:spPr>
          <a:xfrm>
            <a:off x="1523764" y="3429177"/>
            <a:ext cx="871423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</a:rPr>
              <a:t>2.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元嘉草草</a:t>
            </a:r>
            <a:r>
              <a:rPr lang="zh-CN" altLang="en-US" sz="3200" b="1" u="sng">
                <a:latin typeface="Arial" pitchFamily="34" charset="0"/>
              </a:rPr>
              <a:t>，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</a:rPr>
              <a:t>封狼居胥</a:t>
            </a:r>
            <a:r>
              <a:rPr lang="zh-CN" altLang="en-US" sz="3200" b="1">
                <a:latin typeface="Arial" pitchFamily="34" charset="0"/>
              </a:rPr>
              <a:t>，赢得仓皇北顾</a:t>
            </a:r>
            <a:r>
              <a:rPr lang="zh-CN" altLang="en-US" sz="3200">
                <a:latin typeface="Arial" pitchFamily="34" charset="0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。</a:t>
            </a:r>
            <a:endParaRPr lang="zh-CN" altLang="en-US" sz="135" b="1">
              <a:latin typeface="Arial" pitchFamily="34" charset="0"/>
            </a:endParaRPr>
          </a:p>
        </p:txBody>
      </p:sp>
      <p:sp>
        <p:nvSpPr>
          <p:cNvPr id="23559" name="AutoShape 7"/>
          <p:cNvSpPr/>
          <p:nvPr>
            <p:custDataLst>
              <p:tags r:id="rId6"/>
            </p:custDataLst>
          </p:nvPr>
        </p:nvSpPr>
        <p:spPr>
          <a:xfrm>
            <a:off x="5881994" y="549303"/>
            <a:ext cx="4607162" cy="1068125"/>
          </a:xfrm>
          <a:prstGeom prst="wedgeEllipseCallout">
            <a:avLst>
              <a:gd name="adj1" fmla="val -49023"/>
              <a:gd name="adj2" fmla="val 4001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用典：魏颗未杀父亲小妾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</a:rPr>
              <a:t>后获报恩</a:t>
            </a:r>
          </a:p>
          <a:p>
            <a:pPr algn="ctr"/>
            <a:endParaRPr lang="en-US" altLang="zh-CN" sz="28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63496" name="AutoShape 8"/>
          <p:cNvSpPr/>
          <p:nvPr>
            <p:custDataLst>
              <p:tags r:id="rId7"/>
            </p:custDataLst>
          </p:nvPr>
        </p:nvSpPr>
        <p:spPr>
          <a:xfrm>
            <a:off x="1523764" y="2492503"/>
            <a:ext cx="5508908" cy="689011"/>
          </a:xfrm>
          <a:prstGeom prst="wedgeEllipseCallout">
            <a:avLst>
              <a:gd name="adj1" fmla="val -20593"/>
              <a:gd name="adj2" fmla="val 10438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Arial" pitchFamily="34" charset="0"/>
              </a:rPr>
              <a:t>用典：指刘义隆北伐事</a:t>
            </a:r>
          </a:p>
        </p:txBody>
      </p:sp>
      <p:sp>
        <p:nvSpPr>
          <p:cNvPr id="63497" name="AutoShape 9"/>
          <p:cNvSpPr/>
          <p:nvPr>
            <p:custDataLst>
              <p:tags r:id="rId8"/>
            </p:custDataLst>
          </p:nvPr>
        </p:nvSpPr>
        <p:spPr>
          <a:xfrm>
            <a:off x="3863860" y="4149938"/>
            <a:ext cx="6804375" cy="689011"/>
          </a:xfrm>
          <a:prstGeom prst="wedgeEllipseCallout">
            <a:avLst>
              <a:gd name="adj1" fmla="val -36019"/>
              <a:gd name="adj2" fmla="val -7275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Arial" pitchFamily="34" charset="0"/>
              </a:rPr>
              <a:t>用典：指霍去病攻打匈奴事</a:t>
            </a: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2609215" y="5035550"/>
            <a:ext cx="85909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441CD6"/>
                </a:solidFill>
                <a:sym typeface="+mn-ea"/>
              </a:rPr>
              <a:t>译：</a:t>
            </a:r>
            <a:r>
              <a:rPr lang="zh-CN" altLang="en-US" b="1">
                <a:solidFill>
                  <a:srgbClr val="FF3300"/>
                </a:solidFill>
                <a:sym typeface="+mn-ea"/>
              </a:rPr>
              <a:t>南朝宋文帝刘义隆在元嘉年间草率出师北伐，本想建立像汉代霍去病封狼居胥那样的功绩，</a:t>
            </a:r>
            <a:r>
              <a:rPr lang="zh-CN" altLang="en-US" b="1">
                <a:sym typeface="+mn-ea"/>
              </a:rPr>
              <a:t>却落得个望着北方追来的敌军而仓皇南逃的下场</a:t>
            </a:r>
            <a:r>
              <a:rPr lang="zh-CN" altLang="en-US">
                <a:sym typeface="+mn-ea"/>
              </a:rPr>
              <a:t> </a:t>
            </a:r>
            <a:r>
              <a:rPr lang="zh-CN" altLang="en-US" b="1">
                <a:sym typeface="+mn-ea"/>
              </a:rPr>
              <a:t>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/>
      <p:bldP spid="63496" grpId="1"/>
      <p:bldP spid="63497" grpId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4516" name="AutoShape 4"/>
          <p:cNvSpPr/>
          <p:nvPr>
            <p:custDataLst>
              <p:tags r:id="rId3"/>
            </p:custDataLst>
          </p:nvPr>
        </p:nvSpPr>
        <p:spPr>
          <a:xfrm>
            <a:off x="3503480" y="188923"/>
            <a:ext cx="5832775" cy="689011"/>
          </a:xfrm>
          <a:prstGeom prst="wedgeEllipseCallout">
            <a:avLst>
              <a:gd name="adj1" fmla="val -60671"/>
              <a:gd name="adj2" fmla="val 13825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用典：指陈涉起义事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24580" name="AutoShape 5"/>
          <p:cNvSpPr/>
          <p:nvPr>
            <p:custDataLst>
              <p:tags r:id="rId4"/>
            </p:custDataLst>
          </p:nvPr>
        </p:nvSpPr>
        <p:spPr>
          <a:xfrm>
            <a:off x="5758879" y="971589"/>
            <a:ext cx="5472395" cy="904922"/>
          </a:xfrm>
          <a:prstGeom prst="wedgeEllipseCallout">
            <a:avLst>
              <a:gd name="adj1" fmla="val -54644"/>
              <a:gd name="adj2" fmla="val 1052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Arial" pitchFamily="34" charset="0"/>
              </a:rPr>
              <a:t>借代：代指秦王朝</a:t>
            </a:r>
          </a:p>
        </p:txBody>
      </p:sp>
      <p:sp>
        <p:nvSpPr>
          <p:cNvPr id="47109" name="Text Box 7"/>
          <p:cNvSpPr txBox="1"/>
          <p:nvPr>
            <p:custDataLst>
              <p:tags r:id="rId5"/>
            </p:custDataLst>
          </p:nvPr>
        </p:nvSpPr>
        <p:spPr>
          <a:xfrm>
            <a:off x="1523764" y="1412948"/>
            <a:ext cx="459359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735" b="1">
                <a:solidFill>
                  <a:srgbClr val="000000"/>
                </a:solidFill>
                <a:latin typeface="宋体" panose="02010600030101010101" pitchFamily="2" charset="-122"/>
              </a:rPr>
              <a:t>3 </a:t>
            </a:r>
            <a:r>
              <a:rPr lang="en-US" altLang="zh-CN" sz="3735" b="1">
                <a:latin typeface="Arial" pitchFamily="34" charset="0"/>
              </a:rPr>
              <a:t>.</a:t>
            </a:r>
            <a:r>
              <a:rPr lang="zh-CN" altLang="en-US" sz="3735" b="1" u="sng">
                <a:solidFill>
                  <a:srgbClr val="FF3300"/>
                </a:solidFill>
                <a:latin typeface="宋体" panose="02010600030101010101" pitchFamily="2" charset="-122"/>
              </a:rPr>
              <a:t>一夫作难</a:t>
            </a:r>
            <a:r>
              <a:rPr lang="zh-CN" altLang="en-US" sz="3735" b="1">
                <a:latin typeface="宋体" panose="02010600030101010101" pitchFamily="2" charset="-122"/>
              </a:rPr>
              <a:t>而</a:t>
            </a:r>
            <a:r>
              <a:rPr lang="zh-CN" altLang="en-US" sz="3735" b="1" u="sng">
                <a:solidFill>
                  <a:srgbClr val="FF3300"/>
                </a:solidFill>
                <a:latin typeface="宋体" panose="02010600030101010101" pitchFamily="2" charset="-122"/>
              </a:rPr>
              <a:t>七庙</a:t>
            </a:r>
            <a:r>
              <a:rPr lang="zh-CN" altLang="en-US" sz="3735" b="1">
                <a:latin typeface="宋体" panose="02010600030101010101" pitchFamily="2" charset="-122"/>
              </a:rPr>
              <a:t>隳</a:t>
            </a:r>
          </a:p>
        </p:txBody>
      </p:sp>
      <p:sp>
        <p:nvSpPr>
          <p:cNvPr id="64521" name="Text Box 9"/>
          <p:cNvSpPr txBox="1"/>
          <p:nvPr>
            <p:custDataLst>
              <p:tags r:id="rId6"/>
            </p:custDataLst>
          </p:nvPr>
        </p:nvSpPr>
        <p:spPr>
          <a:xfrm>
            <a:off x="1523718" y="3106883"/>
            <a:ext cx="10043613" cy="2717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4265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4265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四</a:t>
            </a:r>
            <a:r>
              <a:rPr lang="en-US" altLang="zh-CN" sz="4265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4265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用典的译法：</a:t>
            </a:r>
            <a:r>
              <a:rPr lang="zh-CN" altLang="en-US" sz="4265" b="1">
                <a:solidFill>
                  <a:srgbClr val="000000"/>
                </a:solidFill>
                <a:latin typeface="Times New Roman" pitchFamily="18" charset="0"/>
              </a:rPr>
              <a:t>古人为了使行文典雅，言简意丰，常或明或暗地引用典故，在翻译时可灵活处理，一般可</a:t>
            </a:r>
            <a:r>
              <a:rPr lang="zh-CN" altLang="en-US" sz="4265" b="1">
                <a:solidFill>
                  <a:srgbClr val="FF3300"/>
                </a:solidFill>
                <a:latin typeface="Times New Roman" pitchFamily="18" charset="0"/>
              </a:rPr>
              <a:t>译为这个典故所包含的普遍意义。 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24580" grpId="1"/>
      <p:bldP spid="64521" grpId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8130" name="Text Box 2"/>
          <p:cNvSpPr txBox="1"/>
          <p:nvPr>
            <p:custDataLst>
              <p:tags r:id="rId3"/>
            </p:custDataLst>
          </p:nvPr>
        </p:nvSpPr>
        <p:spPr>
          <a:xfrm>
            <a:off x="1523764" y="0"/>
            <a:ext cx="889363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翻译下列句子。注意划线的词句的特点。</a:t>
            </a:r>
            <a:endParaRPr lang="en-US" altLang="zh-CN" sz="3600" b="1">
              <a:latin typeface="Times New Roman" pitchFamily="18" charset="0"/>
            </a:endParaRPr>
          </a:p>
        </p:txBody>
      </p:sp>
      <p:sp>
        <p:nvSpPr>
          <p:cNvPr id="25605" name="AutoShape 7"/>
          <p:cNvSpPr/>
          <p:nvPr>
            <p:custDataLst>
              <p:tags r:id="rId4"/>
            </p:custDataLst>
          </p:nvPr>
        </p:nvSpPr>
        <p:spPr>
          <a:xfrm>
            <a:off x="5338327" y="1724447"/>
            <a:ext cx="5435776" cy="1239367"/>
          </a:xfrm>
          <a:prstGeom prst="wedgeEllipseCallout">
            <a:avLst>
              <a:gd name="adj1" fmla="val -34306"/>
              <a:gd name="adj2" fmla="val -3119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委婉：父亲去世</a:t>
            </a:r>
            <a:r>
              <a:rPr lang="zh-CN" altLang="en-US" sz="2800">
                <a:solidFill>
                  <a:srgbClr val="FF3300"/>
                </a:solidFill>
                <a:latin typeface="Arial" pitchFamily="34" charset="0"/>
              </a:rPr>
              <a:t> 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</a:rPr>
              <a:t>舅舅强迫母亲改嫁</a:t>
            </a:r>
            <a:endParaRPr lang="zh-CN" altLang="en-US" sz="2800">
              <a:solidFill>
                <a:srgbClr val="FF3300"/>
              </a:solidFill>
              <a:latin typeface="Arial" pitchFamily="34" charset="0"/>
            </a:endParaRPr>
          </a:p>
          <a:p>
            <a:pPr algn="ctr"/>
            <a:endParaRPr lang="en-US" altLang="zh-CN" sz="28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48133" name="Text Box 10"/>
          <p:cNvSpPr txBox="1"/>
          <p:nvPr>
            <p:custDataLst>
              <p:tags r:id="rId5"/>
            </p:custDataLst>
          </p:nvPr>
        </p:nvSpPr>
        <p:spPr>
          <a:xfrm>
            <a:off x="758426" y="898202"/>
            <a:ext cx="10094407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735" b="1">
                <a:latin typeface="Arial" pitchFamily="34" charset="0"/>
              </a:rPr>
              <a:t>1</a:t>
            </a:r>
            <a:r>
              <a:rPr lang="zh-CN" altLang="en-US" sz="3735" b="1">
                <a:latin typeface="Arial" pitchFamily="34" charset="0"/>
              </a:rPr>
              <a:t>、生孩六月，</a:t>
            </a:r>
            <a:r>
              <a:rPr lang="zh-CN" altLang="en-US" sz="3735" b="1" u="sng">
                <a:solidFill>
                  <a:srgbClr val="FF3300"/>
                </a:solidFill>
                <a:latin typeface="Arial" pitchFamily="34" charset="0"/>
              </a:rPr>
              <a:t>慈父见背</a:t>
            </a:r>
            <a:r>
              <a:rPr lang="zh-CN" altLang="en-US" sz="3735" b="1">
                <a:latin typeface="Arial" pitchFamily="34" charset="0"/>
              </a:rPr>
              <a:t>；行年四岁，</a:t>
            </a:r>
            <a:r>
              <a:rPr lang="zh-CN" altLang="en-US" sz="3735" b="1" u="sng">
                <a:solidFill>
                  <a:srgbClr val="FF3300"/>
                </a:solidFill>
                <a:latin typeface="Arial" pitchFamily="34" charset="0"/>
              </a:rPr>
              <a:t>舅夺母志</a:t>
            </a:r>
            <a:r>
              <a:rPr lang="zh-CN" altLang="en-US" sz="3735" b="1">
                <a:latin typeface="Arial" pitchFamily="34" charset="0"/>
              </a:rPr>
              <a:t>。</a:t>
            </a:r>
          </a:p>
        </p:txBody>
      </p:sp>
      <p:sp>
        <p:nvSpPr>
          <p:cNvPr id="48134" name="Text Box 5"/>
          <p:cNvSpPr txBox="1"/>
          <p:nvPr>
            <p:custDataLst>
              <p:tags r:id="rId6"/>
            </p:custDataLst>
          </p:nvPr>
        </p:nvSpPr>
        <p:spPr>
          <a:xfrm>
            <a:off x="1523764" y="3789557"/>
            <a:ext cx="852170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735" b="1">
                <a:latin typeface="Arial" pitchFamily="34" charset="0"/>
              </a:rPr>
              <a:t>2</a:t>
            </a:r>
            <a:r>
              <a:rPr lang="zh-CN" altLang="en-US" sz="3735" b="1">
                <a:latin typeface="Arial" pitchFamily="34" charset="0"/>
              </a:rPr>
              <a:t>、一旦</a:t>
            </a:r>
            <a:r>
              <a:rPr lang="zh-CN" altLang="en-US" sz="3735" b="1" u="sng">
                <a:solidFill>
                  <a:srgbClr val="FF3300"/>
                </a:solidFill>
                <a:latin typeface="Arial" pitchFamily="34" charset="0"/>
              </a:rPr>
              <a:t>山陵崩</a:t>
            </a:r>
            <a:r>
              <a:rPr lang="zh-CN" altLang="en-US" sz="3735" b="1">
                <a:latin typeface="Arial" pitchFamily="34" charset="0"/>
              </a:rPr>
              <a:t>，长安君何以自托于赵？</a:t>
            </a:r>
          </a:p>
        </p:txBody>
      </p:sp>
      <p:sp>
        <p:nvSpPr>
          <p:cNvPr id="10" name="AutoShape 3"/>
          <p:cNvSpPr/>
          <p:nvPr>
            <p:custDataLst>
              <p:tags r:id="rId7"/>
            </p:custDataLst>
          </p:nvPr>
        </p:nvSpPr>
        <p:spPr>
          <a:xfrm>
            <a:off x="3309117" y="5011648"/>
            <a:ext cx="7380329" cy="689102"/>
          </a:xfrm>
          <a:prstGeom prst="wedgeEllipseCallout">
            <a:avLst>
              <a:gd name="adj1" fmla="val -37416"/>
              <a:gd name="adj2" fmla="val -11658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委婉：指地位尊贵人物的死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200" b="1" spc="30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翻译的原则：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48765" y="1370965"/>
            <a:ext cx="10323195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/>
            </a:pPr>
            <a:r>
              <a:rPr lang="en-US" altLang="zh-CN" sz="3200" b="1" spc="3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信：真实，准确。</a:t>
            </a:r>
            <a:r>
              <a:rPr lang="en-US" altLang="zh-CN" sz="32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译文要准确无误，不误解、不遗漏、不增译，准确地表达原文意思。</a:t>
            </a:r>
            <a:endParaRPr lang="en-US" altLang="zh-CN" sz="3200" b="1" spc="300">
              <a:solidFill>
                <a:schemeClr val="tx1">
                  <a:lumMod val="65000"/>
                  <a:lumOff val="35000"/>
                </a:schemeClr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/>
            </a:pPr>
            <a:r>
              <a:rPr lang="zh-CN" altLang="en-US" sz="3200" b="1" spc="3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达：通顺，流畅</a:t>
            </a:r>
            <a:r>
              <a:rPr lang="zh-CN" altLang="en-US" sz="32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。文通字顺，句意畅达，符合汉代汉语的语法和用语习惯，做到字通句畅。</a:t>
            </a:r>
            <a:endParaRPr lang="zh-CN" altLang="en-US" sz="3200" b="1" spc="300">
              <a:solidFill>
                <a:schemeClr val="tx1">
                  <a:lumMod val="65000"/>
                  <a:lumOff val="35000"/>
                </a:schemeClr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/>
            </a:pPr>
            <a:r>
              <a:rPr lang="en-US" altLang="zh-CN" sz="3200" b="1" spc="3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雅：生动、优美、有文采。</a:t>
            </a:r>
            <a:r>
              <a:rPr lang="en-US" altLang="zh-CN" sz="32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用语得体，简明优雅，力求体现原文的语言特色，文笔优美，富有表现力。</a:t>
            </a:r>
            <a:r>
              <a:rPr lang="en-US" altLang="zh-CN" b="1" spc="30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6567" name="Text Box 7"/>
          <p:cNvSpPr txBox="1"/>
          <p:nvPr>
            <p:custDataLst>
              <p:tags r:id="rId3"/>
            </p:custDataLst>
          </p:nvPr>
        </p:nvSpPr>
        <p:spPr>
          <a:xfrm>
            <a:off x="1556734" y="1125928"/>
            <a:ext cx="9858216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4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4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五</a:t>
            </a:r>
            <a:r>
              <a:rPr lang="en-US" altLang="zh-CN" sz="4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4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委婉的译法：</a:t>
            </a:r>
            <a:r>
              <a:rPr lang="zh-CN" altLang="en-US" sz="4400" b="1">
                <a:solidFill>
                  <a:srgbClr val="000000"/>
                </a:solidFill>
                <a:latin typeface="Times New Roman" pitchFamily="18" charset="0"/>
              </a:rPr>
              <a:t>古人为了避粗俗、避忌讳、图吉利或出于外交的需要，有时故意不直陈其事，把话说得很含蓄，这就是委婉。</a:t>
            </a:r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</a:rPr>
              <a:t>翻译时应还原其本来的意思。</a:t>
            </a: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0178" name="WordArt 5"/>
          <p:cNvSpPr>
            <a:spLocks noTextEdit="1"/>
          </p:cNvSpPr>
          <p:nvPr>
            <p:custDataLst>
              <p:tags r:id="rId3"/>
            </p:custDataLst>
          </p:nvPr>
        </p:nvSpPr>
        <p:spPr>
          <a:xfrm>
            <a:off x="7175556" y="4221380"/>
            <a:ext cx="2735404" cy="22321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贯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67590" name="Text Box 6"/>
          <p:cNvSpPr txBox="1"/>
          <p:nvPr>
            <p:custDataLst>
              <p:tags r:id="rId4"/>
            </p:custDataLst>
          </p:nvPr>
        </p:nvSpPr>
        <p:spPr>
          <a:xfrm>
            <a:off x="1774300" y="733123"/>
            <a:ext cx="9927634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400">
                <a:latin typeface="黑体" pitchFamily="49" charset="-122"/>
                <a:ea typeface="黑体" panose="02010609060101010101" pitchFamily="49" charset="-122"/>
              </a:rPr>
              <a:t>    古文中使用借喻、借代、用典、互文、委婉等，翻译时要根据上下文灵活、贯通地译出。</a:t>
            </a:r>
            <a:r>
              <a:rPr lang="zh-CN" altLang="en-US" sz="4400">
                <a:solidFill>
                  <a:srgbClr val="FF3300"/>
                </a:solidFill>
                <a:latin typeface="黑体" pitchFamily="49" charset="-122"/>
                <a:ea typeface="黑体" panose="02010609060101010101" pitchFamily="49" charset="-122"/>
              </a:rPr>
              <a:t>指要根据上下文语境，灵活贯通地翻译。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010" name="标题 8194"/>
          <p:cNvSpPr>
            <a:spLocks noGrp="1" noRot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1371600" y="368300"/>
            <a:ext cx="8458200" cy="762000"/>
          </a:xfrm>
          <a:ln>
            <a:solidFill>
              <a:schemeClr val="tx1"/>
            </a:solidFill>
          </a:ln>
        </p:spPr>
        <p:txBody>
          <a:bodyPr/>
          <a:lstStyle/>
          <a:p>
            <a:pPr algn="l" eaLnBrk="1" fontAlgn="ctr" hangingPunct="1"/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翻译下面的文言文句子，找出翻译的踩分点。</a:t>
            </a:r>
            <a:r>
              <a:rPr lang="zh-CN" altLang="en-US" b="1" smtClean="0">
                <a:solidFill>
                  <a:srgbClr val="001414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43011" name="文本占位符 8195"/>
          <p:cNvSpPr>
            <a:spLocks noGrp="1" noChangeArrowheads="1"/>
          </p:cNvSpPr>
          <p:nvPr>
            <p:ph idx="1"/>
            <p:custDataLst>
              <p:tags r:id="rId4"/>
            </p:custDataLst>
          </p:nvPr>
        </p:nvSpPr>
        <p:spPr>
          <a:xfrm>
            <a:off x="1524000" y="1605915"/>
            <a:ext cx="9144000" cy="5023485"/>
          </a:xfrm>
          <a:ln w="12700">
            <a:solidFill>
              <a:srgbClr val="FF0000"/>
            </a:solidFill>
          </a:ln>
        </p:spPr>
        <p:txBody>
          <a:bodyPr>
            <a:normAutofit fontScale="25000"/>
          </a:bodyPr>
          <a:lstStyle/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zh-CN" altLang="en-US" sz="10560" b="1" smtClean="0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10560" b="1" smtClean="0">
                <a:solidFill>
                  <a:srgbClr val="0000FF"/>
                </a:solidFill>
              </a:rPr>
              <a:t>涂有饿莩而不知发。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zh-CN" altLang="en-US" sz="10560" b="1" smtClean="0"/>
              <a:t>    </a:t>
            </a:r>
            <a:r>
              <a:rPr lang="zh-CN" altLang="en-US" sz="10560" b="1" smtClean="0">
                <a:solidFill>
                  <a:srgbClr val="0000CC"/>
                </a:solidFill>
              </a:rPr>
              <a:t>旦日不可不蚤自来谢项王。</a:t>
            </a:r>
            <a:r>
              <a:rPr lang="zh-CN" altLang="en-US" sz="10560" b="1" smtClean="0"/>
              <a:t>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zh-CN" altLang="en-US" sz="10560" b="1" smtClean="0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10560" b="1" smtClean="0">
                <a:solidFill>
                  <a:schemeClr val="hlink"/>
                </a:solidFill>
                <a:latin typeface="楷体_GB2312" panose="02010609030101010101" pitchFamily="49" charset="-122"/>
                <a:ea typeface="楷体_GB2312" pitchFamily="49" charset="-122"/>
              </a:rPr>
              <a:t> </a:t>
            </a:r>
            <a:r>
              <a:rPr lang="zh-CN" altLang="en-US" sz="10560" b="1" smtClean="0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师道之不传也久矣。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zh-CN" altLang="en-US" sz="10560" b="1" smtClean="0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   以相如功大，拜为上卿。</a:t>
            </a:r>
            <a:endParaRPr lang="en-US" sz="10560" b="1" smtClean="0">
              <a:solidFill>
                <a:srgbClr val="001414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eaLnBrk="1" fontAlgn="ctr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zh-CN" altLang="en-US" sz="10560" b="1" smtClean="0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③ 我有亲父兄  便可白公姥</a:t>
            </a:r>
            <a:endParaRPr lang="en-US" sz="10560" b="1" smtClean="0">
              <a:solidFill>
                <a:srgbClr val="001414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0560" b="1" smtClean="0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④ 行李之往来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0560" b="1" smtClean="0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10560" b="1" smtClean="0">
                <a:ea typeface="黑体" panose="02010609060101010101" pitchFamily="49" charset="-122"/>
              </a:rPr>
              <a:t>沛公欲王关中     </a:t>
            </a:r>
            <a:r>
              <a:rPr lang="zh-CN" altLang="en-US" sz="10560" smtClean="0"/>
              <a:t> </a:t>
            </a:r>
            <a:r>
              <a:rPr lang="zh-CN" altLang="en-US" sz="10560" smtClean="0">
                <a:ea typeface="黑体" panose="02010609060101010101" pitchFamily="49" charset="-122"/>
              </a:rPr>
              <a:t>沛公军霸上</a:t>
            </a:r>
            <a:endParaRPr lang="zh-CN" altLang="en-US" sz="10560" b="1" smtClean="0">
              <a:solidFill>
                <a:srgbClr val="0000FF"/>
              </a:solidFill>
              <a:latin typeface="楷体_GB2312" panose="0201060903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0560" b="1" smtClean="0">
                <a:ea typeface="宋体" pitchFamily="2" charset="-122"/>
              </a:rPr>
              <a:t>⑥ </a:t>
            </a:r>
            <a:r>
              <a:rPr lang="en-US" sz="10560" b="1" smtClean="0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晋侯、秦伯围郑，以其无礼于晋</a:t>
            </a:r>
            <a:r>
              <a:rPr lang="zh-CN" altLang="en-US" sz="10560" b="1" u="sng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0560" b="1" smtClean="0"/>
              <a:t>     </a:t>
            </a:r>
            <a:r>
              <a:rPr lang="zh-CN" altLang="en-US" sz="10560" b="1" smtClean="0">
                <a:ea typeface="黑体" panose="02010609060101010101" pitchFamily="49" charset="-122"/>
              </a:rPr>
              <a:t>太子及宾客知其事者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0560" b="1" smtClean="0"/>
              <a:t>    </a:t>
            </a:r>
            <a:r>
              <a:rPr lang="zh-CN" altLang="en-US" sz="10560" b="1" smtClean="0">
                <a:ea typeface="黑体" panose="02010609060101010101" pitchFamily="49" charset="-122"/>
              </a:rPr>
              <a:t>我孰与城北徐公美？</a:t>
            </a:r>
            <a:r>
              <a:rPr lang="en-US" altLang="zh-CN" sz="10560" b="1" smtClean="0">
                <a:latin typeface="黑体" pitchFamily="49" charset="-122"/>
                <a:ea typeface="黑体" panose="02010609060101010101" pitchFamily="49" charset="-122"/>
              </a:rPr>
              <a:t> </a:t>
            </a:r>
            <a:br>
              <a:rPr lang="en-US" altLang="zh-CN" sz="10560" b="1" smtClean="0">
                <a:ea typeface="黑体" panose="02010609060101010101" pitchFamily="49" charset="-122"/>
              </a:rPr>
            </a:b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2800" b="1" smtClean="0"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sz="2800" b="1" smtClean="0">
              <a:latin typeface="黑体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solidFill>
                  <a:srgbClr val="001414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8204" name="文本框 8203"/>
          <p:cNvSpPr txBox="1"/>
          <p:nvPr>
            <p:custDataLst>
              <p:tags r:id="rId5"/>
            </p:custDataLst>
          </p:nvPr>
        </p:nvSpPr>
        <p:spPr>
          <a:xfrm>
            <a:off x="8608378" y="639763"/>
            <a:ext cx="613410" cy="21844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wrap="none">
            <a:spAutoFit/>
          </a:bodyPr>
          <a:lstStyle/>
          <a:p>
            <a:pPr>
              <a:defRPr/>
            </a:pPr>
            <a:endParaRPr sz="2800" b="1" u="sng" noProof="1">
              <a:effectLst>
                <a:outerShdw blurRad="38100" dist="38100" dir="2700000">
                  <a:srgbClr val="C0C0C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8211" name="直接连接符 82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981200" y="196977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14" name="直接连接符 8213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3810000" y="243840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15" name="直接连接符 8214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410200" y="3733800"/>
            <a:ext cx="622935" cy="127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16" name="直接连接符 8215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514600" y="288417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20" name="直接连接符 8219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2133600" y="3308985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21" name="直接连接符 8220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133600" y="4255770"/>
            <a:ext cx="6858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22" name="直接连接符 8221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3160395" y="3733800"/>
            <a:ext cx="762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24" name="直接连接符 8223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3023870" y="4680585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25" name="直接连接符 822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410200" y="460248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44" name="文本框 824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313295" y="1605915"/>
            <a:ext cx="1295400" cy="52197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anose="02010609060101010101" pitchFamily="49" charset="-122"/>
              </a:rPr>
              <a:t>通假字</a:t>
            </a:r>
          </a:p>
        </p:txBody>
      </p:sp>
      <p:sp>
        <p:nvSpPr>
          <p:cNvPr id="8246" name="文本框 824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781800" y="2362200"/>
            <a:ext cx="2743200" cy="52197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anose="02010609060101010101" pitchFamily="49" charset="-122"/>
              </a:rPr>
              <a:t>实词 虚词</a:t>
            </a:r>
          </a:p>
        </p:txBody>
      </p:sp>
      <p:sp>
        <p:nvSpPr>
          <p:cNvPr id="8247" name="文本框 824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086600" y="3048000"/>
            <a:ext cx="1752600" cy="52197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anose="02010609060101010101" pitchFamily="49" charset="-122"/>
              </a:rPr>
              <a:t>偏义复词</a:t>
            </a:r>
          </a:p>
        </p:txBody>
      </p:sp>
      <p:sp>
        <p:nvSpPr>
          <p:cNvPr id="8248" name="文本框 824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239000" y="3733800"/>
            <a:ext cx="1752600" cy="52197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anose="02010609060101010101" pitchFamily="49" charset="-122"/>
              </a:rPr>
              <a:t>古今异义</a:t>
            </a:r>
          </a:p>
        </p:txBody>
      </p:sp>
      <p:sp>
        <p:nvSpPr>
          <p:cNvPr id="8249" name="文本框 824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239000" y="4419600"/>
            <a:ext cx="1752600" cy="52197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anose="02010609060101010101" pitchFamily="49" charset="-122"/>
              </a:rPr>
              <a:t>词类活用</a:t>
            </a:r>
          </a:p>
        </p:txBody>
      </p:sp>
      <p:sp>
        <p:nvSpPr>
          <p:cNvPr id="8250" name="文本框 824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162800" y="5105400"/>
            <a:ext cx="2057400" cy="95313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anose="02010609060101010101" pitchFamily="49" charset="-122"/>
              </a:rPr>
              <a:t>特殊句式（固定句式）</a:t>
            </a:r>
          </a:p>
        </p:txBody>
      </p:sp>
      <p:sp>
        <p:nvSpPr>
          <p:cNvPr id="8251" name="直接连接符 8250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4894580" y="5105400"/>
            <a:ext cx="19812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52" name="直接连接符 8251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2236470" y="5581650"/>
            <a:ext cx="2657475" cy="635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53" name="直接连接符 8252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2362200" y="6058535"/>
            <a:ext cx="8382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1" grpId="0"/>
      <p:bldP spid="8214" grpId="1"/>
      <p:bldP spid="8215" grpId="2"/>
      <p:bldP spid="8216" grpId="3"/>
      <p:bldP spid="8220" grpId="4"/>
      <p:bldP spid="8221" grpId="5"/>
      <p:bldP spid="8222" grpId="6"/>
      <p:bldP spid="8224" grpId="7"/>
      <p:bldP spid="8225" grpId="8"/>
      <p:bldP spid="8244" grpId="9"/>
      <p:bldP spid="8246" grpId="10"/>
      <p:bldP spid="8247" grpId="11"/>
      <p:bldP spid="8248" grpId="12"/>
      <p:bldP spid="8249" grpId="13"/>
      <p:bldP spid="8250" grpId="14"/>
      <p:bldP spid="8251" grpId="15"/>
      <p:bldP spid="8252" grpId="16"/>
      <p:bldP spid="8253" grpId="17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9153" name="WordArt 2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>
            <a:off x="1567739" y="1268997"/>
            <a:ext cx="831324" cy="544085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112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0" cap="none" spc="1800" normalizeH="0" baseline="0" noProof="0">
              <a:ln w="19050">
                <a:solidFill>
                  <a:schemeClr val="accent1"/>
                </a:solidFill>
                <a:round/>
              </a:ln>
              <a:solidFill>
                <a:schemeClr val="tx1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黑体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180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itchFamily="49" charset="-122"/>
                <a:ea typeface="黑体" panose="02010609060101010101" pitchFamily="49" charset="-122"/>
                <a:cs typeface="+mn-cs"/>
              </a:rPr>
              <a:t>补</a:t>
            </a:r>
            <a:endParaRPr kumimoji="0" lang="en-US" altLang="zh-CN" sz="3600" b="1" i="0" u="none" strike="noStrike" kern="10" cap="none" spc="1800" normalizeH="0" baseline="0" noProof="0">
              <a:ln w="19050">
                <a:solidFill>
                  <a:schemeClr val="accent1"/>
                </a:solidFill>
                <a:round/>
              </a:ln>
              <a:solidFill>
                <a:schemeClr val="tx1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黑体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0" cap="none" spc="1800" normalizeH="0" baseline="0" noProof="0">
              <a:ln w="19050">
                <a:solidFill>
                  <a:schemeClr val="accent1"/>
                </a:solidFill>
                <a:round/>
              </a:ln>
              <a:solidFill>
                <a:schemeClr val="tx1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黑体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0" cap="none" spc="1800" normalizeH="0" baseline="0" noProof="0">
              <a:ln w="19050">
                <a:solidFill>
                  <a:schemeClr val="accent1"/>
                </a:solidFill>
                <a:round/>
              </a:ln>
              <a:solidFill>
                <a:schemeClr val="tx1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黑体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180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itchFamily="49" charset="-122"/>
                <a:ea typeface="黑体" panose="02010609060101010101" pitchFamily="49" charset="-122"/>
                <a:cs typeface="+mn-cs"/>
              </a:rPr>
              <a:t>调</a:t>
            </a:r>
            <a:endParaRPr kumimoji="0" lang="zh-CN" altLang="en-US" sz="3600" b="1" i="0" u="none" strike="noStrike" kern="10" cap="none" spc="1800" normalizeH="0" baseline="0" noProof="0">
              <a:ln w="19050">
                <a:solidFill>
                  <a:schemeClr val="accent1"/>
                </a:solidFill>
                <a:round/>
              </a:ln>
              <a:solidFill>
                <a:schemeClr val="tx1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黑体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0" cap="none" spc="1800" normalizeH="0" baseline="0" noProof="0">
              <a:ln w="19050">
                <a:solidFill>
                  <a:schemeClr val="accent1"/>
                </a:solidFill>
                <a:round/>
              </a:ln>
              <a:solidFill>
                <a:schemeClr val="tx1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黑体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0" cap="none" spc="1800" normalizeH="0" baseline="0" noProof="0">
              <a:ln w="19050">
                <a:solidFill>
                  <a:schemeClr val="accent1"/>
                </a:solidFill>
                <a:round/>
              </a:ln>
              <a:solidFill>
                <a:schemeClr val="tx1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黑体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180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itchFamily="49" charset="-122"/>
                <a:ea typeface="黑体" panose="02010609060101010101" pitchFamily="49" charset="-122"/>
                <a:cs typeface="+mn-cs"/>
              </a:rPr>
              <a:t>贯</a:t>
            </a:r>
          </a:p>
        </p:txBody>
      </p:sp>
      <p:sp>
        <p:nvSpPr>
          <p:cNvPr id="8294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65254" y="2781443"/>
            <a:ext cx="7902982" cy="2061210"/>
          </a:xfrm>
          <a:prstGeom prst="rect">
            <a:avLst/>
          </a:prstGeom>
          <a:noFill/>
          <a:ln w="9525">
            <a:solidFill>
              <a:srgbClr val="660066"/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把文言句中的倒装句（主谓倒装句、宾语前置句、定语后置句、介宾结构后置句）及其它特殊句式，按现代汉语的要求调整过来。</a:t>
            </a:r>
          </a:p>
        </p:txBody>
      </p:sp>
      <p:sp>
        <p:nvSpPr>
          <p:cNvPr id="82950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65624" y="1268150"/>
            <a:ext cx="7902658" cy="1076325"/>
          </a:xfrm>
          <a:prstGeom prst="rect">
            <a:avLst/>
          </a:prstGeom>
          <a:noFill/>
          <a:ln w="9525">
            <a:solidFill>
              <a:srgbClr val="660066"/>
            </a:solidFill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在文言文翻译时，补出省略的主语、谓语、宾语、介词。</a:t>
            </a:r>
          </a:p>
        </p:txBody>
      </p:sp>
      <p:sp>
        <p:nvSpPr>
          <p:cNvPr id="82951" name="Text Box 7"/>
          <p:cNvSpPr txBox="1"/>
          <p:nvPr>
            <p:custDataLst>
              <p:tags r:id="rId6"/>
            </p:custDataLst>
          </p:nvPr>
        </p:nvSpPr>
        <p:spPr>
          <a:xfrm>
            <a:off x="2765254" y="5085024"/>
            <a:ext cx="7902982" cy="1568450"/>
          </a:xfrm>
          <a:prstGeom prst="rect">
            <a:avLst/>
          </a:prstGeom>
          <a:noFill/>
          <a:ln w="9525" cap="flat" cmpd="sng">
            <a:solidFill>
              <a:srgbClr val="66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/>
              </a:rPr>
              <a:t>古文中使用借喻、借代、用典、互文、委婉等，翻译时要根据上下文灵活、贯通地译出。</a:t>
            </a:r>
          </a:p>
        </p:txBody>
      </p:sp>
      <p:sp>
        <p:nvSpPr>
          <p:cNvPr id="51206" name="Oval 8"/>
          <p:cNvSpPr/>
          <p:nvPr>
            <p:custDataLst>
              <p:tags r:id="rId7"/>
            </p:custDataLst>
          </p:nvPr>
        </p:nvSpPr>
        <p:spPr>
          <a:xfrm>
            <a:off x="2279454" y="9525"/>
            <a:ext cx="7849004" cy="104304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200" b="1">
                <a:solidFill>
                  <a:schemeClr val="tx2"/>
                </a:solidFill>
                <a:latin typeface="Arial" pitchFamily="34" charset="0"/>
                <a:ea typeface="黑体" panose="02010609060101010101" pitchFamily="49" charset="-122"/>
              </a:rPr>
              <a:t>  </a:t>
            </a:r>
            <a:r>
              <a:rPr lang="zh-CN" altLang="en-US" sz="4000" b="1">
                <a:solidFill>
                  <a:schemeClr val="tx2"/>
                </a:solidFill>
                <a:latin typeface="Arial" pitchFamily="34" charset="0"/>
                <a:ea typeface="黑体" panose="02010609060101010101" pitchFamily="49" charset="-122"/>
              </a:rPr>
              <a:t>方法重温       文从句顺</a:t>
            </a:r>
          </a:p>
        </p:txBody>
      </p:sp>
    </p:spTree>
    <p:custDataLst>
      <p:tags r:id="rId8"/>
    </p:custData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  <p:bldP spid="82950" grpId="1"/>
      <p:bldP spid="82951" grpId="2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891" name="内容占位符 3789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1758" y="1363812"/>
            <a:ext cx="11823934" cy="5096304"/>
          </a:xfrm>
        </p:spPr>
        <p:txBody>
          <a:bodyPr anchor="t"/>
          <a:lstStyle/>
          <a:p>
            <a:pPr algn="just">
              <a:lnSpc>
                <a:spcPct val="115000"/>
              </a:lnSpc>
              <a:buNone/>
            </a:pPr>
            <a:r>
              <a:rPr lang="zh-CN" altLang="en-US" sz="2800">
                <a:latin typeface="宋体" panose="02010600030101010101" pitchFamily="2" charset="-122"/>
              </a:rPr>
              <a:t>    </a:t>
            </a:r>
            <a:r>
              <a:rPr lang="zh-CN" altLang="en-US" sz="2800" b="1">
                <a:latin typeface="黑体" pitchFamily="49" charset="-122"/>
                <a:ea typeface="黑体" panose="02010609060101010101" pitchFamily="49" charset="-122"/>
              </a:rPr>
              <a:t>阅读下面文段，翻译画横线的句子，指出用了“六字法”的哪一方法。</a:t>
            </a:r>
          </a:p>
          <a:p>
            <a:pPr algn="just">
              <a:lnSpc>
                <a:spcPct val="115000"/>
              </a:lnSpc>
              <a:buNone/>
            </a:pPr>
            <a:r>
              <a:rPr lang="zh-CN" altLang="en-US" sz="2800">
                <a:latin typeface="宋体" panose="02010600030101010101" pitchFamily="2" charset="-122"/>
              </a:rPr>
              <a:t>     </a:t>
            </a:r>
            <a:r>
              <a:rPr lang="zh-CN" altLang="en-US" sz="3735">
                <a:latin typeface="宋体" panose="02010600030101010101" pitchFamily="2" charset="-122"/>
              </a:rPr>
              <a:t> </a:t>
            </a:r>
            <a:r>
              <a:rPr lang="zh-CN" altLang="en-US" sz="2665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董叔将娶于范氏,叔向曰：“</a:t>
            </a:r>
            <a:r>
              <a:rPr lang="zh-CN" altLang="en-US" sz="2665" b="1" u="sng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范氏富,盍已乎!</a:t>
            </a:r>
            <a:r>
              <a:rPr lang="zh-CN" altLang="en-US" sz="2665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”曰：“欲为</a:t>
            </a:r>
            <a:r>
              <a:rPr lang="zh-CN" altLang="en-US" sz="2665" b="1" u="sng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系援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（这里指通过婚姻关系往上爬）</a:t>
            </a:r>
            <a:r>
              <a:rPr lang="zh-CN" altLang="en-US" sz="2665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焉。”他日，董祁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（即范氏，嫁给董叔后便称“董祁”）</a:t>
            </a:r>
            <a:r>
              <a:rPr lang="zh-CN" altLang="en-US" sz="2665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愬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（诉）</a:t>
            </a:r>
            <a:r>
              <a:rPr lang="zh-CN" altLang="en-US" sz="2665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于范献子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（范氏之兄）</a:t>
            </a:r>
            <a:r>
              <a:rPr lang="zh-CN" altLang="en-US" sz="2665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曰：“不吾敬也。”</a:t>
            </a:r>
            <a:r>
              <a:rPr lang="zh-CN" altLang="en-US" sz="2665" b="1" u="sng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献子执而纺于庭之槐</a:t>
            </a:r>
            <a:r>
              <a:rPr lang="zh-CN" altLang="en-US" sz="2665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。叔向过之，曰“子盍为我请乎？”叔向曰：“求系，既系矣；求援，既援矣。</a:t>
            </a:r>
            <a:r>
              <a:rPr lang="zh-CN" altLang="en-US" sz="2665" b="1" u="sng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欲而得之，又何请焉？”</a:t>
            </a:r>
          </a:p>
        </p:txBody>
      </p:sp>
      <p:sp>
        <p:nvSpPr>
          <p:cNvPr id="11266" name="标题 37892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095147" y="307302"/>
            <a:ext cx="8640860" cy="836403"/>
          </a:xfrm>
        </p:spPr>
        <p:txBody>
          <a:bodyPr anchor="b"/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文言文翻译“六字法”的运用举例</a:t>
            </a:r>
            <a:r>
              <a:rPr lang="zh-CN" altLang="en-US"/>
              <a:t> 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89" name="文本占位符 3891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386205" y="1412875"/>
            <a:ext cx="10361930" cy="5231765"/>
          </a:xfrm>
        </p:spPr>
        <p:txBody>
          <a:bodyPr anchor="t"/>
          <a:lstStyle/>
          <a:p>
            <a:pPr>
              <a:lnSpc>
                <a:spcPct val="13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  </a:t>
            </a:r>
            <a:r>
              <a:rPr lang="zh-CN" altLang="en-US" sz="2665" b="1" u="sng">
                <a:latin typeface="黑体" pitchFamily="49" charset="-122"/>
                <a:ea typeface="黑体" panose="02010609060101010101" pitchFamily="49" charset="-122"/>
              </a:rPr>
              <a:t>范氏</a:t>
            </a:r>
            <a:r>
              <a:rPr lang="zh-CN" altLang="en-US" sz="2665" b="1"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665" b="1" u="sng">
                <a:latin typeface="黑体" pitchFamily="49" charset="-122"/>
                <a:ea typeface="黑体" panose="02010609060101010101" pitchFamily="49" charset="-122"/>
              </a:rPr>
              <a:t>富</a:t>
            </a:r>
            <a:r>
              <a:rPr lang="zh-CN" altLang="en-US" sz="2665" b="1">
                <a:latin typeface="黑体" pitchFamily="49" charset="-122"/>
                <a:ea typeface="黑体" panose="02010609060101010101" pitchFamily="49" charset="-122"/>
              </a:rPr>
              <a:t>,         </a:t>
            </a:r>
            <a:r>
              <a:rPr lang="zh-CN" altLang="en-US" sz="2665" b="1" u="sng">
                <a:latin typeface="黑体" pitchFamily="49" charset="-122"/>
                <a:ea typeface="黑体" panose="02010609060101010101" pitchFamily="49" charset="-122"/>
              </a:rPr>
              <a:t>盍</a:t>
            </a:r>
            <a:r>
              <a:rPr lang="zh-CN" altLang="en-US" sz="2665" b="1">
                <a:latin typeface="黑体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665" b="1" u="sng">
                <a:latin typeface="黑体" pitchFamily="49" charset="-122"/>
                <a:ea typeface="黑体" panose="02010609060101010101" pitchFamily="49" charset="-122"/>
              </a:rPr>
              <a:t>已</a:t>
            </a:r>
            <a:r>
              <a:rPr lang="zh-CN" altLang="en-US" sz="2665" b="1">
                <a:latin typeface="黑体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665" b="1" u="sng">
                <a:latin typeface="黑体" pitchFamily="49" charset="-122"/>
                <a:ea typeface="黑体" panose="02010609060101010101" pitchFamily="49" charset="-122"/>
              </a:rPr>
              <a:t>乎</a:t>
            </a:r>
            <a:r>
              <a:rPr lang="en-US" altLang="zh-CN" sz="2665" b="1" u="sng">
                <a:latin typeface="黑体" pitchFamily="49" charset="-122"/>
                <a:ea typeface="黑体" panose="02010609060101010101" pitchFamily="49" charset="-122"/>
              </a:rPr>
              <a:t>?</a:t>
            </a:r>
          </a:p>
          <a:p>
            <a:pPr>
              <a:lnSpc>
                <a:spcPct val="130000"/>
              </a:lnSpc>
              <a:buNone/>
            </a:pPr>
            <a:endParaRPr lang="en-US" altLang="zh-CN" sz="2665" b="1" u="sng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b="1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b="1">
                <a:latin typeface="黑体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665" b="1" u="sng">
                <a:latin typeface="黑体" pitchFamily="49" charset="-122"/>
                <a:ea typeface="黑体" panose="02010609060101010101" pitchFamily="49" charset="-122"/>
              </a:rPr>
              <a:t>献子     执    而  纺  于   庭   之 槐。</a:t>
            </a:r>
            <a:endParaRPr lang="en-US" altLang="zh-CN" b="1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None/>
            </a:pPr>
            <a:endParaRPr lang="zh-CN" altLang="en-US" b="1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b="1">
                <a:latin typeface="黑体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2665" b="1" u="sng">
                <a:latin typeface="黑体" pitchFamily="49" charset="-122"/>
                <a:ea typeface="黑体" panose="02010609060101010101" pitchFamily="49" charset="-122"/>
              </a:rPr>
              <a:t>欲     而  得     之，  又 何请    焉？</a:t>
            </a:r>
            <a:endParaRPr lang="zh-CN" altLang="en-US" b="1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38916" name="文本框 38915"/>
          <p:cNvSpPr txBox="1"/>
          <p:nvPr>
            <p:custDataLst>
              <p:tags r:id="rId4"/>
            </p:custDataLst>
          </p:nvPr>
        </p:nvSpPr>
        <p:spPr>
          <a:xfrm>
            <a:off x="2113938" y="2062636"/>
            <a:ext cx="781407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范家 富贵，  你 为什么不 停止这门婚事呢？</a:t>
            </a:r>
            <a:r>
              <a:rPr lang="zh-CN" altLang="en-US" sz="135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38917" name="文本框 38916"/>
          <p:cNvSpPr txBox="1"/>
          <p:nvPr>
            <p:custDataLst>
              <p:tags r:id="rId5"/>
            </p:custDataLst>
          </p:nvPr>
        </p:nvSpPr>
        <p:spPr>
          <a:xfrm>
            <a:off x="1774603" y="3860999"/>
            <a:ext cx="8793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35" b="1">
                <a:solidFill>
                  <a:schemeClr val="hlink"/>
                </a:solidFill>
                <a:latin typeface="宋体" panose="02010600030101010101" pitchFamily="2" charset="-122"/>
                <a:ea typeface="宋体" pitchFamily="2" charset="-122"/>
              </a:rPr>
              <a:t>  </a:t>
            </a:r>
            <a:r>
              <a:rPr lang="zh-CN" altLang="en-US" sz="2800" b="1">
                <a:solidFill>
                  <a:schemeClr val="hlink"/>
                </a:solidFill>
                <a:latin typeface="黑体" pitchFamily="49" charset="-122"/>
                <a:ea typeface="黑体" panose="02010609060101010101" pitchFamily="49" charset="-122"/>
              </a:rPr>
              <a:t>范献子 把 董叔抓来    绑  在  庭院中 的 槐树上。</a:t>
            </a:r>
          </a:p>
        </p:txBody>
      </p:sp>
      <p:sp>
        <p:nvSpPr>
          <p:cNvPr id="38918" name="文本框 38917"/>
          <p:cNvSpPr txBox="1"/>
          <p:nvPr>
            <p:custDataLst>
              <p:tags r:id="rId6"/>
            </p:custDataLst>
          </p:nvPr>
        </p:nvSpPr>
        <p:spPr>
          <a:xfrm>
            <a:off x="1776191" y="5492259"/>
            <a:ext cx="797442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35" b="1">
                <a:solidFill>
                  <a:schemeClr val="hlink"/>
                </a:solidFill>
                <a:latin typeface="宋体" panose="02010600030101010101" pitchFamily="2" charset="-122"/>
                <a:ea typeface="宋体" pitchFamily="2" charset="-122"/>
              </a:rPr>
              <a:t>  </a:t>
            </a:r>
            <a:r>
              <a:rPr lang="zh-CN" altLang="en-US" sz="2800" b="1">
                <a:solidFill>
                  <a:schemeClr val="hlink"/>
                </a:solidFill>
                <a:latin typeface="黑体" pitchFamily="49" charset="-122"/>
                <a:ea typeface="黑体" panose="02010609060101010101" pitchFamily="49" charset="-122"/>
              </a:rPr>
              <a:t>你想要的   得到 了，      还  请求什么 呢？</a:t>
            </a:r>
            <a:r>
              <a:rPr lang="zh-CN" altLang="en-US" sz="135" b="1">
                <a:solidFill>
                  <a:schemeClr val="hlink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38922" name="文本框 38921"/>
          <p:cNvSpPr txBox="1"/>
          <p:nvPr>
            <p:custDataLst>
              <p:tags r:id="rId7"/>
            </p:custDataLst>
          </p:nvPr>
        </p:nvSpPr>
        <p:spPr>
          <a:xfrm>
            <a:off x="1920659" y="2663149"/>
            <a:ext cx="7950609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135" b="1">
                <a:solidFill>
                  <a:srgbClr val="0000FF"/>
                </a:solidFill>
                <a:latin typeface="Tahoma" panose="020b0604030504040204" pitchFamily="34" charset="0"/>
                <a:ea typeface="宋体" pitchFamily="2" charset="-122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latin typeface="Tahoma" panose="020b0604030504040204" pitchFamily="34" charset="0"/>
                <a:ea typeface="宋体" pitchFamily="2" charset="-122"/>
              </a:rPr>
              <a:t>（留）（换）    （补）（换）     （换） （补）  （换）</a:t>
            </a:r>
          </a:p>
        </p:txBody>
      </p:sp>
      <p:sp>
        <p:nvSpPr>
          <p:cNvPr id="38923" name="文本框 38922"/>
          <p:cNvSpPr txBox="1"/>
          <p:nvPr>
            <p:custDataLst>
              <p:tags r:id="rId8"/>
            </p:custDataLst>
          </p:nvPr>
        </p:nvSpPr>
        <p:spPr>
          <a:xfrm>
            <a:off x="1798824" y="4388482"/>
            <a:ext cx="9144471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35">
                <a:solidFill>
                  <a:schemeClr val="folHlink"/>
                </a:solidFill>
                <a:latin typeface="Tahoma" panose="020b0604030504040204" pitchFamily="34" charset="0"/>
                <a:ea typeface="宋体" pitchFamily="2" charset="-122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latin typeface="Tahoma" panose="020b0604030504040204" pitchFamily="34" charset="0"/>
                <a:ea typeface="宋体" pitchFamily="2" charset="-122"/>
              </a:rPr>
              <a:t>（留）（换）（补）（贯）    （换）（换）（换）（换）</a:t>
            </a:r>
            <a:endParaRPr lang="zh-CN" altLang="en-US" sz="135">
              <a:solidFill>
                <a:srgbClr val="0000FF"/>
              </a:solidFill>
              <a:latin typeface="Tahoma" panose="020b0604030504040204" pitchFamily="34" charset="0"/>
              <a:ea typeface="宋体" pitchFamily="2" charset="-122"/>
            </a:endParaRPr>
          </a:p>
        </p:txBody>
      </p:sp>
      <p:sp>
        <p:nvSpPr>
          <p:cNvPr id="38924" name="文本框 38923"/>
          <p:cNvSpPr txBox="1"/>
          <p:nvPr>
            <p:custDataLst>
              <p:tags r:id="rId9"/>
            </p:custDataLst>
          </p:nvPr>
        </p:nvSpPr>
        <p:spPr>
          <a:xfrm>
            <a:off x="1703162" y="6068551"/>
            <a:ext cx="792416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Tahoma" panose="020b0604030504040204" pitchFamily="34" charset="0"/>
                <a:ea typeface="宋体" pitchFamily="2" charset="-122"/>
              </a:rPr>
              <a:t>（补、换）（删）（换）（删） （换）（调、换）（换）</a:t>
            </a:r>
            <a:endParaRPr lang="zh-CN" altLang="en-US" sz="135">
              <a:solidFill>
                <a:srgbClr val="0000FF"/>
              </a:solidFill>
              <a:latin typeface="Tahoma" panose="020b0604030504040204" pitchFamily="34" charset="0"/>
              <a:ea typeface="宋体" pitchFamily="2" charset="-122"/>
            </a:endParaRPr>
          </a:p>
        </p:txBody>
      </p:sp>
      <p:sp>
        <p:nvSpPr>
          <p:cNvPr id="12296" name="文本框 38925"/>
          <p:cNvSpPr txBox="1"/>
          <p:nvPr>
            <p:custDataLst>
              <p:tags r:id="rId10"/>
            </p:custDataLst>
          </p:nvPr>
        </p:nvSpPr>
        <p:spPr>
          <a:xfrm>
            <a:off x="5181553" y="838243"/>
            <a:ext cx="432139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留、删、换、调、</a:t>
            </a:r>
            <a:r>
              <a:rPr lang="zh-CN" altLang="en-US" sz="28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  <a:sym typeface="Arial" pitchFamily="34" charset="0"/>
              </a:rPr>
              <a:t>补、</a:t>
            </a:r>
            <a:r>
              <a:rPr lang="zh-CN" altLang="en-US" sz="28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贯</a:t>
            </a:r>
          </a:p>
        </p:txBody>
      </p:sp>
      <p:sp>
        <p:nvSpPr>
          <p:cNvPr id="12297" name="文本框 38926"/>
          <p:cNvSpPr txBox="1"/>
          <p:nvPr>
            <p:custDataLst>
              <p:tags r:id="rId11"/>
            </p:custDataLst>
          </p:nvPr>
        </p:nvSpPr>
        <p:spPr>
          <a:xfrm>
            <a:off x="831719" y="80338"/>
            <a:ext cx="3527607" cy="64516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C000"/>
                </a:solidFill>
                <a:latin typeface="Tahoma" panose="020b0604030504040204" pitchFamily="34" charset="0"/>
                <a:ea typeface="楷体_GB2312" pitchFamily="49" charset="-122"/>
              </a:rPr>
              <a:t>请你来当解题者</a:t>
            </a:r>
          </a:p>
        </p:txBody>
      </p:sp>
      <p:sp>
        <p:nvSpPr>
          <p:cNvPr id="12298" name="标题 38928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783829" y="0"/>
            <a:ext cx="6965513" cy="836403"/>
          </a:xfrm>
        </p:spPr>
        <p:txBody>
          <a:bodyPr anchor="b">
            <a:norm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文言文翻译的“六字法”</a:t>
            </a:r>
            <a:r>
              <a:rPr lang="zh-CN" altLang="en-US" sz="4800"/>
              <a:t> </a:t>
            </a: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6" grpId="1"/>
      <p:bldP spid="38922" grpId="2"/>
      <p:bldP spid="38922" grpId="3"/>
      <p:bldP spid="38917" grpId="4"/>
      <p:bldP spid="38917" grpId="5"/>
      <p:bldP spid="38923" grpId="6"/>
      <p:bldP spid="38923" grpId="7"/>
      <p:bldP spid="38918" grpId="8"/>
      <p:bldP spid="38918" grpId="9"/>
      <p:bldP spid="38924" grpId="10"/>
      <p:bldP spid="38924" grpId="1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02" name="Text Box 2"/>
          <p:cNvSpPr txBox="1">
            <a:spLocks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695960" y="1916113"/>
            <a:ext cx="10152063" cy="3311525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       </a:t>
            </a:r>
            <a:r>
              <a:rPr lang="zh-CN" altLang="en-US" sz="3200" b="0" u="sng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49" charset="-122"/>
              </a:rPr>
              <a:t>客有为</a:t>
            </a:r>
            <a:r>
              <a:rPr lang="zh-CN" altLang="en-US" sz="3200" b="0" u="sng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49" charset="-122"/>
              </a:rPr>
              <a:t>齐王</a:t>
            </a:r>
            <a:r>
              <a:rPr lang="zh-CN" altLang="en-US" sz="3200" b="0" u="sng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49" charset="-122"/>
              </a:rPr>
              <a:t>画者</a:t>
            </a:r>
            <a:r>
              <a:rPr lang="zh-CN" altLang="en-US" sz="3200" b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楷体_GB2312" pitchFamily="49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齐王</a:t>
            </a: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问    曰：</a:t>
            </a: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/>
                <a:ea typeface="黑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画</a:t>
            </a:r>
            <a:r>
              <a:rPr lang="zh-CN" altLang="en-US" sz="3200" u="sng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孰</a:t>
            </a: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最难</a:t>
            </a:r>
            <a:b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</a:br>
            <a:br>
              <a:rPr lang="zh-CN" altLang="en-US" sz="32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solidFill>
                  <a:srgbClr val="33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/>
                <a:ea typeface="黑体" panose="02010609060101010101" pitchFamily="49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  曰：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/>
                <a:ea typeface="黑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  犬、马最难。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/>
                <a:ea typeface="黑体" panose="02010609060101010101" pitchFamily="49" charset="-122"/>
              </a:rPr>
              <a:t>”“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孰最</a:t>
            </a:r>
            <a:r>
              <a:rPr lang="zh-CN" altLang="en-US" sz="3200" u="sng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易</a:t>
            </a:r>
            <a:r>
              <a:rPr lang="zh-CN" altLang="en-US" sz="3200">
                <a:solidFill>
                  <a:srgbClr val="33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/>
                <a:ea typeface="黑体" panose="02010609060101010101" pitchFamily="49" charset="-122"/>
              </a:rPr>
              <a:t>”</a:t>
            </a:r>
            <a:b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</a:br>
            <a:b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曰：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/>
                <a:ea typeface="黑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    鬼魅最易。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/>
                <a:ea typeface="黑体" panose="02010609060101010101" pitchFamily="49" charset="-122"/>
              </a:rPr>
              <a:t>”</a:t>
            </a:r>
            <a:r>
              <a:rPr lang="zh-CN" altLang="en-US" sz="3200">
                <a:solidFill>
                  <a:srgbClr val="33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夫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犬、马人所知</a:t>
            </a:r>
            <a:r>
              <a:rPr lang="zh-CN" altLang="en-US" sz="3200">
                <a:solidFill>
                  <a:srgbClr val="33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，</a:t>
            </a:r>
            <a:b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</a:br>
            <a:b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旦暮罄（完全显现）</a:t>
            </a:r>
            <a:r>
              <a:rPr lang="zh-CN" altLang="en-US" sz="3200" u="sng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于前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u="sng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不可类之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u="sng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故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难。</a:t>
            </a:r>
            <a:b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</a:br>
            <a:b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</a:b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鬼魅无形</a:t>
            </a:r>
            <a:r>
              <a:rPr lang="zh-CN" altLang="en-US" sz="3200">
                <a:solidFill>
                  <a:srgbClr val="33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，不罄</a:t>
            </a:r>
            <a:r>
              <a:rPr lang="zh-CN" altLang="en-US" sz="3200" u="sng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于前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，故易之</a:t>
            </a:r>
            <a:r>
              <a:rPr lang="zh-CN" altLang="en-US" sz="3200">
                <a:solidFill>
                  <a:srgbClr val="3399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  <a:t>。 </a:t>
            </a:r>
            <a:br>
              <a:rPr lang="zh-CN" altLang="en-US" sz="32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</a:rPr>
            </a:br>
            <a:endParaRPr lang="zh-CN" altLang="en-US" sz="320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50179" name="Text Box 3"/>
          <p:cNvSpPr/>
          <p:nvPr>
            <p:custDataLst>
              <p:tags r:id="rId4"/>
            </p:custDataLst>
          </p:nvPr>
        </p:nvSpPr>
        <p:spPr>
          <a:xfrm>
            <a:off x="1843723" y="476250"/>
            <a:ext cx="4252912" cy="5092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有为齐王画之客</a:t>
            </a:r>
          </a:p>
        </p:txBody>
      </p:sp>
      <p:sp>
        <p:nvSpPr>
          <p:cNvPr id="50180" name="Text Box 4"/>
          <p:cNvSpPr/>
          <p:nvPr>
            <p:custDataLst>
              <p:tags r:id="rId5"/>
            </p:custDataLst>
          </p:nvPr>
        </p:nvSpPr>
        <p:spPr>
          <a:xfrm>
            <a:off x="6434773" y="620713"/>
            <a:ext cx="170338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方正黑体简体" pitchFamily="2" charset="-122"/>
              </a:rPr>
              <a:t>调</a:t>
            </a:r>
          </a:p>
        </p:txBody>
      </p:sp>
      <p:cxnSp>
        <p:nvCxnSpPr>
          <p:cNvPr id="50181" name="Line 5"/>
          <p:cNvCxnSpPr/>
          <p:nvPr>
            <p:custDataLst>
              <p:tags r:id="rId6"/>
            </p:custDataLst>
          </p:nvPr>
        </p:nvCxnSpPr>
        <p:spPr>
          <a:xfrm>
            <a:off x="3629660" y="1628775"/>
            <a:ext cx="1446213" cy="287338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182" name="Line 6"/>
          <p:cNvCxnSpPr/>
          <p:nvPr>
            <p:custDataLst>
              <p:tags r:id="rId7"/>
            </p:custDataLst>
          </p:nvPr>
        </p:nvCxnSpPr>
        <p:spPr>
          <a:xfrm flipH="1">
            <a:off x="5015548" y="1557338"/>
            <a:ext cx="377825" cy="287337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0183" name="Text Box 7"/>
          <p:cNvSpPr/>
          <p:nvPr>
            <p:custDataLst>
              <p:tags r:id="rId8"/>
            </p:custDataLst>
          </p:nvPr>
        </p:nvSpPr>
        <p:spPr>
          <a:xfrm>
            <a:off x="5736273" y="1557338"/>
            <a:ext cx="10207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Times New Roman" pitchFamily="18" charset="0"/>
                <a:ea typeface="黑体" panose="02010609060101010101" pitchFamily="49" charset="-122"/>
              </a:rPr>
              <a:t>留</a:t>
            </a:r>
          </a:p>
        </p:txBody>
      </p:sp>
      <p:sp>
        <p:nvSpPr>
          <p:cNvPr id="50184" name="Rectangle 8"/>
          <p:cNvSpPr/>
          <p:nvPr>
            <p:custDataLst>
              <p:tags r:id="rId9"/>
            </p:custDataLst>
          </p:nvPr>
        </p:nvSpPr>
        <p:spPr>
          <a:xfrm>
            <a:off x="5807710" y="1052513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3399FF"/>
                </a:solidFill>
                <a:latin typeface="Times New Roman" pitchFamily="18" charset="0"/>
                <a:ea typeface="黑体" panose="02010609060101010101" pitchFamily="49" charset="-122"/>
              </a:rPr>
              <a:t>（他）</a:t>
            </a:r>
          </a:p>
        </p:txBody>
      </p:sp>
      <p:sp>
        <p:nvSpPr>
          <p:cNvPr id="50185" name="Rectangle 9"/>
          <p:cNvSpPr/>
          <p:nvPr>
            <p:custDataLst>
              <p:tags r:id="rId10"/>
            </p:custDataLst>
          </p:nvPr>
        </p:nvSpPr>
        <p:spPr>
          <a:xfrm>
            <a:off x="3286760" y="1989138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3399FF"/>
                </a:solidFill>
                <a:latin typeface="Times New Roman" pitchFamily="18" charset="0"/>
                <a:ea typeface="黑体" panose="02010609060101010101" pitchFamily="49" charset="-122"/>
              </a:rPr>
              <a:t>（画）</a:t>
            </a:r>
          </a:p>
        </p:txBody>
      </p:sp>
      <p:sp>
        <p:nvSpPr>
          <p:cNvPr id="50186" name="Rectangle 10"/>
          <p:cNvSpPr/>
          <p:nvPr>
            <p:custDataLst>
              <p:tags r:id="rId11"/>
            </p:custDataLst>
          </p:nvPr>
        </p:nvSpPr>
        <p:spPr>
          <a:xfrm>
            <a:off x="1672273" y="299720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3399FF"/>
                </a:solidFill>
                <a:latin typeface="Times New Roman" pitchFamily="18" charset="0"/>
                <a:ea typeface="黑体" panose="02010609060101010101" pitchFamily="49" charset="-122"/>
              </a:rPr>
              <a:t>（画）</a:t>
            </a:r>
          </a:p>
        </p:txBody>
      </p:sp>
      <p:sp>
        <p:nvSpPr>
          <p:cNvPr id="50187" name="Text Box 11"/>
          <p:cNvSpPr/>
          <p:nvPr>
            <p:custDataLst>
              <p:tags r:id="rId12"/>
            </p:custDataLst>
          </p:nvPr>
        </p:nvSpPr>
        <p:spPr>
          <a:xfrm>
            <a:off x="1415098" y="2133600"/>
            <a:ext cx="20399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99FF"/>
                </a:solidFill>
                <a:latin typeface="Times New Roman" pitchFamily="18" charset="0"/>
                <a:ea typeface="黑体" panose="02010609060101010101" pitchFamily="49" charset="-122"/>
              </a:rPr>
              <a:t>（客）</a:t>
            </a:r>
          </a:p>
        </p:txBody>
      </p:sp>
      <p:cxnSp>
        <p:nvCxnSpPr>
          <p:cNvPr id="50188" name="Line 12"/>
          <p:cNvCxnSpPr/>
          <p:nvPr>
            <p:custDataLst>
              <p:tags r:id="rId13"/>
            </p:custDataLst>
          </p:nvPr>
        </p:nvCxnSpPr>
        <p:spPr>
          <a:xfrm flipH="1">
            <a:off x="5879148" y="1484313"/>
            <a:ext cx="766762" cy="1296987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189" name="Line 13"/>
          <p:cNvCxnSpPr/>
          <p:nvPr>
            <p:custDataLst>
              <p:tags r:id="rId14"/>
            </p:custDataLst>
          </p:nvPr>
        </p:nvCxnSpPr>
        <p:spPr>
          <a:xfrm>
            <a:off x="2207260" y="2565400"/>
            <a:ext cx="3455988" cy="358775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190" name="Line 14"/>
          <p:cNvCxnSpPr/>
          <p:nvPr>
            <p:custDataLst>
              <p:tags r:id="rId15"/>
            </p:custDataLst>
          </p:nvPr>
        </p:nvCxnSpPr>
        <p:spPr>
          <a:xfrm>
            <a:off x="4151948" y="2420938"/>
            <a:ext cx="1511300" cy="431800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191" name="Line 15"/>
          <p:cNvCxnSpPr/>
          <p:nvPr>
            <p:custDataLst>
              <p:tags r:id="rId16"/>
            </p:custDataLst>
          </p:nvPr>
        </p:nvCxnSpPr>
        <p:spPr>
          <a:xfrm flipV="1">
            <a:off x="2783523" y="2924175"/>
            <a:ext cx="2720975" cy="288925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0192" name="Text Box 16"/>
          <p:cNvSpPr/>
          <p:nvPr>
            <p:custDataLst>
              <p:tags r:id="rId17"/>
            </p:custDataLst>
          </p:nvPr>
        </p:nvSpPr>
        <p:spPr>
          <a:xfrm>
            <a:off x="5585460" y="2565400"/>
            <a:ext cx="14462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Times New Roman" pitchFamily="18" charset="0"/>
                <a:ea typeface="黑体" panose="02010609060101010101" pitchFamily="49" charset="-122"/>
              </a:rPr>
              <a:t>补</a:t>
            </a:r>
          </a:p>
        </p:txBody>
      </p:sp>
      <p:cxnSp>
        <p:nvCxnSpPr>
          <p:cNvPr id="50193" name="Line 17"/>
          <p:cNvCxnSpPr/>
          <p:nvPr>
            <p:custDataLst>
              <p:tags r:id="rId18"/>
            </p:custDataLst>
          </p:nvPr>
        </p:nvCxnSpPr>
        <p:spPr>
          <a:xfrm>
            <a:off x="1248410" y="2565400"/>
            <a:ext cx="2976563" cy="3240088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194" name="Line 18"/>
          <p:cNvCxnSpPr/>
          <p:nvPr>
            <p:custDataLst>
              <p:tags r:id="rId19"/>
            </p:custDataLst>
          </p:nvPr>
        </p:nvCxnSpPr>
        <p:spPr>
          <a:xfrm flipH="1">
            <a:off x="4223385" y="2565400"/>
            <a:ext cx="4537075" cy="3240088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195" name="Line 19"/>
          <p:cNvCxnSpPr/>
          <p:nvPr>
            <p:custDataLst>
              <p:tags r:id="rId20"/>
            </p:custDataLst>
          </p:nvPr>
        </p:nvCxnSpPr>
        <p:spPr>
          <a:xfrm flipH="1">
            <a:off x="4223385" y="3500438"/>
            <a:ext cx="968375" cy="2305050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196" name="Line 20"/>
          <p:cNvCxnSpPr/>
          <p:nvPr>
            <p:custDataLst>
              <p:tags r:id="rId21"/>
            </p:custDataLst>
          </p:nvPr>
        </p:nvCxnSpPr>
        <p:spPr>
          <a:xfrm flipH="1">
            <a:off x="4223385" y="3500438"/>
            <a:ext cx="3529013" cy="2305050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197" name="Line 21"/>
          <p:cNvCxnSpPr/>
          <p:nvPr>
            <p:custDataLst>
              <p:tags r:id="rId22"/>
            </p:custDataLst>
          </p:nvPr>
        </p:nvCxnSpPr>
        <p:spPr>
          <a:xfrm>
            <a:off x="2639060" y="5516563"/>
            <a:ext cx="1681163" cy="288925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198" name="Line 22"/>
          <p:cNvCxnSpPr/>
          <p:nvPr>
            <p:custDataLst>
              <p:tags r:id="rId23"/>
            </p:custDataLst>
          </p:nvPr>
        </p:nvCxnSpPr>
        <p:spPr>
          <a:xfrm flipH="1">
            <a:off x="4140835" y="5445125"/>
            <a:ext cx="2603500" cy="360363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0199" name="Text Box 23"/>
          <p:cNvSpPr/>
          <p:nvPr>
            <p:custDataLst>
              <p:tags r:id="rId24"/>
            </p:custDataLst>
          </p:nvPr>
        </p:nvSpPr>
        <p:spPr>
          <a:xfrm>
            <a:off x="3799523" y="5805488"/>
            <a:ext cx="11064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Times New Roman" pitchFamily="18" charset="0"/>
                <a:ea typeface="黑体" panose="02010609060101010101" pitchFamily="49" charset="-122"/>
              </a:rPr>
              <a:t>删</a:t>
            </a:r>
          </a:p>
        </p:txBody>
      </p:sp>
      <p:cxnSp>
        <p:nvCxnSpPr>
          <p:cNvPr id="50200" name="Line 24"/>
          <p:cNvCxnSpPr/>
          <p:nvPr>
            <p:custDataLst>
              <p:tags r:id="rId25"/>
            </p:custDataLst>
          </p:nvPr>
        </p:nvCxnSpPr>
        <p:spPr>
          <a:xfrm>
            <a:off x="8544560" y="1557338"/>
            <a:ext cx="360363" cy="3887787"/>
          </a:xfrm>
          <a:prstGeom prst="line">
            <a:avLst/>
          </a:prstGeom>
          <a:ln w="25400" cap="flat" cmpd="sng">
            <a:solidFill>
              <a:srgbClr val="FF3399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201" name="Line 25"/>
          <p:cNvCxnSpPr/>
          <p:nvPr>
            <p:custDataLst>
              <p:tags r:id="rId26"/>
            </p:custDataLst>
          </p:nvPr>
        </p:nvCxnSpPr>
        <p:spPr>
          <a:xfrm>
            <a:off x="8400098" y="2565400"/>
            <a:ext cx="504825" cy="2808288"/>
          </a:xfrm>
          <a:prstGeom prst="line">
            <a:avLst/>
          </a:prstGeom>
          <a:ln w="25400" cap="flat" cmpd="sng">
            <a:solidFill>
              <a:srgbClr val="FF3399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202" name="Line 26"/>
          <p:cNvCxnSpPr/>
          <p:nvPr>
            <p:custDataLst>
              <p:tags r:id="rId27"/>
            </p:custDataLst>
          </p:nvPr>
        </p:nvCxnSpPr>
        <p:spPr>
          <a:xfrm>
            <a:off x="6887210" y="4508500"/>
            <a:ext cx="2017713" cy="936625"/>
          </a:xfrm>
          <a:prstGeom prst="line">
            <a:avLst/>
          </a:prstGeom>
          <a:ln w="25400" cap="flat" cmpd="sng">
            <a:solidFill>
              <a:srgbClr val="FF3399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203" name="Line 27"/>
          <p:cNvCxnSpPr/>
          <p:nvPr>
            <p:custDataLst>
              <p:tags r:id="rId28"/>
            </p:custDataLst>
          </p:nvPr>
        </p:nvCxnSpPr>
        <p:spPr>
          <a:xfrm>
            <a:off x="7968298" y="4581525"/>
            <a:ext cx="936625" cy="935038"/>
          </a:xfrm>
          <a:prstGeom prst="line">
            <a:avLst/>
          </a:prstGeom>
          <a:ln w="25400" cap="flat" cmpd="sng">
            <a:solidFill>
              <a:srgbClr val="FF3399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0204" name="Text Box 28"/>
          <p:cNvSpPr/>
          <p:nvPr>
            <p:custDataLst>
              <p:tags r:id="rId29"/>
            </p:custDataLst>
          </p:nvPr>
        </p:nvSpPr>
        <p:spPr>
          <a:xfrm>
            <a:off x="8687435" y="5229225"/>
            <a:ext cx="12779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Times New Roman" pitchFamily="18" charset="0"/>
                <a:ea typeface="黑体" panose="02010609060101010101" pitchFamily="49" charset="-122"/>
              </a:rPr>
              <a:t>换</a:t>
            </a:r>
          </a:p>
        </p:txBody>
      </p:sp>
      <p:cxnSp>
        <p:nvCxnSpPr>
          <p:cNvPr id="50205" name="Line 29"/>
          <p:cNvCxnSpPr/>
          <p:nvPr>
            <p:custDataLst>
              <p:tags r:id="rId30"/>
            </p:custDataLst>
          </p:nvPr>
        </p:nvCxnSpPr>
        <p:spPr>
          <a:xfrm flipV="1">
            <a:off x="4734560" y="908050"/>
            <a:ext cx="1871663" cy="433388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0206" name="Text Box 30"/>
          <p:cNvSpPr/>
          <p:nvPr>
            <p:custDataLst>
              <p:tags r:id="rId31"/>
            </p:custDataLst>
          </p:nvPr>
        </p:nvSpPr>
        <p:spPr>
          <a:xfrm>
            <a:off x="695960" y="0"/>
            <a:ext cx="10417175" cy="583565"/>
          </a:xfrm>
          <a:prstGeom prst="rect">
            <a:avLst/>
          </a:prstGeom>
          <a:solidFill>
            <a:srgbClr val="CC99FF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80808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当堂练习：</a:t>
            </a:r>
          </a:p>
        </p:txBody>
      </p:sp>
      <p:sp>
        <p:nvSpPr>
          <p:cNvPr id="50207" name="AutoShape 31"/>
          <p:cNvSpPr/>
          <p:nvPr>
            <p:custDataLst>
              <p:tags r:id="rId32"/>
            </p:custDataLst>
          </p:nvPr>
        </p:nvSpPr>
        <p:spPr>
          <a:xfrm>
            <a:off x="2097723" y="404813"/>
            <a:ext cx="3571875" cy="719137"/>
          </a:xfrm>
          <a:prstGeom prst="wedgeRoundRectCallout">
            <a:avLst>
              <a:gd name="adj1" fmla="val -46431"/>
              <a:gd name="adj2" fmla="val 76046"/>
              <a:gd name="adj3" fmla="val 16667"/>
            </a:avLst>
          </a:prstGeom>
          <a:noFill/>
          <a:ln w="9525" cap="flat" cmpd="sng">
            <a:solidFill>
              <a:srgbClr val="080808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sz="1800"/>
          </a:p>
        </p:txBody>
      </p:sp>
    </p:spTree>
    <p:custDataLst>
      <p:tags r:id="rId3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0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0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0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4" dur="2000"/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0179" grpId="1"/>
      <p:bldP spid="50180" grpId="2"/>
      <p:bldP spid="50183" grpId="3"/>
      <p:bldP spid="50184" grpId="4"/>
      <p:bldP spid="50185" grpId="5"/>
      <p:bldP spid="50186" grpId="6"/>
      <p:bldP spid="50187" grpId="7"/>
      <p:bldP spid="50192" grpId="8"/>
      <p:bldP spid="50199" grpId="9"/>
      <p:bldP spid="50204" grpId="1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4000" b="1">
                <a:solidFill>
                  <a:srgbClr val="000000"/>
                </a:solidFill>
                <a:latin typeface="Tahoma" panose="020b0604030504040204" pitchFamily="34" charset="0"/>
                <a:ea typeface="隶书" panose="02010509060101010101" pitchFamily="49" charset="-122"/>
                <a:sym typeface="+mn-ea"/>
              </a:rPr>
              <a:t>课堂巩固：</a:t>
            </a:r>
            <a:endParaRPr lang="zh-CN" altLang="en-US" sz="40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08455" y="1156970"/>
            <a:ext cx="1020254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sym typeface="+mn-ea"/>
              </a:rPr>
              <a:t>阅读下面一段文言文，翻译画线的句子。</a:t>
            </a:r>
            <a:endParaRPr lang="zh-CN" altLang="en-US" sz="3200" b="1">
              <a:solidFill>
                <a:srgbClr val="0000FF"/>
              </a:solidFill>
              <a:latin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  <a:sym typeface="+mn-ea"/>
              </a:rPr>
              <a:t>    </a:t>
            </a:r>
            <a:r>
              <a:rPr lang="zh-CN" altLang="en-US" sz="3200" b="1" u="sng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  <a:sym typeface="+mn-ea"/>
              </a:rPr>
              <a:t>庄子之齐，见饿人而哀之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  <a:sym typeface="+mn-ea"/>
              </a:rPr>
              <a:t>，饿者从而求食。庄子曰：“吾已不食七日矣!”饿者吁曰：“</a:t>
            </a:r>
            <a:r>
              <a:rPr lang="zh-CN" altLang="en-US" sz="3200" b="1" u="sng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  <a:sym typeface="+mn-ea"/>
              </a:rPr>
              <a:t>吾见过我者多矣，莫我哀也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  <a:sym typeface="+mn-ea"/>
              </a:rPr>
              <a:t>；哀我者，惟夫子。</a:t>
            </a:r>
            <a:r>
              <a:rPr lang="zh-CN" altLang="en-US" sz="3200" b="1" u="sng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  <a:sym typeface="+mn-ea"/>
              </a:rPr>
              <a:t>向使夫子不不食，其能哀我乎？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  <a:sym typeface="+mn-ea"/>
              </a:rPr>
              <a:t>”</a:t>
            </a:r>
            <a:endParaRPr lang="zh-CN" altLang="en-US" sz="3200" b="1">
              <a:solidFill>
                <a:srgbClr val="0000FF"/>
              </a:solidFill>
              <a:latin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sym typeface="+mn-ea"/>
              </a:rPr>
              <a:t>(1)庄子之齐，见饿人而哀之。</a:t>
            </a:r>
            <a:endParaRPr lang="zh-CN" altLang="en-US" sz="3200" b="1">
              <a:solidFill>
                <a:srgbClr val="0000FF"/>
              </a:solidFill>
              <a:latin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sym typeface="+mn-ea"/>
              </a:rPr>
              <a:t>(2)吾见过我者多矣，莫我哀也。</a:t>
            </a:r>
            <a:endParaRPr lang="zh-CN" altLang="en-US" sz="3200" b="1">
              <a:solidFill>
                <a:srgbClr val="0000FF"/>
              </a:solidFill>
              <a:latin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sym typeface="+mn-ea"/>
              </a:rPr>
              <a:t>(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  <a:sym typeface="+mn-ea"/>
              </a:rPr>
              <a:t>3)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sym typeface="+mn-ea"/>
              </a:rPr>
              <a:t>向使夫子不不食，其能哀我乎？</a:t>
            </a:r>
            <a:endParaRPr lang="zh-CN" altLang="en-US" sz="32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282825" y="403225"/>
            <a:ext cx="55562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ym typeface="+mn-ea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1)庄子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之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齐，见饿人而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哀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之。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226310" y="1362075"/>
            <a:ext cx="9936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80808"/>
                </a:solidFill>
                <a:sym typeface="+mn-ea"/>
              </a:rPr>
              <a:t>译文：庄子到齐国去，看到一个饥饿的人，很同情他。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226310" y="2443480"/>
            <a:ext cx="63017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sym typeface="+mn-ea"/>
              </a:rPr>
              <a:t>(</a:t>
            </a:r>
            <a:r>
              <a:rPr lang="en-US" altLang="zh-CN" sz="3200" b="1">
                <a:solidFill>
                  <a:srgbClr val="0000FF"/>
                </a:solidFill>
                <a:sym typeface="+mn-ea"/>
              </a:rPr>
              <a:t>2) 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吾见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过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我者多矣</a:t>
            </a:r>
            <a:r>
              <a:rPr lang="zh-CN" altLang="en-US" sz="3200" b="1"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莫 我 哀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也</a:t>
            </a:r>
            <a:r>
              <a:rPr lang="zh-CN" altLang="en-US" sz="3200" b="1"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226310" y="3390900"/>
            <a:ext cx="953008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80808"/>
                </a:solidFill>
                <a:sym typeface="+mn-ea"/>
              </a:rPr>
              <a:t>译文：我看见很多人从我面前走过，可没有一个人同</a:t>
            </a:r>
          </a:p>
          <a:p>
            <a:r>
              <a:rPr lang="zh-CN" altLang="en-US" sz="3200" b="1">
                <a:solidFill>
                  <a:srgbClr val="080808"/>
                </a:solidFill>
                <a:sym typeface="+mn-ea"/>
              </a:rPr>
              <a:t>情我 。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226310" y="4775200"/>
            <a:ext cx="648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sym typeface="+mn-ea"/>
              </a:rPr>
              <a:t>(</a:t>
            </a:r>
            <a:r>
              <a:rPr lang="en-US" altLang="zh-CN" sz="3200" b="1">
                <a:solidFill>
                  <a:srgbClr val="0000FF"/>
                </a:solidFill>
                <a:sym typeface="+mn-ea"/>
              </a:rPr>
              <a:t>3)</a:t>
            </a:r>
            <a:r>
              <a:rPr lang="en-US" altLang="zh-CN" sz="3200" b="1"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向使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夫子不不食，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其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能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哀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我乎？</a:t>
            </a:r>
            <a:endParaRPr lang="zh-CN" altLang="en-US" sz="3200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226310" y="5600700"/>
            <a:ext cx="8310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80808"/>
                </a:solidFill>
                <a:sym typeface="+mn-ea"/>
              </a:rPr>
              <a:t>译文：假使先生不是没吃饭，还会同情我吗？</a:t>
            </a:r>
            <a:endParaRPr lang="zh-CN" altLang="en-US" sz="3200"/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  <p:bldP spid="7" grpId="8"/>
      <p:bldP spid="7" grpId="9"/>
      <p:bldP spid="8" grpId="10"/>
      <p:bldP spid="8" grpId="1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单击此处添加文本内容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 idx="14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谢谢观看</a:t>
            </a:r>
          </a:p>
        </p:txBody>
      </p:sp>
      <p:pic>
        <p:nvPicPr>
          <p:cNvPr id="4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328400" y="10668000"/>
            <a:ext cx="330200" cy="2413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25" y="225425"/>
            <a:ext cx="10852150" cy="696595"/>
          </a:xfrm>
        </p:spPr>
        <p:txBody>
          <a:bodyPr/>
          <a:lstStyle/>
          <a:p>
            <a:r>
              <a:rPr sz="3200">
                <a:solidFill>
                  <a:schemeClr val="tx1"/>
                </a:solidFill>
                <a:latin typeface="Times New Roman" pitchFamily="18" charset="0"/>
                <a:ea typeface="华文行楷" pitchFamily="2" charset="-122"/>
                <a:sym typeface="+mn-ea"/>
              </a:rPr>
              <a:t>文言翻译的种类：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033270" y="1097915"/>
            <a:ext cx="97409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SzTx/>
              <a:buFont typeface="Arial"/>
            </a:pPr>
            <a:r>
              <a:rPr lang="en-US" altLang="zh-CN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  <a:sym typeface="+mn-ea"/>
              </a:rPr>
              <a:t>       </a:t>
            </a:r>
            <a:r>
              <a:rPr lang="zh-CN" altLang="en-US" sz="3200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  <a:sym typeface="+mn-ea"/>
              </a:rPr>
              <a:t>文言文的翻译有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  <a:sym typeface="+mn-ea"/>
              </a:rPr>
              <a:t>直译</a:t>
            </a:r>
            <a:r>
              <a:rPr lang="zh-CN" altLang="en-US" sz="3200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  <a:sym typeface="+mn-ea"/>
              </a:rPr>
              <a:t>和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  <a:sym typeface="+mn-ea"/>
              </a:rPr>
              <a:t>意译</a:t>
            </a:r>
            <a:r>
              <a:rPr lang="zh-CN" altLang="en-US" sz="3200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  <a:sym typeface="+mn-ea"/>
              </a:rPr>
              <a:t>两种。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176780" y="2333625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  <a:sym typeface="+mn-ea"/>
              </a:rPr>
              <a:t>直译：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475990" y="2333625"/>
            <a:ext cx="81895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SzTx/>
              <a:buFont typeface="Arial"/>
            </a:pPr>
            <a:r>
              <a:rPr lang="zh-CN" altLang="en-US" sz="3200">
                <a:solidFill>
                  <a:srgbClr val="000099"/>
                </a:solidFill>
                <a:sym typeface="+mn-ea"/>
              </a:rPr>
              <a:t>直译为主     </a:t>
            </a:r>
            <a:r>
              <a:rPr lang="zh-CN" altLang="en-US" sz="3200">
                <a:solidFill>
                  <a:srgbClr val="FF3300"/>
                </a:solidFill>
                <a:sym typeface="+mn-ea"/>
              </a:rPr>
              <a:t>字字落实</a:t>
            </a:r>
            <a:r>
              <a:rPr lang="zh-CN" altLang="en-US" sz="3200">
                <a:solidFill>
                  <a:srgbClr val="000099"/>
                </a:solidFill>
                <a:sym typeface="+mn-ea"/>
              </a:rPr>
              <a:t>：忠实于原文意思，不遗漏，也不能多余。</a:t>
            </a:r>
            <a:endParaRPr lang="zh-CN" altLang="en-US" sz="32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176780" y="4277360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  <a:sym typeface="+mn-ea"/>
              </a:rPr>
              <a:t>意译：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390900" y="4277360"/>
            <a:ext cx="81318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000099"/>
                </a:solidFill>
                <a:sym typeface="+mn-ea"/>
              </a:rPr>
              <a:t>意译为辅    </a:t>
            </a:r>
            <a:r>
              <a:rPr lang="zh-CN" altLang="en-US" sz="3200">
                <a:solidFill>
                  <a:srgbClr val="FF3300"/>
                </a:solidFill>
                <a:sym typeface="+mn-ea"/>
              </a:rPr>
              <a:t>文从句顺</a:t>
            </a:r>
            <a:r>
              <a:rPr lang="zh-CN" altLang="en-US" sz="3200">
                <a:solidFill>
                  <a:srgbClr val="000099"/>
                </a:solidFill>
                <a:sym typeface="+mn-ea"/>
              </a:rPr>
              <a:t>：明白通顺，合乎现代汉语的表达习惯，没有语病。</a:t>
            </a:r>
            <a:endParaRPr lang="zh-CN" altLang="en-US" sz="3200"/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2"/>
      <p:bldP spid="6" grpId="3"/>
      <p:bldP spid="8" grpId="4"/>
      <p:bldP spid="8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200" b="1" i="1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温故知新：</a:t>
            </a:r>
            <a:r>
              <a:rPr sz="3200" b="1">
                <a:effectLst>
                  <a:outerShdw blurRad="38100" dist="38100" dir="2700000">
                    <a:srgbClr val="FFFFFF"/>
                  </a:outerShdw>
                </a:effectLst>
                <a:sym typeface="+mn-ea"/>
              </a:rPr>
              <a:t>翻译下列句子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64615" y="1362710"/>
            <a:ext cx="1039431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莫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春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者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，春服既成，冠（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guàn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）者五六人，童子六七人，</a:t>
            </a:r>
          </a:p>
          <a:p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浴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乎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沂（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yí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），风乎舞雩（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yú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anose="02010609060101010101" pitchFamily="49" charset="-122"/>
                <a:sym typeface="+mn-ea"/>
              </a:rPr>
              <a:t>），咏而归。”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02105" y="2759075"/>
            <a:ext cx="99199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译文：暮</a:t>
            </a:r>
            <a:r>
              <a:rPr lang="zh-CN" altLang="en-US" sz="3200">
                <a:sym typeface="+mn-ea"/>
              </a:rPr>
              <a:t>春时节，春天的衣服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已经穿上</a:t>
            </a:r>
            <a:r>
              <a:rPr lang="zh-CN" altLang="en-US" sz="3200">
                <a:sym typeface="+mn-ea"/>
              </a:rPr>
              <a:t>。（我和）五六位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成年人</a:t>
            </a:r>
            <a:r>
              <a:rPr lang="zh-CN" altLang="en-US" sz="3200">
                <a:sym typeface="+mn-ea"/>
              </a:rPr>
              <a:t>，六七个青少年，</a:t>
            </a:r>
            <a:r>
              <a:rPr lang="zh-CN" altLang="en-US" sz="3200">
                <a:solidFill>
                  <a:srgbClr val="0000CC"/>
                </a:solidFill>
                <a:sym typeface="+mn-ea"/>
              </a:rPr>
              <a:t>到</a:t>
            </a:r>
            <a:r>
              <a:rPr lang="zh-CN" altLang="en-US" sz="3200">
                <a:sym typeface="+mn-ea"/>
              </a:rPr>
              <a:t>沂河里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洗洗澡</a:t>
            </a:r>
            <a:r>
              <a:rPr lang="zh-CN" altLang="en-US" sz="3200">
                <a:sym typeface="+mn-ea"/>
              </a:rPr>
              <a:t>，在舞雩台上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吹吹风</a:t>
            </a:r>
            <a:r>
              <a:rPr lang="zh-CN" altLang="en-US" sz="3200">
                <a:sym typeface="+mn-ea"/>
              </a:rPr>
              <a:t>，一路唱着歌儿回来。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360930" y="4751070"/>
            <a:ext cx="7091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转换、删除、保留、补充、调整、贯通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altLang="zh-CN" sz="3600"/>
              <a:t>文言文翻译的四种意识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78000" y="973455"/>
            <a:ext cx="9922510" cy="4394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en-US" sz="2800">
                <a:solidFill>
                  <a:srgbClr val="40404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强化人物意识——弄清人物关系、人物与事件的关系。</a:t>
            </a:r>
            <a:endParaRPr lang="zh-CN" altLang="en-US" sz="2800">
              <a:solidFill>
                <a:srgbClr val="404040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en-US" sz="2800">
                <a:solidFill>
                  <a:srgbClr val="40404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强化语境意识——①灵活推断难解词语在具体语境中的含义和用法。                     </a:t>
            </a:r>
            <a:endParaRPr lang="zh-CN" altLang="en-US" sz="2800">
              <a:solidFill>
                <a:srgbClr val="404040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285750" lvl="1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</a:pPr>
            <a:r>
              <a:rPr lang="zh-CN" altLang="en-US" sz="2800">
                <a:solidFill>
                  <a:srgbClr val="40404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——②推断被省略成分的内容，完整表达句意。</a:t>
            </a:r>
            <a:endParaRPr lang="zh-CN" altLang="en-US" sz="2800">
              <a:solidFill>
                <a:srgbClr val="404040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en-US" sz="2800">
                <a:solidFill>
                  <a:srgbClr val="40404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强化采点意识——有的放矢，一举得到关键词的3分！！！</a:t>
            </a:r>
            <a:endParaRPr lang="zh-CN" altLang="en-US" sz="2800">
              <a:solidFill>
                <a:srgbClr val="404040"/>
              </a:solidFill>
              <a:latin typeface="黑体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en-US" sz="2800">
                <a:solidFill>
                  <a:srgbClr val="404040"/>
                </a:solidFill>
                <a:latin typeface="黑体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强化连贯意识——让句意通顺合理，增强大意2分的把握度！！！</a:t>
            </a:r>
            <a:endParaRPr lang="zh-CN" altLang="en-US" sz="28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194" name="Text Box 2"/>
          <p:cNvSpPr txBox="1"/>
          <p:nvPr>
            <p:custDataLst>
              <p:tags r:id="rId4"/>
            </p:custDataLst>
          </p:nvPr>
        </p:nvSpPr>
        <p:spPr>
          <a:xfrm>
            <a:off x="614597" y="71958"/>
            <a:ext cx="891585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一、人物意识</a:t>
            </a:r>
            <a:endParaRPr lang="zh-CN" altLang="en-US" sz="3200" b="1">
              <a:solidFill>
                <a:srgbClr val="0000FF"/>
              </a:solidFill>
              <a:latin typeface="Arial" pitchFamily="34" charset="0"/>
              <a:ea typeface="黑体" panose="02010609060101010101" pitchFamily="49" charset="-122"/>
            </a:endParaRPr>
          </a:p>
        </p:txBody>
      </p:sp>
      <p:sp>
        <p:nvSpPr>
          <p:cNvPr id="7171" name="Text Box 3"/>
          <p:cNvSpPr txBox="1"/>
          <p:nvPr>
            <p:custDataLst>
              <p:tags r:id="rId5"/>
            </p:custDataLst>
          </p:nvPr>
        </p:nvSpPr>
        <p:spPr>
          <a:xfrm>
            <a:off x="505304" y="685715"/>
            <a:ext cx="11200864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200" b="1">
                <a:solidFill>
                  <a:srgbClr val="000000"/>
                </a:solidFill>
                <a:latin typeface="Arial" pitchFamily="34" charset="0"/>
              </a:rPr>
              <a:t>     </a:t>
            </a:r>
            <a:r>
              <a:rPr lang="zh-CN" altLang="en-US" sz="3200">
                <a:solidFill>
                  <a:srgbClr val="000000"/>
                </a:solidFill>
                <a:latin typeface="Arial" pitchFamily="34" charset="0"/>
              </a:rPr>
              <a:t>淮安沈通明，尝为前明总兵官。任侠轻财，士大夫皆称之。顺治二年，先是有巡抚田仰者，素习通明之为人，加礼遇焉；至是见明将亡，遂属其家通明，而身自浮海去。通明匿仰妻子他所。</a:t>
            </a:r>
          </a:p>
          <a:p>
            <a:pPr algn="just"/>
            <a:r>
              <a:rPr lang="zh-CN" altLang="en-US" sz="3200">
                <a:solidFill>
                  <a:srgbClr val="000000"/>
                </a:solidFill>
                <a:latin typeface="Arial" pitchFamily="34" charset="0"/>
              </a:rPr>
              <a:t>    会清军渡淮，</a:t>
            </a:r>
            <a:r>
              <a:rPr lang="zh-CN" altLang="en-US" sz="3200" b="1" u="sng">
                <a:solidFill>
                  <a:srgbClr val="FF0000"/>
                </a:solidFill>
                <a:latin typeface="Arial" pitchFamily="34" charset="0"/>
              </a:rPr>
              <a:t>购仰妻子急，踪迹至通明家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。</a:t>
            </a:r>
            <a:r>
              <a:rPr lang="zh-CN" altLang="en-US" sz="3200">
                <a:solidFill>
                  <a:srgbClr val="000000"/>
                </a:solidFill>
                <a:latin typeface="Arial" pitchFamily="34" charset="0"/>
              </a:rPr>
              <a:t>是时通明 杜门久矣。捕者围其居，通明走入寝门，饮酒数斗，裂束帛缚其爱妾，负之背，牵骑手弓矢以出，大呼曰：“若辈亦知沈将军耶</a:t>
            </a:r>
            <a:r>
              <a:rPr lang="en-US" altLang="zh-CN" sz="3200">
                <a:solidFill>
                  <a:srgbClr val="000000"/>
                </a:solidFill>
                <a:latin typeface="Arial" pitchFamily="34" charset="0"/>
              </a:rPr>
              <a:t>!”</a:t>
            </a:r>
            <a:r>
              <a:rPr lang="zh-CN" altLang="en-US" sz="3200">
                <a:solidFill>
                  <a:srgbClr val="000000"/>
                </a:solidFill>
                <a:latin typeface="Arial" pitchFamily="34" charset="0"/>
              </a:rPr>
              <a:t>遂注矢拟捕者，皆逡巡引却。通明疾驰，与爱妾俱得脱。</a:t>
            </a:r>
          </a:p>
          <a:p>
            <a:pPr algn="just"/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黑体" panose="02010609060101010101" pitchFamily="49" charset="-122"/>
              </a:rPr>
              <a:t>翻译</a:t>
            </a:r>
            <a:r>
              <a:rPr lang="zh-CN" altLang="en-US" sz="3200">
                <a:latin typeface="Arial" pitchFamily="34" charset="0"/>
                <a:ea typeface="黑体" panose="02010609060101010101" pitchFamily="49" charset="-122"/>
              </a:rPr>
              <a:t>：</a:t>
            </a:r>
            <a:r>
              <a:rPr lang="zh-CN" altLang="en-US" sz="3200" u="sng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</a:rPr>
              <a:t>悬赏捉拿田仰的妻子儿女很急迫，追踪行迹直到沈通明的家。</a:t>
            </a:r>
            <a:endParaRPr lang="zh-CN" altLang="en-US" sz="3200" b="1" u="sng">
              <a:solidFill>
                <a:srgbClr val="FF0000"/>
              </a:solidFill>
              <a:latin typeface="Arial" pitchFamily="34" charset="0"/>
              <a:ea typeface="黑体" panose="02010609060101010101" pitchFamily="49" charset="-122"/>
            </a:endParaRPr>
          </a:p>
        </p:txBody>
      </p:sp>
      <p:sp>
        <p:nvSpPr>
          <p:cNvPr id="7196" name="Rectangle 28"/>
          <p:cNvSpPr/>
          <p:nvPr>
            <p:custDataLst>
              <p:tags r:id="rId6"/>
            </p:custDataLst>
          </p:nvPr>
        </p:nvSpPr>
        <p:spPr>
          <a:xfrm>
            <a:off x="2409268" y="5499268"/>
            <a:ext cx="9144471" cy="113728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600" b="1">
                <a:solidFill>
                  <a:schemeClr val="bg1"/>
                </a:solidFill>
                <a:latin typeface="Arial" pitchFamily="34" charset="0"/>
                <a:ea typeface="黑体" panose="02010609060101010101" pitchFamily="49" charset="-122"/>
              </a:rPr>
              <a:t>人物意识</a:t>
            </a:r>
          </a:p>
          <a:p>
            <a:pPr algn="r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Arial" pitchFamily="34" charset="0"/>
                <a:ea typeface="黑体" panose="02010609060101010101" pitchFamily="49" charset="-122"/>
              </a:rPr>
              <a:t>让我们弄清人物关系、人物与事件的关系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仿宋" panose="02010609060101010101" pitchFamily="49" charset="-122"/>
                <a:sym typeface="+mn-ea"/>
              </a:rPr>
              <a:t>二、语境意识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仿宋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967230" y="1265555"/>
            <a:ext cx="67157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/>
            <a:r>
              <a:rPr lang="zh-CN" altLang="en-US" sz="3200" b="1">
                <a:latin typeface="黑体" pitchFamily="49" charset="-122"/>
                <a:ea typeface="黑体" panose="02010609060101010101" pitchFamily="49" charset="-122"/>
                <a:sym typeface="+mn-ea"/>
              </a:rPr>
              <a:t>关注含有</a:t>
            </a:r>
            <a:r>
              <a:rPr lang="zh-CN" altLang="en-US" sz="3200" b="1" u="sng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关键词语、特殊句式</a:t>
            </a:r>
            <a:r>
              <a:rPr lang="zh-CN" altLang="en-US" sz="3200" b="1" u="sng">
                <a:latin typeface="黑体" pitchFamily="49" charset="-122"/>
                <a:ea typeface="黑体" panose="02010609060101010101" pitchFamily="49" charset="-122"/>
                <a:sym typeface="+mn-ea"/>
              </a:rPr>
              <a:t>的句子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737360" y="2175510"/>
            <a:ext cx="92887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algn="just" eaLnBrk="1" hangingPunct="1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关键词语：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通假字、词类活用、古今异义、常见实词一词多义、重点虚词（代词、介词、连词、语气助词、结构助词等）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819910" y="4034155"/>
            <a:ext cx="912368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+mn-ea"/>
              </a:rPr>
              <a:t>特殊句式：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省略句、被动句、倒装句、判断句及固</a:t>
            </a:r>
          </a:p>
          <a:p>
            <a:pPr algn="l"/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定句式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626360" y="5321300"/>
            <a:ext cx="85648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字不离词，词不离句，句不离文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sym typeface="+mn-ea"/>
              </a:rPr>
              <a:t>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371"/>
</p:tagLst>
</file>

<file path=ppt/tags/tag10.xml><?xml version="1.0" encoding="utf-8"?>
<p:tagLst xmlns:p="http://schemas.openxmlformats.org/presentationml/2006/main">
  <p:tag name="AS_UNIQUEID" val="38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AS_UNIQUEID" val="47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AS_UNIQUEID" val="47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2.xml><?xml version="1.0" encoding="utf-8"?>
<p:tagLst xmlns:p="http://schemas.openxmlformats.org/presentationml/2006/main">
  <p:tag name="AS_UNIQUEID" val="47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p="http://schemas.openxmlformats.org/presentationml/2006/main">
  <p:tag name="AS_UNIQUEID" val="47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4.xml><?xml version="1.0" encoding="utf-8"?>
<p:tagLst xmlns:p="http://schemas.openxmlformats.org/presentationml/2006/main">
  <p:tag name="AS_UNIQUEID" val="474"/>
</p:tagLst>
</file>

<file path=ppt/tags/tag105.xml><?xml version="1.0" encoding="utf-8"?>
<p:tagLst xmlns:p="http://schemas.openxmlformats.org/presentationml/2006/main">
  <p:tag name="AS_UNIQUEID" val="475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AS_UNIQUEID" val="47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AS_UNIQUEID" val="47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AS_UNIQUEID" val="47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AS_UNIQUEID" val="47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AS_UNIQUEID" val="381"/>
</p:tagLst>
</file>

<file path=ppt/tags/tag110.xml><?xml version="1.0" encoding="utf-8"?>
<p:tagLst xmlns:p="http://schemas.openxmlformats.org/presentationml/2006/main">
  <p:tag name="AS_UNIQUEID" val="48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AS_UNIQUEID" val="48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AS_UNIQUEID" val="48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3.xml><?xml version="1.0" encoding="utf-8"?>
<p:tagLst xmlns:p="http://schemas.openxmlformats.org/presentationml/2006/main">
  <p:tag name="AS_UNIQUEID" val="483"/>
</p:tagLst>
</file>

<file path=ppt/tags/tag114.xml><?xml version="1.0" encoding="utf-8"?>
<p:tagLst xmlns:p="http://schemas.openxmlformats.org/presentationml/2006/main">
  <p:tag name="AS_UNIQUEID" val="484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AS_UNIQUEID" val="48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AS_UNIQUEID" val="48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AS_UNIQUEID" val="48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AS_UNIQUEID" val="48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AS_UNIQUEID" val="48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9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AS_UNIQUEID" val="49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AS_UNIQUEID" val="49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3.xml><?xml version="1.0" encoding="utf-8"?>
<p:tagLst xmlns:p="http://schemas.openxmlformats.org/presentationml/2006/main">
  <p:tag name="AS_UNIQUEID" val="493"/>
</p:tagLst>
</file>

<file path=ppt/tags/tag124.xml><?xml version="1.0" encoding="utf-8"?>
<p:tagLst xmlns:p="http://schemas.openxmlformats.org/presentationml/2006/main">
  <p:tag name="AS_UNIQUEID" val="494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5.xml><?xml version="1.0" encoding="utf-8"?>
<p:tagLst xmlns:p="http://schemas.openxmlformats.org/presentationml/2006/main">
  <p:tag name="AS_UNIQUEID" val="49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AS_UNIQUEID" val="49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AS_UNIQUEID" val="49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AS_UNIQUEID" val="49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AS_UNIQUEID" val="49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AS_UNIQUEID" val="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AS_UNIQUEID" val="50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AS_UNIQUEID" val="50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AS_UNIQUEID" val="50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AS_UNIQUEID" val="503"/>
</p:tagLst>
</file>

<file path=ppt/tags/tag134.xml><?xml version="1.0" encoding="utf-8"?>
<p:tagLst xmlns:p="http://schemas.openxmlformats.org/presentationml/2006/main">
  <p:tag name="AS_UNIQUEID" val="504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AS_UNIQUEID" val="50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AS_UNIQUEID" val="50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AS_UNIQUEID" val="50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AS_UNIQUEID" val="50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p="http://schemas.openxmlformats.org/presentationml/2006/main">
  <p:tag name="AS_UNIQUEID" val="50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AS_UNIQUEID" val="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AS_UNIQUEID" val="51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AS_UNIQUEID" val="51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AS_UNIQUEID" val="51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AS_UNIQUEID" val="51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AS_UNIQUEID" val="51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AS_UNIQUEID" val="515"/>
</p:tagLst>
</file>

<file path=ppt/tags/tag146.xml><?xml version="1.0" encoding="utf-8"?>
<p:tagLst xmlns:p="http://schemas.openxmlformats.org/presentationml/2006/main">
  <p:tag name="AS_UNIQUEID" val="516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7.xml><?xml version="1.0" encoding="utf-8"?>
<p:tagLst xmlns:p="http://schemas.openxmlformats.org/presentationml/2006/main">
  <p:tag name="AS_UNIQUEID" val="51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AS_UNIQUEID" val="51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AS_UNIQUEID" val="51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AS_UNIQUEID" val="3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AS_UNIQUEID" val="52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AS_UNIQUEID" val="52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AS_UNIQUEID" val="52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AS_UNIQUEID" val="52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AS_UNIQUEID" val="524"/>
</p:tagLst>
</file>

<file path=ppt/tags/tag155.xml><?xml version="1.0" encoding="utf-8"?>
<p:tagLst xmlns:p="http://schemas.openxmlformats.org/presentationml/2006/main">
  <p:tag name="AS_UNIQUEID" val="525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AS_UNIQUEID" val="526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AS_UNIQUEID" val="5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AS_UNIQUEID" val="5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AS_UNIQUEID" val="5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AS_UNIQUEID" val="3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AS_UNIQUEID" val="530"/>
  <p:tag name="KSO_WM_BEAUTIFY_FLAG" val="#wm#"/>
  <p:tag name="KSO_WM_TAG_VERSION" val="1.0"/>
  <p:tag name="KSO_WM_TEMPLATE_CATEGORY" val="custom"/>
  <p:tag name="KSO_WM_TEMPLATE_COLOR_TYPE" val="1"/>
  <p:tag name="KSO_WM_TEMPLATE_INDEX" val="20204136"/>
  <p:tag name="KSO_WM_TEMPLATE_MASTER_THUMB_INDEX" val="12"/>
  <p:tag name="KSO_WM_TEMPLATE_MASTER_TYPE" val="1"/>
  <p:tag name="KSO_WM_TEMPLATE_SUBCATEGORY" val="0"/>
  <p:tag name="KSO_WM_TEMPLATE_THUMBS_INDEX" val="1、4、7、8、9、10、16、17、18、19、24、29、32、33"/>
</p:tagLst>
</file>

<file path=ppt/tags/tag161.xml><?xml version="1.0" encoding="utf-8"?>
<p:tagLst xmlns:p="http://schemas.openxmlformats.org/presentationml/2006/main">
  <p:tag name="AS_UNIQUEID" val="531"/>
</p:tagLst>
</file>

<file path=ppt/tags/tag162.xml><?xml version="1.0" encoding="utf-8"?>
<p:tagLst xmlns:p="http://schemas.openxmlformats.org/presentationml/2006/main">
  <p:tag name="AS_UNIQUEID" val="532"/>
</p:tagLst>
</file>

<file path=ppt/tags/tag163.xml><?xml version="1.0" encoding="utf-8"?>
<p:tagLst xmlns:p="http://schemas.openxmlformats.org/presentationml/2006/main">
  <p:tag name="AS_UNIQUEID" val="533"/>
</p:tagLst>
</file>

<file path=ppt/tags/tag164.xml><?xml version="1.0" encoding="utf-8"?>
<p:tagLst xmlns:p="http://schemas.openxmlformats.org/presentationml/2006/main">
  <p:tag name="AS_UNIQUEID" val="534"/>
</p:tagLst>
</file>

<file path=ppt/tags/tag165.xml><?xml version="1.0" encoding="utf-8"?>
<p:tagLst xmlns:p="http://schemas.openxmlformats.org/presentationml/2006/main">
  <p:tag name="AS_UNIQUEID" val="535"/>
</p:tagLst>
</file>

<file path=ppt/tags/tag166.xml><?xml version="1.0" encoding="utf-8"?>
<p:tagLst xmlns:p="http://schemas.openxmlformats.org/presentationml/2006/main">
  <p:tag name="AS_UNIQUEID" val="536"/>
</p:tagLst>
</file>

<file path=ppt/tags/tag167.xml><?xml version="1.0" encoding="utf-8"?>
<p:tagLst xmlns:p="http://schemas.openxmlformats.org/presentationml/2006/main">
  <p:tag name="AS_UNIQUEID" val="537"/>
</p:tagLst>
</file>

<file path=ppt/tags/tag168.xml><?xml version="1.0" encoding="utf-8"?>
<p:tagLst xmlns:p="http://schemas.openxmlformats.org/presentationml/2006/main">
  <p:tag name="AS_UNIQUEID" val="538"/>
</p:tagLst>
</file>

<file path=ppt/tags/tag169.xml><?xml version="1.0" encoding="utf-8"?>
<p:tagLst xmlns:p="http://schemas.openxmlformats.org/presentationml/2006/main">
  <p:tag name="AS_UNIQUEID" val="539"/>
</p:tagLst>
</file>

<file path=ppt/tags/tag17.xml><?xml version="1.0" encoding="utf-8"?>
<p:tagLst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AS_UNIQUEID" val="540"/>
</p:tagLst>
</file>

<file path=ppt/tags/tag171.xml><?xml version="1.0" encoding="utf-8"?>
<p:tagLst xmlns:p="http://schemas.openxmlformats.org/presentationml/2006/main">
  <p:tag name="AS_UNIQUEID" val="541"/>
</p:tagLst>
</file>

<file path=ppt/tags/tag172.xml><?xml version="1.0" encoding="utf-8"?>
<p:tagLst xmlns:p="http://schemas.openxmlformats.org/presentationml/2006/main">
  <p:tag name="AS_UNIQUEID" val="542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26"/>
</p:tagLst>
</file>

<file path=ppt/tags/tag173.xml><?xml version="1.0" encoding="utf-8"?>
<p:tagLst xmlns:p="http://schemas.openxmlformats.org/presentationml/2006/main">
  <p:tag name="AS_UNIQUEID" val="543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0"/>
</p:tagLst>
</file>

<file path=ppt/tags/tag174.xml><?xml version="1.0" encoding="utf-8"?>
<p:tagLst xmlns:p="http://schemas.openxmlformats.org/presentationml/2006/main">
  <p:tag name="AS_UNIQUEID" val="544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f*1"/>
  <p:tag name="KSO_WM_UNIT_INDEX" val="1"/>
  <p:tag name="KSO_WM_UNIT_ISCONTENTSTITLE" val="0"/>
  <p:tag name="KSO_WM_UNIT_LAYERLEVEL" val="1"/>
  <p:tag name="KSO_WM_UNIT_NOCLEAR" val="0"/>
  <p:tag name="KSO_WM_UNIT_PRESET_TEXT" val="汇报人姓名"/>
  <p:tag name="KSO_WM_UNIT_SUBTYPE" val="b"/>
  <p:tag name="KSO_WM_UNIT_TYPE" val="f"/>
</p:tagLst>
</file>

<file path=ppt/tags/tag175.xml><?xml version="1.0" encoding="utf-8"?>
<p:tagLst xmlns:p="http://schemas.openxmlformats.org/presentationml/2006/main">
  <p:tag name="AS_UNIQUEID" val="545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i*1"/>
  <p:tag name="KSO_WM_UNIT_INDEX" val="1"/>
  <p:tag name="KSO_WM_UNIT_LAYERLEVEL" val="1"/>
  <p:tag name="KSO_WM_UNIT_TYPE" val="i"/>
</p:tagLst>
</file>

<file path=ppt/tags/tag176.xml><?xml version="1.0" encoding="utf-8"?>
<p:tagLst xmlns:p="http://schemas.openxmlformats.org/presentationml/2006/main">
  <p:tag name="KSO_WM_BEAUTIFY_FLAG" val="#wm#"/>
  <p:tag name="KSO_WM_SLIDE_ID" val="custom20204136_1"/>
  <p:tag name="KSO_WM_SLIDE_INDEX" val="1"/>
  <p:tag name="KSO_WM_SLIDE_ITEM_CNT" val="0"/>
  <p:tag name="KSO_WM_SLIDE_LAYOUT" val="a_b_f"/>
  <p:tag name="KSO_WM_SLIDE_LAYOUT_CNT" val="1_1_2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4136"/>
  <p:tag name="KSO_WM_TEMPLATE_MASTER_THUMB_INDEX" val="12"/>
  <p:tag name="KSO_WM_TEMPLATE_MASTER_TYPE" val="1"/>
  <p:tag name="KSO_WM_TEMPLATE_SUBCATEGORY" val="0"/>
  <p:tag name="KSO_WM_TEMPLATE_THUMBS_INDEX" val="1、4、7、8、9、10、16、17、18、19、24、29、32、33"/>
</p:tagLst>
</file>

<file path=ppt/tags/tag177.xml><?xml version="1.0" encoding="utf-8"?>
<p:tagLst xmlns:p="http://schemas.openxmlformats.org/presentationml/2006/main">
  <p:tag name="AS_UNIQUEID" val="546"/>
</p:tagLst>
</file>

<file path=ppt/tags/tag178.xml><?xml version="1.0" encoding="utf-8"?>
<p:tagLst xmlns:p="http://schemas.openxmlformats.org/presentationml/2006/main">
  <p:tag name="AS_UNIQUEID" val="547"/>
</p:tagLst>
</file>

<file path=ppt/tags/tag179.xml><?xml version="1.0" encoding="utf-8"?>
<p:tagLst xmlns:p="http://schemas.openxmlformats.org/presentationml/2006/main">
  <p:tag name="AS_UNIQUEID" val="548"/>
</p:tagLst>
</file>

<file path=ppt/tags/tag18.xml><?xml version="1.0" encoding="utf-8"?>
<p:tagLst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181.xml><?xml version="1.0" encoding="utf-8"?>
<p:tagLst xmlns:p="http://schemas.openxmlformats.org/presentationml/2006/main">
  <p:tag name="AS_UNIQUEID" val="549"/>
</p:tagLst>
</file>

<file path=ppt/tags/tag182.xml><?xml version="1.0" encoding="utf-8"?>
<p:tagLst xmlns:p="http://schemas.openxmlformats.org/presentationml/2006/main">
  <p:tag name="AS_UNIQUEID" val="550"/>
</p:tagLst>
</file>

<file path=ppt/tags/tag183.xml><?xml version="1.0" encoding="utf-8"?>
<p:tagLst xmlns:p="http://schemas.openxmlformats.org/presentationml/2006/main">
  <p:tag name="AS_UNIQUEID" val="551"/>
</p:tagLst>
</file>

<file path=ppt/tags/tag184.xml><?xml version="1.0" encoding="utf-8"?>
<p:tagLst xmlns:p="http://schemas.openxmlformats.org/presentationml/2006/main">
  <p:tag name="AS_UNIQUEID" val="552"/>
</p:tagLst>
</file>

<file path=ppt/tags/tag185.xml><?xml version="1.0" encoding="utf-8"?>
<p:tagLst xmlns:p="http://schemas.openxmlformats.org/presentationml/2006/main">
  <p:tag name="AS_UNIQUEID" val="553"/>
</p:tagLst>
</file>

<file path=ppt/tags/tag18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187.xml><?xml version="1.0" encoding="utf-8"?>
<p:tagLst xmlns:p="http://schemas.openxmlformats.org/presentationml/2006/main">
  <p:tag name="AS_UNIQUEID" val="554"/>
</p:tagLst>
</file>

<file path=ppt/tags/tag188.xml><?xml version="1.0" encoding="utf-8"?>
<p:tagLst xmlns:p="http://schemas.openxmlformats.org/presentationml/2006/main">
  <p:tag name="AS_UNIQUEID" val="555"/>
</p:tagLst>
</file>

<file path=ppt/tags/tag189.xml><?xml version="1.0" encoding="utf-8"?>
<p:tagLst xmlns:p="http://schemas.openxmlformats.org/presentationml/2006/main">
  <p:tag name="AS_UNIQUEID" val="556"/>
</p:tagLst>
</file>

<file path=ppt/tags/tag19.xml><?xml version="1.0" encoding="utf-8"?>
<p:tagLst xmlns:p="http://schemas.openxmlformats.org/presentationml/2006/main">
  <p:tag name="AS_UNIQUEID" val="389"/>
</p:tagLst>
</file>

<file path=ppt/tags/tag19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191.xml><?xml version="1.0" encoding="utf-8"?>
<p:tagLst xmlns:p="http://schemas.openxmlformats.org/presentationml/2006/main">
  <p:tag name="AS_UNIQUEID" val="557"/>
</p:tagLst>
</file>

<file path=ppt/tags/tag192.xml><?xml version="1.0" encoding="utf-8"?>
<p:tagLst xmlns:p="http://schemas.openxmlformats.org/presentationml/2006/main">
  <p:tag name="AS_UNIQUEID" val="558"/>
</p:tagLst>
</file>

<file path=ppt/tags/tag193.xml><?xml version="1.0" encoding="utf-8"?>
<p:tagLst xmlns:p="http://schemas.openxmlformats.org/presentationml/2006/main">
  <p:tag name="AS_UNIQUEID" val="559"/>
</p:tagLst>
</file>

<file path=ppt/tags/tag194.xml><?xml version="1.0" encoding="utf-8"?>
<p:tagLst xmlns:p="http://schemas.openxmlformats.org/presentationml/2006/main">
  <p:tag name="AS_UNIQUEID" val="560"/>
</p:tagLst>
</file>

<file path=ppt/tags/tag195.xml><?xml version="1.0" encoding="utf-8"?>
<p:tagLst xmlns:p="http://schemas.openxmlformats.org/presentationml/2006/main">
  <p:tag name="AS_UNIQUEID" val="561"/>
</p:tagLst>
</file>

<file path=ppt/tags/tag196.xml><?xml version="1.0" encoding="utf-8"?>
<p:tagLst xmlns:p="http://schemas.openxmlformats.org/presentationml/2006/main">
  <p:tag name="AS_UNIQUEID" val="562"/>
</p:tagLst>
</file>

<file path=ppt/tags/tag197.xml><?xml version="1.0" encoding="utf-8"?>
<p:tagLst xmlns:p="http://schemas.openxmlformats.org/presentationml/2006/main">
  <p:tag name="AS_UNIQUEID" val="563"/>
</p:tagLst>
</file>

<file path=ppt/tags/tag19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199.xml><?xml version="1.0" encoding="utf-8"?>
<p:tagLst xmlns:p="http://schemas.openxmlformats.org/presentationml/2006/main">
  <p:tag name="AS_UNIQUEID" val="564"/>
</p:tagLst>
</file>

<file path=ppt/tags/tag2.xml><?xml version="1.0" encoding="utf-8"?>
<p:tagLst xmlns:p="http://schemas.openxmlformats.org/presentationml/2006/main">
  <p:tag name="AS_UNIQUEID" val="37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AS_UNIQUEID" val="565"/>
</p:tagLst>
</file>

<file path=ppt/tags/tag201.xml><?xml version="1.0" encoding="utf-8"?>
<p:tagLst xmlns:p="http://schemas.openxmlformats.org/presentationml/2006/main">
  <p:tag name="AS_UNIQUEID" val="566"/>
</p:tagLst>
</file>

<file path=ppt/tags/tag202.xml><?xml version="1.0" encoding="utf-8"?>
<p:tagLst xmlns:p="http://schemas.openxmlformats.org/presentationml/2006/main">
  <p:tag name="AS_UNIQUEID" val="567"/>
</p:tagLst>
</file>

<file path=ppt/tags/tag203.xml><?xml version="1.0" encoding="utf-8"?>
<p:tagLst xmlns:p="http://schemas.openxmlformats.org/presentationml/2006/main">
  <p:tag name="AS_UNIQUEID" val="568"/>
</p:tagLst>
</file>

<file path=ppt/tags/tag20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05.xml><?xml version="1.0" encoding="utf-8"?>
<p:tagLst xmlns:p="http://schemas.openxmlformats.org/presentationml/2006/main">
  <p:tag name="AS_UNIQUEID" val="569"/>
</p:tagLst>
</file>

<file path=ppt/tags/tag206.xml><?xml version="1.0" encoding="utf-8"?>
<p:tagLst xmlns:p="http://schemas.openxmlformats.org/presentationml/2006/main">
  <p:tag name="AS_UNIQUEID" val="570"/>
</p:tagLst>
</file>

<file path=ppt/tags/tag207.xml><?xml version="1.0" encoding="utf-8"?>
<p:tagLst xmlns:p="http://schemas.openxmlformats.org/presentationml/2006/main">
  <p:tag name="AS_UNIQUEID" val="571"/>
</p:tagLst>
</file>

<file path=ppt/tags/tag20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09.xml><?xml version="1.0" encoding="utf-8"?>
<p:tagLst xmlns:p="http://schemas.openxmlformats.org/presentationml/2006/main">
  <p:tag name="AS_UNIQUEID" val="572"/>
</p:tagLst>
</file>

<file path=ppt/tags/tag21.xml><?xml version="1.0" encoding="utf-8"?>
<p:tagLst xmlns:p="http://schemas.openxmlformats.org/presentationml/2006/main">
  <p:tag name="AS_UNIQUEID" val="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AS_UNIQUEID" val="573"/>
</p:tagLst>
</file>

<file path=ppt/tags/tag211.xml><?xml version="1.0" encoding="utf-8"?>
<p:tagLst xmlns:p="http://schemas.openxmlformats.org/presentationml/2006/main">
  <p:tag name="AS_UNIQUEID" val="574"/>
</p:tagLst>
</file>

<file path=ppt/tags/tag212.xml><?xml version="1.0" encoding="utf-8"?>
<p:tagLst xmlns:p="http://schemas.openxmlformats.org/presentationml/2006/main">
  <p:tag name="AS_UNIQUEID" val="575"/>
</p:tagLst>
</file>

<file path=ppt/tags/tag213.xml><?xml version="1.0" encoding="utf-8"?>
<p:tagLst xmlns:p="http://schemas.openxmlformats.org/presentationml/2006/main">
  <p:tag name="AS_UNIQUEID" val="576"/>
  <p:tag name="REFSHAPE" val="152916956"/>
</p:tagLst>
</file>

<file path=ppt/tags/tag214.xml><?xml version="1.0" encoding="utf-8"?>
<p:tagLst xmlns:p="http://schemas.openxmlformats.org/presentationml/2006/main">
  <p:tag name="AS_UNIQUEID" val="577"/>
</p:tagLst>
</file>

<file path=ppt/tags/tag215.xml><?xml version="1.0" encoding="utf-8"?>
<p:tagLst xmlns:p="http://schemas.openxmlformats.org/presentationml/2006/main">
  <p:tag name="AS_UNIQUEID" val="578"/>
  <p:tag name="REFSHAPE" val="152917364"/>
</p:tagLst>
</file>

<file path=ppt/tags/tag216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217.xml><?xml version="1.0" encoding="utf-8"?>
<p:tagLst xmlns:p="http://schemas.openxmlformats.org/presentationml/2006/main">
  <p:tag name="AS_UNIQUEID" val="579"/>
</p:tagLst>
</file>

<file path=ppt/tags/tag218.xml><?xml version="1.0" encoding="utf-8"?>
<p:tagLst xmlns:p="http://schemas.openxmlformats.org/presentationml/2006/main">
  <p:tag name="AS_UNIQUEID" val="580"/>
</p:tagLst>
</file>

<file path=ppt/tags/tag219.xml><?xml version="1.0" encoding="utf-8"?>
<p:tagLst xmlns:p="http://schemas.openxmlformats.org/presentationml/2006/main">
  <p:tag name="AS_UNIQUEID" val="581"/>
</p:tagLst>
</file>

<file path=ppt/tags/tag22.xml><?xml version="1.0" encoding="utf-8"?>
<p:tagLst xmlns:p="http://schemas.openxmlformats.org/presentationml/2006/main">
  <p:tag name="AS_UNIQUEID" val="3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AS_UNIQUEID" val="582"/>
</p:tagLst>
</file>

<file path=ppt/tags/tag221.xml><?xml version="1.0" encoding="utf-8"?>
<p:tagLst xmlns:p="http://schemas.openxmlformats.org/presentationml/2006/main">
  <p:tag name="AS_UNIQUEID" val="583"/>
</p:tagLst>
</file>

<file path=ppt/tags/tag222.xml><?xml version="1.0" encoding="utf-8"?>
<p:tagLst xmlns:p="http://schemas.openxmlformats.org/presentationml/2006/main">
  <p:tag name="AS_UNIQUEID" val="584"/>
</p:tagLst>
</file>

<file path=ppt/tags/tag22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24.xml><?xml version="1.0" encoding="utf-8"?>
<p:tagLst xmlns:p="http://schemas.openxmlformats.org/presentationml/2006/main">
  <p:tag name="AS_UNIQUEID" val="585"/>
</p:tagLst>
</file>

<file path=ppt/tags/tag225.xml><?xml version="1.0" encoding="utf-8"?>
<p:tagLst xmlns:p="http://schemas.openxmlformats.org/presentationml/2006/main">
  <p:tag name="AS_UNIQUEID" val="586"/>
</p:tagLst>
</file>

<file path=ppt/tags/tag226.xml><?xml version="1.0" encoding="utf-8"?>
<p:tagLst xmlns:p="http://schemas.openxmlformats.org/presentationml/2006/main">
  <p:tag name="AS_UNIQUEID" val="587"/>
</p:tagLst>
</file>

<file path=ppt/tags/tag227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228.xml><?xml version="1.0" encoding="utf-8"?>
<p:tagLst xmlns:p="http://schemas.openxmlformats.org/presentationml/2006/main">
  <p:tag name="AS_UNIQUEID" val="588"/>
</p:tagLst>
</file>

<file path=ppt/tags/tag229.xml><?xml version="1.0" encoding="utf-8"?>
<p:tagLst xmlns:p="http://schemas.openxmlformats.org/presentationml/2006/main">
  <p:tag name="AS_UNIQUEID" val="589"/>
</p:tagLst>
</file>

<file path=ppt/tags/tag23.xml><?xml version="1.0" encoding="utf-8"?>
<p:tagLst xmlns:p="http://schemas.openxmlformats.org/presentationml/2006/main">
  <p:tag name="AS_UNIQUEID" val="3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AS_UNIQUEID" val="590"/>
</p:tagLst>
</file>

<file path=ppt/tags/tag231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232.xml><?xml version="1.0" encoding="utf-8"?>
<p:tagLst xmlns:p="http://schemas.openxmlformats.org/presentationml/2006/main">
  <p:tag name="AS_UNIQUEID" val="591"/>
</p:tagLst>
</file>

<file path=ppt/tags/tag233.xml><?xml version="1.0" encoding="utf-8"?>
<p:tagLst xmlns:p="http://schemas.openxmlformats.org/presentationml/2006/main">
  <p:tag name="AS_UNIQUEID" val="592"/>
</p:tagLst>
</file>

<file path=ppt/tags/tag234.xml><?xml version="1.0" encoding="utf-8"?>
<p:tagLst xmlns:p="http://schemas.openxmlformats.org/presentationml/2006/main">
  <p:tag name="AS_UNIQUEID" val="593"/>
</p:tagLst>
</file>

<file path=ppt/tags/tag235.xml><?xml version="1.0" encoding="utf-8"?>
<p:tagLst xmlns:p="http://schemas.openxmlformats.org/presentationml/2006/main">
  <p:tag name="AS_UNIQUEID" val="594"/>
</p:tagLst>
</file>

<file path=ppt/tags/tag236.xml><?xml version="1.0" encoding="utf-8"?>
<p:tagLst xmlns:p="http://schemas.openxmlformats.org/presentationml/2006/main">
  <p:tag name="AS_UNIQUEID" val="595"/>
  <p:tag name="REFSHAPE" val="168388196"/>
</p:tagLst>
</file>

<file path=ppt/tags/tag237.xml><?xml version="1.0" encoding="utf-8"?>
<p:tagLst xmlns:p="http://schemas.openxmlformats.org/presentationml/2006/main">
  <p:tag name="AS_UNIQUEID" val="596"/>
  <p:tag name="REFSHAPE" val="168388332"/>
</p:tagLst>
</file>

<file path=ppt/tags/tag238.xml><?xml version="1.0" encoding="utf-8"?>
<p:tagLst xmlns:p="http://schemas.openxmlformats.org/presentationml/2006/main">
  <p:tag name="AS_UNIQUEID" val="597"/>
</p:tagLst>
</file>

<file path=ppt/tags/tag239.xml><?xml version="1.0" encoding="utf-8"?>
<p:tagLst xmlns:p="http://schemas.openxmlformats.org/presentationml/2006/main">
  <p:tag name="AS_UNIQUEID" val="598"/>
  <p:tag name="REFSHAPE" val="168388604"/>
</p:tagLst>
</file>

<file path=ppt/tags/tag24.xml><?xml version="1.0" encoding="utf-8"?>
<p:tagLst xmlns:p="http://schemas.openxmlformats.org/presentationml/2006/main">
  <p:tag name="AS_UNIQUEID" val="3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AS_UNIQUEID" val="599"/>
</p:tagLst>
</file>

<file path=ppt/tags/tag241.xml><?xml version="1.0" encoding="utf-8"?>
<p:tagLst xmlns:p="http://schemas.openxmlformats.org/presentationml/2006/main">
  <p:tag name="AS_UNIQUEID" val="600"/>
</p:tagLst>
</file>

<file path=ppt/tags/tag242.xml><?xml version="1.0" encoding="utf-8"?>
<p:tagLst xmlns:p="http://schemas.openxmlformats.org/presentationml/2006/main">
  <p:tag name="AS_UNIQUEID" val="601"/>
</p:tagLst>
</file>

<file path=ppt/tags/tag243.xml><?xml version="1.0" encoding="utf-8"?>
<p:tagLst xmlns:p="http://schemas.openxmlformats.org/presentationml/2006/main">
  <p:tag name="AS_UNIQUEID" val="602"/>
</p:tagLst>
</file>

<file path=ppt/tags/tag244.xml><?xml version="1.0" encoding="utf-8"?>
<p:tagLst xmlns:p="http://schemas.openxmlformats.org/presentationml/2006/main">
  <p:tag name="AS_UNIQUEID" val="603"/>
</p:tagLst>
</file>

<file path=ppt/tags/tag245.xml><?xml version="1.0" encoding="utf-8"?>
<p:tagLst xmlns:p="http://schemas.openxmlformats.org/presentationml/2006/main">
  <p:tag name="AS_UNIQUEID" val="604"/>
</p:tagLst>
</file>

<file path=ppt/tags/tag246.xml><?xml version="1.0" encoding="utf-8"?>
<p:tagLst xmlns:p="http://schemas.openxmlformats.org/presentationml/2006/main">
  <p:tag name="AS_UNIQUEID" val="605"/>
</p:tagLst>
</file>

<file path=ppt/tags/tag247.xml><?xml version="1.0" encoding="utf-8"?>
<p:tagLst xmlns:p="http://schemas.openxmlformats.org/presentationml/2006/main">
  <p:tag name="AS_UNIQUEID" val="606"/>
</p:tagLst>
</file>

<file path=ppt/tags/tag248.xml><?xml version="1.0" encoding="utf-8"?>
<p:tagLst xmlns:p="http://schemas.openxmlformats.org/presentationml/2006/main">
  <p:tag name="AS_UNIQUEID" val="607"/>
  <p:tag name="REFSHAPE" val="168388740"/>
</p:tagLst>
</file>

<file path=ppt/tags/tag249.xml><?xml version="1.0" encoding="utf-8"?>
<p:tagLst xmlns:p="http://schemas.openxmlformats.org/presentationml/2006/main">
  <p:tag name="AS_UNIQUEID" val="608"/>
  <p:tag name="REFSHAPE" val="168388876"/>
</p:tagLst>
</file>

<file path=ppt/tags/tag25.xml><?xml version="1.0" encoding="utf-8"?>
<p:tagLst xmlns:p="http://schemas.openxmlformats.org/presentationml/2006/main">
  <p:tag name="AS_UNIQUEID" val="3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AS_UNIQUEID" val="609"/>
  <p:tag name="REFSHAPE" val="168389012"/>
</p:tagLst>
</file>

<file path=ppt/tags/tag251.xml><?xml version="1.0" encoding="utf-8"?>
<p:tagLst xmlns:p="http://schemas.openxmlformats.org/presentationml/2006/main">
  <p:tag name="AS_UNIQUEID" val="610"/>
  <p:tag name="REFSHAPE" val="168389148"/>
</p:tagLst>
</file>

<file path=ppt/tags/tag25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53.xml><?xml version="1.0" encoding="utf-8"?>
<p:tagLst xmlns:p="http://schemas.openxmlformats.org/presentationml/2006/main">
  <p:tag name="AS_UNIQUEID" val="611"/>
</p:tagLst>
</file>

<file path=ppt/tags/tag254.xml><?xml version="1.0" encoding="utf-8"?>
<p:tagLst xmlns:p="http://schemas.openxmlformats.org/presentationml/2006/main">
  <p:tag name="AS_UNIQUEID" val="612"/>
</p:tagLst>
</file>

<file path=ppt/tags/tag255.xml><?xml version="1.0" encoding="utf-8"?>
<p:tagLst xmlns:p="http://schemas.openxmlformats.org/presentationml/2006/main">
  <p:tag name="AS_UNIQUEID" val="613"/>
</p:tagLst>
</file>

<file path=ppt/tags/tag25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57.xml><?xml version="1.0" encoding="utf-8"?>
<p:tagLst xmlns:p="http://schemas.openxmlformats.org/presentationml/2006/main">
  <p:tag name="AS_UNIQUEID" val="614"/>
</p:tagLst>
</file>

<file path=ppt/tags/tag258.xml><?xml version="1.0" encoding="utf-8"?>
<p:tagLst xmlns:p="http://schemas.openxmlformats.org/presentationml/2006/main">
  <p:tag name="AS_UNIQUEID" val="615"/>
</p:tagLst>
</file>

<file path=ppt/tags/tag259.xml><?xml version="1.0" encoding="utf-8"?>
<p:tagLst xmlns:p="http://schemas.openxmlformats.org/presentationml/2006/main">
  <p:tag name="AS_UNIQUEID" val="616"/>
</p:tagLst>
</file>

<file path=ppt/tags/tag26.xml><?xml version="1.0" encoding="utf-8"?>
<p:tagLst xmlns:p="http://schemas.openxmlformats.org/presentationml/2006/main">
  <p:tag name="AS_UNIQUEID" val="396"/>
</p:tagLst>
</file>

<file path=ppt/tags/tag260.xml><?xml version="1.0" encoding="utf-8"?>
<p:tagLst xmlns:p="http://schemas.openxmlformats.org/presentationml/2006/main">
  <p:tag name="AS_UNIQUEID" val="617"/>
</p:tagLst>
</file>

<file path=ppt/tags/tag261.xml><?xml version="1.0" encoding="utf-8"?>
<p:tagLst xmlns:p="http://schemas.openxmlformats.org/presentationml/2006/main">
  <p:tag name="AS_UNIQUEID" val="618"/>
</p:tagLst>
</file>

<file path=ppt/tags/tag262.xml><?xml version="1.0" encoding="utf-8"?>
<p:tagLst xmlns:p="http://schemas.openxmlformats.org/presentationml/2006/main">
  <p:tag name="AS_UNIQUEID" val="619"/>
</p:tagLst>
</file>

<file path=ppt/tags/tag263.xml><?xml version="1.0" encoding="utf-8"?>
<p:tagLst xmlns:p="http://schemas.openxmlformats.org/presentationml/2006/main">
  <p:tag name="AS_UNIQUEID" val="620"/>
</p:tagLst>
</file>

<file path=ppt/tags/tag264.xml><?xml version="1.0" encoding="utf-8"?>
<p:tagLst xmlns:p="http://schemas.openxmlformats.org/presentationml/2006/main">
  <p:tag name="AS_UNIQUEID" val="621"/>
</p:tagLst>
</file>

<file path=ppt/tags/tag265.xml><?xml version="1.0" encoding="utf-8"?>
<p:tagLst xmlns:p="http://schemas.openxmlformats.org/presentationml/2006/main">
  <p:tag name="AS_UNIQUEID" val="622"/>
</p:tagLst>
</file>

<file path=ppt/tags/tag266.xml><?xml version="1.0" encoding="utf-8"?>
<p:tagLst xmlns:p="http://schemas.openxmlformats.org/presentationml/2006/main">
  <p:tag name="AS_UNIQUEID" val="623"/>
</p:tagLst>
</file>

<file path=ppt/tags/tag267.xml><?xml version="1.0" encoding="utf-8"?>
<p:tagLst xmlns:p="http://schemas.openxmlformats.org/presentationml/2006/main">
  <p:tag name="AS_UNIQUEID" val="624"/>
</p:tagLst>
</file>

<file path=ppt/tags/tag268.xml><?xml version="1.0" encoding="utf-8"?>
<p:tagLst xmlns:p="http://schemas.openxmlformats.org/presentationml/2006/main">
  <p:tag name="AS_UNIQUEID" val="625"/>
</p:tagLst>
</file>

<file path=ppt/tags/tag269.xml><?xml version="1.0" encoding="utf-8"?>
<p:tagLst xmlns:p="http://schemas.openxmlformats.org/presentationml/2006/main">
  <p:tag name="AS_UNIQUEID" val="626"/>
</p:tagLst>
</file>

<file path=ppt/tags/tag27.xml><?xml version="1.0" encoding="utf-8"?>
<p:tagLst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AS_UNIQUEID" val="627"/>
</p:tagLst>
</file>

<file path=ppt/tags/tag271.xml><?xml version="1.0" encoding="utf-8"?>
<p:tagLst xmlns:p="http://schemas.openxmlformats.org/presentationml/2006/main">
  <p:tag name="AS_UNIQUEID" val="628"/>
</p:tagLst>
</file>

<file path=ppt/tags/tag272.xml><?xml version="1.0" encoding="utf-8"?>
<p:tagLst xmlns:p="http://schemas.openxmlformats.org/presentationml/2006/main">
  <p:tag name="AS_UNIQUEID" val="629"/>
</p:tagLst>
</file>

<file path=ppt/tags/tag273.xml><?xml version="1.0" encoding="utf-8"?>
<p:tagLst xmlns:p="http://schemas.openxmlformats.org/presentationml/2006/main">
  <p:tag name="AS_UNIQUEID" val="630"/>
</p:tagLst>
</file>

<file path=ppt/tags/tag274.xml><?xml version="1.0" encoding="utf-8"?>
<p:tagLst xmlns:p="http://schemas.openxmlformats.org/presentationml/2006/main">
  <p:tag name="AS_UNIQUEID" val="631"/>
</p:tagLst>
</file>

<file path=ppt/tags/tag27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76.xml><?xml version="1.0" encoding="utf-8"?>
<p:tagLst xmlns:p="http://schemas.openxmlformats.org/presentationml/2006/main">
  <p:tag name="AS_UNIQUEID" val="632"/>
</p:tagLst>
</file>

<file path=ppt/tags/tag277.xml><?xml version="1.0" encoding="utf-8"?>
<p:tagLst xmlns:p="http://schemas.openxmlformats.org/presentationml/2006/main">
  <p:tag name="AS_UNIQUEID" val="633"/>
</p:tagLst>
</file>

<file path=ppt/tags/tag278.xml><?xml version="1.0" encoding="utf-8"?>
<p:tagLst xmlns:p="http://schemas.openxmlformats.org/presentationml/2006/main">
  <p:tag name="AS_UNIQUEID" val="634"/>
</p:tagLst>
</file>

<file path=ppt/tags/tag279.xml><?xml version="1.0" encoding="utf-8"?>
<p:tagLst xmlns:p="http://schemas.openxmlformats.org/presentationml/2006/main">
  <p:tag name="AS_UNIQUEID" val="635"/>
</p:tagLst>
</file>

<file path=ppt/tags/tag28.xml><?xml version="1.0" encoding="utf-8"?>
<p:tagLst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AS_UNIQUEID" val="636"/>
</p:tagLst>
</file>

<file path=ppt/tags/tag281.xml><?xml version="1.0" encoding="utf-8"?>
<p:tagLst xmlns:p="http://schemas.openxmlformats.org/presentationml/2006/main">
  <p:tag name="AS_UNIQUEID" val="637"/>
</p:tagLst>
</file>

<file path=ppt/tags/tag282.xml><?xml version="1.0" encoding="utf-8"?>
<p:tagLst xmlns:p="http://schemas.openxmlformats.org/presentationml/2006/main">
  <p:tag name="AS_UNIQUEID" val="638"/>
</p:tagLst>
</file>

<file path=ppt/tags/tag283.xml><?xml version="1.0" encoding="utf-8"?>
<p:tagLst xmlns:p="http://schemas.openxmlformats.org/presentationml/2006/main">
  <p:tag name="AS_UNIQUEID" val="639"/>
</p:tagLst>
</file>

<file path=ppt/tags/tag284.xml><?xml version="1.0" encoding="utf-8"?>
<p:tagLst xmlns:p="http://schemas.openxmlformats.org/presentationml/2006/main">
  <p:tag name="AS_UNIQUEID" val="640"/>
</p:tagLst>
</file>

<file path=ppt/tags/tag285.xml><?xml version="1.0" encoding="utf-8"?>
<p:tagLst xmlns:p="http://schemas.openxmlformats.org/presentationml/2006/main">
  <p:tag name="AS_UNIQUEID" val="641"/>
</p:tagLst>
</file>

<file path=ppt/tags/tag286.xml><?xml version="1.0" encoding="utf-8"?>
<p:tagLst xmlns:p="http://schemas.openxmlformats.org/presentationml/2006/main">
  <p:tag name="AS_UNIQUEID" val="642"/>
</p:tagLst>
</file>

<file path=ppt/tags/tag28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88.xml><?xml version="1.0" encoding="utf-8"?>
<p:tagLst xmlns:p="http://schemas.openxmlformats.org/presentationml/2006/main">
  <p:tag name="AS_UNIQUEID" val="643"/>
</p:tagLst>
</file>

<file path=ppt/tags/tag289.xml><?xml version="1.0" encoding="utf-8"?>
<p:tagLst xmlns:p="http://schemas.openxmlformats.org/presentationml/2006/main">
  <p:tag name="AS_UNIQUEID" val="644"/>
</p:tagLst>
</file>

<file path=ppt/tags/tag29.xml><?xml version="1.0" encoding="utf-8"?>
<p:tagLst xmlns:p="http://schemas.openxmlformats.org/presentationml/2006/main">
  <p:tag name="AS_UNIQUEID" val="3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AS_UNIQUEID" val="645"/>
</p:tagLst>
</file>

<file path=ppt/tags/tag291.xml><?xml version="1.0" encoding="utf-8"?>
<p:tagLst xmlns:p="http://schemas.openxmlformats.org/presentationml/2006/main">
  <p:tag name="AS_UNIQUEID" val="646"/>
</p:tagLst>
</file>

<file path=ppt/tags/tag292.xml><?xml version="1.0" encoding="utf-8"?>
<p:tagLst xmlns:p="http://schemas.openxmlformats.org/presentationml/2006/main">
  <p:tag name="AS_UNIQUEID" val="647"/>
</p:tagLst>
</file>

<file path=ppt/tags/tag293.xml><?xml version="1.0" encoding="utf-8"?>
<p:tagLst xmlns:p="http://schemas.openxmlformats.org/presentationml/2006/main">
  <p:tag name="AS_UNIQUEID" val="648"/>
</p:tagLst>
</file>

<file path=ppt/tags/tag294.xml><?xml version="1.0" encoding="utf-8"?>
<p:tagLst xmlns:p="http://schemas.openxmlformats.org/presentationml/2006/main">
  <p:tag name="AS_UNIQUEID" val="649"/>
</p:tagLst>
</file>

<file path=ppt/tags/tag295.xml><?xml version="1.0" encoding="utf-8"?>
<p:tagLst xmlns:p="http://schemas.openxmlformats.org/presentationml/2006/main">
  <p:tag name="AS_UNIQUEID" val="650"/>
</p:tagLst>
</file>

<file path=ppt/tags/tag296.xml><?xml version="1.0" encoding="utf-8"?>
<p:tagLst xmlns:p="http://schemas.openxmlformats.org/presentationml/2006/main">
  <p:tag name="AS_UNIQUEID" val="651"/>
</p:tagLst>
</file>

<file path=ppt/tags/tag297.xml><?xml version="1.0" encoding="utf-8"?>
<p:tagLst xmlns:p="http://schemas.openxmlformats.org/presentationml/2006/main">
  <p:tag name="AS_UNIQUEID" val="652"/>
</p:tagLst>
</file>

<file path=ppt/tags/tag298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299.xml><?xml version="1.0" encoding="utf-8"?>
<p:tagLst xmlns:p="http://schemas.openxmlformats.org/presentationml/2006/main">
  <p:tag name="AS_UNIQUEID" val="653"/>
</p:tagLst>
</file>

<file path=ppt/tags/tag3.xml><?xml version="1.0" encoding="utf-8"?>
<p:tagLst xmlns:p="http://schemas.openxmlformats.org/presentationml/2006/main">
  <p:tag name="AS_UNIQUEID" val="37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4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AS_UNIQUEID" val="654"/>
</p:tagLst>
</file>

<file path=ppt/tags/tag301.xml><?xml version="1.0" encoding="utf-8"?>
<p:tagLst xmlns:p="http://schemas.openxmlformats.org/presentationml/2006/main">
  <p:tag name="AS_UNIQUEID" val="655"/>
</p:tagLst>
</file>

<file path=ppt/tags/tag302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03.xml><?xml version="1.0" encoding="utf-8"?>
<p:tagLst xmlns:p="http://schemas.openxmlformats.org/presentationml/2006/main">
  <p:tag name="AS_UNIQUEID" val="656"/>
</p:tagLst>
</file>

<file path=ppt/tags/tag304.xml><?xml version="1.0" encoding="utf-8"?>
<p:tagLst xmlns:p="http://schemas.openxmlformats.org/presentationml/2006/main">
  <p:tag name="AS_UNIQUEID" val="657"/>
</p:tagLst>
</file>

<file path=ppt/tags/tag305.xml><?xml version="1.0" encoding="utf-8"?>
<p:tagLst xmlns:p="http://schemas.openxmlformats.org/presentationml/2006/main">
  <p:tag name="AS_UNIQUEID" val="658"/>
</p:tagLst>
</file>

<file path=ppt/tags/tag306.xml><?xml version="1.0" encoding="utf-8"?>
<p:tagLst xmlns:p="http://schemas.openxmlformats.org/presentationml/2006/main">
  <p:tag name="AS_UNIQUEID" val="659"/>
</p:tagLst>
</file>

<file path=ppt/tags/tag307.xml><?xml version="1.0" encoding="utf-8"?>
<p:tagLst xmlns:p="http://schemas.openxmlformats.org/presentationml/2006/main">
  <p:tag name="AS_UNIQUEID" val="660"/>
</p:tagLst>
</file>

<file path=ppt/tags/tag308.xml><?xml version="1.0" encoding="utf-8"?>
<p:tagLst xmlns:p="http://schemas.openxmlformats.org/presentationml/2006/main">
  <p:tag name="AS_UNIQUEID" val="661"/>
</p:tagLst>
</file>

<file path=ppt/tags/tag309.xml><?xml version="1.0" encoding="utf-8"?>
<p:tagLst xmlns:p="http://schemas.openxmlformats.org/presentationml/2006/main">
  <p:tag name="AS_UNIQUEID" val="662"/>
</p:tagLst>
</file>

<file path=ppt/tags/tag31.xml><?xml version="1.0" encoding="utf-8"?>
<p:tagLst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0.xml><?xml version="1.0" encoding="utf-8"?>
<p:tagLst xmlns:p="http://schemas.openxmlformats.org/presentationml/2006/main">
  <p:tag name="AS_UNIQUEID" val="663"/>
</p:tagLst>
</file>

<file path=ppt/tags/tag311.xml><?xml version="1.0" encoding="utf-8"?>
<p:tagLst xmlns:p="http://schemas.openxmlformats.org/presentationml/2006/main">
  <p:tag name="AS_UNIQUEID" val="664"/>
</p:tagLst>
</file>

<file path=ppt/tags/tag312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13.xml><?xml version="1.0" encoding="utf-8"?>
<p:tagLst xmlns:p="http://schemas.openxmlformats.org/presentationml/2006/main">
  <p:tag name="AS_UNIQUEID" val="665"/>
</p:tagLst>
</file>

<file path=ppt/tags/tag314.xml><?xml version="1.0" encoding="utf-8"?>
<p:tagLst xmlns:p="http://schemas.openxmlformats.org/presentationml/2006/main">
  <p:tag name="AS_UNIQUEID" val="666"/>
</p:tagLst>
</file>

<file path=ppt/tags/tag315.xml><?xml version="1.0" encoding="utf-8"?>
<p:tagLst xmlns:p="http://schemas.openxmlformats.org/presentationml/2006/main">
  <p:tag name="AS_UNIQUEID" val="667"/>
</p:tagLst>
</file>

<file path=ppt/tags/tag316.xml><?xml version="1.0" encoding="utf-8"?>
<p:tagLst xmlns:p="http://schemas.openxmlformats.org/presentationml/2006/main">
  <p:tag name="AS_UNIQUEID" val="668"/>
</p:tagLst>
</file>

<file path=ppt/tags/tag317.xml><?xml version="1.0" encoding="utf-8"?>
<p:tagLst xmlns:p="http://schemas.openxmlformats.org/presentationml/2006/main">
  <p:tag name="AS_UNIQUEID" val="669"/>
</p:tagLst>
</file>

<file path=ppt/tags/tag318.xml><?xml version="1.0" encoding="utf-8"?>
<p:tagLst xmlns:p="http://schemas.openxmlformats.org/presentationml/2006/main">
  <p:tag name="AS_UNIQUEID" val="670"/>
</p:tagLst>
</file>

<file path=ppt/tags/tag319.xml><?xml version="1.0" encoding="utf-8"?>
<p:tagLst xmlns:p="http://schemas.openxmlformats.org/presentationml/2006/main">
  <p:tag name="AS_UNIQUEID" val="671"/>
</p:tagLst>
</file>

<file path=ppt/tags/tag32.xml><?xml version="1.0" encoding="utf-8"?>
<p:tagLst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p="http://schemas.openxmlformats.org/presentationml/2006/main">
  <p:tag name="AS_UNIQUEID" val="672"/>
</p:tagLst>
</file>

<file path=ppt/tags/tag321.xml><?xml version="1.0" encoding="utf-8"?>
<p:tagLst xmlns:p="http://schemas.openxmlformats.org/presentationml/2006/main">
  <p:tag name="AS_UNIQUEID" val="673"/>
</p:tagLst>
</file>

<file path=ppt/tags/tag322.xml><?xml version="1.0" encoding="utf-8"?>
<p:tagLst xmlns:p="http://schemas.openxmlformats.org/presentationml/2006/main">
  <p:tag name="AS_UNIQUEID" val="674"/>
</p:tagLst>
</file>

<file path=ppt/tags/tag323.xml><?xml version="1.0" encoding="utf-8"?>
<p:tagLst xmlns:p="http://schemas.openxmlformats.org/presentationml/2006/main">
  <p:tag name="AS_UNIQUEID" val="675"/>
</p:tagLst>
</file>

<file path=ppt/tags/tag324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25.xml><?xml version="1.0" encoding="utf-8"?>
<p:tagLst xmlns:p="http://schemas.openxmlformats.org/presentationml/2006/main">
  <p:tag name="AS_UNIQUEID" val="676"/>
</p:tagLst>
</file>

<file path=ppt/tags/tag326.xml><?xml version="1.0" encoding="utf-8"?>
<p:tagLst xmlns:p="http://schemas.openxmlformats.org/presentationml/2006/main">
  <p:tag name="AS_UNIQUEID" val="677"/>
</p:tagLst>
</file>

<file path=ppt/tags/tag327.xml><?xml version="1.0" encoding="utf-8"?>
<p:tagLst xmlns:p="http://schemas.openxmlformats.org/presentationml/2006/main">
  <p:tag name="AS_UNIQUEID" val="678"/>
</p:tagLst>
</file>

<file path=ppt/tags/tag328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29.xml><?xml version="1.0" encoding="utf-8"?>
<p:tagLst xmlns:p="http://schemas.openxmlformats.org/presentationml/2006/main">
  <p:tag name="AS_UNIQUEID" val="679"/>
</p:tagLst>
</file>

<file path=ppt/tags/tag33.xml><?xml version="1.0" encoding="utf-8"?>
<p:tagLst xmlns:p="http://schemas.openxmlformats.org/presentationml/2006/main">
  <p:tag name="AS_UNIQUEID" val="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0.xml><?xml version="1.0" encoding="utf-8"?>
<p:tagLst xmlns:p="http://schemas.openxmlformats.org/presentationml/2006/main">
  <p:tag name="AS_UNIQUEID" val="680"/>
</p:tagLst>
</file>

<file path=ppt/tags/tag331.xml><?xml version="1.0" encoding="utf-8"?>
<p:tagLst xmlns:p="http://schemas.openxmlformats.org/presentationml/2006/main">
  <p:tag name="AS_UNIQUEID" val="681"/>
</p:tagLst>
</file>

<file path=ppt/tags/tag332.xml><?xml version="1.0" encoding="utf-8"?>
<p:tagLst xmlns:p="http://schemas.openxmlformats.org/presentationml/2006/main">
  <p:tag name="AS_UNIQUEID" val="682"/>
</p:tagLst>
</file>

<file path=ppt/tags/tag333.xml><?xml version="1.0" encoding="utf-8"?>
<p:tagLst xmlns:p="http://schemas.openxmlformats.org/presentationml/2006/main">
  <p:tag name="AS_UNIQUEID" val="683"/>
</p:tagLst>
</file>

<file path=ppt/tags/tag334.xml><?xml version="1.0" encoding="utf-8"?>
<p:tagLst xmlns:p="http://schemas.openxmlformats.org/presentationml/2006/main">
  <p:tag name="AS_UNIQUEID" val="684"/>
</p:tagLst>
</file>

<file path=ppt/tags/tag335.xml><?xml version="1.0" encoding="utf-8"?>
<p:tagLst xmlns:p="http://schemas.openxmlformats.org/presentationml/2006/main">
  <p:tag name="AS_UNIQUEID" val="685"/>
</p:tagLst>
</file>

<file path=ppt/tags/tag336.xml><?xml version="1.0" encoding="utf-8"?>
<p:tagLst xmlns:p="http://schemas.openxmlformats.org/presentationml/2006/main">
  <p:tag name="AS_UNIQUEID" val="686"/>
</p:tagLst>
</file>

<file path=ppt/tags/tag337.xml><?xml version="1.0" encoding="utf-8"?>
<p:tagLst xmlns:p="http://schemas.openxmlformats.org/presentationml/2006/main">
  <p:tag name="AS_UNIQUEID" val="687"/>
</p:tagLst>
</file>

<file path=ppt/tags/tag338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39.xml><?xml version="1.0" encoding="utf-8"?>
<p:tagLst xmlns:p="http://schemas.openxmlformats.org/presentationml/2006/main">
  <p:tag name="AS_UNIQUEID" val="688"/>
</p:tagLst>
</file>

<file path=ppt/tags/tag34.xml><?xml version="1.0" encoding="utf-8"?>
<p:tagLst xmlns:p="http://schemas.openxmlformats.org/presentationml/2006/main">
  <p:tag name="AS_UNIQUEID" val="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0.xml><?xml version="1.0" encoding="utf-8"?>
<p:tagLst xmlns:p="http://schemas.openxmlformats.org/presentationml/2006/main">
  <p:tag name="AS_UNIQUEID" val="689"/>
</p:tagLst>
</file>

<file path=ppt/tags/tag341.xml><?xml version="1.0" encoding="utf-8"?>
<p:tagLst xmlns:p="http://schemas.openxmlformats.org/presentationml/2006/main">
  <p:tag name="AS_UNIQUEID" val="690"/>
</p:tagLst>
</file>

<file path=ppt/tags/tag342.xml><?xml version="1.0" encoding="utf-8"?>
<p:tagLst xmlns:p="http://schemas.openxmlformats.org/presentationml/2006/main">
  <p:tag name="AS_UNIQUEID" val="691"/>
</p:tagLst>
</file>

<file path=ppt/tags/tag343.xml><?xml version="1.0" encoding="utf-8"?>
<p:tagLst xmlns:p="http://schemas.openxmlformats.org/presentationml/2006/main">
  <p:tag name="AS_UNIQUEID" val="692"/>
</p:tagLst>
</file>

<file path=ppt/tags/tag344.xml><?xml version="1.0" encoding="utf-8"?>
<p:tagLst xmlns:p="http://schemas.openxmlformats.org/presentationml/2006/main">
  <p:tag name="AS_UNIQUEID" val="693"/>
  <p:tag name="REFSHAPE" val="171522228"/>
</p:tagLst>
</file>

<file path=ppt/tags/tag345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46.xml><?xml version="1.0" encoding="utf-8"?>
<p:tagLst xmlns:p="http://schemas.openxmlformats.org/presentationml/2006/main">
  <p:tag name="AS_UNIQUEID" val="694"/>
</p:tagLst>
</file>

<file path=ppt/tags/tag347.xml><?xml version="1.0" encoding="utf-8"?>
<p:tagLst xmlns:p="http://schemas.openxmlformats.org/presentationml/2006/main">
  <p:tag name="AS_UNIQUEID" val="695"/>
</p:tagLst>
</file>

<file path=ppt/tags/tag348.xml><?xml version="1.0" encoding="utf-8"?>
<p:tagLst xmlns:p="http://schemas.openxmlformats.org/presentationml/2006/main">
  <p:tag name="AS_UNIQUEID" val="696"/>
</p:tagLst>
</file>

<file path=ppt/tags/tag349.xml><?xml version="1.0" encoding="utf-8"?>
<p:tagLst xmlns:p="http://schemas.openxmlformats.org/presentationml/2006/main">
  <p:tag name="AS_UNIQUEID" val="697"/>
</p:tagLst>
</file>

<file path=ppt/tags/tag35.xml><?xml version="1.0" encoding="utf-8"?>
<p:tagLst xmlns:p="http://schemas.openxmlformats.org/presentationml/2006/main">
  <p:tag name="AS_UNIQUEID" val="405"/>
</p:tagLst>
</file>

<file path=ppt/tags/tag350.xml><?xml version="1.0" encoding="utf-8"?>
<p:tagLst xmlns:p="http://schemas.openxmlformats.org/presentationml/2006/main">
  <p:tag name="AS_UNIQUEID" val="698"/>
</p:tagLst>
</file>

<file path=ppt/tags/tag351.xml><?xml version="1.0" encoding="utf-8"?>
<p:tagLst xmlns:p="http://schemas.openxmlformats.org/presentationml/2006/main">
  <p:tag name="AS_UNIQUEID" val="699"/>
</p:tagLst>
</file>

<file path=ppt/tags/tag352.xml><?xml version="1.0" encoding="utf-8"?>
<p:tagLst xmlns:p="http://schemas.openxmlformats.org/presentationml/2006/main">
  <p:tag name="AS_UNIQUEID" val="700"/>
</p:tagLst>
</file>

<file path=ppt/tags/tag353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54.xml><?xml version="1.0" encoding="utf-8"?>
<p:tagLst xmlns:p="http://schemas.openxmlformats.org/presentationml/2006/main">
  <p:tag name="AS_UNIQUEID" val="701"/>
</p:tagLst>
</file>

<file path=ppt/tags/tag355.xml><?xml version="1.0" encoding="utf-8"?>
<p:tagLst xmlns:p="http://schemas.openxmlformats.org/presentationml/2006/main">
  <p:tag name="AS_UNIQUEID" val="702"/>
  <p:tag name="KSO_WM_BEAUTIFY_FLAG" val="#wm#"/>
  <p:tag name="KSO_WM_TAG_VERSION" val="1.0"/>
  <p:tag name="KSO_WM_TEMPLATE_CATEGORY" val="custom"/>
  <p:tag name="KSO_WM_TEMPLATE_INDEX" val="20186733"/>
  <p:tag name="KSO_WM_UNIT_COMPATIBLE" val="0"/>
  <p:tag name="KSO_WM_UNIT_DIAGRAM_ISNUMVISUAL" val="0"/>
  <p:tag name="KSO_WM_UNIT_DIAGRAM_ISREFERUNIT" val="0"/>
  <p:tag name="KSO_WM_UNIT_HIGHLIGHT" val="0"/>
  <p:tag name="KSO_WM_UNIT_ID" val="custom20186733_7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356.xml><?xml version="1.0" encoding="utf-8"?>
<p:tagLst xmlns:p="http://schemas.openxmlformats.org/presentationml/2006/main">
  <p:tag name="AS_UNIQUEID" val="703"/>
  <p:tag name="KSO_WM_BEAUTIFY_FLAG" val="#wm#"/>
  <p:tag name="KSO_WM_TAG_VERSION" val="1.0"/>
  <p:tag name="KSO_WM_TEMPLATE_CATEGORY" val="custom"/>
  <p:tag name="KSO_WM_TEMPLATE_INDEX" val="20186733"/>
  <p:tag name="KSO_WM_UNIT_COMPATIBLE" val="0"/>
  <p:tag name="KSO_WM_UNIT_DIAGRAM_ISNUMVISUAL" val="0"/>
  <p:tag name="KSO_WM_UNIT_DIAGRAM_ISREFERUNIT" val="0"/>
  <p:tag name="KSO_WM_UNIT_HIGHLIGHT" val="0"/>
  <p:tag name="KSO_WM_UNIT_ID" val="custom20186733_7*b*1"/>
  <p:tag name="KSO_WM_UNIT_INDEX" val="1"/>
  <p:tag name="KSO_WM_UNIT_ISCONTENTSTITLE" val="0"/>
  <p:tag name="KSO_WM_UNIT_LAYERLEVEL" val="1"/>
  <p:tag name="KSO_WM_UNIT_NOCLEAR" val="0"/>
  <p:tag name="KSO_WM_UNIT_PRESET_TEXT" val="点击此处添加副标题"/>
  <p:tag name="KSO_WM_UNIT_TYPE" val="b"/>
  <p:tag name="KSO_WM_UNIT_VALUE" val="42"/>
</p:tagLst>
</file>

<file path=ppt/tags/tag357.xml><?xml version="1.0" encoding="utf-8"?>
<p:tagLst xmlns:p="http://schemas.openxmlformats.org/presentationml/2006/main">
  <p:tag name="AS_UNIQUEID" val="704"/>
</p:tagLst>
</file>

<file path=ppt/tags/tag358.xml><?xml version="1.0" encoding="utf-8"?>
<p:tagLst xmlns:p="http://schemas.openxmlformats.org/presentationml/2006/main">
  <p:tag name="AS_UNIQUEID" val="705"/>
</p:tagLst>
</file>

<file path=ppt/tags/tag359.xml><?xml version="1.0" encoding="utf-8"?>
<p:tagLst xmlns:p="http://schemas.openxmlformats.org/presentationml/2006/main">
  <p:tag name="KSO_WM_BEAUTIFY_FLAG" val="#wm#"/>
  <p:tag name="KSO_WM_SLIDE_ID" val="custom20186733_7"/>
  <p:tag name="KSO_WM_SLIDE_INDEX" val="7"/>
  <p:tag name="KSO_WM_SLIDE_ITEM_CNT" val="0"/>
  <p:tag name="KSO_WM_SLIDE_LAYOUT" val="a_b"/>
  <p:tag name="KSO_WM_SLIDE_LAYOUT_CNT" val="1_1"/>
  <p:tag name="KSO_WM_SLIDE_SUBTYPE" val="pureTxt"/>
  <p:tag name="KSO_WM_SLIDE_TYPE" val="sectionTitle"/>
  <p:tag name="KSO_WM_SPECIAL_SOURCE" val="bdnull"/>
  <p:tag name="KSO_WM_TAG_VERSION" val="1.0"/>
  <p:tag name="KSO_WM_TEMPLATE_CATEGORY" val="custom"/>
  <p:tag name="KSO_WM_TEMPLATE_COLOR_TYPE" val="1"/>
  <p:tag name="KSO_WM_TEMPLATE_INDEX" val="20186733"/>
  <p:tag name="KSO_WM_TEMPLATE_MASTER_TYPE" val="1"/>
  <p:tag name="KSO_WM_TEMPLATE_SUBCATEGORY" val="0"/>
</p:tagLst>
</file>

<file path=ppt/tags/tag36.xml><?xml version="1.0" encoding="utf-8"?>
<p:tagLst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AS_UNIQUEID" val="706"/>
</p:tagLst>
</file>

<file path=ppt/tags/tag361.xml><?xml version="1.0" encoding="utf-8"?>
<p:tagLst xmlns:p="http://schemas.openxmlformats.org/presentationml/2006/main">
  <p:tag name="AS_UNIQUEID" val="707"/>
</p:tagLst>
</file>

<file path=ppt/tags/tag362.xml><?xml version="1.0" encoding="utf-8"?>
<p:tagLst xmlns:p="http://schemas.openxmlformats.org/presentationml/2006/main">
  <p:tag name="AS_UNIQUEID" val="708"/>
</p:tagLst>
</file>

<file path=ppt/tags/tag363.xml><?xml version="1.0" encoding="utf-8"?>
<p:tagLst xmlns:p="http://schemas.openxmlformats.org/presentationml/2006/main">
  <p:tag name="AS_UNIQUEID" val="709"/>
</p:tagLst>
</file>

<file path=ppt/tags/tag364.xml><?xml version="1.0" encoding="utf-8"?>
<p:tagLst xmlns:p="http://schemas.openxmlformats.org/presentationml/2006/main">
  <p:tag name="AS_UNIQUEID" val="710"/>
</p:tagLst>
</file>

<file path=ppt/tags/tag365.xml><?xml version="1.0" encoding="utf-8"?>
<p:tagLst xmlns:p="http://schemas.openxmlformats.org/presentationml/2006/main">
  <p:tag name="AS_UNIQUEID" val="711"/>
</p:tagLst>
</file>

<file path=ppt/tags/tag366.xml><?xml version="1.0" encoding="utf-8"?>
<p:tagLst xmlns:p="http://schemas.openxmlformats.org/presentationml/2006/main">
  <p:tag name="AS_UNIQUEID" val="712"/>
</p:tagLst>
</file>

<file path=ppt/tags/tag367.xml><?xml version="1.0" encoding="utf-8"?>
<p:tagLst xmlns:p="http://schemas.openxmlformats.org/presentationml/2006/main">
  <p:tag name="AS_UNIQUEID" val="713"/>
</p:tagLst>
</file>

<file path=ppt/tags/tag368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69.xml><?xml version="1.0" encoding="utf-8"?>
<p:tagLst xmlns:p="http://schemas.openxmlformats.org/presentationml/2006/main">
  <p:tag name="AS_UNIQUEID" val="714"/>
</p:tagLst>
</file>

<file path=ppt/tags/tag37.xml><?xml version="1.0" encoding="utf-8"?>
<p:tagLst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AS_UNIQUEID" val="715"/>
</p:tagLst>
</file>

<file path=ppt/tags/tag371.xml><?xml version="1.0" encoding="utf-8"?>
<p:tagLst xmlns:p="http://schemas.openxmlformats.org/presentationml/2006/main">
  <p:tag name="AS_UNIQUEID" val="716"/>
</p:tagLst>
</file>

<file path=ppt/tags/tag372.xml><?xml version="1.0" encoding="utf-8"?>
<p:tagLst xmlns:p="http://schemas.openxmlformats.org/presentationml/2006/main">
  <p:tag name="AS_UNIQUEID" val="717"/>
</p:tagLst>
</file>

<file path=ppt/tags/tag373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74.xml><?xml version="1.0" encoding="utf-8"?>
<p:tagLst xmlns:p="http://schemas.openxmlformats.org/presentationml/2006/main">
  <p:tag name="AS_UNIQUEID" val="718"/>
</p:tagLst>
</file>

<file path=ppt/tags/tag375.xml><?xml version="1.0" encoding="utf-8"?>
<p:tagLst xmlns:p="http://schemas.openxmlformats.org/presentationml/2006/main">
  <p:tag name="AS_UNIQUEID" val="719"/>
</p:tagLst>
</file>

<file path=ppt/tags/tag376.xml><?xml version="1.0" encoding="utf-8"?>
<p:tagLst xmlns:p="http://schemas.openxmlformats.org/presentationml/2006/main">
  <p:tag name="AS_UNIQUEID" val="720"/>
</p:tagLst>
</file>

<file path=ppt/tags/tag377.xml><?xml version="1.0" encoding="utf-8"?>
<p:tagLst xmlns:p="http://schemas.openxmlformats.org/presentationml/2006/main">
  <p:tag name="AS_UNIQUEID" val="721"/>
</p:tagLst>
</file>

<file path=ppt/tags/tag378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79.xml><?xml version="1.0" encoding="utf-8"?>
<p:tagLst xmlns:p="http://schemas.openxmlformats.org/presentationml/2006/main">
  <p:tag name="AS_UNIQUEID" val="722"/>
</p:tagLst>
</file>

<file path=ppt/tags/tag38.xml><?xml version="1.0" encoding="utf-8"?>
<p:tagLst xmlns:p="http://schemas.openxmlformats.org/presentationml/2006/main">
  <p:tag name="AS_UNIQUEID" val="4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p="http://schemas.openxmlformats.org/presentationml/2006/main">
  <p:tag name="AS_UNIQUEID" val="723"/>
</p:tagLst>
</file>

<file path=ppt/tags/tag381.xml><?xml version="1.0" encoding="utf-8"?>
<p:tagLst xmlns:p="http://schemas.openxmlformats.org/presentationml/2006/main">
  <p:tag name="AS_UNIQUEID" val="724"/>
</p:tagLst>
</file>

<file path=ppt/tags/tag382.xml><?xml version="1.0" encoding="utf-8"?>
<p:tagLst xmlns:p="http://schemas.openxmlformats.org/presentationml/2006/main">
  <p:tag name="AS_UNIQUEID" val="725"/>
</p:tagLst>
</file>

<file path=ppt/tags/tag383.xml><?xml version="1.0" encoding="utf-8"?>
<p:tagLst xmlns:p="http://schemas.openxmlformats.org/presentationml/2006/main">
  <p:tag name="AS_UNIQUEID" val="726"/>
</p:tagLst>
</file>

<file path=ppt/tags/tag384.xml><?xml version="1.0" encoding="utf-8"?>
<p:tagLst xmlns:p="http://schemas.openxmlformats.org/presentationml/2006/main">
  <p:tag name="AS_UNIQUEID" val="727"/>
</p:tagLst>
</file>

<file path=ppt/tags/tag385.xml><?xml version="1.0" encoding="utf-8"?>
<p:tagLst xmlns:p="http://schemas.openxmlformats.org/presentationml/2006/main">
  <p:tag name="AS_UNIQUEID" val="728"/>
</p:tagLst>
</file>

<file path=ppt/tags/tag386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87.xml><?xml version="1.0" encoding="utf-8"?>
<p:tagLst xmlns:p="http://schemas.openxmlformats.org/presentationml/2006/main">
  <p:tag name="AS_UNIQUEID" val="729"/>
</p:tagLst>
</file>

<file path=ppt/tags/tag388.xml><?xml version="1.0" encoding="utf-8"?>
<p:tagLst xmlns:p="http://schemas.openxmlformats.org/presentationml/2006/main">
  <p:tag name="AS_UNIQUEID" val="730"/>
</p:tagLst>
</file>

<file path=ppt/tags/tag389.xml><?xml version="1.0" encoding="utf-8"?>
<p:tagLst xmlns:p="http://schemas.openxmlformats.org/presentationml/2006/main">
  <p:tag name="AS_UNIQUEID" val="731"/>
</p:tagLst>
</file>

<file path=ppt/tags/tag39.xml><?xml version="1.0" encoding="utf-8"?>
<p:tagLst xmlns:p="http://schemas.openxmlformats.org/presentationml/2006/main">
  <p:tag name="AS_UNIQUEID" val="4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391.xml><?xml version="1.0" encoding="utf-8"?>
<p:tagLst xmlns:p="http://schemas.openxmlformats.org/presentationml/2006/main">
  <p:tag name="AS_UNIQUEID" val="732"/>
</p:tagLst>
</file>

<file path=ppt/tags/tag392.xml><?xml version="1.0" encoding="utf-8"?>
<p:tagLst xmlns:p="http://schemas.openxmlformats.org/presentationml/2006/main">
  <p:tag name="AS_UNIQUEID" val="733"/>
</p:tagLst>
</file>

<file path=ppt/tags/tag393.xml><?xml version="1.0" encoding="utf-8"?>
<p:tagLst xmlns:p="http://schemas.openxmlformats.org/presentationml/2006/main">
  <p:tag name="AS_UNIQUEID" val="734"/>
</p:tagLst>
</file>

<file path=ppt/tags/tag394.xml><?xml version="1.0" encoding="utf-8"?>
<p:tagLst xmlns:p="http://schemas.openxmlformats.org/presentationml/2006/main">
  <p:tag name="AS_UNIQUEID" val="735"/>
</p:tagLst>
</file>

<file path=ppt/tags/tag395.xml><?xml version="1.0" encoding="utf-8"?>
<p:tagLst xmlns:p="http://schemas.openxmlformats.org/presentationml/2006/main">
  <p:tag name="AS_UNIQUEID" val="736"/>
</p:tagLst>
</file>

<file path=ppt/tags/tag396.xml><?xml version="1.0" encoding="utf-8"?>
<p:tagLst xmlns:p="http://schemas.openxmlformats.org/presentationml/2006/main">
  <p:tag name="AS_UNIQUEID" val="737"/>
</p:tagLst>
</file>

<file path=ppt/tags/tag397.xml><?xml version="1.0" encoding="utf-8"?>
<p:tagLst xmlns:p="http://schemas.openxmlformats.org/presentationml/2006/main">
  <p:tag name="AS_UNIQUEID" val="738"/>
</p:tagLst>
</file>

<file path=ppt/tags/tag398.xml><?xml version="1.0" encoding="utf-8"?>
<p:tagLst xmlns:p="http://schemas.openxmlformats.org/presentationml/2006/main">
  <p:tag name="AS_UNIQUEID" val="739"/>
</p:tagLst>
</file>

<file path=ppt/tags/tag399.xml><?xml version="1.0" encoding="utf-8"?>
<p:tagLst xmlns:p="http://schemas.openxmlformats.org/presentationml/2006/main">
  <p:tag name="AS_UNIQUEID" val="740"/>
</p:tagLst>
</file>

<file path=ppt/tags/tag4.xml><?xml version="1.0" encoding="utf-8"?>
<p:tagLst xmlns:p="http://schemas.openxmlformats.org/presentationml/2006/main">
  <p:tag name="AS_UNIQUEID" val="37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4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p="http://schemas.openxmlformats.org/presentationml/2006/main">
  <p:tag name="AS_UNIQUEID" val="741"/>
</p:tagLst>
</file>

<file path=ppt/tags/tag401.xml><?xml version="1.0" encoding="utf-8"?>
<p:tagLst xmlns:p="http://schemas.openxmlformats.org/presentationml/2006/main">
  <p:tag name="AS_UNIQUEID" val="742"/>
</p:tagLst>
</file>

<file path=ppt/tags/tag402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403.xml><?xml version="1.0" encoding="utf-8"?>
<p:tagLst xmlns:p="http://schemas.openxmlformats.org/presentationml/2006/main">
  <p:tag name="AS_UNIQUEID" val="743"/>
</p:tagLst>
</file>

<file path=ppt/tags/tag404.xml><?xml version="1.0" encoding="utf-8"?>
<p:tagLst xmlns:p="http://schemas.openxmlformats.org/presentationml/2006/main">
  <p:tag name="AS_UNIQUEID" val="744"/>
</p:tagLst>
</file>

<file path=ppt/tags/tag405.xml><?xml version="1.0" encoding="utf-8"?>
<p:tagLst xmlns:p="http://schemas.openxmlformats.org/presentationml/2006/main">
  <p:tag name="AS_UNIQUEID" val="745"/>
</p:tagLst>
</file>

<file path=ppt/tags/tag406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407.xml><?xml version="1.0" encoding="utf-8"?>
<p:tagLst xmlns:p="http://schemas.openxmlformats.org/presentationml/2006/main">
  <p:tag name="AS_UNIQUEID" val="746"/>
</p:tagLst>
</file>

<file path=ppt/tags/tag408.xml><?xml version="1.0" encoding="utf-8"?>
<p:tagLst xmlns:p="http://schemas.openxmlformats.org/presentationml/2006/main">
  <p:tag name="AS_UNIQUEID" val="747"/>
</p:tagLst>
</file>

<file path=ppt/tags/tag409.xml><?xml version="1.0" encoding="utf-8"?>
<p:tagLst xmlns:p="http://schemas.openxmlformats.org/presentationml/2006/main">
  <p:tag name="AS_UNIQUEID" val="748"/>
</p:tagLst>
</file>

<file path=ppt/tags/tag41.xml><?xml version="1.0" encoding="utf-8"?>
<p:tagLst xmlns:p="http://schemas.openxmlformats.org/presentationml/2006/main">
  <p:tag name="AS_UNIQUEID" val="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p="http://schemas.openxmlformats.org/presentationml/2006/main">
  <p:tag name="AS_UNIQUEID" val="749"/>
</p:tagLst>
</file>

<file path=ppt/tags/tag411.xml><?xml version="1.0" encoding="utf-8"?>
<p:tagLst xmlns:p="http://schemas.openxmlformats.org/presentationml/2006/main">
  <p:tag name="AS_UNIQUEID" val="750"/>
</p:tagLst>
</file>

<file path=ppt/tags/tag412.xml><?xml version="1.0" encoding="utf-8"?>
<p:tagLst xmlns:p="http://schemas.openxmlformats.org/presentationml/2006/main">
  <p:tag name="AS_UNIQUEID" val="751"/>
</p:tagLst>
</file>

<file path=ppt/tags/tag413.xml><?xml version="1.0" encoding="utf-8"?>
<p:tagLst xmlns:p="http://schemas.openxmlformats.org/presentationml/2006/main">
  <p:tag name="AS_UNIQUEID" val="752"/>
</p:tagLst>
</file>

<file path=ppt/tags/tag414.xml><?xml version="1.0" encoding="utf-8"?>
<p:tagLst xmlns:p="http://schemas.openxmlformats.org/presentationml/2006/main">
  <p:tag name="AS_UNIQUEID" val="753"/>
</p:tagLst>
</file>

<file path=ppt/tags/tag415.xml><?xml version="1.0" encoding="utf-8"?>
<p:tagLst xmlns:p="http://schemas.openxmlformats.org/presentationml/2006/main">
  <p:tag name="AS_UNIQUEID" val="754"/>
</p:tagLst>
</file>

<file path=ppt/tags/tag416.xml><?xml version="1.0" encoding="utf-8"?>
<p:tagLst xmlns:p="http://schemas.openxmlformats.org/presentationml/2006/main">
  <p:tag name="AS_UNIQUEID" val="755"/>
</p:tagLst>
</file>

<file path=ppt/tags/tag417.xml><?xml version="1.0" encoding="utf-8"?>
<p:tagLst xmlns:p="http://schemas.openxmlformats.org/presentationml/2006/main">
  <p:tag name="AS_UNIQUEID" val="756"/>
</p:tagLst>
</file>

<file path=ppt/tags/tag418.xml><?xml version="1.0" encoding="utf-8"?>
<p:tagLst xmlns:p="http://schemas.openxmlformats.org/presentationml/2006/main">
  <p:tag name="AS_UNIQUEID" val="757"/>
</p:tagLst>
</file>

<file path=ppt/tags/tag419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AS_UNIQUEID" val="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p="http://schemas.openxmlformats.org/presentationml/2006/main">
  <p:tag name="AS_UNIQUEID" val="758"/>
</p:tagLst>
</file>

<file path=ppt/tags/tag421.xml><?xml version="1.0" encoding="utf-8"?>
<p:tagLst xmlns:p="http://schemas.openxmlformats.org/presentationml/2006/main">
  <p:tag name="AS_UNIQUEID" val="759"/>
</p:tagLst>
</file>

<file path=ppt/tags/tag422.xml><?xml version="1.0" encoding="utf-8"?>
<p:tagLst xmlns:p="http://schemas.openxmlformats.org/presentationml/2006/main">
  <p:tag name="AS_UNIQUEID" val="760"/>
</p:tagLst>
</file>

<file path=ppt/tags/tag423.xml><?xml version="1.0" encoding="utf-8"?>
<p:tagLst xmlns:p="http://schemas.openxmlformats.org/presentationml/2006/main">
  <p:tag name="AS_UNIQUEID" val="761"/>
</p:tagLst>
</file>

<file path=ppt/tags/tag424.xml><?xml version="1.0" encoding="utf-8"?>
<p:tagLst xmlns:p="http://schemas.openxmlformats.org/presentationml/2006/main">
  <p:tag name="AS_UNIQUEID" val="762"/>
</p:tagLst>
</file>

<file path=ppt/tags/tag425.xml><?xml version="1.0" encoding="utf-8"?>
<p:tagLst xmlns:p="http://schemas.openxmlformats.org/presentationml/2006/main">
  <p:tag name="AS_UNIQUEID" val="763"/>
</p:tagLst>
</file>

<file path=ppt/tags/tag426.xml><?xml version="1.0" encoding="utf-8"?>
<p:tagLst xmlns:p="http://schemas.openxmlformats.org/presentationml/2006/main">
  <p:tag name="AS_UNIQUEID" val="764"/>
</p:tagLst>
</file>

<file path=ppt/tags/tag427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428.xml><?xml version="1.0" encoding="utf-8"?>
<p:tagLst xmlns:p="http://schemas.openxmlformats.org/presentationml/2006/main">
  <p:tag name="AS_UNIQUEID" val="765"/>
</p:tagLst>
</file>

<file path=ppt/tags/tag429.xml><?xml version="1.0" encoding="utf-8"?>
<p:tagLst xmlns:p="http://schemas.openxmlformats.org/presentationml/2006/main">
  <p:tag name="AS_UNIQUEID" val="766"/>
</p:tagLst>
</file>

<file path=ppt/tags/tag43.xml><?xml version="1.0" encoding="utf-8"?>
<p:tagLst xmlns:p="http://schemas.openxmlformats.org/presentationml/2006/main">
  <p:tag name="AS_UNIQUEID" val="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p="http://schemas.openxmlformats.org/presentationml/2006/main">
  <p:tag name="AS_UNIQUEID" val="767"/>
</p:tagLst>
</file>

<file path=ppt/tags/tag431.xml><?xml version="1.0" encoding="utf-8"?>
<p:tagLst xmlns:p="http://schemas.openxmlformats.org/presentationml/2006/main">
  <p:tag name="AS_UNIQUEID" val="768"/>
</p:tagLst>
</file>

<file path=ppt/tags/tag432.xml><?xml version="1.0" encoding="utf-8"?>
<p:tagLst xmlns:p="http://schemas.openxmlformats.org/presentationml/2006/main">
  <p:tag name="AS_UNIQUEID" val="769"/>
</p:tagLst>
</file>

<file path=ppt/tags/tag433.xml><?xml version="1.0" encoding="utf-8"?>
<p:tagLst xmlns:p="http://schemas.openxmlformats.org/presentationml/2006/main">
  <p:tag name="AS_UNIQUEID" val="770"/>
</p:tagLst>
</file>

<file path=ppt/tags/tag434.xml><?xml version="1.0" encoding="utf-8"?>
<p:tagLst xmlns:p="http://schemas.openxmlformats.org/presentationml/2006/main">
  <p:tag name="AS_UNIQUEID" val="771"/>
</p:tagLst>
</file>

<file path=ppt/tags/tag435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436.xml><?xml version="1.0" encoding="utf-8"?>
<p:tagLst xmlns:p="http://schemas.openxmlformats.org/presentationml/2006/main">
  <p:tag name="AS_UNIQUEID" val="772"/>
</p:tagLst>
</file>

<file path=ppt/tags/tag437.xml><?xml version="1.0" encoding="utf-8"?>
<p:tagLst xmlns:p="http://schemas.openxmlformats.org/presentationml/2006/main">
  <p:tag name="AS_UNIQUEID" val="773"/>
</p:tagLst>
</file>

<file path=ppt/tags/tag438.xml><?xml version="1.0" encoding="utf-8"?>
<p:tagLst xmlns:p="http://schemas.openxmlformats.org/presentationml/2006/main">
  <p:tag name="AS_UNIQUEID" val="774"/>
</p:tagLst>
</file>

<file path=ppt/tags/tag439.xml><?xml version="1.0" encoding="utf-8"?>
<p:tagLst xmlns:p="http://schemas.openxmlformats.org/presentationml/2006/main">
  <p:tag name="AS_UNIQUEID" val="775"/>
</p:tagLst>
</file>

<file path=ppt/tags/tag44.xml><?xml version="1.0" encoding="utf-8"?>
<p:tagLst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p="http://schemas.openxmlformats.org/presentationml/2006/main">
  <p:tag name="AS_UNIQUEID" val="776"/>
</p:tagLst>
</file>

<file path=ppt/tags/tag441.xml><?xml version="1.0" encoding="utf-8"?>
<p:tagLst xmlns:p="http://schemas.openxmlformats.org/presentationml/2006/main">
  <p:tag name="AS_UNIQUEID" val="777"/>
</p:tagLst>
</file>

<file path=ppt/tags/tag442.xml><?xml version="1.0" encoding="utf-8"?>
<p:tagLst xmlns:p="http://schemas.openxmlformats.org/presentationml/2006/main">
  <p:tag name="AS_UNIQUEID" val="778"/>
</p:tagLst>
</file>

<file path=ppt/tags/tag443.xml><?xml version="1.0" encoding="utf-8"?>
<p:tagLst xmlns:p="http://schemas.openxmlformats.org/presentationml/2006/main">
  <p:tag name="AS_UNIQUEID" val="779"/>
</p:tagLst>
</file>

<file path=ppt/tags/tag444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445.xml><?xml version="1.0" encoding="utf-8"?>
<p:tagLst xmlns:p="http://schemas.openxmlformats.org/presentationml/2006/main">
  <p:tag name="AS_UNIQUEID" val="780"/>
</p:tagLst>
</file>

<file path=ppt/tags/tag446.xml><?xml version="1.0" encoding="utf-8"?>
<p:tagLst xmlns:p="http://schemas.openxmlformats.org/presentationml/2006/main">
  <p:tag name="AS_UNIQUEID" val="781"/>
</p:tagLst>
</file>

<file path=ppt/tags/tag447.xml><?xml version="1.0" encoding="utf-8"?>
<p:tagLst xmlns:p="http://schemas.openxmlformats.org/presentationml/2006/main">
  <p:tag name="AS_UNIQUEID" val="782"/>
</p:tagLst>
</file>

<file path=ppt/tags/tag448.xml><?xml version="1.0" encoding="utf-8"?>
<p:tagLst xmlns:p="http://schemas.openxmlformats.org/presentationml/2006/main">
  <p:tag name="AS_UNIQUEID" val="783"/>
</p:tagLst>
</file>

<file path=ppt/tags/tag449.xml><?xml version="1.0" encoding="utf-8"?>
<p:tagLst xmlns:p="http://schemas.openxmlformats.org/presentationml/2006/main">
  <p:tag name="AS_UNIQUEID" val="784"/>
</p:tagLst>
</file>

<file path=ppt/tags/tag45.xml><?xml version="1.0" encoding="utf-8"?>
<p:tagLst xmlns:p="http://schemas.openxmlformats.org/presentationml/2006/main">
  <p:tag name="AS_UNIQUEID" val="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p="http://schemas.openxmlformats.org/presentationml/2006/main">
  <p:tag name="AS_UNIQUEID" val="785"/>
</p:tagLst>
</file>

<file path=ppt/tags/tag451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452.xml><?xml version="1.0" encoding="utf-8"?>
<p:tagLst xmlns:p="http://schemas.openxmlformats.org/presentationml/2006/main">
  <p:tag name="AS_UNIQUEID" val="786"/>
</p:tagLst>
</file>

<file path=ppt/tags/tag453.xml><?xml version="1.0" encoding="utf-8"?>
<p:tagLst xmlns:p="http://schemas.openxmlformats.org/presentationml/2006/main">
  <p:tag name="AS_UNIQUEID" val="787"/>
</p:tagLst>
</file>

<file path=ppt/tags/tag454.xml><?xml version="1.0" encoding="utf-8"?>
<p:tagLst xmlns:p="http://schemas.openxmlformats.org/presentationml/2006/main">
  <p:tag name="AS_UNIQUEID" val="788"/>
</p:tagLst>
</file>

<file path=ppt/tags/tag455.xml><?xml version="1.0" encoding="utf-8"?>
<p:tagLst xmlns:p="http://schemas.openxmlformats.org/presentationml/2006/main">
  <p:tag name="AS_UNIQUEID" val="789"/>
</p:tagLst>
</file>

<file path=ppt/tags/tag456.xml><?xml version="1.0" encoding="utf-8"?>
<p:tagLst xmlns:p="http://schemas.openxmlformats.org/presentationml/2006/main">
  <p:tag name="AS_UNIQUEID" val="790"/>
</p:tagLst>
</file>

<file path=ppt/tags/tag457.xml><?xml version="1.0" encoding="utf-8"?>
<p:tagLst xmlns:p="http://schemas.openxmlformats.org/presentationml/2006/main">
  <p:tag name="AS_UNIQUEID" val="791"/>
</p:tagLst>
</file>

<file path=ppt/tags/tag458.xml><?xml version="1.0" encoding="utf-8"?>
<p:tagLst xmlns:p="http://schemas.openxmlformats.org/presentationml/2006/main">
  <p:tag name="AS_UNIQUEID" val="792"/>
</p:tagLst>
</file>

<file path=ppt/tags/tag459.xml><?xml version="1.0" encoding="utf-8"?>
<p:tagLst xmlns:p="http://schemas.openxmlformats.org/presentationml/2006/main">
  <p:tag name="AS_UNIQUEID" val="793"/>
</p:tagLst>
</file>

<file path=ppt/tags/tag46.xml><?xml version="1.0" encoding="utf-8"?>
<p:tagLst xmlns:p="http://schemas.openxmlformats.org/presentationml/2006/main">
  <p:tag name="AS_UNIQUEID" val="416"/>
</p:tagLst>
</file>

<file path=ppt/tags/tag460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461.xml><?xml version="1.0" encoding="utf-8"?>
<p:tagLst xmlns:p="http://schemas.openxmlformats.org/presentationml/2006/main">
  <p:tag name="AS_UNIQUEID" val="794"/>
</p:tagLst>
</file>

<file path=ppt/tags/tag462.xml><?xml version="1.0" encoding="utf-8"?>
<p:tagLst xmlns:p="http://schemas.openxmlformats.org/presentationml/2006/main">
  <p:tag name="AS_UNIQUEID" val="795"/>
</p:tagLst>
</file>

<file path=ppt/tags/tag463.xml><?xml version="1.0" encoding="utf-8"?>
<p:tagLst xmlns:p="http://schemas.openxmlformats.org/presentationml/2006/main">
  <p:tag name="AS_UNIQUEID" val="796"/>
</p:tagLst>
</file>

<file path=ppt/tags/tag464.xml><?xml version="1.0" encoding="utf-8"?>
<p:tagLst xmlns:p="http://schemas.openxmlformats.org/presentationml/2006/main">
  <p:tag name="AS_UNIQUEID" val="797"/>
</p:tagLst>
</file>

<file path=ppt/tags/tag465.xml><?xml version="1.0" encoding="utf-8"?>
<p:tagLst xmlns:p="http://schemas.openxmlformats.org/presentationml/2006/main">
  <p:tag name="AS_UNIQUEID" val="798"/>
</p:tagLst>
</file>

<file path=ppt/tags/tag466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467.xml><?xml version="1.0" encoding="utf-8"?>
<p:tagLst xmlns:p="http://schemas.openxmlformats.org/presentationml/2006/main">
  <p:tag name="AS_UNIQUEID" val="799"/>
</p:tagLst>
</file>

<file path=ppt/tags/tag468.xml><?xml version="1.0" encoding="utf-8"?>
<p:tagLst xmlns:p="http://schemas.openxmlformats.org/presentationml/2006/main">
  <p:tag name="AS_UNIQUEID" val="800"/>
</p:tagLst>
</file>

<file path=ppt/tags/tag469.xml><?xml version="1.0" encoding="utf-8"?>
<p:tagLst xmlns:p="http://schemas.openxmlformats.org/presentationml/2006/main">
  <p:tag name="AS_UNIQUEID" val="801"/>
</p:tagLst>
</file>

<file path=ppt/tags/tag47.xml><?xml version="1.0" encoding="utf-8"?>
<p:tagLst xmlns:p="http://schemas.openxmlformats.org/presentationml/2006/main">
  <p:tag name="AS_UNIQUEID" val="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0.xml><?xml version="1.0" encoding="utf-8"?>
<p:tagLst xmlns:p="http://schemas.openxmlformats.org/presentationml/2006/main">
  <p:tag name="AS_UNIQUEID" val="802"/>
</p:tagLst>
</file>

<file path=ppt/tags/tag471.xml><?xml version="1.0" encoding="utf-8"?>
<p:tagLst xmlns:p="http://schemas.openxmlformats.org/presentationml/2006/main">
  <p:tag name="AS_UNIQUEID" val="803"/>
</p:tagLst>
</file>

<file path=ppt/tags/tag472.xml><?xml version="1.0" encoding="utf-8"?>
<p:tagLst xmlns:p="http://schemas.openxmlformats.org/presentationml/2006/main">
  <p:tag name="AS_UNIQUEID" val="804"/>
</p:tagLst>
</file>

<file path=ppt/tags/tag473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474.xml><?xml version="1.0" encoding="utf-8"?>
<p:tagLst xmlns:p="http://schemas.openxmlformats.org/presentationml/2006/main">
  <p:tag name="AS_UNIQUEID" val="805"/>
</p:tagLst>
</file>

<file path=ppt/tags/tag475.xml><?xml version="1.0" encoding="utf-8"?>
<p:tagLst xmlns:p="http://schemas.openxmlformats.org/presentationml/2006/main">
  <p:tag name="AS_UNIQUEID" val="806"/>
</p:tagLst>
</file>

<file path=ppt/tags/tag476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477.xml><?xml version="1.0" encoding="utf-8"?>
<p:tagLst xmlns:p="http://schemas.openxmlformats.org/presentationml/2006/main">
  <p:tag name="AS_UNIQUEID" val="807"/>
</p:tagLst>
</file>

<file path=ppt/tags/tag478.xml><?xml version="1.0" encoding="utf-8"?>
<p:tagLst xmlns:p="http://schemas.openxmlformats.org/presentationml/2006/main">
  <p:tag name="AS_UNIQUEID" val="808"/>
</p:tagLst>
</file>

<file path=ppt/tags/tag479.xml><?xml version="1.0" encoding="utf-8"?>
<p:tagLst xmlns:p="http://schemas.openxmlformats.org/presentationml/2006/main">
  <p:tag name="AS_UNIQUEID" val="809"/>
</p:tagLst>
</file>

<file path=ppt/tags/tag48.xml><?xml version="1.0" encoding="utf-8"?>
<p:tagLst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0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481.xml><?xml version="1.0" encoding="utf-8"?>
<p:tagLst xmlns:p="http://schemas.openxmlformats.org/presentationml/2006/main">
  <p:tag name="AS_UNIQUEID" val="810"/>
</p:tagLst>
</file>

<file path=ppt/tags/tag482.xml><?xml version="1.0" encoding="utf-8"?>
<p:tagLst xmlns:p="http://schemas.openxmlformats.org/presentationml/2006/main">
  <p:tag name="AS_UNIQUEID" val="811"/>
</p:tagLst>
</file>

<file path=ppt/tags/tag483.xml><?xml version="1.0" encoding="utf-8"?>
<p:tagLst xmlns:p="http://schemas.openxmlformats.org/presentationml/2006/main">
  <p:tag name="AS_UNIQUEID" val="812"/>
</p:tagLst>
</file>

<file path=ppt/tags/tag484.xml><?xml version="1.0" encoding="utf-8"?>
<p:tagLst xmlns:p="http://schemas.openxmlformats.org/presentationml/2006/main">
  <p:tag name="AS_UNIQUEID" val="813"/>
</p:tagLst>
</file>

<file path=ppt/tags/tag485.xml><?xml version="1.0" encoding="utf-8"?>
<p:tagLst xmlns:p="http://schemas.openxmlformats.org/presentationml/2006/main">
  <p:tag name="AS_UNIQUEID" val="814"/>
</p:tagLst>
</file>

<file path=ppt/tags/tag486.xml><?xml version="1.0" encoding="utf-8"?>
<p:tagLst xmlns:p="http://schemas.openxmlformats.org/presentationml/2006/main">
  <p:tag name="AS_UNIQUEID" val="815"/>
</p:tagLst>
</file>

<file path=ppt/tags/tag487.xml><?xml version="1.0" encoding="utf-8"?>
<p:tagLst xmlns:p="http://schemas.openxmlformats.org/presentationml/2006/main">
  <p:tag name="AS_UNIQUEID" val="816"/>
</p:tagLst>
</file>

<file path=ppt/tags/tag488.xml><?xml version="1.0" encoding="utf-8"?>
<p:tagLst xmlns:p="http://schemas.openxmlformats.org/presentationml/2006/main">
  <p:tag name="AS_UNIQUEID" val="817"/>
</p:tagLst>
</file>

<file path=ppt/tags/tag489.xml><?xml version="1.0" encoding="utf-8"?>
<p:tagLst xmlns:p="http://schemas.openxmlformats.org/presentationml/2006/main">
  <p:tag name="AS_UNIQUEID" val="818"/>
</p:tagLst>
</file>

<file path=ppt/tags/tag49.xml><?xml version="1.0" encoding="utf-8"?>
<p:tagLst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0.xml><?xml version="1.0" encoding="utf-8"?>
<p:tagLst xmlns:p="http://schemas.openxmlformats.org/presentationml/2006/main">
  <p:tag name="AS_UNIQUEID" val="819"/>
</p:tagLst>
</file>

<file path=ppt/tags/tag491.xml><?xml version="1.0" encoding="utf-8"?>
<p:tagLst xmlns:p="http://schemas.openxmlformats.org/presentationml/2006/main">
  <p:tag name="AS_UNIQUEID" val="820"/>
</p:tagLst>
</file>

<file path=ppt/tags/tag492.xml><?xml version="1.0" encoding="utf-8"?>
<p:tagLst xmlns:p="http://schemas.openxmlformats.org/presentationml/2006/main">
  <p:tag name="AS_UNIQUEID" val="821"/>
</p:tagLst>
</file>

<file path=ppt/tags/tag493.xml><?xml version="1.0" encoding="utf-8"?>
<p:tagLst xmlns:p="http://schemas.openxmlformats.org/presentationml/2006/main">
  <p:tag name="AS_UNIQUEID" val="822"/>
</p:tagLst>
</file>

<file path=ppt/tags/tag494.xml><?xml version="1.0" encoding="utf-8"?>
<p:tagLst xmlns:p="http://schemas.openxmlformats.org/presentationml/2006/main">
  <p:tag name="AS_UNIQUEID" val="823"/>
</p:tagLst>
</file>

<file path=ppt/tags/tag495.xml><?xml version="1.0" encoding="utf-8"?>
<p:tagLst xmlns:p="http://schemas.openxmlformats.org/presentationml/2006/main">
  <p:tag name="AS_UNIQUEID" val="824"/>
</p:tagLst>
</file>

<file path=ppt/tags/tag496.xml><?xml version="1.0" encoding="utf-8"?>
<p:tagLst xmlns:p="http://schemas.openxmlformats.org/presentationml/2006/main">
  <p:tag name="AS_UNIQUEID" val="825"/>
</p:tagLst>
</file>

<file path=ppt/tags/tag497.xml><?xml version="1.0" encoding="utf-8"?>
<p:tagLst xmlns:p="http://schemas.openxmlformats.org/presentationml/2006/main">
  <p:tag name="AS_UNIQUEID" val="826"/>
</p:tagLst>
</file>

<file path=ppt/tags/tag498.xml><?xml version="1.0" encoding="utf-8"?>
<p:tagLst xmlns:p="http://schemas.openxmlformats.org/presentationml/2006/main">
  <p:tag name="AS_UNIQUEID" val="827"/>
</p:tagLst>
</file>

<file path=ppt/tags/tag499.xml><?xml version="1.0" encoding="utf-8"?>
<p:tagLst xmlns:p="http://schemas.openxmlformats.org/presentationml/2006/main">
  <p:tag name="AS_UNIQUEID" val="828"/>
</p:tagLst>
</file>

<file path=ppt/tags/tag5.xml><?xml version="1.0" encoding="utf-8"?>
<p:tagLst xmlns:p="http://schemas.openxmlformats.org/presentationml/2006/main">
  <p:tag name="AS_UNIQUEID" val="37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0.xml><?xml version="1.0" encoding="utf-8"?>
<p:tagLst xmlns:p="http://schemas.openxmlformats.org/presentationml/2006/main">
  <p:tag name="AS_UNIQUEID" val="829"/>
</p:tagLst>
</file>

<file path=ppt/tags/tag501.xml><?xml version="1.0" encoding="utf-8"?>
<p:tagLst xmlns:p="http://schemas.openxmlformats.org/presentationml/2006/main">
  <p:tag name="AS_UNIQUEID" val="830"/>
</p:tagLst>
</file>

<file path=ppt/tags/tag502.xml><?xml version="1.0" encoding="utf-8"?>
<p:tagLst xmlns:p="http://schemas.openxmlformats.org/presentationml/2006/main">
  <p:tag name="AS_UNIQUEID" val="831"/>
</p:tagLst>
</file>

<file path=ppt/tags/tag503.xml><?xml version="1.0" encoding="utf-8"?>
<p:tagLst xmlns:p="http://schemas.openxmlformats.org/presentationml/2006/main">
  <p:tag name="KSO_WM_SPECIAL_SOURCE" val="bdnull"/>
</p:tagLst>
</file>

<file path=ppt/tags/tag504.xml><?xml version="1.0" encoding="utf-8"?>
<p:tagLst xmlns:p="http://schemas.openxmlformats.org/presentationml/2006/main">
  <p:tag name="AS_UNIQUEID" val="832"/>
</p:tagLst>
</file>

<file path=ppt/tags/tag505.xml><?xml version="1.0" encoding="utf-8"?>
<p:tagLst xmlns:p="http://schemas.openxmlformats.org/presentationml/2006/main">
  <p:tag name="AS_UNIQUEID" val="833"/>
</p:tagLst>
</file>

<file path=ppt/tags/tag506.xml><?xml version="1.0" encoding="utf-8"?>
<p:tagLst xmlns:p="http://schemas.openxmlformats.org/presentationml/2006/main">
  <p:tag name="AS_UNIQUEID" val="834"/>
</p:tagLst>
</file>

<file path=ppt/tags/tag507.xml><?xml version="1.0" encoding="utf-8"?>
<p:tagLst xmlns:p="http://schemas.openxmlformats.org/presentationml/2006/main">
  <p:tag name="AS_UNIQUEID" val="835"/>
</p:tagLst>
</file>

<file path=ppt/tags/tag508.xml><?xml version="1.0" encoding="utf-8"?>
<p:tagLst xmlns:p="http://schemas.openxmlformats.org/presentationml/2006/main">
  <p:tag name="AS_UNIQUEID" val="836"/>
</p:tagLst>
</file>

<file path=ppt/tags/tag509.xml><?xml version="1.0" encoding="utf-8"?>
<p:tagLst xmlns:p="http://schemas.openxmlformats.org/presentationml/2006/main">
  <p:tag name="AS_UNIQUEID" val="837"/>
</p:tagLst>
</file>

<file path=ppt/tags/tag51.xml><?xml version="1.0" encoding="utf-8"?>
<p:tagLst xmlns:p="http://schemas.openxmlformats.org/presentationml/2006/main">
  <p:tag name="AS_UNIQUEID" val="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0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511.xml><?xml version="1.0" encoding="utf-8"?>
<p:tagLst xmlns:p="http://schemas.openxmlformats.org/presentationml/2006/main">
  <p:tag name="AS_UNIQUEID" val="838"/>
</p:tagLst>
</file>

<file path=ppt/tags/tag512.xml><?xml version="1.0" encoding="utf-8"?>
<p:tagLst xmlns:p="http://schemas.openxmlformats.org/presentationml/2006/main">
  <p:tag name="AS_UNIQUEID" val="839"/>
</p:tagLst>
</file>

<file path=ppt/tags/tag513.xml><?xml version="1.0" encoding="utf-8"?>
<p:tagLst xmlns:p="http://schemas.openxmlformats.org/presentationml/2006/main">
  <p:tag name="AS_UNIQUEID" val="840"/>
</p:tagLst>
</file>

<file path=ppt/tags/tag514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515.xml><?xml version="1.0" encoding="utf-8"?>
<p:tagLst xmlns:p="http://schemas.openxmlformats.org/presentationml/2006/main">
  <p:tag name="AS_UNIQUEID" val="841"/>
</p:tagLst>
</file>

<file path=ppt/tags/tag516.xml><?xml version="1.0" encoding="utf-8"?>
<p:tagLst xmlns:p="http://schemas.openxmlformats.org/presentationml/2006/main">
  <p:tag name="AS_UNIQUEID" val="842"/>
</p:tagLst>
</file>

<file path=ppt/tags/tag517.xml><?xml version="1.0" encoding="utf-8"?>
<p:tagLst xmlns:p="http://schemas.openxmlformats.org/presentationml/2006/main">
  <p:tag name="AS_UNIQUEID" val="843"/>
</p:tagLst>
</file>

<file path=ppt/tags/tag518.xml><?xml version="1.0" encoding="utf-8"?>
<p:tagLst xmlns:p="http://schemas.openxmlformats.org/presentationml/2006/main">
  <p:tag name="AS_UNIQUEID" val="844"/>
</p:tagLst>
</file>

<file path=ppt/tags/tag519.xml><?xml version="1.0" encoding="utf-8"?>
<p:tagLst xmlns:p="http://schemas.openxmlformats.org/presentationml/2006/main">
  <p:tag name="AS_UNIQUEID" val="845"/>
</p:tagLst>
</file>

<file path=ppt/tags/tag52.xml><?xml version="1.0" encoding="utf-8"?>
<p:tagLst xmlns:p="http://schemas.openxmlformats.org/presentationml/2006/main">
  <p:tag name="AS_UNIQUEID" val="422"/>
</p:tagLst>
</file>

<file path=ppt/tags/tag520.xml><?xml version="1.0" encoding="utf-8"?>
<p:tagLst xmlns:p="http://schemas.openxmlformats.org/presentationml/2006/main">
  <p:tag name="AS_UNIQUEID" val="846"/>
</p:tagLst>
</file>

<file path=ppt/tags/tag521.xml><?xml version="1.0" encoding="utf-8"?>
<p:tagLst xmlns:p="http://schemas.openxmlformats.org/presentationml/2006/main">
  <p:tag name="AS_UNIQUEID" val="847"/>
</p:tagLst>
</file>

<file path=ppt/tags/tag522.xml><?xml version="1.0" encoding="utf-8"?>
<p:tagLst xmlns:p="http://schemas.openxmlformats.org/presentationml/2006/main">
  <p:tag name="AS_UNIQUEID" val="848"/>
</p:tagLst>
</file>

<file path=ppt/tags/tag523.xml><?xml version="1.0" encoding="utf-8"?>
<p:tagLst xmlns:p="http://schemas.openxmlformats.org/presentationml/2006/main">
  <p:tag name="AS_UNIQUEID" val="849"/>
</p:tagLst>
</file>

<file path=ppt/tags/tag524.xml><?xml version="1.0" encoding="utf-8"?>
<p:tagLst xmlns:p="http://schemas.openxmlformats.org/presentationml/2006/main">
  <p:tag name="AS_UNIQUEID" val="850"/>
</p:tagLst>
</file>

<file path=ppt/tags/tag525.xml><?xml version="1.0" encoding="utf-8"?>
<p:tagLst xmlns:p="http://schemas.openxmlformats.org/presentationml/2006/main">
  <p:tag name="AS_UNIQUEID" val="851"/>
</p:tagLst>
</file>

<file path=ppt/tags/tag526.xml><?xml version="1.0" encoding="utf-8"?>
<p:tagLst xmlns:p="http://schemas.openxmlformats.org/presentationml/2006/main">
  <p:tag name="KSO_WM_SPECIAL_SOURCE" val="bdnull"/>
  <p:tag name="KSO_WM_TEMPLATE_CATEGORY" val="custom"/>
  <p:tag name="KSO_WM_TEMPLATE_INDEX" val="20204750"/>
</p:tagLst>
</file>

<file path=ppt/tags/tag527.xml><?xml version="1.0" encoding="utf-8"?>
<p:tagLst xmlns:p="http://schemas.openxmlformats.org/presentationml/2006/main">
  <p:tag name="AS_UNIQUEID" val="852"/>
</p:tagLst>
</file>

<file path=ppt/tags/tag528.xml><?xml version="1.0" encoding="utf-8"?>
<p:tagLst xmlns:p="http://schemas.openxmlformats.org/presentationml/2006/main">
  <p:tag name="AS_UNIQUEID" val="341"/>
</p:tagLst>
</file>

<file path=ppt/tags/tag529.xml><?xml version="1.0" encoding="utf-8"?>
<p:tagLst xmlns:p="http://schemas.openxmlformats.org/presentationml/2006/main">
  <p:tag name="AS_UNIQUEID" val="342"/>
</p:tagLst>
</file>

<file path=ppt/tags/tag53.xml><?xml version="1.0" encoding="utf-8"?>
<p:tagLst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0.xml><?xml version="1.0" encoding="utf-8"?>
<p:tagLst xmlns:p="http://schemas.openxmlformats.org/presentationml/2006/main">
  <p:tag name="AS_UNIQUEID" val="343"/>
</p:tagLst>
</file>

<file path=ppt/tags/tag531.xml><?xml version="1.0" encoding="utf-8"?>
<p:tagLst xmlns:p="http://schemas.openxmlformats.org/presentationml/2006/main">
  <p:tag name="AS_UNIQUEID" val="344"/>
</p:tagLst>
</file>

<file path=ppt/tags/tag532.xml><?xml version="1.0" encoding="utf-8"?>
<p:tagLst xmlns:p="http://schemas.openxmlformats.org/presentationml/2006/main">
  <p:tag name="AS_UNIQUEID" val="345"/>
</p:tagLst>
</file>

<file path=ppt/tags/tag533.xml><?xml version="1.0" encoding="utf-8"?>
<p:tagLst xmlns:p="http://schemas.openxmlformats.org/presentationml/2006/main">
  <p:tag name="AS_UNIQUEID" val="346"/>
</p:tagLst>
</file>

<file path=ppt/tags/tag534.xml><?xml version="1.0" encoding="utf-8"?>
<p:tagLst xmlns:p="http://schemas.openxmlformats.org/presentationml/2006/main">
  <p:tag name="AS_UNIQUEID" val="347"/>
</p:tagLst>
</file>

<file path=ppt/tags/tag535.xml><?xml version="1.0" encoding="utf-8"?>
<p:tagLst xmlns:p="http://schemas.openxmlformats.org/presentationml/2006/main">
  <p:tag name="AS_UNIQUEID" val="348"/>
</p:tagLst>
</file>

<file path=ppt/tags/tag536.xml><?xml version="1.0" encoding="utf-8"?>
<p:tagLst xmlns:p="http://schemas.openxmlformats.org/presentationml/2006/main">
  <p:tag name="AS_UNIQUEID" val="349"/>
</p:tagLst>
</file>

<file path=ppt/tags/tag537.xml><?xml version="1.0" encoding="utf-8"?>
<p:tagLst xmlns:p="http://schemas.openxmlformats.org/presentationml/2006/main">
  <p:tag name="AS_UNIQUEID" val="350"/>
</p:tagLst>
</file>

<file path=ppt/tags/tag538.xml><?xml version="1.0" encoding="utf-8"?>
<p:tagLst xmlns:p="http://schemas.openxmlformats.org/presentationml/2006/main">
  <p:tag name="AS_UNIQUEID" val="351"/>
</p:tagLst>
</file>

<file path=ppt/tags/tag539.xml><?xml version="1.0" encoding="utf-8"?>
<p:tagLst xmlns:p="http://schemas.openxmlformats.org/presentationml/2006/main">
  <p:tag name="AS_UNIQUEID" val="352"/>
</p:tagLst>
</file>

<file path=ppt/tags/tag54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0.xml><?xml version="1.0" encoding="utf-8"?>
<p:tagLst xmlns:p="http://schemas.openxmlformats.org/presentationml/2006/main">
  <p:tag name="AS_UNIQUEID" val="353"/>
</p:tagLst>
</file>

<file path=ppt/tags/tag541.xml><?xml version="1.0" encoding="utf-8"?>
<p:tagLst xmlns:p="http://schemas.openxmlformats.org/presentationml/2006/main">
  <p:tag name="AS_UNIQUEID" val="354"/>
</p:tagLst>
</file>

<file path=ppt/tags/tag542.xml><?xml version="1.0" encoding="utf-8"?>
<p:tagLst xmlns:p="http://schemas.openxmlformats.org/presentationml/2006/main">
  <p:tag name="AS_UNIQUEID" val="355"/>
</p:tagLst>
</file>

<file path=ppt/tags/tag543.xml><?xml version="1.0" encoding="utf-8"?>
<p:tagLst xmlns:p="http://schemas.openxmlformats.org/presentationml/2006/main">
  <p:tag name="AS_UNIQUEID" val="356"/>
</p:tagLst>
</file>

<file path=ppt/tags/tag544.xml><?xml version="1.0" encoding="utf-8"?>
<p:tagLst xmlns:p="http://schemas.openxmlformats.org/presentationml/2006/main">
  <p:tag name="AS_UNIQUEID" val="357"/>
</p:tagLst>
</file>

<file path=ppt/tags/tag545.xml><?xml version="1.0" encoding="utf-8"?>
<p:tagLst xmlns:p="http://schemas.openxmlformats.org/presentationml/2006/main">
  <p:tag name="AS_UNIQUEID" val="358"/>
</p:tagLst>
</file>

<file path=ppt/tags/tag546.xml><?xml version="1.0" encoding="utf-8"?>
<p:tagLst xmlns:p="http://schemas.openxmlformats.org/presentationml/2006/main">
  <p:tag name="AS_UNIQUEID" val="359"/>
</p:tagLst>
</file>

<file path=ppt/tags/tag547.xml><?xml version="1.0" encoding="utf-8"?>
<p:tagLst xmlns:p="http://schemas.openxmlformats.org/presentationml/2006/main">
  <p:tag name="AS_UNIQUEID" val="360"/>
</p:tagLst>
</file>

<file path=ppt/tags/tag548.xml><?xml version="1.0" encoding="utf-8"?>
<p:tagLst xmlns:p="http://schemas.openxmlformats.org/presentationml/2006/main">
  <p:tag name="AS_UNIQUEID" val="361"/>
</p:tagLst>
</file>

<file path=ppt/tags/tag549.xml><?xml version="1.0" encoding="utf-8"?>
<p:tagLst xmlns:p="http://schemas.openxmlformats.org/presentationml/2006/main">
  <p:tag name="AS_UNIQUEID" val="362"/>
</p:tagLst>
</file>

<file path=ppt/tags/tag55.xml><?xml version="1.0" encoding="utf-8"?>
<p:tagLst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0.xml><?xml version="1.0" encoding="utf-8"?>
<p:tagLst xmlns:p="http://schemas.openxmlformats.org/presentationml/2006/main">
  <p:tag name="AS_UNIQUEID" val="363"/>
</p:tagLst>
</file>

<file path=ppt/tags/tag551.xml><?xml version="1.0" encoding="utf-8"?>
<p:tagLst xmlns:p="http://schemas.openxmlformats.org/presentationml/2006/main">
  <p:tag name="AS_UNIQUEID" val="364"/>
</p:tagLst>
</file>

<file path=ppt/tags/tag552.xml><?xml version="1.0" encoding="utf-8"?>
<p:tagLst xmlns:p="http://schemas.openxmlformats.org/presentationml/2006/main">
  <p:tag name="AS_UNIQUEID" val="365"/>
</p:tagLst>
</file>

<file path=ppt/tags/tag553.xml><?xml version="1.0" encoding="utf-8"?>
<p:tagLst xmlns:p="http://schemas.openxmlformats.org/presentationml/2006/main">
  <p:tag name="AS_UNIQUEID" val="366"/>
</p:tagLst>
</file>

<file path=ppt/tags/tag554.xml><?xml version="1.0" encoding="utf-8"?>
<p:tagLst xmlns:p="http://schemas.openxmlformats.org/presentationml/2006/main">
  <p:tag name="AS_UNIQUEID" val="367"/>
</p:tagLst>
</file>

<file path=ppt/tags/tag555.xml><?xml version="1.0" encoding="utf-8"?>
<p:tagLst xmlns:p="http://schemas.openxmlformats.org/presentationml/2006/main">
  <p:tag name="AS_UNIQUEID" val="368"/>
</p:tagLst>
</file>

<file path=ppt/tags/tag556.xml><?xml version="1.0" encoding="utf-8"?>
<p:tagLst xmlns:p="http://schemas.openxmlformats.org/presentationml/2006/main">
  <p:tag name="AS_UNIQUEID" val="369"/>
</p:tagLst>
</file>

<file path=ppt/tags/tag557.xml><?xml version="1.0" encoding="utf-8"?>
<p:tagLst xmlns:p="http://schemas.openxmlformats.org/presentationml/2006/main">
  <p:tag name="AS_UNIQUEID" val="370"/>
</p:tagLst>
</file>

<file path=ppt/tags/tag558.xml><?xml version="1.0" encoding="utf-8"?>
<p:tagLst xmlns:p="http://schemas.openxmlformats.org/presentationml/2006/main">
  <p:tag name="KSO_WM_SPECIAL_SOURCE" val="bdnull"/>
</p:tagLst>
</file>

<file path=ppt/tags/tag559.xml><?xml version="1.0" encoding="utf-8"?>
<p:tagLst xmlns:p="http://schemas.openxmlformats.org/presentationml/2006/main">
  <p:tag name="AS_UNIQUEID" val="853"/>
</p:tagLst>
</file>

<file path=ppt/tags/tag56.xml><?xml version="1.0" encoding="utf-8"?>
<p:tagLst xmlns:p="http://schemas.openxmlformats.org/presentationml/2006/main">
  <p:tag name="AS_UNIQUEID" val="426"/>
</p:tagLst>
</file>

<file path=ppt/tags/tag560.xml><?xml version="1.0" encoding="utf-8"?>
<p:tagLst xmlns:p="http://schemas.openxmlformats.org/presentationml/2006/main">
  <p:tag name="AS_UNIQUEID" val="854"/>
</p:tagLst>
</file>

<file path=ppt/tags/tag561.xml><?xml version="1.0" encoding="utf-8"?>
<p:tagLst xmlns:p="http://schemas.openxmlformats.org/presentationml/2006/main">
  <p:tag name="AS_UNIQUEID" val="855"/>
</p:tagLst>
</file>

<file path=ppt/tags/tag56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563.xml><?xml version="1.0" encoding="utf-8"?>
<p:tagLst xmlns:p="http://schemas.openxmlformats.org/presentationml/2006/main">
  <p:tag name="AS_UNIQUEID" val="856"/>
</p:tagLst>
</file>

<file path=ppt/tags/tag564.xml><?xml version="1.0" encoding="utf-8"?>
<p:tagLst xmlns:p="http://schemas.openxmlformats.org/presentationml/2006/main">
  <p:tag name="AS_UNIQUEID" val="857"/>
</p:tagLst>
</file>

<file path=ppt/tags/tag565.xml><?xml version="1.0" encoding="utf-8"?>
<p:tagLst xmlns:p="http://schemas.openxmlformats.org/presentationml/2006/main">
  <p:tag name="AS_UNIQUEID" val="858"/>
</p:tagLst>
</file>

<file path=ppt/tags/tag566.xml><?xml version="1.0" encoding="utf-8"?>
<p:tagLst xmlns:p="http://schemas.openxmlformats.org/presentationml/2006/main">
  <p:tag name="AS_UNIQUEID" val="859"/>
</p:tagLst>
</file>

<file path=ppt/tags/tag567.xml><?xml version="1.0" encoding="utf-8"?>
<p:tagLst xmlns:p="http://schemas.openxmlformats.org/presentationml/2006/main">
  <p:tag name="AS_UNIQUEID" val="860"/>
</p:tagLst>
</file>

<file path=ppt/tags/tag568.xml><?xml version="1.0" encoding="utf-8"?>
<p:tagLst xmlns:p="http://schemas.openxmlformats.org/presentationml/2006/main">
  <p:tag name="AS_UNIQUEID" val="861"/>
</p:tagLst>
</file>

<file path=ppt/tags/tag569.xml><?xml version="1.0" encoding="utf-8"?>
<p:tagLst xmlns:p="http://schemas.openxmlformats.org/presentationml/2006/main">
  <p:tag name="AS_UNIQUEID" val="862"/>
</p:tagLst>
</file>

<file path=ppt/tags/tag57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571.xml><?xml version="1.0" encoding="utf-8"?>
<p:tagLst xmlns:p="http://schemas.openxmlformats.org/presentationml/2006/main">
  <p:tag name="AS_UNIQUEID" val="863"/>
</p:tagLst>
</file>

<file path=ppt/tags/tag572.xml><?xml version="1.0" encoding="utf-8"?>
<p:tagLst xmlns:p="http://schemas.openxmlformats.org/presentationml/2006/main">
  <p:tag name="AS_UNIQUEID" val="864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33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内容"/>
  <p:tag name="KSO_WM_UNIT_TYPE" val="b"/>
  <p:tag name="KSO_WM_UNIT_VALUE" val="18"/>
</p:tagLst>
</file>

<file path=ppt/tags/tag573.xml><?xml version="1.0" encoding="utf-8"?>
<p:tagLst xmlns:p="http://schemas.openxmlformats.org/presentationml/2006/main">
  <p:tag name="AS_UNIQUEID" val="865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33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YPE" val="a"/>
</p:tagLst>
</file>

<file path=ppt/tags/tag574.xml><?xml version="1.0" encoding="utf-8"?>
<p:tagLst xmlns:p="http://schemas.openxmlformats.org/presentationml/2006/main">
  <p:tag name="AS_UNIQUEID" val="866"/>
</p:tagLst>
</file>

<file path=ppt/tags/tag575.xml><?xml version="1.0" encoding="utf-8"?>
<p:tagLst xmlns:p="http://schemas.openxmlformats.org/presentationml/2006/main">
  <p:tag name="KSO_WM_BEAUTIFY_FLAG" val="#wm#"/>
  <p:tag name="KSO_WM_SLIDE_ID" val="custom20204136_33"/>
  <p:tag name="KSO_WM_SLIDE_INDEX" val="33"/>
  <p:tag name="KSO_WM_SLIDE_ITEM_CNT" val="0"/>
  <p:tag name="KSO_WM_SLIDE_LAYOUT" val="a_b"/>
  <p:tag name="KSO_WM_SLIDE_LAYOUT_CNT" val="1_1"/>
  <p:tag name="KSO_WM_SLIDE_SUBTYPE" val="pureTxt"/>
  <p:tag name="KSO_WM_SLIDE_TYPE" val="endPage"/>
  <p:tag name="KSO_WM_SPECIAL_SOURCE" val="bdnull"/>
  <p:tag name="KSO_WM_TAG_VERSION" val="1.0"/>
  <p:tag name="KSO_WM_TEMPLATE_CATEGORY" val="custom"/>
  <p:tag name="KSO_WM_TEMPLATE_COLOR_TYPE" val="1"/>
  <p:tag name="KSO_WM_TEMPLATE_INDEX" val="20204136"/>
  <p:tag name="KSO_WM_TEMPLATE_MASTER_TYPE" val="1"/>
  <p:tag name="KSO_WM_TEMPLATE_SUBCATEGORY" val="0"/>
</p:tagLst>
</file>

<file path=ppt/tags/tag576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58.xml><?xml version="1.0" encoding="utf-8"?>
<p:tagLst xmlns:p="http://schemas.openxmlformats.org/presentationml/2006/main">
  <p:tag name="AS_UNIQUEID" val="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AS_UNIQUEID" val="37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AS_UNIQUEID" val="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AS_UNIQUEID" val="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AS_UNIQUEID" val="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AS_UNIQUEID" val="435"/>
</p:tagLst>
</file>

<file path=ppt/tags/tag66.xml><?xml version="1.0" encoding="utf-8"?>
<p:tagLst xmlns:p="http://schemas.openxmlformats.org/presentationml/2006/main">
  <p:tag name="AS_UNIQUEID" val="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AS_UNIQUEID" val="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AS_UNIQUEID" val="4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AS_UNIQUEID" val="4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AS_UNIQUEID" val="37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AS_UNIQUEID" val="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AS_UNIQUEID" val="4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AS_UNIQUEID" val="4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AS_UNIQUEID" val="443"/>
</p:tagLst>
</file>

<file path=ppt/tags/tag74.xml><?xml version="1.0" encoding="utf-8"?>
<p:tagLst xmlns:p="http://schemas.openxmlformats.org/presentationml/2006/main">
  <p:tag name="AS_UNIQUEID" val="4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AS_UNIQUEID" val="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AS_UNIQUEID" val="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AS_UNIQUEID" val="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AS_UNIQUEID" val="4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p="http://schemas.openxmlformats.org/presentationml/2006/main">
  <p:tag name="AS_UNIQUEID" val="4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AS_UNIQUEID" val="37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0.xml><?xml version="1.0" encoding="utf-8"?>
<p:tagLst xmlns:p="http://schemas.openxmlformats.org/presentationml/2006/main">
  <p:tag name="AS_UNIQUEID" val="450"/>
</p:tagLst>
</file>

<file path=ppt/tags/tag81.xml><?xml version="1.0" encoding="utf-8"?>
<p:tagLst xmlns:p="http://schemas.openxmlformats.org/presentationml/2006/main">
  <p:tag name="AS_UNIQUEID" val="4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AS_UNIQUEID" val="4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AS_UNIQUEID" val="4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AS_UNIQUEID" val="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AS_UNIQUEID" val="4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AS_UNIQUEID" val="4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AS_UNIQUEID" val="4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AS_UNIQUEID" val="458"/>
</p:tagLst>
</file>

<file path=ppt/tags/tag89.xml><?xml version="1.0" encoding="utf-8"?>
<p:tagLst xmlns:p="http://schemas.openxmlformats.org/presentationml/2006/main">
  <p:tag name="AS_UNIQUEID" val="45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AS_UNIQUEID" val="37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AS_UNIQUEID" val="46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p="http://schemas.openxmlformats.org/presentationml/2006/main">
  <p:tag name="AS_UNIQUEID" val="46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AS_UNIQUEID" val="46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AS_UNIQUEID" val="46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p="http://schemas.openxmlformats.org/presentationml/2006/main">
  <p:tag name="AS_UNIQUEID" val="46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p="http://schemas.openxmlformats.org/presentationml/2006/main">
  <p:tag name="AS_UNIQUEID" val="465"/>
</p:tagLst>
</file>

<file path=ppt/tags/tag96.xml><?xml version="1.0" encoding="utf-8"?>
<p:tagLst xmlns:p="http://schemas.openxmlformats.org/presentationml/2006/main">
  <p:tag name="AS_UNIQUEID" val="466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AS_UNIQUEID" val="46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AS_UNIQUEID" val="46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AS_UNIQUEID" val="46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1422">
      <a:dk1>
        <a:sysClr val="windowText" lastClr="000000"/>
      </a:dk1>
      <a:lt1>
        <a:sysClr val="window" lastClr="FFFEFF"/>
      </a:lt1>
      <a:dk2>
        <a:srgbClr val="EFEAEB"/>
      </a:dk2>
      <a:lt2>
        <a:srgbClr val="FFFFFF"/>
      </a:lt2>
      <a:accent1>
        <a:srgbClr val="BA2631"/>
      </a:accent1>
      <a:accent2>
        <a:srgbClr val="D36E83"/>
      </a:accent2>
      <a:accent3>
        <a:srgbClr val="ECB5D6"/>
      </a:accent3>
      <a:accent4>
        <a:srgbClr val="DBB5F1"/>
      </a:accent4>
      <a:accent5>
        <a:srgbClr val="A06ED6"/>
      </a:accent5>
      <a:accent6>
        <a:srgbClr val="6526B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306</Paragraphs>
  <Slides>49</Slides>
  <Notes>2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baseType="lpstr" size="50">
      <vt:lpstr>1_Office 主题​​</vt:lpstr>
      <vt:lpstr>文言文阅读十一讲</vt:lpstr>
      <vt:lpstr>学习目标：</vt:lpstr>
      <vt:lpstr>高考文言文翻译题的命题规律</vt:lpstr>
      <vt:lpstr>翻译的原则：</vt:lpstr>
      <vt:lpstr>文言翻译的种类：</vt:lpstr>
      <vt:lpstr>温故知新：翻译下列句子</vt:lpstr>
      <vt:lpstr>文言文翻译的四种意识</vt:lpstr>
      <vt:lpstr>Slide 8</vt:lpstr>
      <vt:lpstr>二、语境意识</vt:lpstr>
      <vt:lpstr>Slide 10</vt:lpstr>
      <vt:lpstr>Slide 11</vt:lpstr>
      <vt:lpstr>Slide 12</vt:lpstr>
      <vt:lpstr>Slide 13</vt:lpstr>
      <vt:lpstr>留</vt:lpstr>
      <vt:lpstr>指出下面句子中可以保留的部分。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翻译句子，有何共同特点？翻译时要注意什么？</vt:lpstr>
      <vt:lpstr>翻译句子，说说这些句子有何共同特点？翻译要注意什么？</vt:lpstr>
      <vt:lpstr>翻译句子，说说这些句子有何共同特点？翻译时要注意什么？</vt:lpstr>
      <vt:lpstr>翻译句子，说说这些句子有何共同特点？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翻译下面的文言文句子，找出翻译的踩分点。 </vt:lpstr>
      <vt:lpstr>Slide 43</vt:lpstr>
      <vt:lpstr>文言文翻译“六字法”的运用举例 </vt:lpstr>
      <vt:lpstr>文言文翻译的“六字法” </vt:lpstr>
      <vt:lpstr>       客有为齐王画者，齐王问    曰：“画孰最难者？”    曰：“    犬、马最难。”“孰最易者？”曰：“    鬼魅最易。”夫犬、马人所知也，旦暮罄（完全显现）于前，不可类之，故难。鬼魅无形者，不罄于前，故易之也。 </vt:lpstr>
      <vt:lpstr>课堂巩固：</vt:lpstr>
      <vt:lpstr>Slide 48</vt:lpstr>
      <vt:lpstr>谢谢观看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2020-12-01T19:11:46.829</cp:lastPrinted>
  <dcterms:created xsi:type="dcterms:W3CDTF">2020-12-01T19:11:46Z</dcterms:created>
  <dcterms:modified xsi:type="dcterms:W3CDTF">2020-12-01T11:11:49Z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