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92" r:id="rId4"/>
    <p:sldId id="473" r:id="rId6"/>
    <p:sldId id="474" r:id="rId7"/>
    <p:sldId id="475" r:id="rId8"/>
    <p:sldId id="476" r:id="rId9"/>
    <p:sldId id="477" r:id="rId10"/>
    <p:sldId id="479" r:id="rId11"/>
    <p:sldId id="480" r:id="rId12"/>
    <p:sldId id="481" r:id="rId13"/>
    <p:sldId id="488" r:id="rId14"/>
    <p:sldId id="330" r:id="rId15"/>
    <p:sldId id="492" r:id="rId16"/>
    <p:sldId id="394" r:id="rId17"/>
    <p:sldId id="393" r:id="rId18"/>
    <p:sldId id="486" r:id="rId19"/>
    <p:sldId id="487" r:id="rId20"/>
    <p:sldId id="489" r:id="rId21"/>
    <p:sldId id="333" r:id="rId22"/>
    <p:sldId id="334" r:id="rId23"/>
    <p:sldId id="335" r:id="rId24"/>
    <p:sldId id="490" r:id="rId25"/>
    <p:sldId id="402" r:id="rId26"/>
    <p:sldId id="401" r:id="rId27"/>
    <p:sldId id="340" r:id="rId28"/>
    <p:sldId id="404" r:id="rId29"/>
    <p:sldId id="491" r:id="rId30"/>
    <p:sldId id="407" r:id="rId31"/>
    <p:sldId id="409" r:id="rId32"/>
    <p:sldId id="464" r:id="rId33"/>
    <p:sldId id="405" r:id="rId34"/>
    <p:sldId id="406" r:id="rId35"/>
    <p:sldId id="408" r:id="rId36"/>
    <p:sldId id="493" r:id="rId37"/>
    <p:sldId id="466" r:id="rId38"/>
    <p:sldId id="467" r:id="rId39"/>
    <p:sldId id="468" r:id="rId40"/>
    <p:sldId id="494" r:id="rId41"/>
    <p:sldId id="469" r:id="rId42"/>
    <p:sldId id="471" r:id="rId43"/>
    <p:sldId id="472" r:id="rId44"/>
    <p:sldId id="495" r:id="rId45"/>
    <p:sldId id="395" r:id="rId46"/>
    <p:sldId id="396" r:id="rId47"/>
    <p:sldId id="397" r:id="rId48"/>
    <p:sldId id="470" r:id="rId49"/>
    <p:sldId id="482" r:id="rId5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-1032" y="-84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3730" name="页眉占位符 737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3731" name="日期占位符 737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3732" name="幻灯片图像占位符 73731"/>
          <p:cNvSpPr>
            <a:spLocks noRo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3733" name="文本占位符 7373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3734" name="页脚占位符 737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73735" name="灯片编号占位符 737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5705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5705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5705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5705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5705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5705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3202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3203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5250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5251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5705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5705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5705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5705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67298" name="幻灯片图像占位符 654337"/>
          <p:cNvSpPr>
            <a:spLocks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567299" name="文本占位符 654338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623060" y="260350"/>
            <a:ext cx="894588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“轻轻地我走了，正如我轻轻地来。”初中三年的时光已悄悄过去，回首逝去的日子，无尽欢乐犹在眼前；展望未来的生活，无限豪情洋溢在心中。在离别之际，让我们一起走进“岁月如歌——我们的初中生活”主题班会活动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(1)为了营造活动氛围，班委会准备在主席台两边张贴一副对联，请你根据上联对出下联。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上联：回忆过去欢乐浮现眼前 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下联： 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6095" y="5624195"/>
            <a:ext cx="51669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展望未来豪情充溢心中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443355" y="1276033"/>
            <a:ext cx="94335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回首初中三年的生活，你肯定参加过许多有意义的活动，写出一下活动的名称及取得的效果。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666240" y="3482340"/>
            <a:ext cx="9210675" cy="230695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活动名称：远足活动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效果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锻炼的意志，开拓了视野，增长了才干。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623060" y="154623"/>
            <a:ext cx="8945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(3)活动中，老师出示了田汉《毕业歌》一段歌词，表达了他对同学们的殷切希望，请你从歌词中细心体会老师的良苦用心，据此为你的好友写上简短的临别赠言。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歌词：我们今天桃李芬芳，明天是社会的栋梁；我们今天是弦歌在一堂，明天要掀起民族自救的巨浪！巨浪，巨浪，不断地增长！同学们！同学们！快拿出力量，担负起天下的兴亡！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临别赠言： 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7700" y="4864100"/>
            <a:ext cx="51669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天下兴亡，匹夫有责。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3930" y="5698490"/>
            <a:ext cx="8258175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努力拼搏，勇于担当，为中华民族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复兴而奋斗! 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871345" y="845185"/>
            <a:ext cx="84499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(2)假如你是这次活动的主持者，请你拟写一段50字左右的结束语。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2480" y="2410460"/>
            <a:ext cx="76498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忆往昔，师恩深似海，友情纯如酒。盼大家将眼前之欢乐永藏心底，怀揣美好的梦想，踏上更高远的人生路程……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184275" y="234633"/>
            <a:ext cx="966724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近段时间，你可能想写或者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正在写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毕业留言。现在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中学生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的留言五花八门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，下面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是从中摘抄的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几则，请你认真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阅读，按要求进行修改。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桃花潭水深千尺，不及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XX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送我情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，祝我们的友谊地久天长！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【A】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我们多年后再相聚，依然像从未分别过一样，共享天伦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学习上，你是我的竞争对手；生活中，你是我的亲密好友，一路上有人陪伴，真好！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【A】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画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线句子用词不当，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应将“_________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”改为“______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___”。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807210" y="5683250"/>
            <a:ext cx="625221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共享天伦         相谈甚欢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476375" y="292735"/>
            <a:ext cx="9102725" cy="62725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ts val="482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离别，</a:t>
            </a:r>
            <a:r>
              <a:rPr 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晶莹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的泪滴迎接明日的重逢，离别，</a:t>
            </a:r>
            <a:r>
              <a:rPr 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用短暂的</a:t>
            </a:r>
            <a:r>
              <a:rPr 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悲伤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期盼拂晓的到来；离别，用动听的音符歌颂崭新的未来。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纵然所有的往事，都会随着时间渐渐泛黄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但人生犹如天上的云，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有聚有散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，亲爱的同学们，我们毕业了，道一声再见，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虽然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离别，但愿我们友谊地久天长！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ts val="482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ts val="482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sz="3600" b="1">
                <a:solidFill>
                  <a:srgbClr val="142FD2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【B】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画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线句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子标点符号使用不当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，请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修改：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800985" y="5920105"/>
            <a:ext cx="907542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应将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重逢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后的逗号改为分号。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623060" y="105411"/>
            <a:ext cx="89458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、(德州中考)六月，毕业季。蔷薇花盛开，阳光透过树叶的缝隙，洒落一地的回忆。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(1)学校组织毕业演出，拟定了节目方案(如下表)，请你按照序曲和尾声主题的格式，结合节目内容，概括其余两个板块主题。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390650" y="2658745"/>
          <a:ext cx="9655810" cy="42005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6980"/>
                <a:gridCol w="4608830"/>
              </a:tblGrid>
              <a:tr h="42005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序曲忆往昔播放师生学习生活的视频</a:t>
                      </a:r>
                      <a:endParaRPr lang="en-US" alt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第一章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200" b="1" u="sng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A.                          .</a:t>
                      </a:r>
                      <a:endParaRPr lang="en-US" sz="3200" b="1" u="sng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合唱：《每当我走过老师窗前》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舞蹈：《老师　妈妈》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相声：《家访》</a:t>
                      </a:r>
                      <a:endParaRPr lang="en-US" alt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zh-CN" alt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诗朗诵：《献给母校的歌》</a:t>
                      </a:r>
                      <a:endParaRPr lang="zh-CN" alt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222298" y="313753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颂师恩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849438" y="284163"/>
          <a:ext cx="8679180" cy="5949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39640"/>
                <a:gridCol w="3939540"/>
              </a:tblGrid>
              <a:tr h="59499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第二章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200" b="1" u="sng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B.                          .</a:t>
                      </a:r>
                      <a:endParaRPr lang="en-US" sz="3200" b="1" u="sng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爵士舞：《快乐崇拜》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时装秀：《春天的色彩》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武术：《风云》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歌曲：《青春修炼手册》</a:t>
                      </a: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</a:t>
                      </a:r>
                      <a:endParaRPr lang="en-US" altLang="en-US" sz="3200" b="1">
                        <a:solidFill>
                          <a:srgbClr val="1712DC"/>
                        </a:solidFill>
                        <a:uFillTx/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尾声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展未来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舞蹈：《让梦飞起来》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歌曲：《夜空中最亮的星》</a:t>
                      </a:r>
                      <a:endParaRPr 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3200" b="1">
                          <a:solidFill>
                            <a:srgbClr val="1712DC"/>
                          </a:solidFill>
                          <a:uFillTx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朗诵：《少年中国说》</a:t>
                      </a:r>
                      <a:endParaRPr lang="en-US" altLang="en-US" sz="3200" b="1">
                        <a:solidFill>
                          <a:srgbClr val="1712DC"/>
                        </a:solidFill>
                        <a:uFillTx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557588" y="219329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炫青春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64640" y="495300"/>
            <a:ext cx="94335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、请参加“我们毕业了”为主题的综合性学习活动。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（1）离别难免伤感，请写出两句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上下句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适宜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作为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赠言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的古诗送给朋友，以激励或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劝慰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他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（她）。</a:t>
            </a:r>
            <a:endParaRPr 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875155" y="4253865"/>
            <a:ext cx="921067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长风破浪会有时，直挂云帆济沧海。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李白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)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海内存知己，天涯若比邻。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王勃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958975" y="428625"/>
            <a:ext cx="8274050" cy="6000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(2)节目的序曲部分，播放师生三年来学习生活的视频，请你写一段解说词，作为画外音。(至少运用两种修辞手法，不少于30字)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(3)节目组的同学准备在活动中送给老师们一副对联。请你选出最恰当的一组(    )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A．毕生心血哺新秀　桃李成荫四海春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B．日暖风和开桃李　笔酣墨浓写春秋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C．汗水染成千顷绿　一代桃李谱华章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3555" y="4337368"/>
            <a:ext cx="4540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endParaRPr lang="zh-CN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5345" y="2018665"/>
            <a:ext cx="85394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忆往昔，岁月如歌。朵朵白云记录了入学的铮铮誓言；茵茵绿草闪烁着竞技的滴滴汗水；依依杨柳倾听过青春的甜甜畅想……</a:t>
            </a:r>
            <a:endParaRPr alt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394460" y="627063"/>
            <a:ext cx="95205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、光明中学以“岁月如歌——我们的初中生活”为主题开展综合实践活动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活动中有一些问题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请你参与解决。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(1)为了营造活动氛围，班委会准备在主席台两边张贴一副对联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请你根据上联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拟写下联。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上联：韶光悄然如流水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下联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en-US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8600" y="5163185"/>
            <a:ext cx="79203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</a:pPr>
            <a:r>
              <a:rPr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未来宽阔似海洋</a:t>
            </a:r>
            <a:endParaRPr altLang="zh-CN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>
            <a:spLocks noChangeAspect="1"/>
          </p:cNvSpPr>
          <p:nvPr/>
        </p:nvSpPr>
        <p:spPr>
          <a:xfrm>
            <a:off x="1443355" y="2741930"/>
            <a:ext cx="9535160" cy="396938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征文启事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为调动同学们的参与热情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更好地开展活动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校团委决定向全体同学征集以“我的初中生活”为主题的文章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文体不限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请参与的同学于3月30日前将稿件交至团委办公室。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r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光明中学校团委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r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2019年3月25日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5" name="矩形 653313"/>
          <p:cNvSpPr/>
          <p:nvPr/>
        </p:nvSpPr>
        <p:spPr>
          <a:xfrm>
            <a:off x="1270635" y="269558"/>
            <a:ext cx="98806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(2)为调动同学们的参与热情,更好地开展活动,校团委决定向全体同学征集以“我的初中生活”为主题的文章,文体不限,要求3月30日前将稿件交至团委办公室。请你代校团委拟一则征文启事。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137285" y="218440"/>
            <a:ext cx="10711815" cy="657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(3)活动后，小天同学写了一段文字，请你帮助修改。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ts val="48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仿佛还是昨天，我们兴高采烈地踏进初中的大门，可一眨眼，初中三年的时光即将逝去。[甲]</a:t>
            </a:r>
            <a:r>
              <a:rPr lang="zh-CN" alt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通过这次活动，使我会更加珍惜我们在一起的时光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。[乙]</a:t>
            </a:r>
            <a:r>
              <a:rPr lang="zh-CN" alt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我爱我的初中生活，爱那充满酸甜苦辣滋味的初中生活，它终将成就我一生美好的记忆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ts val="48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①[甲]处画线句有成分残缺的语病，请提出修改意见：　 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②[乙]处画线句有用词不当的语病，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应将“</a:t>
            </a:r>
            <a:r>
              <a:rPr lang="zh-CN" alt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　    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”改为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zh-CN"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　    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 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36140" y="4966970"/>
            <a:ext cx="79203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删除“通过”(或:删除“使”)。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11450" y="5456555"/>
            <a:ext cx="9137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              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成就      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Font typeface="Arial" panose="020B0604020202020204" pitchFamily="34" charset="0"/>
            </a:pP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成为</a:t>
            </a:r>
            <a:endParaRPr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166495" y="208915"/>
            <a:ext cx="1034669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三年来，我们阅读了不少经典文学作品，在这些作品中，总有一些人物、情节、场景等留在我们心里，挥之不去。以下是课本里的经典文学作品名称，请你任意选择一篇，就你最难忘的内容或主题，仿照示例，拟写一句话，并写出相应的作品名称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作品：《背影》《最后一课》《我的叔叔于勒》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示例：一片笑声，尽显世态炎凉。（《孔乙己》）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拟写：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3975" y="4641215"/>
            <a:ext cx="91376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两个大字，彰显爱国力量。（《最后一课》）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Font typeface="Arial" panose="020B0604020202020204" pitchFamily="34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一个背影，凝聚父爱力量。（《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背影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》）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Font typeface="Arial" panose="020B0604020202020204" pitchFamily="34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一封家书，勾起发财梦想。（《我的叔叔于  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Font typeface="Arial" panose="020B0604020202020204" pitchFamily="34" charset="0"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            勒》）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718310" y="1029018"/>
            <a:ext cx="988060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请参加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我们毕业了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为主题的综合性学习活动。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）为使本次活动丰富多彩，请你再设计两种活动形式。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①讲一讲学习历程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②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③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23540" y="3997960"/>
            <a:ext cx="4091940" cy="258445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说一说同窗趣事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抒一抒师生真情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绘一绘前程美景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219835" y="8890"/>
            <a:ext cx="94335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近段时间，你可能在写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想写毕业留言，现在中学生的留言五花八门。下面是从中摘抄的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三则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，请您认真阅读，选择一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你最欣赏的留言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进行评析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桃花潭水深千尺，不及好友送我情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，祝我们的友谊地久天长！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学习上，你是我的竞争对手；生活中，你是我的良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朋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好友。有你一路陪伴，真好！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愿你上一所好学校！找一个好工作！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我最欣赏第</a:t>
            </a:r>
            <a:r>
              <a:rPr sz="36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，我的评价：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05985" y="4894580"/>
            <a:ext cx="8743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443355" y="5001895"/>
            <a:ext cx="993013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         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因为第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①则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灵活改用李白的诗句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桃花潭水深千尺，不及汪伦送我情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，富有诗意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歌颂了同学之间的情谊。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443355" y="1553210"/>
            <a:ext cx="9433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说说初中三年来最大的收获和最大的教训，各写一句话。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666240" y="3482340"/>
            <a:ext cx="9210675" cy="230695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最大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的收获就是学会了和别人友好相处。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我最大的教训就是因为粗心大意，好几次考试都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与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全班第一名失之交臂。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617980" y="1266825"/>
            <a:ext cx="9102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）毕业在望，分手之际，你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最想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写给老师的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赠言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是什么？请写出来。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617980" y="3017520"/>
            <a:ext cx="9210675" cy="286131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人生旅途上，您丰富我的心灵，开发我的智力，为我点燃了希望的光芒。谢谢您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老师！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老师，您是海洋，我是贝壳，是您给了我斑斓的色彩……我真诚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感谢你！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546860" y="1610995"/>
            <a:ext cx="85547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）活动最后，为了激励同学们积极面对未来，老师出示了两则材料，让大家探究。请写出你的探究结果，并修改病句。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8335" y="33655"/>
            <a:ext cx="10895330" cy="6492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材料一 </a:t>
            </a: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生活不能等待别人来安排，要自己去争取和奋斗；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而虽然其结果是喜是悲，但可以慰藉的是，你总不枉在这世界上活了一场。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有了这样的认识，你就会珍重生活，而不会玩世不恭；同时也会给人自身注入一种强大的内在力量。（路遥《平凡的世界》）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材料二 第七届茅盾文学奖得主麦家，从投身写作，到第一部长篇小说《解密》出版，他整整奋斗了16年。仅在前后创作10年的过程中，他遭遇</a:t>
            </a: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17</a:t>
            </a:r>
            <a:r>
              <a:rPr lang="zh-CN" alt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次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退稿，120多万字的初稿被删去百万多字。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但他仍初心不改，积极争取和奋斗，笔耕不辍，直至小说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①探究结果：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②材料一和材料二中画横线的句子，分别有一处语病，请找出并修改。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4315" y="5855335"/>
            <a:ext cx="7920355" cy="1024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3640"/>
              </a:lnSpc>
              <a:buFont typeface="Arial" panose="020B0604020202020204" pitchFamily="34" charset="0"/>
            </a:pP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材料一：把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虽然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改为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不论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；</a:t>
            </a:r>
            <a:endParaRPr alt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ts val="3640"/>
              </a:lnSpc>
              <a:buFont typeface="Arial" panose="020B0604020202020204" pitchFamily="34" charset="0"/>
            </a:pP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材料二：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在句末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添加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发表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alt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1490" y="4871720"/>
            <a:ext cx="71513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Font typeface="Arial" panose="020B0604020202020204" pitchFamily="34" charset="0"/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人生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（生活、工作）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需要争取和奋斗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01775" y="320040"/>
            <a:ext cx="94335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坐在中考考场上的你，回首三年的初中生活，你肯定拥有过成功的荣耀，也曾遭遇过失败的沮丧。请你自选角度真情创作一则格言激励自己。（温馨提示：不能抄袭名言）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我的格言：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01775" y="3034030"/>
            <a:ext cx="9433560" cy="396938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在哪里跌倒，就从哪里爬起！这是我坚定的信仰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！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“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一份耕耘，一份收获！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这，我不敢肯定；但我敢肯定的是：没有耕耘，就一定不会有收获！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付出不一定有回报！但不付出，一定没有回报！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64640" y="578168"/>
            <a:ext cx="94335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、请参加“我们毕业了”为主题的综合性学习活动。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（1）为了营造良好的活动氛围，请根据画线句子补写一条宣传标语。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昨天，我们朝夕相处无数欢乐留校园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________________________________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22855" y="4393565"/>
            <a:ext cx="921067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明天，我们各奔前程满怀憧憬启征程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64640" y="300990"/>
            <a:ext cx="100076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）为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留下珍贵记忆，九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班正在编写班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史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，请将编写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步骤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补充完整。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整理班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史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编委会，由编委会给个小组分配任务。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________________________________</a:t>
            </a:r>
            <a:endParaRPr 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将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集到的资料进行分类整理。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________________________________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201545" y="4364990"/>
            <a:ext cx="921067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装订成册形成班级纪念册。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61565" y="2806700"/>
            <a:ext cx="921067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各小组分门别类搜集资料。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462405" y="336233"/>
            <a:ext cx="94335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难忘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师恩</a:t>
            </a:r>
            <a:endParaRPr 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请根据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画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线句子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仿写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世界上的眼睛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千双万双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最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难忘的是班主任的目光，一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半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有父亲的威严，一半有母亲的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慈祥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，融合了父母的厚爱，深深地印在我的心上；生活中的眼睛各式各样，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最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亲切的要数数学老师的目光，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_____________________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_____________________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_____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_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endParaRPr lang="en-US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504950" y="4097020"/>
            <a:ext cx="9182100" cy="186880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ts val="46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一半有太阳的热情，一半有月亮的柔肠，集聚了日月的光彩，把我成长的道路照亮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spect="1"/>
          </p:cNvSpPr>
          <p:nvPr/>
        </p:nvSpPr>
        <p:spPr>
          <a:xfrm>
            <a:off x="810260" y="4897755"/>
            <a:ext cx="1091501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无论是学生还是家长，绝大多数选择进入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高中上学。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家长期望孩子上高中的比例超过了学生自身。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260" y="4897755"/>
            <a:ext cx="22764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我的结论：</a:t>
            </a:r>
            <a:endParaRPr 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endParaRPr 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我的看法：</a:t>
            </a:r>
            <a:endParaRPr 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5" name="矩形 653313"/>
          <p:cNvSpPr/>
          <p:nvPr/>
        </p:nvSpPr>
        <p:spPr>
          <a:xfrm>
            <a:off x="1253490" y="161290"/>
            <a:ext cx="94335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我校毕业班将举行</a:t>
            </a:r>
            <a:r>
              <a:rPr 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岁月如歌</a:t>
            </a:r>
            <a:r>
              <a:rPr 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综合性学习活动，请你参加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阅读下列表格，写出你的调查结论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和看法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25" name="图片 1"/>
          <p:cNvPicPr>
            <a:picLocks noChangeAspect="1"/>
          </p:cNvPicPr>
          <p:nvPr/>
        </p:nvPicPr>
        <p:blipFill>
          <a:blip r:embed="rId1"/>
          <a:srcRect l="11664" t="36719" r="13123" b="7822"/>
          <a:stretch>
            <a:fillRect/>
          </a:stretch>
        </p:blipFill>
        <p:spPr bwMode="auto">
          <a:xfrm>
            <a:off x="1680845" y="1729740"/>
            <a:ext cx="8456930" cy="307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877570" y="5874385"/>
            <a:ext cx="992251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上高中考大学并不是成材的唯一出路，学好一门技术也可以创造美好的未来。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25270" y="1467803"/>
            <a:ext cx="94335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即将面临中考，一些同学情绪不够稳定。请你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校学生会学习部的名义写一则倡议书，针对考前心态调整给出具体的建议，号召所有毕业班的同学以平和乐观的心态，积极备考。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452245" y="574358"/>
            <a:ext cx="91027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）离别前，九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班同学计划于6月10日19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时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到21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时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举办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共话友情，畅想未来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的师生联欢晚会。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如果大家推选你负责，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请你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设计活动实施的步骤。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第一步：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第二步：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第三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步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第四步：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408680" y="3923030"/>
            <a:ext cx="6143625" cy="230695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主持人宣布活动开始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齐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唱校歌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开展主题班会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老师总结。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spect="1"/>
          </p:cNvSpPr>
          <p:nvPr/>
        </p:nvSpPr>
        <p:spPr>
          <a:xfrm>
            <a:off x="1095375" y="42545"/>
            <a:ext cx="10136505" cy="658558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倡议书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九年级的同学们：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弹指一挥间，中考即将来临，同学们的心理上难免出现紧张、气馁，情绪上出现不稳定的问题，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这个关键的时刻，让我们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梦想的名义倡议大家：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克服自卑，保持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信心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；合理定位，减轻压力；调整情绪，保持乐观；积极暗示，肯定自我；适当运动，放松心情；合理作息，充分准备，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百倍的信心勇往直前；坚持不懈，决胜中考。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让我们一起以最佳的状态迎接中考！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                 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校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学生会学习部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ts val="42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                           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XX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XX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XX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日。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31374" y="982707"/>
            <a:ext cx="8165737" cy="3158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5980"/>
              </a:lnSpc>
            </a:pPr>
            <a:r>
              <a:rPr lang="en-US" altLang="zh-CN" sz="5400" b="1">
                <a:solidFill>
                  <a:srgbClr val="0000FF"/>
                </a:solidFill>
                <a:uFillTx/>
                <a:sym typeface="+mn-ea"/>
              </a:rPr>
              <a:t>  </a:t>
            </a: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综合性学习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岁月如歌 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  <a:p>
            <a:pPr>
              <a:lnSpc>
                <a:spcPts val="5980"/>
              </a:lnSpc>
            </a:pPr>
            <a:r>
              <a:rPr lang="zh-CN" sz="5400" b="1">
                <a:solidFill>
                  <a:srgbClr val="0000FF"/>
                </a:solidFill>
                <a:uFillTx/>
                <a:sym typeface="+mn-ea"/>
              </a:rPr>
              <a:t>  ——我们的初中生活</a:t>
            </a:r>
            <a:endParaRPr lang="zh-CN" sz="5400" b="1">
              <a:solidFill>
                <a:srgbClr val="0000FF"/>
              </a:solidFill>
              <a:uFillTx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4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774825" y="410845"/>
            <a:ext cx="8945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、校团委以“青春”为主题开展综合实践活动。请你参与进来。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(1)有人说:“青春是幼稚向成熟的蜕变，是现实与梦想的博弈，是我们相互依赖，和对彼此的祝福。”请你结合自己的理解，说说你对青春的感悟。(要求:至少使用一种修辞手法，不少于30字)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7740" y="4516755"/>
            <a:ext cx="84823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青春，是人生痛苦蜕变的过程，更是成长中快乐的丰碑。青春让我们在跌倒中长大，有些青涩，也有些灿烂。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764665" y="-62865"/>
            <a:ext cx="90525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(2)九(1)班决定于5月4日上午8点在校报告厅举行“青春随想”主题演讲活动,班委会想邀请刘校长担任评委。请你以班委会的名义给刘校长写一封邀请函。</a:t>
            </a:r>
            <a:endParaRPr lang="zh-CN" altLang="zh-CN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77645" y="2244090"/>
            <a:ext cx="9627235" cy="4523105"/>
          </a:xfrm>
          <a:prstGeom prst="rect">
            <a:avLst/>
          </a:prstGeom>
          <a:noFill/>
          <a:ln w="19050">
            <a:solidFill>
              <a:srgbClr val="1712DC"/>
            </a:solidFill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邀请函尊敬的刘校长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    您好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! 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为了配合校团委开展以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青春随想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为主题的综合实践活动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我们九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班将于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日上午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点在校报告厅举行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青春万岁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主题演讲活动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想邀请您担任评委。期待您的光临。                         九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( 1 )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班班委会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                                 5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6034" name="矩形 653313"/>
          <p:cNvSpPr/>
          <p:nvPr/>
        </p:nvSpPr>
        <p:spPr>
          <a:xfrm>
            <a:off x="1409065" y="315913"/>
            <a:ext cx="9481185" cy="6359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(3)下面是某同学参加演讲后写的一段话,其中有一些问题,请你帮助修改。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“五四”青年节那天,我班开展了以“青春随想”为主题的演讲活动。活动中,同学们积极踊跃、热情洋溢,演讲会高潮迭起,掌声不断。[甲]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气氛相当热烈得很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。特别是文娱委员精彩的演讲,博得全场一片喝彩声。[乙]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这次活动,使同学们的口头表达能力得到了磨炼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ts val="454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①[甲]处画线句中存在语义重复的问题,请提出修改意见：　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indent="266700">
              <a:lnSpc>
                <a:spcPts val="454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②[乙]处画线句中存在搭配不当的问题，应将“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　      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”改为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zh-CN" sz="3200" b="1" u="heavy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　      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 </a:t>
            </a:r>
            <a:endParaRPr lang="zh-CN" altLang="zh-CN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3110" y="5758180"/>
            <a:ext cx="59937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磨炼　        　锻炼　</a:t>
            </a:r>
            <a:endParaRPr lang="zh-CN" alt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1015" y="4919980"/>
            <a:ext cx="68941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 algn="l">
              <a:lnSpc>
                <a:spcPct val="100000"/>
              </a:lnSpc>
              <a:buFont typeface="Arial" panose="020B0604020202020204" pitchFamily="34" charset="0"/>
            </a:pPr>
            <a:r>
              <a:rPr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删去“相当”(或:删去“得很”)　 </a:t>
            </a:r>
            <a:endParaRPr altLang="zh-CN"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25270" y="359728"/>
            <a:ext cx="94335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邻居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小林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今年刚满18岁，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请仿照示例，从下列各句中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选择你最喜欢的一句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在送给他的贺卡上，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并根据所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选的名句写出你的祝福。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晴空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一鹤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排云上，便引诗情到碧霄。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长风破浪会有时，直挂云帆济沧海。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出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淤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泥而不染，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濯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清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莲而不妖。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379220" y="4726940"/>
            <a:ext cx="9182100" cy="127635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ts val="462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选A句。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你像秋日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晴空中的冲天一鹤，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奋发有为，大展宏图。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167362"/>
          <p:cNvPicPr>
            <a:picLocks noChangeAspect="1"/>
          </p:cNvPicPr>
          <p:nvPr/>
        </p:nvPicPr>
        <p:blipFill>
          <a:blip r:embed="rId1"/>
          <a:srcRect l="-7637" t="-657" r="7637" b="657"/>
          <a:stretch>
            <a:fillRect/>
          </a:stretch>
        </p:blipFill>
        <p:spPr>
          <a:xfrm>
            <a:off x="443230" y="1441450"/>
            <a:ext cx="9455150" cy="5153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矩形 653313"/>
          <p:cNvSpPr/>
          <p:nvPr/>
        </p:nvSpPr>
        <p:spPr>
          <a:xfrm>
            <a:off x="1130935" y="26353"/>
            <a:ext cx="99294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(2015 .陕西省) 在对“中学生着装取向 的认可度”方面，学生与老师有什么不同？请简要概括</a:t>
            </a:r>
            <a:endParaRPr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   对中学生着装取向的认可度的调查统计表</a:t>
            </a:r>
            <a:endParaRPr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186815" y="5282565"/>
            <a:ext cx="9669780" cy="15684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学生对“个性” “品牌”两项着装取向的认可度高，老师则较低；老师对“整洁”“朴素”两项着装取向的认可度髙，学生则较低。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2026920" y="1247458"/>
            <a:ext cx="9102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班级征集晚会主题语，要求是简洁、形象的一句话或一个短语，你写的是什么？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______________________     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610485" y="2842260"/>
            <a:ext cx="6143625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①花季情，良师恩  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②友谊地久天长  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③共话友情，畅想未来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44955" y="148273"/>
            <a:ext cx="91027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）晚会在热闹的气氛中结束了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请你设计一则结束语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宣告晚会结束。</a:t>
            </a:r>
            <a:endParaRPr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101725" y="1471295"/>
            <a:ext cx="10377170" cy="550799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敬爱的老师！亲爱的同学！让我们珍藏起离别的愁绪，挥一挥手，道一声珍重。祝恩师们事业顺利，桃李满天下。祝同学们学业步步高升，生活开开心心。老师们，同学们，2009届九（1）班毕业晚会到此结束。再见！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敬爱的老师，亲爱的同学，当听到初夏第一声蝉鸣，我们却迎来了分手的最后一刻，三年了，一千多个日日夜夜，我们一起度过了这人生中最难忘的时光；多少次，在晨光中，我们勤思苦读，多少次，在灯光下，我们埋头苦做，我们风雨同舟，我们携手共进，然而，天下没有不散的宴席。今天，让我们以青春飞扬的心情，共度最后一个美丽夜晚吧！）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544955" y="432118"/>
            <a:ext cx="91027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曾经的你，总觉得老师眼里没有自己。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可细细思量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，初中三年来，老师给予我们的关爱太多了，一个眼神、一句话语、一个手势……请捕捉这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美好的瞬间，用文字将它表述出来，那将成为你永恒的记忆！ 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140</a:t>
            </a:r>
            <a:r>
              <a:rPr lang="zh-CN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字以</a:t>
            </a:r>
            <a:r>
              <a:rPr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内</a:t>
            </a:r>
            <a:r>
              <a:rPr lang="zh-CN" altLang="en-US" sz="32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2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428750" y="3282315"/>
            <a:ext cx="9218930" cy="304609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一直以来，我总觉得自己无关紧要，特别是在老师的眼里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。有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天早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读迟到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，站在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书声琅琅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的教室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门外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，我有点恐慌。老师发现了我，目光从着急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化为了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惊喜： </a:t>
            </a: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小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A，你来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啦。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我还准备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往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你家打电话</a:t>
            </a:r>
            <a:r>
              <a:rPr 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呢。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慈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爱的面容，暖心的话语，谁说老师不在乎我呢？从前的疑惑烟消云散。　</a:t>
            </a:r>
            <a:endParaRPr sz="32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715135" y="383223"/>
            <a:ext cx="91027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六月，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快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毕业了。同学们聚在一起，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别离，送祝福。李林说：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我用数字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‘1’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，祝大家今后学习生活一帆风顺，一路走好！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然后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她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拿起一个梨，又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说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到，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“‘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在天愿做比翼鸟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在地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为连理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（梨）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枝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好朋友一生永不分离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（梨）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！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李林的祝福语有不妥的地方，请指出一处。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40890" y="4819015"/>
            <a:ext cx="845185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一路走好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忌语，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不妥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在天愿做比翼鸟，祝福对象用错了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53313"/>
          <p:cNvSpPr/>
          <p:nvPr/>
        </p:nvSpPr>
        <p:spPr>
          <a:xfrm>
            <a:off x="1748790" y="922338"/>
            <a:ext cx="91027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仿写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张华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拿出个苹果，说：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我用数字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‘2’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，祝大家好事成双，一生平平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（苹）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安安。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</a:pP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拿起个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枣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，用</a:t>
            </a:r>
            <a:r>
              <a:rPr lang="en-US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“3”</a:t>
            </a:r>
            <a:r>
              <a:rPr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来表达</a:t>
            </a:r>
            <a:r>
              <a:rPr lang="zh-CN" sz="3600" b="1" dirty="0">
                <a:solidFill>
                  <a:srgbClr val="1712DC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：</a:t>
            </a:r>
            <a:endParaRPr sz="3600" b="1" dirty="0">
              <a:solidFill>
                <a:srgbClr val="1712DC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748790" y="4069080"/>
            <a:ext cx="907542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914400">
              <a:lnSpc>
                <a:spcPct val="1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认识大家三生有幸，祝各位早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（枣）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日圆梦！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6678</Words>
  <Application>WPS 演示</Application>
  <PresentationFormat>在屏幕上显示</PresentationFormat>
  <Paragraphs>351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</vt:lpstr>
      <vt:lpstr>宋体</vt:lpstr>
      <vt:lpstr>Wingdings</vt:lpstr>
      <vt:lpstr>黑体</vt:lpstr>
      <vt:lpstr>微软雅黑</vt:lpstr>
      <vt:lpstr>Arial Unicode MS</vt:lpstr>
      <vt:lpstr>Times New Roman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44</cp:revision>
  <dcterms:created xsi:type="dcterms:W3CDTF">2016-09-01T03:22:00Z</dcterms:created>
  <dcterms:modified xsi:type="dcterms:W3CDTF">2020-02-14T03:11:00Z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2052-11.1.0.9339</vt:lpwstr>
  </property>
</Properties>
</file>