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259" r:id="rId5"/>
    <p:sldId id="326" r:id="rId6"/>
    <p:sldId id="339" r:id="rId7"/>
    <p:sldId id="327" r:id="rId8"/>
    <p:sldId id="328" r:id="rId9"/>
    <p:sldId id="347" r:id="rId10"/>
    <p:sldId id="348" r:id="rId11"/>
    <p:sldId id="329" r:id="rId12"/>
    <p:sldId id="330" r:id="rId13"/>
    <p:sldId id="349" r:id="rId14"/>
    <p:sldId id="332" r:id="rId15"/>
    <p:sldId id="350" r:id="rId16"/>
    <p:sldId id="351" r:id="rId17"/>
    <p:sldId id="333" r:id="rId18"/>
    <p:sldId id="334" r:id="rId19"/>
    <p:sldId id="335" r:id="rId20"/>
    <p:sldId id="336" r:id="rId21"/>
    <p:sldId id="337" r:id="rId22"/>
    <p:sldId id="338" r:id="rId23"/>
    <p:sldId id="340" r:id="rId24"/>
    <p:sldId id="353" r:id="rId25"/>
    <p:sldId id="363" r:id="rId26"/>
    <p:sldId id="364" r:id="rId27"/>
    <p:sldId id="365" r:id="rId28"/>
    <p:sldId id="366" r:id="rId29"/>
    <p:sldId id="367" r:id="rId30"/>
    <p:sldId id="368" r:id="rId31"/>
    <p:sldId id="369" r:id="rId32"/>
    <p:sldId id="370" r:id="rId33"/>
    <p:sldId id="371" r:id="rId34"/>
    <p:sldId id="372" r:id="rId35"/>
    <p:sldId id="373" r:id="rId36"/>
    <p:sldId id="374" r:id="rId37"/>
    <p:sldId id="375" r:id="rId38"/>
    <p:sldId id="376" r:id="rId39"/>
    <p:sldId id="377" r:id="rId40"/>
    <p:sldId id="378" r:id="rId41"/>
    <p:sldId id="379" r:id="rId42"/>
    <p:sldId id="380" r:id="rId43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22">
          <p15:clr>
            <a:srgbClr val="A4A3A4"/>
          </p15:clr>
        </p15:guide>
        <p15:guide id="2" orient="horz" pos="413">
          <p15:clr>
            <a:srgbClr val="A4A3A4"/>
          </p15:clr>
        </p15:guide>
        <p15:guide id="3" pos="516">
          <p15:clr>
            <a:srgbClr val="A4A3A4"/>
          </p15:clr>
        </p15:guide>
        <p15:guide id="4" pos="52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3" name="Author" initials="A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0512" autoAdjust="0"/>
  </p:normalViewPr>
  <p:slideViewPr>
    <p:cSldViewPr snapToGrid="0">
      <p:cViewPr varScale="1">
        <p:scale>
          <a:sx n="64" d="100"/>
          <a:sy n="64" d="100"/>
        </p:scale>
        <p:origin x="84" y="552"/>
      </p:cViewPr>
      <p:guideLst>
        <p:guide orient="horz" pos="2822"/>
        <p:guide orient="horz" pos="413"/>
        <p:guide pos="516"/>
        <p:guide pos="524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tags" Target="tags/tag179.xml" /><Relationship Id="rId45" Type="http://schemas.openxmlformats.org/officeDocument/2006/relationships/presProps" Target="presProps.xml" /><Relationship Id="rId46" Type="http://schemas.openxmlformats.org/officeDocument/2006/relationships/viewProps" Target="viewProps.xml" /><Relationship Id="rId47" Type="http://schemas.openxmlformats.org/officeDocument/2006/relationships/theme" Target="theme/theme1.xml" /><Relationship Id="rId48" Type="http://schemas.openxmlformats.org/officeDocument/2006/relationships/tableStyles" Target="tableStyles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3781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6874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088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2416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7389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10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553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120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5006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564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4310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557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7290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574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115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063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549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500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4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9928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35906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10.xml" /><Relationship Id="rId11" Type="http://schemas.openxmlformats.org/officeDocument/2006/relationships/tags" Target="../tags/tag11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tags" Target="../tags/tag7.xml" /><Relationship Id="rId8" Type="http://schemas.openxmlformats.org/officeDocument/2006/relationships/tags" Target="../tags/tag8.xml" /><Relationship Id="rId9" Type="http://schemas.openxmlformats.org/officeDocument/2006/relationships/tags" Target="../tags/tag9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9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tags" Target="../tags/tag97.xml" /><Relationship Id="rId4" Type="http://schemas.openxmlformats.org/officeDocument/2006/relationships/tags" Target="../tags/tag98.xml" /><Relationship Id="rId5" Type="http://schemas.openxmlformats.org/officeDocument/2006/relationships/tags" Target="../tags/tag99.xml" /><Relationship Id="rId6" Type="http://schemas.openxmlformats.org/officeDocument/2006/relationships/tags" Target="../tags/tag100.xml" /><Relationship Id="rId7" Type="http://schemas.openxmlformats.org/officeDocument/2006/relationships/tags" Target="../tags/tag101.xml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image" Target="../media/image1.png" /><Relationship Id="rId11" Type="http://schemas.openxmlformats.org/officeDocument/2006/relationships/image" Target="../media/image2.svg" /><Relationship Id="rId12" Type="http://schemas.openxmlformats.org/officeDocument/2006/relationships/tags" Target="../tags/tag113.xml" /><Relationship Id="rId13" Type="http://schemas.openxmlformats.org/officeDocument/2006/relationships/image" Target="../media/image3.png" /><Relationship Id="rId14" Type="http://schemas.openxmlformats.org/officeDocument/2006/relationships/image" Target="../media/image4.svg" /><Relationship Id="rId15" Type="http://schemas.openxmlformats.org/officeDocument/2006/relationships/tags" Target="../tags/tag114.xml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tags" Target="../tags/tag110.xml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tags" Target="../tags/tag120.xml" /><Relationship Id="rId7" Type="http://schemas.openxmlformats.org/officeDocument/2006/relationships/tags" Target="../tags/tag121.xml" /><Relationship Id="rId8" Type="http://schemas.openxmlformats.org/officeDocument/2006/relationships/tags" Target="../tags/tag122.xml" /><Relationship Id="rId9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Relationship Id="rId7" Type="http://schemas.openxmlformats.org/officeDocument/2006/relationships/tags" Target="../tags/tag129.xml" /><Relationship Id="rId8" Type="http://schemas.openxmlformats.org/officeDocument/2006/relationships/tags" Target="../tags/tag130.xml" /><Relationship Id="rId9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10" Type="http://schemas.openxmlformats.org/officeDocument/2006/relationships/tags" Target="../tags/tag140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tags" Target="../tags/tag147.xml" /><Relationship Id="rId8" Type="http://schemas.openxmlformats.org/officeDocument/2006/relationships/tags" Target="../tags/tag148.xml" /><Relationship Id="rId9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tags" Target="../tags/tag19.xml" /><Relationship Id="rId9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tags" Target="../tags/tag35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10" Type="http://schemas.openxmlformats.org/officeDocument/2006/relationships/tags" Target="../tags/tag45.xml" /><Relationship Id="rId11" Type="http://schemas.openxmlformats.org/officeDocument/2006/relationships/tags" Target="../tags/tag46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tags" Target="../tags/tag41.xml" /><Relationship Id="rId7" Type="http://schemas.openxmlformats.org/officeDocument/2006/relationships/tags" Target="../tags/tag42.xml" /><Relationship Id="rId8" Type="http://schemas.openxmlformats.org/officeDocument/2006/relationships/tags" Target="../tags/tag43.xml" /><Relationship Id="rId9" Type="http://schemas.openxmlformats.org/officeDocument/2006/relationships/tags" Target="../tags/tag4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tags" Target="../tags/tag62.xml" /><Relationship Id="rId7" Type="http://schemas.openxmlformats.org/officeDocument/2006/relationships/tags" Target="../tags/tag63.xml" /><Relationship Id="rId8" Type="http://schemas.openxmlformats.org/officeDocument/2006/relationships/tags" Target="../tags/tag64.xml" /><Relationship Id="rId9" Type="http://schemas.openxmlformats.org/officeDocument/2006/relationships/tags" Target="../tags/tag65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.xml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1" y="1375410"/>
            <a:ext cx="467201" cy="3186589"/>
            <a:chOff x="0" y="2888"/>
            <a:chExt cx="981" cy="6691"/>
          </a:xfrm>
        </p:grpSpPr>
        <p:sp>
          <p:nvSpPr>
            <p:cNvPr id="9" name="椭圆 8"/>
            <p:cNvSpPr/>
            <p:nvPr userDrawn="1">
              <p:custDataLst>
                <p:tags r:id="rId2"/>
              </p:custDataLst>
            </p:nvPr>
          </p:nvSpPr>
          <p:spPr>
            <a:xfrm>
              <a:off x="823" y="8497"/>
              <a:ext cx="158" cy="1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 userDrawn="1">
              <p:custDataLst>
                <p:tags r:id="rId3"/>
              </p:custDataLst>
            </p:nvPr>
          </p:nvSpPr>
          <p:spPr>
            <a:xfrm>
              <a:off x="823" y="9421"/>
              <a:ext cx="158" cy="1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14"/>
            <p:cNvSpPr/>
            <p:nvPr userDrawn="1">
              <p:custDataLst>
                <p:tags r:id="rId4"/>
              </p:custDataLst>
            </p:nvPr>
          </p:nvSpPr>
          <p:spPr>
            <a:xfrm>
              <a:off x="0" y="2888"/>
              <a:ext cx="557" cy="241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502412" y="1172347"/>
            <a:ext cx="3954958" cy="1443240"/>
          </a:xfrm>
        </p:spPr>
        <p:txBody>
          <a:bodyPr lIns="67500" tIns="35100" rIns="67500" bIns="0" anchor="b" anchorCtr="0">
            <a:normAutofit/>
          </a:bodyPr>
          <a:lstStyle>
            <a:lvl1pPr algn="l">
              <a:defRPr sz="4100" spc="450" baseline="0">
                <a:solidFill>
                  <a:schemeClr val="tx1">
                    <a:lumMod val="85000"/>
                    <a:lumOff val="15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9"/>
            </p:custDataLst>
          </p:nvPr>
        </p:nvSpPr>
        <p:spPr>
          <a:xfrm>
            <a:off x="502412" y="2674621"/>
            <a:ext cx="3954957" cy="626762"/>
          </a:xfrm>
        </p:spPr>
        <p:txBody>
          <a:bodyPr lIns="67500" tIns="0" rIns="67500" bIns="351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567366" y="3884267"/>
            <a:ext cx="1350000" cy="378000"/>
          </a:xfrm>
        </p:spPr>
        <p:txBody>
          <a:bodyPr lIns="67500" tIns="35100" rIns="67500" bIns="35100" anchor="ctr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4" hasCustomPrompt="1"/>
            <p:custDataLst>
              <p:tags r:id="rId11"/>
            </p:custDataLst>
          </p:nvPr>
        </p:nvSpPr>
        <p:spPr>
          <a:xfrm>
            <a:off x="568091" y="4295984"/>
            <a:ext cx="1350000" cy="378000"/>
          </a:xfrm>
        </p:spPr>
        <p:txBody>
          <a:bodyPr lIns="67500" tIns="35100" rIns="67500" bIns="35100" anchor="ctr">
            <a:normAutofit/>
          </a:bodyPr>
          <a:lstStyle>
            <a:lvl1pPr marL="0" indent="0"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编辑文本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90500" y="0"/>
            <a:ext cx="8743950" cy="5143500"/>
            <a:chOff x="400" y="0"/>
            <a:chExt cx="18360" cy="10800"/>
          </a:xfrm>
        </p:grpSpPr>
        <p:sp>
          <p:nvSpPr>
            <p:cNvPr id="8" name="任意多边形: 形状 7"/>
            <p:cNvSpPr/>
            <p:nvPr userDrawn="1">
              <p:custDataLst>
                <p:tags r:id="rId2"/>
              </p:custDataLst>
            </p:nvPr>
          </p:nvSpPr>
          <p:spPr>
            <a:xfrm>
              <a:off x="400" y="0"/>
              <a:ext cx="985" cy="606"/>
            </a:xfrm>
            <a:custGeom>
              <a:gdLst>
                <a:gd name="connsiteX0" fmla="*/ 0 w 625551"/>
                <a:gd name="connsiteY0" fmla="*/ 0 h 384826"/>
                <a:gd name="connsiteX1" fmla="*/ 625551 w 625551"/>
                <a:gd name="connsiteY1" fmla="*/ 0 h 384826"/>
                <a:gd name="connsiteX2" fmla="*/ 625551 w 625551"/>
                <a:gd name="connsiteY2" fmla="*/ 280565 h 384826"/>
                <a:gd name="connsiteX3" fmla="*/ 521290 w 625551"/>
                <a:gd name="connsiteY3" fmla="*/ 384826 h 384826"/>
                <a:gd name="connsiteX4" fmla="*/ 104261 w 625551"/>
                <a:gd name="connsiteY4" fmla="*/ 384826 h 384826"/>
                <a:gd name="connsiteX5" fmla="*/ 0 w 625551"/>
                <a:gd name="connsiteY5" fmla="*/ 280565 h 38482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5551" h="384826">
                  <a:moveTo>
                    <a:pt x="0" y="0"/>
                  </a:moveTo>
                  <a:lnTo>
                    <a:pt x="625551" y="0"/>
                  </a:lnTo>
                  <a:lnTo>
                    <a:pt x="625551" y="280565"/>
                  </a:lnTo>
                  <a:cubicBezTo>
                    <a:pt x="625551" y="338147"/>
                    <a:pt x="578872" y="384826"/>
                    <a:pt x="521290" y="384826"/>
                  </a:cubicBezTo>
                  <a:lnTo>
                    <a:pt x="104261" y="384826"/>
                  </a:lnTo>
                  <a:cubicBezTo>
                    <a:pt x="46679" y="384826"/>
                    <a:pt x="0" y="338147"/>
                    <a:pt x="0" y="2805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任意多边形: 形状 8"/>
            <p:cNvSpPr/>
            <p:nvPr userDrawn="1">
              <p:custDataLst>
                <p:tags r:id="rId3"/>
              </p:custDataLst>
            </p:nvPr>
          </p:nvSpPr>
          <p:spPr>
            <a:xfrm>
              <a:off x="17950" y="9110"/>
              <a:ext cx="810" cy="1690"/>
            </a:xfrm>
            <a:custGeom>
              <a:gdLst>
                <a:gd name="connsiteX0" fmla="*/ 85680 w 514069"/>
                <a:gd name="connsiteY0" fmla="*/ 0 h 1073154"/>
                <a:gd name="connsiteX1" fmla="*/ 428389 w 514069"/>
                <a:gd name="connsiteY1" fmla="*/ 0 h 1073154"/>
                <a:gd name="connsiteX2" fmla="*/ 514069 w 514069"/>
                <a:gd name="connsiteY2" fmla="*/ 85680 h 1073154"/>
                <a:gd name="connsiteX3" fmla="*/ 514069 w 514069"/>
                <a:gd name="connsiteY3" fmla="*/ 1073154 h 1073154"/>
                <a:gd name="connsiteX4" fmla="*/ 0 w 514069"/>
                <a:gd name="connsiteY4" fmla="*/ 1073154 h 1073154"/>
                <a:gd name="connsiteX5" fmla="*/ 0 w 514069"/>
                <a:gd name="connsiteY5" fmla="*/ 85680 h 1073154"/>
                <a:gd name="connsiteX6" fmla="*/ 85680 w 514069"/>
                <a:gd name="connsiteY6" fmla="*/ 0 h 10731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068" h="1073154">
                  <a:moveTo>
                    <a:pt x="85680" y="0"/>
                  </a:moveTo>
                  <a:lnTo>
                    <a:pt x="428389" y="0"/>
                  </a:lnTo>
                  <a:cubicBezTo>
                    <a:pt x="475709" y="0"/>
                    <a:pt x="514069" y="38360"/>
                    <a:pt x="514069" y="85680"/>
                  </a:cubicBezTo>
                  <a:lnTo>
                    <a:pt x="514069" y="1073154"/>
                  </a:lnTo>
                  <a:lnTo>
                    <a:pt x="0" y="1073154"/>
                  </a:lnTo>
                  <a:lnTo>
                    <a:pt x="0" y="85680"/>
                  </a:lnTo>
                  <a:cubicBezTo>
                    <a:pt x="0" y="38360"/>
                    <a:pt x="38360" y="0"/>
                    <a:pt x="856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502448" y="714382"/>
            <a:ext cx="8139178" cy="404168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2184559" y="1769269"/>
            <a:ext cx="4759643" cy="1161574"/>
            <a:chOff x="4587" y="3715"/>
            <a:chExt cx="9994" cy="2439"/>
          </a:xfrm>
        </p:grpSpPr>
        <p:sp>
          <p:nvSpPr>
            <p:cNvPr id="6" name="圆角矩形 3"/>
            <p:cNvSpPr/>
            <p:nvPr userDrawn="1">
              <p:custDataLst>
                <p:tags r:id="rId2"/>
              </p:custDataLst>
            </p:nvPr>
          </p:nvSpPr>
          <p:spPr>
            <a:xfrm>
              <a:off x="4587" y="3715"/>
              <a:ext cx="1218" cy="128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圆角矩形 4"/>
            <p:cNvSpPr/>
            <p:nvPr userDrawn="1">
              <p:custDataLst>
                <p:tags r:id="rId3"/>
              </p:custDataLst>
            </p:nvPr>
          </p:nvSpPr>
          <p:spPr>
            <a:xfrm>
              <a:off x="13955" y="5492"/>
              <a:ext cx="627" cy="66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2671010" y="2075460"/>
            <a:ext cx="4015540" cy="900247"/>
          </a:xfrm>
        </p:spPr>
        <p:txBody>
          <a:bodyPr vert="horz" lIns="67500" tIns="35100" rIns="67500" bIns="0" rtlCol="0" anchor="b" anchorCtr="0">
            <a:norm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4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2669382" y="3048068"/>
            <a:ext cx="4017169" cy="496107"/>
          </a:xfrm>
        </p:spPr>
        <p:txBody>
          <a:bodyPr lIns="67500" rIns="67500" bIns="35100"/>
          <a:lstStyle>
            <a:lvl1pPr marL="0" indent="0" algn="ctr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任意多边形: 形状 14"/>
          <p:cNvSpPr/>
          <p:nvPr>
            <p:custDataLst>
              <p:tags r:id="rId1"/>
            </p:custDataLst>
          </p:nvPr>
        </p:nvSpPr>
        <p:spPr>
          <a:xfrm>
            <a:off x="190501" y="0"/>
            <a:ext cx="469106" cy="288608"/>
          </a:xfrm>
          <a:custGeom>
            <a:gdLst>
              <a:gd name="connsiteX0" fmla="*/ 0 w 625551"/>
              <a:gd name="connsiteY0" fmla="*/ 0 h 384826"/>
              <a:gd name="connsiteX1" fmla="*/ 625551 w 625551"/>
              <a:gd name="connsiteY1" fmla="*/ 0 h 384826"/>
              <a:gd name="connsiteX2" fmla="*/ 625551 w 625551"/>
              <a:gd name="connsiteY2" fmla="*/ 280565 h 384826"/>
              <a:gd name="connsiteX3" fmla="*/ 521290 w 625551"/>
              <a:gd name="connsiteY3" fmla="*/ 384826 h 384826"/>
              <a:gd name="connsiteX4" fmla="*/ 104261 w 625551"/>
              <a:gd name="connsiteY4" fmla="*/ 384826 h 384826"/>
              <a:gd name="connsiteX5" fmla="*/ 0 w 625551"/>
              <a:gd name="connsiteY5" fmla="*/ 280565 h 3848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5551" h="384826">
                <a:moveTo>
                  <a:pt x="0" y="0"/>
                </a:moveTo>
                <a:lnTo>
                  <a:pt x="625551" y="0"/>
                </a:lnTo>
                <a:lnTo>
                  <a:pt x="625551" y="280565"/>
                </a:lnTo>
                <a:cubicBezTo>
                  <a:pt x="625551" y="338147"/>
                  <a:pt x="578872" y="384826"/>
                  <a:pt x="521290" y="384826"/>
                </a:cubicBezTo>
                <a:lnTo>
                  <a:pt x="104261" y="384826"/>
                </a:lnTo>
                <a:cubicBezTo>
                  <a:pt x="46679" y="384826"/>
                  <a:pt x="0" y="338147"/>
                  <a:pt x="0" y="2805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任意多边形: 形状 15"/>
          <p:cNvSpPr/>
          <p:nvPr>
            <p:custDataLst>
              <p:tags r:id="rId2"/>
            </p:custDataLst>
          </p:nvPr>
        </p:nvSpPr>
        <p:spPr>
          <a:xfrm>
            <a:off x="8548687" y="4338637"/>
            <a:ext cx="385763" cy="804863"/>
          </a:xfrm>
          <a:custGeom>
            <a:gdLst>
              <a:gd name="connsiteX0" fmla="*/ 85680 w 514069"/>
              <a:gd name="connsiteY0" fmla="*/ 0 h 1073154"/>
              <a:gd name="connsiteX1" fmla="*/ 428389 w 514069"/>
              <a:gd name="connsiteY1" fmla="*/ 0 h 1073154"/>
              <a:gd name="connsiteX2" fmla="*/ 514069 w 514069"/>
              <a:gd name="connsiteY2" fmla="*/ 85680 h 1073154"/>
              <a:gd name="connsiteX3" fmla="*/ 514069 w 514069"/>
              <a:gd name="connsiteY3" fmla="*/ 1073154 h 1073154"/>
              <a:gd name="connsiteX4" fmla="*/ 0 w 514069"/>
              <a:gd name="connsiteY4" fmla="*/ 1073154 h 1073154"/>
              <a:gd name="connsiteX5" fmla="*/ 0 w 514069"/>
              <a:gd name="connsiteY5" fmla="*/ 85680 h 1073154"/>
              <a:gd name="connsiteX6" fmla="*/ 85680 w 514069"/>
              <a:gd name="connsiteY6" fmla="*/ 0 h 10731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068" h="1073154">
                <a:moveTo>
                  <a:pt x="85680" y="0"/>
                </a:moveTo>
                <a:lnTo>
                  <a:pt x="428389" y="0"/>
                </a:lnTo>
                <a:cubicBezTo>
                  <a:pt x="475709" y="0"/>
                  <a:pt x="514069" y="38360"/>
                  <a:pt x="514069" y="85680"/>
                </a:cubicBezTo>
                <a:lnTo>
                  <a:pt x="514069" y="1073154"/>
                </a:lnTo>
                <a:lnTo>
                  <a:pt x="0" y="1073154"/>
                </a:lnTo>
                <a:lnTo>
                  <a:pt x="0" y="85680"/>
                </a:lnTo>
                <a:cubicBezTo>
                  <a:pt x="0" y="38360"/>
                  <a:pt x="38360" y="0"/>
                  <a:pt x="8568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628650" y="595745"/>
            <a:ext cx="7886700" cy="405363"/>
          </a:xfrm>
        </p:spPr>
        <p:txBody>
          <a:bodyPr>
            <a:normAutofit/>
          </a:bodyPr>
          <a:lstStyle>
            <a:lvl1pPr>
              <a:defRPr sz="1700" b="1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单击此处添加标题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b="1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 hasCustomPrompt="1"/>
            <p:custDataLst>
              <p:tags r:id="rId3"/>
            </p:custDataLst>
          </p:nvPr>
        </p:nvSpPr>
        <p:spPr>
          <a:xfrm>
            <a:off x="960835" y="1622700"/>
            <a:ext cx="7219950" cy="2583900"/>
          </a:xfrm>
        </p:spPr>
        <p:txBody>
          <a:bodyPr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单击此处添加文本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7"/>
            </p:custDataLst>
          </p:nvPr>
        </p:nvGrpSpPr>
        <p:grpSpPr>
          <a:xfrm>
            <a:off x="381476" y="413861"/>
            <a:ext cx="601980" cy="555308"/>
            <a:chOff x="801" y="869"/>
            <a:chExt cx="1264" cy="1166"/>
          </a:xfrm>
        </p:grpSpPr>
        <p:sp>
          <p:nvSpPr>
            <p:cNvPr id="12" name="圆角矩形 4"/>
            <p:cNvSpPr/>
            <p:nvPr userDrawn="1">
              <p:custDataLst>
                <p:tags r:id="rId8"/>
              </p:custDataLst>
            </p:nvPr>
          </p:nvSpPr>
          <p:spPr>
            <a:xfrm>
              <a:off x="801" y="1313"/>
              <a:ext cx="684" cy="72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圆角矩形 4"/>
            <p:cNvSpPr/>
            <p:nvPr userDrawn="1">
              <p:custDataLst>
                <p:tags r:id="rId9"/>
              </p:custDataLst>
            </p:nvPr>
          </p:nvSpPr>
          <p:spPr>
            <a:xfrm>
              <a:off x="1645" y="869"/>
              <a:ext cx="421" cy="44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0" y="1"/>
            <a:ext cx="3617595" cy="5143976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11" name="六边形 10"/>
          <p:cNvSpPr/>
          <p:nvPr>
            <p:custDataLst>
              <p:tags r:id="rId2"/>
            </p:custDataLst>
          </p:nvPr>
        </p:nvSpPr>
        <p:spPr>
          <a:xfrm rot="5400000">
            <a:off x="365417" y="4241551"/>
            <a:ext cx="793900" cy="684397"/>
          </a:xfrm>
          <a:prstGeom prst="hexagon">
            <a:avLst>
              <a:gd name="adj" fmla="val 28602"/>
              <a:gd name="vf" fmla="val 115470"/>
            </a:avLst>
          </a:prstGeom>
          <a:noFill/>
          <a:ln w="28575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任意多边形: 形状 15"/>
          <p:cNvSpPr/>
          <p:nvPr>
            <p:custDataLst>
              <p:tags r:id="rId3"/>
            </p:custDataLst>
          </p:nvPr>
        </p:nvSpPr>
        <p:spPr>
          <a:xfrm rot="5400000">
            <a:off x="-57971" y="4323163"/>
            <a:ext cx="878309" cy="762367"/>
          </a:xfrm>
          <a:custGeom>
            <a:gdLst>
              <a:gd name="connsiteX0" fmla="*/ 0 w 1171078"/>
              <a:gd name="connsiteY0" fmla="*/ 727700 h 1016489"/>
              <a:gd name="connsiteX1" fmla="*/ 416274 w 1171078"/>
              <a:gd name="connsiteY1" fmla="*/ 0 h 1016489"/>
              <a:gd name="connsiteX2" fmla="*/ 1171078 w 1171078"/>
              <a:gd name="connsiteY2" fmla="*/ 0 h 1016489"/>
              <a:gd name="connsiteX3" fmla="*/ 1171078 w 1171078"/>
              <a:gd name="connsiteY3" fmla="*/ 1016489 h 1016489"/>
              <a:gd name="connsiteX4" fmla="*/ 165199 w 1171078"/>
              <a:gd name="connsiteY4" fmla="*/ 1016489 h 101648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1078" h="1016489">
                <a:moveTo>
                  <a:pt x="0" y="727700"/>
                </a:moveTo>
                <a:lnTo>
                  <a:pt x="416274" y="0"/>
                </a:lnTo>
                <a:lnTo>
                  <a:pt x="1171078" y="0"/>
                </a:lnTo>
                <a:lnTo>
                  <a:pt x="1171078" y="1016489"/>
                </a:lnTo>
                <a:lnTo>
                  <a:pt x="165199" y="1016489"/>
                </a:lnTo>
                <a:close/>
              </a:path>
            </a:pathLst>
          </a:custGeom>
          <a:solidFill>
            <a:schemeClr val="bg1">
              <a:alpha val="33000"/>
            </a:scheme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>
            <a:normAutofit/>
          </a:bodyPr>
          <a:lstStyle>
            <a:lvl1pPr>
              <a:defRPr sz="2400" b="1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440100" y="1323000"/>
            <a:ext cx="2967300" cy="30699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3825900" y="577454"/>
            <a:ext cx="4860000" cy="3815953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pic>
        <p:nvPicPr>
          <p:cNvPr id="12" name="图形 11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8616791" y="4702493"/>
            <a:ext cx="358140" cy="304800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3">
            <a:extLst>
              <a:ext uri="{96DAC541-7B7A-43D3-8B79-37D633B846F1}">
                <asvg:svgBlip xmlns:asvg="http://schemas.microsoft.com/office/drawing/2016/SVG/main" xmlns="" r:embed="rId14"/>
              </a:ext>
            </a:extLst>
          </a:blip>
          <a:stretch>
            <a:fillRect/>
          </a:stretch>
        </p:blipFill>
        <p:spPr>
          <a:xfrm>
            <a:off x="163354" y="211455"/>
            <a:ext cx="358140" cy="3048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>
            <a:normAutofit/>
          </a:bodyPr>
          <a:lstStyle>
            <a:lvl1pPr algn="ctr">
              <a:defRPr sz="2700" b="1" cap="all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459000" y="1244700"/>
            <a:ext cx="8231981" cy="621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defRPr sz="1200" cap="all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59581" y="2106000"/>
            <a:ext cx="8224200" cy="25731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750"/>
              </a:spcAft>
              <a:defRPr sz="1200" cap="all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750"/>
              </a:spcAft>
              <a:defRPr sz="1200" cap="all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750"/>
              </a:spcAft>
              <a:defRPr sz="1200" cap="all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750"/>
              </a:spcAft>
              <a:defRPr sz="1200" cap="all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750"/>
              </a:spcAft>
              <a:defRPr sz="1200" cap="all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7" name="任意多边形: 形状 16"/>
          <p:cNvSpPr/>
          <p:nvPr>
            <p:custDataLst>
              <p:tags r:id="rId8"/>
            </p:custDataLst>
          </p:nvPr>
        </p:nvSpPr>
        <p:spPr>
          <a:xfrm>
            <a:off x="190708" y="0"/>
            <a:ext cx="469163" cy="288620"/>
          </a:xfrm>
          <a:custGeom>
            <a:gdLst>
              <a:gd name="connsiteX0" fmla="*/ 0 w 625551"/>
              <a:gd name="connsiteY0" fmla="*/ 0 h 384826"/>
              <a:gd name="connsiteX1" fmla="*/ 625551 w 625551"/>
              <a:gd name="connsiteY1" fmla="*/ 0 h 384826"/>
              <a:gd name="connsiteX2" fmla="*/ 625551 w 625551"/>
              <a:gd name="connsiteY2" fmla="*/ 280565 h 384826"/>
              <a:gd name="connsiteX3" fmla="*/ 521290 w 625551"/>
              <a:gd name="connsiteY3" fmla="*/ 384826 h 384826"/>
              <a:gd name="connsiteX4" fmla="*/ 104261 w 625551"/>
              <a:gd name="connsiteY4" fmla="*/ 384826 h 384826"/>
              <a:gd name="connsiteX5" fmla="*/ 0 w 625551"/>
              <a:gd name="connsiteY5" fmla="*/ 280565 h 3848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5551" h="384826">
                <a:moveTo>
                  <a:pt x="0" y="0"/>
                </a:moveTo>
                <a:lnTo>
                  <a:pt x="625551" y="0"/>
                </a:lnTo>
                <a:lnTo>
                  <a:pt x="625551" y="280565"/>
                </a:lnTo>
                <a:cubicBezTo>
                  <a:pt x="625551" y="338147"/>
                  <a:pt x="578872" y="384826"/>
                  <a:pt x="521290" y="384826"/>
                </a:cubicBezTo>
                <a:lnTo>
                  <a:pt x="104261" y="384826"/>
                </a:lnTo>
                <a:cubicBezTo>
                  <a:pt x="46679" y="384826"/>
                  <a:pt x="0" y="338147"/>
                  <a:pt x="0" y="2805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/>
          <p:nvPr>
            <p:custDataLst>
              <p:tags r:id="rId1"/>
            </p:custDataLst>
          </p:nvPr>
        </p:nvSpPr>
        <p:spPr>
          <a:xfrm>
            <a:off x="0" y="3781426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2400" b="1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453628" y="1260900"/>
            <a:ext cx="8243100" cy="24084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445500" y="3885300"/>
            <a:ext cx="8251200" cy="758700"/>
          </a:xfrm>
        </p:spPr>
        <p:txBody>
          <a:bodyPr>
            <a:normAutofit/>
          </a:bodyPr>
          <a:lstStyle>
            <a:lvl1pPr marL="0" indent="0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None/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任意多边形: 形状 10"/>
          <p:cNvSpPr/>
          <p:nvPr>
            <p:custDataLst>
              <p:tags r:id="rId8"/>
            </p:custDataLst>
          </p:nvPr>
        </p:nvSpPr>
        <p:spPr>
          <a:xfrm>
            <a:off x="190708" y="0"/>
            <a:ext cx="469163" cy="288620"/>
          </a:xfrm>
          <a:custGeom>
            <a:gdLst>
              <a:gd name="connsiteX0" fmla="*/ 0 w 625551"/>
              <a:gd name="connsiteY0" fmla="*/ 0 h 384826"/>
              <a:gd name="connsiteX1" fmla="*/ 625551 w 625551"/>
              <a:gd name="connsiteY1" fmla="*/ 0 h 384826"/>
              <a:gd name="connsiteX2" fmla="*/ 625551 w 625551"/>
              <a:gd name="connsiteY2" fmla="*/ 280565 h 384826"/>
              <a:gd name="connsiteX3" fmla="*/ 521290 w 625551"/>
              <a:gd name="connsiteY3" fmla="*/ 384826 h 384826"/>
              <a:gd name="connsiteX4" fmla="*/ 104261 w 625551"/>
              <a:gd name="connsiteY4" fmla="*/ 384826 h 384826"/>
              <a:gd name="connsiteX5" fmla="*/ 0 w 625551"/>
              <a:gd name="connsiteY5" fmla="*/ 280565 h 384826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5551" h="384826">
                <a:moveTo>
                  <a:pt x="0" y="0"/>
                </a:moveTo>
                <a:lnTo>
                  <a:pt x="625551" y="0"/>
                </a:lnTo>
                <a:lnTo>
                  <a:pt x="625551" y="280565"/>
                </a:lnTo>
                <a:cubicBezTo>
                  <a:pt x="625551" y="338147"/>
                  <a:pt x="578872" y="384826"/>
                  <a:pt x="521290" y="384826"/>
                </a:cubicBezTo>
                <a:lnTo>
                  <a:pt x="104261" y="384826"/>
                </a:lnTo>
                <a:cubicBezTo>
                  <a:pt x="46679" y="384826"/>
                  <a:pt x="0" y="338147"/>
                  <a:pt x="0" y="2805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0" y="1"/>
            <a:ext cx="9144000" cy="68580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latin typeface="Viner Hand ITC" panose="03070502030502020203" charset="0"/>
              <a:cs typeface="Viner Hand ITC" panose="03070502030502020203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34700" y="178200"/>
            <a:ext cx="8278200" cy="331473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1800" b="1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4681800" y="1247400"/>
            <a:ext cx="4025700" cy="21708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>
                <a:sym typeface="+mn-ea"/>
              </a:rPr>
              <a:t>第</a:t>
            </a:r>
            <a:r>
              <a:rPr lang="zh-CN" altLang="en-US"/>
              <a:t>二级</a:t>
            </a:r>
          </a:p>
          <a:p>
            <a:pPr lvl="2"/>
            <a:r>
              <a:rPr lang="zh-CN" altLang="en-US">
                <a:sym typeface="+mn-ea"/>
              </a:rPr>
              <a:t>第</a:t>
            </a:r>
            <a:r>
              <a:rPr lang="zh-CN" altLang="en-US"/>
              <a:t>三级</a:t>
            </a:r>
          </a:p>
          <a:p>
            <a:pPr lvl="3"/>
            <a:r>
              <a:rPr lang="zh-CN" altLang="en-US">
                <a:sym typeface="+mn-ea"/>
              </a:rPr>
              <a:t>第</a:t>
            </a:r>
            <a:r>
              <a:rPr lang="zh-CN" altLang="en-US"/>
              <a:t>四级</a:t>
            </a:r>
          </a:p>
          <a:p>
            <a:pPr lvl="4"/>
            <a:r>
              <a:rPr lang="zh-CN" altLang="en-US">
                <a:sym typeface="+mn-ea"/>
              </a:rPr>
              <a:t>第</a:t>
            </a:r>
            <a:r>
              <a:rPr lang="zh-CN" altLang="en-US"/>
              <a:t>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429300" y="3612600"/>
            <a:ext cx="4006800" cy="5859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4689900" y="3609900"/>
            <a:ext cx="4025700" cy="585900"/>
          </a:xfrm>
        </p:spPr>
        <p:txBody>
          <a:bodyPr>
            <a:normAutofit/>
          </a:bodyPr>
          <a:lstStyle>
            <a:lvl1pPr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任意多边形: 形状 15"/>
          <p:cNvSpPr/>
          <p:nvPr>
            <p:custDataLst>
              <p:tags r:id="rId10"/>
            </p:custDataLst>
          </p:nvPr>
        </p:nvSpPr>
        <p:spPr>
          <a:xfrm>
            <a:off x="8548687" y="4338634"/>
            <a:ext cx="385552" cy="804866"/>
          </a:xfrm>
          <a:custGeom>
            <a:gdLst>
              <a:gd name="connsiteX0" fmla="*/ 85680 w 514069"/>
              <a:gd name="connsiteY0" fmla="*/ 0 h 1073154"/>
              <a:gd name="connsiteX1" fmla="*/ 428389 w 514069"/>
              <a:gd name="connsiteY1" fmla="*/ 0 h 1073154"/>
              <a:gd name="connsiteX2" fmla="*/ 514069 w 514069"/>
              <a:gd name="connsiteY2" fmla="*/ 85680 h 1073154"/>
              <a:gd name="connsiteX3" fmla="*/ 514069 w 514069"/>
              <a:gd name="connsiteY3" fmla="*/ 1073154 h 1073154"/>
              <a:gd name="connsiteX4" fmla="*/ 0 w 514069"/>
              <a:gd name="connsiteY4" fmla="*/ 1073154 h 1073154"/>
              <a:gd name="connsiteX5" fmla="*/ 0 w 514069"/>
              <a:gd name="connsiteY5" fmla="*/ 85680 h 1073154"/>
              <a:gd name="connsiteX6" fmla="*/ 85680 w 514069"/>
              <a:gd name="connsiteY6" fmla="*/ 0 h 107315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068" h="1073154">
                <a:moveTo>
                  <a:pt x="85680" y="0"/>
                </a:moveTo>
                <a:lnTo>
                  <a:pt x="428389" y="0"/>
                </a:lnTo>
                <a:cubicBezTo>
                  <a:pt x="475709" y="0"/>
                  <a:pt x="514069" y="38360"/>
                  <a:pt x="514069" y="85680"/>
                </a:cubicBezTo>
                <a:lnTo>
                  <a:pt x="514069" y="1073154"/>
                </a:lnTo>
                <a:lnTo>
                  <a:pt x="0" y="1073154"/>
                </a:lnTo>
                <a:lnTo>
                  <a:pt x="0" y="85680"/>
                </a:lnTo>
                <a:cubicBezTo>
                  <a:pt x="0" y="38360"/>
                  <a:pt x="38360" y="0"/>
                  <a:pt x="8568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lvl="0" algn="ctr"/>
            <a:endParaRPr lang="en-US" altLang="zh-CN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>
            <a:normAutofit/>
          </a:bodyPr>
          <a:lstStyle>
            <a:lvl1pPr algn="ctr">
              <a:defRPr sz="4500" b="1" strike="noStrike" spc="1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41810" y="2897100"/>
            <a:ext cx="6858000" cy="1242000"/>
          </a:xfrm>
        </p:spPr>
        <p:txBody>
          <a:bodyPr>
            <a:normAutofit/>
          </a:bodyPr>
          <a:lstStyle>
            <a:lvl1pPr algn="ctr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defRPr sz="1200" spc="113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任意多边形: 形状 14"/>
          <p:cNvSpPr/>
          <p:nvPr>
            <p:custDataLst>
              <p:tags r:id="rId7"/>
            </p:custDataLst>
          </p:nvPr>
        </p:nvSpPr>
        <p:spPr>
          <a:xfrm>
            <a:off x="1" y="1997393"/>
            <a:ext cx="219551" cy="1148715"/>
          </a:xfrm>
          <a:custGeom>
            <a:gdLst>
              <a:gd name="connsiteX0" fmla="*/ 0 w 292858"/>
              <a:gd name="connsiteY0" fmla="*/ 0 h 1531630"/>
              <a:gd name="connsiteX1" fmla="*/ 233887 w 292858"/>
              <a:gd name="connsiteY1" fmla="*/ 0 h 1531630"/>
              <a:gd name="connsiteX2" fmla="*/ 292858 w 292858"/>
              <a:gd name="connsiteY2" fmla="*/ 58971 h 1531630"/>
              <a:gd name="connsiteX3" fmla="*/ 292858 w 292858"/>
              <a:gd name="connsiteY3" fmla="*/ 1472659 h 1531630"/>
              <a:gd name="connsiteX4" fmla="*/ 233887 w 292858"/>
              <a:gd name="connsiteY4" fmla="*/ 1531630 h 1531630"/>
              <a:gd name="connsiteX5" fmla="*/ 0 w 292858"/>
              <a:gd name="connsiteY5" fmla="*/ 1531630 h 153163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2858" h="1531630">
                <a:moveTo>
                  <a:pt x="0" y="0"/>
                </a:moveTo>
                <a:lnTo>
                  <a:pt x="233887" y="0"/>
                </a:lnTo>
                <a:cubicBezTo>
                  <a:pt x="266456" y="0"/>
                  <a:pt x="292858" y="26402"/>
                  <a:pt x="292858" y="58971"/>
                </a:cubicBezTo>
                <a:lnTo>
                  <a:pt x="292858" y="1472659"/>
                </a:lnTo>
                <a:cubicBezTo>
                  <a:pt x="292858" y="1505228"/>
                  <a:pt x="266456" y="1531630"/>
                  <a:pt x="233887" y="1531630"/>
                </a:cubicBezTo>
                <a:lnTo>
                  <a:pt x="0" y="15316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任意多边形: 形状 16"/>
          <p:cNvSpPr/>
          <p:nvPr>
            <p:custDataLst>
              <p:tags r:id="rId8"/>
            </p:custDataLst>
          </p:nvPr>
        </p:nvSpPr>
        <p:spPr>
          <a:xfrm>
            <a:off x="8919210" y="1997393"/>
            <a:ext cx="224790" cy="1148715"/>
          </a:xfrm>
          <a:custGeom>
            <a:gdLst>
              <a:gd name="connsiteX0" fmla="*/ 58971 w 299841"/>
              <a:gd name="connsiteY0" fmla="*/ 0 h 1531630"/>
              <a:gd name="connsiteX1" fmla="*/ 294846 w 299841"/>
              <a:gd name="connsiteY1" fmla="*/ 0 h 1531630"/>
              <a:gd name="connsiteX2" fmla="*/ 299841 w 299841"/>
              <a:gd name="connsiteY2" fmla="*/ 2069 h 1531630"/>
              <a:gd name="connsiteX3" fmla="*/ 299841 w 299841"/>
              <a:gd name="connsiteY3" fmla="*/ 1529561 h 1531630"/>
              <a:gd name="connsiteX4" fmla="*/ 294846 w 299841"/>
              <a:gd name="connsiteY4" fmla="*/ 1531630 h 1531630"/>
              <a:gd name="connsiteX5" fmla="*/ 58971 w 299841"/>
              <a:gd name="connsiteY5" fmla="*/ 1531630 h 1531630"/>
              <a:gd name="connsiteX6" fmla="*/ 0 w 299841"/>
              <a:gd name="connsiteY6" fmla="*/ 1472659 h 1531630"/>
              <a:gd name="connsiteX7" fmla="*/ 0 w 299841"/>
              <a:gd name="connsiteY7" fmla="*/ 58971 h 1531630"/>
              <a:gd name="connsiteX8" fmla="*/ 58971 w 299841"/>
              <a:gd name="connsiteY8" fmla="*/ 0 h 153163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9841" h="1531630">
                <a:moveTo>
                  <a:pt x="58971" y="0"/>
                </a:moveTo>
                <a:lnTo>
                  <a:pt x="294846" y="0"/>
                </a:lnTo>
                <a:lnTo>
                  <a:pt x="299841" y="2069"/>
                </a:lnTo>
                <a:lnTo>
                  <a:pt x="299841" y="1529561"/>
                </a:lnTo>
                <a:lnTo>
                  <a:pt x="294846" y="1531630"/>
                </a:lnTo>
                <a:lnTo>
                  <a:pt x="58971" y="1531630"/>
                </a:lnTo>
                <a:cubicBezTo>
                  <a:pt x="26402" y="1531630"/>
                  <a:pt x="0" y="1505228"/>
                  <a:pt x="0" y="1472659"/>
                </a:cubicBezTo>
                <a:lnTo>
                  <a:pt x="0" y="58971"/>
                </a:lnTo>
                <a:cubicBezTo>
                  <a:pt x="0" y="26402"/>
                  <a:pt x="26402" y="0"/>
                  <a:pt x="5897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90500" y="0"/>
            <a:ext cx="8743950" cy="5143500"/>
            <a:chOff x="400" y="0"/>
            <a:chExt cx="18360" cy="10800"/>
          </a:xfrm>
        </p:grpSpPr>
        <p:sp>
          <p:nvSpPr>
            <p:cNvPr id="8" name="任意多边形: 形状 7"/>
            <p:cNvSpPr/>
            <p:nvPr userDrawn="1">
              <p:custDataLst>
                <p:tags r:id="rId2"/>
              </p:custDataLst>
            </p:nvPr>
          </p:nvSpPr>
          <p:spPr>
            <a:xfrm>
              <a:off x="400" y="0"/>
              <a:ext cx="985" cy="606"/>
            </a:xfrm>
            <a:custGeom>
              <a:gdLst>
                <a:gd name="connsiteX0" fmla="*/ 0 w 625551"/>
                <a:gd name="connsiteY0" fmla="*/ 0 h 384826"/>
                <a:gd name="connsiteX1" fmla="*/ 625551 w 625551"/>
                <a:gd name="connsiteY1" fmla="*/ 0 h 384826"/>
                <a:gd name="connsiteX2" fmla="*/ 625551 w 625551"/>
                <a:gd name="connsiteY2" fmla="*/ 280565 h 384826"/>
                <a:gd name="connsiteX3" fmla="*/ 521290 w 625551"/>
                <a:gd name="connsiteY3" fmla="*/ 384826 h 384826"/>
                <a:gd name="connsiteX4" fmla="*/ 104261 w 625551"/>
                <a:gd name="connsiteY4" fmla="*/ 384826 h 384826"/>
                <a:gd name="connsiteX5" fmla="*/ 0 w 625551"/>
                <a:gd name="connsiteY5" fmla="*/ 280565 h 38482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5551" h="384826">
                  <a:moveTo>
                    <a:pt x="0" y="0"/>
                  </a:moveTo>
                  <a:lnTo>
                    <a:pt x="625551" y="0"/>
                  </a:lnTo>
                  <a:lnTo>
                    <a:pt x="625551" y="280565"/>
                  </a:lnTo>
                  <a:cubicBezTo>
                    <a:pt x="625551" y="338147"/>
                    <a:pt x="578872" y="384826"/>
                    <a:pt x="521290" y="384826"/>
                  </a:cubicBezTo>
                  <a:lnTo>
                    <a:pt x="104261" y="384826"/>
                  </a:lnTo>
                  <a:cubicBezTo>
                    <a:pt x="46679" y="384826"/>
                    <a:pt x="0" y="338147"/>
                    <a:pt x="0" y="2805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任意多边形: 形状 8"/>
            <p:cNvSpPr/>
            <p:nvPr userDrawn="1">
              <p:custDataLst>
                <p:tags r:id="rId3"/>
              </p:custDataLst>
            </p:nvPr>
          </p:nvSpPr>
          <p:spPr>
            <a:xfrm>
              <a:off x="17950" y="9110"/>
              <a:ext cx="810" cy="1690"/>
            </a:xfrm>
            <a:custGeom>
              <a:gdLst>
                <a:gd name="connsiteX0" fmla="*/ 85680 w 514069"/>
                <a:gd name="connsiteY0" fmla="*/ 0 h 1073154"/>
                <a:gd name="connsiteX1" fmla="*/ 428389 w 514069"/>
                <a:gd name="connsiteY1" fmla="*/ 0 h 1073154"/>
                <a:gd name="connsiteX2" fmla="*/ 514069 w 514069"/>
                <a:gd name="connsiteY2" fmla="*/ 85680 h 1073154"/>
                <a:gd name="connsiteX3" fmla="*/ 514069 w 514069"/>
                <a:gd name="connsiteY3" fmla="*/ 1073154 h 1073154"/>
                <a:gd name="connsiteX4" fmla="*/ 0 w 514069"/>
                <a:gd name="connsiteY4" fmla="*/ 1073154 h 1073154"/>
                <a:gd name="connsiteX5" fmla="*/ 0 w 514069"/>
                <a:gd name="connsiteY5" fmla="*/ 85680 h 1073154"/>
                <a:gd name="connsiteX6" fmla="*/ 85680 w 514069"/>
                <a:gd name="connsiteY6" fmla="*/ 0 h 10731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068" h="1073154">
                  <a:moveTo>
                    <a:pt x="85680" y="0"/>
                  </a:moveTo>
                  <a:lnTo>
                    <a:pt x="428389" y="0"/>
                  </a:lnTo>
                  <a:cubicBezTo>
                    <a:pt x="475709" y="0"/>
                    <a:pt x="514069" y="38360"/>
                    <a:pt x="514069" y="85680"/>
                  </a:cubicBezTo>
                  <a:lnTo>
                    <a:pt x="514069" y="1073154"/>
                  </a:lnTo>
                  <a:lnTo>
                    <a:pt x="0" y="1073154"/>
                  </a:lnTo>
                  <a:lnTo>
                    <a:pt x="0" y="85680"/>
                  </a:lnTo>
                  <a:cubicBezTo>
                    <a:pt x="0" y="38360"/>
                    <a:pt x="38360" y="0"/>
                    <a:pt x="856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2"/>
            <a:ext cx="8139178" cy="404168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圆角矩形 7"/>
          <p:cNvSpPr/>
          <p:nvPr>
            <p:custDataLst>
              <p:tags r:id="rId1"/>
            </p:custDataLst>
          </p:nvPr>
        </p:nvSpPr>
        <p:spPr>
          <a:xfrm>
            <a:off x="5278569" y="1767575"/>
            <a:ext cx="253916" cy="25391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851520" y="2603705"/>
            <a:ext cx="3591129" cy="530915"/>
          </a:xfrm>
        </p:spPr>
        <p:txBody>
          <a:bodyPr lIns="67500" tIns="35100" rIns="67500" bIns="0" anchor="b" anchorCtr="0">
            <a:normAutofit/>
          </a:bodyPr>
          <a:lstStyle>
            <a:lvl1pPr algn="ctr">
              <a:defRPr sz="2700" u="none" strike="noStrike" kern="1200" cap="none" spc="225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2851521" y="3163196"/>
            <a:ext cx="3606430" cy="680142"/>
          </a:xfrm>
        </p:spPr>
        <p:txBody>
          <a:bodyPr lIns="67500" tIns="0" rIns="67500" bIns="351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1"/>
            </p:custDataLst>
          </p:nvPr>
        </p:nvGrpSpPr>
        <p:grpSpPr>
          <a:xfrm>
            <a:off x="1" y="-47625"/>
            <a:ext cx="9176861" cy="5191125"/>
            <a:chOff x="0" y="-100"/>
            <a:chExt cx="19269" cy="10900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17857" y="-100"/>
              <a:ext cx="1412" cy="1015"/>
              <a:chOff x="17857" y="-100"/>
              <a:chExt cx="1412" cy="1015"/>
            </a:xfrm>
          </p:grpSpPr>
          <p:sp>
            <p:nvSpPr>
              <p:cNvPr id="8" name="圆角矩形 4"/>
              <p:cNvSpPr/>
              <p:nvPr userDrawn="1">
                <p:custDataLst>
                  <p:tags r:id="rId2"/>
                </p:custDataLst>
              </p:nvPr>
            </p:nvSpPr>
            <p:spPr>
              <a:xfrm>
                <a:off x="18521" y="-100"/>
                <a:ext cx="748" cy="79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9" name="圆角矩形 4"/>
              <p:cNvSpPr/>
              <p:nvPr userDrawn="1">
                <p:custDataLst>
                  <p:tags r:id="rId3"/>
                </p:custDataLst>
              </p:nvPr>
            </p:nvSpPr>
            <p:spPr>
              <a:xfrm>
                <a:off x="17857" y="471"/>
                <a:ext cx="421" cy="444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</p:grpSp>
        <p:sp>
          <p:nvSpPr>
            <p:cNvPr id="10" name="矩形 9"/>
            <p:cNvSpPr/>
            <p:nvPr userDrawn="1">
              <p:custDataLst>
                <p:tags r:id="rId4"/>
              </p:custDataLst>
            </p:nvPr>
          </p:nvSpPr>
          <p:spPr>
            <a:xfrm>
              <a:off x="0" y="10620"/>
              <a:ext cx="19200" cy="1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502447" y="714382"/>
            <a:ext cx="3962432" cy="404168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4679158" y="714382"/>
            <a:ext cx="3962432" cy="4041680"/>
          </a:xfrm>
        </p:spPr>
        <p:txBody>
          <a:bodyPr>
            <a:no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>
            <p:custDataLst>
              <p:tags r:id="rId1"/>
            </p:custDataLst>
          </p:nvPr>
        </p:nvGrpSpPr>
        <p:grpSpPr>
          <a:xfrm>
            <a:off x="190500" y="0"/>
            <a:ext cx="8743950" cy="5143500"/>
            <a:chOff x="400" y="0"/>
            <a:chExt cx="18360" cy="10800"/>
          </a:xfrm>
        </p:grpSpPr>
        <p:sp>
          <p:nvSpPr>
            <p:cNvPr id="11" name="任意多边形: 形状 10"/>
            <p:cNvSpPr/>
            <p:nvPr userDrawn="1">
              <p:custDataLst>
                <p:tags r:id="rId2"/>
              </p:custDataLst>
            </p:nvPr>
          </p:nvSpPr>
          <p:spPr>
            <a:xfrm>
              <a:off x="400" y="0"/>
              <a:ext cx="985" cy="606"/>
            </a:xfrm>
            <a:custGeom>
              <a:gdLst>
                <a:gd name="connsiteX0" fmla="*/ 0 w 625551"/>
                <a:gd name="connsiteY0" fmla="*/ 0 h 384826"/>
                <a:gd name="connsiteX1" fmla="*/ 625551 w 625551"/>
                <a:gd name="connsiteY1" fmla="*/ 0 h 384826"/>
                <a:gd name="connsiteX2" fmla="*/ 625551 w 625551"/>
                <a:gd name="connsiteY2" fmla="*/ 280565 h 384826"/>
                <a:gd name="connsiteX3" fmla="*/ 521290 w 625551"/>
                <a:gd name="connsiteY3" fmla="*/ 384826 h 384826"/>
                <a:gd name="connsiteX4" fmla="*/ 104261 w 625551"/>
                <a:gd name="connsiteY4" fmla="*/ 384826 h 384826"/>
                <a:gd name="connsiteX5" fmla="*/ 0 w 625551"/>
                <a:gd name="connsiteY5" fmla="*/ 280565 h 38482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5551" h="384826">
                  <a:moveTo>
                    <a:pt x="0" y="0"/>
                  </a:moveTo>
                  <a:lnTo>
                    <a:pt x="625551" y="0"/>
                  </a:lnTo>
                  <a:lnTo>
                    <a:pt x="625551" y="280565"/>
                  </a:lnTo>
                  <a:cubicBezTo>
                    <a:pt x="625551" y="338147"/>
                    <a:pt x="578872" y="384826"/>
                    <a:pt x="521290" y="384826"/>
                  </a:cubicBezTo>
                  <a:lnTo>
                    <a:pt x="104261" y="384826"/>
                  </a:lnTo>
                  <a:cubicBezTo>
                    <a:pt x="46679" y="384826"/>
                    <a:pt x="0" y="338147"/>
                    <a:pt x="0" y="2805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" name="任意多边形: 形状 11"/>
            <p:cNvSpPr/>
            <p:nvPr userDrawn="1">
              <p:custDataLst>
                <p:tags r:id="rId3"/>
              </p:custDataLst>
            </p:nvPr>
          </p:nvSpPr>
          <p:spPr>
            <a:xfrm>
              <a:off x="17950" y="9110"/>
              <a:ext cx="810" cy="1690"/>
            </a:xfrm>
            <a:custGeom>
              <a:gdLst>
                <a:gd name="connsiteX0" fmla="*/ 85680 w 514069"/>
                <a:gd name="connsiteY0" fmla="*/ 0 h 1073154"/>
                <a:gd name="connsiteX1" fmla="*/ 428389 w 514069"/>
                <a:gd name="connsiteY1" fmla="*/ 0 h 1073154"/>
                <a:gd name="connsiteX2" fmla="*/ 514069 w 514069"/>
                <a:gd name="connsiteY2" fmla="*/ 85680 h 1073154"/>
                <a:gd name="connsiteX3" fmla="*/ 514069 w 514069"/>
                <a:gd name="connsiteY3" fmla="*/ 1073154 h 1073154"/>
                <a:gd name="connsiteX4" fmla="*/ 0 w 514069"/>
                <a:gd name="connsiteY4" fmla="*/ 1073154 h 1073154"/>
                <a:gd name="connsiteX5" fmla="*/ 0 w 514069"/>
                <a:gd name="connsiteY5" fmla="*/ 85680 h 1073154"/>
                <a:gd name="connsiteX6" fmla="*/ 85680 w 514069"/>
                <a:gd name="connsiteY6" fmla="*/ 0 h 10731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068" h="1073154">
                  <a:moveTo>
                    <a:pt x="85680" y="0"/>
                  </a:moveTo>
                  <a:lnTo>
                    <a:pt x="428389" y="0"/>
                  </a:lnTo>
                  <a:cubicBezTo>
                    <a:pt x="475709" y="0"/>
                    <a:pt x="514069" y="38360"/>
                    <a:pt x="514069" y="85680"/>
                  </a:cubicBezTo>
                  <a:lnTo>
                    <a:pt x="514069" y="1073154"/>
                  </a:lnTo>
                  <a:lnTo>
                    <a:pt x="0" y="1073154"/>
                  </a:lnTo>
                  <a:lnTo>
                    <a:pt x="0" y="85680"/>
                  </a:lnTo>
                  <a:cubicBezTo>
                    <a:pt x="0" y="38360"/>
                    <a:pt x="38360" y="0"/>
                    <a:pt x="856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7" y="714382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2" y="714382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2" y="1054894"/>
            <a:ext cx="3962432" cy="3701064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90500" y="0"/>
            <a:ext cx="8743950" cy="5143500"/>
            <a:chOff x="400" y="0"/>
            <a:chExt cx="18360" cy="10800"/>
          </a:xfrm>
        </p:grpSpPr>
        <p:sp>
          <p:nvSpPr>
            <p:cNvPr id="7" name="任意多边形: 形状 6"/>
            <p:cNvSpPr/>
            <p:nvPr userDrawn="1">
              <p:custDataLst>
                <p:tags r:id="rId2"/>
              </p:custDataLst>
            </p:nvPr>
          </p:nvSpPr>
          <p:spPr>
            <a:xfrm>
              <a:off x="400" y="0"/>
              <a:ext cx="985" cy="606"/>
            </a:xfrm>
            <a:custGeom>
              <a:gdLst>
                <a:gd name="connsiteX0" fmla="*/ 0 w 625551"/>
                <a:gd name="connsiteY0" fmla="*/ 0 h 384826"/>
                <a:gd name="connsiteX1" fmla="*/ 625551 w 625551"/>
                <a:gd name="connsiteY1" fmla="*/ 0 h 384826"/>
                <a:gd name="connsiteX2" fmla="*/ 625551 w 625551"/>
                <a:gd name="connsiteY2" fmla="*/ 280565 h 384826"/>
                <a:gd name="connsiteX3" fmla="*/ 521290 w 625551"/>
                <a:gd name="connsiteY3" fmla="*/ 384826 h 384826"/>
                <a:gd name="connsiteX4" fmla="*/ 104261 w 625551"/>
                <a:gd name="connsiteY4" fmla="*/ 384826 h 384826"/>
                <a:gd name="connsiteX5" fmla="*/ 0 w 625551"/>
                <a:gd name="connsiteY5" fmla="*/ 280565 h 38482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5551" h="384826">
                  <a:moveTo>
                    <a:pt x="0" y="0"/>
                  </a:moveTo>
                  <a:lnTo>
                    <a:pt x="625551" y="0"/>
                  </a:lnTo>
                  <a:lnTo>
                    <a:pt x="625551" y="280565"/>
                  </a:lnTo>
                  <a:cubicBezTo>
                    <a:pt x="625551" y="338147"/>
                    <a:pt x="578872" y="384826"/>
                    <a:pt x="521290" y="384826"/>
                  </a:cubicBezTo>
                  <a:lnTo>
                    <a:pt x="104261" y="384826"/>
                  </a:lnTo>
                  <a:cubicBezTo>
                    <a:pt x="46679" y="384826"/>
                    <a:pt x="0" y="338147"/>
                    <a:pt x="0" y="2805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8" name="任意多边形: 形状 7"/>
            <p:cNvSpPr/>
            <p:nvPr userDrawn="1">
              <p:custDataLst>
                <p:tags r:id="rId3"/>
              </p:custDataLst>
            </p:nvPr>
          </p:nvSpPr>
          <p:spPr>
            <a:xfrm>
              <a:off x="17950" y="9110"/>
              <a:ext cx="810" cy="1690"/>
            </a:xfrm>
            <a:custGeom>
              <a:gdLst>
                <a:gd name="connsiteX0" fmla="*/ 85680 w 514069"/>
                <a:gd name="connsiteY0" fmla="*/ 0 h 1073154"/>
                <a:gd name="connsiteX1" fmla="*/ 428389 w 514069"/>
                <a:gd name="connsiteY1" fmla="*/ 0 h 1073154"/>
                <a:gd name="connsiteX2" fmla="*/ 514069 w 514069"/>
                <a:gd name="connsiteY2" fmla="*/ 85680 h 1073154"/>
                <a:gd name="connsiteX3" fmla="*/ 514069 w 514069"/>
                <a:gd name="connsiteY3" fmla="*/ 1073154 h 1073154"/>
                <a:gd name="connsiteX4" fmla="*/ 0 w 514069"/>
                <a:gd name="connsiteY4" fmla="*/ 1073154 h 1073154"/>
                <a:gd name="connsiteX5" fmla="*/ 0 w 514069"/>
                <a:gd name="connsiteY5" fmla="*/ 85680 h 1073154"/>
                <a:gd name="connsiteX6" fmla="*/ 85680 w 514069"/>
                <a:gd name="connsiteY6" fmla="*/ 0 h 10731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068" h="1073154">
                  <a:moveTo>
                    <a:pt x="85680" y="0"/>
                  </a:moveTo>
                  <a:lnTo>
                    <a:pt x="428389" y="0"/>
                  </a:lnTo>
                  <a:cubicBezTo>
                    <a:pt x="475709" y="0"/>
                    <a:pt x="514069" y="38360"/>
                    <a:pt x="514069" y="85680"/>
                  </a:cubicBezTo>
                  <a:lnTo>
                    <a:pt x="514069" y="1073154"/>
                  </a:lnTo>
                  <a:lnTo>
                    <a:pt x="0" y="1073154"/>
                  </a:lnTo>
                  <a:lnTo>
                    <a:pt x="0" y="85680"/>
                  </a:lnTo>
                  <a:cubicBezTo>
                    <a:pt x="0" y="38360"/>
                    <a:pt x="38360" y="0"/>
                    <a:pt x="856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76200" tIns="28575" rIns="57150" bIns="28575" rtlCol="0" anchor="t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1"/>
            </p:custDataLst>
          </p:nvPr>
        </p:nvGrpSpPr>
        <p:grpSpPr>
          <a:xfrm>
            <a:off x="190500" y="0"/>
            <a:ext cx="8743950" cy="5143500"/>
            <a:chOff x="400" y="0"/>
            <a:chExt cx="18360" cy="10800"/>
          </a:xfrm>
        </p:grpSpPr>
        <p:sp>
          <p:nvSpPr>
            <p:cNvPr id="9" name="任意多边形: 形状 8"/>
            <p:cNvSpPr/>
            <p:nvPr userDrawn="1">
              <p:custDataLst>
                <p:tags r:id="rId2"/>
              </p:custDataLst>
            </p:nvPr>
          </p:nvSpPr>
          <p:spPr>
            <a:xfrm>
              <a:off x="400" y="0"/>
              <a:ext cx="985" cy="606"/>
            </a:xfrm>
            <a:custGeom>
              <a:gdLst>
                <a:gd name="connsiteX0" fmla="*/ 0 w 625551"/>
                <a:gd name="connsiteY0" fmla="*/ 0 h 384826"/>
                <a:gd name="connsiteX1" fmla="*/ 625551 w 625551"/>
                <a:gd name="connsiteY1" fmla="*/ 0 h 384826"/>
                <a:gd name="connsiteX2" fmla="*/ 625551 w 625551"/>
                <a:gd name="connsiteY2" fmla="*/ 280565 h 384826"/>
                <a:gd name="connsiteX3" fmla="*/ 521290 w 625551"/>
                <a:gd name="connsiteY3" fmla="*/ 384826 h 384826"/>
                <a:gd name="connsiteX4" fmla="*/ 104261 w 625551"/>
                <a:gd name="connsiteY4" fmla="*/ 384826 h 384826"/>
                <a:gd name="connsiteX5" fmla="*/ 0 w 625551"/>
                <a:gd name="connsiteY5" fmla="*/ 280565 h 38482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5551" h="384826">
                  <a:moveTo>
                    <a:pt x="0" y="0"/>
                  </a:moveTo>
                  <a:lnTo>
                    <a:pt x="625551" y="0"/>
                  </a:lnTo>
                  <a:lnTo>
                    <a:pt x="625551" y="280565"/>
                  </a:lnTo>
                  <a:cubicBezTo>
                    <a:pt x="625551" y="338147"/>
                    <a:pt x="578872" y="384826"/>
                    <a:pt x="521290" y="384826"/>
                  </a:cubicBezTo>
                  <a:lnTo>
                    <a:pt x="104261" y="384826"/>
                  </a:lnTo>
                  <a:cubicBezTo>
                    <a:pt x="46679" y="384826"/>
                    <a:pt x="0" y="338147"/>
                    <a:pt x="0" y="2805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任意多边形: 形状 9"/>
            <p:cNvSpPr/>
            <p:nvPr userDrawn="1">
              <p:custDataLst>
                <p:tags r:id="rId3"/>
              </p:custDataLst>
            </p:nvPr>
          </p:nvSpPr>
          <p:spPr>
            <a:xfrm>
              <a:off x="17950" y="9110"/>
              <a:ext cx="810" cy="1690"/>
            </a:xfrm>
            <a:custGeom>
              <a:gdLst>
                <a:gd name="connsiteX0" fmla="*/ 85680 w 514069"/>
                <a:gd name="connsiteY0" fmla="*/ 0 h 1073154"/>
                <a:gd name="connsiteX1" fmla="*/ 428389 w 514069"/>
                <a:gd name="connsiteY1" fmla="*/ 0 h 1073154"/>
                <a:gd name="connsiteX2" fmla="*/ 514069 w 514069"/>
                <a:gd name="connsiteY2" fmla="*/ 85680 h 1073154"/>
                <a:gd name="connsiteX3" fmla="*/ 514069 w 514069"/>
                <a:gd name="connsiteY3" fmla="*/ 1073154 h 1073154"/>
                <a:gd name="connsiteX4" fmla="*/ 0 w 514069"/>
                <a:gd name="connsiteY4" fmla="*/ 1073154 h 1073154"/>
                <a:gd name="connsiteX5" fmla="*/ 0 w 514069"/>
                <a:gd name="connsiteY5" fmla="*/ 85680 h 1073154"/>
                <a:gd name="connsiteX6" fmla="*/ 85680 w 514069"/>
                <a:gd name="connsiteY6" fmla="*/ 0 h 10731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068" h="1073154">
                  <a:moveTo>
                    <a:pt x="85680" y="0"/>
                  </a:moveTo>
                  <a:lnTo>
                    <a:pt x="428389" y="0"/>
                  </a:lnTo>
                  <a:cubicBezTo>
                    <a:pt x="475709" y="0"/>
                    <a:pt x="514069" y="38360"/>
                    <a:pt x="514069" y="85680"/>
                  </a:cubicBezTo>
                  <a:lnTo>
                    <a:pt x="514069" y="1073154"/>
                  </a:lnTo>
                  <a:lnTo>
                    <a:pt x="0" y="1073154"/>
                  </a:lnTo>
                  <a:lnTo>
                    <a:pt x="0" y="85680"/>
                  </a:lnTo>
                  <a:cubicBezTo>
                    <a:pt x="0" y="38360"/>
                    <a:pt x="38360" y="0"/>
                    <a:pt x="856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7" y="714382"/>
            <a:ext cx="3962432" cy="404168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/>
              </a:tabLst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2"/>
            <a:ext cx="3962432" cy="404168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9EFD9D74-47D9-4702-A33C-335B63B48DBF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90500" y="0"/>
            <a:ext cx="8743950" cy="5143500"/>
            <a:chOff x="400" y="0"/>
            <a:chExt cx="18360" cy="10800"/>
          </a:xfrm>
        </p:grpSpPr>
        <p:sp>
          <p:nvSpPr>
            <p:cNvPr id="8" name="任意多边形: 形状 7"/>
            <p:cNvSpPr/>
            <p:nvPr userDrawn="1">
              <p:custDataLst>
                <p:tags r:id="rId2"/>
              </p:custDataLst>
            </p:nvPr>
          </p:nvSpPr>
          <p:spPr>
            <a:xfrm>
              <a:off x="400" y="0"/>
              <a:ext cx="985" cy="606"/>
            </a:xfrm>
            <a:custGeom>
              <a:gdLst>
                <a:gd name="connsiteX0" fmla="*/ 0 w 625551"/>
                <a:gd name="connsiteY0" fmla="*/ 0 h 384826"/>
                <a:gd name="connsiteX1" fmla="*/ 625551 w 625551"/>
                <a:gd name="connsiteY1" fmla="*/ 0 h 384826"/>
                <a:gd name="connsiteX2" fmla="*/ 625551 w 625551"/>
                <a:gd name="connsiteY2" fmla="*/ 280565 h 384826"/>
                <a:gd name="connsiteX3" fmla="*/ 521290 w 625551"/>
                <a:gd name="connsiteY3" fmla="*/ 384826 h 384826"/>
                <a:gd name="connsiteX4" fmla="*/ 104261 w 625551"/>
                <a:gd name="connsiteY4" fmla="*/ 384826 h 384826"/>
                <a:gd name="connsiteX5" fmla="*/ 0 w 625551"/>
                <a:gd name="connsiteY5" fmla="*/ 280565 h 38482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5551" h="384826">
                  <a:moveTo>
                    <a:pt x="0" y="0"/>
                  </a:moveTo>
                  <a:lnTo>
                    <a:pt x="625551" y="0"/>
                  </a:lnTo>
                  <a:lnTo>
                    <a:pt x="625551" y="280565"/>
                  </a:lnTo>
                  <a:cubicBezTo>
                    <a:pt x="625551" y="338147"/>
                    <a:pt x="578872" y="384826"/>
                    <a:pt x="521290" y="384826"/>
                  </a:cubicBezTo>
                  <a:lnTo>
                    <a:pt x="104261" y="384826"/>
                  </a:lnTo>
                  <a:cubicBezTo>
                    <a:pt x="46679" y="384826"/>
                    <a:pt x="0" y="338147"/>
                    <a:pt x="0" y="2805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任意多边形: 形状 8"/>
            <p:cNvSpPr/>
            <p:nvPr userDrawn="1">
              <p:custDataLst>
                <p:tags r:id="rId3"/>
              </p:custDataLst>
            </p:nvPr>
          </p:nvSpPr>
          <p:spPr>
            <a:xfrm>
              <a:off x="17950" y="9110"/>
              <a:ext cx="810" cy="1690"/>
            </a:xfrm>
            <a:custGeom>
              <a:gdLst>
                <a:gd name="connsiteX0" fmla="*/ 85680 w 514069"/>
                <a:gd name="connsiteY0" fmla="*/ 0 h 1073154"/>
                <a:gd name="connsiteX1" fmla="*/ 428389 w 514069"/>
                <a:gd name="connsiteY1" fmla="*/ 0 h 1073154"/>
                <a:gd name="connsiteX2" fmla="*/ 514069 w 514069"/>
                <a:gd name="connsiteY2" fmla="*/ 85680 h 1073154"/>
                <a:gd name="connsiteX3" fmla="*/ 514069 w 514069"/>
                <a:gd name="connsiteY3" fmla="*/ 1073154 h 1073154"/>
                <a:gd name="connsiteX4" fmla="*/ 0 w 514069"/>
                <a:gd name="connsiteY4" fmla="*/ 1073154 h 1073154"/>
                <a:gd name="connsiteX5" fmla="*/ 0 w 514069"/>
                <a:gd name="connsiteY5" fmla="*/ 85680 h 1073154"/>
                <a:gd name="connsiteX6" fmla="*/ 85680 w 514069"/>
                <a:gd name="connsiteY6" fmla="*/ 0 h 1073154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068" h="1073154">
                  <a:moveTo>
                    <a:pt x="85680" y="0"/>
                  </a:moveTo>
                  <a:lnTo>
                    <a:pt x="428389" y="0"/>
                  </a:lnTo>
                  <a:cubicBezTo>
                    <a:pt x="475709" y="0"/>
                    <a:pt x="514069" y="38360"/>
                    <a:pt x="514069" y="85680"/>
                  </a:cubicBezTo>
                  <a:lnTo>
                    <a:pt x="514069" y="1073154"/>
                  </a:lnTo>
                  <a:lnTo>
                    <a:pt x="0" y="1073154"/>
                  </a:lnTo>
                  <a:lnTo>
                    <a:pt x="0" y="85680"/>
                  </a:lnTo>
                  <a:cubicBezTo>
                    <a:pt x="0" y="38360"/>
                    <a:pt x="38360" y="0"/>
                    <a:pt x="8568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1800" b="1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4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0.xml" /><Relationship Id="rId21" Type="http://schemas.openxmlformats.org/officeDocument/2006/relationships/tags" Target="../tags/tag151.xml" /><Relationship Id="rId22" Type="http://schemas.openxmlformats.org/officeDocument/2006/relationships/tags" Target="../tags/tag152.xml" /><Relationship Id="rId23" Type="http://schemas.openxmlformats.org/officeDocument/2006/relationships/tags" Target="../tags/tag153.xml" /><Relationship Id="rId24" Type="http://schemas.openxmlformats.org/officeDocument/2006/relationships/tags" Target="../tags/tag15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76200" tIns="28575" rIns="57150" bIns="28575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14382"/>
            <a:ext cx="8139178" cy="404168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2021/7/3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/>
        </a:tabLst>
        <a:defRPr sz="1200" u="none" strike="noStrike" kern="1200" cap="none" spc="113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5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7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7.jpeg" /><Relationship Id="rId3" Type="http://schemas.openxmlformats.org/officeDocument/2006/relationships/tags" Target="../tags/tag17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7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8.jpeg" /><Relationship Id="rId3" Type="http://schemas.openxmlformats.org/officeDocument/2006/relationships/tags" Target="../tags/tag17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.jpeg" /><Relationship Id="rId3" Type="http://schemas.openxmlformats.org/officeDocument/2006/relationships/tags" Target="../tags/tag15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jpeg" /><Relationship Id="rId3" Type="http://schemas.openxmlformats.org/officeDocument/2006/relationships/tags" Target="../tags/tag17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jpeg" /><Relationship Id="rId3" Type="http://schemas.openxmlformats.org/officeDocument/2006/relationships/tags" Target="../tags/tag17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7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7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7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0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1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2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3.png" /><Relationship Id="rId4" Type="http://schemas.openxmlformats.org/officeDocument/2006/relationships/image" Target="../media/image1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.wmf" /><Relationship Id="rId3" Type="http://schemas.openxmlformats.org/officeDocument/2006/relationships/tags" Target="../tags/tag16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02444" y="1172528"/>
            <a:ext cx="8112919" cy="1132079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《范进中举》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36743" y="1878807"/>
            <a:ext cx="6081236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范进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唯唯连声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，叫浑家把肠子煮了，烫起酒来，在</a:t>
            </a:r>
            <a:r>
              <a:rPr lang="zh-CN" altLang="en-US" sz="1800" b="1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茅草棚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下坐着。母亲自和媳妇在厨下造饭。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40385"/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自从进了你家门，这十几年，不知猪油可曾吃过两三回哩！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范进因没有盘费，走去同丈人商议，被胡屠户一口</a:t>
            </a:r>
            <a:r>
              <a:rPr lang="zh-CN" altLang="en-US" sz="1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啐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在脸上，骂了一个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狗血喷头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40385"/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像你这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尖嘴猴腮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，也该撒抛尿自己照照！不三不四，就想天鹅屁吃！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</a:p>
          <a:p>
            <a:pPr>
              <a:lnSpc>
                <a:spcPct val="100000"/>
              </a:lnSpc>
            </a:pP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卑微之丑 穷酸之</a:t>
            </a:r>
            <a:r>
              <a:rPr lang="zh-CN" altLang="en-US" sz="240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丑</a:t>
            </a:r>
            <a:endParaRPr lang="zh-CN" altLang="en-US" sz="240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84300" y="1264197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场景：范进讨钱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17875" y="1974150"/>
            <a:ext cx="5929789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范进不看便罢，看了一遍，又念一遍，自己把两手拍了一下，笑了一声道：“</a:t>
            </a:r>
            <a:r>
              <a:rPr lang="zh-CN" altLang="en-US" sz="1800" u="sng">
                <a:latin typeface="华文楷体" panose="02010600040101010101" pitchFamily="2" charset="-122"/>
                <a:ea typeface="华文楷体" panose="02010600040101010101" pitchFamily="2" charset="-122"/>
              </a:rPr>
              <a:t>噫！好了！我中了！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”说着，往后一交跌倒，牙关咬紧，不省人事。</a:t>
            </a:r>
            <a:r>
              <a:rPr lang="zh-CN" altLang="zh-CN" sz="1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他爬将起来，又拍着手大笑道：“</a:t>
            </a:r>
            <a:r>
              <a:rPr lang="zh-CN" altLang="en-US" sz="1800" u="sng">
                <a:latin typeface="华文楷体" panose="02010600040101010101" pitchFamily="2" charset="-122"/>
                <a:ea typeface="华文楷体" panose="02010600040101010101" pitchFamily="2" charset="-122"/>
              </a:rPr>
              <a:t>噫！好！我中了！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”笑着，不由分说，就往门外飞跑，把报录人和邻居都吓了一跳。走出大门不多路，一脚踹在塘里，挣起来，头发都跌散了，两手黄泥，淋淋漓漓一身的水。众人拉他不住，拍着笑着，一直走到集上去了</a:t>
            </a:r>
            <a:r>
              <a:rPr lang="zh-CN" altLang="en-US" sz="180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1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7274" y="1278969"/>
            <a:ext cx="3863816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场景：范进喜极而疯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207274" y="1278969"/>
            <a:ext cx="3863816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场景：范进喜极而疯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75879" y="2069179"/>
            <a:ext cx="5929789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zh-CN" sz="1800">
                <a:latin typeface="华文楷体" panose="02010600040101010101" pitchFamily="2" charset="-122"/>
                <a:ea typeface="华文楷体" panose="02010600040101010101" pitchFamily="2" charset="-122"/>
              </a:rPr>
              <a:t>请同学们默读并勾画你认为最精彩的描写。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1800"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揣摩范进的心理：</a:t>
            </a:r>
            <a:r>
              <a:rPr lang="zh-CN" altLang="zh-CN" sz="1800">
                <a:latin typeface="华文楷体" panose="02010600040101010101" pitchFamily="2" charset="-122"/>
                <a:ea typeface="华文楷体" panose="02010600040101010101" pitchFamily="2" charset="-122"/>
              </a:rPr>
              <a:t>如果放大范进此时的心理活动，他心里在想些什么？</a:t>
            </a:r>
          </a:p>
          <a:p>
            <a:endParaRPr lang="zh-CN" altLang="zh-CN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207274" y="1278969"/>
            <a:ext cx="3863816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场景：范进喜极而疯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25249" y="1878283"/>
            <a:ext cx="5929789" cy="37625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范进不看便罢，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看了一遍，又念一遍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，自己把两手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拍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了一下，笑了一声，道：“</a:t>
            </a:r>
            <a:r>
              <a:rPr lang="zh-CN" altLang="en-US" sz="1800" u="sng">
                <a:latin typeface="华文楷体" panose="02010600040101010101" pitchFamily="2" charset="-122"/>
                <a:ea typeface="华文楷体" panose="02010600040101010101" pitchFamily="2" charset="-122"/>
              </a:rPr>
              <a:t>噫！好了！我中了！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”说着，往后一交跌倒，牙关咬紧，不省人事。</a:t>
            </a:r>
            <a:r>
              <a:rPr lang="zh-CN" altLang="zh-CN" sz="1800"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他爬将起来，又拍着手大笑道：“</a:t>
            </a:r>
            <a:r>
              <a:rPr lang="zh-CN" altLang="en-US" sz="1800" u="sng">
                <a:latin typeface="华文楷体" panose="02010600040101010101" pitchFamily="2" charset="-122"/>
                <a:ea typeface="华文楷体" panose="02010600040101010101" pitchFamily="2" charset="-122"/>
              </a:rPr>
              <a:t>噫！好！我中了！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”笑着，不由分说，就往门外飞跑，把报录人和邻居都吓了一跳。走出大门不多路，一脚踹在塘里，挣起来，头发都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跌散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了，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两手黄泥，淋淋漓漓一身的水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。众人拉他不住，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拍着笑着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，一直走到集上去了。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  <a:endParaRPr lang="zh-CN" altLang="en-US" sz="180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痴迷功名之丑</a:t>
            </a: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177567" y="1894737"/>
            <a:ext cx="6081236" cy="37625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范进道：“晚生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久仰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老先生，只是无缘，不曾拜会。”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40385"/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范进道：“晚生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侥幸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，实是有愧。却幸得出老先生门下，可为欣喜。”</a:t>
            </a:r>
          </a:p>
          <a:p>
            <a:pPr indent="540385"/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范进方才把银子收下，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作揖谢了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。又说了一会，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打躬作别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18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40385"/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“方才费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老爹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的心，拿了五千钱来。这六两多银子，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老爹</a:t>
            </a:r>
            <a:r>
              <a:rPr lang="zh-CN" altLang="en-US" sz="1800">
                <a:latin typeface="华文楷体" panose="02010600040101010101" pitchFamily="2" charset="-122"/>
                <a:ea typeface="华文楷体" panose="02010600040101010101" pitchFamily="2" charset="-122"/>
              </a:rPr>
              <a:t>拿了去。”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</a:t>
            </a:r>
            <a:endParaRPr lang="zh-CN" altLang="en-US" sz="180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虚伪之丑</a:t>
            </a: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74041" y="1287801"/>
            <a:ext cx="38590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场景：乡绅赠房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13318" y="1886361"/>
            <a:ext cx="5739183" cy="25622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中秀才一家皆喜，遇屠户几回挨骂；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借盘缠再进考场，断饭食又被人责；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出门卖鸡去换米，进屋报喜来横福；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中举人喜上心中，迷心窍疯走街头；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一掌打去举人醒，半响手痛文曲怪；</a:t>
            </a:r>
          </a:p>
          <a:p>
            <a:pPr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乡绅攀情送银两，屠户赔笑转回家。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70188" y="1281513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《范进中举》的主要情节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223995" y="1840199"/>
            <a:ext cx="6051233" cy="23775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穷酸</a:t>
            </a:r>
          </a:p>
          <a:p>
            <a:r>
              <a:rPr lang="en-US" altLang="zh-CN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卑微</a:t>
            </a:r>
          </a:p>
          <a:p>
            <a:r>
              <a:rPr lang="en-US" altLang="zh-CN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迂腐</a:t>
            </a:r>
          </a:p>
          <a:p>
            <a:r>
              <a:rPr lang="en-US" altLang="zh-CN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痴迷</a:t>
            </a:r>
          </a:p>
          <a:p>
            <a:r>
              <a:rPr lang="en-US" altLang="zh-CN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虚伪……</a:t>
            </a:r>
          </a:p>
          <a:p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en-US" altLang="zh-CN" sz="21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思考：范进</a:t>
            </a:r>
            <a:r>
              <a:rPr lang="en-US" altLang="zh-CN" sz="240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为什么竟沦落为如此丑态？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82870" y="2307220"/>
            <a:ext cx="830997" cy="84259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4500"/>
              <a:t>丑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4071018" y="1982858"/>
            <a:ext cx="178594" cy="1374969"/>
          </a:xfrm>
          <a:prstGeom prst="lef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184332" y="1281513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探究范进之丑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" name="图片 1" descr="图片包含 游戏机, 房间, 桌子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860" y="1663541"/>
            <a:ext cx="4632484" cy="34337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31683" y="1273689"/>
            <a:ext cx="4109210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了解明清的科举制度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内容占位符 2"/>
          <p:cNvSpPr txBox="1"/>
          <p:nvPr/>
        </p:nvSpPr>
        <p:spPr>
          <a:xfrm>
            <a:off x="1616569" y="1980423"/>
            <a:ext cx="6142183" cy="2232350"/>
          </a:xfrm>
          <a:prstGeom prst="rect">
            <a:avLst/>
          </a:prstGeom>
        </p:spPr>
        <p:txBody>
          <a:bodyPr lIns="68580" tIns="34290" rIns="68580" bIns="3429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540385">
              <a:lnSpc>
                <a:spcPct val="100000"/>
              </a:lnSpc>
              <a:buNone/>
            </a:pPr>
            <a:r>
              <a:rPr lang="zh-CN" altLang="en-US" sz="1600">
                <a:solidFill>
                  <a:srgbClr val="333333"/>
                </a:solidFill>
                <a:latin typeface="&amp;quot"/>
              </a:rPr>
              <a:t>知县安了席坐下，用的都是银镶杯箸。范进</a:t>
            </a:r>
            <a:r>
              <a:rPr lang="zh-CN" altLang="en-US" sz="1600">
                <a:solidFill>
                  <a:srgbClr val="FF0000"/>
                </a:solidFill>
                <a:latin typeface="&amp;quot"/>
              </a:rPr>
              <a:t>退前缩后的不举杯箸</a:t>
            </a:r>
            <a:r>
              <a:rPr lang="zh-CN" altLang="en-US" sz="1600">
                <a:solidFill>
                  <a:srgbClr val="333333"/>
                </a:solidFill>
                <a:latin typeface="&amp;quot"/>
              </a:rPr>
              <a:t>，知县不解其故。静斋笑道：“世先生因遵制，想是不用这个杯箸。”知县忙叫换去，换了一个磁杯，一双象牙箸来，</a:t>
            </a:r>
            <a:r>
              <a:rPr lang="zh-CN" altLang="en-US" sz="1600">
                <a:solidFill>
                  <a:srgbClr val="FF0000"/>
                </a:solidFill>
                <a:latin typeface="&amp;quot"/>
              </a:rPr>
              <a:t>范进又不肯举动</a:t>
            </a:r>
            <a:r>
              <a:rPr lang="zh-CN" altLang="en-US" sz="1600">
                <a:solidFill>
                  <a:srgbClr val="333333"/>
                </a:solidFill>
                <a:latin typeface="&amp;quot"/>
              </a:rPr>
              <a:t>。静斋道：“这个箸也不用。”随即换了一双白颜色竹子的来，方才罢了。 </a:t>
            </a:r>
            <a:endParaRPr lang="en-US" altLang="zh-CN" sz="1600">
              <a:solidFill>
                <a:srgbClr val="333333"/>
              </a:solidFill>
              <a:latin typeface="&amp;quot"/>
            </a:endParaRPr>
          </a:p>
          <a:p>
            <a:pPr marL="0" indent="540385">
              <a:lnSpc>
                <a:spcPct val="100000"/>
              </a:lnSpc>
              <a:buNone/>
            </a:pPr>
            <a:r>
              <a:rPr lang="zh-CN" altLang="en-US" sz="1600">
                <a:solidFill>
                  <a:srgbClr val="333333"/>
                </a:solidFill>
                <a:latin typeface="&amp;quot"/>
              </a:rPr>
              <a:t>知县疑惑他居丧如此尽礼，倘或不用荤酒，却是不曾备办。后来看见他在</a:t>
            </a:r>
            <a:r>
              <a:rPr lang="zh-CN" altLang="en-US" sz="1600">
                <a:solidFill>
                  <a:srgbClr val="FF0000"/>
                </a:solidFill>
                <a:latin typeface="&amp;quot"/>
              </a:rPr>
              <a:t>燕窝碗里拣了一个大虾元子送在嘴里</a:t>
            </a:r>
            <a:r>
              <a:rPr lang="zh-CN" altLang="en-US" sz="1600">
                <a:solidFill>
                  <a:srgbClr val="333333"/>
                </a:solidFill>
                <a:latin typeface="&amp;quot"/>
              </a:rPr>
              <a:t>，方才放心。</a:t>
            </a:r>
            <a:endParaRPr lang="en-US" altLang="zh-CN" sz="1600">
              <a:solidFill>
                <a:srgbClr val="333333"/>
              </a:solidFill>
              <a:latin typeface="&amp;quot"/>
            </a:endParaRPr>
          </a:p>
          <a:p>
            <a:pPr marL="0" indent="540385">
              <a:lnSpc>
                <a:spcPct val="100000"/>
              </a:lnSpc>
              <a:buNone/>
            </a:pPr>
            <a:r>
              <a:rPr lang="en-US" altLang="zh-CN" sz="1600" kern="0">
                <a:solidFill>
                  <a:srgbClr val="333333"/>
                </a:solidFill>
                <a:latin typeface="&amp;quot"/>
                <a:cs typeface="Arial" panose="020b0604020202020204" pitchFamily="34" charset="0"/>
              </a:rPr>
              <a:t>                              </a:t>
            </a:r>
            <a:r>
              <a:rPr lang="en-US" altLang="zh-CN" sz="1600" kern="0">
                <a:cs typeface="Arial" panose="020b0604020202020204" pitchFamily="34" charset="0"/>
              </a:rPr>
              <a:t>—— </a:t>
            </a:r>
            <a:r>
              <a:rPr lang="en-US" altLang="zh-CN" sz="1600">
                <a:solidFill>
                  <a:srgbClr val="333333"/>
                </a:solidFill>
                <a:latin typeface="&amp;quot"/>
              </a:rPr>
              <a:t>《</a:t>
            </a:r>
            <a:r>
              <a:rPr lang="zh-CN" altLang="en-US" sz="1600">
                <a:solidFill>
                  <a:srgbClr val="333333"/>
                </a:solidFill>
                <a:latin typeface="&amp;quot"/>
              </a:rPr>
              <a:t>儒林外史</a:t>
            </a:r>
            <a:r>
              <a:rPr lang="en-US" altLang="zh-CN" sz="1600">
                <a:solidFill>
                  <a:srgbClr val="333333"/>
                </a:solidFill>
                <a:latin typeface="&amp;quot"/>
              </a:rPr>
              <a:t>》</a:t>
            </a:r>
            <a:r>
              <a:rPr lang="zh-CN" altLang="en-US" sz="1600">
                <a:solidFill>
                  <a:srgbClr val="333333"/>
                </a:solidFill>
                <a:latin typeface="&amp;quot"/>
              </a:rPr>
              <a:t>第四回</a:t>
            </a:r>
          </a:p>
          <a:p>
            <a:pPr marL="0" indent="0">
              <a:buNone/>
            </a:pP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2268555" y="1266691"/>
            <a:ext cx="329898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拓展阅读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199519" y="2364548"/>
            <a:ext cx="2868794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唯利是图，自甘下流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indent="342900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貌似君子，内心卑污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indent="342900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故弄玄虚，欺名盗世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indent="342900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依仗权势，横暴不法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indent="342900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假装清高，实则鄙陋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indent="342900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终老科场，迂腐可笑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indent="342900" algn="ctr"/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……</a:t>
            </a:r>
          </a:p>
        </p:txBody>
      </p:sp>
      <p:pic>
        <p:nvPicPr>
          <p:cNvPr id="3" name="图片 2" descr="微信图片_202008191138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39" y="1848802"/>
            <a:ext cx="3394234" cy="329469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41859" y="1280917"/>
            <a:ext cx="3471386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走近《儒林外史》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060669" y="918942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儒林外史</a:t>
            </a:r>
          </a:p>
        </p:txBody>
      </p:sp>
      <p:pic>
        <p:nvPicPr>
          <p:cNvPr id="15" name="图片 14" descr="D:\教育部录课\微信图片_20200819201743.jpg微信图片_202008192017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831" y="1755624"/>
            <a:ext cx="4225766" cy="312896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376083" y="2500331"/>
            <a:ext cx="1371156" cy="12234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   </a:t>
            </a:r>
            <a:r>
              <a:rPr lang="zh-CN" altLang="en-US" sz="24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讽刺</a:t>
            </a:r>
            <a:endParaRPr lang="en-US" altLang="zh-CN" sz="24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丑态</a:t>
            </a: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44969" y="2797095"/>
            <a:ext cx="3220568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en-US" altLang="zh-CN" sz="2100" err="1">
                <a:solidFill>
                  <a:prstClr val="black"/>
                </a:solidFill>
                <a:latin typeface="Times New Roman" panose="02020603050405020304"/>
                <a:sym typeface="+mn-ea"/>
              </a:rPr>
              <a:t>戚而能谐，婉而多讽。</a:t>
            </a:r>
            <a:endParaRPr lang="en-US" altLang="zh-CN" sz="2100">
              <a:solidFill>
                <a:prstClr val="black"/>
              </a:solidFill>
              <a:latin typeface="Times New Roman" panose="02020603050405020304"/>
              <a:sym typeface="+mn-ea"/>
            </a:endParaRPr>
          </a:p>
          <a:p>
            <a:pPr indent="540385"/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indent="540385"/>
            <a:r>
              <a:rPr lang="en-US" altLang="zh-CN" sz="2100">
                <a:solidFill>
                  <a:prstClr val="black"/>
                </a:solidFill>
                <a:latin typeface="Times New Roman" panose="02020603050405020304"/>
              </a:rPr>
              <a:t>                   ——</a:t>
            </a:r>
            <a:r>
              <a:rPr lang="zh-CN" altLang="en-US" sz="2100">
                <a:solidFill>
                  <a:prstClr val="black"/>
                </a:solidFill>
                <a:latin typeface="Times New Roman" panose="02020603050405020304"/>
              </a:rPr>
              <a:t>鲁迅</a:t>
            </a:r>
            <a:endParaRPr lang="en-US" altLang="zh-CN" sz="21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 descr="微信图片_202008191138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5333" y="1854518"/>
            <a:ext cx="1714976" cy="24674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97614" y="1273543"/>
            <a:ext cx="3471386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走近《儒林外史》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473805" y="2146283"/>
            <a:ext cx="2799185" cy="19987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请选择《范进中举》中的一个场景，发挥想象，改编成一幕课本剧。</a:t>
            </a:r>
            <a:endParaRPr lang="en-US" altLang="zh-CN" sz="21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 descr="微信图片_202008191138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340" y="1854518"/>
            <a:ext cx="1714976" cy="246745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45619" y="1280544"/>
            <a:ext cx="3471386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作业布置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498414" y="1866538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76381" y="167259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04546" y="2110741"/>
            <a:ext cx="5355291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剧组要为《范进中举》的课本剧设计一张海报，除了把迂腐的范进放到中心位置，你还可以选择哪些人物？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98415" y="1383414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活动任务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498414" y="1866538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76381" y="167259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04546" y="2110741"/>
            <a:ext cx="5355291" cy="11301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剧组要为《范进中举》的课本剧设计一张海报，除了把迂腐的范进放到中心位置，你还可以选择哪些人物？</a:t>
            </a:r>
          </a:p>
          <a:p>
            <a:pPr algn="ctr"/>
            <a:r>
              <a:rPr lang="zh-CN" altLang="en-US" sz="1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所选人物：胡屠户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98415" y="1383414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活动任务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933575" y="3329680"/>
          <a:ext cx="5135880" cy="1135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970"/>
                <a:gridCol w="1283970"/>
                <a:gridCol w="1283970"/>
                <a:gridCol w="1283970"/>
              </a:tblGrid>
              <a:tr h="280988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原文依据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聚焦细节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丑态品析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0988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中举前的“骂”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0988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中举后的“怕”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498414" y="1866538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76381" y="167259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04546" y="2110741"/>
            <a:ext cx="5355291" cy="11301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剧组要为《范进中举》的课本剧设计一张海报，除了把迂腐的范进放到中心位置，你还可以选择哪些人物？</a:t>
            </a:r>
          </a:p>
          <a:p>
            <a:pPr algn="ctr"/>
            <a:r>
              <a:rPr lang="zh-CN" altLang="en-US" sz="1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所选人物：众乡邻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98415" y="1383414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活动任务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933575" y="3329680"/>
          <a:ext cx="5135880" cy="1135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970"/>
                <a:gridCol w="1283970"/>
                <a:gridCol w="1283970"/>
                <a:gridCol w="1283970"/>
              </a:tblGrid>
              <a:tr h="280988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原文依据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聚焦细节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丑态品析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0988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中举前的“凉”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0988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中举后的“媚”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498414" y="1866538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76381" y="167259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04546" y="2110741"/>
            <a:ext cx="5355291" cy="11301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剧组要为《范进中举》的课本剧设计一张海报，除了把迂腐的范进放到中心位置，你还可以选择哪些人物？</a:t>
            </a:r>
          </a:p>
          <a:p>
            <a:pPr algn="ctr"/>
            <a:r>
              <a:rPr lang="zh-CN" altLang="en-US" sz="15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所选人物：张乡绅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498415" y="1383414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活动任务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933575" y="3329680"/>
          <a:ext cx="5135880" cy="1135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970"/>
                <a:gridCol w="1283970"/>
                <a:gridCol w="1283970"/>
                <a:gridCol w="1283970"/>
              </a:tblGrid>
              <a:tr h="280988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原文依据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聚焦细节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丑态品析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0988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中举前的“疏”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80988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中举后的“亲”</a:t>
                      </a:r>
                    </a:p>
                  </a:txBody>
                  <a:tcPr marL="51435" marR="51435" marT="0" marB="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502700" y="173699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80668" y="154305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502701" y="1253874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作品分享</a:t>
            </a:r>
            <a:r>
              <a:rPr lang="en-US" altLang="zh-CN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1</a:t>
            </a:r>
            <a:endParaRPr lang="zh-CN" altLang="en-US" sz="23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3321" y="1837181"/>
            <a:ext cx="3691768" cy="276882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502700" y="173699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80668" y="154305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16976" y="1325311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胡屠户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718435" y="2039743"/>
            <a:ext cx="5196840" cy="214674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kern="10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“做了老爷，就是天上的星宿”</a:t>
            </a:r>
            <a:endParaRPr lang="en-US" altLang="zh-CN" sz="1800" kern="100"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kern="10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“是打不得的”</a:t>
            </a:r>
            <a:endParaRPr lang="en-US" altLang="zh-CN" sz="1800" kern="100"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kern="10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“十八层地狱，永不得翻身”</a:t>
            </a:r>
            <a:endParaRPr lang="en-US" altLang="zh-CN" sz="1800" kern="100"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kern="10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“不觉那只手隐隐的疼将起来</a:t>
            </a:r>
            <a:r>
              <a:rPr lang="zh-CN" altLang="en-US" sz="1800" kern="10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”</a:t>
            </a:r>
            <a:endParaRPr lang="en-US" altLang="zh-CN" sz="1800" kern="100">
              <a:latin typeface="华文楷体" panose="02010600040101010101" pitchFamily="2" charset="-122"/>
              <a:ea typeface="华文楷体" panose="0201060004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1800" kern="10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“巴掌仰着，再也弯不过来”</a:t>
            </a:r>
            <a:endParaRPr lang="zh-CN" altLang="en-US" sz="18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502700" y="173699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80668" y="154305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38407" y="1332455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作品分享</a:t>
            </a:r>
            <a:r>
              <a:rPr lang="en-US" altLang="zh-CN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  <a:endParaRPr lang="zh-CN" altLang="en-US" sz="23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741" y="2042152"/>
            <a:ext cx="5358765" cy="2315536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502700" y="173699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80668" y="154305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45564" y="1253874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作品分享</a:t>
            </a:r>
            <a:r>
              <a:rPr lang="en-US" altLang="zh-CN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2</a:t>
            </a:r>
            <a:endParaRPr lang="zh-CN" altLang="en-US" sz="23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9783" y="2225502"/>
            <a:ext cx="5059679" cy="10387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indent="540385"/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屠户见女婿衣裳后襟滚皱了许多，一路</a:t>
            </a:r>
            <a:r>
              <a:rPr lang="zh-CN" altLang="en-US" sz="2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低着头</a:t>
            </a: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替他</a:t>
            </a:r>
            <a:r>
              <a:rPr lang="zh-CN" altLang="en-US" sz="2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扯</a:t>
            </a: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了几十回。</a:t>
            </a:r>
            <a:endParaRPr lang="en-US" altLang="zh-CN" sz="21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40385"/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胡屠户忙</a:t>
            </a:r>
            <a:r>
              <a:rPr lang="zh-CN" altLang="en-US" sz="2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躲</a:t>
            </a: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进女儿房里，不敢出来。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559250" y="2228400"/>
            <a:ext cx="5739183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周学道校士拔真才　胡屠户行凶闹捷报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zh-CN" sz="27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聚焦范进，探究</a:t>
            </a:r>
            <a:r>
              <a:rPr lang="zh-CN" altLang="en-US" sz="27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范进</a:t>
            </a:r>
            <a:r>
              <a:rPr lang="zh-CN" altLang="zh-CN" sz="27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的“丑”</a:t>
            </a:r>
            <a:endParaRPr lang="zh-CN" altLang="en-US" sz="27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78731" y="1281354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范进中举</a:t>
            </a:r>
            <a:endParaRPr lang="en-US" altLang="zh-CN" sz="23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502700" y="173699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80668" y="154305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531276" y="1318167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胡屠户之丑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937407" y="1585913"/>
            <a:ext cx="5355291" cy="34855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  <a:p>
            <a:r>
              <a:rPr lang="zh-CN" altLang="en-US" sz="2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     粗俗势利      倨傲蛮横</a:t>
            </a:r>
            <a:endParaRPr lang="en-US" altLang="zh-CN" sz="21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r>
              <a:rPr lang="en-US" altLang="zh-CN" sz="2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     </a:t>
            </a:r>
            <a:r>
              <a:rPr lang="zh-CN" altLang="en-US" sz="2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前倨后恭      谄媚至极</a:t>
            </a:r>
            <a:endParaRPr lang="en-US" altLang="zh-CN" sz="21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横批了衣服，腆着肚子，破口大骂 </a:t>
            </a:r>
          </a:p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连斟两碗酒喝了，壮胆，手颤起来，低着头扯几十回，千恩万谢，笑眯眯 </a:t>
            </a: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下箭头 1"/>
          <p:cNvSpPr/>
          <p:nvPr/>
        </p:nvSpPr>
        <p:spPr>
          <a:xfrm>
            <a:off x="4358640" y="3388519"/>
            <a:ext cx="212884" cy="2586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502700" y="173699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80668" y="154305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45564" y="1318167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作品分享</a:t>
            </a:r>
            <a:r>
              <a:rPr lang="en-US" altLang="zh-CN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3</a:t>
            </a:r>
            <a:endParaRPr lang="zh-CN" altLang="en-US" sz="23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7" y="1895260"/>
            <a:ext cx="4381709" cy="260468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502700" y="173699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80668" y="154305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481270" y="1318167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张乡绅之丑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887401" y="1944054"/>
            <a:ext cx="5355291" cy="23314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  <a:p>
            <a:r>
              <a:rPr lang="zh-CN" altLang="en-US" sz="2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老奸巨滑  善于拉拢  攀附权贵</a:t>
            </a:r>
          </a:p>
          <a:p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不闻不问 </a:t>
            </a: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攀谈，世先生，世弟兄，早晚也好请教些 </a:t>
            </a: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下箭头 1"/>
          <p:cNvSpPr/>
          <p:nvPr/>
        </p:nvSpPr>
        <p:spPr>
          <a:xfrm>
            <a:off x="4308634" y="3432810"/>
            <a:ext cx="212884" cy="2586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502700" y="173699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80668" y="154305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581282" y="1325311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众乡邻由“凉”到“媚”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87413" y="1974057"/>
            <a:ext cx="5355291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众邻居劝道：“老太太不要心慌。我们而今且派两个人跟定了范老爷。这里众人家里拿些鸡蛋酒米，且管待了报子上的老爹们，再为商酌。”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40385"/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众邻居一齐上前，替他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抹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胸口，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捶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背心，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舞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了半日，渐渐喘息过来，眼睛明亮，不疯了。众人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扶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起，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借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庙门口一个外科郎中的板凳上坐着。</a:t>
            </a:r>
          </a:p>
          <a:p>
            <a:pPr indent="540385"/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502700" y="173699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80668" y="154305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545564" y="1318167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众乡邻之丑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51694" y="1966913"/>
            <a:ext cx="5355291" cy="20535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</a:p>
          <a:p>
            <a:r>
              <a:rPr lang="zh-CN" altLang="en-US" sz="21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           趋炎附势，谄媚至极 </a:t>
            </a:r>
          </a:p>
          <a:p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不闻不问 </a:t>
            </a: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送米送蛋送酒送鸡，飞奔去迎， 抹， 锤 ，扶 </a:t>
            </a:r>
          </a:p>
        </p:txBody>
      </p:sp>
      <p:sp>
        <p:nvSpPr>
          <p:cNvPr id="11" name="下箭头 1"/>
          <p:cNvSpPr/>
          <p:nvPr/>
        </p:nvSpPr>
        <p:spPr>
          <a:xfrm>
            <a:off x="4372928" y="3251835"/>
            <a:ext cx="212884" cy="2586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2502700" y="1736998"/>
            <a:ext cx="4167554" cy="17585"/>
          </a:xfrm>
          <a:prstGeom prst="line">
            <a:avLst/>
          </a:prstGeom>
          <a:ln w="12700">
            <a:solidFill>
              <a:srgbClr val="014E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080668" y="1543050"/>
            <a:ext cx="334111" cy="352210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E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1784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474126" y="1318167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群丑原形毕露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24025" y="2274095"/>
            <a:ext cx="5684520" cy="15004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/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胡屠户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粗俗势利、倨傲蛮横、前倨后恭</a:t>
            </a:r>
          </a:p>
          <a:p>
            <a:pPr indent="342900"/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张乡绅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老奸巨滑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善于拉拢、攀附权贵</a:t>
            </a:r>
          </a:p>
          <a:p>
            <a:pPr indent="342900"/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众乡邻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：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趋炎附势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1800" err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谄媚至极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342900"/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342900"/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社会环境：</a:t>
            </a:r>
            <a:r>
              <a:rPr lang="zh-CN" altLang="zh-CN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世态炎凉、金钱至上、权</a:t>
            </a: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力</a:t>
            </a:r>
            <a:r>
              <a:rPr lang="zh-CN" altLang="zh-CN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至上</a:t>
            </a:r>
            <a:endParaRPr lang="zh-CN" altLang="en-US" sz="21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338394" y="1736998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916361" y="154305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744504" y="1981201"/>
            <a:ext cx="5276374" cy="21582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200025">
              <a:lnSpc>
                <a:spcPct val="115000"/>
              </a:lnSpc>
            </a:pPr>
            <a:r>
              <a:rPr lang="en-US" altLang="zh-CN" sz="150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150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材料一：“回忆去岁饥荒，五六七月间，柴米尽焦枯，贫无一寸铁，赊不得，欠不得，虽有近戚远亲，谁肯雪中送炭？侥幸今朝科举，一二三场内，文章皆合式，中了五经魁，名也香，姓也香，不拘张三李四，都来锦上添花。”</a:t>
            </a:r>
          </a:p>
          <a:p>
            <a:pPr indent="200025">
              <a:lnSpc>
                <a:spcPct val="115000"/>
              </a:lnSpc>
            </a:pPr>
            <a:r>
              <a:rPr lang="en-US" altLang="zh-CN" sz="150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1500">
                <a:latin typeface="华文楷体" panose="02010600040101010101" pitchFamily="2" charset="-122"/>
                <a:ea typeface="华文楷体" panose="02010600040101010101" pitchFamily="2" charset="-122"/>
                <a:cs typeface="宋体" panose="02010600030101010101" pitchFamily="2" charset="-122"/>
              </a:rPr>
              <a:t>材料二：他（吴敬梓）所创作的《儒林外史》不仅描写了一个时代的知识分子的生活命运，而且反映了以他为代表的先进知识分子对社会理想的探索与追求。</a:t>
            </a:r>
          </a:p>
          <a:p>
            <a:pPr algn="ctr"/>
            <a:endParaRPr lang="zh-CN" altLang="en-US" sz="15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338395" y="1253874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对话作者，深入探究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338394" y="1736998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916361" y="154305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338395" y="1253874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对话作者，深入探究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987413" y="1945482"/>
            <a:ext cx="5355291" cy="25612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作者吴敬梓出生于豪门官宦家族。</a:t>
            </a:r>
          </a:p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后来家族渐渐有了颓势，甚至开始走下坡路。</a:t>
            </a:r>
          </a:p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他的科举之路也异常艰辛，屡次参加乡试，却屡次失败。第三次乡试时是预试第一名却依旧落榜。后来他拒绝一切科举相关的考试，投入到《儒林外史》的创作之中。</a:t>
            </a:r>
          </a:p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以讽刺的手法，揭露了科举制度的罪恶，批判了当时的黑暗现实。</a:t>
            </a: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338394" y="1736998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916361" y="154305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79245" y="2037398"/>
            <a:ext cx="5702023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（1）</a:t>
            </a:r>
            <a:r>
              <a:rPr lang="zh-CN" altLang="zh-CN" sz="2100">
                <a:latin typeface="华文楷体" panose="02010600040101010101" pitchFamily="2" charset="-122"/>
                <a:ea typeface="华文楷体" panose="02010600040101010101" pitchFamily="2" charset="-122"/>
              </a:rPr>
              <a:t>感受作者的批判精神</a:t>
            </a:r>
            <a:r>
              <a:rPr lang="zh-CN" altLang="en-US" sz="2100">
                <a:latin typeface="华文楷体" panose="02010600040101010101" pitchFamily="2" charset="-122"/>
                <a:ea typeface="华文楷体" panose="02010600040101010101" pitchFamily="2" charset="-122"/>
              </a:rPr>
              <a:t>：批判了</a:t>
            </a:r>
            <a:r>
              <a:rPr lang="zh-CN" altLang="zh-CN" sz="2100">
                <a:latin typeface="华文楷体" panose="02010600040101010101" pitchFamily="2" charset="-122"/>
                <a:ea typeface="华文楷体" panose="02010600040101010101" pitchFamily="2" charset="-122"/>
              </a:rPr>
              <a:t>可笑、可鄙、甚至可恶的封建社会末期的人情世态</a:t>
            </a:r>
            <a:r>
              <a:rPr lang="zh-CN" altLang="en-US" sz="210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en-US" altLang="zh-CN" sz="21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40385">
              <a:lnSpc>
                <a:spcPct val="150000"/>
              </a:lnSpc>
            </a:pPr>
            <a:r>
              <a:rPr lang="zh-CN" altLang="en-US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（2）</a:t>
            </a:r>
            <a:r>
              <a:rPr lang="zh-CN" altLang="zh-CN" sz="2100">
                <a:latin typeface="华文楷体" panose="02010600040101010101" pitchFamily="2" charset="-122"/>
                <a:ea typeface="华文楷体" panose="02010600040101010101" pitchFamily="2" charset="-122"/>
              </a:rPr>
              <a:t>欣赏讽刺笔法</a:t>
            </a:r>
            <a:r>
              <a:rPr lang="zh-CN" altLang="en-US" sz="2100">
                <a:latin typeface="华文楷体" panose="02010600040101010101" pitchFamily="2" charset="-122"/>
                <a:ea typeface="华文楷体" panose="02010600040101010101" pitchFamily="2" charset="-122"/>
              </a:rPr>
              <a:t>：生动传神的细节、冷峻的白描等。</a:t>
            </a:r>
            <a:endParaRPr lang="zh-CN" altLang="zh-CN" sz="210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540385"/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59826" y="1325311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《儒林外史》的讽刺艺术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2" name="直接连接符 11"/>
          <p:cNvCxnSpPr/>
          <p:nvPr/>
        </p:nvCxnSpPr>
        <p:spPr>
          <a:xfrm flipV="1">
            <a:off x="2338394" y="1736998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1916361" y="1543050"/>
            <a:ext cx="334111" cy="352210"/>
            <a:chOff x="2121873" y="1511588"/>
            <a:chExt cx="445481" cy="469613"/>
          </a:xfrm>
        </p:grpSpPr>
        <p:sp>
          <p:nvSpPr>
            <p:cNvPr id="14" name="矩形 13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734077" y="2121694"/>
            <a:ext cx="5871377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形形色色的丑：范进的卑微、穷酸、迂腐、虚伪，胡屠户的前倨后恭，张乡绅的趋炎附势，众乡邻的谄媚至极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……</a:t>
            </a:r>
            <a:endParaRPr lang="en-US" altLang="zh-CN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封建社会的世态炎凉和科举制度对读书人的毒害。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09832" y="1318167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《范进中举》小结</a:t>
            </a:r>
          </a:p>
        </p:txBody>
      </p:sp>
      <p:pic>
        <p:nvPicPr>
          <p:cNvPr id="1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8686800" y="8953500"/>
            <a:ext cx="247650" cy="180975"/>
          </a:xfrm>
          <a:prstGeom prst="cube">
            <a:avLst/>
          </a:prstGeom>
        </p:spPr>
      </p:pic>
      <p:pic>
        <p:nvPicPr>
          <p:cNvPr id="1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772900" y="126365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>
            <a:spLocks noChangeAspect="1"/>
          </p:cNvSpPr>
          <p:nvPr/>
        </p:nvSpPr>
        <p:spPr>
          <a:xfrm>
            <a:off x="1296999" y="1993614"/>
            <a:ext cx="6304598" cy="66865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下面是一张范进的人物小档案，请结合小说中的内容，</a:t>
            </a:r>
          </a:p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完成档案中的各信息。</a:t>
            </a:r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ChangeAspect="1"/>
          </p:cNvGraphicFramePr>
          <p:nvPr/>
        </p:nvGraphicFramePr>
        <p:xfrm>
          <a:off x="1869510" y="2860622"/>
          <a:ext cx="2267339" cy="15643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339"/>
              </a:tblGrid>
              <a:tr h="1564302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范 进 档 案</a:t>
                      </a:r>
                    </a:p>
                    <a:p>
                      <a:pPr>
                        <a:buNone/>
                      </a:pPr>
                      <a:endParaRPr lang="zh-CN" altLang="en-US" sz="1400" b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姓名：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年龄：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职业：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身份：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特长：</a:t>
                      </a: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4" name="表格 3"/>
          <p:cNvGraphicFramePr>
            <a:graphicFrameLocks noChangeAspect="1"/>
          </p:cNvGraphicFramePr>
          <p:nvPr/>
        </p:nvGraphicFramePr>
        <p:xfrm>
          <a:off x="4484065" y="2872622"/>
          <a:ext cx="2409980" cy="1668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9980"/>
              </a:tblGrid>
              <a:tr h="1611630">
                <a:tc>
                  <a:txBody>
                    <a:bodyPr vert="horz" wrap="square"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履历：</a:t>
                      </a:r>
                    </a:p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经济状况：</a:t>
                      </a:r>
                    </a:p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社会关系：</a:t>
                      </a:r>
                    </a:p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性格气质：</a:t>
                      </a:r>
                    </a:p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人生理想：</a:t>
                      </a: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2"/>
          <p:cNvSpPr txBox="1">
            <a:spLocks noChangeAspect="1" noChangeArrowheads="1"/>
          </p:cNvSpPr>
          <p:nvPr/>
        </p:nvSpPr>
        <p:spPr bwMode="auto">
          <a:xfrm>
            <a:off x="3171519" y="3357383"/>
            <a:ext cx="785813" cy="76057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rot="0" vert="horz" wrap="square" lIns="68580" tIns="34290" rIns="68580" bIns="34290" anchor="t" anchorCtr="0">
            <a:noAutofit/>
          </a:bodyPr>
          <a:lstStyle/>
          <a:p>
            <a:pPr algn="just"/>
            <a:r>
              <a:rPr lang="en-US" altLang="zh-CN" sz="1200" kern="10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照片（</a:t>
            </a:r>
            <a:r>
              <a:rPr lang="zh-CN" altLang="en-US" sz="12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可以</a:t>
            </a:r>
            <a:r>
              <a:rPr lang="en-US" altLang="zh-CN" sz="1200" kern="10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Times New Roman" panose="02020603050405020304"/>
              </a:rPr>
              <a:t>语言描述）</a:t>
            </a:r>
          </a:p>
          <a:p>
            <a:pPr indent="228600" algn="just">
              <a:lnSpc>
                <a:spcPct val="150000"/>
              </a:lnSpc>
            </a:pPr>
            <a:r>
              <a:rPr lang="en-US" altLang="zh-CN" sz="12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  <a:p>
            <a:pPr indent="228600" algn="just">
              <a:lnSpc>
                <a:spcPct val="150000"/>
              </a:lnSpc>
            </a:pPr>
            <a:r>
              <a:rPr lang="en-US" altLang="zh-CN" sz="9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  <a:p>
            <a:pPr indent="228600" algn="just">
              <a:lnSpc>
                <a:spcPct val="150000"/>
              </a:lnSpc>
            </a:pPr>
            <a:r>
              <a:rPr lang="en-US" altLang="zh-CN" sz="9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  <a:p>
            <a:pPr indent="228600" algn="just">
              <a:lnSpc>
                <a:spcPct val="150000"/>
              </a:lnSpc>
            </a:pPr>
            <a:r>
              <a:rPr lang="en-US" altLang="zh-CN" sz="9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  <a:p>
            <a:pPr indent="228600" algn="just">
              <a:lnSpc>
                <a:spcPct val="150000"/>
              </a:lnSpc>
            </a:pPr>
            <a:r>
              <a:rPr lang="en-US" altLang="zh-CN" sz="9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  <a:p>
            <a:pPr indent="228600" algn="just">
              <a:lnSpc>
                <a:spcPct val="150000"/>
              </a:lnSpc>
            </a:pPr>
            <a:r>
              <a:rPr lang="en-US" altLang="zh-CN" sz="9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  <a:p>
            <a:pPr indent="228600" algn="just">
              <a:lnSpc>
                <a:spcPct val="150000"/>
              </a:lnSpc>
            </a:pPr>
            <a:r>
              <a:rPr lang="en-US" altLang="zh-CN" sz="9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  <a:p>
            <a:pPr indent="228600" algn="just">
              <a:lnSpc>
                <a:spcPct val="150000"/>
              </a:lnSpc>
            </a:pPr>
            <a:r>
              <a:rPr lang="en-US" altLang="zh-CN" sz="9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  <a:p>
            <a:pPr indent="228600" algn="just">
              <a:lnSpc>
                <a:spcPct val="150000"/>
              </a:lnSpc>
            </a:pPr>
            <a:r>
              <a:rPr lang="en-US" altLang="zh-CN" sz="9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  <a:p>
            <a:pPr indent="228600" algn="just">
              <a:lnSpc>
                <a:spcPct val="150000"/>
              </a:lnSpc>
            </a:pPr>
            <a:r>
              <a:rPr lang="en-US" altLang="zh-CN" sz="9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  <a:p>
            <a:pPr indent="228600" algn="just">
              <a:lnSpc>
                <a:spcPct val="150000"/>
              </a:lnSpc>
            </a:pPr>
            <a:r>
              <a:rPr lang="en-US" altLang="zh-CN" sz="900" kern="1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</a:p>
        </p:txBody>
      </p:sp>
      <p:sp>
        <p:nvSpPr>
          <p:cNvPr id="6" name="文本框 5"/>
          <p:cNvSpPr txBox="1">
            <a:spLocks noChangeAspect="1"/>
          </p:cNvSpPr>
          <p:nvPr/>
        </p:nvSpPr>
        <p:spPr>
          <a:xfrm>
            <a:off x="2247867" y="1283145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任务布置</a:t>
            </a:r>
            <a:endParaRPr lang="en-US" altLang="zh-CN" sz="230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48114" y="2027899"/>
            <a:ext cx="5767836" cy="36702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面黄肌瘦，花白胡须，头上戴一顶破毡帽；那童生（范进）还穿著麻布直裰，冻得乞乞缩缩……学道道：“你今年多少年纪了？”范进道：“童生册上写的是三十岁，童生实年五十四岁。” 学道道：“你考过多少回了？”范进道：“童生二十岁应考，到今考过二十余次。</a:t>
            </a:r>
          </a:p>
          <a:p>
            <a:pPr indent="540385"/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穷酸潦倒、迂腐可怜、醉心功名</a:t>
            </a:r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0109" y="1275322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范进档案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200109" y="1275322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范进档案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66143" y="1903636"/>
          <a:ext cx="2479834" cy="2505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79834"/>
              </a:tblGrid>
              <a:tr h="2505551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1500" b="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 sz="1500" b="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 sz="1400" b="0">
                        <a:solidFill>
                          <a:prstClr val="black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  <a:p>
                      <a:pPr>
                        <a:buNone/>
                      </a:pPr>
                      <a:endParaRPr lang="zh-CN" altLang="en-US" sz="1400" b="0">
                        <a:solidFill>
                          <a:prstClr val="black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1400" b="0" kern="1200">
                          <a:solidFill>
                            <a:prstClr val="black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姓名：</a:t>
                      </a: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范进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 b="0" kern="1200">
                          <a:solidFill>
                            <a:prstClr val="black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年龄：</a:t>
                      </a: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实年五十四岁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 b="0" kern="1200">
                          <a:solidFill>
                            <a:prstClr val="black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职业：</a:t>
                      </a: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读书人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 b="0" kern="1200">
                          <a:solidFill>
                            <a:prstClr val="black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身份：</a:t>
                      </a: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读书人</a:t>
                      </a:r>
                    </a:p>
                    <a:p>
                      <a:pPr>
                        <a:buNone/>
                      </a:pPr>
                      <a:r>
                        <a:rPr lang="zh-CN" altLang="en-US" sz="1400" b="0" kern="1200">
                          <a:solidFill>
                            <a:prstClr val="black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特长：</a:t>
                      </a: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无</a:t>
                      </a: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009" y="1976979"/>
            <a:ext cx="1182529" cy="839629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326011" y="1904113"/>
          <a:ext cx="2866073" cy="25055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6073"/>
              </a:tblGrid>
              <a:tr h="2505551">
                <a:tc>
                  <a:txBody>
                    <a:bodyPr vert="horz" wrap="square"/>
                    <a:lstStyle/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黑体" panose="02010609060101010101" charset="-122"/>
                          <a:ea typeface="黑体" panose="02010609060101010101" charset="-122"/>
                        </a:rPr>
                        <a:t>履历：</a:t>
                      </a: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20岁--54岁 屡考屡败；</a:t>
                      </a: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   54岁，考中秀才；</a:t>
                      </a: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   同年，考中举人。</a:t>
                      </a: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400" b="0" kern="1200">
                          <a:solidFill>
                            <a:prstClr val="black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经济状况</a:t>
                      </a: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：中举前贫寒，困顿；</a:t>
                      </a: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       中举后得银又得房。</a:t>
                      </a: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400" b="0" kern="1200">
                          <a:solidFill>
                            <a:prstClr val="black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社会关系</a:t>
                      </a: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：岳丈斥骂，众人不关心；</a:t>
                      </a: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       中举后乡邻巴结敬畏，</a:t>
                      </a: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       张乡绅送银送房。</a:t>
                      </a: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400" b="0" kern="1200">
                          <a:solidFill>
                            <a:prstClr val="black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性格气质：</a:t>
                      </a: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中举前懦弱卑微；</a:t>
                      </a: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          中举后世故虚伪。</a:t>
                      </a:r>
                    </a:p>
                    <a:p>
                      <a:pPr algn="l">
                        <a:buClrTx/>
                        <a:buSzTx/>
                        <a:buNone/>
                      </a:pPr>
                      <a:r>
                        <a:rPr lang="zh-CN" altLang="en-US" sz="1400" b="0" kern="1200">
                          <a:solidFill>
                            <a:prstClr val="black"/>
                          </a:solidFill>
                          <a:latin typeface="黑体" panose="02010609060101010101" charset="-122"/>
                          <a:ea typeface="黑体" panose="02010609060101010101" charset="-122"/>
                          <a:cs typeface="+mn-cs"/>
                        </a:rPr>
                        <a:t>人生理想：</a:t>
                      </a:r>
                      <a:r>
                        <a:rPr lang="zh-CN" altLang="en-US" sz="1400" b="0">
                          <a:solidFill>
                            <a:prstClr val="black"/>
                          </a:solidFill>
                          <a:latin typeface="+mn-ea"/>
                          <a:ea typeface="+mn-ea"/>
                        </a:rPr>
                        <a:t>追求功名利禄。</a:t>
                      </a: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200109" y="1275322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范进档案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81127" y="1990275"/>
            <a:ext cx="5739183" cy="274690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探究这张名片，你获得了怎样的结论？</a:t>
            </a: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33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/>
            <a:r>
              <a:rPr lang="zh-CN" altLang="en-US" sz="3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丑           </a:t>
            </a:r>
            <a:r>
              <a:rPr lang="zh-CN" altLang="zh-CN" sz="30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偏执迂腐</a:t>
            </a:r>
            <a:endParaRPr lang="zh-CN" altLang="en-US" sz="30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3560909" y="3335734"/>
            <a:ext cx="74178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72268" y="1946442"/>
            <a:ext cx="5739183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如果你的班级准备为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范进中举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排演一个课本剧，你会推荐哪些场景？你又会如何设计情节与舞台表演？请结合任务单，完成你的设计。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735978" y="2991786"/>
          <a:ext cx="4991470" cy="1221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1470"/>
              </a:tblGrid>
              <a:tr h="1221842">
                <a:tc>
                  <a:txBody>
                    <a:bodyPr vert="horz" wrap="square"/>
                    <a:lstStyle/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500" b="0">
                          <a:solidFill>
                            <a:prstClr val="black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       </a:t>
                      </a: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你推荐的场景：</a:t>
                      </a: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   场景</a:t>
                      </a:r>
                      <a:r>
                        <a:rPr lang="zh-CN" altLang="en-US" sz="1400" b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名称：（</a:t>
                      </a:r>
                      <a:r>
                        <a:rPr lang="zh-CN" altLang="en-US" sz="1400" b="1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例如范进讨钱，范进卖鸡等</a:t>
                      </a:r>
                      <a:r>
                        <a:rPr lang="zh-CN" altLang="en-US" sz="1400" b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）</a:t>
                      </a:r>
                      <a:endParaRPr lang="zh-CN" altLang="en-US" sz="14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1400" b="1" kern="12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  </a:t>
                      </a:r>
                      <a:r>
                        <a:rPr lang="zh-CN" altLang="zh-CN" sz="1400" b="1" kern="12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情节概述</a:t>
                      </a:r>
                      <a:r>
                        <a:rPr lang="zh-CN" altLang="en-US" sz="1400" b="1" kern="12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：</a:t>
                      </a:r>
                    </a:p>
                    <a:p>
                      <a:r>
                        <a:rPr lang="en-US" altLang="zh-CN" sz="1400" b="1" kern="12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  </a:t>
                      </a:r>
                      <a:r>
                        <a:rPr lang="zh-CN" altLang="zh-CN" sz="1400" b="1" kern="12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人物语言：（比如“对白”“独白”“画外音”等）</a:t>
                      </a:r>
                    </a:p>
                    <a:p>
                      <a:r>
                        <a:rPr lang="en-US" altLang="zh-CN" sz="1400" b="1" kern="12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    </a:t>
                      </a:r>
                      <a:r>
                        <a:rPr lang="zh-CN" altLang="zh-CN" sz="1400" b="1" kern="120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舞台说明：</a:t>
                      </a:r>
                      <a:endParaRPr lang="zh-CN" altLang="en-US" sz="1500" b="1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14182" y="1270912"/>
            <a:ext cx="4121981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任务布置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0" name="直接连接符 9"/>
          <p:cNvCxnSpPr/>
          <p:nvPr/>
        </p:nvCxnSpPr>
        <p:spPr>
          <a:xfrm flipV="1">
            <a:off x="2210211" y="1689682"/>
            <a:ext cx="4167554" cy="17585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88178" y="1495734"/>
            <a:ext cx="334111" cy="352210"/>
            <a:chOff x="2121873" y="1511588"/>
            <a:chExt cx="445481" cy="469613"/>
          </a:xfrm>
        </p:grpSpPr>
        <p:sp>
          <p:nvSpPr>
            <p:cNvPr id="12" name="矩形 11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84300" y="1264197"/>
            <a:ext cx="4167554" cy="4231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30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场景：范进卖鸡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80893" y="1941195"/>
            <a:ext cx="5975509" cy="23775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那邻居飞奔到集上，一地里寻不见；直寻到集东头，见范进</a:t>
            </a:r>
            <a:r>
              <a: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抱着鸡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，手里插个草标，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一步一踱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的，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东张西望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，在那里寻人买。</a:t>
            </a:r>
          </a:p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范进道是哄他，只装不听见，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低</a:t>
            </a:r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着头，往前走。</a:t>
            </a:r>
          </a:p>
          <a:p>
            <a:pPr indent="540385"/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范进道：“高邻，你晓得我今日没有米，要卖这鸡去救命，为甚么拿这话来混我？我又不同你顽，你自回去罢，莫误了我卖鸡。</a:t>
            </a:r>
            <a:r>
              <a:rPr lang="en-US" altLang="zh-CN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endParaRPr lang="zh-CN" altLang="en-US" sz="180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180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</a:t>
            </a:r>
            <a:r>
              <a:rPr lang="zh-CN" altLang="en-US" sz="18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</a:t>
            </a:r>
            <a:r>
              <a:rPr lang="zh-CN" altLang="en-US" sz="24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迂腐之</a:t>
            </a:r>
            <a:r>
              <a:rPr lang="zh-CN" altLang="en-US" sz="240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丑</a:t>
            </a:r>
            <a:endParaRPr lang="zh-CN" altLang="en-US" sz="240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3"/>
  <p:tag name="KSO_WM_UNIT_INDEX" val="3"/>
  <p:tag name="KSO_WM_UNIT_LAYERLEVEL" val="1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i*2"/>
  <p:tag name="KSO_WM_UNIT_INDEX" val="2"/>
  <p:tag name="KSO_WM_UNIT_LAYERLEVEL" val="1"/>
  <p:tag name="KSO_WM_UNIT_TYPE" val="i"/>
</p:tagLst>
</file>

<file path=ppt/tags/tag1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4"/>
  <p:tag name="KSO_WM_UNIT_INDEX" val="4"/>
  <p:tag name="KSO_WM_UNIT_LAYERLEVEL" val="1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i*5"/>
  <p:tag name="KSO_WM_UNIT_INDEX" val="5"/>
  <p:tag name="KSO_WM_UNIT_LAYERLEVEL" val="1"/>
  <p:tag name="KSO_WM_UNIT_TYPE" val="i"/>
</p:tagLst>
</file>

<file path=ppt/tags/tag1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TYPE" val="i"/>
</p:tagLst>
</file>

<file path=ppt/tags/tag1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TYPE" val="i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TYPE" val="i"/>
</p:tagLst>
</file>

<file path=ppt/tags/tag1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3"/>
  <p:tag name="KSO_WM_UNIT_INDEX" val="3"/>
  <p:tag name="KSO_WM_UNIT_LAYERLEVEL" val="1"/>
  <p:tag name="KSO_WM_UNIT_TYPE" val="i"/>
</p:tagLst>
</file>

<file path=ppt/tags/tag14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i*2"/>
  <p:tag name="KSO_WM_UNIT_INDEX" val="2"/>
  <p:tag name="KSO_WM_UNIT_LAYERLEVEL" val="1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4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54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541"/>
  <p:tag name="KSO_WM_TEMPLATE_MASTER_THUMB_INDEX" val="12"/>
  <p:tag name="KSO_WM_TEMPLATE_MASTER_TYPE" val="1"/>
  <p:tag name="KSO_WM_TEMPLATE_SUBCATEGORY" val="0"/>
  <p:tag name="KSO_WM_TEMPLATE_THUMBS_INDEX" val="1、2、3、4、5、6、7、8、9、10、12、14、15"/>
  <p:tag name="KSO_WM_UNIT_SHOW_EDIT_AREA_INDICATION" val="0"/>
</p:tagLst>
</file>

<file path=ppt/tags/tag155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56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57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58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59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61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62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63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64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65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66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67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68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69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71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72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73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74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75.xml><?xml version="1.0" encoding="utf-8"?>
<p:tagLst xmlns:p="http://schemas.openxmlformats.org/presentationml/2006/main">
  <p:tag name="KSO_WM_TEMPLATE_CATEGORY" val="custom"/>
  <p:tag name="KSO_WM_TEMPLATE_INDEX" val="20202541"/>
</p:tagLst>
</file>

<file path=ppt/tags/tag176.xml><?xml version="1.0" encoding="utf-8"?>
<p:tagLst xmlns:p="http://schemas.openxmlformats.org/presentationml/2006/main">
  <p:tag name="KSO_WM_UNIT_TABLE_BEAUTIFY" val="smartTable{f68d69cd-9276-4ae5-aff9-e551beadacdf}"/>
</p:tagLst>
</file>

<file path=ppt/tags/tag177.xml><?xml version="1.0" encoding="utf-8"?>
<p:tagLst xmlns:p="http://schemas.openxmlformats.org/presentationml/2006/main">
  <p:tag name="KSO_WM_UNIT_TABLE_BEAUTIFY" val="smartTable{f68d69cd-9276-4ae5-aff9-e551beadacdf}"/>
</p:tagLst>
</file>

<file path=ppt/tags/tag178.xml><?xml version="1.0" encoding="utf-8"?>
<p:tagLst xmlns:p="http://schemas.openxmlformats.org/presentationml/2006/main">
  <p:tag name="KSO_WM_UNIT_TABLE_BEAUTIFY" val="smartTable{f68d69cd-9276-4ae5-aff9-e551beadacdf}"/>
</p:tagLst>
</file>

<file path=ppt/tags/tag17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2"/>
  <p:tag name="KSO_WM_UNIT_INDEX" val="2"/>
  <p:tag name="KSO_WM_UNIT_LAYERLEVEL" val="1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i*3"/>
  <p:tag name="KSO_WM_UNIT_INDEX" val="3"/>
  <p:tag name="KSO_WM_UNIT_LAYERLEVEL" val="1"/>
  <p:tag name="KSO_WM_UNIT_TYPE" val="i"/>
</p:tagLst>
</file>

<file path=ppt/tags/tag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152</Paragraphs>
  <Slides>39</Slides>
  <Notes>19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baseType="lpstr" size="52">
      <vt:lpstr>Arial</vt:lpstr>
      <vt:lpstr>Calibri Light</vt:lpstr>
      <vt:lpstr>Calibri</vt:lpstr>
      <vt:lpstr>微软雅黑</vt:lpstr>
      <vt:lpstr>汉仪旗黑-85S</vt:lpstr>
      <vt:lpstr>隶书</vt:lpstr>
      <vt:lpstr>Viner Hand ITC</vt:lpstr>
      <vt:lpstr>黑体</vt:lpstr>
      <vt:lpstr>华文楷体</vt:lpstr>
      <vt:lpstr>宋体</vt:lpstr>
      <vt:lpstr>Times New Roman</vt:lpstr>
      <vt:lpstr>&amp;quot</vt:lpstr>
      <vt:lpstr>Office</vt:lpstr>
      <vt:lpstr>《范进中举》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2021-07-03T23:53:53.086</cp:lastPrinted>
  <dcterms:created xsi:type="dcterms:W3CDTF">2021-07-03T23:53:53Z</dcterms:created>
  <dcterms:modified xsi:type="dcterms:W3CDTF">2021-07-03T15:53:53Z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