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8844" y="2571455"/>
            <a:ext cx="546608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 部</a:t>
            </a: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编版初中教材重点文学常识分册梳理</a:t>
            </a:r>
            <a:endParaRPr lang="zh-CN" altLang="en-US" sz="4050" b="1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7625" y="1403903"/>
          <a:ext cx="8378190" cy="441007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2115"/>
                <a:gridCol w="7966075"/>
              </a:tblGrid>
              <a:tr h="454660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95541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观沧海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字孟德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东汉末政治家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三国时期曹魏政权的奠基人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孙子略解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兵法接要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蒿里行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观沧海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龟虽寿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短歌行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与其子曹丕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曹植合称为“三曹”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闻王昌龄左迁龙标遥有此寄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字太白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号青莲居士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唐代伟大的浪漫主义诗人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被称为“诗仙”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与杜甫合称“李杜”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与杜甫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白居易合称为“唐代三大诗人”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次北固山下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王湾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天净沙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秋思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马致远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号东篱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一说字千里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元代戏曲作家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散曲家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与关汉卿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郑光祖合称为“元曲四大家”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天净沙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被后人誉为“秋思之祖”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天净沙”是曲牌名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884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48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1541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秋天的怀念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史铁生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我的遥远的清平湾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命若琴弦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务虚笔记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我与地坛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合欢树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病隙碎笔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金色花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泰戈尔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印度作家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吉檀迦利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新月集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园丁集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飞鸟集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1913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年诺贝尔文学奖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荷叶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母亲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冰心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原名谢婉莹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繁星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寄小读者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樱花赞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1"/>
          <a:ext cx="8209280" cy="44189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12420"/>
                <a:gridCol w="7896860"/>
              </a:tblGrid>
              <a:tr h="51435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509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咏雪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陈太丘与友期行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世说新语笺疏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世说新语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是由南朝宋临川王刘义庆组织编写的一部志人小说集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主要记载汉末至东晋士大夫的言谈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逸事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课文所选两则分别出自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言语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方正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6129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从百草园到三味书屋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朝花夕拾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原名周树人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字豫才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革命家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呐喊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彷徨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故事新编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朝花夕拾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散文诗集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野草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和杂文集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坟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热风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且介亭杂文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84074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再塑生命的人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假如给我三天光明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海伦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凯勒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美国作家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慈善家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26774" y="1433719"/>
          <a:ext cx="8089900" cy="44805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424815">
                <a:tc row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9352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9.《&lt;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论语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十二章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论语译注</a:t>
                      </a:r>
                      <a:r>
                        <a:rPr lang="en-US" altLang="zh-CN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论语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儒家经典著作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是记录孔子及其弟子言行的一部书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东汉列为“七经”之一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宋代把它与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大学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中庸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合称为“四书”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孔子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名丘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字仲尼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春秋末期思想家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儒家学派创始人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被后世尊为“至圣”“万世师表”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56222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18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峨眉山月歌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江南逢李龟年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字子美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自号少陵野老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唐代伟大的现实主义诗人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被后人称为“诗圣”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他的诗被称为“诗史”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后世称其“杜拾遗”“杜工部”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也称他“杜少陵”“杜草堂”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行军九日思长安故园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岑参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被誉为边塞派诗人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与高适并称“高岑”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唐代宗时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曾任嘉州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今四川乐山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刺史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故世称“岑嘉州”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8055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3563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纪念白求恩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毛泽东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字润之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笔名子任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书法家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伟大的无产阶级革命家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战略家和理论家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中国共产党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中国人民解放军和中华人民共和国的主要缔造者和领导人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白求恩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国际主义战士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加拿大共产党员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著名的医生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376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诫子书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字孔明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三国时蜀汉政治家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后世常以“武侯”尊称诸葛亮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诸葛亮一生“鞠躬尽瘁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死而后已”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是中国传统文化中忠臣与智者的代表人物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98259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176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动物笑谈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康拉德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劳伦兹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奥地利动物行为学家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科普作家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1973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年诺贝尔生理学或医学奖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狼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聊斋志异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蒲松龄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字留仙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世称“聊斋先生”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聊斋志异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是第一部个人创作的文言短篇小说集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被郭沫若赞为“写鬼写妖高人一等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刺贪刺虐入骨三分”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884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547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皇帝的新装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安徒生童话和故事选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安徒生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丹麦作家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代表作有童话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卖火柴的小女孩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海的女儿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丑小鸭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童话是儿童文学的一种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这种作品通过丰富的想象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幻想和夸张来塑造形象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反映生活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对儿童进行思想教育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语言通俗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故事情节往往离奇曲折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引人入胜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147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天上的街市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郭沫若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原名郭开贞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历史学家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古文字学家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女神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星空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历史剧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屈原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虎符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棠棣之花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468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34455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416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女娲造人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袁珂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中国古代神话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山海经校注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神话是远古人民表现对自然及文化现象的理解与想象的故事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神话并非现实生活的科学反映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而是由于远古时代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人类开始思考与探索自然并结合自己的想象力所产生的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53599"/>
          <a:ext cx="8089900" cy="44894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1435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9751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赫耳墨斯和雕像者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蚊子和狮子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伊索寓言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伊索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古希腊作家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寓言是用比喻性的故事来寄托意味深长的道理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给人以启示的文学体裁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字数不多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但言简意赅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寓言的主人公可以是人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也可以是拟人化的动植物或其他事物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穿井得一人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吕氏春秋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慎行论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察传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吕氏春秋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吕览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先秦杂家代表著作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战国末秦相吕不韦集合门客共同编写而成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全书二十六卷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分为十二纪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六论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共一百六十篇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杞人忧天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列子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列子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旧题为列御寇著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据后人考证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可能是晋代人的作品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今本八篇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内容多为民间故事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寓言和神话传说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列御寇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相传是战国时的道家人物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郑国人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43660"/>
          <a:ext cx="8089900" cy="44894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1435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9751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秋词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其一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刘禹锡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字梦得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哲学家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有“诗豪”之称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与柳宗元并称“刘柳”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与白居易合称“刘白”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夜雨寄北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李商隐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字义山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号玉谿生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又号樊南生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晚唐著名诗人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和杜牧合称“小李杜”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与李贺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李白合称“诗中三李”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十一月四日风雨大作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陆游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字务观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号放翁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爱国诗人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有手定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剑南诗稿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》85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收诗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9000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余首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潼关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谭嗣同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字复生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号壮飞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清末维新派政治家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戊戌变法“六君子”之一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｡1898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光绪二十四年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谭嗣同参加领导戊戌变法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失败后被杀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9269" y="2875083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南充考</a:t>
            </a:r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什么</a:t>
            </a:r>
            <a:endParaRPr lang="zh-CN" altLang="en-US" sz="3375" b="1" dirty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63538"/>
          <a:ext cx="8089900" cy="44392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5880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邓稼先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杨振宁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物理学家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,1957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年获得诺贝尔物理学奖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邓稼先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核物理学家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核武器科学和技术专家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中国研制和发展核武器的重要技术领导人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为中国成功研制原子弹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氢弹和新型核武器做出了重大贡献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｡1999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中共中央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国务院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中央军委追授他“两弹一星”功勋奖章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说和做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记闻一多先生言行片段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臧克家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烙印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闻一多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民主战士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死水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学术著作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神话与诗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唐诗杂论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,1946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日在云南昆明被国民党特务暗杀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764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回忆鲁迅先生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萧红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原名张迺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100" dirty="0" err="1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nǎi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民国四大才女”之一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年代的文学洛神”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生死场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呼兰河传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孙权劝学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资治通鉴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资治通鉴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北宋司马光主持编纂的一部编年体通史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记载了从战国到五代共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1362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年间的史事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司马光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字君实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9507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黄河颂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选自组诗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黄河大合唱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光未然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原名张光年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文学评论家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28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1976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20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木兰诗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是南北朝时北方的一首乐府民歌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选自北宋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郭茂倩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编的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乐府诗集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孔雀东南飞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合称为“乐府双璧”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孔雀东南飞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秦妇吟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合称为“乐府三绝”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5740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阿长与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山海经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朝花夕拾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老王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杨绛散文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杨绛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丈夫是钱锺书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代表作有散文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干校六记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译作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堂吉诃德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钱锺书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围城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学术著作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谈艺录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管锥编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468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34455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416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卖油翁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归田录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欧阳修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字永叔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号醉翁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晚号六一居士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谥号“文忠”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北宋著名政治家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与唐代韩愈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柳宗元和宋代苏轼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王安石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曾巩合称为“唐宋八大家”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并与韩愈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柳宗元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苏轼被后人合称为“千古文章四大家”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065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6324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5433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竹里馆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字摩诘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号摩诘居士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唐代著名诗人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画家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世称“王右丞”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与孟浩然合称“王孟”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有“诗佛”之称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苏轼评价其“味摩诘之诗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诗中有画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观摩诘之画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画中有诗”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春夜洛城闻笛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逢入京使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岑参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晚春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韩愈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字退之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自谓郡望昌黎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世称“韩昌黎”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唐宋八大家之一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韩愈是唐代古文运动的倡导者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与柳宗元并称“韩柳”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有“文章巨公”和“百代文宗”之名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1813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叶圣陶先生二三事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张中行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代表作有随笔集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负暄琐话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叶圣陶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原名叶绍钧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编辑家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倪焕之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童话集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稻草人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最苦与最乐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梁启超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字卓如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号任公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别号饮冰室主人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他积极倡导“诗界革命”和“小说界革命”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各种著述达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1400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多万字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著作大多收入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饮冰室合集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1940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613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陋室铭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刘禹锡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爱莲说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周敦颐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字茂叔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太极图说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通书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假如生活欺骗了你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普希金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俄国诗人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代表诗作有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自由颂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致恰达耶夫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致大海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他的创作对俄国文学和语言的发展影响巨大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23782"/>
          <a:ext cx="8089900" cy="4455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1435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94081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登幽州台歌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陈子昂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字伯玉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初唐诗文革新人物之一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因曾任右拾遗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后世称“陈拾遗”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望岳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登飞来峰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王安石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字介甫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号半山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北宋著名政治家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推行“王安石变法”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封“荆国公”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世称“王荆公”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唐宋八大家之一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游山西村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陆游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己亥杂诗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其五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龚自珍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字璱人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号定盦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文学家和改良主义的先驱者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著名诗作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己亥杂诗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315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首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多咏怀和讽喻之作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1813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伟大的悲剧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夺取南极的斗争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》(《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人类的群星闪耀时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》),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茨威格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奥地利作家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象棋的故事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传记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三位大师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带上她的眼睛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刘慈欣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当代著名科幻作家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超新星纪元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球状闪电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三部曲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中短篇小说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流浪地球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乡村教师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朝闻道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全频带阻塞干扰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52991"/>
          <a:ext cx="8089900" cy="45675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038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17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7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87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河中石兽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阅微草堂笔记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纪昀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字晓岚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清代学者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阅微草堂笔记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是纪昀以笔记形式所编写成的文言短篇志怪小说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7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14896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1725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泊秦淮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杜牧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字牧之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晚唐著名诗人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杜牧人称“小杜”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以别于杜甫“大杜”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与李商隐并称“小李杜”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诗中“后庭花”即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玉树后庭花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南朝陈亡国之君陈叔宝所作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后世多称之为亡国之音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7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贾生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李商隐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贾生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即贾谊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西汉政论家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过秦论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论积贮疏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7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过松源晨炊漆公店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其五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杨万里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字廷秀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号诚斋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南宋著名诗人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与陆游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尤袤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范成大并称为“中兴四大诗人”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7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约客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赵师秀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字紫芝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灵芝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号灵秀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天乐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南宋诗人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7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7263" y="1554370"/>
            <a:ext cx="8206251" cy="4711065"/>
            <a:chOff x="341194" y="914400"/>
            <a:chExt cx="10941668" cy="6281420"/>
          </a:xfrm>
        </p:grpSpPr>
        <p:sp>
          <p:nvSpPr>
            <p:cNvPr id="3" name="矩形 2"/>
            <p:cNvSpPr/>
            <p:nvPr/>
          </p:nvSpPr>
          <p:spPr>
            <a:xfrm>
              <a:off x="341194" y="914400"/>
              <a:ext cx="10941668" cy="62814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zh-CN" altLang="en-US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19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en-US" altLang="zh-CN" sz="19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zh-CN" altLang="en-US" sz="195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样题一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(2019•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南充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下列关于文学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､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文化常识的表述不正确的一项是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     </a:t>
              </a: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)(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</a:t>
              </a: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endPara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.《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论语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中有不少语句逐渐演化并固定为成语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至今仍活跃在现代汉语中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如“温故知新”“舍生取义”“不耻下问”</a:t>
              </a: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</a:t>
              </a:r>
              <a:endPara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.《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诗经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中的诗歌分为风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､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雅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､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颂三部分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风是各地方的民歌民谣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雅是正统的宫廷乐歌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颂是祭祀乐歌</a:t>
              </a: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</a:t>
              </a:r>
              <a:endPara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榜眼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､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探花是科举时代的称号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明清两代称殿试考取一甲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第一等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第二名的人为榜眼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第三名的人为探花</a:t>
              </a: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</a:t>
              </a:r>
              <a:endPara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杜牧在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赠别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中写到“娉娉袅袅十三余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豆蔻梢头二月初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｡”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后来称女子十三四岁的年纪为豆蔻年华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</a:t>
              </a:r>
              <a:endParaRPr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Shape 16870"/>
            <p:cNvSpPr/>
            <p:nvPr/>
          </p:nvSpPr>
          <p:spPr>
            <a:xfrm>
              <a:off x="341194" y="1048776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40000"/>
                </a:lnSpc>
              </a:pPr>
              <a:endParaRPr sz="19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839010" y="2003452"/>
            <a:ext cx="362585" cy="5111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95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en-US" sz="195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1"/>
          <a:ext cx="8089900" cy="43821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消息二则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我三十万大军胜利南渡长江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人民解放军百万大军横渡长江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作者都是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毛泽东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新闻概念有广义与狭义之分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广义上除了发表于报刊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广播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互联网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电视上的评论与专文外的常用文本都属于新闻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包括消息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通讯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速写等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狭义的新闻也叫消息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新闻一般包括标题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导语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背景和结语五部分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真实性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简明性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及时性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新闻六要素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事件的起因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8534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首届诺贝尔奖颁发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是一篇新闻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诺贝尔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瑞典化学家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工程师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643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8293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72961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藤野先生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朝花夕拾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953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回忆我的母亲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字玉阶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伟大的马克思主义者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伟大的无产阶级革命家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中国人民解放军的主要缔造者之一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中华人民共和国的开国元勋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列夫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托尔斯泰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托尔斯泰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》(《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》),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茨威格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托尔斯泰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,19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世纪中期俄国批判现实主义作家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战争与和平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安娜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卡列尼娜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复活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7585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103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52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美丽的颜色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居里夫人传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艾芙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居里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居里夫人的次女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居里夫人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法国物理学家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原籍波兰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先后获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1903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年诺贝尔物理学奖和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1911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年诺贝尔化学奖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三峡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郦道元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字善长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北魏地理学家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水经注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名为注释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实则以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广为补充发展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自成巨著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全书详细记载了一千多条大小河流及有关的历史遗迹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人物掌故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神话传说等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是我国古代地理名著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并具有较高的文学价值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43660"/>
          <a:ext cx="8089900" cy="358457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0452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答谢中书书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陶弘景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字通明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自号华阳隐居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南朝齐梁时思想家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陶隐居集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记承天寺夜游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号东坡居士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北宋著名文学家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书法家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谥号“文忠”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为唐宋八大家之一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与黄庭坚并称“苏黄”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与其父苏洵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弟苏辙合称为“三苏”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与欧阳修并称“欧苏”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与黄庭坚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米芾和蔡襄合称为“宋四家”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与辛弃疾并称为“苏辛”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72867"/>
          <a:ext cx="8089900" cy="40443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49567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野望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字无功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号东皋子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黄鹤楼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崔颢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使至塞上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渡荆门送别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钱塘湖春行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白居易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字乐天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号香山居士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唐代伟大的现实主义诗人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唐代三大诗人之一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有“诗魔”和“诗王”之称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白氏长庆集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传世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代表诗作有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长恨歌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卖炭翁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琵琶行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72867"/>
          <a:ext cx="8089900" cy="42246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3213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69252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025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庭中有奇树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古诗十九首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中的第九首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古诗十九首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最早见于南朝梁萧统主持编选的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文选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是一组五言古诗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作者不详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一般认为产生于东汉末年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0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龟虽寿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0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0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赠从弟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其二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0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刘桢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字公干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东汉末诗人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建安七子”之一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0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梁甫行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0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曹植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字子建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曹操之子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三国时期著名文学家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建安文学的代表人物之一与集大成者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南朝宋文学家谢灵运有“天下才有一石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曹子建独占八斗”的评价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4367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5181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876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背影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朱自清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白杨礼赞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茅盾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原名沈德鸿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字雁冰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茅盾是他的笔名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文学评论家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社会活动家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三部曲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子夜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林家铺子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和文学评论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夜读偶记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｡1981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年他将稿费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万元人民币捐出设立“茅盾文学奖”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以鼓励当代优秀长篇小说的创作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4904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我为什么而活着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罗素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数学家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1950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年诺贝尔文学奖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62407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7157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昆明的雨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汪曾祺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受戒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大淖记事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中国石拱桥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桥梁史话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茅以昇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字唐臣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桥梁专家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本文是一篇说明文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说明文是一种以说明为主要表达方式的文章体裁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常见的说明方法有举例子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作引用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作比较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列数字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分类别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打比方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摹状貌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下定义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作诠释等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7157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苏州园林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叶圣陶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465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1277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8557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昆虫的故事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作者法布尔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法国昆虫学家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昆虫的故事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昆虫记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是长篇生物学著作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共十卷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被誉为“昆虫的史诗”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得道多助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失道寡助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富贵不能淫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生于忧患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死于安乐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都选自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战国时期思想家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儒家学派的代表人物之一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是记录孟子及其弟子言行的著作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共七篇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一般认为是孟子及其弟子万章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公孙丑等人共同编著的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文中所选三章分别出自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公孙丑下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滕文公下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告子下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257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7818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5988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愚公移山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汤问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是一篇寓言小品文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周亚夫军细柳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绛侯周勃世家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司马迁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西汉著名文学家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被后世尊为“太史公”“历史之父”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周亚夫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西汉名将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绛侯周勃之子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封条侯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是中国历史上第一部纪传体通史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共一百三十篇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包括十二本纪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三十世家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七十列传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被列为“二十四史”之首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与后来的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汉书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后汉书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合称为“前四史”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被鲁迅誉为“史家之绝唱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无韵之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离骚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》”｡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027" y="1541039"/>
            <a:ext cx="8096535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本题考查文学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文化常识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舍生取义”不是出自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而是出自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》｡)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54469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75501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187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87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7896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20.(1)《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饮酒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其五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陶渊明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一名潜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字元亮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东晋诗人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中国第一位田园诗人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被称为“古今隐逸诗人之宗”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饮酒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是一组五言古诗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首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写于作者辞官归隐后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7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春望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7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雁门太守行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字长吉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中唐的浪漫主义诗人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有“诗鬼”之称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7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赤壁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杜牧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诗中“周郎”即周瑜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字公瑾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他曾利用东风之势火烧赤壁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大败曹军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7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渔家傲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李清照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号易安居士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宋代女词人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婉约词派代表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有“千古第一才女”之称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87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5947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1468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浣溪沙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晏殊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字同叔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以词著于文坛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尤擅小令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风格含蓄婉丽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与其子晏几道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被称为“大晏”和“小晏”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又与欧阳修并称“晏欧”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采桑子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欧阳修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相见欢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朱敦儒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字希真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宋代词人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如梦令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李清照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074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社戏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呐喊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回延安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贺敬之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剧作家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｡1945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年和丁毅执笔集体创作我国第一部新歌剧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白毛女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1951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年斯大林文学奖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大自然的语言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竺可桢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字藕舫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中国科学院院士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气象学家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中国近代地理学和气象学的奠基者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中国物候学的创始人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074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阿西莫夫短文两篇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恐龙无处不有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被压扁的沙子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新疆域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阿西莫夫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美国科普作家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科幻小说家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基地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新疆域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桃花源记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陶渊明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小石潭记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柳河东集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柳宗元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唐宋八大家”之一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7585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103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52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核舟记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虞初新志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魏学洢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明代文学家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虞初新志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明末清初中国文言短篇小说集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由清初文学家张潮编纂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8.《&lt;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诗经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二首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蒹葭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是我国最早的一部诗歌总集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收录了从西周到春秋时期的诗歌共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分为风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颂三部分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其形式以四言为主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运用赋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兴的手法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是中国现实主义文学的第一座里程碑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03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0706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3959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式微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邶风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子衿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郑风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送杜少府之任蜀州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出身儒学世家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与杨炯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卢照邻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骆宾王并称为“王杨卢骆”“初唐四杰”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骈文代表作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滕王阁序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千古流传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望洞庭湖赠张丞相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孟浩然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字浩然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号孟山人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唐代著名的山水田园派诗人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与王维并称为“王孟”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9966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845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最后一次讲演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闻一多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742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应有格物致知精神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丁肇中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美籍华裔物理学家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1976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年诺贝尔物理学奖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806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我一生中的重要抉择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计算机文字信息处理专家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被誉为“当代毕昇”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806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庆祝奥林匹克运动复兴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顾拜旦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社会活动家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现代奥林匹克运动创始人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878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547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141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登勃朗峰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马克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吐温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汤姆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索亚历险记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哈克贝利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费恩历险记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勃朗峰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欧洲阿尔卑斯山的主峰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山势陡峭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为欧洲名胜之一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14.《&lt;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北冥有鱼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庄子与惠子游于濠梁之上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战国时期哲学家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道家学派的代表人物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惠子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即惠施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战国时期哲学家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庄子的好友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一书是庄子及其后学的著作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现存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包括内篇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外篇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杂篇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文中两篇分别选自内篇中的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逍遥游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外篇中的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题目是编者加的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9933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15.《&lt;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礼记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虽有嘉肴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大道之行也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礼记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战国至秦汉间儒家论著的汇编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相传是西汉经学家戴圣编纂的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2839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被苏轼称为“文起八代之衰”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本文是作者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杂说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四篇中的第四篇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5947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1468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茅屋为秋风所破歌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此诗叙述作者的茅屋被秋风所破以致全家遭雨淋的痛苦经历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抒发了自己内心的感慨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体现了诗人忧国忧民的崇高思想境界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是杜诗中的典范之作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卖炭翁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白居易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这是诗人创作的组诗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新乐府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五十首中的第三十二首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诗人有自注云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:“《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卖炭翁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苦宫市也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唐德宗贞元末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宫中派宦官到民间市场强行低价买物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名为“宫市”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实为掠夺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2263" y="1554370"/>
            <a:ext cx="8270543" cy="47110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19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样题二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(2018•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南充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下列关于文学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文化常识的表述不正确的一项是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</a:t>
            </a: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)(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195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我国的“二十四节气”表明气候变化和农事季节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其中“立”有开始之意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立夏”即为夏季的开始</a:t>
            </a: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具有极高文学价值的“史书”是我国历史的重要佐证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其编写体例较多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司马迁的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史记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为编年体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刘向的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战国策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为国别体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司马光的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资治通鉴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为纪传体</a:t>
            </a: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.“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社稷”原指君主祈求国泰民安祭祀的“土神”和“谷神”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后用“社稷”代表国家</a:t>
            </a: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中国书法源远流长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是我国民族文化的瑰宝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颜真卿的楷书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多宝塔碑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》､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王羲之的行书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兰亭集序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都是极具代表性的作品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19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62328" y="1554370"/>
            <a:ext cx="348615" cy="5111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95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en-US" sz="195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7387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9055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送友人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此诗写作者送别友人时的依依不舍与离情别绪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卜算子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黄州定慧院寓居作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卜算子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咏梅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陆游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5477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8199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5511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沁园春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雪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毛泽东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576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我爱这土地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艾青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原名蒋正涵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号海澄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大堰河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我的保姆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光的赞歌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向太阳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5697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乡愁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余光中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乡愁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听听那冷雨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白玉苦瓜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2189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你是人间的四月天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一句爱的赞颂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林徽因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著名建筑学家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人民英雄纪念碑和中华人民共和国国徽深化方案的设计者之一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你是人间四月天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莲灯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九十九度中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7366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穆旦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原名查良铮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0142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敬业与乐业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饮冰室合集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梁启超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3260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就英法联军远征中国致巴特勒上尉的信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雨果文集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雨果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,19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世纪前期积极浪漫主义文学的代表作家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巴黎圣母院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九三年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悲惨世界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512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精神的三间小屋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毕淑敏散文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毕淑敏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岳阳楼记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范仲淹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字希文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谥号“文正”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世称“范文正公”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北宋著名政治家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领导革新运动“庆历新政”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范文正公集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传世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419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693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醉翁亭记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欧阳修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693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湖心亭看雪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字宗子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号陶庵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明末清初文学家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陶庵梦忆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西湖寻梦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行路难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行路难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乐府古题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李白以此为题写了三首诗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这是第一首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酬乐天扬州初逢席上见赠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刘禹锡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乐天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即白居易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水调歌头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小序中“子由”即苏轼胞弟苏辙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2545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56413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月夜忆舍弟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舍弟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对人谦称自己的弟弟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左迁至蓝关示侄孙湘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商山早行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温庭筠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本名岐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字飞卿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诗与李商隐齐名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时称“温李”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词与韦庄齐名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并称“温韦”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为“花间派”首要词人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被尊为“花间派”之鼻祖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对词的发展影响较大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4173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故乡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呐喊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074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我的叔叔于勒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莫泊桑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被誉为“短篇小说巨匠”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与俄国的契诃夫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美国的欧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亨利并称为“世界三大短篇小说家”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羊脂球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中国人失掉自信力了吗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选自杂文集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且介亭杂文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这是一篇驳论文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创造宣言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陶行知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主要教育思想是“生活教育”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主要著作有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中国教育改造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中国大众教育问题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7585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103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52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智取生辰纲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水浒传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第十六回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施耐庵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元末明初小说家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水浒传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是一部以北宋末年宋江起义为题材的长篇白话小说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范进中举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儒林外史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第三回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吴敬梓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字敏轩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号粒民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儒林外史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是我国清代的一部长篇讽刺小说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主要描写明清时期科举制度下读书人及官绅的活动和精神面貌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843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883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3959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三顾茅庐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三国演义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第三十八回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罗贯中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字贯中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号湖海散人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元末明初小说家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三国演义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隋唐两朝志传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三遂平妖传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三国演义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是我国第一部章回体长篇历史演义小说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该书以东汉末年到西晋建立期间的社会历史为背景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着重叙述魏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吴三国的兴衰过程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反映了东汉末年及三国时期政治腐败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生灵涂炭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农民起义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诸侯割据的社会现实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该书结构宏大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情节曲折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塑造了数以百计的人物形象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具有很高的艺术成就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0905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8643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0411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刘姥姥进大观园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红楼梦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第四十回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曹雪芹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字梦阮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号雪芹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红楼梦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是我国古典小说的巅峰之作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小说以贾宝玉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林黛玉的爱情悲剧为线索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讲述了以贾家为代表的四大家族的兴衰史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反映了封建社会晚期广阔的社会现实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2263" y="1541039"/>
            <a:ext cx="8096535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本题考查文学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文化常识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司马迁的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史记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是我国第一部纪传体通史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司马光的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资治通鉴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是我国第一部编年体通史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｡)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903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794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3959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无题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李商隐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这是一首思恋之歌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写尽离别之痛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相思之苦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行香子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秦观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字少游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又字太虚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号淮海居士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婉约派一代词宗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丑奴儿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书博山道中壁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辛弃疾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字幼安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号稼轩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南宋著名爱国将领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豪放派代表人物之一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有“词中之龙”之称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与苏轼合称“苏辛”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与李清照并称“济南二安”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14071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3436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528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祖国啊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我亲爱的祖国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舒婷的诗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舒婷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女诗人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朦胧诗派的代表人物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5349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梅岭三章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字仲弘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中国人民解放军创建人和领导人之一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无产阶级革命家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2545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56413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萧红墓畔口占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戴望舒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原名戴梦欧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现代诗人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望舒草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望舒诗稿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灾难的岁月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断章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卞之琳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鱼目集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慰劳信集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雕虫纪历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汉园集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统一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聂鲁达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智利诗人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1971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年诺贝尔文学奖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二十首情诗和一支绝望的歌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漫歌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4173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海燕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高尔基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主要作品有自传体小说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童年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在人间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我的大学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522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709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孔乙己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呐喊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变色龙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契诃夫小说选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契诃夫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俄国作家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戏剧家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第六病室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装在套子里的人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剧本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万尼亚舅舅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樱桃园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蒲柳人家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刘绍棠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主要作品有短篇小说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蛾眉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蒲柳人家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运河的桨声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京门脸子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522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709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鱼我所欲也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告子上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唐雎不辱使命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魏策四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题目是后人加的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战国末期人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是一部国别体史学著作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是西汉刘向根据战国时期史料整理编辑的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分国编次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送东阳马生序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宋濂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字景濂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号潜溪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元末明初文学家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与高启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刘基并称为“明初诗文三大家”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被朱元璋誉为“开国文臣之首”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6925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7435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渔家傲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秋思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范仲淹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江城子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密州出猎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破阵子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为陈同甫赋壮词以寄之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辛弃疾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陈同甫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满江红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字璿卿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号竞雄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别署鉴湖女侠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中国民主革命烈士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43660"/>
          <a:ext cx="8089900" cy="46545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9436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32791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定风波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太常引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建康中秋夜为吕叔潜赋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辛弃疾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浣溪沙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纳兰性德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原名纳兰成德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字容若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清代满族词人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词集有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侧帽集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饮水词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谈读书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弗朗西斯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培根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随笔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新工具论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不求甚解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马南邨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原名邓拓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新闻记者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杂文作家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9966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742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无言之美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朱光潜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文艺心理学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西方美学史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845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驱遣我们的想象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叶圣陶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806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屈原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郭沫若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屈原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是一部历史剧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创作于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1942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课文节选自剧本第五幕第二场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806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天下第一楼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何冀平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编剧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课文是剧本第三幕的节选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071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3213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487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枣儿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0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孙鸿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剧本小说是文学剧本的一种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又称为剧小说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小说剧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融和剧本与小说的元素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使其像剧本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又像小说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两者的结合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长短互补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使得该文学体裁的内容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既自由度高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又剧情严谨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简便明了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22631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18.《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曹刿论战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左传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庄公十年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左传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春秋左氏传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左氏春秋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儒家经典之一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是中国古代的史学和文学名著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旧传为春秋时期左丘明所作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近人认为是战国时人所编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本文所写的战争是齐鲁两国间的一次战争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因战场在长勺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又称“长勺之战”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曹刿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春秋时鲁国人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0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44817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49212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5885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19.《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邹忌讽齐王纳谏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战国策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齐策一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邹忌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战国时齐国人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齐王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指齐威王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名因齐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3497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20.《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出师表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作者诸葛亮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56222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21.(1)《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十五从军征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乐府诗集</a:t>
                      </a:r>
                      <a:r>
                        <a:rPr lang="en-US" altLang="zh-CN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白雪歌送武判官归京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岑参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南乡子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登京口北固亭有怀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辛弃疾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过零丁洋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文天祥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字履善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又字宋瑞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号文山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南宋末政治家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爱国诗人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山坡羊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潼关怀古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张养浩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字希孟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号云庄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谥号“文忠”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被尊为张文忠公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元代政治家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所作散曲以豪放著称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5912" y="1689735"/>
            <a:ext cx="2173955" cy="575786"/>
            <a:chOff x="608" y="1313"/>
            <a:chExt cx="4885" cy="1209"/>
          </a:xfrm>
        </p:grpSpPr>
        <p:sp>
          <p:nvSpPr>
            <p:cNvPr id="4" name="矩形 3"/>
            <p:cNvSpPr/>
            <p:nvPr/>
          </p:nvSpPr>
          <p:spPr>
            <a:xfrm>
              <a:off x="608" y="1313"/>
              <a:ext cx="4885" cy="12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考向研析</a:t>
              </a:r>
              <a:endParaRPr lang="zh-CN" altLang="en-US" sz="210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Group 7157"/>
            <p:cNvGrpSpPr/>
            <p:nvPr/>
          </p:nvGrpSpPr>
          <p:grpSpPr>
            <a:xfrm>
              <a:off x="608" y="1406"/>
              <a:ext cx="981" cy="893"/>
              <a:chOff x="0" y="0"/>
              <a:chExt cx="797914" cy="650026"/>
            </a:xfrm>
          </p:grpSpPr>
          <p:sp>
            <p:nvSpPr>
              <p:cNvPr id="6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Shape 7149"/>
              <p:cNvSpPr/>
              <p:nvPr/>
            </p:nvSpPr>
            <p:spPr>
              <a:xfrm>
                <a:off x="21820" y="109943"/>
                <a:ext cx="543843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545912" y="2211637"/>
            <a:ext cx="8072650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考题基本上以选择题的形式出现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每个题分四个选项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涉及文学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文化常识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考查学生对汉语中文化知识的掌握与辨析能力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对课文内容的理解和分析能力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对文中的字词句含义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词语作用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主要内容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文章主旨都要有一定的理解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才能轻松做出选择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在平时的学习中对汉语中的人称用法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汉语表述规则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风俗礼仪等文化常识都要有所了解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题量为一个小题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分值为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468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34455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416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南安军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文天祥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山坡羊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骊山怀古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张养浩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81008" y="2878456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备考全攻略</a:t>
            </a:r>
            <a:endParaRPr lang="zh-CN" altLang="en-US" sz="3375" b="1" dirty="0">
              <a:solidFill>
                <a:srgbClr val="02918B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703859"/>
          <a:ext cx="8110220" cy="373253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92430"/>
                <a:gridCol w="7717790"/>
              </a:tblGrid>
              <a:tr h="59309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朱自清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字佩弦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江苏扬州人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著有诗文集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踪迹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欧游杂记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你我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散文名篇有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荷塘月色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匆匆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6306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济南的冬天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老舍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原名舒庆春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字舍予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北京人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满族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｡1951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被北京市人民政府授予“人民艺术家”的称号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骆驼祥子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四世同堂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话剧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茶馆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龙须沟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13536</Words>
  <Application>WPS 演示</Application>
  <PresentationFormat>在屏幕上显示</PresentationFormat>
  <Paragraphs>849</Paragraphs>
  <Slides>70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7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