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3"/>
    <p:sldId id="257" r:id="rId4"/>
    <p:sldId id="288" r:id="rId5"/>
    <p:sldId id="289" r:id="rId6"/>
    <p:sldId id="295" r:id="rId7"/>
    <p:sldId id="317" r:id="rId8"/>
    <p:sldId id="318" r:id="rId9"/>
    <p:sldId id="290" r:id="rId10"/>
    <p:sldId id="303" r:id="rId11"/>
    <p:sldId id="292" r:id="rId12"/>
    <p:sldId id="304" r:id="rId13"/>
    <p:sldId id="298" r:id="rId14"/>
    <p:sldId id="299" r:id="rId15"/>
    <p:sldId id="316" r:id="rId16"/>
    <p:sldId id="315" r:id="rId17"/>
    <p:sldId id="310" r:id="rId18"/>
    <p:sldId id="309" r:id="rId19"/>
    <p:sldId id="319" r:id="rId20"/>
    <p:sldId id="320" r:id="rId21"/>
    <p:sldId id="314" r:id="rId22"/>
    <p:sldId id="313" r:id="rId23"/>
    <p:sldId id="321" r:id="rId24"/>
    <p:sldId id="325" r:id="rId25"/>
    <p:sldId id="326" r:id="rId26"/>
    <p:sldId id="327" r:id="rId27"/>
    <p:sldId id="322" r:id="rId28"/>
    <p:sldId id="275" r:id="rId29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492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068" y="666"/>
      </p:cViewPr>
      <p:guideLst>
        <p:guide orient="horz" pos="2160"/>
        <p:guide pos="38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45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" Type="http://schemas.openxmlformats.org/officeDocument/2006/relationships/tags" Target="../tags/tag44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tags" Target="../tags/tag44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E7059-C261-416D-B44F-10AD038414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67C3B-C804-48E9-BD00-3509A3AF4B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image" Target="../media/image1.png"/><Relationship Id="rId3" Type="http://schemas.openxmlformats.org/officeDocument/2006/relationships/tags" Target="../tags/tag66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83.xml"/><Relationship Id="rId21" Type="http://schemas.openxmlformats.org/officeDocument/2006/relationships/tags" Target="../tags/tag82.xml"/><Relationship Id="rId20" Type="http://schemas.openxmlformats.org/officeDocument/2006/relationships/image" Target="../media/image2.png"/><Relationship Id="rId2" Type="http://schemas.openxmlformats.org/officeDocument/2006/relationships/tags" Target="../tags/tag65.xml"/><Relationship Id="rId19" Type="http://schemas.openxmlformats.org/officeDocument/2006/relationships/tags" Target="../tags/tag81.xml"/><Relationship Id="rId18" Type="http://schemas.openxmlformats.org/officeDocument/2006/relationships/tags" Target="../tags/tag80.xml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0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9" Type="http://schemas.openxmlformats.org/officeDocument/2006/relationships/tags" Target="../tags/tag258.xml"/><Relationship Id="rId28" Type="http://schemas.openxmlformats.org/officeDocument/2006/relationships/tags" Target="../tags/tag257.xml"/><Relationship Id="rId27" Type="http://schemas.openxmlformats.org/officeDocument/2006/relationships/tags" Target="../tags/tag256.xml"/><Relationship Id="rId26" Type="http://schemas.openxmlformats.org/officeDocument/2006/relationships/tags" Target="../tags/tag255.xml"/><Relationship Id="rId25" Type="http://schemas.openxmlformats.org/officeDocument/2006/relationships/tags" Target="../tags/tag254.xml"/><Relationship Id="rId24" Type="http://schemas.openxmlformats.org/officeDocument/2006/relationships/tags" Target="../tags/tag253.xml"/><Relationship Id="rId23" Type="http://schemas.openxmlformats.org/officeDocument/2006/relationships/tags" Target="../tags/tag252.xml"/><Relationship Id="rId22" Type="http://schemas.openxmlformats.org/officeDocument/2006/relationships/image" Target="../media/image4.png"/><Relationship Id="rId21" Type="http://schemas.openxmlformats.org/officeDocument/2006/relationships/tags" Target="../tags/tag251.xml"/><Relationship Id="rId20" Type="http://schemas.openxmlformats.org/officeDocument/2006/relationships/tags" Target="../tags/tag250.xml"/><Relationship Id="rId2" Type="http://schemas.openxmlformats.org/officeDocument/2006/relationships/tags" Target="../tags/tag234.xml"/><Relationship Id="rId19" Type="http://schemas.openxmlformats.org/officeDocument/2006/relationships/tags" Target="../tags/tag249.xml"/><Relationship Id="rId18" Type="http://schemas.openxmlformats.org/officeDocument/2006/relationships/image" Target="../media/image3.png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tags" Target="../tags/tag23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266.xml"/><Relationship Id="rId29" Type="http://schemas.openxmlformats.org/officeDocument/2006/relationships/tags" Target="../tags/tag290.xml"/><Relationship Id="rId28" Type="http://schemas.openxmlformats.org/officeDocument/2006/relationships/tags" Target="../tags/tag289.xml"/><Relationship Id="rId27" Type="http://schemas.openxmlformats.org/officeDocument/2006/relationships/tags" Target="../tags/tag288.xml"/><Relationship Id="rId26" Type="http://schemas.openxmlformats.org/officeDocument/2006/relationships/tags" Target="../tags/tag287.xml"/><Relationship Id="rId25" Type="http://schemas.openxmlformats.org/officeDocument/2006/relationships/tags" Target="../tags/tag286.xml"/><Relationship Id="rId24" Type="http://schemas.openxmlformats.org/officeDocument/2006/relationships/tags" Target="../tags/tag285.xml"/><Relationship Id="rId23" Type="http://schemas.openxmlformats.org/officeDocument/2006/relationships/tags" Target="../tags/tag284.xml"/><Relationship Id="rId22" Type="http://schemas.openxmlformats.org/officeDocument/2006/relationships/tags" Target="../tags/tag283.xml"/><Relationship Id="rId21" Type="http://schemas.openxmlformats.org/officeDocument/2006/relationships/image" Target="../media/image4.png"/><Relationship Id="rId20" Type="http://schemas.openxmlformats.org/officeDocument/2006/relationships/tags" Target="../tags/tag282.xml"/><Relationship Id="rId2" Type="http://schemas.openxmlformats.org/officeDocument/2006/relationships/tags" Target="../tags/tag265.xml"/><Relationship Id="rId19" Type="http://schemas.openxmlformats.org/officeDocument/2006/relationships/tags" Target="../tags/tag281.xml"/><Relationship Id="rId18" Type="http://schemas.openxmlformats.org/officeDocument/2006/relationships/tags" Target="../tags/tag280.xml"/><Relationship Id="rId17" Type="http://schemas.openxmlformats.org/officeDocument/2006/relationships/image" Target="../media/image3.png"/><Relationship Id="rId16" Type="http://schemas.openxmlformats.org/officeDocument/2006/relationships/tags" Target="../tags/tag279.xml"/><Relationship Id="rId15" Type="http://schemas.openxmlformats.org/officeDocument/2006/relationships/tags" Target="../tags/tag278.xml"/><Relationship Id="rId14" Type="http://schemas.openxmlformats.org/officeDocument/2006/relationships/tags" Target="../tags/tag277.xml"/><Relationship Id="rId13" Type="http://schemas.openxmlformats.org/officeDocument/2006/relationships/tags" Target="../tags/tag276.xml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293.xml"/><Relationship Id="rId29" Type="http://schemas.openxmlformats.org/officeDocument/2006/relationships/tags" Target="../tags/tag317.xml"/><Relationship Id="rId28" Type="http://schemas.openxmlformats.org/officeDocument/2006/relationships/tags" Target="../tags/tag316.xml"/><Relationship Id="rId27" Type="http://schemas.openxmlformats.org/officeDocument/2006/relationships/tags" Target="../tags/tag315.xml"/><Relationship Id="rId26" Type="http://schemas.openxmlformats.org/officeDocument/2006/relationships/tags" Target="../tags/tag314.xml"/><Relationship Id="rId25" Type="http://schemas.openxmlformats.org/officeDocument/2006/relationships/tags" Target="../tags/tag313.xml"/><Relationship Id="rId24" Type="http://schemas.openxmlformats.org/officeDocument/2006/relationships/tags" Target="../tags/tag312.xml"/><Relationship Id="rId23" Type="http://schemas.openxmlformats.org/officeDocument/2006/relationships/tags" Target="../tags/tag311.xml"/><Relationship Id="rId22" Type="http://schemas.openxmlformats.org/officeDocument/2006/relationships/tags" Target="../tags/tag310.xml"/><Relationship Id="rId21" Type="http://schemas.openxmlformats.org/officeDocument/2006/relationships/image" Target="../media/image4.png"/><Relationship Id="rId20" Type="http://schemas.openxmlformats.org/officeDocument/2006/relationships/tags" Target="../tags/tag309.xml"/><Relationship Id="rId2" Type="http://schemas.openxmlformats.org/officeDocument/2006/relationships/tags" Target="../tags/tag292.xml"/><Relationship Id="rId19" Type="http://schemas.openxmlformats.org/officeDocument/2006/relationships/tags" Target="../tags/tag308.xml"/><Relationship Id="rId18" Type="http://schemas.openxmlformats.org/officeDocument/2006/relationships/tags" Target="../tags/tag307.xml"/><Relationship Id="rId17" Type="http://schemas.openxmlformats.org/officeDocument/2006/relationships/image" Target="../media/image3.png"/><Relationship Id="rId16" Type="http://schemas.openxmlformats.org/officeDocument/2006/relationships/tags" Target="../tags/tag306.xml"/><Relationship Id="rId15" Type="http://schemas.openxmlformats.org/officeDocument/2006/relationships/tags" Target="../tags/tag305.xml"/><Relationship Id="rId14" Type="http://schemas.openxmlformats.org/officeDocument/2006/relationships/tags" Target="../tags/tag304.xml"/><Relationship Id="rId13" Type="http://schemas.openxmlformats.org/officeDocument/2006/relationships/tags" Target="../tags/tag303.xml"/><Relationship Id="rId12" Type="http://schemas.openxmlformats.org/officeDocument/2006/relationships/tags" Target="../tags/tag302.xml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tags" Target="../tags/tag29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42.xml"/><Relationship Id="rId8" Type="http://schemas.openxmlformats.org/officeDocument/2006/relationships/tags" Target="../tags/tag341.xml"/><Relationship Id="rId7" Type="http://schemas.openxmlformats.org/officeDocument/2006/relationships/tags" Target="../tags/tag340.xml"/><Relationship Id="rId6" Type="http://schemas.openxmlformats.org/officeDocument/2006/relationships/tags" Target="../tags/tag339.xml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336.xml"/><Relationship Id="rId29" Type="http://schemas.openxmlformats.org/officeDocument/2006/relationships/tags" Target="../tags/tag360.xml"/><Relationship Id="rId28" Type="http://schemas.openxmlformats.org/officeDocument/2006/relationships/tags" Target="../tags/tag359.xml"/><Relationship Id="rId27" Type="http://schemas.openxmlformats.org/officeDocument/2006/relationships/tags" Target="../tags/tag358.xml"/><Relationship Id="rId26" Type="http://schemas.openxmlformats.org/officeDocument/2006/relationships/tags" Target="../tags/tag357.xml"/><Relationship Id="rId25" Type="http://schemas.openxmlformats.org/officeDocument/2006/relationships/tags" Target="../tags/tag356.xml"/><Relationship Id="rId24" Type="http://schemas.openxmlformats.org/officeDocument/2006/relationships/tags" Target="../tags/tag355.xml"/><Relationship Id="rId23" Type="http://schemas.openxmlformats.org/officeDocument/2006/relationships/tags" Target="../tags/tag354.xml"/><Relationship Id="rId22" Type="http://schemas.openxmlformats.org/officeDocument/2006/relationships/tags" Target="../tags/tag353.xml"/><Relationship Id="rId21" Type="http://schemas.openxmlformats.org/officeDocument/2006/relationships/image" Target="../media/image4.png"/><Relationship Id="rId20" Type="http://schemas.openxmlformats.org/officeDocument/2006/relationships/tags" Target="../tags/tag352.xml"/><Relationship Id="rId2" Type="http://schemas.openxmlformats.org/officeDocument/2006/relationships/tags" Target="../tags/tag335.xml"/><Relationship Id="rId19" Type="http://schemas.openxmlformats.org/officeDocument/2006/relationships/tags" Target="../tags/tag351.xml"/><Relationship Id="rId18" Type="http://schemas.openxmlformats.org/officeDocument/2006/relationships/tags" Target="../tags/tag350.xml"/><Relationship Id="rId17" Type="http://schemas.openxmlformats.org/officeDocument/2006/relationships/image" Target="../media/image3.png"/><Relationship Id="rId16" Type="http://schemas.openxmlformats.org/officeDocument/2006/relationships/tags" Target="../tags/tag349.xml"/><Relationship Id="rId15" Type="http://schemas.openxmlformats.org/officeDocument/2006/relationships/tags" Target="../tags/tag348.xml"/><Relationship Id="rId14" Type="http://schemas.openxmlformats.org/officeDocument/2006/relationships/tags" Target="../tags/tag347.xml"/><Relationship Id="rId13" Type="http://schemas.openxmlformats.org/officeDocument/2006/relationships/tags" Target="../tags/tag346.xml"/><Relationship Id="rId12" Type="http://schemas.openxmlformats.org/officeDocument/2006/relationships/tags" Target="../tags/tag345.xml"/><Relationship Id="rId11" Type="http://schemas.openxmlformats.org/officeDocument/2006/relationships/tags" Target="../tags/tag344.xml"/><Relationship Id="rId10" Type="http://schemas.openxmlformats.org/officeDocument/2006/relationships/tags" Target="../tags/tag343.xml"/><Relationship Id="rId1" Type="http://schemas.openxmlformats.org/officeDocument/2006/relationships/tags" Target="../tags/tag33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377.xml"/><Relationship Id="rId17" Type="http://schemas.openxmlformats.org/officeDocument/2006/relationships/tags" Target="../tags/tag376.xml"/><Relationship Id="rId16" Type="http://schemas.openxmlformats.org/officeDocument/2006/relationships/image" Target="../media/image1.png"/><Relationship Id="rId15" Type="http://schemas.openxmlformats.org/officeDocument/2006/relationships/tags" Target="../tags/tag375.xml"/><Relationship Id="rId14" Type="http://schemas.openxmlformats.org/officeDocument/2006/relationships/tags" Target="../tags/tag374.xml"/><Relationship Id="rId13" Type="http://schemas.openxmlformats.org/officeDocument/2006/relationships/tags" Target="../tags/tag373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tags" Target="../tags/tag36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2" Type="http://schemas.openxmlformats.org/officeDocument/2006/relationships/slideLayout" Target="../slideLayouts/slideLayout1.xml"/><Relationship Id="rId41" Type="http://schemas.openxmlformats.org/officeDocument/2006/relationships/tags" Target="../tags/tag122.xml"/><Relationship Id="rId40" Type="http://schemas.openxmlformats.org/officeDocument/2006/relationships/tags" Target="../tags/tag121.xml"/><Relationship Id="rId4" Type="http://schemas.openxmlformats.org/officeDocument/2006/relationships/tags" Target="../tags/tag87.xml"/><Relationship Id="rId39" Type="http://schemas.openxmlformats.org/officeDocument/2006/relationships/tags" Target="../tags/tag120.xml"/><Relationship Id="rId38" Type="http://schemas.openxmlformats.org/officeDocument/2006/relationships/tags" Target="../tags/tag119.xml"/><Relationship Id="rId37" Type="http://schemas.openxmlformats.org/officeDocument/2006/relationships/tags" Target="../tags/tag118.xml"/><Relationship Id="rId36" Type="http://schemas.openxmlformats.org/officeDocument/2006/relationships/tags" Target="../tags/tag117.xml"/><Relationship Id="rId35" Type="http://schemas.openxmlformats.org/officeDocument/2006/relationships/tags" Target="../tags/tag116.xml"/><Relationship Id="rId34" Type="http://schemas.openxmlformats.org/officeDocument/2006/relationships/tags" Target="../tags/tag115.xml"/><Relationship Id="rId33" Type="http://schemas.openxmlformats.org/officeDocument/2006/relationships/tags" Target="../tags/tag114.xml"/><Relationship Id="rId32" Type="http://schemas.openxmlformats.org/officeDocument/2006/relationships/tags" Target="../tags/tag113.xml"/><Relationship Id="rId31" Type="http://schemas.openxmlformats.org/officeDocument/2006/relationships/tags" Target="../tags/tag112.xml"/><Relationship Id="rId30" Type="http://schemas.openxmlformats.org/officeDocument/2006/relationships/tags" Target="../tags/tag111.xml"/><Relationship Id="rId3" Type="http://schemas.openxmlformats.org/officeDocument/2006/relationships/tags" Target="../tags/tag86.xml"/><Relationship Id="rId29" Type="http://schemas.openxmlformats.org/officeDocument/2006/relationships/tags" Target="../tags/tag110.xml"/><Relationship Id="rId28" Type="http://schemas.openxmlformats.org/officeDocument/2006/relationships/tags" Target="../tags/tag109.xml"/><Relationship Id="rId27" Type="http://schemas.openxmlformats.org/officeDocument/2006/relationships/tags" Target="../tags/tag108.xml"/><Relationship Id="rId26" Type="http://schemas.openxmlformats.org/officeDocument/2006/relationships/tags" Target="../tags/tag107.xml"/><Relationship Id="rId25" Type="http://schemas.openxmlformats.org/officeDocument/2006/relationships/tags" Target="../tags/tag106.xml"/><Relationship Id="rId24" Type="http://schemas.openxmlformats.org/officeDocument/2006/relationships/tags" Target="../tags/tag105.xml"/><Relationship Id="rId23" Type="http://schemas.openxmlformats.org/officeDocument/2006/relationships/tags" Target="../tags/tag104.xml"/><Relationship Id="rId22" Type="http://schemas.openxmlformats.org/officeDocument/2006/relationships/tags" Target="../tags/tag103.xml"/><Relationship Id="rId21" Type="http://schemas.openxmlformats.org/officeDocument/2006/relationships/image" Target="../media/image4.png"/><Relationship Id="rId20" Type="http://schemas.openxmlformats.org/officeDocument/2006/relationships/tags" Target="../tags/tag102.xml"/><Relationship Id="rId2" Type="http://schemas.openxmlformats.org/officeDocument/2006/relationships/tags" Target="../tags/tag85.xml"/><Relationship Id="rId19" Type="http://schemas.openxmlformats.org/officeDocument/2006/relationships/tags" Target="../tags/tag101.xml"/><Relationship Id="rId18" Type="http://schemas.openxmlformats.org/officeDocument/2006/relationships/tags" Target="../tags/tag100.xml"/><Relationship Id="rId17" Type="http://schemas.openxmlformats.org/officeDocument/2006/relationships/image" Target="../media/image3.png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1.xml"/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tags" Target="../tags/tag396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3.xml"/><Relationship Id="rId3" Type="http://schemas.openxmlformats.org/officeDocument/2006/relationships/tags" Target="../tags/tag402.xml"/><Relationship Id="rId2" Type="http://schemas.openxmlformats.org/officeDocument/2006/relationships/tags" Target="../tags/tag401.xml"/><Relationship Id="rId1" Type="http://schemas.openxmlformats.org/officeDocument/2006/relationships/tags" Target="../tags/tag400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" Type="http://schemas.openxmlformats.org/officeDocument/2006/relationships/tags" Target="../tags/tag404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0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9" Type="http://schemas.openxmlformats.org/officeDocument/2006/relationships/image" Target="../media/image9.png"/><Relationship Id="rId38" Type="http://schemas.openxmlformats.org/officeDocument/2006/relationships/tags" Target="../tags/tag441.xml"/><Relationship Id="rId37" Type="http://schemas.openxmlformats.org/officeDocument/2006/relationships/tags" Target="../tags/tag440.xml"/><Relationship Id="rId36" Type="http://schemas.openxmlformats.org/officeDocument/2006/relationships/image" Target="../media/image2.png"/><Relationship Id="rId35" Type="http://schemas.openxmlformats.org/officeDocument/2006/relationships/tags" Target="../tags/tag439.xml"/><Relationship Id="rId34" Type="http://schemas.openxmlformats.org/officeDocument/2006/relationships/image" Target="../media/image8.png"/><Relationship Id="rId33" Type="http://schemas.openxmlformats.org/officeDocument/2006/relationships/tags" Target="../tags/tag438.xml"/><Relationship Id="rId32" Type="http://schemas.openxmlformats.org/officeDocument/2006/relationships/tags" Target="../tags/tag437.xml"/><Relationship Id="rId31" Type="http://schemas.openxmlformats.org/officeDocument/2006/relationships/image" Target="../media/image7.png"/><Relationship Id="rId30" Type="http://schemas.openxmlformats.org/officeDocument/2006/relationships/tags" Target="../tags/tag436.xml"/><Relationship Id="rId3" Type="http://schemas.openxmlformats.org/officeDocument/2006/relationships/tags" Target="../tags/tag412.xml"/><Relationship Id="rId29" Type="http://schemas.openxmlformats.org/officeDocument/2006/relationships/image" Target="../media/image4.png"/><Relationship Id="rId28" Type="http://schemas.openxmlformats.org/officeDocument/2006/relationships/tags" Target="../tags/tag435.xml"/><Relationship Id="rId27" Type="http://schemas.openxmlformats.org/officeDocument/2006/relationships/image" Target="../media/image6.png"/><Relationship Id="rId26" Type="http://schemas.openxmlformats.org/officeDocument/2006/relationships/tags" Target="../tags/tag434.xml"/><Relationship Id="rId25" Type="http://schemas.openxmlformats.org/officeDocument/2006/relationships/tags" Target="../tags/tag433.xml"/><Relationship Id="rId24" Type="http://schemas.openxmlformats.org/officeDocument/2006/relationships/tags" Target="../tags/tag432.xml"/><Relationship Id="rId23" Type="http://schemas.openxmlformats.org/officeDocument/2006/relationships/tags" Target="../tags/tag431.xml"/><Relationship Id="rId22" Type="http://schemas.openxmlformats.org/officeDocument/2006/relationships/tags" Target="../tags/tag430.xml"/><Relationship Id="rId21" Type="http://schemas.openxmlformats.org/officeDocument/2006/relationships/tags" Target="../tags/tag429.xml"/><Relationship Id="rId20" Type="http://schemas.openxmlformats.org/officeDocument/2006/relationships/tags" Target="../tags/tag428.xml"/><Relationship Id="rId2" Type="http://schemas.openxmlformats.org/officeDocument/2006/relationships/tags" Target="../tags/tag411.xml"/><Relationship Id="rId19" Type="http://schemas.openxmlformats.org/officeDocument/2006/relationships/tags" Target="../tags/tag427.xml"/><Relationship Id="rId18" Type="http://schemas.openxmlformats.org/officeDocument/2006/relationships/tags" Target="../tags/tag426.xml"/><Relationship Id="rId17" Type="http://schemas.openxmlformats.org/officeDocument/2006/relationships/tags" Target="../tags/tag425.xml"/><Relationship Id="rId16" Type="http://schemas.openxmlformats.org/officeDocument/2006/relationships/tags" Target="../tags/tag424.xml"/><Relationship Id="rId15" Type="http://schemas.openxmlformats.org/officeDocument/2006/relationships/tags" Target="../tags/tag423.xml"/><Relationship Id="rId14" Type="http://schemas.openxmlformats.org/officeDocument/2006/relationships/tags" Target="../tags/tag422.xml"/><Relationship Id="rId13" Type="http://schemas.openxmlformats.org/officeDocument/2006/relationships/tags" Target="../tags/tag421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7.xml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140.xml"/><Relationship Id="rId29" Type="http://schemas.openxmlformats.org/officeDocument/2006/relationships/tags" Target="../tags/tag164.xml"/><Relationship Id="rId28" Type="http://schemas.openxmlformats.org/officeDocument/2006/relationships/tags" Target="../tags/tag163.xml"/><Relationship Id="rId27" Type="http://schemas.openxmlformats.org/officeDocument/2006/relationships/tags" Target="../tags/tag162.xml"/><Relationship Id="rId26" Type="http://schemas.openxmlformats.org/officeDocument/2006/relationships/tags" Target="../tags/tag161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image" Target="../media/image4.png"/><Relationship Id="rId20" Type="http://schemas.openxmlformats.org/officeDocument/2006/relationships/tags" Target="../tags/tag156.xml"/><Relationship Id="rId2" Type="http://schemas.openxmlformats.org/officeDocument/2006/relationships/tags" Target="../tags/tag139.xml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image" Target="../media/image3.png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tags" Target="../tags/tag13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80.xml"/><Relationship Id="rId16" Type="http://schemas.openxmlformats.org/officeDocument/2006/relationships/image" Target="../media/image1.png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192.xml"/><Relationship Id="rId29" Type="http://schemas.openxmlformats.org/officeDocument/2006/relationships/tags" Target="../tags/tag216.xml"/><Relationship Id="rId28" Type="http://schemas.openxmlformats.org/officeDocument/2006/relationships/tags" Target="../tags/tag215.xml"/><Relationship Id="rId27" Type="http://schemas.openxmlformats.org/officeDocument/2006/relationships/tags" Target="../tags/tag214.xml"/><Relationship Id="rId26" Type="http://schemas.openxmlformats.org/officeDocument/2006/relationships/tags" Target="../tags/tag213.xml"/><Relationship Id="rId25" Type="http://schemas.openxmlformats.org/officeDocument/2006/relationships/tags" Target="../tags/tag212.xml"/><Relationship Id="rId24" Type="http://schemas.openxmlformats.org/officeDocument/2006/relationships/tags" Target="../tags/tag211.xml"/><Relationship Id="rId23" Type="http://schemas.openxmlformats.org/officeDocument/2006/relationships/tags" Target="../tags/tag210.xml"/><Relationship Id="rId22" Type="http://schemas.openxmlformats.org/officeDocument/2006/relationships/tags" Target="../tags/tag209.xml"/><Relationship Id="rId21" Type="http://schemas.openxmlformats.org/officeDocument/2006/relationships/image" Target="../media/image4.png"/><Relationship Id="rId20" Type="http://schemas.openxmlformats.org/officeDocument/2006/relationships/tags" Target="../tags/tag208.xml"/><Relationship Id="rId2" Type="http://schemas.openxmlformats.org/officeDocument/2006/relationships/tags" Target="../tags/tag191.xml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image" Target="../media/image3.png"/><Relationship Id="rId16" Type="http://schemas.openxmlformats.org/officeDocument/2006/relationships/tags" Target="../tags/tag205.xml"/><Relationship Id="rId15" Type="http://schemas.openxmlformats.org/officeDocument/2006/relationships/tags" Target="../tags/tag204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32.xml"/><Relationship Id="rId16" Type="http://schemas.openxmlformats.org/officeDocument/2006/relationships/image" Target="../media/image1.png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-358230" y="483841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2328" b="29256"/>
          <a:stretch>
            <a:fillRect/>
          </a:stretch>
        </p:blipFill>
        <p:spPr>
          <a:xfrm>
            <a:off x="-1" y="4063999"/>
            <a:ext cx="4805832" cy="27940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2328" b="29256"/>
          <a:stretch>
            <a:fillRect/>
          </a:stretch>
        </p:blipFill>
        <p:spPr>
          <a:xfrm flipH="1" flipV="1">
            <a:off x="7922924" y="0"/>
            <a:ext cx="4269076" cy="2481943"/>
          </a:xfrm>
          <a:prstGeom prst="rect">
            <a:avLst/>
          </a:prstGeom>
        </p:spPr>
      </p:pic>
      <p:grpSp>
        <p:nvGrpSpPr>
          <p:cNvPr id="26" name="组合 25"/>
          <p:cNvGrpSpPr/>
          <p:nvPr>
            <p:custDataLst>
              <p:tags r:id="rId6"/>
            </p:custDataLst>
          </p:nvPr>
        </p:nvGrpSpPr>
        <p:grpSpPr>
          <a:xfrm>
            <a:off x="43552" y="46113"/>
            <a:ext cx="12104896" cy="6765774"/>
            <a:chOff x="49004" y="60476"/>
            <a:chExt cx="12104896" cy="6765774"/>
          </a:xfrm>
        </p:grpSpPr>
        <p:grpSp>
          <p:nvGrpSpPr>
            <p:cNvPr id="24" name="组合 23"/>
            <p:cNvGrpSpPr/>
            <p:nvPr>
              <p:custDataLst>
                <p:tags r:id="rId7"/>
              </p:custDataLst>
            </p:nvPr>
          </p:nvGrpSpPr>
          <p:grpSpPr>
            <a:xfrm>
              <a:off x="49004" y="60476"/>
              <a:ext cx="916760" cy="916759"/>
              <a:chOff x="34490" y="45962"/>
              <a:chExt cx="916760" cy="916759"/>
            </a:xfrm>
          </p:grpSpPr>
          <p:sp>
            <p:nvSpPr>
              <p:cNvPr id="19" name="直角三角形 18"/>
              <p:cNvSpPr/>
              <p:nvPr>
                <p:custDataLst>
                  <p:tags r:id="rId8"/>
                </p:custDataLst>
              </p:nvPr>
            </p:nvSpPr>
            <p:spPr>
              <a:xfrm rot="18898868">
                <a:off x="414222" y="45962"/>
                <a:ext cx="537028" cy="537028"/>
              </a:xfrm>
              <a:prstGeom prst="rtTriangle">
                <a:avLst/>
              </a:prstGeom>
              <a:solidFill>
                <a:srgbClr val="8DC8B0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>
                <p:custDataLst>
                  <p:tags r:id="rId9"/>
                </p:custDataLst>
              </p:nvPr>
            </p:nvSpPr>
            <p:spPr>
              <a:xfrm rot="18898752" flipH="1">
                <a:off x="34490" y="425693"/>
                <a:ext cx="537028" cy="537028"/>
              </a:xfrm>
              <a:prstGeom prst="rtTriangle">
                <a:avLst/>
              </a:prstGeom>
              <a:solidFill>
                <a:srgbClr val="76B99F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>
              <p:custDataLst>
                <p:tags r:id="rId10"/>
              </p:custDataLst>
            </p:nvPr>
          </p:nvGrpSpPr>
          <p:grpSpPr>
            <a:xfrm flipH="1" flipV="1">
              <a:off x="11237140" y="5909491"/>
              <a:ext cx="916760" cy="916759"/>
              <a:chOff x="34490" y="45962"/>
              <a:chExt cx="916760" cy="916759"/>
            </a:xfrm>
          </p:grpSpPr>
          <p:sp>
            <p:nvSpPr>
              <p:cNvPr id="38" name="直角三角形 37"/>
              <p:cNvSpPr/>
              <p:nvPr>
                <p:custDataLst>
                  <p:tags r:id="rId11"/>
                </p:custDataLst>
              </p:nvPr>
            </p:nvSpPr>
            <p:spPr>
              <a:xfrm rot="18898868">
                <a:off x="414222" y="45962"/>
                <a:ext cx="537028" cy="537028"/>
              </a:xfrm>
              <a:prstGeom prst="rtTriangle">
                <a:avLst/>
              </a:prstGeom>
              <a:solidFill>
                <a:srgbClr val="8DC8B0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直角三角形 38"/>
              <p:cNvSpPr/>
              <p:nvPr>
                <p:custDataLst>
                  <p:tags r:id="rId12"/>
                </p:custDataLst>
              </p:nvPr>
            </p:nvSpPr>
            <p:spPr>
              <a:xfrm rot="18898752" flipH="1">
                <a:off x="34490" y="425693"/>
                <a:ext cx="537028" cy="537028"/>
              </a:xfrm>
              <a:prstGeom prst="rtTriangle">
                <a:avLst/>
              </a:prstGeom>
              <a:solidFill>
                <a:srgbClr val="76B99F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31" name="直接连接符 30"/>
            <p:cNvCxnSpPr/>
            <p:nvPr>
              <p:custDataLst>
                <p:tags r:id="rId14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5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>
            <p:custDataLst>
              <p:tags r:id="rId16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47" name="直接连接符 46"/>
            <p:cNvCxnSpPr/>
            <p:nvPr>
              <p:custDataLst>
                <p:tags r:id="rId1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>
              <p:custDataLst>
                <p:tags r:id="rId1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48" name="Picture 24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9" t="4588" r="30390" b="15662"/>
          <a:stretch>
            <a:fillRect/>
          </a:stretch>
        </p:blipFill>
        <p:spPr bwMode="auto">
          <a:xfrm rot="7609125" flipH="1">
            <a:off x="6364974" y="840872"/>
            <a:ext cx="259618" cy="53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标题 3" descr="7b0a20202020227461726765744d6f64756c65223a20226b6f6e6c696e65666f6e7473220a7d0a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957580" y="1531620"/>
            <a:ext cx="7340600" cy="1324610"/>
          </a:xfrm>
          <a:prstGeom prst="rect">
            <a:avLst/>
          </a:prstGeom>
        </p:spPr>
        <p:txBody>
          <a:bodyPr vert="horz" lIns="90000" tIns="46800" rIns="90000" bIns="0" rtlCol="0" anchor="b" anchorCtr="0">
            <a:noAutofit/>
          </a:bodyPr>
          <a:lstStyle>
            <a:lvl1pPr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buNone/>
              <a:defRPr sz="4950" b="1" u="none" strike="noStrike" kern="1200" cap="none" spc="200" normalizeH="0" baseline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000" baseline="0">
                <a:solidFill>
                  <a:srgbClr val="70AD47">
                    <a:lumMod val="50000"/>
                  </a:srgbClr>
                </a:solidFill>
                <a:latin typeface="方正鲁迅行书 简" panose="02000500000000000000" charset="-122"/>
                <a:ea typeface="方正鲁迅行书 简" panose="02000500000000000000" charset="-122"/>
                <a:sym typeface="方正鲁迅行书 简" panose="02000500000000000000" charset="-122"/>
              </a:rPr>
              <a:t>中考二轮复习</a:t>
            </a:r>
            <a:endParaRPr lang="zh-CN" altLang="en-US" sz="6000" baseline="0">
              <a:solidFill>
                <a:srgbClr val="70AD47">
                  <a:lumMod val="50000"/>
                </a:srgbClr>
              </a:solidFill>
              <a:latin typeface="方正鲁迅行书 简" panose="02000500000000000000" charset="-122"/>
              <a:ea typeface="方正鲁迅行书 简" panose="02000500000000000000" charset="-122"/>
              <a:sym typeface="方正鲁迅行书 简" panose="02000500000000000000" charset="-122"/>
            </a:endParaRPr>
          </a:p>
        </p:txBody>
      </p:sp>
      <p:sp>
        <p:nvSpPr>
          <p:cNvPr id="3" name="副标题 2" descr="7b0a20202020227461726765744d6f64756c65223a20226b6f6e6c696e65666f6e7473220a7d0a"/>
          <p:cNvSpPr>
            <a:spLocks noGrp="1"/>
          </p:cNvSpPr>
          <p:nvPr>
            <p:ph type="subTitle" idx="1"/>
            <p:custDataLst>
              <p:tags r:id="rId22"/>
            </p:custDataLst>
          </p:nvPr>
        </p:nvSpPr>
        <p:spPr>
          <a:xfrm>
            <a:off x="2356485" y="2855913"/>
            <a:ext cx="9144000" cy="1655762"/>
          </a:xfrm>
        </p:spPr>
        <p:txBody>
          <a:bodyPr/>
          <a:lstStyle/>
          <a:p>
            <a:r>
              <a:rPr lang="zh-CN" sz="8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汉仪青云简" panose="00020600040101010101" charset="-122"/>
                <a:ea typeface="汉仪青云简" panose="00020600040101010101" charset="-122"/>
                <a:sym typeface="汉仪青云简" panose="00020600040101010101" charset="-122"/>
              </a:rPr>
              <a:t>标点符号的用法</a:t>
            </a:r>
            <a:endParaRPr lang="zh-CN" altLang="en-US" sz="8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汉仪青云简" panose="00020600040101010101" charset="-122"/>
              <a:ea typeface="汉仪青云简" panose="00020600040101010101" charset="-122"/>
              <a:sym typeface="汉仪青云简" panose="0002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）、表示语意未尽</a:t>
            </a:r>
            <a:endParaRPr lang="zh-CN" altLang="en-US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在叙述中，作者故意终止叙述，给读者留下一个含蓄的空白，以引发读者的思考。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zh-CN" altLang="en-US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例</a:t>
            </a:r>
            <a:r>
              <a:rPr lang="en-US" altLang="zh-CN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：想着想着，我的心里，好像有一颗种子在生根、发芽</a:t>
            </a:r>
            <a:r>
              <a:rPr lang="en-US" altLang="zh-CN" sz="3200" b="1" i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en-US" altLang="zh-CN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" indent="-228600" algn="l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en-US" altLang="zh-CN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</a:t>
            </a:r>
            <a:r>
              <a:rPr lang="en-US" altLang="zh-CN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：青藏铁路这条‘铁龙’在不断向前，向前，拉萨已经遥遥在望</a:t>
            </a:r>
            <a:r>
              <a:rPr lang="en-US" altLang="zh-CN" sz="3200" b="1" i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6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1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2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>
            <p:custDataLst>
              <p:tags r:id="rId16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20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21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29"/>
                </p:custDataLst>
              </p:nvPr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78765" y="320675"/>
            <a:ext cx="11634470" cy="563626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方正宋刻本秀楷简体" panose="02000000000000000000" charset="-122"/>
                <a:sym typeface="微软雅黑" panose="020B0503020204020204" charset="-122"/>
              </a:rPr>
              <a:t>例题</a:t>
            </a:r>
            <a:r>
              <a:rPr lang="zh-CN" altLang="en-US" sz="28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：</a:t>
            </a:r>
            <a:endParaRPr lang="zh-CN" altLang="en-US" sz="2800" b="1" spc="100"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 </a:t>
            </a:r>
            <a:r>
              <a:rPr lang="en-US" altLang="zh-CN" sz="28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 </a:t>
            </a:r>
            <a:r>
              <a:rPr lang="en-US" altLang="zh-CN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春节，是中国最隆重的传统节日。春节的说法开始于民国，民国之前，人们称之为“过年”。在现代人的心目中，过年代表着喜庆、热闹、团聚、温暖……分量虽然很重，含义却越来越单薄。在古代，过年不仅是一种民俗，更是一种政治行为，是一年中最神圣、最庄严的日子，当然也是民众最欢乐的日子。</a:t>
            </a:r>
            <a:endParaRPr lang="zh-CN" altLang="en-US" sz="28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9、下列各句中的</a:t>
            </a:r>
            <a:r>
              <a:rPr lang="zh-CN" altLang="en-US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省略号</a:t>
            </a: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，和文中画线省略号作用不相同的一项是（  ）</a:t>
            </a:r>
            <a:endParaRPr lang="zh-CN" altLang="en-US" sz="28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A.从“梨花体”“羊羔体”，到博客诗歌、微诗歌、“废话体”……网络诗歌以狂欢的形式进入人们的视野。</a:t>
            </a:r>
            <a:endParaRPr lang="zh-CN" altLang="en-US" sz="28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B. 报告文学的主题、题材、类型、风格……应该是异常丰富的。</a:t>
            </a:r>
            <a:endParaRPr lang="zh-CN" altLang="en-US" sz="28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C. 他一激动说：“这……挣钱太快了，我……我也要当翻译！”</a:t>
            </a:r>
            <a:endParaRPr lang="zh-CN" altLang="en-US" sz="28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8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D、我已经爱过、恨过、欢笑……细细想来，便知睛日多于阴雨，收获多于劳作。</a:t>
            </a:r>
            <a:endParaRPr lang="zh-CN" altLang="en-US" sz="28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同心圆 26"/>
          <p:cNvSpPr/>
          <p:nvPr>
            <p:custDataLst>
              <p:tags r:id="rId4"/>
            </p:custDataLst>
          </p:nvPr>
        </p:nvSpPr>
        <p:spPr>
          <a:xfrm>
            <a:off x="136525" y="4524375"/>
            <a:ext cx="664845" cy="665480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>
            <a:off x="8578850" y="5956935"/>
            <a:ext cx="2960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r"/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C.</a:t>
            </a:r>
            <a:r>
              <a:rPr 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表示语言断断续续</a:t>
            </a:r>
            <a:endParaRPr lang="zh-CN" altLang="en-US"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>
            <p:custDataLst>
              <p:tags r:id="rId15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19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6627" name="内容占位符 2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160973" y="570548"/>
            <a:ext cx="11339512" cy="6157912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三、破折号——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①表示解释说明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例1：“雷锋精神”永远不会离开他的家乡——中国。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例2：三只五只的白鸥轻轻地掠过，翅膀扑着波浪——一点一点躁怒起来的波浪。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②表示突然转变话题或突出语意转折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例1：让他一个人留在房里总共不过两分钟，等我们再进去的时候，便发现他在安乐椅上安静地睡着了——但已经永远地睡着了。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例2：我在珠海的公司干得挺顺心，老板对我不错，工资也挺高，每月三千多呢!——我能抽支烟吗？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>
            <p:custDataLst>
              <p:tags r:id="rId15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19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7651" name="内容占位符 2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517525" y="652145"/>
            <a:ext cx="11054080" cy="6205855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③表示说话中断或间顿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例1：“班长他牺——”小马话没说完就大哭起来。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④表示声音的延长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例1：“顺——山——倒——”林子里传出我们伐木连小伙子的喊声。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例2：大家就随着女老师的手指，齐声轻轻地念起来：“我们——是——中国人。”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⑤标明副标题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例1：飞向太平洋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——我国运载火箭发射目击记（《人民日报》1980.5.23）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zh-CN" sz="2800" b="1" spc="160">
                <a:solidFill>
                  <a:srgbClr val="FF0000"/>
                </a:solidFill>
                <a:uLnTx/>
                <a:latin typeface="微软雅黑" panose="020B0503020204020204" charset="-122"/>
                <a:sym typeface="+mn-ea"/>
              </a:rPr>
              <a:t>⑥</a:t>
            </a: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0000"/>
                </a:solidFill>
                <a:uLnTx/>
                <a:latin typeface="微软雅黑" panose="020B0503020204020204" charset="-122"/>
                <a:cs typeface="微软雅黑" panose="020B0503020204020204" charset="-122"/>
                <a:sym typeface="+mn-ea"/>
              </a:rPr>
              <a:t>表示</a:t>
            </a:r>
            <a:r>
              <a:rPr lang="zh-CN" altLang="zh-CN" sz="2800" b="1" spc="100">
                <a:ln w="3175">
                  <a:noFill/>
                  <a:prstDash val="dash"/>
                </a:ln>
                <a:solidFill>
                  <a:srgbClr val="FF0000"/>
                </a:solidFill>
                <a:uLnTx/>
                <a:latin typeface="微软雅黑" panose="020B0503020204020204" charset="-122"/>
                <a:cs typeface="微软雅黑" panose="020B0503020204020204" charset="-122"/>
                <a:sym typeface="+mn-ea"/>
              </a:rPr>
              <a:t>意思的递进</a:t>
            </a:r>
            <a:r>
              <a:rPr lang="zh-CN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latin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2800" b="1" u="none" strike="noStrike" spc="100" baseline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cs typeface="微软雅黑" panose="020B0503020204020204" charset="-122"/>
            </a:endParaRPr>
          </a:p>
          <a:p>
            <a:pPr marL="279400" lvl="2" indent="0" algn="l" font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</a:t>
            </a:r>
            <a:r>
              <a:rPr 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latin typeface="微软雅黑" panose="020B0503020204020204" charset="-122"/>
                <a:cs typeface="微软雅黑" panose="020B0503020204020204" charset="-122"/>
                <a:sym typeface="+mn-ea"/>
              </a:rPr>
              <a:t>每年——特别是水灾、旱灾的时候，这些在日本厂有门路的带工……</a:t>
            </a:r>
            <a:endParaRPr lang="zh-CN" sz="2800" b="1" u="none" strike="noStrike" spc="100" baseline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cs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endParaRPr lang="zh-CN" altLang="en-US" sz="2800" b="1" u="none" strike="noStrike" spc="100" baseline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235585" y="355600"/>
            <a:ext cx="3394075" cy="614743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4"/>
            </p:custDataLst>
          </p:nvPr>
        </p:nvSpPr>
        <p:spPr>
          <a:xfrm>
            <a:off x="521335" y="1100455"/>
            <a:ext cx="2985135" cy="4177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2800" b="1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中国印章艺术由此实现了一次完美的升华——演变为中国文化特有的篆刻艺术。</a:t>
            </a:r>
            <a:endParaRPr lang="zh-CN" altLang="en-US" sz="2800" b="1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5"/>
            </p:custDataLst>
          </p:nvPr>
        </p:nvSpPr>
        <p:spPr>
          <a:xfrm>
            <a:off x="3777615" y="359410"/>
            <a:ext cx="7892415" cy="6084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下列各句中的破折号，和文中破折号作用相同的一项是（   ）</a:t>
            </a:r>
            <a:endParaRPr lang="zh-CN" altLang="en-US" sz="2800" b="1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A．你现在没有资格和我说话——矿上已经把你开除了</a:t>
            </a:r>
            <a:endParaRPr lang="en-US" altLang="zh-CN" sz="2800" b="1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B．醉心阅读使我得到了回报——我的作文常常得到老师的表扬</a:t>
            </a:r>
            <a:endParaRPr lang="en-US" altLang="zh-CN" sz="2800" b="1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C．我看你的性情好像没有大变——鲁贵是个很不老实的人</a:t>
            </a:r>
            <a:endParaRPr lang="en-US" altLang="zh-CN" sz="2800" b="1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D．你永远那么青翠挺拔，风吹雨打，从不改色，刀砍火烧，永不低头——这正是英雄的井冈山人的革命精神</a:t>
            </a:r>
            <a:endParaRPr lang="en-US" altLang="zh-CN" sz="2800" b="1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651510" y="424180"/>
            <a:ext cx="10732770" cy="5967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答案选B</a:t>
            </a:r>
            <a:endParaRPr lang="zh-CN" altLang="en-US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【解析】句中破折号后面的内容“演变为中国文化特有的篆刻艺术”是对前面内容“完美的升华”的进一步解释说明。</a:t>
            </a:r>
            <a:endParaRPr lang="zh-CN" altLang="en-US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选项A“矿上已经把你开除了”是对前面“你现在没有资格和我说话”的原因进行解释；</a:t>
            </a:r>
            <a:endParaRPr lang="zh-CN" altLang="en-US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选项B“我的作文常常得到老师的表扬”是对“回报”内容的进一步解释；</a:t>
            </a:r>
            <a:endParaRPr lang="zh-CN" altLang="en-US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选项C属于转移话题；</a:t>
            </a:r>
            <a:endParaRPr lang="zh-CN" altLang="en-US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选项D是对前文内容的总结。</a:t>
            </a:r>
            <a:endParaRPr lang="zh-CN" altLang="en-US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408940" y="241935"/>
            <a:ext cx="3187700" cy="6374765"/>
          </a:xfrm>
          <a:prstGeom prst="rect">
            <a:avLst/>
          </a:prstGeom>
          <a:solidFill>
            <a:srgbClr val="0461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itle 6"/>
          <p:cNvSpPr txBox="1"/>
          <p:nvPr>
            <p:custDataLst>
              <p:tags r:id="rId4"/>
            </p:custDataLst>
          </p:nvPr>
        </p:nvSpPr>
        <p:spPr>
          <a:xfrm>
            <a:off x="590550" y="931545"/>
            <a:ext cx="2824480" cy="2319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Calibri"/>
                <a:ea typeface="Arial" panose="020B0604020202020204" pitchFamily="34" charset="0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en-US" altLang="zh-CN" sz="2400" spc="100">
              <a:ln w="3175">
                <a:noFill/>
                <a:prstDash val="dash"/>
              </a:ln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不知不觉，我发现已经走到了朝阳门立交桥附近。忽然想起朝阳门里北街上有一家专卖门钉肉饼的小店——对，去吃门钉肉饼。</a:t>
            </a:r>
            <a:endParaRPr lang="zh-CN" altLang="en-US" sz="2400" spc="100">
              <a:ln w="3175">
                <a:noFill/>
                <a:prstDash val="dash"/>
              </a:ln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5"/>
            </p:custDataLst>
          </p:nvPr>
        </p:nvSpPr>
        <p:spPr>
          <a:xfrm>
            <a:off x="3826510" y="283845"/>
            <a:ext cx="8088630" cy="62909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3．下列各句中的破折号，和文中破折号作用相同的项是（   ）</a:t>
            </a:r>
            <a:endParaRPr lang="en-US" altLang="zh-CN" sz="28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A．李时珍花了二十多年时间，才编成这部药学经典——《本草纲目》。</a:t>
            </a:r>
            <a:endParaRPr lang="en-US" altLang="zh-CN" sz="28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B．我本来不想去，可是俺婆婆非叫我再去看看他——有什么看头啊！</a:t>
            </a:r>
            <a:endParaRPr lang="en-US" altLang="zh-CN" sz="28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C．到山上打柴的记忆是幸福而快乐的——尽管那是童年十分辛苦的一 种劳作。</a:t>
            </a:r>
            <a:endParaRPr lang="en-US" altLang="zh-CN" sz="28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D．你不能用这么简单的方式对待一个人——一个有活力、有思想、有感情的人。</a:t>
            </a:r>
            <a:endParaRPr lang="en-US" altLang="zh-CN" sz="28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577850" y="910590"/>
            <a:ext cx="11209020" cy="53028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sz="2000" b="1" spc="1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答案：B</a:t>
            </a:r>
            <a:endParaRPr sz="2000" b="1" spc="1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sz="20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文本“忽然想起朝阳门里北街上有一家专卖门钉肉饼的小店——对，去吃门钉肉饼”中破折号的作用是语意的跳跃，前面内容写想起专卖门钉肉饼小店，后面写“去吃门钉肉饼”，前后内容形成语意的跳跃。</a:t>
            </a:r>
            <a:endParaRPr sz="20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sz="20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A项，破折号的作用是解释说明，“《本草纲目》”是对“这部药学经典”的解释说明。</a:t>
            </a:r>
            <a:endParaRPr sz="20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sz="20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B项，破折号的作用是语意的转折，前面写“再去看看他”，后面写“有什么看头啊”，前后内容形成语意的跳跃。</a:t>
            </a:r>
            <a:endParaRPr sz="20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sz="20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C项，破折号的作用是语意的转折，“尽管那是童年十分辛苦的一种劳作”与“山上打柴的记忆是幸福而快乐的”在语意上构成转折。</a:t>
            </a:r>
            <a:endParaRPr sz="20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sz="20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D项，破折号的作用是补充说明，“一个有活力、有思想、有感情的人”通过增添修饰成分，用扩展的方式，对“一个人”进行补充说明。</a:t>
            </a:r>
            <a:endParaRPr sz="20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>
            <p:custDataLst>
              <p:tags r:id="rId15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19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0723" name="内容占位符 2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436880" y="279400"/>
            <a:ext cx="11550650" cy="629920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algn="l" defTabSz="914400" fontAlgn="base"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四、冒号：</a:t>
            </a:r>
            <a:endParaRPr lang="zh-CN" altLang="en-US" sz="20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用在称呼语后面，表示提起下文。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例如：亲爱的：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早餐已经买好放在餐桌上。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用在“问、答、说、想、认为、指出、宣布、证明、发现、透露、表明、例如”一类动词的后面，表示提起下文。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例如：大部分人都认为：昆虫度过了严寒的冬季，到了春天，天气转暖，它就会苏醒过来活动。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用在总说性词语后面，表示提起下文。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例如： 学生大致可以分为三类：踏实学习的，聪明但不认真的，既不聪明又不认真的。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用在需要解释的词语后面，表示引出解释和说明。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例如：本店经营品种：服装、鞋帽、钟表、玩具和家用电器。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用在总括语的前面，表示总结上文。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8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例如：张华考上了北京大学，在化学系学习；李萍进了中等技术学校，读机械制造专业；我在百货公司当售货员：我们都有光明的前途。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5" name="直角三角形 4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1" name="直接连接符 10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14" name="直角三角形 13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l="12328" b="29256"/>
          <a:stretch>
            <a:fillRect/>
          </a:stretch>
        </p:blipFill>
        <p:spPr>
          <a:xfrm>
            <a:off x="-1" y="4916147"/>
            <a:ext cx="3340092" cy="1941853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l="12328" b="29256"/>
          <a:stretch>
            <a:fillRect/>
          </a:stretch>
        </p:blipFill>
        <p:spPr>
          <a:xfrm flipH="1" flipV="1">
            <a:off x="8851908" y="0"/>
            <a:ext cx="3340092" cy="1941853"/>
          </a:xfrm>
          <a:prstGeom prst="rect">
            <a:avLst/>
          </a:prstGeom>
        </p:spPr>
      </p:pic>
      <p:sp>
        <p:nvSpPr>
          <p:cNvPr id="33795" name="内容占位符 2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695325" y="1844675"/>
            <a:ext cx="10852150" cy="427355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marL="0" indent="0" algn="ctr">
              <a:buNone/>
            </a:pPr>
            <a:r>
              <a:rPr lang="zh-CN" altLang="en-US" sz="11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当堂练习</a:t>
            </a:r>
            <a:endParaRPr lang="zh-CN" altLang="en-US" sz="11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>
            <p:custDataLst>
              <p:tags r:id="rId15"/>
            </p:custDataLst>
          </p:nvPr>
        </p:nvGrpSpPr>
        <p:grpSpPr>
          <a:xfrm flipV="1">
            <a:off x="155575" y="2456519"/>
            <a:ext cx="890591" cy="4401481"/>
            <a:chOff x="155575" y="-28896"/>
            <a:chExt cx="890591" cy="4401481"/>
          </a:xfrm>
        </p:grpSpPr>
        <p:pic>
          <p:nvPicPr>
            <p:cNvPr id="58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5842"/>
            <a:stretch>
              <a:fillRect/>
            </a:stretch>
          </p:blipFill>
          <p:spPr bwMode="auto">
            <a:xfrm flipV="1">
              <a:off x="172048" y="1966482"/>
              <a:ext cx="609170" cy="2406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>
              <a:off x="155575" y="-28896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3" name="组合 62"/>
            <p:cNvGrpSpPr/>
            <p:nvPr>
              <p:custDataLst>
                <p:tags r:id="rId19"/>
              </p:custDataLst>
            </p:nvPr>
          </p:nvGrpSpPr>
          <p:grpSpPr>
            <a:xfrm>
              <a:off x="197578" y="604655"/>
              <a:ext cx="848588" cy="3595500"/>
              <a:chOff x="197578" y="604655"/>
              <a:chExt cx="848588" cy="3595500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00635" y="604655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4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275582" y="618361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83" name="组合 82"/>
          <p:cNvGrpSpPr/>
          <p:nvPr>
            <p:custDataLst>
              <p:tags r:id="rId29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32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3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3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3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3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3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3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39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4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1507" name="内容占位符 2"/>
          <p:cNvSpPr>
            <a:spLocks noGrp="1"/>
          </p:cNvSpPr>
          <p:nvPr>
            <p:custDataLst>
              <p:tags r:id="rId41"/>
            </p:custDataLst>
          </p:nvPr>
        </p:nvSpPr>
        <p:spPr>
          <a:xfrm>
            <a:off x="601028" y="2529205"/>
            <a:ext cx="10852150" cy="136842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常考标点符号整理</a:t>
            </a:r>
            <a:endParaRPr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11785" y="331470"/>
            <a:ext cx="11569065" cy="563626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lvl="0" indent="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练习</a:t>
            </a:r>
            <a:r>
              <a:rPr lang="en-US" altLang="zh-CN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en-US" altLang="zh-CN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古人总结的汉字造字的六种方法，即</a:t>
            </a:r>
            <a:r>
              <a:rPr lang="zh-CN" altLang="en-US" sz="2800" b="1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“六书”——指事、象形、形声、会意、转注和假借</a:t>
            </a: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，在甲骨文中都可以找到例证。甲骨文与后世的文字关系十分密切，实为后世方块汉字的鼻祖。</a:t>
            </a:r>
            <a:endParaRPr lang="zh-CN" altLang="en-US" sz="28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1、下列各句中的破折号，和文中破折号作用相同的一项是（  ）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A、"啊,原来如此! ——现在你把功课温熟了吗?"老师问他。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B. 小朋友，你知道这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雾凇──树上的冰花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是怎样形成的吗?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C、我们殷切地希望——希望你们胜利归来。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D、筷子头一扎进去,吱——红油就冒出来了。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同心圆 9"/>
          <p:cNvSpPr/>
          <p:nvPr>
            <p:custDataLst>
              <p:tags r:id="rId4"/>
            </p:custDataLst>
          </p:nvPr>
        </p:nvSpPr>
        <p:spPr>
          <a:xfrm>
            <a:off x="661035" y="3844925"/>
            <a:ext cx="664845" cy="665480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930640" y="5706745"/>
            <a:ext cx="1974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B.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解释说明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22910" y="245110"/>
            <a:ext cx="11084560" cy="563626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457200" lvl="0" indent="-457200" algn="just">
              <a:lnSpc>
                <a:spcPct val="11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练习</a:t>
            </a:r>
            <a:r>
              <a:rPr lang="en-US" altLang="zh-CN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2</a:t>
            </a: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：</a:t>
            </a:r>
            <a:endParaRPr lang="zh-CN" altLang="en-US" sz="28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1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 </a:t>
            </a: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古人总结的汉字造字的六种方法，即</a:t>
            </a:r>
            <a:r>
              <a:rPr lang="zh-CN" altLang="en-US" sz="2800" b="1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“六书”</a:t>
            </a:r>
            <a:r>
              <a:rPr lang="zh-CN" altLang="en-US" sz="28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——指事、象形、形声、会意、转注和假借，在甲骨文中都可以找到例证。甲骨文与后世的文字关系十分密切，实为后世方块汉字的鼻祖。</a:t>
            </a:r>
            <a:endParaRPr lang="zh-CN" altLang="en-US" sz="28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2、下列各句中的引号，和文中引号作用相同的一项是（  ）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A．人们都说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“桂林山水甲天下”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             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B、说他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“特别”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，因为他爱鱼到了忘我的境界。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C、爸爸一定送你一顶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“蓝盔”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3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D．詹天佑顺着山势，设计一种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“人”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字形线路。</a:t>
            </a:r>
            <a:endParaRPr lang="zh-CN" altLang="en-US" sz="2400" b="1" spc="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同心圆 9"/>
          <p:cNvSpPr/>
          <p:nvPr>
            <p:custDataLst>
              <p:tags r:id="rId4"/>
            </p:custDataLst>
          </p:nvPr>
        </p:nvSpPr>
        <p:spPr>
          <a:xfrm>
            <a:off x="800100" y="4422140"/>
            <a:ext cx="664845" cy="665480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336405" y="5677535"/>
            <a:ext cx="2028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C.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特定称谓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1.C　解析 文段中“经典”的引号,表示着重指出。C项与此用法相同。A项表引用,B项表否定,D项是拟声词。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5890" y="158750"/>
            <a:ext cx="11723370" cy="582993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练习</a:t>
            </a:r>
            <a:r>
              <a:rPr lang="en-US" alt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3</a:t>
            </a: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：</a:t>
            </a:r>
            <a:endParaRPr lang="zh-CN" altLang="en-US"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 </a:t>
            </a: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西方学者对“经典”的概念,有比较深刻的探讨和阐发。英国诗人艾略特在《什么是经典作品》中写道,“假如我们能找到这样一个词,它能最充分地表现我所说的‘经典’的含义,那就是成熟……经典作品只可能出现在文明成熟的时候,语言及文学成熟的时候;它一定是成熟心智的产物”。</a:t>
            </a:r>
            <a:endParaRPr lang="zh-CN" altLang="en-US"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下列各句中的引号和文中的“经典”一词的引号,作用相同的一项是(　　)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A.正门却不开,只有东西两角门有人出入。正门之上有一匾,匾上大书“敕造宁国府”五个大字。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B.倘使我能够相信真有所谓“在天之灵”,那自然可以得到更大的安慰,但是,现在,却只能如此而已。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C.一个“紧”字,境界全出,鲁迅先生赞扬它富有“神韵”,当之无愧。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D.每逢暮春时节,我的园子里杜鹃花开,常可听得有鸟在叫着“居起、居起”,据说就是杜鹃。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36880" y="5574665"/>
            <a:ext cx="10852150" cy="427355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marL="0" indent="0" algn="l"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1.C　解析 文段中“经典”的引号,表示着重指出。C项与此用法相同。A项表引用,B项表否定,D项是拟声词。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1.C　解析 文段中“经典”的引号,表示着重指出。C项与此用法相同。A项表引用,B项表否定,D项是拟声词。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5890" y="158750"/>
            <a:ext cx="11723370" cy="582993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练习</a:t>
            </a:r>
            <a:r>
              <a:rPr lang="en-US" alt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3</a:t>
            </a: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：</a:t>
            </a:r>
            <a:endParaRPr lang="zh-CN" altLang="en-US"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 </a:t>
            </a: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西方学者对“经典”的概念,有比较深刻的探讨和阐发。英国诗人艾略特在《什么是经典作品》中写道,“假如我们能找到这样一个词,它能最充分地表现我所说的‘经典’的含义,那就是成熟……经典作品只可能出现在文明成熟的时候,语言及文学成熟的时候;它一定是成熟心智的产物”。</a:t>
            </a:r>
            <a:endParaRPr lang="zh-CN" altLang="en-US"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下列各句中的引号和文中的“经典”一词的引号,作用相同的一项是(　　)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A.正门却不开,只有东西两角门有人出入。正门之上有一匾,匾上大书“敕造宁国府”五个大字。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B.倘使我能够相信真有所谓“在天之灵”,那自然可以得到更大的安慰,但是,现在,却只能如此而已。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C.一个“紧”字,境界全出,鲁迅先生赞扬它富有“神韵”,当之无愧。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D.每逢暮春时节,我的园子里杜鹃花开,常可听得有鸟在叫着“居起、居起”,据说就是杜鹃。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36880" y="5574665"/>
            <a:ext cx="10852150" cy="427355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marL="0" indent="0" algn="l"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.C　解析 文段中“经典”的引号,表示着重指出。C项与此用法相同。A项表引用,B项表否定,D项是拟声词。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1.C　解析 文段中“经典”的引号,表示着重指出。C项与此用法相同。A项表引用,B项表否定,D项是拟声词。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5890" y="158750"/>
            <a:ext cx="11723370" cy="582993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练习</a:t>
            </a:r>
            <a:r>
              <a:rPr lang="en-US" alt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4</a:t>
            </a: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、</a:t>
            </a:r>
            <a:endParaRPr lang="zh-CN" altLang="en-US"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  </a:t>
            </a:r>
            <a:r>
              <a:rPr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针对现代都市文明来说,作为人类文化记忆的传统遗产,是旧有生活方式的智慧结晶,是祖先留下的文化基因,我们需要保存住这些文化符号,以延续自己的民族血脉。然而,社会的现代化进程却又是消灭这些文化符号的罪魁祸首——这是人类文明的一个发展悖论。</a:t>
            </a:r>
            <a:endParaRPr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下列各句中的破折号和文中的破折号,作用相同的一项是(　　)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A.这边的事我早晚是要走的。——太太,说不定今天要辞掉我。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B.啊,我死了!——你倘有几分仁慈,打开墓门来,把我放在朱丽叶的身旁吧!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C.年年如此,家家如此,——只要买得起福礼和爆竹之类的——今年自然也如此。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D.——凡此种种,都可以说某些歌剧中缺乏革命浪漫主义的具体表现。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36880" y="5574665"/>
            <a:ext cx="10852150" cy="427355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marL="0" indent="0" algn="l"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4.D　解析 文段中的破折号表总结上文,D项作用与文段相同。A项和B项表另起话题,C项表解释说明。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1.C　解析 文段中“经典”的引号,表示着重指出。C项与此用法相同。A项表引用,B项表否定,D项是拟声词。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5890" y="158750"/>
            <a:ext cx="11723370" cy="582993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练习</a:t>
            </a:r>
            <a:r>
              <a:rPr lang="en-US" altLang="zh-CN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4</a:t>
            </a:r>
            <a:r>
              <a:rPr lang="zh-CN" alt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、</a:t>
            </a:r>
            <a:endParaRPr lang="zh-CN" altLang="en-US"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lang="en-US"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  </a:t>
            </a:r>
            <a:r>
              <a:rPr sz="2400" b="1" spc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针对现代都市文明来说,作为人类文化记忆的传统遗产,是旧有生活方式的智慧结晶,是祖先留下的文化基因,我们需要保存住这些文化符号,以延续自己的民族血脉。然而,社会的现代化进程却又是消灭这些文化符号的罪魁祸首——这是人类文明的一个发展悖论。</a:t>
            </a:r>
            <a:endParaRPr sz="2400" b="1" spc="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下列各句中的破折号和文中的破折号,作用相同的一项是(　　)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A.这边的事我早晚是要走的。——太太,说不定今天要辞掉我。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B.啊,我死了!——你倘有几分仁慈,打开墓门来,把我放在朱丽叶的身旁吧!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C.年年如此,家家如此,——只要买得起福礼和爆竹之类的——今年自然也如此。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  <a:p>
            <a:pPr marL="457200" lvl="0" indent="-457200" algn="just">
              <a:lnSpc>
                <a:spcPct val="10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Char char="u"/>
            </a:pPr>
            <a:r>
              <a:rPr sz="2400" b="1" spc="1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微软雅黑" panose="020B0503020204020204" charset="-122"/>
              </a:rPr>
              <a:t>D.——凡此种种,都可以说某些歌剧中缺乏革命浪漫主义的具体表现。</a:t>
            </a:r>
            <a:endParaRPr sz="2400" b="1" spc="1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微软雅黑" panose="020B0503020204020204" charset="-122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36880" y="5574665"/>
            <a:ext cx="10852150" cy="427355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marL="0" indent="0" algn="l"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4.D　解析 文段中的破折号表总结上文,D项作用与文段相同。A项和B项表另起话题,C项表解释说明。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西方学者对“经典”的概念,有比较深刻的探讨和阐发。英国诗人艾略特在《什么是经典作品》中写道,“假如我们能找到这样一个词,它能最充分地表现我所说的‘经典’的含义,那就是成熟……经典作品只可能出现在文明成熟的时候,语言及文学成熟的时候;它一定是成熟心智的产物”。</a:t>
            </a:r>
            <a:endParaRPr lang="zh-CN" altLang="en-US"/>
          </a:p>
          <a:p>
            <a:pPr algn="ctr"/>
            <a:r>
              <a:rPr lang="zh-CN" altLang="en-US"/>
              <a:t>A.正门却不开,只有东西两角门有人出入。正门之上有一匾,匾上大书“敕造宁国府”五个大字。</a:t>
            </a:r>
            <a:endParaRPr lang="zh-CN" altLang="en-US"/>
          </a:p>
          <a:p>
            <a:pPr algn="ctr"/>
            <a:r>
              <a:rPr lang="zh-CN" altLang="en-US"/>
              <a:t>B.倘使我能够相信真有所谓“在天之灵”,那自然可以得到更大的安慰,但是,现在,却只能如此而已。</a:t>
            </a:r>
            <a:endParaRPr lang="zh-CN" altLang="en-US"/>
          </a:p>
          <a:p>
            <a:pPr algn="ctr"/>
            <a:r>
              <a:rPr lang="zh-CN" altLang="en-US"/>
              <a:t>C.一个“紧”字,境界全出,鲁迅先生赞扬它富有“神韵”,当之无愧。</a:t>
            </a:r>
            <a:endParaRPr lang="zh-CN" altLang="en-US"/>
          </a:p>
          <a:p>
            <a:pPr algn="ctr"/>
            <a:r>
              <a:rPr lang="zh-CN" altLang="en-US"/>
              <a:t>D.每逢暮春时节,我的园子里杜鹃花开,常可听得有鸟在叫着“居起、居起”,据说就是杜鹃。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94970" y="159385"/>
            <a:ext cx="11346180" cy="584200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练习</a:t>
            </a:r>
            <a:r>
              <a:rPr lang="en-US" altLang="zh-CN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5</a:t>
            </a: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：</a:t>
            </a:r>
            <a:endParaRPr lang="zh-CN" altLang="en-US" sz="2400" b="1" spc="100"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en-US" altLang="zh-CN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   </a:t>
            </a: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他是懒,除了花钱请他做家具他二话不说外,请他做一些小活儿,比如打个小凳子,打扇猪圈门,装个铁锹柄</a:t>
            </a:r>
            <a:r>
              <a:rPr lang="zh-CN" altLang="en-US" sz="2400" b="1" spc="100">
                <a:solidFill>
                  <a:srgbClr val="00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……</a:t>
            </a: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他都回答:没空儿。 </a:t>
            </a:r>
            <a:endParaRPr lang="zh-CN" altLang="en-US" sz="2400" b="1" spc="100"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  别的木匠好说话,一支烟,一杯茶,叫做什么做什么。 </a:t>
            </a:r>
            <a:endParaRPr lang="zh-CN" altLang="en-US" sz="2400" b="1" spc="100"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  有一年回老家,家里的厕所满了,我刚好看见了他,递上一支烟:你忙不忙? 他说不忙。我说,帮我安个粪舀柄。</a:t>
            </a:r>
            <a:r>
              <a:rPr lang="zh-CN" altLang="en-US" sz="2400" b="1" u="sng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他说,这个</a:t>
            </a:r>
            <a:r>
              <a:rPr lang="zh-CN" altLang="en-US" sz="2400" b="1" u="sng" spc="10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……</a:t>
            </a:r>
            <a:r>
              <a:rPr lang="zh-CN" altLang="en-US" sz="2400" b="1" u="sng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你自己安,我还有事儿。烟没点就走了。 </a:t>
            </a:r>
            <a:endParaRPr lang="zh-CN" altLang="en-US" sz="2400" b="1" u="sng" spc="100"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微软雅黑" panose="020B0503020204020204" charset="-122"/>
            </a:endParaRPr>
          </a:p>
          <a:p>
            <a:pPr lvl="0" indent="0" algn="just">
              <a:lnSpc>
                <a:spcPct val="9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微软雅黑" panose="020B0503020204020204" charset="-122"/>
              </a:rPr>
              <a:t>  我有些生气。 </a:t>
            </a:r>
            <a:endParaRPr lang="zh-CN" altLang="en-US" sz="2400" b="1" spc="100">
              <a:latin typeface="方正宋刻本秀楷简体" panose="02000000000000000000" charset="-122"/>
              <a:ea typeface="方正宋刻本秀楷简体" panose="02000000000000000000" charset="-122"/>
              <a:cs typeface="方正宋刻本秀楷简体" panose="02000000000000000000" charset="-122"/>
              <a:sym typeface="微软雅黑" panose="020B0503020204020204" charset="-122"/>
            </a:endParaRPr>
          </a:p>
          <a:p>
            <a:pPr lvl="0" indent="0" algn="just">
              <a:lnSpc>
                <a:spcPct val="8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下列各句中的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省略号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，和文中画线省略号作用相同的一项是（  ）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8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A、我已经爱过、恨过、欢笑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细细想来，便知睛日多于阴雨，收获多于劳作。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8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B、“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那是……实在，……我说不清……其实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，究竟有没有魂灵，我也说不清。”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8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C、我怕我父亲，他打我是真打。看着他瞪圆了眼，一步一步逼近，还不敢躲，绷紧了肌肉等着，于是一巴掌扇过来，于是脑袋嗡的一声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……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indent="0" algn="just">
              <a:lnSpc>
                <a:spcPct val="80000"/>
              </a:lnSpc>
              <a:spcAft>
                <a:spcPts val="800"/>
              </a:spcAft>
              <a:buClr>
                <a:srgbClr val="000000">
                  <a:lumMod val="75000"/>
                  <a:lumOff val="25000"/>
                </a:srgbClr>
              </a:buClr>
              <a:buFont typeface="Wingdings" panose="05000000000000000000" pitchFamily="2" charset="2"/>
              <a:buNone/>
            </a:pP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D、比如打个小凳子,打扇猪圈门,装个铁锹柄</a:t>
            </a: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2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他都回答:没空儿。 </a:t>
            </a:r>
            <a:endParaRPr lang="zh-CN" altLang="en-US" sz="2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同心圆 9"/>
          <p:cNvSpPr/>
          <p:nvPr>
            <p:custDataLst>
              <p:tags r:id="rId5"/>
            </p:custDataLst>
          </p:nvPr>
        </p:nvSpPr>
        <p:spPr>
          <a:xfrm>
            <a:off x="280035" y="4128135"/>
            <a:ext cx="664845" cy="665480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64845" y="6001385"/>
            <a:ext cx="3862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r"/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B.</a:t>
            </a:r>
            <a:r>
              <a:rPr 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表示含糊其辞，欲言又止</a:t>
            </a:r>
            <a:endParaRPr lang="zh-CN" altLang="en-US"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289470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2328" b="29256"/>
          <a:stretch>
            <a:fillRect/>
          </a:stretch>
        </p:blipFill>
        <p:spPr>
          <a:xfrm flipH="1" flipV="1">
            <a:off x="7922924" y="0"/>
            <a:ext cx="4269076" cy="2481943"/>
          </a:xfrm>
          <a:prstGeom prst="rect">
            <a:avLst/>
          </a:prstGeom>
        </p:spPr>
      </p:pic>
      <p:grpSp>
        <p:nvGrpSpPr>
          <p:cNvPr id="26" name="组合 25"/>
          <p:cNvGrpSpPr/>
          <p:nvPr>
            <p:custDataLst>
              <p:tags r:id="rId5"/>
            </p:custDataLst>
          </p:nvPr>
        </p:nvGrpSpPr>
        <p:grpSpPr>
          <a:xfrm>
            <a:off x="43552" y="46113"/>
            <a:ext cx="12104896" cy="6765774"/>
            <a:chOff x="49004" y="60476"/>
            <a:chExt cx="12104896" cy="6765774"/>
          </a:xfrm>
        </p:grpSpPr>
        <p:grpSp>
          <p:nvGrpSpPr>
            <p:cNvPr id="24" name="组合 23"/>
            <p:cNvGrpSpPr/>
            <p:nvPr>
              <p:custDataLst>
                <p:tags r:id="rId6"/>
              </p:custDataLst>
            </p:nvPr>
          </p:nvGrpSpPr>
          <p:grpSpPr>
            <a:xfrm>
              <a:off x="49004" y="60476"/>
              <a:ext cx="916760" cy="916759"/>
              <a:chOff x="34490" y="45962"/>
              <a:chExt cx="916760" cy="916759"/>
            </a:xfrm>
          </p:grpSpPr>
          <p:sp>
            <p:nvSpPr>
              <p:cNvPr id="19" name="直角三角形 18"/>
              <p:cNvSpPr/>
              <p:nvPr>
                <p:custDataLst>
                  <p:tags r:id="rId7"/>
                </p:custDataLst>
              </p:nvPr>
            </p:nvSpPr>
            <p:spPr>
              <a:xfrm rot="18898868">
                <a:off x="414222" y="45962"/>
                <a:ext cx="537028" cy="537028"/>
              </a:xfrm>
              <a:prstGeom prst="rtTriangle">
                <a:avLst/>
              </a:prstGeom>
              <a:solidFill>
                <a:srgbClr val="8DC8B0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>
                <p:custDataLst>
                  <p:tags r:id="rId8"/>
                </p:custDataLst>
              </p:nvPr>
            </p:nvSpPr>
            <p:spPr>
              <a:xfrm rot="18898752" flipH="1">
                <a:off x="34490" y="425693"/>
                <a:ext cx="537028" cy="537028"/>
              </a:xfrm>
              <a:prstGeom prst="rtTriangle">
                <a:avLst/>
              </a:prstGeom>
              <a:solidFill>
                <a:srgbClr val="76B99F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>
              <p:custDataLst>
                <p:tags r:id="rId9"/>
              </p:custDataLst>
            </p:nvPr>
          </p:nvGrpSpPr>
          <p:grpSpPr>
            <a:xfrm flipH="1" flipV="1">
              <a:off x="11237140" y="5909491"/>
              <a:ext cx="916760" cy="916759"/>
              <a:chOff x="34490" y="45962"/>
              <a:chExt cx="916760" cy="916759"/>
            </a:xfrm>
          </p:grpSpPr>
          <p:sp>
            <p:nvSpPr>
              <p:cNvPr id="38" name="直角三角形 37"/>
              <p:cNvSpPr/>
              <p:nvPr>
                <p:custDataLst>
                  <p:tags r:id="rId10"/>
                </p:custDataLst>
              </p:nvPr>
            </p:nvSpPr>
            <p:spPr>
              <a:xfrm rot="18898868">
                <a:off x="414222" y="45962"/>
                <a:ext cx="537028" cy="537028"/>
              </a:xfrm>
              <a:prstGeom prst="rtTriangle">
                <a:avLst/>
              </a:prstGeom>
              <a:solidFill>
                <a:srgbClr val="8DC8B0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直角三角形 38"/>
              <p:cNvSpPr/>
              <p:nvPr>
                <p:custDataLst>
                  <p:tags r:id="rId11"/>
                </p:custDataLst>
              </p:nvPr>
            </p:nvSpPr>
            <p:spPr>
              <a:xfrm rot="18898752" flipH="1">
                <a:off x="34490" y="425693"/>
                <a:ext cx="537028" cy="537028"/>
              </a:xfrm>
              <a:prstGeom prst="rtTriangle">
                <a:avLst/>
              </a:prstGeom>
              <a:solidFill>
                <a:srgbClr val="76B99F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>
            <p:custDataLst>
              <p:tags r:id="rId12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31" name="直接连接符 30"/>
            <p:cNvCxnSpPr/>
            <p:nvPr>
              <p:custDataLst>
                <p:tags r:id="rId13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4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>
            <p:custDataLst>
              <p:tags r:id="rId15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47" name="直接连接符 46"/>
            <p:cNvCxnSpPr/>
            <p:nvPr>
              <p:custDataLst>
                <p:tags r:id="rId16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>
              <p:custDataLst>
                <p:tags r:id="rId17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>
            <p:custDataLst>
              <p:tags r:id="rId18"/>
            </p:custDataLst>
          </p:nvPr>
        </p:nvGrpSpPr>
        <p:grpSpPr>
          <a:xfrm>
            <a:off x="2859561" y="1410254"/>
            <a:ext cx="6663378" cy="2305715"/>
            <a:chOff x="2778648" y="1524554"/>
            <a:chExt cx="6663378" cy="2305715"/>
          </a:xfrm>
        </p:grpSpPr>
        <p:sp>
          <p:nvSpPr>
            <p:cNvPr id="50" name="文本框 49"/>
            <p:cNvSpPr txBox="1"/>
            <p:nvPr>
              <p:custDataLst>
                <p:tags r:id="rId19"/>
              </p:custDataLst>
            </p:nvPr>
          </p:nvSpPr>
          <p:spPr>
            <a:xfrm>
              <a:off x="2778648" y="1524554"/>
              <a:ext cx="164618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11500" b="0" i="0" u="none" strike="noStrike" kern="1200" cap="none" spc="0" normalizeH="0" baseline="0" noProof="0">
                  <a:ln>
                    <a:noFill/>
                  </a:ln>
                  <a:solidFill>
                    <a:srgbClr val="6FB99B"/>
                  </a:solidFill>
                  <a:effectLst/>
                  <a:uLnTx/>
                  <a:uFillTx/>
                  <a:latin typeface="汉仪书宋二简" panose="02010609000101010101" pitchFamily="49" charset="-122"/>
                  <a:ea typeface="汉仪书宋二简" panose="02010609000101010101" pitchFamily="49" charset="-122"/>
                  <a:cs typeface="+mn-cs"/>
                </a:rPr>
                <a:t>感</a:t>
              </a:r>
              <a:endParaRPr lang="zh-CN" altLang="en-US" sz="11500">
                <a:solidFill>
                  <a:srgbClr val="6FB99B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51" name="文本框 50"/>
            <p:cNvSpPr txBox="1"/>
            <p:nvPr>
              <p:custDataLst>
                <p:tags r:id="rId20"/>
              </p:custDataLst>
            </p:nvPr>
          </p:nvSpPr>
          <p:spPr>
            <a:xfrm>
              <a:off x="4374418" y="164948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6FB99B"/>
                  </a:solidFill>
                  <a:effectLst/>
                  <a:uLnTx/>
                  <a:uFillTx/>
                  <a:latin typeface="汉仪书宋二简" panose="02010609000101010101" pitchFamily="49" charset="-122"/>
                  <a:ea typeface="汉仪书宋二简" panose="02010609000101010101" pitchFamily="49" charset="-122"/>
                  <a:cs typeface="+mn-cs"/>
                </a:rPr>
                <a:t>谢</a:t>
              </a:r>
              <a:endParaRPr lang="zh-CN" altLang="en-US" sz="8000">
                <a:solidFill>
                  <a:srgbClr val="6FB99B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21"/>
              </p:custDataLst>
            </p:nvPr>
          </p:nvSpPr>
          <p:spPr>
            <a:xfrm>
              <a:off x="5366679" y="2010617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6FB99B"/>
                  </a:solidFill>
                  <a:effectLst/>
                  <a:uLnTx/>
                  <a:uFillTx/>
                  <a:latin typeface="汉仪书宋二简" panose="02010609000101010101" pitchFamily="49" charset="-122"/>
                  <a:ea typeface="汉仪书宋二简" panose="02010609000101010101" pitchFamily="49" charset="-122"/>
                  <a:cs typeface="+mn-cs"/>
                </a:rPr>
                <a:t>你</a:t>
              </a:r>
              <a:endParaRPr lang="zh-CN" altLang="en-US" sz="9600">
                <a:solidFill>
                  <a:srgbClr val="6FB99B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53" name="文本框 52"/>
            <p:cNvSpPr txBox="1"/>
            <p:nvPr>
              <p:custDataLst>
                <p:tags r:id="rId22"/>
              </p:custDataLst>
            </p:nvPr>
          </p:nvSpPr>
          <p:spPr>
            <a:xfrm>
              <a:off x="6581000" y="166097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6FB99B"/>
                  </a:solidFill>
                  <a:effectLst/>
                  <a:uLnTx/>
                  <a:uFillTx/>
                  <a:latin typeface="汉仪书宋二简" panose="02010609000101010101" pitchFamily="49" charset="-122"/>
                  <a:ea typeface="汉仪书宋二简" panose="02010609000101010101" pitchFamily="49" charset="-122"/>
                  <a:cs typeface="+mn-cs"/>
                </a:rPr>
                <a:t>聆</a:t>
              </a:r>
              <a:endParaRPr lang="zh-CN" altLang="en-US" sz="9600">
                <a:solidFill>
                  <a:srgbClr val="6FB99B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23"/>
              </p:custDataLst>
            </p:nvPr>
          </p:nvSpPr>
          <p:spPr>
            <a:xfrm>
              <a:off x="8026254" y="226060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9600" b="0" i="0" u="none" strike="noStrike" kern="1200" cap="none" spc="0" normalizeH="0" baseline="0" noProof="0">
                  <a:ln>
                    <a:noFill/>
                  </a:ln>
                  <a:solidFill>
                    <a:srgbClr val="6FB99B"/>
                  </a:solidFill>
                  <a:effectLst/>
                  <a:uLnTx/>
                  <a:uFillTx/>
                  <a:latin typeface="汉仪书宋二简" panose="02010609000101010101" pitchFamily="49" charset="-122"/>
                  <a:ea typeface="汉仪书宋二简" panose="02010609000101010101" pitchFamily="49" charset="-122"/>
                  <a:cs typeface="+mn-cs"/>
                </a:rPr>
                <a:t>听</a:t>
              </a:r>
              <a:endParaRPr lang="zh-CN" altLang="en-US" sz="9600">
                <a:solidFill>
                  <a:srgbClr val="6FB99B"/>
                </a:solidFill>
                <a:latin typeface="汉仪书宋二简" panose="02010609000101010101" pitchFamily="49" charset="-122"/>
                <a:ea typeface="汉仪书宋二简" panose="02010609000101010101" pitchFamily="49" charset="-122"/>
              </a:endParaRPr>
            </a:p>
          </p:txBody>
        </p:sp>
        <p:sp>
          <p:nvSpPr>
            <p:cNvPr id="36" name="弧形 35"/>
            <p:cNvSpPr/>
            <p:nvPr>
              <p:custDataLst>
                <p:tags r:id="rId24"/>
              </p:custDataLst>
            </p:nvPr>
          </p:nvSpPr>
          <p:spPr>
            <a:xfrm>
              <a:off x="6474224" y="1790216"/>
              <a:ext cx="1596386" cy="1596386"/>
            </a:xfrm>
            <a:prstGeom prst="arc">
              <a:avLst>
                <a:gd name="adj1" fmla="val 18876638"/>
                <a:gd name="adj2" fmla="val 7323159"/>
              </a:avLst>
            </a:prstGeom>
            <a:ln>
              <a:solidFill>
                <a:srgbClr val="6FB9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弧形 55"/>
            <p:cNvSpPr/>
            <p:nvPr>
              <p:custDataLst>
                <p:tags r:id="rId25"/>
              </p:custDataLst>
            </p:nvPr>
          </p:nvSpPr>
          <p:spPr>
            <a:xfrm>
              <a:off x="6632652" y="2062324"/>
              <a:ext cx="1250722" cy="1250722"/>
            </a:xfrm>
            <a:prstGeom prst="arc">
              <a:avLst>
                <a:gd name="adj1" fmla="val 3168470"/>
                <a:gd name="adj2" fmla="val 7323159"/>
              </a:avLst>
            </a:prstGeom>
            <a:ln>
              <a:solidFill>
                <a:srgbClr val="6FB9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40" name="Picture 16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4" t="6574" r="6150" b="20460"/>
            <a:stretch>
              <a:fillRect/>
            </a:stretch>
          </p:blipFill>
          <p:spPr bwMode="auto">
            <a:xfrm>
              <a:off x="3474969" y="1586942"/>
              <a:ext cx="342205" cy="29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395"/>
            <a:stretch>
              <a:fillRect/>
            </a:stretch>
          </p:blipFill>
          <p:spPr bwMode="auto">
            <a:xfrm>
              <a:off x="6349558" y="2302203"/>
              <a:ext cx="257287" cy="221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3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58" b="78769"/>
            <a:stretch>
              <a:fillRect/>
            </a:stretch>
          </p:blipFill>
          <p:spPr bwMode="auto">
            <a:xfrm>
              <a:off x="4211057" y="3134717"/>
              <a:ext cx="1067441" cy="100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0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3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58" b="78769"/>
            <a:stretch>
              <a:fillRect/>
            </a:stretch>
          </p:blipFill>
          <p:spPr bwMode="auto">
            <a:xfrm>
              <a:off x="4211057" y="3250179"/>
              <a:ext cx="1067441" cy="100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Picture 22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04" t="4723" r="9112" b="15662"/>
            <a:stretch>
              <a:fillRect/>
            </a:stretch>
          </p:blipFill>
          <p:spPr bwMode="auto">
            <a:xfrm>
              <a:off x="6906631" y="1691980"/>
              <a:ext cx="346724" cy="353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48" name="Picture 24"/>
          <p:cNvPicPr>
            <a:picLocks noChangeAspect="1" noChangeArrowheads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9" t="4588" r="30390" b="15662"/>
          <a:stretch>
            <a:fillRect/>
          </a:stretch>
        </p:blipFill>
        <p:spPr bwMode="auto">
          <a:xfrm rot="7609125" flipH="1">
            <a:off x="6364974" y="840872"/>
            <a:ext cx="259618" cy="53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: 圆角 48"/>
          <p:cNvSpPr/>
          <p:nvPr>
            <p:custDataLst>
              <p:tags r:id="rId37"/>
            </p:custDataLst>
          </p:nvPr>
        </p:nvSpPr>
        <p:spPr>
          <a:xfrm>
            <a:off x="4340466" y="4671284"/>
            <a:ext cx="3511068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6FB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49" name="New picture"/>
          <p:cNvPicPr/>
          <p:nvPr>
            <p:custDataLst>
              <p:tags r:id="rId38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0566400" y="11379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531" name="内容占位符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94055" y="884555"/>
            <a:ext cx="11221085" cy="62865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一、引号  “”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①表示直接引用（话语、格言、诗词、歌词等），有时音译外来词和拟声词也用引号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哟，金鱼游到他的纸上来啦！”一个女孩惊奇地由了起来。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例2：“谦受益，满招损”这句格言流传到今天至少已经2000千年了。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②表示特定的称谓（特殊的名称、简称、专业术语、纪念日等）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例1：“芦柴棒”着急地要将大锅子里的稀饭烧滚。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例2：“九一八”以后，日本帝国主义侵占我三省。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例3：第二届“青歌赛”上，她终于崭露头角。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>
            <p:custDataLst>
              <p:tags r:id="rId15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19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3555" name="内容占位符 2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458470" y="1088390"/>
            <a:ext cx="11385550" cy="62531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③表示突出强调，以引起读者特别的重视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例1：大兴安岭这个“岭”，跟秦岭的“岭”可不一样。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例2：包身工没有“做”或“不做”的自由。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④表示讽刺或否定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例1：有几个“慈祥”的老板到菜场去收集一些菜叶，用盐一浸，这就是她们难得的佳肴。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例2：白日的亮光把犯罪者的“成绩”完全暴露出来了。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5" name="直角三角形 4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1" name="直接连接符 10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14" name="直角三角形 13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4" name="图片 8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l="12328" b="29256"/>
          <a:stretch>
            <a:fillRect/>
          </a:stretch>
        </p:blipFill>
        <p:spPr>
          <a:xfrm flipH="1" flipV="1">
            <a:off x="8851908" y="0"/>
            <a:ext cx="3340092" cy="1941853"/>
          </a:xfrm>
          <a:prstGeom prst="rect">
            <a:avLst/>
          </a:prstGeom>
        </p:spPr>
      </p:pic>
      <p:sp>
        <p:nvSpPr>
          <p:cNvPr id="16" name="内容占位符 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526415" y="564515"/>
            <a:ext cx="11507470" cy="4351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特殊含义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在行文时，有的词语加上引号就不再表示它原来的意思，而是具有了新的含义。</a:t>
            </a:r>
            <a:endParaRPr lang="en-US" altLang="zh-CN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：海伦学会了用手指“说话”。</a:t>
            </a:r>
            <a:endParaRPr lang="en-US" altLang="zh-CN" b="1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说明：在这里，并不是说手指真的会说话了，而是指海伦学会了摸读盲文和用盲文与他人交流。</a:t>
            </a:r>
            <a:endParaRPr lang="en-US" altLang="zh-CN" b="1" smtClean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：消息传开，聂将军收到了大批来自日本各地的电报和书信，日本人民称他是“活菩萨”，是“中日友谊的使者”。</a:t>
            </a:r>
            <a:endParaRPr lang="en-US" altLang="zh-CN" b="1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：“活菩萨”在这里并不是指活着的菩萨，而是指具有菩萨一样慈善心肠和宽广胸襟的人。“中日友谊的使者”显然也不是指奉命出使中日、缔结友谊的人，而是指聂荣臻将军像使者一样架起了中日友谊的桥梁，缔结了中日人民的友谊。</a:t>
            </a:r>
            <a:endParaRPr lang="zh-CN" altLang="en-US" b="1" smtClean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6363" y="158902"/>
            <a:ext cx="11919273" cy="654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283210" y="387985"/>
            <a:ext cx="3589655" cy="5715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rgbClr val="5B7198">
              <a:shade val="50000"/>
            </a:srgbClr>
          </a:lnRef>
          <a:fillRef idx="1">
            <a:srgbClr val="5B7198"/>
          </a:fillRef>
          <a:effectRef idx="0">
            <a:srgbClr val="5B7198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4"/>
            </p:custDataLst>
          </p:nvPr>
        </p:nvSpPr>
        <p:spPr>
          <a:xfrm>
            <a:off x="283210" y="387985"/>
            <a:ext cx="3841115" cy="602234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2400" b="1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历代画家崇尚与传承，其伟大而完整的绘画体系，成就了一代代宗师。然而，也正是这千百来逐渐趋于完美的绘画准则，让一些画家“长跪不起”，不敢轻易逾越雷池，仍在使用今日的笔墨纸张道说古人程式化的话语。</a:t>
            </a:r>
            <a:endParaRPr lang="zh-CN" altLang="en-US" sz="2400" b="1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5"/>
            </p:custDataLst>
          </p:nvPr>
        </p:nvSpPr>
        <p:spPr>
          <a:xfrm>
            <a:off x="4269105" y="408305"/>
            <a:ext cx="7410450" cy="588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4．对下列各句中的引号和文中“长跪不起”的引号，作用相同的一项是（3分）</a:t>
            </a:r>
            <a:endParaRPr lang="en-US" altLang="zh-CN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A．我站在山脚抬头望去，只见无数火把排成许多“之”字形，一直向山顶延伸着。</a:t>
            </a:r>
            <a:endParaRPr lang="en-US" altLang="zh-CN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B．父亲的话让我意识到，要打破我们父子之间这层令人悲哀的“厚壁障”太难了。</a:t>
            </a:r>
            <a:endParaRPr lang="en-US" altLang="zh-CN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C．著名画家徐悲鸿笔下的马，正如有的评论家所说的那样，“形神兼备，充满生机”</a:t>
            </a:r>
            <a:endParaRPr lang="en-US" altLang="zh-CN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400" spc="1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D．他们的做法彻底撕掉了自己“文明”的面具，真相赤裸裸地展现在大家面前。</a:t>
            </a:r>
            <a:endParaRPr lang="en-US" altLang="zh-CN" sz="2400" spc="100">
              <a:ln w="3175">
                <a:noFill/>
                <a:prstDash val="dash"/>
              </a:ln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05105" y="173355"/>
            <a:ext cx="11714480" cy="6525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918210" y="1052830"/>
            <a:ext cx="10355580" cy="4432300"/>
          </a:xfrm>
          <a:prstGeom prst="rect">
            <a:avLst/>
          </a:prstGeom>
          <a:noFill/>
        </p:spPr>
        <p:txBody>
          <a:bodyPr vert="horz" lIns="67500" tIns="35100" rIns="67500" bIns="35100" rtlCol="0" anchor="ctr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ts val="1500"/>
              </a:spcAft>
              <a:buClr>
                <a:srgbClr val="000000">
                  <a:lumMod val="95000"/>
                  <a:lumOff val="5000"/>
                </a:srgbClr>
              </a:buClr>
              <a:buSzTx/>
              <a:buFont typeface="微软雅黑" panose="020B0503020204020204" charset="-122"/>
              <a:buNone/>
            </a:pPr>
            <a:r>
              <a:rPr lang="zh-CN" altLang="en-US" sz="2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【解析】文中“长跪不起”并非实指，而是虚指，指一些画家对绘画准则的虔诚遵守，这里的引号，有表述特殊含义、需要强调的作用。A项，“之”的引号，有突出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强调火把的形状的作用</a:t>
            </a:r>
            <a:r>
              <a:rPr lang="zh-CN" altLang="en-US" sz="2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。B项，“厚障壁”并非实指厚厚的墙壁，而是虚指父子之间存在厚厚的隔阂。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引号的作用是表述特定含义</a:t>
            </a:r>
            <a:r>
              <a:rPr lang="zh-CN" altLang="en-US" sz="2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。C项，“形神兼备，充满生机”，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引号是引用话语的作用</a:t>
            </a:r>
            <a:r>
              <a:rPr lang="zh-CN" altLang="en-US" sz="2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。D项“文明”，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引号是表示讽刺或嘲笑的作用</a:t>
            </a:r>
            <a:r>
              <a:rPr lang="zh-CN" altLang="en-US" sz="240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。分析可知，B项引号的作用符合要求。</a:t>
            </a:r>
            <a:endParaRPr lang="zh-CN" altLang="en-US" sz="240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133964" y="379174"/>
            <a:ext cx="5940266" cy="591026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spc="300">
                <a:solidFill>
                  <a:schemeClr val="tx1"/>
                </a:solidFill>
                <a:cs typeface="微软雅黑" panose="020B0503020204020204" charset="-122"/>
              </a:rPr>
              <a:t>【答案】B</a:t>
            </a:r>
            <a:endParaRPr lang="zh-CN" altLang="en-US" sz="2400" spc="300">
              <a:solidFill>
                <a:schemeClr val="tx1"/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7" name="直角三角形 6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9" name="直角三角形 8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>
            <p:custDataLst>
              <p:tags r:id="rId15"/>
            </p:custDataLst>
          </p:nvPr>
        </p:nvGrpSpPr>
        <p:grpSpPr>
          <a:xfrm flipV="1">
            <a:off x="11285830" y="0"/>
            <a:ext cx="829833" cy="4447047"/>
            <a:chOff x="11285830" y="2411614"/>
            <a:chExt cx="829833" cy="4447047"/>
          </a:xfrm>
        </p:grpSpPr>
        <p:pic>
          <p:nvPicPr>
            <p:cNvPr id="61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95" t="5283" r="51909" b="16844"/>
            <a:stretch>
              <a:fillRect/>
            </a:stretch>
          </p:blipFill>
          <p:spPr bwMode="auto">
            <a:xfrm flipV="1">
              <a:off x="11285830" y="2411614"/>
              <a:ext cx="709591" cy="234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28" t="4096" r="24657" b="16613"/>
            <a:stretch>
              <a:fillRect/>
            </a:stretch>
          </p:blipFill>
          <p:spPr bwMode="auto">
            <a:xfrm>
              <a:off x="11378377" y="4475713"/>
              <a:ext cx="609170" cy="2382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>
              <p:custDataLst>
                <p:tags r:id="rId19"/>
              </p:custDataLst>
            </p:nvPr>
          </p:nvGrpSpPr>
          <p:grpSpPr>
            <a:xfrm>
              <a:off x="11323715" y="2777603"/>
              <a:ext cx="791948" cy="3903601"/>
              <a:chOff x="197578" y="296554"/>
              <a:chExt cx="791948" cy="3903601"/>
            </a:xfrm>
          </p:grpSpPr>
          <p:pic>
            <p:nvPicPr>
              <p:cNvPr id="74" name="Picture 4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536676" y="296554"/>
                <a:ext cx="355567" cy="344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23580" y="1818099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717809" y="1410628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4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50550" y="2410041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4"/>
              <p:cNvPicPr>
                <a:picLocks noChangeAspect="1" noChangeArrowheads="1"/>
              </p:cNvPicPr>
              <p:nvPr>
                <p:custDataLst>
                  <p:tags r:id="rId25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197578" y="2849251"/>
                <a:ext cx="445531" cy="431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4"/>
              <p:cNvPicPr>
                <a:picLocks noChangeAspect="1" noChangeArrowheads="1"/>
              </p:cNvPicPr>
              <p:nvPr>
                <p:custDataLst>
                  <p:tags r:id="rId26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15444" y="98812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4"/>
              <p:cNvPicPr>
                <a:picLocks noChangeAspect="1" noChangeArrowheads="1"/>
              </p:cNvPicPr>
              <p:nvPr>
                <p:custDataLst>
                  <p:tags r:id="rId27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664284" y="3379245"/>
                <a:ext cx="207939" cy="2013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4"/>
              <p:cNvPicPr>
                <a:picLocks noChangeAspect="1" noChangeArrowheads="1"/>
              </p:cNvPicPr>
              <p:nvPr>
                <p:custDataLst>
                  <p:tags r:id="rId28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65" t="4722" r="8464" b="17395"/>
              <a:stretch>
                <a:fillRect/>
              </a:stretch>
            </p:blipFill>
            <p:spPr bwMode="auto">
              <a:xfrm>
                <a:off x="336045" y="3937000"/>
                <a:ext cx="271717" cy="2631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4579" name="内容占位符 2"/>
          <p:cNvSpPr>
            <a:spLocks noGrp="1"/>
          </p:cNvSpPr>
          <p:nvPr>
            <p:custDataLst>
              <p:tags r:id="rId29"/>
            </p:custDataLst>
          </p:nvPr>
        </p:nvSpPr>
        <p:spPr>
          <a:xfrm>
            <a:off x="373380" y="628650"/>
            <a:ext cx="11385550" cy="6294438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二、省略号……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①表示省略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例1：灌木丛吃光了就啃食小树，小树吃光后又啃食大树的树皮……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例2：原来是亲昵得变了调的地方话——“独脚”“灰头”“红嘴”“老沙”“公主”……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②表示话没有说完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例1：“可恶，然而……”四叔说。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例2：孔乙己睁大眼睛说：“你怎么这样凭空污人清白……”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buClrTx/>
              <a:buSzTx/>
              <a:buFont typeface="Arial" panose="020B0604020202020204" pitchFamily="34" charset="0"/>
              <a:buChar char="•"/>
            </a:pPr>
            <a:endParaRPr lang="zh-CN" altLang="en-US" sz="2800" b="1"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FB99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0415" y="241906"/>
            <a:ext cx="11731171" cy="637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 flipH="1" flipV="1">
            <a:off x="11231688" y="5895128"/>
            <a:ext cx="916760" cy="916759"/>
            <a:chOff x="34490" y="45962"/>
            <a:chExt cx="916760" cy="916759"/>
          </a:xfrm>
        </p:grpSpPr>
        <p:sp>
          <p:nvSpPr>
            <p:cNvPr id="5" name="直角三角形 4"/>
            <p:cNvSpPr/>
            <p:nvPr>
              <p:custDataLst>
                <p:tags r:id="rId4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>
              <p:custDataLst>
                <p:tags r:id="rId5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12061" y="323850"/>
            <a:ext cx="7212689" cy="3884937"/>
            <a:chOff x="312061" y="323850"/>
            <a:chExt cx="7212689" cy="3884937"/>
          </a:xfrm>
        </p:grpSpPr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 flipH="1" flipV="1">
            <a:off x="4667245" y="2606550"/>
            <a:ext cx="7212689" cy="3884937"/>
            <a:chOff x="312061" y="323850"/>
            <a:chExt cx="7212689" cy="3884937"/>
          </a:xfrm>
        </p:grpSpPr>
        <p:cxnSp>
          <p:nvCxnSpPr>
            <p:cNvPr id="11" name="直接连接符 10"/>
            <p:cNvCxnSpPr/>
            <p:nvPr>
              <p:custDataLst>
                <p:tags r:id="rId10"/>
              </p:custDataLst>
            </p:nvPr>
          </p:nvCxnSpPr>
          <p:spPr>
            <a:xfrm>
              <a:off x="1166785" y="323850"/>
              <a:ext cx="6357965" cy="0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 flipH="1">
              <a:off x="312061" y="1150295"/>
              <a:ext cx="0" cy="3058492"/>
            </a:xfrm>
            <a:prstGeom prst="line">
              <a:avLst/>
            </a:prstGeom>
            <a:ln w="12700">
              <a:solidFill>
                <a:srgbClr val="6FB99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45528" y="60171"/>
            <a:ext cx="916760" cy="916759"/>
            <a:chOff x="34490" y="45962"/>
            <a:chExt cx="916760" cy="916759"/>
          </a:xfrm>
        </p:grpSpPr>
        <p:sp>
          <p:nvSpPr>
            <p:cNvPr id="14" name="直角三角形 13"/>
            <p:cNvSpPr/>
            <p:nvPr>
              <p:custDataLst>
                <p:tags r:id="rId13"/>
              </p:custDataLst>
            </p:nvPr>
          </p:nvSpPr>
          <p:spPr>
            <a:xfrm rot="18898868">
              <a:off x="414222" y="45962"/>
              <a:ext cx="537028" cy="537028"/>
            </a:xfrm>
            <a:prstGeom prst="rtTriangle">
              <a:avLst/>
            </a:prstGeom>
            <a:solidFill>
              <a:srgbClr val="8DC8B0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>
              <p:custDataLst>
                <p:tags r:id="rId14"/>
              </p:custDataLst>
            </p:nvPr>
          </p:nvSpPr>
          <p:spPr>
            <a:xfrm rot="18898752" flipH="1">
              <a:off x="34490" y="425693"/>
              <a:ext cx="537028" cy="537028"/>
            </a:xfrm>
            <a:prstGeom prst="rtTriangle">
              <a:avLst/>
            </a:prstGeom>
            <a:solidFill>
              <a:srgbClr val="76B99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l="12328" b="29256"/>
          <a:stretch>
            <a:fillRect/>
          </a:stretch>
        </p:blipFill>
        <p:spPr>
          <a:xfrm>
            <a:off x="-1" y="4916147"/>
            <a:ext cx="3340092" cy="1941853"/>
          </a:xfrm>
          <a:prstGeom prst="rect">
            <a:avLst/>
          </a:prstGeom>
        </p:spPr>
      </p:pic>
      <p:sp>
        <p:nvSpPr>
          <p:cNvPr id="25603" name="内容占位符 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447675" y="415608"/>
            <a:ext cx="11296650" cy="612775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9pPr>
          </a:lstStyle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③表示声音的延长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例1：“哒哒哒……”桥头突然喷出6条火舌，封锁住了我军前进的道路。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例2：董存瑞手托炸药包，高喊：“同志们，为了新中国，冲啊……”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④表示说话的断断续续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例1：小马难为情地说“一条河挡住了去路，我……我过不去。”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sym typeface="微软雅黑" panose="020B0503020204020204" charset="-122"/>
              </a:rPr>
              <a:t>例2：我即刻胆怯起来了，便想全翻过先前的话来，“那是，……实在，我说不清……。其实，究竟有没有魂灵，我也说不清。”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defTabSz="914400" fontAlgn="base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endParaRPr lang="zh-CN" altLang="en-US" sz="2800" b="1"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81"/>
</p:tagLst>
</file>

<file path=ppt/tags/tag10.xml><?xml version="1.0" encoding="utf-8"?>
<p:tagLst xmlns:p="http://schemas.openxmlformats.org/presentationml/2006/main">
  <p:tag name="AS_UNIQUEID" val="191"/>
</p:tagLst>
</file>

<file path=ppt/tags/tag100.xml><?xml version="1.0" encoding="utf-8"?>
<p:tagLst xmlns:p="http://schemas.openxmlformats.org/presentationml/2006/main">
  <p:tag name="AS_UNIQUEID" val="305"/>
</p:tagLst>
</file>

<file path=ppt/tags/tag101.xml><?xml version="1.0" encoding="utf-8"?>
<p:tagLst xmlns:p="http://schemas.openxmlformats.org/presentationml/2006/main">
  <p:tag name="AS_UNIQUEID" val="306"/>
</p:tagLst>
</file>

<file path=ppt/tags/tag102.xml><?xml version="1.0" encoding="utf-8"?>
<p:tagLst xmlns:p="http://schemas.openxmlformats.org/presentationml/2006/main">
  <p:tag name="AS_UNIQUEID" val="307"/>
</p:tagLst>
</file>

<file path=ppt/tags/tag103.xml><?xml version="1.0" encoding="utf-8"?>
<p:tagLst xmlns:p="http://schemas.openxmlformats.org/presentationml/2006/main">
  <p:tag name="AS_UNIQUEID" val="308"/>
</p:tagLst>
</file>

<file path=ppt/tags/tag104.xml><?xml version="1.0" encoding="utf-8"?>
<p:tagLst xmlns:p="http://schemas.openxmlformats.org/presentationml/2006/main">
  <p:tag name="AS_UNIQUEID" val="309"/>
</p:tagLst>
</file>

<file path=ppt/tags/tag105.xml><?xml version="1.0" encoding="utf-8"?>
<p:tagLst xmlns:p="http://schemas.openxmlformats.org/presentationml/2006/main">
  <p:tag name="AS_UNIQUEID" val="310"/>
</p:tagLst>
</file>

<file path=ppt/tags/tag106.xml><?xml version="1.0" encoding="utf-8"?>
<p:tagLst xmlns:p="http://schemas.openxmlformats.org/presentationml/2006/main">
  <p:tag name="AS_UNIQUEID" val="311"/>
</p:tagLst>
</file>

<file path=ppt/tags/tag107.xml><?xml version="1.0" encoding="utf-8"?>
<p:tagLst xmlns:p="http://schemas.openxmlformats.org/presentationml/2006/main">
  <p:tag name="AS_UNIQUEID" val="312"/>
</p:tagLst>
</file>

<file path=ppt/tags/tag108.xml><?xml version="1.0" encoding="utf-8"?>
<p:tagLst xmlns:p="http://schemas.openxmlformats.org/presentationml/2006/main">
  <p:tag name="AS_UNIQUEID" val="313"/>
</p:tagLst>
</file>

<file path=ppt/tags/tag109.xml><?xml version="1.0" encoding="utf-8"?>
<p:tagLst xmlns:p="http://schemas.openxmlformats.org/presentationml/2006/main">
  <p:tag name="AS_UNIQUEID" val="314"/>
</p:tagLst>
</file>

<file path=ppt/tags/tag11.xml><?xml version="1.0" encoding="utf-8"?>
<p:tagLst xmlns:p="http://schemas.openxmlformats.org/presentationml/2006/main">
  <p:tag name="AS_UNIQUEID" val="193"/>
</p:tagLst>
</file>

<file path=ppt/tags/tag110.xml><?xml version="1.0" encoding="utf-8"?>
<p:tagLst xmlns:p="http://schemas.openxmlformats.org/presentationml/2006/main">
  <p:tag name="AS_UNIQUEID" val="315"/>
</p:tagLst>
</file>

<file path=ppt/tags/tag111.xml><?xml version="1.0" encoding="utf-8"?>
<p:tagLst xmlns:p="http://schemas.openxmlformats.org/presentationml/2006/main">
  <p:tag name="AS_UNIQUEID" val="316"/>
</p:tagLst>
</file>

<file path=ppt/tags/tag112.xml><?xml version="1.0" encoding="utf-8"?>
<p:tagLst xmlns:p="http://schemas.openxmlformats.org/presentationml/2006/main">
  <p:tag name="AS_UNIQUEID" val="317"/>
</p:tagLst>
</file>

<file path=ppt/tags/tag113.xml><?xml version="1.0" encoding="utf-8"?>
<p:tagLst xmlns:p="http://schemas.openxmlformats.org/presentationml/2006/main">
  <p:tag name="AS_UNIQUEID" val="318"/>
</p:tagLst>
</file>

<file path=ppt/tags/tag114.xml><?xml version="1.0" encoding="utf-8"?>
<p:tagLst xmlns:p="http://schemas.openxmlformats.org/presentationml/2006/main">
  <p:tag name="AS_UNIQUEID" val="319"/>
</p:tagLst>
</file>

<file path=ppt/tags/tag115.xml><?xml version="1.0" encoding="utf-8"?>
<p:tagLst xmlns:p="http://schemas.openxmlformats.org/presentationml/2006/main">
  <p:tag name="AS_UNIQUEID" val="320"/>
</p:tagLst>
</file>

<file path=ppt/tags/tag116.xml><?xml version="1.0" encoding="utf-8"?>
<p:tagLst xmlns:p="http://schemas.openxmlformats.org/presentationml/2006/main">
  <p:tag name="AS_UNIQUEID" val="321"/>
</p:tagLst>
</file>

<file path=ppt/tags/tag117.xml><?xml version="1.0" encoding="utf-8"?>
<p:tagLst xmlns:p="http://schemas.openxmlformats.org/presentationml/2006/main">
  <p:tag name="AS_UNIQUEID" val="322"/>
</p:tagLst>
</file>

<file path=ppt/tags/tag118.xml><?xml version="1.0" encoding="utf-8"?>
<p:tagLst xmlns:p="http://schemas.openxmlformats.org/presentationml/2006/main">
  <p:tag name="AS_UNIQUEID" val="323"/>
</p:tagLst>
</file>

<file path=ppt/tags/tag119.xml><?xml version="1.0" encoding="utf-8"?>
<p:tagLst xmlns:p="http://schemas.openxmlformats.org/presentationml/2006/main">
  <p:tag name="AS_UNIQUEID" val="324"/>
</p:tagLst>
</file>

<file path=ppt/tags/tag12.xml><?xml version="1.0" encoding="utf-8"?>
<p:tagLst xmlns:p="http://schemas.openxmlformats.org/presentationml/2006/main">
  <p:tag name="AS_UNIQUEID" val="194"/>
</p:tagLst>
</file>

<file path=ppt/tags/tag120.xml><?xml version="1.0" encoding="utf-8"?>
<p:tagLst xmlns:p="http://schemas.openxmlformats.org/presentationml/2006/main">
  <p:tag name="AS_UNIQUEID" val="325"/>
</p:tagLst>
</file>

<file path=ppt/tags/tag121.xml><?xml version="1.0" encoding="utf-8"?>
<p:tagLst xmlns:p="http://schemas.openxmlformats.org/presentationml/2006/main">
  <p:tag name="AS_UNIQUEID" val="326"/>
</p:tagLst>
</file>

<file path=ppt/tags/tag122.xml><?xml version="1.0" encoding="utf-8"?>
<p:tagLst xmlns:p="http://schemas.openxmlformats.org/presentationml/2006/main">
  <p:tag name="AS_UNIQUEID" val="154"/>
</p:tagLst>
</file>

<file path=ppt/tags/tag123.xml><?xml version="1.0" encoding="utf-8"?>
<p:tagLst xmlns:p="http://schemas.openxmlformats.org/presentationml/2006/main">
  <p:tag name="AS_UNIQUEID" val="328"/>
</p:tagLst>
</file>

<file path=ppt/tags/tag124.xml><?xml version="1.0" encoding="utf-8"?>
<p:tagLst xmlns:p="http://schemas.openxmlformats.org/presentationml/2006/main">
  <p:tag name="AS_UNIQUEID" val="329"/>
</p:tagLst>
</file>

<file path=ppt/tags/tag125.xml><?xml version="1.0" encoding="utf-8"?>
<p:tagLst xmlns:p="http://schemas.openxmlformats.org/presentationml/2006/main">
  <p:tag name="AS_UNIQUEID" val="330"/>
</p:tagLst>
</file>

<file path=ppt/tags/tag126.xml><?xml version="1.0" encoding="utf-8"?>
<p:tagLst xmlns:p="http://schemas.openxmlformats.org/presentationml/2006/main">
  <p:tag name="AS_UNIQUEID" val="331"/>
</p:tagLst>
</file>

<file path=ppt/tags/tag127.xml><?xml version="1.0" encoding="utf-8"?>
<p:tagLst xmlns:p="http://schemas.openxmlformats.org/presentationml/2006/main">
  <p:tag name="AS_UNIQUEID" val="332"/>
</p:tagLst>
</file>

<file path=ppt/tags/tag128.xml><?xml version="1.0" encoding="utf-8"?>
<p:tagLst xmlns:p="http://schemas.openxmlformats.org/presentationml/2006/main">
  <p:tag name="AS_UNIQUEID" val="333"/>
</p:tagLst>
</file>

<file path=ppt/tags/tag129.xml><?xml version="1.0" encoding="utf-8"?>
<p:tagLst xmlns:p="http://schemas.openxmlformats.org/presentationml/2006/main">
  <p:tag name="AS_UNIQUEID" val="334"/>
</p:tagLst>
</file>

<file path=ppt/tags/tag13.xml><?xml version="1.0" encoding="utf-8"?>
<p:tagLst xmlns:p="http://schemas.openxmlformats.org/presentationml/2006/main">
  <p:tag name="AS_UNIQUEID" val="195"/>
</p:tagLst>
</file>

<file path=ppt/tags/tag130.xml><?xml version="1.0" encoding="utf-8"?>
<p:tagLst xmlns:p="http://schemas.openxmlformats.org/presentationml/2006/main">
  <p:tag name="AS_UNIQUEID" val="335"/>
</p:tagLst>
</file>

<file path=ppt/tags/tag131.xml><?xml version="1.0" encoding="utf-8"?>
<p:tagLst xmlns:p="http://schemas.openxmlformats.org/presentationml/2006/main">
  <p:tag name="AS_UNIQUEID" val="336"/>
</p:tagLst>
</file>

<file path=ppt/tags/tag132.xml><?xml version="1.0" encoding="utf-8"?>
<p:tagLst xmlns:p="http://schemas.openxmlformats.org/presentationml/2006/main">
  <p:tag name="AS_UNIQUEID" val="337"/>
</p:tagLst>
</file>

<file path=ppt/tags/tag133.xml><?xml version="1.0" encoding="utf-8"?>
<p:tagLst xmlns:p="http://schemas.openxmlformats.org/presentationml/2006/main">
  <p:tag name="AS_UNIQUEID" val="338"/>
</p:tagLst>
</file>

<file path=ppt/tags/tag134.xml><?xml version="1.0" encoding="utf-8"?>
<p:tagLst xmlns:p="http://schemas.openxmlformats.org/presentationml/2006/main">
  <p:tag name="AS_UNIQUEID" val="339"/>
</p:tagLst>
</file>

<file path=ppt/tags/tag135.xml><?xml version="1.0" encoding="utf-8"?>
<p:tagLst xmlns:p="http://schemas.openxmlformats.org/presentationml/2006/main">
  <p:tag name="AS_UNIQUEID" val="340"/>
</p:tagLst>
</file>

<file path=ppt/tags/tag136.xml><?xml version="1.0" encoding="utf-8"?>
<p:tagLst xmlns:p="http://schemas.openxmlformats.org/presentationml/2006/main">
  <p:tag name="AS_UNIQUEID" val="341"/>
</p:tagLst>
</file>

<file path=ppt/tags/tag137.xml><?xml version="1.0" encoding="utf-8"?>
<p:tagLst xmlns:p="http://schemas.openxmlformats.org/presentationml/2006/main">
  <p:tag name="AS_UNIQUEID" val="156"/>
</p:tagLst>
</file>

<file path=ppt/tags/tag138.xml><?xml version="1.0" encoding="utf-8"?>
<p:tagLst xmlns:p="http://schemas.openxmlformats.org/presentationml/2006/main">
  <p:tag name="AS_UNIQUEID" val="343"/>
</p:tagLst>
</file>

<file path=ppt/tags/tag139.xml><?xml version="1.0" encoding="utf-8"?>
<p:tagLst xmlns:p="http://schemas.openxmlformats.org/presentationml/2006/main">
  <p:tag name="AS_UNIQUEID" val="344"/>
</p:tagLst>
</file>

<file path=ppt/tags/tag14.xml><?xml version="1.0" encoding="utf-8"?>
<p:tagLst xmlns:p="http://schemas.openxmlformats.org/presentationml/2006/main">
  <p:tag name="AS_UNIQUEID" val="196"/>
</p:tagLst>
</file>

<file path=ppt/tags/tag140.xml><?xml version="1.0" encoding="utf-8"?>
<p:tagLst xmlns:p="http://schemas.openxmlformats.org/presentationml/2006/main">
  <p:tag name="AS_UNIQUEID" val="345"/>
</p:tagLst>
</file>

<file path=ppt/tags/tag141.xml><?xml version="1.0" encoding="utf-8"?>
<p:tagLst xmlns:p="http://schemas.openxmlformats.org/presentationml/2006/main">
  <p:tag name="AS_UNIQUEID" val="346"/>
</p:tagLst>
</file>

<file path=ppt/tags/tag142.xml><?xml version="1.0" encoding="utf-8"?>
<p:tagLst xmlns:p="http://schemas.openxmlformats.org/presentationml/2006/main">
  <p:tag name="AS_UNIQUEID" val="347"/>
</p:tagLst>
</file>

<file path=ppt/tags/tag143.xml><?xml version="1.0" encoding="utf-8"?>
<p:tagLst xmlns:p="http://schemas.openxmlformats.org/presentationml/2006/main">
  <p:tag name="AS_UNIQUEID" val="348"/>
</p:tagLst>
</file>

<file path=ppt/tags/tag144.xml><?xml version="1.0" encoding="utf-8"?>
<p:tagLst xmlns:p="http://schemas.openxmlformats.org/presentationml/2006/main">
  <p:tag name="AS_UNIQUEID" val="349"/>
</p:tagLst>
</file>

<file path=ppt/tags/tag145.xml><?xml version="1.0" encoding="utf-8"?>
<p:tagLst xmlns:p="http://schemas.openxmlformats.org/presentationml/2006/main">
  <p:tag name="AS_UNIQUEID" val="350"/>
</p:tagLst>
</file>

<file path=ppt/tags/tag146.xml><?xml version="1.0" encoding="utf-8"?>
<p:tagLst xmlns:p="http://schemas.openxmlformats.org/presentationml/2006/main">
  <p:tag name="AS_UNIQUEID" val="351"/>
</p:tagLst>
</file>

<file path=ppt/tags/tag147.xml><?xml version="1.0" encoding="utf-8"?>
<p:tagLst xmlns:p="http://schemas.openxmlformats.org/presentationml/2006/main">
  <p:tag name="AS_UNIQUEID" val="352"/>
</p:tagLst>
</file>

<file path=ppt/tags/tag148.xml><?xml version="1.0" encoding="utf-8"?>
<p:tagLst xmlns:p="http://schemas.openxmlformats.org/presentationml/2006/main">
  <p:tag name="AS_UNIQUEID" val="353"/>
</p:tagLst>
</file>

<file path=ppt/tags/tag149.xml><?xml version="1.0" encoding="utf-8"?>
<p:tagLst xmlns:p="http://schemas.openxmlformats.org/presentationml/2006/main">
  <p:tag name="AS_UNIQUEID" val="354"/>
</p:tagLst>
</file>

<file path=ppt/tags/tag15.xml><?xml version="1.0" encoding="utf-8"?>
<p:tagLst xmlns:p="http://schemas.openxmlformats.org/presentationml/2006/main">
  <p:tag name="AS_UNIQUEID" val="197"/>
</p:tagLst>
</file>

<file path=ppt/tags/tag150.xml><?xml version="1.0" encoding="utf-8"?>
<p:tagLst xmlns:p="http://schemas.openxmlformats.org/presentationml/2006/main">
  <p:tag name="AS_UNIQUEID" val="355"/>
</p:tagLst>
</file>

<file path=ppt/tags/tag151.xml><?xml version="1.0" encoding="utf-8"?>
<p:tagLst xmlns:p="http://schemas.openxmlformats.org/presentationml/2006/main">
  <p:tag name="AS_UNIQUEID" val="356"/>
</p:tagLst>
</file>

<file path=ppt/tags/tag152.xml><?xml version="1.0" encoding="utf-8"?>
<p:tagLst xmlns:p="http://schemas.openxmlformats.org/presentationml/2006/main">
  <p:tag name="AS_UNIQUEID" val="357"/>
</p:tagLst>
</file>

<file path=ppt/tags/tag153.xml><?xml version="1.0" encoding="utf-8"?>
<p:tagLst xmlns:p="http://schemas.openxmlformats.org/presentationml/2006/main">
  <p:tag name="AS_UNIQUEID" val="358"/>
</p:tagLst>
</file>

<file path=ppt/tags/tag154.xml><?xml version="1.0" encoding="utf-8"?>
<p:tagLst xmlns:p="http://schemas.openxmlformats.org/presentationml/2006/main">
  <p:tag name="AS_UNIQUEID" val="359"/>
</p:tagLst>
</file>

<file path=ppt/tags/tag155.xml><?xml version="1.0" encoding="utf-8"?>
<p:tagLst xmlns:p="http://schemas.openxmlformats.org/presentationml/2006/main">
  <p:tag name="AS_UNIQUEID" val="360"/>
</p:tagLst>
</file>

<file path=ppt/tags/tag156.xml><?xml version="1.0" encoding="utf-8"?>
<p:tagLst xmlns:p="http://schemas.openxmlformats.org/presentationml/2006/main">
  <p:tag name="AS_UNIQUEID" val="361"/>
</p:tagLst>
</file>

<file path=ppt/tags/tag157.xml><?xml version="1.0" encoding="utf-8"?>
<p:tagLst xmlns:p="http://schemas.openxmlformats.org/presentationml/2006/main">
  <p:tag name="AS_UNIQUEID" val="362"/>
</p:tagLst>
</file>

<file path=ppt/tags/tag158.xml><?xml version="1.0" encoding="utf-8"?>
<p:tagLst xmlns:p="http://schemas.openxmlformats.org/presentationml/2006/main">
  <p:tag name="AS_UNIQUEID" val="363"/>
</p:tagLst>
</file>

<file path=ppt/tags/tag159.xml><?xml version="1.0" encoding="utf-8"?>
<p:tagLst xmlns:p="http://schemas.openxmlformats.org/presentationml/2006/main">
  <p:tag name="AS_UNIQUEID" val="364"/>
</p:tagLst>
</file>

<file path=ppt/tags/tag16.xml><?xml version="1.0" encoding="utf-8"?>
<p:tagLst xmlns:p="http://schemas.openxmlformats.org/presentationml/2006/main">
  <p:tag name="AS_UNIQUEID" val="199"/>
</p:tagLst>
</file>

<file path=ppt/tags/tag160.xml><?xml version="1.0" encoding="utf-8"?>
<p:tagLst xmlns:p="http://schemas.openxmlformats.org/presentationml/2006/main">
  <p:tag name="AS_UNIQUEID" val="365"/>
</p:tagLst>
</file>

<file path=ppt/tags/tag161.xml><?xml version="1.0" encoding="utf-8"?>
<p:tagLst xmlns:p="http://schemas.openxmlformats.org/presentationml/2006/main">
  <p:tag name="AS_UNIQUEID" val="366"/>
</p:tagLst>
</file>

<file path=ppt/tags/tag162.xml><?xml version="1.0" encoding="utf-8"?>
<p:tagLst xmlns:p="http://schemas.openxmlformats.org/presentationml/2006/main">
  <p:tag name="AS_UNIQUEID" val="367"/>
</p:tagLst>
</file>

<file path=ppt/tags/tag163.xml><?xml version="1.0" encoding="utf-8"?>
<p:tagLst xmlns:p="http://schemas.openxmlformats.org/presentationml/2006/main">
  <p:tag name="AS_UNIQUEID" val="368"/>
</p:tagLst>
</file>

<file path=ppt/tags/tag164.xml><?xml version="1.0" encoding="utf-8"?>
<p:tagLst xmlns:p="http://schemas.openxmlformats.org/presentationml/2006/main">
  <p:tag name="AS_UNIQUEID" val="158"/>
</p:tagLst>
</file>

<file path=ppt/tags/tag165.xml><?xml version="1.0" encoding="utf-8"?>
<p:tagLst xmlns:p="http://schemas.openxmlformats.org/presentationml/2006/main">
  <p:tag name="AS_UNIQUEID" val="370"/>
</p:tagLst>
</file>

<file path=ppt/tags/tag166.xml><?xml version="1.0" encoding="utf-8"?>
<p:tagLst xmlns:p="http://schemas.openxmlformats.org/presentationml/2006/main">
  <p:tag name="AS_UNIQUEID" val="371"/>
</p:tagLst>
</file>

<file path=ppt/tags/tag167.xml><?xml version="1.0" encoding="utf-8"?>
<p:tagLst xmlns:p="http://schemas.openxmlformats.org/presentationml/2006/main">
  <p:tag name="AS_UNIQUEID" val="372"/>
</p:tagLst>
</file>

<file path=ppt/tags/tag168.xml><?xml version="1.0" encoding="utf-8"?>
<p:tagLst xmlns:p="http://schemas.openxmlformats.org/presentationml/2006/main">
  <p:tag name="AS_UNIQUEID" val="373"/>
</p:tagLst>
</file>

<file path=ppt/tags/tag169.xml><?xml version="1.0" encoding="utf-8"?>
<p:tagLst xmlns:p="http://schemas.openxmlformats.org/presentationml/2006/main">
  <p:tag name="AS_UNIQUEID" val="374"/>
</p:tagLst>
</file>

<file path=ppt/tags/tag17.xml><?xml version="1.0" encoding="utf-8"?>
<p:tagLst xmlns:p="http://schemas.openxmlformats.org/presentationml/2006/main">
  <p:tag name="AS_UNIQUEID" val="200"/>
</p:tagLst>
</file>

<file path=ppt/tags/tag170.xml><?xml version="1.0" encoding="utf-8"?>
<p:tagLst xmlns:p="http://schemas.openxmlformats.org/presentationml/2006/main">
  <p:tag name="AS_UNIQUEID" val="375"/>
</p:tagLst>
</file>

<file path=ppt/tags/tag171.xml><?xml version="1.0" encoding="utf-8"?>
<p:tagLst xmlns:p="http://schemas.openxmlformats.org/presentationml/2006/main">
  <p:tag name="AS_UNIQUEID" val="376"/>
</p:tagLst>
</file>

<file path=ppt/tags/tag172.xml><?xml version="1.0" encoding="utf-8"?>
<p:tagLst xmlns:p="http://schemas.openxmlformats.org/presentationml/2006/main">
  <p:tag name="AS_UNIQUEID" val="377"/>
</p:tagLst>
</file>

<file path=ppt/tags/tag173.xml><?xml version="1.0" encoding="utf-8"?>
<p:tagLst xmlns:p="http://schemas.openxmlformats.org/presentationml/2006/main">
  <p:tag name="AS_UNIQUEID" val="378"/>
</p:tagLst>
</file>

<file path=ppt/tags/tag174.xml><?xml version="1.0" encoding="utf-8"?>
<p:tagLst xmlns:p="http://schemas.openxmlformats.org/presentationml/2006/main">
  <p:tag name="AS_UNIQUEID" val="379"/>
</p:tagLst>
</file>

<file path=ppt/tags/tag175.xml><?xml version="1.0" encoding="utf-8"?>
<p:tagLst xmlns:p="http://schemas.openxmlformats.org/presentationml/2006/main">
  <p:tag name="AS_UNIQUEID" val="380"/>
</p:tagLst>
</file>

<file path=ppt/tags/tag176.xml><?xml version="1.0" encoding="utf-8"?>
<p:tagLst xmlns:p="http://schemas.openxmlformats.org/presentationml/2006/main">
  <p:tag name="AS_UNIQUEID" val="381"/>
</p:tagLst>
</file>

<file path=ppt/tags/tag177.xml><?xml version="1.0" encoding="utf-8"?>
<p:tagLst xmlns:p="http://schemas.openxmlformats.org/presentationml/2006/main">
  <p:tag name="AS_UNIQUEID" val="382"/>
</p:tagLst>
</file>

<file path=ppt/tags/tag178.xml><?xml version="1.0" encoding="utf-8"?>
<p:tagLst xmlns:p="http://schemas.openxmlformats.org/presentationml/2006/main">
  <p:tag name="AS_UNIQUEID" val="383"/>
</p:tagLst>
</file>

<file path=ppt/tags/tag179.xml><?xml version="1.0" encoding="utf-8"?>
<p:tagLst xmlns:p="http://schemas.openxmlformats.org/presentationml/2006/main">
  <p:tag name="AS_UNIQUEID" val="384"/>
</p:tagLst>
</file>

<file path=ppt/tags/tag18.xml><?xml version="1.0" encoding="utf-8"?>
<p:tagLst xmlns:p="http://schemas.openxmlformats.org/presentationml/2006/main">
  <p:tag name="AS_UNIQUEID" val="201"/>
</p:tagLst>
</file>

<file path=ppt/tags/tag180.xml><?xml version="1.0" encoding="utf-8"?>
<p:tagLst xmlns:p="http://schemas.openxmlformats.org/presentationml/2006/main">
  <p:tag name="AS_UNIQUEID" val="385"/>
</p:tagLst>
</file>

<file path=ppt/tags/tag181.xml><?xml version="1.0" encoding="utf-8"?>
<p:tagLst xmlns:p="http://schemas.openxmlformats.org/presentationml/2006/main">
  <p:tag name="AS_UNIQUEID" val="387"/>
</p:tagLst>
</file>

<file path=ppt/tags/tag182.xml><?xml version="1.0" encoding="utf-8"?>
<p:tagLst xmlns:p="http://schemas.openxmlformats.org/presentationml/2006/main">
  <p:tag name="AS_UNIQUEID" val="388"/>
</p:tagLst>
</file>

<file path=ppt/tags/tag183.xml><?xml version="1.0" encoding="utf-8"?>
<p:tagLst xmlns:p="http://schemas.openxmlformats.org/presentationml/2006/main">
  <p:tag name="AS_UNIQUEID" val="389"/>
  <p:tag name="KSO_WM_ASSEMBLE_CHIP_INDEX" val="265cdf7f627a4579862fa5c366ee06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89525ba61ec3b55284831f"/>
  <p:tag name="KSO_WM_CHIP_XID" val="5f89525ba61ec3b552848324"/>
  <p:tag name="KSO_WM_SLIDE_BACKGROUND_TYPE" val="leftRight"/>
  <p:tag name="KSO_WM_TAG_VERSION" val="1.0"/>
  <p:tag name="KSO_WM_TEMPLATE_CATEGORY" val="chip"/>
  <p:tag name="KSO_WM_TEMPLATE_INDEX" val="20186505"/>
  <p:tag name="KSO_WM_UNIT_COMPATIBLE" val="0"/>
  <p:tag name="KSO_WM_UNIT_DEC_AREA_ID" val="a43f7ab3f73b455ca6880935c6721a87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86505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4.xml><?xml version="1.0" encoding="utf-8"?>
<p:tagLst xmlns:p="http://schemas.openxmlformats.org/presentationml/2006/main">
  <p:tag name="AS_UNIQUEID" val="390"/>
  <p:tag name="KSO_WM_ASSEMBLE_CHIP_INDEX" val="5c61a7c518be48a8bad20afc5aa68a5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064054ed1e2fb813c9"/>
  <p:tag name="KSO_WM_TEMPLATE_ASSEMBLE_XID" val="606570064054ed1e2fb813c9"/>
  <p:tag name="KSO_WM_TEMPLATE_CATEGORY" val="diagram"/>
  <p:tag name="KSO_WM_TEMPLATE_INDEX" val="20216005"/>
  <p:tag name="KSO_WM_UNIT_BLOCK" val="0"/>
  <p:tag name="KSO_WM_UNIT_COMPATIBLE" val="0"/>
  <p:tag name="KSO_WM_UNIT_DEC_AREA_ID" val="570c7f67b7ea4f60a55411cd71405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005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185.xml><?xml version="1.0" encoding="utf-8"?>
<p:tagLst xmlns:p="http://schemas.openxmlformats.org/presentationml/2006/main">
  <p:tag name="AS_UNIQUEID" val="391"/>
  <p:tag name="KSO_WM_ASSEMBLE_CHIP_INDEX" val="c922479020ae4f4689edb338d585fbd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064054ed1e2fb813c9"/>
  <p:tag name="KSO_WM_TEMPLATE_ASSEMBLE_XID" val="606570064054ed1e2fb813c9"/>
  <p:tag name="KSO_WM_TEMPLATE_CATEGORY" val="diagram"/>
  <p:tag name="KSO_WM_TEMPLATE_INDEX" val="20216005"/>
  <p:tag name="KSO_WM_UNIT_BLOCK" val="0"/>
  <p:tag name="KSO_WM_UNIT_COMPATIBLE" val="0"/>
  <p:tag name="KSO_WM_UNIT_DEC_AREA_ID" val="c500122a7bf443fbb8861e75dad5abe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00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0"/>
</p:tagLst>
</file>

<file path=ppt/tags/tag186.xml><?xml version="1.0" encoding="utf-8"?>
<p:tagLst xmlns:p="http://schemas.openxmlformats.org/presentationml/2006/main">
  <p:tag name="AS_UNIQUEID" val="393"/>
</p:tagLst>
</file>

<file path=ppt/tags/tag187.xml><?xml version="1.0" encoding="utf-8"?>
<p:tagLst xmlns:p="http://schemas.openxmlformats.org/presentationml/2006/main">
  <p:tag name="AS_UNIQUEID" val="394"/>
</p:tagLst>
</file>

<file path=ppt/tags/tag188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189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19.xml><?xml version="1.0" encoding="utf-8"?>
<p:tagLst xmlns:p="http://schemas.openxmlformats.org/presentationml/2006/main">
  <p:tag name="AS_UNIQUEID" val="202"/>
</p:tagLst>
</file>

<file path=ppt/tags/tag190.xml><?xml version="1.0" encoding="utf-8"?>
<p:tagLst xmlns:p="http://schemas.openxmlformats.org/presentationml/2006/main">
  <p:tag name="AS_UNIQUEID" val="398"/>
</p:tagLst>
</file>

<file path=ppt/tags/tag191.xml><?xml version="1.0" encoding="utf-8"?>
<p:tagLst xmlns:p="http://schemas.openxmlformats.org/presentationml/2006/main">
  <p:tag name="AS_UNIQUEID" val="399"/>
</p:tagLst>
</file>

<file path=ppt/tags/tag192.xml><?xml version="1.0" encoding="utf-8"?>
<p:tagLst xmlns:p="http://schemas.openxmlformats.org/presentationml/2006/main">
  <p:tag name="AS_UNIQUEID" val="400"/>
</p:tagLst>
</file>

<file path=ppt/tags/tag193.xml><?xml version="1.0" encoding="utf-8"?>
<p:tagLst xmlns:p="http://schemas.openxmlformats.org/presentationml/2006/main">
  <p:tag name="AS_UNIQUEID" val="401"/>
</p:tagLst>
</file>

<file path=ppt/tags/tag194.xml><?xml version="1.0" encoding="utf-8"?>
<p:tagLst xmlns:p="http://schemas.openxmlformats.org/presentationml/2006/main">
  <p:tag name="AS_UNIQUEID" val="402"/>
</p:tagLst>
</file>

<file path=ppt/tags/tag195.xml><?xml version="1.0" encoding="utf-8"?>
<p:tagLst xmlns:p="http://schemas.openxmlformats.org/presentationml/2006/main">
  <p:tag name="AS_UNIQUEID" val="403"/>
</p:tagLst>
</file>

<file path=ppt/tags/tag196.xml><?xml version="1.0" encoding="utf-8"?>
<p:tagLst xmlns:p="http://schemas.openxmlformats.org/presentationml/2006/main">
  <p:tag name="AS_UNIQUEID" val="404"/>
</p:tagLst>
</file>

<file path=ppt/tags/tag197.xml><?xml version="1.0" encoding="utf-8"?>
<p:tagLst xmlns:p="http://schemas.openxmlformats.org/presentationml/2006/main">
  <p:tag name="AS_UNIQUEID" val="405"/>
</p:tagLst>
</file>

<file path=ppt/tags/tag198.xml><?xml version="1.0" encoding="utf-8"?>
<p:tagLst xmlns:p="http://schemas.openxmlformats.org/presentationml/2006/main">
  <p:tag name="AS_UNIQUEID" val="406"/>
</p:tagLst>
</file>

<file path=ppt/tags/tag199.xml><?xml version="1.0" encoding="utf-8"?>
<p:tagLst xmlns:p="http://schemas.openxmlformats.org/presentationml/2006/main">
  <p:tag name="AS_UNIQUEID" val="407"/>
</p:tagLst>
</file>

<file path=ppt/tags/tag2.xml><?xml version="1.0" encoding="utf-8"?>
<p:tagLst xmlns:p="http://schemas.openxmlformats.org/presentationml/2006/main">
  <p:tag name="AS_UNIQUEID" val="182"/>
</p:tagLst>
</file>

<file path=ppt/tags/tag20.xml><?xml version="1.0" encoding="utf-8"?>
<p:tagLst xmlns:p="http://schemas.openxmlformats.org/presentationml/2006/main">
  <p:tag name="AS_UNIQUEID" val="203"/>
</p:tagLst>
</file>

<file path=ppt/tags/tag200.xml><?xml version="1.0" encoding="utf-8"?>
<p:tagLst xmlns:p="http://schemas.openxmlformats.org/presentationml/2006/main">
  <p:tag name="AS_UNIQUEID" val="408"/>
</p:tagLst>
</file>

<file path=ppt/tags/tag201.xml><?xml version="1.0" encoding="utf-8"?>
<p:tagLst xmlns:p="http://schemas.openxmlformats.org/presentationml/2006/main">
  <p:tag name="AS_UNIQUEID" val="409"/>
</p:tagLst>
</file>

<file path=ppt/tags/tag202.xml><?xml version="1.0" encoding="utf-8"?>
<p:tagLst xmlns:p="http://schemas.openxmlformats.org/presentationml/2006/main">
  <p:tag name="AS_UNIQUEID" val="410"/>
</p:tagLst>
</file>

<file path=ppt/tags/tag203.xml><?xml version="1.0" encoding="utf-8"?>
<p:tagLst xmlns:p="http://schemas.openxmlformats.org/presentationml/2006/main">
  <p:tag name="AS_UNIQUEID" val="411"/>
</p:tagLst>
</file>

<file path=ppt/tags/tag204.xml><?xml version="1.0" encoding="utf-8"?>
<p:tagLst xmlns:p="http://schemas.openxmlformats.org/presentationml/2006/main">
  <p:tag name="AS_UNIQUEID" val="412"/>
</p:tagLst>
</file>

<file path=ppt/tags/tag205.xml><?xml version="1.0" encoding="utf-8"?>
<p:tagLst xmlns:p="http://schemas.openxmlformats.org/presentationml/2006/main">
  <p:tag name="AS_UNIQUEID" val="413"/>
</p:tagLst>
</file>

<file path=ppt/tags/tag206.xml><?xml version="1.0" encoding="utf-8"?>
<p:tagLst xmlns:p="http://schemas.openxmlformats.org/presentationml/2006/main">
  <p:tag name="AS_UNIQUEID" val="414"/>
</p:tagLst>
</file>

<file path=ppt/tags/tag207.xml><?xml version="1.0" encoding="utf-8"?>
<p:tagLst xmlns:p="http://schemas.openxmlformats.org/presentationml/2006/main">
  <p:tag name="AS_UNIQUEID" val="415"/>
</p:tagLst>
</file>

<file path=ppt/tags/tag208.xml><?xml version="1.0" encoding="utf-8"?>
<p:tagLst xmlns:p="http://schemas.openxmlformats.org/presentationml/2006/main">
  <p:tag name="AS_UNIQUEID" val="416"/>
</p:tagLst>
</file>

<file path=ppt/tags/tag209.xml><?xml version="1.0" encoding="utf-8"?>
<p:tagLst xmlns:p="http://schemas.openxmlformats.org/presentationml/2006/main">
  <p:tag name="AS_UNIQUEID" val="417"/>
</p:tagLst>
</file>

<file path=ppt/tags/tag21.xml><?xml version="1.0" encoding="utf-8"?>
<p:tagLst xmlns:p="http://schemas.openxmlformats.org/presentationml/2006/main">
  <p:tag name="AS_UNIQUEID" val="204"/>
</p:tagLst>
</file>

<file path=ppt/tags/tag210.xml><?xml version="1.0" encoding="utf-8"?>
<p:tagLst xmlns:p="http://schemas.openxmlformats.org/presentationml/2006/main">
  <p:tag name="AS_UNIQUEID" val="418"/>
</p:tagLst>
</file>

<file path=ppt/tags/tag211.xml><?xml version="1.0" encoding="utf-8"?>
<p:tagLst xmlns:p="http://schemas.openxmlformats.org/presentationml/2006/main">
  <p:tag name="AS_UNIQUEID" val="419"/>
</p:tagLst>
</file>

<file path=ppt/tags/tag212.xml><?xml version="1.0" encoding="utf-8"?>
<p:tagLst xmlns:p="http://schemas.openxmlformats.org/presentationml/2006/main">
  <p:tag name="AS_UNIQUEID" val="420"/>
</p:tagLst>
</file>

<file path=ppt/tags/tag213.xml><?xml version="1.0" encoding="utf-8"?>
<p:tagLst xmlns:p="http://schemas.openxmlformats.org/presentationml/2006/main">
  <p:tag name="AS_UNIQUEID" val="421"/>
</p:tagLst>
</file>

<file path=ppt/tags/tag214.xml><?xml version="1.0" encoding="utf-8"?>
<p:tagLst xmlns:p="http://schemas.openxmlformats.org/presentationml/2006/main">
  <p:tag name="AS_UNIQUEID" val="422"/>
</p:tagLst>
</file>

<file path=ppt/tags/tag215.xml><?xml version="1.0" encoding="utf-8"?>
<p:tagLst xmlns:p="http://schemas.openxmlformats.org/presentationml/2006/main">
  <p:tag name="AS_UNIQUEID" val="423"/>
</p:tagLst>
</file>

<file path=ppt/tags/tag216.xml><?xml version="1.0" encoding="utf-8"?>
<p:tagLst xmlns:p="http://schemas.openxmlformats.org/presentationml/2006/main">
  <p:tag name="AS_UNIQUEID" val="160"/>
</p:tagLst>
</file>

<file path=ppt/tags/tag217.xml><?xml version="1.0" encoding="utf-8"?>
<p:tagLst xmlns:p="http://schemas.openxmlformats.org/presentationml/2006/main">
  <p:tag name="AS_UNIQUEID" val="425"/>
</p:tagLst>
</file>

<file path=ppt/tags/tag218.xml><?xml version="1.0" encoding="utf-8"?>
<p:tagLst xmlns:p="http://schemas.openxmlformats.org/presentationml/2006/main">
  <p:tag name="AS_UNIQUEID" val="426"/>
</p:tagLst>
</file>

<file path=ppt/tags/tag219.xml><?xml version="1.0" encoding="utf-8"?>
<p:tagLst xmlns:p="http://schemas.openxmlformats.org/presentationml/2006/main">
  <p:tag name="AS_UNIQUEID" val="427"/>
</p:tagLst>
</file>

<file path=ppt/tags/tag22.xml><?xml version="1.0" encoding="utf-8"?>
<p:tagLst xmlns:p="http://schemas.openxmlformats.org/presentationml/2006/main">
  <p:tag name="AS_UNIQUEID" val="206"/>
</p:tagLst>
</file>

<file path=ppt/tags/tag220.xml><?xml version="1.0" encoding="utf-8"?>
<p:tagLst xmlns:p="http://schemas.openxmlformats.org/presentationml/2006/main">
  <p:tag name="AS_UNIQUEID" val="428"/>
</p:tagLst>
</file>

<file path=ppt/tags/tag221.xml><?xml version="1.0" encoding="utf-8"?>
<p:tagLst xmlns:p="http://schemas.openxmlformats.org/presentationml/2006/main">
  <p:tag name="AS_UNIQUEID" val="429"/>
</p:tagLst>
</file>

<file path=ppt/tags/tag222.xml><?xml version="1.0" encoding="utf-8"?>
<p:tagLst xmlns:p="http://schemas.openxmlformats.org/presentationml/2006/main">
  <p:tag name="AS_UNIQUEID" val="430"/>
</p:tagLst>
</file>

<file path=ppt/tags/tag223.xml><?xml version="1.0" encoding="utf-8"?>
<p:tagLst xmlns:p="http://schemas.openxmlformats.org/presentationml/2006/main">
  <p:tag name="AS_UNIQUEID" val="431"/>
</p:tagLst>
</file>

<file path=ppt/tags/tag224.xml><?xml version="1.0" encoding="utf-8"?>
<p:tagLst xmlns:p="http://schemas.openxmlformats.org/presentationml/2006/main">
  <p:tag name="AS_UNIQUEID" val="432"/>
</p:tagLst>
</file>

<file path=ppt/tags/tag225.xml><?xml version="1.0" encoding="utf-8"?>
<p:tagLst xmlns:p="http://schemas.openxmlformats.org/presentationml/2006/main">
  <p:tag name="AS_UNIQUEID" val="433"/>
</p:tagLst>
</file>

<file path=ppt/tags/tag226.xml><?xml version="1.0" encoding="utf-8"?>
<p:tagLst xmlns:p="http://schemas.openxmlformats.org/presentationml/2006/main">
  <p:tag name="AS_UNIQUEID" val="434"/>
</p:tagLst>
</file>

<file path=ppt/tags/tag227.xml><?xml version="1.0" encoding="utf-8"?>
<p:tagLst xmlns:p="http://schemas.openxmlformats.org/presentationml/2006/main">
  <p:tag name="AS_UNIQUEID" val="435"/>
</p:tagLst>
</file>

<file path=ppt/tags/tag228.xml><?xml version="1.0" encoding="utf-8"?>
<p:tagLst xmlns:p="http://schemas.openxmlformats.org/presentationml/2006/main">
  <p:tag name="AS_UNIQUEID" val="436"/>
</p:tagLst>
</file>

<file path=ppt/tags/tag229.xml><?xml version="1.0" encoding="utf-8"?>
<p:tagLst xmlns:p="http://schemas.openxmlformats.org/presentationml/2006/main">
  <p:tag name="AS_UNIQUEID" val="437"/>
</p:tagLst>
</file>

<file path=ppt/tags/tag23.xml><?xml version="1.0" encoding="utf-8"?>
<p:tagLst xmlns:p="http://schemas.openxmlformats.org/presentationml/2006/main">
  <p:tag name="AS_UNIQUEID" val="207"/>
</p:tagLst>
</file>

<file path=ppt/tags/tag230.xml><?xml version="1.0" encoding="utf-8"?>
<p:tagLst xmlns:p="http://schemas.openxmlformats.org/presentationml/2006/main">
  <p:tag name="AS_UNIQUEID" val="438"/>
</p:tagLst>
</file>

<file path=ppt/tags/tag231.xml><?xml version="1.0" encoding="utf-8"?>
<p:tagLst xmlns:p="http://schemas.openxmlformats.org/presentationml/2006/main">
  <p:tag name="AS_UNIQUEID" val="439"/>
</p:tagLst>
</file>

<file path=ppt/tags/tag232.xml><?xml version="1.0" encoding="utf-8"?>
<p:tagLst xmlns:p="http://schemas.openxmlformats.org/presentationml/2006/main">
  <p:tag name="AS_UNIQUEID" val="162"/>
</p:tagLst>
</file>

<file path=ppt/tags/tag233.xml><?xml version="1.0" encoding="utf-8"?>
<p:tagLst xmlns:p="http://schemas.openxmlformats.org/presentationml/2006/main">
  <p:tag name="AS_UNIQUEID" val="441"/>
</p:tagLst>
</file>

<file path=ppt/tags/tag234.xml><?xml version="1.0" encoding="utf-8"?>
<p:tagLst xmlns:p="http://schemas.openxmlformats.org/presentationml/2006/main">
  <p:tag name="AS_UNIQUEID" val="442"/>
</p:tagLst>
</file>

<file path=ppt/tags/tag235.xml><?xml version="1.0" encoding="utf-8"?>
<p:tagLst xmlns:p="http://schemas.openxmlformats.org/presentationml/2006/main">
  <p:tag name="AS_UNIQUEID" val="443"/>
</p:tagLst>
</file>

<file path=ppt/tags/tag236.xml><?xml version="1.0" encoding="utf-8"?>
<p:tagLst xmlns:p="http://schemas.openxmlformats.org/presentationml/2006/main">
  <p:tag name="AS_UNIQUEID" val="444"/>
</p:tagLst>
</file>

<file path=ppt/tags/tag237.xml><?xml version="1.0" encoding="utf-8"?>
<p:tagLst xmlns:p="http://schemas.openxmlformats.org/presentationml/2006/main">
  <p:tag name="AS_UNIQUEID" val="445"/>
</p:tagLst>
</file>

<file path=ppt/tags/tag238.xml><?xml version="1.0" encoding="utf-8"?>
<p:tagLst xmlns:p="http://schemas.openxmlformats.org/presentationml/2006/main">
  <p:tag name="AS_UNIQUEID" val="446"/>
</p:tagLst>
</file>

<file path=ppt/tags/tag239.xml><?xml version="1.0" encoding="utf-8"?>
<p:tagLst xmlns:p="http://schemas.openxmlformats.org/presentationml/2006/main">
  <p:tag name="AS_UNIQUEID" val="447"/>
</p:tagLst>
</file>

<file path=ppt/tags/tag24.xml><?xml version="1.0" encoding="utf-8"?>
<p:tagLst xmlns:p="http://schemas.openxmlformats.org/presentationml/2006/main">
  <p:tag name="AS_UNIQUEID" val="208"/>
</p:tagLst>
</file>

<file path=ppt/tags/tag240.xml><?xml version="1.0" encoding="utf-8"?>
<p:tagLst xmlns:p="http://schemas.openxmlformats.org/presentationml/2006/main">
  <p:tag name="AS_UNIQUEID" val="448"/>
</p:tagLst>
</file>

<file path=ppt/tags/tag241.xml><?xml version="1.0" encoding="utf-8"?>
<p:tagLst xmlns:p="http://schemas.openxmlformats.org/presentationml/2006/main">
  <p:tag name="AS_UNIQUEID" val="449"/>
</p:tagLst>
</file>

<file path=ppt/tags/tag242.xml><?xml version="1.0" encoding="utf-8"?>
<p:tagLst xmlns:p="http://schemas.openxmlformats.org/presentationml/2006/main">
  <p:tag name="AS_UNIQUEID" val="450"/>
</p:tagLst>
</file>

<file path=ppt/tags/tag243.xml><?xml version="1.0" encoding="utf-8"?>
<p:tagLst xmlns:p="http://schemas.openxmlformats.org/presentationml/2006/main">
  <p:tag name="AS_UNIQUEID" val="451"/>
</p:tagLst>
</file>

<file path=ppt/tags/tag244.xml><?xml version="1.0" encoding="utf-8"?>
<p:tagLst xmlns:p="http://schemas.openxmlformats.org/presentationml/2006/main">
  <p:tag name="AS_UNIQUEID" val="452"/>
</p:tagLst>
</file>

<file path=ppt/tags/tag245.xml><?xml version="1.0" encoding="utf-8"?>
<p:tagLst xmlns:p="http://schemas.openxmlformats.org/presentationml/2006/main">
  <p:tag name="AS_UNIQUEID" val="453"/>
</p:tagLst>
</file>

<file path=ppt/tags/tag246.xml><?xml version="1.0" encoding="utf-8"?>
<p:tagLst xmlns:p="http://schemas.openxmlformats.org/presentationml/2006/main">
  <p:tag name="AS_UNIQUEID" val="454"/>
</p:tagLst>
</file>

<file path=ppt/tags/tag247.xml><?xml version="1.0" encoding="utf-8"?>
<p:tagLst xmlns:p="http://schemas.openxmlformats.org/presentationml/2006/main">
  <p:tag name="AS_UNIQUEID" val="455"/>
</p:tagLst>
</file>

<file path=ppt/tags/tag248.xml><?xml version="1.0" encoding="utf-8"?>
<p:tagLst xmlns:p="http://schemas.openxmlformats.org/presentationml/2006/main">
  <p:tag name="AS_UNIQUEID" val="456"/>
</p:tagLst>
</file>

<file path=ppt/tags/tag249.xml><?xml version="1.0" encoding="utf-8"?>
<p:tagLst xmlns:p="http://schemas.openxmlformats.org/presentationml/2006/main">
  <p:tag name="AS_UNIQUEID" val="457"/>
</p:tagLst>
</file>

<file path=ppt/tags/tag25.xml><?xml version="1.0" encoding="utf-8"?>
<p:tagLst xmlns:p="http://schemas.openxmlformats.org/presentationml/2006/main">
  <p:tag name="AS_UNIQUEID" val="209"/>
</p:tagLst>
</file>

<file path=ppt/tags/tag250.xml><?xml version="1.0" encoding="utf-8"?>
<p:tagLst xmlns:p="http://schemas.openxmlformats.org/presentationml/2006/main">
  <p:tag name="AS_UNIQUEID" val="458"/>
</p:tagLst>
</file>

<file path=ppt/tags/tag251.xml><?xml version="1.0" encoding="utf-8"?>
<p:tagLst xmlns:p="http://schemas.openxmlformats.org/presentationml/2006/main">
  <p:tag name="AS_UNIQUEID" val="459"/>
</p:tagLst>
</file>

<file path=ppt/tags/tag252.xml><?xml version="1.0" encoding="utf-8"?>
<p:tagLst xmlns:p="http://schemas.openxmlformats.org/presentationml/2006/main">
  <p:tag name="AS_UNIQUEID" val="460"/>
</p:tagLst>
</file>

<file path=ppt/tags/tag253.xml><?xml version="1.0" encoding="utf-8"?>
<p:tagLst xmlns:p="http://schemas.openxmlformats.org/presentationml/2006/main">
  <p:tag name="AS_UNIQUEID" val="461"/>
</p:tagLst>
</file>

<file path=ppt/tags/tag254.xml><?xml version="1.0" encoding="utf-8"?>
<p:tagLst xmlns:p="http://schemas.openxmlformats.org/presentationml/2006/main">
  <p:tag name="AS_UNIQUEID" val="462"/>
</p:tagLst>
</file>

<file path=ppt/tags/tag255.xml><?xml version="1.0" encoding="utf-8"?>
<p:tagLst xmlns:p="http://schemas.openxmlformats.org/presentationml/2006/main">
  <p:tag name="AS_UNIQUEID" val="463"/>
</p:tagLst>
</file>

<file path=ppt/tags/tag256.xml><?xml version="1.0" encoding="utf-8"?>
<p:tagLst xmlns:p="http://schemas.openxmlformats.org/presentationml/2006/main">
  <p:tag name="AS_UNIQUEID" val="464"/>
</p:tagLst>
</file>

<file path=ppt/tags/tag257.xml><?xml version="1.0" encoding="utf-8"?>
<p:tagLst xmlns:p="http://schemas.openxmlformats.org/presentationml/2006/main">
  <p:tag name="AS_UNIQUEID" val="465"/>
</p:tagLst>
</file>

<file path=ppt/tags/tag258.xml><?xml version="1.0" encoding="utf-8"?>
<p:tagLst xmlns:p="http://schemas.openxmlformats.org/presentationml/2006/main">
  <p:tag name="AS_UNIQUEID" val="466"/>
</p:tagLst>
</file>

<file path=ppt/tags/tag259.xml><?xml version="1.0" encoding="utf-8"?>
<p:tagLst xmlns:p="http://schemas.openxmlformats.org/presentationml/2006/main">
  <p:tag name="AS_UNIQUEID" val="468"/>
</p:tagLst>
</file>

<file path=ppt/tags/tag26.xml><?xml version="1.0" encoding="utf-8"?>
<p:tagLst xmlns:p="http://schemas.openxmlformats.org/presentationml/2006/main">
  <p:tag name="AS_UNIQUEID" val="210"/>
</p:tagLst>
</file>

<file path=ppt/tags/tag260.xml><?xml version="1.0" encoding="utf-8"?>
<p:tagLst xmlns:p="http://schemas.openxmlformats.org/presentationml/2006/main">
  <p:tag name="AS_UNIQUEID" val="469"/>
</p:tagLst>
</file>

<file path=ppt/tags/tag261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262.xml><?xml version="1.0" encoding="utf-8"?>
<p:tagLst xmlns:p="http://schemas.openxmlformats.org/presentationml/2006/main">
  <p:tag name="AS_UNIQUEID" val="471"/>
</p:tagLst>
</file>

<file path=ppt/tags/tag263.xml><?xml version="1.0" encoding="utf-8"?>
<p:tagLst xmlns:p="http://schemas.openxmlformats.org/presentationml/2006/main">
  <p:tag name="AS_UNIQUEID" val="472"/>
</p:tagLst>
</file>

<file path=ppt/tags/tag264.xml><?xml version="1.0" encoding="utf-8"?>
<p:tagLst xmlns:p="http://schemas.openxmlformats.org/presentationml/2006/main">
  <p:tag name="AS_UNIQUEID" val="474"/>
</p:tagLst>
</file>

<file path=ppt/tags/tag265.xml><?xml version="1.0" encoding="utf-8"?>
<p:tagLst xmlns:p="http://schemas.openxmlformats.org/presentationml/2006/main">
  <p:tag name="AS_UNIQUEID" val="475"/>
</p:tagLst>
</file>

<file path=ppt/tags/tag266.xml><?xml version="1.0" encoding="utf-8"?>
<p:tagLst xmlns:p="http://schemas.openxmlformats.org/presentationml/2006/main">
  <p:tag name="AS_UNIQUEID" val="476"/>
</p:tagLst>
</file>

<file path=ppt/tags/tag267.xml><?xml version="1.0" encoding="utf-8"?>
<p:tagLst xmlns:p="http://schemas.openxmlformats.org/presentationml/2006/main">
  <p:tag name="AS_UNIQUEID" val="477"/>
</p:tagLst>
</file>

<file path=ppt/tags/tag268.xml><?xml version="1.0" encoding="utf-8"?>
<p:tagLst xmlns:p="http://schemas.openxmlformats.org/presentationml/2006/main">
  <p:tag name="AS_UNIQUEID" val="478"/>
</p:tagLst>
</file>

<file path=ppt/tags/tag269.xml><?xml version="1.0" encoding="utf-8"?>
<p:tagLst xmlns:p="http://schemas.openxmlformats.org/presentationml/2006/main">
  <p:tag name="AS_UNIQUEID" val="479"/>
</p:tagLst>
</file>

<file path=ppt/tags/tag27.xml><?xml version="1.0" encoding="utf-8"?>
<p:tagLst xmlns:p="http://schemas.openxmlformats.org/presentationml/2006/main">
  <p:tag name="AS_UNIQUEID" val="211"/>
</p:tagLst>
</file>

<file path=ppt/tags/tag270.xml><?xml version="1.0" encoding="utf-8"?>
<p:tagLst xmlns:p="http://schemas.openxmlformats.org/presentationml/2006/main">
  <p:tag name="AS_UNIQUEID" val="480"/>
</p:tagLst>
</file>

<file path=ppt/tags/tag271.xml><?xml version="1.0" encoding="utf-8"?>
<p:tagLst xmlns:p="http://schemas.openxmlformats.org/presentationml/2006/main">
  <p:tag name="AS_UNIQUEID" val="481"/>
</p:tagLst>
</file>

<file path=ppt/tags/tag272.xml><?xml version="1.0" encoding="utf-8"?>
<p:tagLst xmlns:p="http://schemas.openxmlformats.org/presentationml/2006/main">
  <p:tag name="AS_UNIQUEID" val="482"/>
</p:tagLst>
</file>

<file path=ppt/tags/tag273.xml><?xml version="1.0" encoding="utf-8"?>
<p:tagLst xmlns:p="http://schemas.openxmlformats.org/presentationml/2006/main">
  <p:tag name="AS_UNIQUEID" val="483"/>
</p:tagLst>
</file>

<file path=ppt/tags/tag274.xml><?xml version="1.0" encoding="utf-8"?>
<p:tagLst xmlns:p="http://schemas.openxmlformats.org/presentationml/2006/main">
  <p:tag name="AS_UNIQUEID" val="484"/>
</p:tagLst>
</file>

<file path=ppt/tags/tag275.xml><?xml version="1.0" encoding="utf-8"?>
<p:tagLst xmlns:p="http://schemas.openxmlformats.org/presentationml/2006/main">
  <p:tag name="AS_UNIQUEID" val="485"/>
</p:tagLst>
</file>

<file path=ppt/tags/tag276.xml><?xml version="1.0" encoding="utf-8"?>
<p:tagLst xmlns:p="http://schemas.openxmlformats.org/presentationml/2006/main">
  <p:tag name="AS_UNIQUEID" val="486"/>
</p:tagLst>
</file>

<file path=ppt/tags/tag277.xml><?xml version="1.0" encoding="utf-8"?>
<p:tagLst xmlns:p="http://schemas.openxmlformats.org/presentationml/2006/main">
  <p:tag name="AS_UNIQUEID" val="487"/>
</p:tagLst>
</file>

<file path=ppt/tags/tag278.xml><?xml version="1.0" encoding="utf-8"?>
<p:tagLst xmlns:p="http://schemas.openxmlformats.org/presentationml/2006/main">
  <p:tag name="AS_UNIQUEID" val="488"/>
</p:tagLst>
</file>

<file path=ppt/tags/tag279.xml><?xml version="1.0" encoding="utf-8"?>
<p:tagLst xmlns:p="http://schemas.openxmlformats.org/presentationml/2006/main">
  <p:tag name="AS_UNIQUEID" val="489"/>
</p:tagLst>
</file>

<file path=ppt/tags/tag28.xml><?xml version="1.0" encoding="utf-8"?>
<p:tagLst xmlns:p="http://schemas.openxmlformats.org/presentationml/2006/main">
  <p:tag name="AS_UNIQUEID" val="212"/>
</p:tagLst>
</file>

<file path=ppt/tags/tag280.xml><?xml version="1.0" encoding="utf-8"?>
<p:tagLst xmlns:p="http://schemas.openxmlformats.org/presentationml/2006/main">
  <p:tag name="AS_UNIQUEID" val="490"/>
</p:tagLst>
</file>

<file path=ppt/tags/tag281.xml><?xml version="1.0" encoding="utf-8"?>
<p:tagLst xmlns:p="http://schemas.openxmlformats.org/presentationml/2006/main">
  <p:tag name="AS_UNIQUEID" val="491"/>
</p:tagLst>
</file>

<file path=ppt/tags/tag282.xml><?xml version="1.0" encoding="utf-8"?>
<p:tagLst xmlns:p="http://schemas.openxmlformats.org/presentationml/2006/main">
  <p:tag name="AS_UNIQUEID" val="492"/>
</p:tagLst>
</file>

<file path=ppt/tags/tag283.xml><?xml version="1.0" encoding="utf-8"?>
<p:tagLst xmlns:p="http://schemas.openxmlformats.org/presentationml/2006/main">
  <p:tag name="AS_UNIQUEID" val="493"/>
</p:tagLst>
</file>

<file path=ppt/tags/tag284.xml><?xml version="1.0" encoding="utf-8"?>
<p:tagLst xmlns:p="http://schemas.openxmlformats.org/presentationml/2006/main">
  <p:tag name="AS_UNIQUEID" val="494"/>
</p:tagLst>
</file>

<file path=ppt/tags/tag285.xml><?xml version="1.0" encoding="utf-8"?>
<p:tagLst xmlns:p="http://schemas.openxmlformats.org/presentationml/2006/main">
  <p:tag name="AS_UNIQUEID" val="495"/>
</p:tagLst>
</file>

<file path=ppt/tags/tag286.xml><?xml version="1.0" encoding="utf-8"?>
<p:tagLst xmlns:p="http://schemas.openxmlformats.org/presentationml/2006/main">
  <p:tag name="AS_UNIQUEID" val="496"/>
</p:tagLst>
</file>

<file path=ppt/tags/tag287.xml><?xml version="1.0" encoding="utf-8"?>
<p:tagLst xmlns:p="http://schemas.openxmlformats.org/presentationml/2006/main">
  <p:tag name="AS_UNIQUEID" val="497"/>
</p:tagLst>
</file>

<file path=ppt/tags/tag288.xml><?xml version="1.0" encoding="utf-8"?>
<p:tagLst xmlns:p="http://schemas.openxmlformats.org/presentationml/2006/main">
  <p:tag name="AS_UNIQUEID" val="498"/>
</p:tagLst>
</file>

<file path=ppt/tags/tag289.xml><?xml version="1.0" encoding="utf-8"?>
<p:tagLst xmlns:p="http://schemas.openxmlformats.org/presentationml/2006/main">
  <p:tag name="AS_UNIQUEID" val="499"/>
</p:tagLst>
</file>

<file path=ppt/tags/tag29.xml><?xml version="1.0" encoding="utf-8"?>
<p:tagLst xmlns:p="http://schemas.openxmlformats.org/presentationml/2006/main">
  <p:tag name="AS_UNIQUEID" val="213"/>
</p:tagLst>
</file>

<file path=ppt/tags/tag290.xml><?xml version="1.0" encoding="utf-8"?>
<p:tagLst xmlns:p="http://schemas.openxmlformats.org/presentationml/2006/main">
  <p:tag name="AS_UNIQUEID" val="164"/>
</p:tagLst>
</file>

<file path=ppt/tags/tag291.xml><?xml version="1.0" encoding="utf-8"?>
<p:tagLst xmlns:p="http://schemas.openxmlformats.org/presentationml/2006/main">
  <p:tag name="AS_UNIQUEID" val="501"/>
</p:tagLst>
</file>

<file path=ppt/tags/tag292.xml><?xml version="1.0" encoding="utf-8"?>
<p:tagLst xmlns:p="http://schemas.openxmlformats.org/presentationml/2006/main">
  <p:tag name="AS_UNIQUEID" val="502"/>
</p:tagLst>
</file>

<file path=ppt/tags/tag293.xml><?xml version="1.0" encoding="utf-8"?>
<p:tagLst xmlns:p="http://schemas.openxmlformats.org/presentationml/2006/main">
  <p:tag name="AS_UNIQUEID" val="503"/>
</p:tagLst>
</file>

<file path=ppt/tags/tag294.xml><?xml version="1.0" encoding="utf-8"?>
<p:tagLst xmlns:p="http://schemas.openxmlformats.org/presentationml/2006/main">
  <p:tag name="AS_UNIQUEID" val="504"/>
</p:tagLst>
</file>

<file path=ppt/tags/tag295.xml><?xml version="1.0" encoding="utf-8"?>
<p:tagLst xmlns:p="http://schemas.openxmlformats.org/presentationml/2006/main">
  <p:tag name="AS_UNIQUEID" val="505"/>
</p:tagLst>
</file>

<file path=ppt/tags/tag296.xml><?xml version="1.0" encoding="utf-8"?>
<p:tagLst xmlns:p="http://schemas.openxmlformats.org/presentationml/2006/main">
  <p:tag name="AS_UNIQUEID" val="506"/>
</p:tagLst>
</file>

<file path=ppt/tags/tag297.xml><?xml version="1.0" encoding="utf-8"?>
<p:tagLst xmlns:p="http://schemas.openxmlformats.org/presentationml/2006/main">
  <p:tag name="AS_UNIQUEID" val="507"/>
</p:tagLst>
</file>

<file path=ppt/tags/tag298.xml><?xml version="1.0" encoding="utf-8"?>
<p:tagLst xmlns:p="http://schemas.openxmlformats.org/presentationml/2006/main">
  <p:tag name="AS_UNIQUEID" val="508"/>
</p:tagLst>
</file>

<file path=ppt/tags/tag299.xml><?xml version="1.0" encoding="utf-8"?>
<p:tagLst xmlns:p="http://schemas.openxmlformats.org/presentationml/2006/main">
  <p:tag name="AS_UNIQUEID" val="509"/>
</p:tagLst>
</file>

<file path=ppt/tags/tag3.xml><?xml version="1.0" encoding="utf-8"?>
<p:tagLst xmlns:p="http://schemas.openxmlformats.org/presentationml/2006/main">
  <p:tag name="AS_UNIQUEID" val="183"/>
</p:tagLst>
</file>

<file path=ppt/tags/tag30.xml><?xml version="1.0" encoding="utf-8"?>
<p:tagLst xmlns:p="http://schemas.openxmlformats.org/presentationml/2006/main">
  <p:tag name="AS_UNIQUEID" val="215"/>
</p:tagLst>
</file>

<file path=ppt/tags/tag300.xml><?xml version="1.0" encoding="utf-8"?>
<p:tagLst xmlns:p="http://schemas.openxmlformats.org/presentationml/2006/main">
  <p:tag name="AS_UNIQUEID" val="510"/>
</p:tagLst>
</file>

<file path=ppt/tags/tag301.xml><?xml version="1.0" encoding="utf-8"?>
<p:tagLst xmlns:p="http://schemas.openxmlformats.org/presentationml/2006/main">
  <p:tag name="AS_UNIQUEID" val="511"/>
</p:tagLst>
</file>

<file path=ppt/tags/tag302.xml><?xml version="1.0" encoding="utf-8"?>
<p:tagLst xmlns:p="http://schemas.openxmlformats.org/presentationml/2006/main">
  <p:tag name="AS_UNIQUEID" val="512"/>
</p:tagLst>
</file>

<file path=ppt/tags/tag303.xml><?xml version="1.0" encoding="utf-8"?>
<p:tagLst xmlns:p="http://schemas.openxmlformats.org/presentationml/2006/main">
  <p:tag name="AS_UNIQUEID" val="513"/>
</p:tagLst>
</file>

<file path=ppt/tags/tag304.xml><?xml version="1.0" encoding="utf-8"?>
<p:tagLst xmlns:p="http://schemas.openxmlformats.org/presentationml/2006/main">
  <p:tag name="AS_UNIQUEID" val="514"/>
</p:tagLst>
</file>

<file path=ppt/tags/tag305.xml><?xml version="1.0" encoding="utf-8"?>
<p:tagLst xmlns:p="http://schemas.openxmlformats.org/presentationml/2006/main">
  <p:tag name="AS_UNIQUEID" val="515"/>
</p:tagLst>
</file>

<file path=ppt/tags/tag306.xml><?xml version="1.0" encoding="utf-8"?>
<p:tagLst xmlns:p="http://schemas.openxmlformats.org/presentationml/2006/main">
  <p:tag name="AS_UNIQUEID" val="516"/>
</p:tagLst>
</file>

<file path=ppt/tags/tag307.xml><?xml version="1.0" encoding="utf-8"?>
<p:tagLst xmlns:p="http://schemas.openxmlformats.org/presentationml/2006/main">
  <p:tag name="AS_UNIQUEID" val="517"/>
</p:tagLst>
</file>

<file path=ppt/tags/tag308.xml><?xml version="1.0" encoding="utf-8"?>
<p:tagLst xmlns:p="http://schemas.openxmlformats.org/presentationml/2006/main">
  <p:tag name="AS_UNIQUEID" val="518"/>
</p:tagLst>
</file>

<file path=ppt/tags/tag309.xml><?xml version="1.0" encoding="utf-8"?>
<p:tagLst xmlns:p="http://schemas.openxmlformats.org/presentationml/2006/main">
  <p:tag name="AS_UNIQUEID" val="519"/>
</p:tagLst>
</file>

<file path=ppt/tags/tag31.xml><?xml version="1.0" encoding="utf-8"?>
<p:tagLst xmlns:p="http://schemas.openxmlformats.org/presentationml/2006/main">
  <p:tag name="AS_UNIQUEID" val="216"/>
</p:tagLst>
</file>

<file path=ppt/tags/tag310.xml><?xml version="1.0" encoding="utf-8"?>
<p:tagLst xmlns:p="http://schemas.openxmlformats.org/presentationml/2006/main">
  <p:tag name="AS_UNIQUEID" val="520"/>
</p:tagLst>
</file>

<file path=ppt/tags/tag311.xml><?xml version="1.0" encoding="utf-8"?>
<p:tagLst xmlns:p="http://schemas.openxmlformats.org/presentationml/2006/main">
  <p:tag name="AS_UNIQUEID" val="521"/>
</p:tagLst>
</file>

<file path=ppt/tags/tag312.xml><?xml version="1.0" encoding="utf-8"?>
<p:tagLst xmlns:p="http://schemas.openxmlformats.org/presentationml/2006/main">
  <p:tag name="AS_UNIQUEID" val="522"/>
</p:tagLst>
</file>

<file path=ppt/tags/tag313.xml><?xml version="1.0" encoding="utf-8"?>
<p:tagLst xmlns:p="http://schemas.openxmlformats.org/presentationml/2006/main">
  <p:tag name="AS_UNIQUEID" val="523"/>
</p:tagLst>
</file>

<file path=ppt/tags/tag314.xml><?xml version="1.0" encoding="utf-8"?>
<p:tagLst xmlns:p="http://schemas.openxmlformats.org/presentationml/2006/main">
  <p:tag name="AS_UNIQUEID" val="524"/>
</p:tagLst>
</file>

<file path=ppt/tags/tag315.xml><?xml version="1.0" encoding="utf-8"?>
<p:tagLst xmlns:p="http://schemas.openxmlformats.org/presentationml/2006/main">
  <p:tag name="AS_UNIQUEID" val="525"/>
</p:tagLst>
</file>

<file path=ppt/tags/tag316.xml><?xml version="1.0" encoding="utf-8"?>
<p:tagLst xmlns:p="http://schemas.openxmlformats.org/presentationml/2006/main">
  <p:tag name="AS_UNIQUEID" val="526"/>
</p:tagLst>
</file>

<file path=ppt/tags/tag317.xml><?xml version="1.0" encoding="utf-8"?>
<p:tagLst xmlns:p="http://schemas.openxmlformats.org/presentationml/2006/main">
  <p:tag name="AS_UNIQUEID" val="166"/>
</p:tagLst>
</file>

<file path=ppt/tags/tag318.xml><?xml version="1.0" encoding="utf-8"?>
<p:tagLst xmlns:p="http://schemas.openxmlformats.org/presentationml/2006/main">
  <p:tag name="AS_UNIQUEID" val="528"/>
</p:tagLst>
</file>

<file path=ppt/tags/tag319.xml><?xml version="1.0" encoding="utf-8"?>
<p:tagLst xmlns:p="http://schemas.openxmlformats.org/presentationml/2006/main">
  <p:tag name="AS_UNIQUEID" val="529"/>
</p:tagLst>
</file>

<file path=ppt/tags/tag32.xml><?xml version="1.0" encoding="utf-8"?>
<p:tagLst xmlns:p="http://schemas.openxmlformats.org/presentationml/2006/main">
  <p:tag name="AS_UNIQUEID" val="217"/>
</p:tagLst>
</file>

<file path=ppt/tags/tag320.xml><?xml version="1.0" encoding="utf-8"?>
<p:tagLst xmlns:p="http://schemas.openxmlformats.org/presentationml/2006/main">
  <p:tag name="AS_UNIQUEID" val="530"/>
  <p:tag name="KSO_WM_ASSEMBLE_CHIP_INDEX" val="265cdf7f627a4579862fa5c366ee06c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89525ba61ec3b55284831f"/>
  <p:tag name="KSO_WM_CHIP_XID" val="5f89525ba61ec3b552848324"/>
  <p:tag name="KSO_WM_SLIDE_BACKGROUND_TYPE" val="leftRight"/>
  <p:tag name="KSO_WM_TAG_VERSION" val="1.0"/>
  <p:tag name="KSO_WM_TEMPLATE_CATEGORY" val="chip"/>
  <p:tag name="KSO_WM_TEMPLATE_INDEX" val="20186505"/>
  <p:tag name="KSO_WM_UNIT_COMPATIBLE" val="0"/>
  <p:tag name="KSO_WM_UNIT_DEC_AREA_ID" val="a43f7ab3f73b455ca6880935c6721a87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86505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p="http://schemas.openxmlformats.org/presentationml/2006/main">
  <p:tag name="AS_UNIQUEID" val="531"/>
  <p:tag name="KSO_WM_ASSEMBLE_CHIP_INDEX" val="7f8ad25d51e24e1fa26199b4da53c79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ae4054ed1e2fb80f34"/>
  <p:tag name="KSO_WM_TEMPLATE_ASSEMBLE_XID" val="60656fae4054ed1e2fb80f34"/>
  <p:tag name="KSO_WM_TEMPLATE_CATEGORY" val="diagram"/>
  <p:tag name="KSO_WM_TEMPLATE_INDEX" val="20216522"/>
  <p:tag name="KSO_WM_UNIT_BLOCK" val="0"/>
  <p:tag name="KSO_WM_UNIT_COMPATIBLE" val="0"/>
  <p:tag name="KSO_WM_UNIT_DEC_AREA_ID" val="2af46ca543b74f768a636ea0522faf4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52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322.xml><?xml version="1.0" encoding="utf-8"?>
<p:tagLst xmlns:p="http://schemas.openxmlformats.org/presentationml/2006/main">
  <p:tag name="AS_UNIQUEID" val="532"/>
  <p:tag name="KSO_WM_ASSEMBLE_CHIP_INDEX" val="80450321432640f8892d244d0096d2b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ae4054ed1e2fb80f34"/>
  <p:tag name="KSO_WM_TEMPLATE_ASSEMBLE_XID" val="60656fae4054ed1e2fb80f34"/>
  <p:tag name="KSO_WM_TEMPLATE_CATEGORY" val="diagram"/>
  <p:tag name="KSO_WM_TEMPLATE_INDEX" val="20216522"/>
  <p:tag name="KSO_WM_UNIT_BLOCK" val="0"/>
  <p:tag name="KSO_WM_UNIT_COMPATIBLE" val="0"/>
  <p:tag name="KSO_WM_UNIT_DEC_AREA_ID" val="15ad241fb0fd437f9262221cecb3be7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522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4"/>
</p:tagLst>
</file>

<file path=ppt/tags/tag323.xml><?xml version="1.0" encoding="utf-8"?>
<p:tagLst xmlns:p="http://schemas.openxmlformats.org/presentationml/2006/main">
  <p:tag name="AS_UNIQUEID" val="534"/>
</p:tagLst>
</file>

<file path=ppt/tags/tag324.xml><?xml version="1.0" encoding="utf-8"?>
<p:tagLst xmlns:p="http://schemas.openxmlformats.org/presentationml/2006/main">
  <p:tag name="AS_UNIQUEID" val="535"/>
</p:tagLst>
</file>

<file path=ppt/tags/tag325.xml><?xml version="1.0" encoding="utf-8"?>
<p:tagLst xmlns:p="http://schemas.openxmlformats.org/presentationml/2006/main">
  <p:tag name="AS_UNIQUEID" val="536"/>
  <p:tag name="KSO_WM_ASSEMBLE_CHIP_INDEX" val="f7064464d6d849358044cff57adfe873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644054ed1e2fb7f7ab"/>
  <p:tag name="KSO_WM_TEMPLATE_ASSEMBLE_XID" val="60656e644054ed1e2fb7f7ab"/>
  <p:tag name="KSO_WM_TEMPLATE_CATEGORY" val="diagram"/>
  <p:tag name="KSO_WM_TEMPLATE_INDEX" val="20207315"/>
  <p:tag name="KSO_WM_UNIT_BLOCK" val="0"/>
  <p:tag name="KSO_WM_UNIT_COMPATIBLE" val="0"/>
  <p:tag name="KSO_WM_UNIT_DEC_AREA_ID" val="005710ce106a4775aba5c3f10bd645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326.xml><?xml version="1.0" encoding="utf-8"?>
<p:tagLst xmlns:p="http://schemas.openxmlformats.org/presentationml/2006/main">
  <p:tag name="AS_UNIQUEID" val="538"/>
</p:tagLst>
</file>

<file path=ppt/tags/tag327.xml><?xml version="1.0" encoding="utf-8"?>
<p:tagLst xmlns:p="http://schemas.openxmlformats.org/presentationml/2006/main">
  <p:tag name="AS_UNIQUEID" val="539"/>
</p:tagLst>
</file>

<file path=ppt/tags/tag328.xml><?xml version="1.0" encoding="utf-8"?>
<p:tagLst xmlns:p="http://schemas.openxmlformats.org/presentationml/2006/main">
  <p:tag name="AS_UNIQUEID" val="540"/>
  <p:tag name="KSO_WM_BEAUTIFY_FLAG" val="#wm#"/>
  <p:tag name="KSO_WM_SLIDE_BACKGROUND_TYPE" val="leftRight"/>
  <p:tag name="KSO_WM_SLIDE_BK_DARK_LIGHT" val="2"/>
  <p:tag name="KSO_WM_TAG_VERSION" val="1.0"/>
  <p:tag name="KSO_WM_TEMPLATE_ASSEMBLE_GROUPID" val="606570064054ed1e2fb813c9"/>
  <p:tag name="KSO_WM_TEMPLATE_ASSEMBLE_XID" val="606570064054ed1e2fb813c9"/>
  <p:tag name="KSO_WM_TEMPLATE_CATEGORY" val="diagram"/>
  <p:tag name="KSO_WM_TEMPLATE_INDEX" val="2021600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600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50"/>
</p:tagLst>
</file>

<file path=ppt/tags/tag329.xml><?xml version="1.0" encoding="utf-8"?>
<p:tagLst xmlns:p="http://schemas.openxmlformats.org/presentationml/2006/main">
  <p:tag name="AS_UNIQUEID" val="541"/>
  <p:tag name="KSO_WM_ASSEMBLE_CHIP_INDEX" val="5c61a7c518be48a8bad20afc5aa68a5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064054ed1e2fb813c9"/>
  <p:tag name="KSO_WM_TEMPLATE_ASSEMBLE_XID" val="606570064054ed1e2fb813c9"/>
  <p:tag name="KSO_WM_TEMPLATE_CATEGORY" val="diagram"/>
  <p:tag name="KSO_WM_TEMPLATE_INDEX" val="20216005"/>
  <p:tag name="KSO_WM_UNIT_BLOCK" val="0"/>
  <p:tag name="KSO_WM_UNIT_COMPATIBLE" val="0"/>
  <p:tag name="KSO_WM_UNIT_DEC_AREA_ID" val="570c7f67b7ea4f60a55411cd71405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005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33.xml><?xml version="1.0" encoding="utf-8"?>
<p:tagLst xmlns:p="http://schemas.openxmlformats.org/presentationml/2006/main">
  <p:tag name="AS_UNIQUEID" val="218"/>
</p:tagLst>
</file>

<file path=ppt/tags/tag330.xml><?xml version="1.0" encoding="utf-8"?>
<p:tagLst xmlns:p="http://schemas.openxmlformats.org/presentationml/2006/main">
  <p:tag name="AS_UNIQUEID" val="542"/>
  <p:tag name="KSO_WM_ASSEMBLE_CHIP_INDEX" val="c922479020ae4f4689edb338d585fbd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064054ed1e2fb813c9"/>
  <p:tag name="KSO_WM_TEMPLATE_ASSEMBLE_XID" val="606570064054ed1e2fb813c9"/>
  <p:tag name="KSO_WM_TEMPLATE_CATEGORY" val="diagram"/>
  <p:tag name="KSO_WM_TEMPLATE_INDEX" val="20216005"/>
  <p:tag name="KSO_WM_UNIT_BLOCK" val="0"/>
  <p:tag name="KSO_WM_UNIT_COMPATIBLE" val="0"/>
  <p:tag name="KSO_WM_UNIT_DEC_AREA_ID" val="c500122a7bf443fbb8861e75dad5abe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00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0"/>
</p:tagLst>
</file>

<file path=ppt/tags/tag331.xml><?xml version="1.0" encoding="utf-8"?>
<p:tagLst xmlns:p="http://schemas.openxmlformats.org/presentationml/2006/main">
  <p:tag name="AS_UNIQUEID" val="544"/>
</p:tagLst>
</file>

<file path=ppt/tags/tag332.xml><?xml version="1.0" encoding="utf-8"?>
<p:tagLst xmlns:p="http://schemas.openxmlformats.org/presentationml/2006/main">
  <p:tag name="AS_UNIQUEID" val="545"/>
</p:tagLst>
</file>

<file path=ppt/tags/tag333.xml><?xml version="1.0" encoding="utf-8"?>
<p:tagLst xmlns:p="http://schemas.openxmlformats.org/presentationml/2006/main">
  <p:tag name="AS_UNIQUEID" val="546"/>
  <p:tag name="KSO_WM_ASSEMBLE_CHIP_INDEX" val="ff7d2160ef064691979e787d147d2e4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a4054ed1e2fb7f9a0"/>
  <p:tag name="KSO_WM_TEMPLATE_ASSEMBLE_XID" val="60656e7a4054ed1e2fb7f9a0"/>
  <p:tag name="KSO_WM_TEMPLATE_CATEGORY" val="diagram"/>
  <p:tag name="KSO_WM_TEMPLATE_INDEX" val="20208604"/>
  <p:tag name="KSO_WM_UNIT_BLOCK" val="0"/>
  <p:tag name="KSO_WM_UNIT_COMPATIBLE" val="0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88"/>
</p:tagLst>
</file>

<file path=ppt/tags/tag334.xml><?xml version="1.0" encoding="utf-8"?>
<p:tagLst xmlns:p="http://schemas.openxmlformats.org/presentationml/2006/main">
  <p:tag name="AS_UNIQUEID" val="548"/>
</p:tagLst>
</file>

<file path=ppt/tags/tag335.xml><?xml version="1.0" encoding="utf-8"?>
<p:tagLst xmlns:p="http://schemas.openxmlformats.org/presentationml/2006/main">
  <p:tag name="AS_UNIQUEID" val="549"/>
</p:tagLst>
</file>

<file path=ppt/tags/tag336.xml><?xml version="1.0" encoding="utf-8"?>
<p:tagLst xmlns:p="http://schemas.openxmlformats.org/presentationml/2006/main">
  <p:tag name="AS_UNIQUEID" val="550"/>
</p:tagLst>
</file>

<file path=ppt/tags/tag337.xml><?xml version="1.0" encoding="utf-8"?>
<p:tagLst xmlns:p="http://schemas.openxmlformats.org/presentationml/2006/main">
  <p:tag name="AS_UNIQUEID" val="551"/>
</p:tagLst>
</file>

<file path=ppt/tags/tag338.xml><?xml version="1.0" encoding="utf-8"?>
<p:tagLst xmlns:p="http://schemas.openxmlformats.org/presentationml/2006/main">
  <p:tag name="AS_UNIQUEID" val="552"/>
</p:tagLst>
</file>

<file path=ppt/tags/tag339.xml><?xml version="1.0" encoding="utf-8"?>
<p:tagLst xmlns:p="http://schemas.openxmlformats.org/presentationml/2006/main">
  <p:tag name="AS_UNIQUEID" val="553"/>
</p:tagLst>
</file>

<file path=ppt/tags/tag34.xml><?xml version="1.0" encoding="utf-8"?>
<p:tagLst xmlns:p="http://schemas.openxmlformats.org/presentationml/2006/main">
  <p:tag name="AS_UNIQUEID" val="220"/>
</p:tagLst>
</file>

<file path=ppt/tags/tag340.xml><?xml version="1.0" encoding="utf-8"?>
<p:tagLst xmlns:p="http://schemas.openxmlformats.org/presentationml/2006/main">
  <p:tag name="AS_UNIQUEID" val="554"/>
</p:tagLst>
</file>

<file path=ppt/tags/tag341.xml><?xml version="1.0" encoding="utf-8"?>
<p:tagLst xmlns:p="http://schemas.openxmlformats.org/presentationml/2006/main">
  <p:tag name="AS_UNIQUEID" val="555"/>
</p:tagLst>
</file>

<file path=ppt/tags/tag342.xml><?xml version="1.0" encoding="utf-8"?>
<p:tagLst xmlns:p="http://schemas.openxmlformats.org/presentationml/2006/main">
  <p:tag name="AS_UNIQUEID" val="556"/>
</p:tagLst>
</file>

<file path=ppt/tags/tag343.xml><?xml version="1.0" encoding="utf-8"?>
<p:tagLst xmlns:p="http://schemas.openxmlformats.org/presentationml/2006/main">
  <p:tag name="AS_UNIQUEID" val="557"/>
</p:tagLst>
</file>

<file path=ppt/tags/tag344.xml><?xml version="1.0" encoding="utf-8"?>
<p:tagLst xmlns:p="http://schemas.openxmlformats.org/presentationml/2006/main">
  <p:tag name="AS_UNIQUEID" val="558"/>
</p:tagLst>
</file>

<file path=ppt/tags/tag345.xml><?xml version="1.0" encoding="utf-8"?>
<p:tagLst xmlns:p="http://schemas.openxmlformats.org/presentationml/2006/main">
  <p:tag name="AS_UNIQUEID" val="559"/>
</p:tagLst>
</file>

<file path=ppt/tags/tag346.xml><?xml version="1.0" encoding="utf-8"?>
<p:tagLst xmlns:p="http://schemas.openxmlformats.org/presentationml/2006/main">
  <p:tag name="AS_UNIQUEID" val="560"/>
</p:tagLst>
</file>

<file path=ppt/tags/tag347.xml><?xml version="1.0" encoding="utf-8"?>
<p:tagLst xmlns:p="http://schemas.openxmlformats.org/presentationml/2006/main">
  <p:tag name="AS_UNIQUEID" val="561"/>
</p:tagLst>
</file>

<file path=ppt/tags/tag348.xml><?xml version="1.0" encoding="utf-8"?>
<p:tagLst xmlns:p="http://schemas.openxmlformats.org/presentationml/2006/main">
  <p:tag name="AS_UNIQUEID" val="562"/>
</p:tagLst>
</file>

<file path=ppt/tags/tag349.xml><?xml version="1.0" encoding="utf-8"?>
<p:tagLst xmlns:p="http://schemas.openxmlformats.org/presentationml/2006/main">
  <p:tag name="AS_UNIQUEID" val="563"/>
</p:tagLst>
</file>

<file path=ppt/tags/tag35.xml><?xml version="1.0" encoding="utf-8"?>
<p:tagLst xmlns:p="http://schemas.openxmlformats.org/presentationml/2006/main">
  <p:tag name="AS_UNIQUEID" val="221"/>
</p:tagLst>
</file>

<file path=ppt/tags/tag350.xml><?xml version="1.0" encoding="utf-8"?>
<p:tagLst xmlns:p="http://schemas.openxmlformats.org/presentationml/2006/main">
  <p:tag name="AS_UNIQUEID" val="564"/>
</p:tagLst>
</file>

<file path=ppt/tags/tag351.xml><?xml version="1.0" encoding="utf-8"?>
<p:tagLst xmlns:p="http://schemas.openxmlformats.org/presentationml/2006/main">
  <p:tag name="AS_UNIQUEID" val="565"/>
</p:tagLst>
</file>

<file path=ppt/tags/tag352.xml><?xml version="1.0" encoding="utf-8"?>
<p:tagLst xmlns:p="http://schemas.openxmlformats.org/presentationml/2006/main">
  <p:tag name="AS_UNIQUEID" val="566"/>
</p:tagLst>
</file>

<file path=ppt/tags/tag353.xml><?xml version="1.0" encoding="utf-8"?>
<p:tagLst xmlns:p="http://schemas.openxmlformats.org/presentationml/2006/main">
  <p:tag name="AS_UNIQUEID" val="567"/>
</p:tagLst>
</file>

<file path=ppt/tags/tag354.xml><?xml version="1.0" encoding="utf-8"?>
<p:tagLst xmlns:p="http://schemas.openxmlformats.org/presentationml/2006/main">
  <p:tag name="AS_UNIQUEID" val="568"/>
</p:tagLst>
</file>

<file path=ppt/tags/tag355.xml><?xml version="1.0" encoding="utf-8"?>
<p:tagLst xmlns:p="http://schemas.openxmlformats.org/presentationml/2006/main">
  <p:tag name="AS_UNIQUEID" val="569"/>
</p:tagLst>
</file>

<file path=ppt/tags/tag356.xml><?xml version="1.0" encoding="utf-8"?>
<p:tagLst xmlns:p="http://schemas.openxmlformats.org/presentationml/2006/main">
  <p:tag name="AS_UNIQUEID" val="570"/>
</p:tagLst>
</file>

<file path=ppt/tags/tag357.xml><?xml version="1.0" encoding="utf-8"?>
<p:tagLst xmlns:p="http://schemas.openxmlformats.org/presentationml/2006/main">
  <p:tag name="AS_UNIQUEID" val="571"/>
</p:tagLst>
</file>

<file path=ppt/tags/tag358.xml><?xml version="1.0" encoding="utf-8"?>
<p:tagLst xmlns:p="http://schemas.openxmlformats.org/presentationml/2006/main">
  <p:tag name="AS_UNIQUEID" val="572"/>
</p:tagLst>
</file>

<file path=ppt/tags/tag359.xml><?xml version="1.0" encoding="utf-8"?>
<p:tagLst xmlns:p="http://schemas.openxmlformats.org/presentationml/2006/main">
  <p:tag name="AS_UNIQUEID" val="573"/>
</p:tagLst>
</file>

<file path=ppt/tags/tag36.xml><?xml version="1.0" encoding="utf-8"?>
<p:tagLst xmlns:p="http://schemas.openxmlformats.org/presentationml/2006/main">
  <p:tag name="AS_UNIQUEID" val="222"/>
</p:tagLst>
</file>

<file path=ppt/tags/tag360.xml><?xml version="1.0" encoding="utf-8"?>
<p:tagLst xmlns:p="http://schemas.openxmlformats.org/presentationml/2006/main">
  <p:tag name="AS_UNIQUEID" val="173"/>
</p:tagLst>
</file>

<file path=ppt/tags/tag361.xml><?xml version="1.0" encoding="utf-8"?>
<p:tagLst xmlns:p="http://schemas.openxmlformats.org/presentationml/2006/main">
  <p:tag name="AS_UNIQUEID" val="575"/>
</p:tagLst>
</file>

<file path=ppt/tags/tag362.xml><?xml version="1.0" encoding="utf-8"?>
<p:tagLst xmlns:p="http://schemas.openxmlformats.org/presentationml/2006/main">
  <p:tag name="AS_UNIQUEID" val="576"/>
</p:tagLst>
</file>

<file path=ppt/tags/tag363.xml><?xml version="1.0" encoding="utf-8"?>
<p:tagLst xmlns:p="http://schemas.openxmlformats.org/presentationml/2006/main">
  <p:tag name="AS_UNIQUEID" val="577"/>
</p:tagLst>
</file>

<file path=ppt/tags/tag364.xml><?xml version="1.0" encoding="utf-8"?>
<p:tagLst xmlns:p="http://schemas.openxmlformats.org/presentationml/2006/main">
  <p:tag name="AS_UNIQUEID" val="578"/>
</p:tagLst>
</file>

<file path=ppt/tags/tag365.xml><?xml version="1.0" encoding="utf-8"?>
<p:tagLst xmlns:p="http://schemas.openxmlformats.org/presentationml/2006/main">
  <p:tag name="AS_UNIQUEID" val="579"/>
</p:tagLst>
</file>

<file path=ppt/tags/tag366.xml><?xml version="1.0" encoding="utf-8"?>
<p:tagLst xmlns:p="http://schemas.openxmlformats.org/presentationml/2006/main">
  <p:tag name="AS_UNIQUEID" val="580"/>
</p:tagLst>
</file>

<file path=ppt/tags/tag367.xml><?xml version="1.0" encoding="utf-8"?>
<p:tagLst xmlns:p="http://schemas.openxmlformats.org/presentationml/2006/main">
  <p:tag name="AS_UNIQUEID" val="581"/>
</p:tagLst>
</file>

<file path=ppt/tags/tag368.xml><?xml version="1.0" encoding="utf-8"?>
<p:tagLst xmlns:p="http://schemas.openxmlformats.org/presentationml/2006/main">
  <p:tag name="AS_UNIQUEID" val="582"/>
</p:tagLst>
</file>

<file path=ppt/tags/tag369.xml><?xml version="1.0" encoding="utf-8"?>
<p:tagLst xmlns:p="http://schemas.openxmlformats.org/presentationml/2006/main">
  <p:tag name="AS_UNIQUEID" val="583"/>
</p:tagLst>
</file>

<file path=ppt/tags/tag37.xml><?xml version="1.0" encoding="utf-8"?>
<p:tagLst xmlns:p="http://schemas.openxmlformats.org/presentationml/2006/main">
  <p:tag name="AS_UNIQUEID" val="224"/>
</p:tagLst>
</file>

<file path=ppt/tags/tag370.xml><?xml version="1.0" encoding="utf-8"?>
<p:tagLst xmlns:p="http://schemas.openxmlformats.org/presentationml/2006/main">
  <p:tag name="AS_UNIQUEID" val="584"/>
</p:tagLst>
</file>

<file path=ppt/tags/tag371.xml><?xml version="1.0" encoding="utf-8"?>
<p:tagLst xmlns:p="http://schemas.openxmlformats.org/presentationml/2006/main">
  <p:tag name="AS_UNIQUEID" val="585"/>
</p:tagLst>
</file>

<file path=ppt/tags/tag372.xml><?xml version="1.0" encoding="utf-8"?>
<p:tagLst xmlns:p="http://schemas.openxmlformats.org/presentationml/2006/main">
  <p:tag name="AS_UNIQUEID" val="586"/>
</p:tagLst>
</file>

<file path=ppt/tags/tag373.xml><?xml version="1.0" encoding="utf-8"?>
<p:tagLst xmlns:p="http://schemas.openxmlformats.org/presentationml/2006/main">
  <p:tag name="AS_UNIQUEID" val="587"/>
</p:tagLst>
</file>

<file path=ppt/tags/tag374.xml><?xml version="1.0" encoding="utf-8"?>
<p:tagLst xmlns:p="http://schemas.openxmlformats.org/presentationml/2006/main">
  <p:tag name="AS_UNIQUEID" val="588"/>
</p:tagLst>
</file>

<file path=ppt/tags/tag375.xml><?xml version="1.0" encoding="utf-8"?>
<p:tagLst xmlns:p="http://schemas.openxmlformats.org/presentationml/2006/main">
  <p:tag name="AS_UNIQUEID" val="589"/>
</p:tagLst>
</file>

<file path=ppt/tags/tag376.xml><?xml version="1.0" encoding="utf-8"?>
<p:tagLst xmlns:p="http://schemas.openxmlformats.org/presentationml/2006/main">
  <p:tag name="AS_UNIQUEID" val="590"/>
</p:tagLst>
</file>

<file path=ppt/tags/tag377.xml><?xml version="1.0" encoding="utf-8"?>
<p:tagLst xmlns:p="http://schemas.openxmlformats.org/presentationml/2006/main">
  <p:tag name="AS_UNIQUEID" val="179"/>
</p:tagLst>
</file>

<file path=ppt/tags/tag378.xml><?xml version="1.0" encoding="utf-8"?>
<p:tagLst xmlns:p="http://schemas.openxmlformats.org/presentationml/2006/main">
  <p:tag name="AS_UNIQUEID" val="592"/>
</p:tagLst>
</file>

<file path=ppt/tags/tag379.xml><?xml version="1.0" encoding="utf-8"?>
<p:tagLst xmlns:p="http://schemas.openxmlformats.org/presentationml/2006/main">
  <p:tag name="AS_UNIQUEID" val="593"/>
</p:tagLst>
</file>

<file path=ppt/tags/tag38.xml><?xml version="1.0" encoding="utf-8"?>
<p:tagLst xmlns:p="http://schemas.openxmlformats.org/presentationml/2006/main">
  <p:tag name="AS_UNIQUEID" val="225"/>
</p:tagLst>
</file>

<file path=ppt/tags/tag380.xml><?xml version="1.0" encoding="utf-8"?>
<p:tagLst xmlns:p="http://schemas.openxmlformats.org/presentationml/2006/main">
  <p:tag name="AS_UNIQUEID" val="594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381.xml><?xml version="1.0" encoding="utf-8"?>
<p:tagLst xmlns:p="http://schemas.openxmlformats.org/presentationml/2006/main">
  <p:tag name="AS_UNIQUEID" val="595"/>
</p:tagLst>
</file>

<file path=ppt/tags/tag382.xml><?xml version="1.0" encoding="utf-8"?>
<p:tagLst xmlns:p="http://schemas.openxmlformats.org/presentationml/2006/main">
  <p:tag name="AS_UNIQUEID" val="596"/>
</p:tagLst>
</file>

<file path=ppt/tags/tag383.xml><?xml version="1.0" encoding="utf-8"?>
<p:tagLst xmlns:p="http://schemas.openxmlformats.org/presentationml/2006/main">
  <p:tag name="AS_UNIQUEID" val="598"/>
</p:tagLst>
</file>

<file path=ppt/tags/tag384.xml><?xml version="1.0" encoding="utf-8"?>
<p:tagLst xmlns:p="http://schemas.openxmlformats.org/presentationml/2006/main">
  <p:tag name="AS_UNIQUEID" val="599"/>
</p:tagLst>
</file>

<file path=ppt/tags/tag385.xml><?xml version="1.0" encoding="utf-8"?>
<p:tagLst xmlns:p="http://schemas.openxmlformats.org/presentationml/2006/main">
  <p:tag name="AS_UNIQUEID" val="600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386.xml><?xml version="1.0" encoding="utf-8"?>
<p:tagLst xmlns:p="http://schemas.openxmlformats.org/presentationml/2006/main">
  <p:tag name="AS_UNIQUEID" val="601"/>
</p:tagLst>
</file>

<file path=ppt/tags/tag387.xml><?xml version="1.0" encoding="utf-8"?>
<p:tagLst xmlns:p="http://schemas.openxmlformats.org/presentationml/2006/main">
  <p:tag name="AS_UNIQUEID" val="602"/>
</p:tagLst>
</file>

<file path=ppt/tags/tag388.xml><?xml version="1.0" encoding="utf-8"?>
<p:tagLst xmlns:p="http://schemas.openxmlformats.org/presentationml/2006/main">
  <p:tag name="AS_UNIQUEID" val="604"/>
</p:tagLst>
</file>

<file path=ppt/tags/tag389.xml><?xml version="1.0" encoding="utf-8"?>
<p:tagLst xmlns:p="http://schemas.openxmlformats.org/presentationml/2006/main">
  <p:tag name="AS_UNIQUEID" val="605"/>
</p:tagLst>
</file>

<file path=ppt/tags/tag39.xml><?xml version="1.0" encoding="utf-8"?>
<p:tagLst xmlns:p="http://schemas.openxmlformats.org/presentationml/2006/main">
  <p:tag name="AS_UNIQUEID" val="226"/>
</p:tagLst>
</file>

<file path=ppt/tags/tag390.xml><?xml version="1.0" encoding="utf-8"?>
<p:tagLst xmlns:p="http://schemas.openxmlformats.org/presentationml/2006/main">
  <p:tag name="AS_UNIQUEID" val="606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391.xml><?xml version="1.0" encoding="utf-8"?>
<p:tagLst xmlns:p="http://schemas.openxmlformats.org/presentationml/2006/main">
  <p:tag name="AS_UNIQUEID" val="179"/>
</p:tagLst>
</file>

<file path=ppt/tags/tag392.xml><?xml version="1.0" encoding="utf-8"?>
<p:tagLst xmlns:p="http://schemas.openxmlformats.org/presentationml/2006/main">
  <p:tag name="AS_UNIQUEID" val="608"/>
</p:tagLst>
</file>

<file path=ppt/tags/tag393.xml><?xml version="1.0" encoding="utf-8"?>
<p:tagLst xmlns:p="http://schemas.openxmlformats.org/presentationml/2006/main">
  <p:tag name="AS_UNIQUEID" val="609"/>
</p:tagLst>
</file>

<file path=ppt/tags/tag394.xml><?xml version="1.0" encoding="utf-8"?>
<p:tagLst xmlns:p="http://schemas.openxmlformats.org/presentationml/2006/main">
  <p:tag name="AS_UNIQUEID" val="610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395.xml><?xml version="1.0" encoding="utf-8"?>
<p:tagLst xmlns:p="http://schemas.openxmlformats.org/presentationml/2006/main">
  <p:tag name="AS_UNIQUEID" val="179"/>
</p:tagLst>
</file>

<file path=ppt/tags/tag396.xml><?xml version="1.0" encoding="utf-8"?>
<p:tagLst xmlns:p="http://schemas.openxmlformats.org/presentationml/2006/main">
  <p:tag name="AS_UNIQUEID" val="612"/>
</p:tagLst>
</file>

<file path=ppt/tags/tag397.xml><?xml version="1.0" encoding="utf-8"?>
<p:tagLst xmlns:p="http://schemas.openxmlformats.org/presentationml/2006/main">
  <p:tag name="AS_UNIQUEID" val="613"/>
</p:tagLst>
</file>

<file path=ppt/tags/tag398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399.xml><?xml version="1.0" encoding="utf-8"?>
<p:tagLst xmlns:p="http://schemas.openxmlformats.org/presentationml/2006/main">
  <p:tag name="AS_UNIQUEID" val="179"/>
</p:tagLst>
</file>

<file path=ppt/tags/tag4.xml><?xml version="1.0" encoding="utf-8"?>
<p:tagLst xmlns:p="http://schemas.openxmlformats.org/presentationml/2006/main">
  <p:tag name="AS_UNIQUEID" val="184"/>
</p:tagLst>
</file>

<file path=ppt/tags/tag40.xml><?xml version="1.0" encoding="utf-8"?>
<p:tagLst xmlns:p="http://schemas.openxmlformats.org/presentationml/2006/main">
  <p:tag name="AS_UNIQUEID" val="227"/>
</p:tagLst>
</file>

<file path=ppt/tags/tag400.xml><?xml version="1.0" encoding="utf-8"?>
<p:tagLst xmlns:p="http://schemas.openxmlformats.org/presentationml/2006/main">
  <p:tag name="AS_UNIQUEID" val="616"/>
</p:tagLst>
</file>

<file path=ppt/tags/tag401.xml><?xml version="1.0" encoding="utf-8"?>
<p:tagLst xmlns:p="http://schemas.openxmlformats.org/presentationml/2006/main">
  <p:tag name="AS_UNIQUEID" val="617"/>
</p:tagLst>
</file>

<file path=ppt/tags/tag402.xml><?xml version="1.0" encoding="utf-8"?>
<p:tagLst xmlns:p="http://schemas.openxmlformats.org/presentationml/2006/main">
  <p:tag name="AS_UNIQUEID" val="618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403.xml><?xml version="1.0" encoding="utf-8"?>
<p:tagLst xmlns:p="http://schemas.openxmlformats.org/presentationml/2006/main">
  <p:tag name="AS_UNIQUEID" val="179"/>
</p:tagLst>
</file>

<file path=ppt/tags/tag404.xml><?xml version="1.0" encoding="utf-8"?>
<p:tagLst xmlns:p="http://schemas.openxmlformats.org/presentationml/2006/main">
  <p:tag name="AS_UNIQUEID" val="620"/>
</p:tagLst>
</file>

<file path=ppt/tags/tag405.xml><?xml version="1.0" encoding="utf-8"?>
<p:tagLst xmlns:p="http://schemas.openxmlformats.org/presentationml/2006/main">
  <p:tag name="AS_UNIQUEID" val="621"/>
</p:tagLst>
</file>

<file path=ppt/tags/tag406.xml><?xml version="1.0" encoding="utf-8"?>
<p:tagLst xmlns:p="http://schemas.openxmlformats.org/presentationml/2006/main">
  <p:tag name="AS_UNIQUEID" val="622"/>
</p:tagLst>
</file>

<file path=ppt/tags/tag407.xml><?xml version="1.0" encoding="utf-8"?>
<p:tagLst xmlns:p="http://schemas.openxmlformats.org/presentationml/2006/main">
  <p:tag name="AS_UNIQUEID" val="623"/>
  <p:tag name="KSO_WM_BEAUTIFY_FLAG" val="#wm#"/>
  <p:tag name="KSO_WM_TAG_VERSION" val="1.0"/>
  <p:tag name="KSO_WM_TEMPLATE_CATEGORY" val="custom"/>
  <p:tag name="KSO_WM_TEMPLATE_INDEX" val="2020436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361_1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408.xml><?xml version="1.0" encoding="utf-8"?>
<p:tagLst xmlns:p="http://schemas.openxmlformats.org/presentationml/2006/main">
  <p:tag name="AS_UNIQUEID" val="624"/>
</p:tagLst>
</file>

<file path=ppt/tags/tag409.xml><?xml version="1.0" encoding="utf-8"?>
<p:tagLst xmlns:p="http://schemas.openxmlformats.org/presentationml/2006/main">
  <p:tag name="AS_UNIQUEID" val="625"/>
</p:tagLst>
</file>

<file path=ppt/tags/tag41.xml><?xml version="1.0" encoding="utf-8"?>
<p:tagLst xmlns:p="http://schemas.openxmlformats.org/presentationml/2006/main">
  <p:tag name="AS_UNIQUEID" val="228"/>
</p:tagLst>
</file>

<file path=ppt/tags/tag410.xml><?xml version="1.0" encoding="utf-8"?>
<p:tagLst xmlns:p="http://schemas.openxmlformats.org/presentationml/2006/main">
  <p:tag name="AS_UNIQUEID" val="644"/>
</p:tagLst>
</file>

<file path=ppt/tags/tag411.xml><?xml version="1.0" encoding="utf-8"?>
<p:tagLst xmlns:p="http://schemas.openxmlformats.org/presentationml/2006/main">
  <p:tag name="AS_UNIQUEID" val="645"/>
</p:tagLst>
</file>

<file path=ppt/tags/tag412.xml><?xml version="1.0" encoding="utf-8"?>
<p:tagLst xmlns:p="http://schemas.openxmlformats.org/presentationml/2006/main">
  <p:tag name="AS_UNIQUEID" val="647"/>
</p:tagLst>
</file>

<file path=ppt/tags/tag413.xml><?xml version="1.0" encoding="utf-8"?>
<p:tagLst xmlns:p="http://schemas.openxmlformats.org/presentationml/2006/main">
  <p:tag name="AS_UNIQUEID" val="648"/>
</p:tagLst>
</file>

<file path=ppt/tags/tag414.xml><?xml version="1.0" encoding="utf-8"?>
<p:tagLst xmlns:p="http://schemas.openxmlformats.org/presentationml/2006/main">
  <p:tag name="AS_UNIQUEID" val="649"/>
</p:tagLst>
</file>

<file path=ppt/tags/tag415.xml><?xml version="1.0" encoding="utf-8"?>
<p:tagLst xmlns:p="http://schemas.openxmlformats.org/presentationml/2006/main">
  <p:tag name="AS_UNIQUEID" val="650"/>
</p:tagLst>
</file>

<file path=ppt/tags/tag416.xml><?xml version="1.0" encoding="utf-8"?>
<p:tagLst xmlns:p="http://schemas.openxmlformats.org/presentationml/2006/main">
  <p:tag name="AS_UNIQUEID" val="651"/>
</p:tagLst>
</file>

<file path=ppt/tags/tag417.xml><?xml version="1.0" encoding="utf-8"?>
<p:tagLst xmlns:p="http://schemas.openxmlformats.org/presentationml/2006/main">
  <p:tag name="AS_UNIQUEID" val="652"/>
</p:tagLst>
</file>

<file path=ppt/tags/tag418.xml><?xml version="1.0" encoding="utf-8"?>
<p:tagLst xmlns:p="http://schemas.openxmlformats.org/presentationml/2006/main">
  <p:tag name="AS_UNIQUEID" val="653"/>
</p:tagLst>
</file>

<file path=ppt/tags/tag419.xml><?xml version="1.0" encoding="utf-8"?>
<p:tagLst xmlns:p="http://schemas.openxmlformats.org/presentationml/2006/main">
  <p:tag name="AS_UNIQUEID" val="654"/>
</p:tagLst>
</file>

<file path=ppt/tags/tag42.xml><?xml version="1.0" encoding="utf-8"?>
<p:tagLst xmlns:p="http://schemas.openxmlformats.org/presentationml/2006/main">
  <p:tag name="AS_UNIQUEID" val="229"/>
</p:tagLst>
</file>

<file path=ppt/tags/tag420.xml><?xml version="1.0" encoding="utf-8"?>
<p:tagLst xmlns:p="http://schemas.openxmlformats.org/presentationml/2006/main">
  <p:tag name="AS_UNIQUEID" val="655"/>
</p:tagLst>
</file>

<file path=ppt/tags/tag421.xml><?xml version="1.0" encoding="utf-8"?>
<p:tagLst xmlns:p="http://schemas.openxmlformats.org/presentationml/2006/main">
  <p:tag name="AS_UNIQUEID" val="656"/>
</p:tagLst>
</file>

<file path=ppt/tags/tag422.xml><?xml version="1.0" encoding="utf-8"?>
<p:tagLst xmlns:p="http://schemas.openxmlformats.org/presentationml/2006/main">
  <p:tag name="AS_UNIQUEID" val="657"/>
</p:tagLst>
</file>

<file path=ppt/tags/tag423.xml><?xml version="1.0" encoding="utf-8"?>
<p:tagLst xmlns:p="http://schemas.openxmlformats.org/presentationml/2006/main">
  <p:tag name="AS_UNIQUEID" val="658"/>
</p:tagLst>
</file>

<file path=ppt/tags/tag424.xml><?xml version="1.0" encoding="utf-8"?>
<p:tagLst xmlns:p="http://schemas.openxmlformats.org/presentationml/2006/main">
  <p:tag name="AS_UNIQUEID" val="659"/>
</p:tagLst>
</file>

<file path=ppt/tags/tag425.xml><?xml version="1.0" encoding="utf-8"?>
<p:tagLst xmlns:p="http://schemas.openxmlformats.org/presentationml/2006/main">
  <p:tag name="AS_UNIQUEID" val="660"/>
</p:tagLst>
</file>

<file path=ppt/tags/tag426.xml><?xml version="1.0" encoding="utf-8"?>
<p:tagLst xmlns:p="http://schemas.openxmlformats.org/presentationml/2006/main">
  <p:tag name="AS_UNIQUEID" val="661"/>
</p:tagLst>
</file>

<file path=ppt/tags/tag427.xml><?xml version="1.0" encoding="utf-8"?>
<p:tagLst xmlns:p="http://schemas.openxmlformats.org/presentationml/2006/main">
  <p:tag name="AS_UNIQUEID" val="662"/>
</p:tagLst>
</file>

<file path=ppt/tags/tag428.xml><?xml version="1.0" encoding="utf-8"?>
<p:tagLst xmlns:p="http://schemas.openxmlformats.org/presentationml/2006/main">
  <p:tag name="AS_UNIQUEID" val="663"/>
</p:tagLst>
</file>

<file path=ppt/tags/tag429.xml><?xml version="1.0" encoding="utf-8"?>
<p:tagLst xmlns:p="http://schemas.openxmlformats.org/presentationml/2006/main">
  <p:tag name="AS_UNIQUEID" val="664"/>
</p:tagLst>
</file>

<file path=ppt/tags/tag43.xml><?xml version="1.0" encoding="utf-8"?>
<p:tagLst xmlns:p="http://schemas.openxmlformats.org/presentationml/2006/main">
  <p:tag name="AS_UNIQUEID" val="231"/>
</p:tagLst>
</file>

<file path=ppt/tags/tag430.xml><?xml version="1.0" encoding="utf-8"?>
<p:tagLst xmlns:p="http://schemas.openxmlformats.org/presentationml/2006/main">
  <p:tag name="AS_UNIQUEID" val="665"/>
</p:tagLst>
</file>

<file path=ppt/tags/tag431.xml><?xml version="1.0" encoding="utf-8"?>
<p:tagLst xmlns:p="http://schemas.openxmlformats.org/presentationml/2006/main">
  <p:tag name="AS_UNIQUEID" val="666"/>
</p:tagLst>
</file>

<file path=ppt/tags/tag432.xml><?xml version="1.0" encoding="utf-8"?>
<p:tagLst xmlns:p="http://schemas.openxmlformats.org/presentationml/2006/main">
  <p:tag name="AS_UNIQUEID" val="667"/>
</p:tagLst>
</file>

<file path=ppt/tags/tag433.xml><?xml version="1.0" encoding="utf-8"?>
<p:tagLst xmlns:p="http://schemas.openxmlformats.org/presentationml/2006/main">
  <p:tag name="AS_UNIQUEID" val="668"/>
</p:tagLst>
</file>

<file path=ppt/tags/tag434.xml><?xml version="1.0" encoding="utf-8"?>
<p:tagLst xmlns:p="http://schemas.openxmlformats.org/presentationml/2006/main">
  <p:tag name="AS_UNIQUEID" val="669"/>
</p:tagLst>
</file>

<file path=ppt/tags/tag435.xml><?xml version="1.0" encoding="utf-8"?>
<p:tagLst xmlns:p="http://schemas.openxmlformats.org/presentationml/2006/main">
  <p:tag name="AS_UNIQUEID" val="670"/>
</p:tagLst>
</file>

<file path=ppt/tags/tag436.xml><?xml version="1.0" encoding="utf-8"?>
<p:tagLst xmlns:p="http://schemas.openxmlformats.org/presentationml/2006/main">
  <p:tag name="AS_UNIQUEID" val="671"/>
</p:tagLst>
</file>

<file path=ppt/tags/tag437.xml><?xml version="1.0" encoding="utf-8"?>
<p:tagLst xmlns:p="http://schemas.openxmlformats.org/presentationml/2006/main">
  <p:tag name="AS_UNIQUEID" val="672"/>
</p:tagLst>
</file>

<file path=ppt/tags/tag438.xml><?xml version="1.0" encoding="utf-8"?>
<p:tagLst xmlns:p="http://schemas.openxmlformats.org/presentationml/2006/main">
  <p:tag name="AS_UNIQUEID" val="673"/>
</p:tagLst>
</file>

<file path=ppt/tags/tag439.xml><?xml version="1.0" encoding="utf-8"?>
<p:tagLst xmlns:p="http://schemas.openxmlformats.org/presentationml/2006/main">
  <p:tag name="AS_UNIQUEID" val="674"/>
</p:tagLst>
</file>

<file path=ppt/tags/tag44.xml><?xml version="1.0" encoding="utf-8"?>
<p:tagLst xmlns:p="http://schemas.openxmlformats.org/presentationml/2006/main">
  <p:tag name="AS_UNIQUEID" val="232"/>
</p:tagLst>
</file>

<file path=ppt/tags/tag440.xml><?xml version="1.0" encoding="utf-8"?>
<p:tagLst xmlns:p="http://schemas.openxmlformats.org/presentationml/2006/main">
  <p:tag name="AS_UNIQUEID" val="675"/>
</p:tagLst>
</file>

<file path=ppt/tags/tag441.xml><?xml version="1.0" encoding="utf-8"?>
<p:tagLst xmlns:p="http://schemas.openxmlformats.org/presentationml/2006/main">
  <p:tag name="AS_UNIQUEID" val="677"/>
</p:tagLst>
</file>

<file path=ppt/tags/tag442.xml><?xml version="1.0" encoding="utf-8"?>
<p:tagLst xmlns:p="http://schemas.openxmlformats.org/presentationml/2006/main">
  <p:tag name="AS_UNIQUEID" val="256"/>
</p:tagLst>
</file>

<file path=ppt/tags/tag443.xml><?xml version="1.0" encoding="utf-8"?>
<p:tagLst xmlns:p="http://schemas.openxmlformats.org/presentationml/2006/main">
  <p:tag name="AS_UNIQUEID" val="257"/>
</p:tagLst>
</file>

<file path=ppt/tags/tag444.xml><?xml version="1.0" encoding="utf-8"?>
<p:tagLst xmlns:p="http://schemas.openxmlformats.org/presentationml/2006/main">
  <p:tag name="AS_UNIQUEID" val="258"/>
</p:tagLst>
</file>

<file path=ppt/tags/tag445.xml><?xml version="1.0" encoding="utf-8"?>
<p:tagLst xmlns:p="http://schemas.openxmlformats.org/presentationml/2006/main">
  <p:tag name="AS_UNIQUEID" val="259"/>
</p:tagLst>
</file>

<file path=ppt/tags/tag446.xml><?xml version="1.0" encoding="utf-8"?>
<p:tagLst xmlns:p="http://schemas.openxmlformats.org/presentationml/2006/main">
  <p:tag name="AS_UNIQUEID" val="260"/>
</p:tagLst>
</file>

<file path=ppt/tags/tag447.xml><?xml version="1.0" encoding="utf-8"?>
<p:tagLst xmlns:p="http://schemas.openxmlformats.org/presentationml/2006/main">
  <p:tag name="AS_UNIQUEID" val="261"/>
</p:tagLst>
</file>

<file path=ppt/tags/tag448.xml><?xml version="1.0" encoding="utf-8"?>
<p:tagLst xmlns:p="http://schemas.openxmlformats.org/presentationml/2006/main">
  <p:tag name="AS_UNIQUEID" val="263"/>
</p:tagLst>
</file>

<file path=ppt/tags/tag449.xml><?xml version="1.0" encoding="utf-8"?>
<p:tagLst xmlns:p="http://schemas.openxmlformats.org/presentationml/2006/main">
  <p:tag name="AS_UNIQUEID" val="264"/>
</p:tagLst>
</file>

<file path=ppt/tags/tag45.xml><?xml version="1.0" encoding="utf-8"?>
<p:tagLst xmlns:p="http://schemas.openxmlformats.org/presentationml/2006/main">
  <p:tag name="AS_UNIQUEID" val="233"/>
</p:tagLst>
</file>

<file path=ppt/tags/tag450.xml><?xml version="1.0" encoding="utf-8"?>
<p:tagLst xmlns:p="http://schemas.openxmlformats.org/presentationml/2006/main">
  <p:tag name="AS_UNIQUEID" val="265"/>
</p:tagLst>
</file>

<file path=ppt/tags/tag451.xml><?xml version="1.0" encoding="utf-8"?>
<p:tagLst xmlns:p="http://schemas.openxmlformats.org/presentationml/2006/main">
  <p:tag name="AS_UNIQUEID" val="266"/>
</p:tagLst>
</file>

<file path=ppt/tags/tag45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6.xml><?xml version="1.0" encoding="utf-8"?>
<p:tagLst xmlns:p="http://schemas.openxmlformats.org/presentationml/2006/main">
  <p:tag name="AS_UNIQUEID" val="234"/>
</p:tagLst>
</file>

<file path=ppt/tags/tag47.xml><?xml version="1.0" encoding="utf-8"?>
<p:tagLst xmlns:p="http://schemas.openxmlformats.org/presentationml/2006/main">
  <p:tag name="AS_UNIQUEID" val="235"/>
</p:tagLst>
</file>

<file path=ppt/tags/tag48.xml><?xml version="1.0" encoding="utf-8"?>
<p:tagLst xmlns:p="http://schemas.openxmlformats.org/presentationml/2006/main">
  <p:tag name="AS_UNIQUEID" val="236"/>
</p:tagLst>
</file>

<file path=ppt/tags/tag49.xml><?xml version="1.0" encoding="utf-8"?>
<p:tagLst xmlns:p="http://schemas.openxmlformats.org/presentationml/2006/main">
  <p:tag name="AS_UNIQUEID" val="238"/>
</p:tagLst>
</file>

<file path=ppt/tags/tag5.xml><?xml version="1.0" encoding="utf-8"?>
<p:tagLst xmlns:p="http://schemas.openxmlformats.org/presentationml/2006/main">
  <p:tag name="AS_UNIQUEID" val="185"/>
</p:tagLst>
</file>

<file path=ppt/tags/tag50.xml><?xml version="1.0" encoding="utf-8"?>
<p:tagLst xmlns:p="http://schemas.openxmlformats.org/presentationml/2006/main">
  <p:tag name="AS_UNIQUEID" val="239"/>
</p:tagLst>
</file>

<file path=ppt/tags/tag51.xml><?xml version="1.0" encoding="utf-8"?>
<p:tagLst xmlns:p="http://schemas.openxmlformats.org/presentationml/2006/main">
  <p:tag name="AS_UNIQUEID" val="240"/>
</p:tagLst>
</file>

<file path=ppt/tags/tag52.xml><?xml version="1.0" encoding="utf-8"?>
<p:tagLst xmlns:p="http://schemas.openxmlformats.org/presentationml/2006/main">
  <p:tag name="AS_UNIQUEID" val="241"/>
</p:tagLst>
</file>

<file path=ppt/tags/tag53.xml><?xml version="1.0" encoding="utf-8"?>
<p:tagLst xmlns:p="http://schemas.openxmlformats.org/presentationml/2006/main">
  <p:tag name="AS_UNIQUEID" val="242"/>
</p:tagLst>
</file>

<file path=ppt/tags/tag54.xml><?xml version="1.0" encoding="utf-8"?>
<p:tagLst xmlns:p="http://schemas.openxmlformats.org/presentationml/2006/main">
  <p:tag name="AS_UNIQUEID" val="244"/>
</p:tagLst>
</file>

<file path=ppt/tags/tag55.xml><?xml version="1.0" encoding="utf-8"?>
<p:tagLst xmlns:p="http://schemas.openxmlformats.org/presentationml/2006/main">
  <p:tag name="AS_UNIQUEID" val="245"/>
</p:tagLst>
</file>

<file path=ppt/tags/tag56.xml><?xml version="1.0" encoding="utf-8"?>
<p:tagLst xmlns:p="http://schemas.openxmlformats.org/presentationml/2006/main">
  <p:tag name="AS_UNIQUEID" val="246"/>
</p:tagLst>
</file>

<file path=ppt/tags/tag57.xml><?xml version="1.0" encoding="utf-8"?>
<p:tagLst xmlns:p="http://schemas.openxmlformats.org/presentationml/2006/main">
  <p:tag name="AS_UNIQUEID" val="247"/>
</p:tagLst>
</file>

<file path=ppt/tags/tag58.xml><?xml version="1.0" encoding="utf-8"?>
<p:tagLst xmlns:p="http://schemas.openxmlformats.org/presentationml/2006/main">
  <p:tag name="AS_UNIQUEID" val="248"/>
</p:tagLst>
</file>

<file path=ppt/tags/tag59.xml><?xml version="1.0" encoding="utf-8"?>
<p:tagLst xmlns:p="http://schemas.openxmlformats.org/presentationml/2006/main">
  <p:tag name="AS_UNIQUEID" val="250"/>
</p:tagLst>
</file>

<file path=ppt/tags/tag6.xml><?xml version="1.0" encoding="utf-8"?>
<p:tagLst xmlns:p="http://schemas.openxmlformats.org/presentationml/2006/main">
  <p:tag name="AS_UNIQUEID" val="187"/>
</p:tagLst>
</file>

<file path=ppt/tags/tag60.xml><?xml version="1.0" encoding="utf-8"?>
<p:tagLst xmlns:p="http://schemas.openxmlformats.org/presentationml/2006/main">
  <p:tag name="AS_UNIQUEID" val="251"/>
</p:tagLst>
</file>

<file path=ppt/tags/tag61.xml><?xml version="1.0" encoding="utf-8"?>
<p:tagLst xmlns:p="http://schemas.openxmlformats.org/presentationml/2006/main">
  <p:tag name="AS_UNIQUEID" val="252"/>
</p:tagLst>
</file>

<file path=ppt/tags/tag62.xml><?xml version="1.0" encoding="utf-8"?>
<p:tagLst xmlns:p="http://schemas.openxmlformats.org/presentationml/2006/main">
  <p:tag name="AS_UNIQUEID" val="253"/>
</p:tagLst>
</file>

<file path=ppt/tags/tag63.xml><?xml version="1.0" encoding="utf-8"?>
<p:tagLst xmlns:p="http://schemas.openxmlformats.org/presentationml/2006/main">
  <p:tag name="AS_UNIQUEID" val="254"/>
</p:tagLst>
</file>

<file path=ppt/tags/tag64.xml><?xml version="1.0" encoding="utf-8"?>
<p:tagLst xmlns:p="http://schemas.openxmlformats.org/presentationml/2006/main">
  <p:tag name="AS_UNIQUEID" val="268"/>
</p:tagLst>
</file>

<file path=ppt/tags/tag65.xml><?xml version="1.0" encoding="utf-8"?>
<p:tagLst xmlns:p="http://schemas.openxmlformats.org/presentationml/2006/main">
  <p:tag name="AS_UNIQUEID" val="269"/>
</p:tagLst>
</file>

<file path=ppt/tags/tag66.xml><?xml version="1.0" encoding="utf-8"?>
<p:tagLst xmlns:p="http://schemas.openxmlformats.org/presentationml/2006/main">
  <p:tag name="AS_UNIQUEID" val="270"/>
</p:tagLst>
</file>

<file path=ppt/tags/tag67.xml><?xml version="1.0" encoding="utf-8"?>
<p:tagLst xmlns:p="http://schemas.openxmlformats.org/presentationml/2006/main">
  <p:tag name="AS_UNIQUEID" val="271"/>
</p:tagLst>
</file>

<file path=ppt/tags/tag68.xml><?xml version="1.0" encoding="utf-8"?>
<p:tagLst xmlns:p="http://schemas.openxmlformats.org/presentationml/2006/main">
  <p:tag name="AS_UNIQUEID" val="272"/>
</p:tagLst>
</file>

<file path=ppt/tags/tag69.xml><?xml version="1.0" encoding="utf-8"?>
<p:tagLst xmlns:p="http://schemas.openxmlformats.org/presentationml/2006/main">
  <p:tag name="AS_UNIQUEID" val="273"/>
</p:tagLst>
</file>

<file path=ppt/tags/tag7.xml><?xml version="1.0" encoding="utf-8"?>
<p:tagLst xmlns:p="http://schemas.openxmlformats.org/presentationml/2006/main">
  <p:tag name="AS_UNIQUEID" val="188"/>
</p:tagLst>
</file>

<file path=ppt/tags/tag70.xml><?xml version="1.0" encoding="utf-8"?>
<p:tagLst xmlns:p="http://schemas.openxmlformats.org/presentationml/2006/main">
  <p:tag name="AS_UNIQUEID" val="274"/>
</p:tagLst>
</file>

<file path=ppt/tags/tag71.xml><?xml version="1.0" encoding="utf-8"?>
<p:tagLst xmlns:p="http://schemas.openxmlformats.org/presentationml/2006/main">
  <p:tag name="AS_UNIQUEID" val="275"/>
</p:tagLst>
</file>

<file path=ppt/tags/tag72.xml><?xml version="1.0" encoding="utf-8"?>
<p:tagLst xmlns:p="http://schemas.openxmlformats.org/presentationml/2006/main">
  <p:tag name="AS_UNIQUEID" val="276"/>
</p:tagLst>
</file>

<file path=ppt/tags/tag73.xml><?xml version="1.0" encoding="utf-8"?>
<p:tagLst xmlns:p="http://schemas.openxmlformats.org/presentationml/2006/main">
  <p:tag name="AS_UNIQUEID" val="277"/>
</p:tagLst>
</file>

<file path=ppt/tags/tag74.xml><?xml version="1.0" encoding="utf-8"?>
<p:tagLst xmlns:p="http://schemas.openxmlformats.org/presentationml/2006/main">
  <p:tag name="AS_UNIQUEID" val="278"/>
</p:tagLst>
</file>

<file path=ppt/tags/tag75.xml><?xml version="1.0" encoding="utf-8"?>
<p:tagLst xmlns:p="http://schemas.openxmlformats.org/presentationml/2006/main">
  <p:tag name="AS_UNIQUEID" val="279"/>
</p:tagLst>
</file>

<file path=ppt/tags/tag76.xml><?xml version="1.0" encoding="utf-8"?>
<p:tagLst xmlns:p="http://schemas.openxmlformats.org/presentationml/2006/main">
  <p:tag name="AS_UNIQUEID" val="280"/>
</p:tagLst>
</file>

<file path=ppt/tags/tag77.xml><?xml version="1.0" encoding="utf-8"?>
<p:tagLst xmlns:p="http://schemas.openxmlformats.org/presentationml/2006/main">
  <p:tag name="AS_UNIQUEID" val="281"/>
</p:tagLst>
</file>

<file path=ppt/tags/tag78.xml><?xml version="1.0" encoding="utf-8"?>
<p:tagLst xmlns:p="http://schemas.openxmlformats.org/presentationml/2006/main">
  <p:tag name="AS_UNIQUEID" val="282"/>
</p:tagLst>
</file>

<file path=ppt/tags/tag79.xml><?xml version="1.0" encoding="utf-8"?>
<p:tagLst xmlns:p="http://schemas.openxmlformats.org/presentationml/2006/main">
  <p:tag name="AS_UNIQUEID" val="283"/>
</p:tagLst>
</file>

<file path=ppt/tags/tag8.xml><?xml version="1.0" encoding="utf-8"?>
<p:tagLst xmlns:p="http://schemas.openxmlformats.org/presentationml/2006/main">
  <p:tag name="AS_UNIQUEID" val="189"/>
</p:tagLst>
</file>

<file path=ppt/tags/tag80.xml><?xml version="1.0" encoding="utf-8"?>
<p:tagLst xmlns:p="http://schemas.openxmlformats.org/presentationml/2006/main">
  <p:tag name="AS_UNIQUEID" val="284"/>
</p:tagLst>
</file>

<file path=ppt/tags/tag81.xml><?xml version="1.0" encoding="utf-8"?>
<p:tagLst xmlns:p="http://schemas.openxmlformats.org/presentationml/2006/main">
  <p:tag name="AS_UNIQUEID" val="285"/>
</p:tagLst>
</file>

<file path=ppt/tags/tag82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TEMPLATE_CATEGORY" val="custom"/>
  <p:tag name="KSO_WM_TEMPLATE_INDEX" val="20186505"/>
  <p:tag name="KSO_WM_UNIT_COMPATIBLE" val="0"/>
  <p:tag name="KSO_WM_UNIT_DIAGRAM_ISNUMVISUAL" val="0"/>
  <p:tag name="KSO_WM_UNIT_DIAGRAM_ISREFERUNIT" val="0"/>
  <p:tag name="KSO_WM_UNIT_HIGHLIGHT" val="0"/>
  <p:tag name="KSO_WM_UNIT_ID" val="custom201865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团队季度总结报告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3"/>
</p:tagLst>
</file>

<file path=ppt/tags/tag83.xml><?xml version="1.0" encoding="utf-8"?>
<p:tagLst xmlns:p="http://schemas.openxmlformats.org/presentationml/2006/main">
  <p:tag name="AS_UNIQUEID" val="287"/>
</p:tagLst>
</file>

<file path=ppt/tags/tag84.xml><?xml version="1.0" encoding="utf-8"?>
<p:tagLst xmlns:p="http://schemas.openxmlformats.org/presentationml/2006/main">
  <p:tag name="AS_UNIQUEID" val="289"/>
</p:tagLst>
</file>

<file path=ppt/tags/tag85.xml><?xml version="1.0" encoding="utf-8"?>
<p:tagLst xmlns:p="http://schemas.openxmlformats.org/presentationml/2006/main">
  <p:tag name="AS_UNIQUEID" val="290"/>
</p:tagLst>
</file>

<file path=ppt/tags/tag86.xml><?xml version="1.0" encoding="utf-8"?>
<p:tagLst xmlns:p="http://schemas.openxmlformats.org/presentationml/2006/main">
  <p:tag name="AS_UNIQUEID" val="291"/>
</p:tagLst>
</file>

<file path=ppt/tags/tag87.xml><?xml version="1.0" encoding="utf-8"?>
<p:tagLst xmlns:p="http://schemas.openxmlformats.org/presentationml/2006/main">
  <p:tag name="AS_UNIQUEID" val="292"/>
</p:tagLst>
</file>

<file path=ppt/tags/tag88.xml><?xml version="1.0" encoding="utf-8"?>
<p:tagLst xmlns:p="http://schemas.openxmlformats.org/presentationml/2006/main">
  <p:tag name="AS_UNIQUEID" val="293"/>
</p:tagLst>
</file>

<file path=ppt/tags/tag89.xml><?xml version="1.0" encoding="utf-8"?>
<p:tagLst xmlns:p="http://schemas.openxmlformats.org/presentationml/2006/main">
  <p:tag name="AS_UNIQUEID" val="294"/>
</p:tagLst>
</file>

<file path=ppt/tags/tag9.xml><?xml version="1.0" encoding="utf-8"?>
<p:tagLst xmlns:p="http://schemas.openxmlformats.org/presentationml/2006/main">
  <p:tag name="AS_UNIQUEID" val="190"/>
</p:tagLst>
</file>

<file path=ppt/tags/tag90.xml><?xml version="1.0" encoding="utf-8"?>
<p:tagLst xmlns:p="http://schemas.openxmlformats.org/presentationml/2006/main">
  <p:tag name="AS_UNIQUEID" val="295"/>
</p:tagLst>
</file>

<file path=ppt/tags/tag91.xml><?xml version="1.0" encoding="utf-8"?>
<p:tagLst xmlns:p="http://schemas.openxmlformats.org/presentationml/2006/main">
  <p:tag name="AS_UNIQUEID" val="296"/>
</p:tagLst>
</file>

<file path=ppt/tags/tag92.xml><?xml version="1.0" encoding="utf-8"?>
<p:tagLst xmlns:p="http://schemas.openxmlformats.org/presentationml/2006/main">
  <p:tag name="AS_UNIQUEID" val="297"/>
</p:tagLst>
</file>

<file path=ppt/tags/tag93.xml><?xml version="1.0" encoding="utf-8"?>
<p:tagLst xmlns:p="http://schemas.openxmlformats.org/presentationml/2006/main">
  <p:tag name="AS_UNIQUEID" val="298"/>
</p:tagLst>
</file>

<file path=ppt/tags/tag94.xml><?xml version="1.0" encoding="utf-8"?>
<p:tagLst xmlns:p="http://schemas.openxmlformats.org/presentationml/2006/main">
  <p:tag name="AS_UNIQUEID" val="299"/>
</p:tagLst>
</file>

<file path=ppt/tags/tag95.xml><?xml version="1.0" encoding="utf-8"?>
<p:tagLst xmlns:p="http://schemas.openxmlformats.org/presentationml/2006/main">
  <p:tag name="AS_UNIQUEID" val="300"/>
</p:tagLst>
</file>

<file path=ppt/tags/tag96.xml><?xml version="1.0" encoding="utf-8"?>
<p:tagLst xmlns:p="http://schemas.openxmlformats.org/presentationml/2006/main">
  <p:tag name="AS_UNIQUEID" val="301"/>
</p:tagLst>
</file>

<file path=ppt/tags/tag97.xml><?xml version="1.0" encoding="utf-8"?>
<p:tagLst xmlns:p="http://schemas.openxmlformats.org/presentationml/2006/main">
  <p:tag name="AS_UNIQUEID" val="302"/>
</p:tagLst>
</file>

<file path=ppt/tags/tag98.xml><?xml version="1.0" encoding="utf-8"?>
<p:tagLst xmlns:p="http://schemas.openxmlformats.org/presentationml/2006/main">
  <p:tag name="AS_UNIQUEID" val="303"/>
</p:tagLst>
</file>

<file path=ppt/tags/tag99.xml><?xml version="1.0" encoding="utf-8"?>
<p:tagLst xmlns:p="http://schemas.openxmlformats.org/presentationml/2006/main">
  <p:tag name="AS_UNIQUEID" val="30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6218</Words>
  <Application>WPS 演示</Application>
  <PresentationFormat/>
  <Paragraphs>238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Arial</vt:lpstr>
      <vt:lpstr>宋体</vt:lpstr>
      <vt:lpstr>Wingdings</vt:lpstr>
      <vt:lpstr>汉仪旗黑-85S</vt:lpstr>
      <vt:lpstr>方正鲁迅行书 简</vt:lpstr>
      <vt:lpstr>汉仪青云简</vt:lpstr>
      <vt:lpstr>楷体</vt:lpstr>
      <vt:lpstr>微软雅黑</vt:lpstr>
      <vt:lpstr>Segoe UI</vt:lpstr>
      <vt:lpstr>Wingdings</vt:lpstr>
      <vt:lpstr>微软雅黑 Light</vt:lpstr>
      <vt:lpstr>等线</vt:lpstr>
      <vt:lpstr>Arial Unicode MS</vt:lpstr>
      <vt:lpstr>等线 Light</vt:lpstr>
      <vt:lpstr>Calibri</vt:lpstr>
      <vt:lpstr>方正宋刻本秀楷简体</vt:lpstr>
      <vt:lpstr>Calibri</vt:lpstr>
      <vt:lpstr>黑体</vt:lpstr>
      <vt:lpstr>汉仪书宋二简</vt:lpstr>
      <vt:lpstr>Lucida Sans Unicode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3</cp:revision>
  <cp:lastPrinted>2021-06-19T10:42:00Z</cp:lastPrinted>
  <dcterms:created xsi:type="dcterms:W3CDTF">2021-06-19T10:42:00Z</dcterms:created>
  <dcterms:modified xsi:type="dcterms:W3CDTF">2021-12-06T12:50:14Z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2052-11.3.0.9228</vt:lpwstr>
  </property>
</Properties>
</file>