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81" r:id="rId4"/>
    <p:sldId id="280" r:id="rId5"/>
    <p:sldId id="282" r:id="rId6"/>
    <p:sldId id="284" r:id="rId7"/>
    <p:sldId id="285" r:id="rId8"/>
    <p:sldId id="286" r:id="rId9"/>
    <p:sldId id="289" r:id="rId10"/>
    <p:sldId id="290" r:id="rId11"/>
    <p:sldId id="266" r:id="rId12"/>
    <p:sldId id="292" r:id="rId13"/>
    <p:sldId id="293" r:id="rId14"/>
    <p:sldId id="263" r:id="rId15"/>
    <p:sldId id="299" r:id="rId16"/>
    <p:sldId id="294" r:id="rId17"/>
    <p:sldId id="302" r:id="rId18"/>
    <p:sldId id="303" r:id="rId19"/>
    <p:sldId id="312" r:id="rId20"/>
    <p:sldId id="317" r:id="rId21"/>
    <p:sldId id="295" r:id="rId22"/>
    <p:sldId id="318" r:id="rId23"/>
    <p:sldId id="301" r:id="rId24"/>
    <p:sldId id="304" r:id="rId25"/>
    <p:sldId id="262" r:id="rId26"/>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9">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2991" autoAdjust="0"/>
    <p:restoredTop sz="86417" autoAdjust="0"/>
  </p:normalViewPr>
  <p:slideViewPr>
    <p:cSldViewPr snapToGrid="0">
      <p:cViewPr varScale="1">
        <p:scale>
          <a:sx n="74" d="100"/>
          <a:sy n="74" d="100"/>
        </p:scale>
        <p:origin x="78" y="408"/>
      </p:cViewPr>
      <p:guideLst>
        <p:guide orient="horz" pos="2129"/>
        <p:guide pos="3840"/>
      </p:guideLst>
    </p:cSldViewPr>
  </p:slideViewPr>
  <p:outlineViewPr>
    <p:cViewPr>
      <p:scale>
        <a:sx n="33" d="100"/>
        <a:sy n="33" d="100"/>
      </p:scale>
      <p:origin x="252" y="0"/>
    </p:cViewPr>
  </p:outlin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269.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587C30FC-BFA2-40E2-ABA9-9ED7A409AC37}" type="datetimeFigureOut">
              <a:rPr lang="zh-CN" altLang="en-US" smtClean="0"/>
              <a:t>2021/11/26</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EFD781A3-E0AF-4466-8ABE-375610A2E820}" type="slidenum">
              <a:rPr lang="zh-CN" altLang="en-US" smtClean="0"/>
              <a:t>‹#›</a:t>
            </a:fld>
            <a:endParaRPr lang="zh-CN" altLang="en-US"/>
          </a:p>
        </p:txBody>
      </p:sp>
    </p:spTree>
    <p:extLst>
      <p:ext uri="{BB962C8B-B14F-4D97-AF65-F5344CB8AC3E}">
        <p14:creationId xmlns:p14="http://schemas.microsoft.com/office/powerpoint/2010/main" val="2459945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a:t>
            </a:fld>
            <a:endParaRPr lang="zh-CN" altLang="en-US"/>
          </a:p>
        </p:txBody>
      </p:sp>
    </p:spTree>
    <p:extLst>
      <p:ext uri="{BB962C8B-B14F-4D97-AF65-F5344CB8AC3E}">
        <p14:creationId xmlns:p14="http://schemas.microsoft.com/office/powerpoint/2010/main" val="345822851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20</a:t>
            </a:fld>
            <a:endParaRPr lang="zh-CN" altLang="en-US"/>
          </a:p>
        </p:txBody>
      </p:sp>
    </p:spTree>
    <p:extLst>
      <p:ext uri="{BB962C8B-B14F-4D97-AF65-F5344CB8AC3E}">
        <p14:creationId xmlns:p14="http://schemas.microsoft.com/office/powerpoint/2010/main" val="261055485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24</a:t>
            </a:fld>
            <a:endParaRPr lang="zh-CN" altLang="en-US"/>
          </a:p>
        </p:txBody>
      </p:sp>
    </p:spTree>
    <p:extLst>
      <p:ext uri="{BB962C8B-B14F-4D97-AF65-F5344CB8AC3E}">
        <p14:creationId xmlns:p14="http://schemas.microsoft.com/office/powerpoint/2010/main" val="320162657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9</a:t>
            </a:fld>
            <a:endParaRPr lang="zh-CN" altLang="en-US"/>
          </a:p>
        </p:txBody>
      </p:sp>
    </p:spTree>
    <p:extLst>
      <p:ext uri="{BB962C8B-B14F-4D97-AF65-F5344CB8AC3E}">
        <p14:creationId xmlns:p14="http://schemas.microsoft.com/office/powerpoint/2010/main" val="326007646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10</a:t>
            </a:fld>
            <a:endParaRPr lang="zh-CN" altLang="en-US"/>
          </a:p>
        </p:txBody>
      </p:sp>
    </p:spTree>
    <p:extLst>
      <p:ext uri="{BB962C8B-B14F-4D97-AF65-F5344CB8AC3E}">
        <p14:creationId xmlns:p14="http://schemas.microsoft.com/office/powerpoint/2010/main" val="160364749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12</a:t>
            </a:fld>
            <a:endParaRPr lang="zh-CN" altLang="en-US"/>
          </a:p>
        </p:txBody>
      </p:sp>
    </p:spTree>
    <p:extLst>
      <p:ext uri="{BB962C8B-B14F-4D97-AF65-F5344CB8AC3E}">
        <p14:creationId xmlns:p14="http://schemas.microsoft.com/office/powerpoint/2010/main" val="331382276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13</a:t>
            </a:fld>
            <a:endParaRPr lang="zh-CN" altLang="en-US"/>
          </a:p>
        </p:txBody>
      </p:sp>
    </p:spTree>
    <p:extLst>
      <p:ext uri="{BB962C8B-B14F-4D97-AF65-F5344CB8AC3E}">
        <p14:creationId xmlns:p14="http://schemas.microsoft.com/office/powerpoint/2010/main" val="388109482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14</a:t>
            </a:fld>
            <a:endParaRPr lang="zh-CN" altLang="en-US"/>
          </a:p>
        </p:txBody>
      </p:sp>
    </p:spTree>
    <p:extLst>
      <p:ext uri="{BB962C8B-B14F-4D97-AF65-F5344CB8AC3E}">
        <p14:creationId xmlns:p14="http://schemas.microsoft.com/office/powerpoint/2010/main" val="141419989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16</a:t>
            </a:fld>
            <a:endParaRPr lang="zh-CN" altLang="en-US"/>
          </a:p>
        </p:txBody>
      </p:sp>
    </p:spTree>
    <p:extLst>
      <p:ext uri="{BB962C8B-B14F-4D97-AF65-F5344CB8AC3E}">
        <p14:creationId xmlns:p14="http://schemas.microsoft.com/office/powerpoint/2010/main" val="38111895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17</a:t>
            </a:fld>
            <a:endParaRPr lang="zh-CN" altLang="en-US"/>
          </a:p>
        </p:txBody>
      </p:sp>
    </p:spTree>
    <p:extLst>
      <p:ext uri="{BB962C8B-B14F-4D97-AF65-F5344CB8AC3E}">
        <p14:creationId xmlns:p14="http://schemas.microsoft.com/office/powerpoint/2010/main" val="229929098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FD781A3-E0AF-4466-8ABE-375610A2E820}" type="slidenum">
              <a:rPr lang="zh-CN" altLang="en-US" smtClean="0"/>
              <a:t>19</a:t>
            </a:fld>
            <a:endParaRPr lang="zh-CN" altLang="en-US"/>
          </a:p>
        </p:txBody>
      </p:sp>
    </p:spTree>
    <p:extLst>
      <p:ext uri="{BB962C8B-B14F-4D97-AF65-F5344CB8AC3E}">
        <p14:creationId xmlns:p14="http://schemas.microsoft.com/office/powerpoint/2010/main" val="42614357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xml" /><Relationship Id="rId3" Type="http://schemas.openxmlformats.org/officeDocument/2006/relationships/image" Target="../media/image1.jpeg"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custDataLst>
            <p:tags r:id="rId2"/>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xml" /><Relationship Id="rId11" Type="http://schemas.openxmlformats.org/officeDocument/2006/relationships/image" Target="../media/image3.jpeg" /><Relationship Id="rId2" Type="http://schemas.openxmlformats.org/officeDocument/2006/relationships/notesSlide" Target="../notesSlides/notesSlide1.xml" /><Relationship Id="rId3" Type="http://schemas.openxmlformats.org/officeDocument/2006/relationships/tags" Target="../tags/tag14.xml" /><Relationship Id="rId4" Type="http://schemas.openxmlformats.org/officeDocument/2006/relationships/image" Target="../media/image2.png"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ags" Target="../tags/tag75.xml" /><Relationship Id="rId2" Type="http://schemas.openxmlformats.org/officeDocument/2006/relationships/notesSlide" Target="../notesSlides/notesSlide3.xml" /><Relationship Id="rId20" Type="http://schemas.openxmlformats.org/officeDocument/2006/relationships/tags" Target="../tags/tag76.xml" /><Relationship Id="rId21" Type="http://schemas.openxmlformats.org/officeDocument/2006/relationships/tags" Target="../tags/tag77.xml" /><Relationship Id="rId22" Type="http://schemas.openxmlformats.org/officeDocument/2006/relationships/tags" Target="../tags/tag78.xml" /><Relationship Id="rId23" Type="http://schemas.openxmlformats.org/officeDocument/2006/relationships/tags" Target="../tags/tag79.xml" /><Relationship Id="rId3" Type="http://schemas.openxmlformats.org/officeDocument/2006/relationships/tags" Target="../tags/tag61.xml" /><Relationship Id="rId4" Type="http://schemas.openxmlformats.org/officeDocument/2006/relationships/image" Target="../media/image2.png" /><Relationship Id="rId5" Type="http://schemas.openxmlformats.org/officeDocument/2006/relationships/tags" Target="../tags/tag62.xml" /><Relationship Id="rId6" Type="http://schemas.openxmlformats.org/officeDocument/2006/relationships/image" Target="../media/image4.png" /><Relationship Id="rId7" Type="http://schemas.openxmlformats.org/officeDocument/2006/relationships/tags" Target="../tags/tag63.xml" /><Relationship Id="rId8" Type="http://schemas.openxmlformats.org/officeDocument/2006/relationships/tags" Target="../tags/tag64.xml" /><Relationship Id="rId9" Type="http://schemas.openxmlformats.org/officeDocument/2006/relationships/tags" Target="../tags/tag6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tags" Target="../tags/tag104.xml" /><Relationship Id="rId14" Type="http://schemas.openxmlformats.org/officeDocument/2006/relationships/tags" Target="../tags/tag105.xml" /><Relationship Id="rId15" Type="http://schemas.openxmlformats.org/officeDocument/2006/relationships/tags" Target="../tags/tag106.xml" /><Relationship Id="rId16" Type="http://schemas.openxmlformats.org/officeDocument/2006/relationships/tags" Target="../tags/tag107.xml" /><Relationship Id="rId17" Type="http://schemas.openxmlformats.org/officeDocument/2006/relationships/tags" Target="../tags/tag108.xml" /><Relationship Id="rId18" Type="http://schemas.openxmlformats.org/officeDocument/2006/relationships/tags" Target="../tags/tag109.xml" /><Relationship Id="rId19" Type="http://schemas.openxmlformats.org/officeDocument/2006/relationships/tags" Target="../tags/tag110.xml" /><Relationship Id="rId2" Type="http://schemas.openxmlformats.org/officeDocument/2006/relationships/notesSlide" Target="../notesSlides/notesSlide5.xml" /><Relationship Id="rId20" Type="http://schemas.openxmlformats.org/officeDocument/2006/relationships/tags" Target="../tags/tag111.xml" /><Relationship Id="rId21" Type="http://schemas.openxmlformats.org/officeDocument/2006/relationships/tags" Target="../tags/tag112.xml" /><Relationship Id="rId22" Type="http://schemas.openxmlformats.org/officeDocument/2006/relationships/tags" Target="../tags/tag113.xml" /><Relationship Id="rId23" Type="http://schemas.openxmlformats.org/officeDocument/2006/relationships/tags" Target="../tags/tag114.xml" /><Relationship Id="rId24" Type="http://schemas.openxmlformats.org/officeDocument/2006/relationships/tags" Target="../tags/tag115.xml" /><Relationship Id="rId25" Type="http://schemas.openxmlformats.org/officeDocument/2006/relationships/tags" Target="../tags/tag116.xml" /><Relationship Id="rId26" Type="http://schemas.openxmlformats.org/officeDocument/2006/relationships/tags" Target="../tags/tag117.xml" /><Relationship Id="rId27" Type="http://schemas.openxmlformats.org/officeDocument/2006/relationships/tags" Target="../tags/tag118.xml" /><Relationship Id="rId28" Type="http://schemas.openxmlformats.org/officeDocument/2006/relationships/tags" Target="../tags/tag119.xml" /><Relationship Id="rId29" Type="http://schemas.openxmlformats.org/officeDocument/2006/relationships/tags" Target="../tags/tag120.xml" /><Relationship Id="rId3" Type="http://schemas.openxmlformats.org/officeDocument/2006/relationships/tags" Target="../tags/tag96.xml" /><Relationship Id="rId30" Type="http://schemas.openxmlformats.org/officeDocument/2006/relationships/tags" Target="../tags/tag121.xml" /><Relationship Id="rId31" Type="http://schemas.openxmlformats.org/officeDocument/2006/relationships/tags" Target="../tags/tag122.xml" /><Relationship Id="rId32" Type="http://schemas.openxmlformats.org/officeDocument/2006/relationships/tags" Target="../tags/tag123.xml" /><Relationship Id="rId33" Type="http://schemas.openxmlformats.org/officeDocument/2006/relationships/tags" Target="../tags/tag124.xml" /><Relationship Id="rId34" Type="http://schemas.openxmlformats.org/officeDocument/2006/relationships/tags" Target="../tags/tag125.xml" /><Relationship Id="rId35" Type="http://schemas.openxmlformats.org/officeDocument/2006/relationships/tags" Target="../tags/tag126.xml" /><Relationship Id="rId36" Type="http://schemas.openxmlformats.org/officeDocument/2006/relationships/tags" Target="../tags/tag127.xml" /><Relationship Id="rId37" Type="http://schemas.openxmlformats.org/officeDocument/2006/relationships/tags" Target="../tags/tag128.xml" /><Relationship Id="rId38" Type="http://schemas.openxmlformats.org/officeDocument/2006/relationships/tags" Target="../tags/tag129.xml" /><Relationship Id="rId39" Type="http://schemas.openxmlformats.org/officeDocument/2006/relationships/tags" Target="../tags/tag130.xml" /><Relationship Id="rId4" Type="http://schemas.openxmlformats.org/officeDocument/2006/relationships/image" Target="../media/image2.png" /><Relationship Id="rId40" Type="http://schemas.openxmlformats.org/officeDocument/2006/relationships/tags" Target="../tags/tag131.xml" /><Relationship Id="rId41" Type="http://schemas.openxmlformats.org/officeDocument/2006/relationships/tags" Target="../tags/tag132.xml" /><Relationship Id="rId42" Type="http://schemas.openxmlformats.org/officeDocument/2006/relationships/tags" Target="../tags/tag133.xml" /><Relationship Id="rId5" Type="http://schemas.openxmlformats.org/officeDocument/2006/relationships/tags" Target="../tags/tag97.xml" /><Relationship Id="rId6" Type="http://schemas.openxmlformats.org/officeDocument/2006/relationships/image" Target="../media/image4.png"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 Id="rId7" Type="http://schemas.openxmlformats.org/officeDocument/2006/relationships/tags" Target="../tags/tag142.xml" /><Relationship Id="rId8" Type="http://schemas.openxmlformats.org/officeDocument/2006/relationships/image" Target="../media/image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3.xml" /><Relationship Id="rId3" Type="http://schemas.openxmlformats.org/officeDocument/2006/relationships/tags" Target="../tags/tag1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4.xml" /><Relationship Id="rId11" Type="http://schemas.openxmlformats.org/officeDocument/2006/relationships/tags" Target="../tags/tag155.xml" /><Relationship Id="rId2" Type="http://schemas.openxmlformats.org/officeDocument/2006/relationships/notesSlide" Target="../notesSlides/notesSlide7.xml" /><Relationship Id="rId3" Type="http://schemas.openxmlformats.org/officeDocument/2006/relationships/tags" Target="../tags/tag149.xml" /><Relationship Id="rId4" Type="http://schemas.openxmlformats.org/officeDocument/2006/relationships/image" Target="../media/image2.png" /><Relationship Id="rId5" Type="http://schemas.openxmlformats.org/officeDocument/2006/relationships/tags" Target="../tags/tag150.xml" /><Relationship Id="rId6" Type="http://schemas.openxmlformats.org/officeDocument/2006/relationships/image" Target="../media/image4.png"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5.xml" /><Relationship Id="rId11" Type="http://schemas.openxmlformats.org/officeDocument/2006/relationships/tags" Target="../tags/tag166.xml" /><Relationship Id="rId2" Type="http://schemas.openxmlformats.org/officeDocument/2006/relationships/notesSlide" Target="../notesSlides/notesSlide8.xml" /><Relationship Id="rId3" Type="http://schemas.openxmlformats.org/officeDocument/2006/relationships/tags" Target="../tags/tag160.xml" /><Relationship Id="rId4" Type="http://schemas.openxmlformats.org/officeDocument/2006/relationships/image" Target="../media/image2.png" /><Relationship Id="rId5" Type="http://schemas.openxmlformats.org/officeDocument/2006/relationships/tags" Target="../tags/tag161.xml" /><Relationship Id="rId6" Type="http://schemas.openxmlformats.org/officeDocument/2006/relationships/image" Target="../media/image4.png" /><Relationship Id="rId7" Type="http://schemas.openxmlformats.org/officeDocument/2006/relationships/tags" Target="../tags/tag162.xml" /><Relationship Id="rId8" Type="http://schemas.openxmlformats.org/officeDocument/2006/relationships/tags" Target="../tags/tag163.xml" /><Relationship Id="rId9" Type="http://schemas.openxmlformats.org/officeDocument/2006/relationships/tags" Target="../tags/tag16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7.xml" /><Relationship Id="rId3" Type="http://schemas.openxmlformats.org/officeDocument/2006/relationships/tags" Target="../tags/tag16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78.xml" /><Relationship Id="rId11" Type="http://schemas.openxmlformats.org/officeDocument/2006/relationships/tags" Target="../tags/tag179.xml" /><Relationship Id="rId12" Type="http://schemas.openxmlformats.org/officeDocument/2006/relationships/tags" Target="../tags/tag180.xml" /><Relationship Id="rId13" Type="http://schemas.openxmlformats.org/officeDocument/2006/relationships/tags" Target="../tags/tag181.xml" /><Relationship Id="rId14" Type="http://schemas.openxmlformats.org/officeDocument/2006/relationships/tags" Target="../tags/tag182.xml" /><Relationship Id="rId15" Type="http://schemas.openxmlformats.org/officeDocument/2006/relationships/tags" Target="../tags/tag183.xml" /><Relationship Id="rId16" Type="http://schemas.openxmlformats.org/officeDocument/2006/relationships/tags" Target="../tags/tag184.xml" /><Relationship Id="rId17" Type="http://schemas.openxmlformats.org/officeDocument/2006/relationships/tags" Target="../tags/tag185.xml" /><Relationship Id="rId18" Type="http://schemas.openxmlformats.org/officeDocument/2006/relationships/tags" Target="../tags/tag186.xml" /><Relationship Id="rId19" Type="http://schemas.openxmlformats.org/officeDocument/2006/relationships/tags" Target="../tags/tag187.xml" /><Relationship Id="rId2" Type="http://schemas.openxmlformats.org/officeDocument/2006/relationships/notesSlide" Target="../notesSlides/notesSlide9.xml" /><Relationship Id="rId20" Type="http://schemas.openxmlformats.org/officeDocument/2006/relationships/tags" Target="../tags/tag188.xml" /><Relationship Id="rId21" Type="http://schemas.openxmlformats.org/officeDocument/2006/relationships/tags" Target="../tags/tag189.xml" /><Relationship Id="rId22" Type="http://schemas.openxmlformats.org/officeDocument/2006/relationships/tags" Target="../tags/tag190.xml" /><Relationship Id="rId23" Type="http://schemas.openxmlformats.org/officeDocument/2006/relationships/tags" Target="../tags/tag191.xml" /><Relationship Id="rId24" Type="http://schemas.openxmlformats.org/officeDocument/2006/relationships/tags" Target="../tags/tag192.xml" /><Relationship Id="rId25" Type="http://schemas.openxmlformats.org/officeDocument/2006/relationships/tags" Target="../tags/tag193.xml" /><Relationship Id="rId26" Type="http://schemas.openxmlformats.org/officeDocument/2006/relationships/tags" Target="../tags/tag194.xml" /><Relationship Id="rId27" Type="http://schemas.openxmlformats.org/officeDocument/2006/relationships/tags" Target="../tags/tag195.xml" /><Relationship Id="rId28" Type="http://schemas.openxmlformats.org/officeDocument/2006/relationships/tags" Target="../tags/tag196.xml" /><Relationship Id="rId29" Type="http://schemas.openxmlformats.org/officeDocument/2006/relationships/tags" Target="../tags/tag197.xml" /><Relationship Id="rId3" Type="http://schemas.openxmlformats.org/officeDocument/2006/relationships/tags" Target="../tags/tag173.xml" /><Relationship Id="rId30" Type="http://schemas.openxmlformats.org/officeDocument/2006/relationships/tags" Target="../tags/tag198.xml" /><Relationship Id="rId31" Type="http://schemas.openxmlformats.org/officeDocument/2006/relationships/tags" Target="../tags/tag199.xml" /><Relationship Id="rId32" Type="http://schemas.openxmlformats.org/officeDocument/2006/relationships/tags" Target="../tags/tag200.xml" /><Relationship Id="rId33" Type="http://schemas.openxmlformats.org/officeDocument/2006/relationships/tags" Target="../tags/tag201.xml" /><Relationship Id="rId34" Type="http://schemas.openxmlformats.org/officeDocument/2006/relationships/tags" Target="../tags/tag202.xml" /><Relationship Id="rId35" Type="http://schemas.openxmlformats.org/officeDocument/2006/relationships/tags" Target="../tags/tag203.xml" /><Relationship Id="rId36" Type="http://schemas.openxmlformats.org/officeDocument/2006/relationships/tags" Target="../tags/tag204.xml" /><Relationship Id="rId37" Type="http://schemas.openxmlformats.org/officeDocument/2006/relationships/tags" Target="../tags/tag205.xml" /><Relationship Id="rId38" Type="http://schemas.openxmlformats.org/officeDocument/2006/relationships/tags" Target="../tags/tag206.xml" /><Relationship Id="rId39" Type="http://schemas.openxmlformats.org/officeDocument/2006/relationships/tags" Target="../tags/tag207.xml" /><Relationship Id="rId4" Type="http://schemas.openxmlformats.org/officeDocument/2006/relationships/image" Target="../media/image2.png" /><Relationship Id="rId40" Type="http://schemas.openxmlformats.org/officeDocument/2006/relationships/tags" Target="../tags/tag208.xml" /><Relationship Id="rId41" Type="http://schemas.openxmlformats.org/officeDocument/2006/relationships/tags" Target="../tags/tag209.xml" /><Relationship Id="rId42" Type="http://schemas.openxmlformats.org/officeDocument/2006/relationships/tags" Target="../tags/tag210.xml" /><Relationship Id="rId5" Type="http://schemas.openxmlformats.org/officeDocument/2006/relationships/tags" Target="../tags/tag174.xml" /><Relationship Id="rId6" Type="http://schemas.openxmlformats.org/officeDocument/2006/relationships/image" Target="../media/image4.png"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0.xml" /><Relationship Id="rId11" Type="http://schemas.openxmlformats.org/officeDocument/2006/relationships/tags" Target="../tags/tag221.xml" /><Relationship Id="rId12" Type="http://schemas.openxmlformats.org/officeDocument/2006/relationships/tags" Target="../tags/tag222.xml" /><Relationship Id="rId13" Type="http://schemas.openxmlformats.org/officeDocument/2006/relationships/tags" Target="../tags/tag223.xml" /><Relationship Id="rId14" Type="http://schemas.openxmlformats.org/officeDocument/2006/relationships/tags" Target="../tags/tag224.xml" /><Relationship Id="rId15" Type="http://schemas.openxmlformats.org/officeDocument/2006/relationships/tags" Target="../tags/tag225.xml" /><Relationship Id="rId16" Type="http://schemas.openxmlformats.org/officeDocument/2006/relationships/tags" Target="../tags/tag226.xml" /><Relationship Id="rId17" Type="http://schemas.openxmlformats.org/officeDocument/2006/relationships/tags" Target="../tags/tag227.xml" /><Relationship Id="rId18" Type="http://schemas.openxmlformats.org/officeDocument/2006/relationships/tags" Target="../tags/tag228.xml" /><Relationship Id="rId19" Type="http://schemas.openxmlformats.org/officeDocument/2006/relationships/tags" Target="../tags/tag229.xml" /><Relationship Id="rId2" Type="http://schemas.openxmlformats.org/officeDocument/2006/relationships/notesSlide" Target="../notesSlides/notesSlide10.xml" /><Relationship Id="rId20" Type="http://schemas.openxmlformats.org/officeDocument/2006/relationships/tags" Target="../tags/tag230.xml" /><Relationship Id="rId21" Type="http://schemas.openxmlformats.org/officeDocument/2006/relationships/tags" Target="../tags/tag231.xml" /><Relationship Id="rId22" Type="http://schemas.openxmlformats.org/officeDocument/2006/relationships/tags" Target="../tags/tag232.xml" /><Relationship Id="rId23" Type="http://schemas.openxmlformats.org/officeDocument/2006/relationships/tags" Target="../tags/tag233.xml" /><Relationship Id="rId24" Type="http://schemas.openxmlformats.org/officeDocument/2006/relationships/tags" Target="../tags/tag234.xml" /><Relationship Id="rId25" Type="http://schemas.openxmlformats.org/officeDocument/2006/relationships/tags" Target="../tags/tag235.xml" /><Relationship Id="rId26" Type="http://schemas.openxmlformats.org/officeDocument/2006/relationships/tags" Target="../tags/tag236.xml" /><Relationship Id="rId27" Type="http://schemas.openxmlformats.org/officeDocument/2006/relationships/tags" Target="../tags/tag237.xml" /><Relationship Id="rId28" Type="http://schemas.openxmlformats.org/officeDocument/2006/relationships/tags" Target="../tags/tag238.xml" /><Relationship Id="rId29" Type="http://schemas.openxmlformats.org/officeDocument/2006/relationships/tags" Target="../tags/tag239.xml" /><Relationship Id="rId3" Type="http://schemas.openxmlformats.org/officeDocument/2006/relationships/tags" Target="../tags/tag215.xml" /><Relationship Id="rId30" Type="http://schemas.openxmlformats.org/officeDocument/2006/relationships/tags" Target="../tags/tag240.xml" /><Relationship Id="rId31" Type="http://schemas.openxmlformats.org/officeDocument/2006/relationships/tags" Target="../tags/tag241.xml" /><Relationship Id="rId32" Type="http://schemas.openxmlformats.org/officeDocument/2006/relationships/tags" Target="../tags/tag242.xml" /><Relationship Id="rId33" Type="http://schemas.openxmlformats.org/officeDocument/2006/relationships/tags" Target="../tags/tag243.xml" /><Relationship Id="rId34" Type="http://schemas.openxmlformats.org/officeDocument/2006/relationships/tags" Target="../tags/tag244.xml" /><Relationship Id="rId35" Type="http://schemas.openxmlformats.org/officeDocument/2006/relationships/tags" Target="../tags/tag245.xml" /><Relationship Id="rId36" Type="http://schemas.openxmlformats.org/officeDocument/2006/relationships/tags" Target="../tags/tag246.xml" /><Relationship Id="rId37" Type="http://schemas.openxmlformats.org/officeDocument/2006/relationships/tags" Target="../tags/tag247.xml" /><Relationship Id="rId38" Type="http://schemas.openxmlformats.org/officeDocument/2006/relationships/tags" Target="../tags/tag248.xml" /><Relationship Id="rId39" Type="http://schemas.openxmlformats.org/officeDocument/2006/relationships/tags" Target="../tags/tag249.xml" /><Relationship Id="rId4" Type="http://schemas.openxmlformats.org/officeDocument/2006/relationships/image" Target="../media/image2.png" /><Relationship Id="rId40" Type="http://schemas.openxmlformats.org/officeDocument/2006/relationships/tags" Target="../tags/tag250.xml" /><Relationship Id="rId41" Type="http://schemas.openxmlformats.org/officeDocument/2006/relationships/tags" Target="../tags/tag251.xml" /><Relationship Id="rId42" Type="http://schemas.openxmlformats.org/officeDocument/2006/relationships/tags" Target="../tags/tag252.xml" /><Relationship Id="rId5" Type="http://schemas.openxmlformats.org/officeDocument/2006/relationships/tags" Target="../tags/tag216.xml" /><Relationship Id="rId6" Type="http://schemas.openxmlformats.org/officeDocument/2006/relationships/image" Target="../media/image4.png" /><Relationship Id="rId7" Type="http://schemas.openxmlformats.org/officeDocument/2006/relationships/tags" Target="../tags/tag217.xml" /><Relationship Id="rId8" Type="http://schemas.openxmlformats.org/officeDocument/2006/relationships/tags" Target="../tags/tag218.xml" /><Relationship Id="rId9" Type="http://schemas.openxmlformats.org/officeDocument/2006/relationships/tags" Target="../tags/tag2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3.xml" /><Relationship Id="rId3" Type="http://schemas.openxmlformats.org/officeDocument/2006/relationships/image" Target="../media/image5.png" /><Relationship Id="rId4" Type="http://schemas.openxmlformats.org/officeDocument/2006/relationships/tags" Target="../tags/tag254.xml" /><Relationship Id="rId5" Type="http://schemas.openxmlformats.org/officeDocument/2006/relationships/video" Target="../media/media1.mp4" /><Relationship Id="rId6" Type="http://schemas.microsoft.com/office/2007/relationships/media" Target="../media/media1.mp4"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9.xml" /><Relationship Id="rId3" Type="http://schemas.openxmlformats.org/officeDocument/2006/relationships/tags" Target="../tags/tag26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265.xml" /><Relationship Id="rId4" Type="http://schemas.openxmlformats.org/officeDocument/2006/relationships/image" Target="../media/image2.png"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image" Target="../media/image6.png" /><Relationship Id="rId8" Type="http://schemas.openxmlformats.org/officeDocument/2006/relationships/tags" Target="../tags/tag268.xml" /><Relationship Id="rId9"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5.xml" /><Relationship Id="rId3" Type="http://schemas.openxmlformats.org/officeDocument/2006/relationships/tags" Target="../tags/tag2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xml" /><Relationship Id="rId3" Type="http://schemas.openxmlformats.org/officeDocument/2006/relationships/tags" Target="../tags/tag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a:off x="4445" y="-17145"/>
            <a:ext cx="3872865" cy="2105660"/>
          </a:xfrm>
          <a:prstGeom prst="rect">
            <a:avLst/>
          </a:prstGeom>
        </p:spPr>
      </p:pic>
      <p:sp>
        <p:nvSpPr>
          <p:cNvPr id="11" name="文本框 10"/>
          <p:cNvSpPr txBox="1"/>
          <p:nvPr>
            <p:custDataLst>
              <p:tags r:id="rId6"/>
            </p:custDataLst>
          </p:nvPr>
        </p:nvSpPr>
        <p:spPr>
          <a:xfrm>
            <a:off x="1924685" y="2005330"/>
            <a:ext cx="8342630" cy="1446550"/>
          </a:xfrm>
          <a:prstGeom prst="rect">
            <a:avLst/>
          </a:prstGeom>
          <a:noFill/>
        </p:spPr>
        <p:txBody>
          <a:bodyPr wrap="square" rtlCol="0">
            <a:spAutoFit/>
          </a:bodyPr>
          <a:lstStyle/>
          <a:p>
            <a:pPr algn="ctr"/>
            <a:r>
              <a:rPr lang="zh-CN" altLang="en-US" sz="8800" b="1">
                <a:solidFill>
                  <a:srgbClr val="4C4C52"/>
                </a:solidFill>
                <a:latin typeface="中山行书百年纪念版" panose="02010609000101010101" charset="-122"/>
                <a:ea typeface="中山行书百年纪念版" panose="02010609000101010101" charset="-122"/>
              </a:rPr>
              <a:t>种树郭橐驼传</a:t>
            </a:r>
          </a:p>
        </p:txBody>
      </p:sp>
      <p:sp>
        <p:nvSpPr>
          <p:cNvPr id="27" name="文本框 26"/>
          <p:cNvSpPr txBox="1"/>
          <p:nvPr>
            <p:custDataLst>
              <p:tags r:id="rId7"/>
            </p:custDataLst>
          </p:nvPr>
        </p:nvSpPr>
        <p:spPr>
          <a:xfrm>
            <a:off x="4237990" y="3399790"/>
            <a:ext cx="3714115" cy="646331"/>
          </a:xfrm>
          <a:prstGeom prst="rect">
            <a:avLst/>
          </a:prstGeom>
          <a:noFill/>
        </p:spPr>
        <p:txBody>
          <a:bodyPr wrap="square" rtlCol="0">
            <a:spAutoFit/>
          </a:bodyPr>
          <a:lstStyle/>
          <a:p>
            <a:pPr algn="ctr"/>
            <a:r>
              <a:rPr lang="zh-CN" altLang="en-US" sz="3600" b="1" smtClean="0">
                <a:solidFill>
                  <a:srgbClr val="4C4C52"/>
                </a:solidFill>
                <a:latin typeface="方正宋刻本秀楷简体" panose="02000000000000000000" charset="-122"/>
                <a:ea typeface="方正宋刻本秀楷简体" panose="02000000000000000000" charset="-122"/>
              </a:rPr>
              <a:t>唐  柳宗元</a:t>
            </a:r>
            <a:endParaRPr lang="zh-CN" altLang="en-US" sz="3600" b="1">
              <a:solidFill>
                <a:srgbClr val="4C4C52"/>
              </a:solidFill>
              <a:latin typeface="方正宋刻本秀楷简体" panose="02000000000000000000" charset="-122"/>
              <a:ea typeface="方正宋刻本秀楷简体" panose="02000000000000000000" charset="-122"/>
            </a:endParaRPr>
          </a:p>
        </p:txBody>
      </p:sp>
      <p:sp>
        <p:nvSpPr>
          <p:cNvPr id="28" name="文本框 27"/>
          <p:cNvSpPr txBox="1"/>
          <p:nvPr>
            <p:custDataLst>
              <p:tags r:id="rId8"/>
            </p:custDataLst>
          </p:nvPr>
        </p:nvSpPr>
        <p:spPr>
          <a:xfrm>
            <a:off x="2764790" y="4341464"/>
            <a:ext cx="6662420" cy="737235"/>
          </a:xfrm>
          <a:prstGeom prst="rect">
            <a:avLst/>
          </a:prstGeom>
          <a:noFill/>
        </p:spPr>
        <p:txBody>
          <a:bodyPr wrap="square" rtlCol="0">
            <a:spAutoFit/>
          </a:bodyPr>
          <a:lstStyle/>
          <a:p>
            <a:pPr algn="ctr" fontAlgn="auto">
              <a:lnSpc>
                <a:spcPct val="150000"/>
              </a:lnSpc>
            </a:pPr>
            <a:endParaRPr lang="zh-CN" altLang="en-US" sz="2800" b="1">
              <a:solidFill>
                <a:schemeClr val="tx1">
                  <a:lumMod val="75000"/>
                  <a:lumOff val="25000"/>
                </a:schemeClr>
              </a:solidFill>
              <a:latin typeface="方正宋刻本秀楷简体" panose="02000000000000000000" charset="-122"/>
              <a:ea typeface="方正宋刻本秀楷简体" panose="02000000000000000000" charset="-122"/>
              <a:sym typeface="+mn-ea"/>
            </a:endParaRPr>
          </a:p>
        </p:txBody>
      </p:sp>
      <p:cxnSp>
        <p:nvCxnSpPr>
          <p:cNvPr id="6" name="直接连接符 5"/>
          <p:cNvCxnSpPr/>
          <p:nvPr>
            <p:custDataLst>
              <p:tags r:id="rId9"/>
            </p:custDataLst>
          </p:nvPr>
        </p:nvCxnSpPr>
        <p:spPr>
          <a:xfrm>
            <a:off x="2732853" y="3812278"/>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10"/>
            </p:custDataLst>
          </p:nvPr>
        </p:nvCxnSpPr>
        <p:spPr>
          <a:xfrm>
            <a:off x="7927433" y="3812278"/>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par>
                          <p:cTn id="21" fill="hold" nodeType="afterGroup">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7"/>
                                        </p:tgtEl>
                                        <p:attrNameLst>
                                          <p:attrName>ppt_y</p:attrName>
                                        </p:attrNameLst>
                                      </p:cBhvr>
                                      <p:tavLst>
                                        <p:tav tm="0">
                                          <p:val>
                                            <p:strVal val="#ppt_y"/>
                                          </p:val>
                                        </p:tav>
                                        <p:tav tm="100000">
                                          <p:val>
                                            <p:strVal val="#ppt_y"/>
                                          </p:val>
                                        </p:tav>
                                      </p:tavLst>
                                    </p:anim>
                                    <p:anim calcmode="lin" valueType="num">
                                      <p:cBhvr>
                                        <p:cTn id="2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7"/>
                                        </p:tgtEl>
                                      </p:cBhvr>
                                    </p:animEffect>
                                  </p:childTnLst>
                                </p:cTn>
                              </p:par>
                            </p:childTnLst>
                          </p:cTn>
                        </p:par>
                        <p:par>
                          <p:cTn id="29" fill="hold" nodeType="afterGroup">
                            <p:stCondLst>
                              <p:cond delay="2000"/>
                            </p:stCondLst>
                            <p:childTnLst>
                              <p:par>
                                <p:cTn id="30" presetID="12" presetClass="entr" presetSubtype="4" fill="hold" grpId="1"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ppt_y</p:attrName>
                                        </p:attrNameLst>
                                      </p:cBhvr>
                                      <p:tavLst>
                                        <p:tav tm="0">
                                          <p:val>
                                            <p:strVal val="#ppt_y+#ppt_h*1.125000"/>
                                          </p:val>
                                        </p:tav>
                                        <p:tav tm="100000">
                                          <p:val>
                                            <p:strVal val="#ppt_y"/>
                                          </p:val>
                                        </p:tav>
                                      </p:tavLst>
                                    </p:anim>
                                    <p:animEffect transition="in" filter="wipe(up)">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P spid="28"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127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916940" y="393700"/>
            <a:ext cx="3334385" cy="584775"/>
          </a:xfrm>
          <a:prstGeom prst="rect">
            <a:avLst/>
          </a:prstGeom>
          <a:noFill/>
        </p:spPr>
        <p:txBody>
          <a:bodyPr wrap="square" rtlCol="0">
            <a:spAutoFit/>
          </a:bodyPr>
          <a:lstStyle/>
          <a:p>
            <a:pPr algn="ctr"/>
            <a:r>
              <a:rPr lang="zh-CN" altLang="en-US" sz="3200" b="1">
                <a:solidFill>
                  <a:srgbClr val="4C4C52"/>
                </a:solidFill>
                <a:latin typeface="微软雅黑" panose="020b0503020204020204" charset="-122"/>
                <a:ea typeface="微软雅黑" panose="020b0503020204020204" charset="-122"/>
              </a:rPr>
              <a:t>郭</a:t>
            </a:r>
            <a:r>
              <a:rPr lang="zh-CN" altLang="en-US" sz="3200" b="1" smtClean="0">
                <a:solidFill>
                  <a:srgbClr val="4C4C52"/>
                </a:solidFill>
                <a:latin typeface="微软雅黑" panose="020b0503020204020204" charset="-122"/>
                <a:ea typeface="微软雅黑" panose="020b0503020204020204" charset="-122"/>
              </a:rPr>
              <a:t>橐驼的妙招</a:t>
            </a:r>
            <a:endParaRPr lang="zh-CN" altLang="en-US" sz="3200" b="1">
              <a:solidFill>
                <a:srgbClr val="4C4C52"/>
              </a:solidFill>
              <a:latin typeface="微软雅黑" panose="020b0503020204020204" charset="-122"/>
              <a:ea typeface="微软雅黑" panose="020b0503020204020204" charset="-122"/>
            </a:endParaRPr>
          </a:p>
        </p:txBody>
      </p:sp>
      <p:grpSp>
        <p:nvGrpSpPr>
          <p:cNvPr id="12" name="组合 11"/>
          <p:cNvGrpSpPr/>
          <p:nvPr>
            <p:custDataLst>
              <p:tags r:id="rId9"/>
            </p:custDataLst>
          </p:nvPr>
        </p:nvGrpSpPr>
        <p:grpSpPr>
          <a:xfrm>
            <a:off x="1782376" y="2072744"/>
            <a:ext cx="2920620" cy="2921000"/>
            <a:chOff x="1785938" y="2546350"/>
            <a:chExt cx="2921000" cy="2921000"/>
          </a:xfrm>
          <a:solidFill>
            <a:srgbClr val="FF7200"/>
          </a:solidFill>
        </p:grpSpPr>
        <p:sp>
          <p:nvSpPr>
            <p:cNvPr id="10" name="空心弧 9"/>
            <p:cNvSpPr/>
            <p:nvPr>
              <p:custDataLst>
                <p:tags r:id="rId10"/>
              </p:custDataLst>
            </p:nvPr>
          </p:nvSpPr>
          <p:spPr>
            <a:xfrm>
              <a:off x="1785938" y="25463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3" name="任意多边形 2"/>
            <p:cNvSpPr/>
            <p:nvPr>
              <p:custDataLst>
                <p:tags r:id="rId11"/>
              </p:custDataLst>
            </p:nvPr>
          </p:nvSpPr>
          <p:spPr>
            <a:xfrm>
              <a:off x="1946275" y="2693988"/>
              <a:ext cx="2600325" cy="1300162"/>
            </a:xfrm>
            <a:custGeom>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文本框 14"/>
          <p:cNvSpPr txBox="1">
            <a:spLocks noChangeArrowheads="1"/>
          </p:cNvSpPr>
          <p:nvPr>
            <p:custDataLst>
              <p:tags r:id="rId12"/>
            </p:custDataLst>
          </p:nvPr>
        </p:nvSpPr>
        <p:spPr bwMode="auto">
          <a:xfrm>
            <a:off x="2452110" y="2646095"/>
            <a:ext cx="1581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indent="0" algn="ctr">
              <a:lnSpc>
                <a:spcPct val="100000"/>
              </a:lnSpc>
              <a:buNone/>
            </a:pPr>
            <a:r>
              <a:rPr lang="zh-CN" altLang="en-US" sz="3600" b="1">
                <a:solidFill>
                  <a:schemeClr val="bg1"/>
                </a:solidFill>
                <a:latin typeface="微软雅黑" panose="020b0503020204020204" charset="-122"/>
                <a:sym typeface="+mn-ea"/>
              </a:rPr>
              <a:t>了</a:t>
            </a:r>
            <a:r>
              <a:rPr lang="zh-CN" altLang="en-US" sz="3600" b="1" smtClean="0">
                <a:solidFill>
                  <a:schemeClr val="bg1"/>
                </a:solidFill>
                <a:latin typeface="微软雅黑" panose="020b0503020204020204" charset="-122"/>
                <a:sym typeface="+mn-ea"/>
              </a:rPr>
              <a:t>解树</a:t>
            </a:r>
            <a:endParaRPr lang="zh-CN" altLang="en-US" sz="3600" b="1">
              <a:solidFill>
                <a:schemeClr val="bg1"/>
              </a:solidFill>
              <a:latin typeface="微软雅黑" panose="020b0503020204020204" charset="-122"/>
              <a:sym typeface="+mn-ea"/>
            </a:endParaRPr>
          </a:p>
        </p:txBody>
      </p:sp>
      <p:grpSp>
        <p:nvGrpSpPr>
          <p:cNvPr id="22" name="组合 21"/>
          <p:cNvGrpSpPr/>
          <p:nvPr>
            <p:custDataLst>
              <p:tags r:id="rId13"/>
            </p:custDataLst>
          </p:nvPr>
        </p:nvGrpSpPr>
        <p:grpSpPr>
          <a:xfrm>
            <a:off x="4629981" y="2060044"/>
            <a:ext cx="2920620" cy="2921000"/>
            <a:chOff x="4633913" y="2533650"/>
            <a:chExt cx="2921000" cy="2921000"/>
          </a:xfrm>
          <a:solidFill>
            <a:srgbClr val="FF7200"/>
          </a:solidFill>
        </p:grpSpPr>
        <p:sp>
          <p:nvSpPr>
            <p:cNvPr id="23" name="空心弧 22"/>
            <p:cNvSpPr/>
            <p:nvPr>
              <p:custDataLst>
                <p:tags r:id="rId14"/>
              </p:custDataLst>
            </p:nvPr>
          </p:nvSpPr>
          <p:spPr>
            <a:xfrm flipV="1">
              <a:off x="4633913" y="25336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24" name="任意多边形 23"/>
            <p:cNvSpPr/>
            <p:nvPr>
              <p:custDataLst>
                <p:tags r:id="rId15"/>
              </p:custDataLst>
            </p:nvPr>
          </p:nvSpPr>
          <p:spPr>
            <a:xfrm flipV="1">
              <a:off x="4794250" y="4006850"/>
              <a:ext cx="2600325" cy="1300163"/>
            </a:xfrm>
            <a:custGeom>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5" name="文本框 17"/>
          <p:cNvSpPr txBox="1">
            <a:spLocks noChangeArrowheads="1"/>
          </p:cNvSpPr>
          <p:nvPr>
            <p:custDataLst>
              <p:tags r:id="rId16"/>
            </p:custDataLst>
          </p:nvPr>
        </p:nvSpPr>
        <p:spPr bwMode="auto">
          <a:xfrm>
            <a:off x="4919825" y="3728824"/>
            <a:ext cx="2339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a:lnSpc>
                <a:spcPct val="100000"/>
              </a:lnSpc>
              <a:spcBef>
                <a:spcPts val="1000"/>
              </a:spcBef>
              <a:buNone/>
            </a:pPr>
            <a:r>
              <a:rPr lang="zh-CN" altLang="en-US" sz="2400" b="1" smtClean="0">
                <a:solidFill>
                  <a:schemeClr val="bg1"/>
                </a:solidFill>
                <a:latin typeface="微软雅黑" panose="020b0503020204020204" charset="-122"/>
                <a:sym typeface="+mn-ea"/>
              </a:rPr>
              <a:t>养树的具体做法</a:t>
            </a:r>
            <a:endParaRPr lang="zh-CN" altLang="en-US" sz="2400" b="1">
              <a:solidFill>
                <a:schemeClr val="bg1"/>
              </a:solidFill>
              <a:latin typeface="AgencyFB-Regular" pitchFamily="50" charset="0"/>
            </a:endParaRPr>
          </a:p>
        </p:txBody>
      </p:sp>
      <p:grpSp>
        <p:nvGrpSpPr>
          <p:cNvPr id="26" name="组合 25"/>
          <p:cNvGrpSpPr/>
          <p:nvPr>
            <p:custDataLst>
              <p:tags r:id="rId17"/>
            </p:custDataLst>
          </p:nvPr>
        </p:nvGrpSpPr>
        <p:grpSpPr>
          <a:xfrm>
            <a:off x="7474410" y="2072744"/>
            <a:ext cx="2920620" cy="2921000"/>
            <a:chOff x="7478713" y="2546350"/>
            <a:chExt cx="2921000" cy="2921000"/>
          </a:xfrm>
          <a:solidFill>
            <a:srgbClr val="FF7200"/>
          </a:solidFill>
        </p:grpSpPr>
        <p:sp>
          <p:nvSpPr>
            <p:cNvPr id="27" name="空心弧 26"/>
            <p:cNvSpPr/>
            <p:nvPr>
              <p:custDataLst>
                <p:tags r:id="rId18"/>
              </p:custDataLst>
            </p:nvPr>
          </p:nvSpPr>
          <p:spPr>
            <a:xfrm>
              <a:off x="7478713" y="25463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28" name="任意多边形 27"/>
            <p:cNvSpPr/>
            <p:nvPr>
              <p:custDataLst>
                <p:tags r:id="rId19"/>
              </p:custDataLst>
            </p:nvPr>
          </p:nvSpPr>
          <p:spPr>
            <a:xfrm>
              <a:off x="7639050" y="2693988"/>
              <a:ext cx="2600325" cy="1300162"/>
            </a:xfrm>
            <a:custGeom>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9" name="文本框 20"/>
          <p:cNvSpPr txBox="1">
            <a:spLocks noChangeArrowheads="1"/>
          </p:cNvSpPr>
          <p:nvPr>
            <p:custDataLst>
              <p:tags r:id="rId20"/>
            </p:custDataLst>
          </p:nvPr>
        </p:nvSpPr>
        <p:spPr bwMode="auto">
          <a:xfrm>
            <a:off x="7623779" y="2969260"/>
            <a:ext cx="26981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微软雅黑" panose="020b0503020204020204" charset="-122"/>
              </a:defRPr>
            </a:lvl9pPr>
          </a:lstStyle>
          <a:p>
            <a:pPr algn="ctr">
              <a:lnSpc>
                <a:spcPct val="100000"/>
              </a:lnSpc>
              <a:spcBef>
                <a:spcPts val="1000"/>
              </a:spcBef>
              <a:buNone/>
            </a:pPr>
            <a:r>
              <a:rPr lang="zh-CN" altLang="en-US" b="1">
                <a:solidFill>
                  <a:schemeClr val="bg1"/>
                </a:solidFill>
                <a:latin typeface="微软雅黑" panose="020b0503020204020204" charset="-122"/>
                <a:sym typeface="+mn-ea"/>
              </a:rPr>
              <a:t>养</a:t>
            </a:r>
            <a:r>
              <a:rPr lang="zh-CN" altLang="en-US" b="1" smtClean="0">
                <a:solidFill>
                  <a:schemeClr val="bg1"/>
                </a:solidFill>
                <a:latin typeface="微软雅黑" panose="020b0503020204020204" charset="-122"/>
                <a:sym typeface="+mn-ea"/>
              </a:rPr>
              <a:t>树的目的动机</a:t>
            </a:r>
            <a:endParaRPr lang="zh-CN" altLang="en-US">
              <a:solidFill>
                <a:schemeClr val="bg1"/>
              </a:solidFill>
              <a:latin typeface="AgencyFB-Regular" pitchFamily="50" charset="0"/>
            </a:endParaRPr>
          </a:p>
        </p:txBody>
      </p:sp>
      <p:sp>
        <p:nvSpPr>
          <p:cNvPr id="36" name="矩形 35"/>
          <p:cNvSpPr/>
          <p:nvPr>
            <p:custDataLst>
              <p:tags r:id="rId21"/>
            </p:custDataLst>
          </p:nvPr>
        </p:nvSpPr>
        <p:spPr>
          <a:xfrm>
            <a:off x="1782445" y="3771900"/>
            <a:ext cx="2847340" cy="2677656"/>
          </a:xfrm>
          <a:prstGeom prst="rect">
            <a:avLst/>
          </a:prstGeom>
          <a:noFill/>
        </p:spPr>
        <p:txBody>
          <a:bodyPr wrap="square" rtlCol="0">
            <a:spAutoFit/>
          </a:bodyPr>
          <a:lstStyle/>
          <a:p>
            <a:pPr lvl="0" algn="ctr">
              <a:lnSpc>
                <a:spcPct val="150000"/>
              </a:lnSpc>
            </a:pPr>
            <a:r>
              <a:rPr lang="zh-CN" altLang="en-US" sz="2800" b="1" smtClean="0">
                <a:solidFill>
                  <a:srgbClr val="4C4C52"/>
                </a:solidFill>
                <a:latin typeface="微软雅黑" panose="020b0503020204020204" charset="-122"/>
                <a:ea typeface="微软雅黑" panose="020b0503020204020204" charset="-122"/>
                <a:sym typeface="+mn-ea"/>
              </a:rPr>
              <a:t>“凡植木之性，其本欲舒，其培欲平，其土欲故，其筑欲密。”</a:t>
            </a:r>
            <a:endParaRPr lang="zh-CN" altLang="en-US" sz="2800" b="1">
              <a:solidFill>
                <a:srgbClr val="4C4C52"/>
              </a:solidFill>
              <a:effectLst/>
              <a:latin typeface="微软雅黑" panose="020b0503020204020204" charset="-122"/>
              <a:ea typeface="微软雅黑" panose="020b0503020204020204" charset="-122"/>
              <a:sym typeface="+mn-ea"/>
            </a:endParaRPr>
          </a:p>
        </p:txBody>
      </p:sp>
      <p:sp>
        <p:nvSpPr>
          <p:cNvPr id="38" name="矩形 37"/>
          <p:cNvSpPr/>
          <p:nvPr>
            <p:custDataLst>
              <p:tags r:id="rId22"/>
            </p:custDataLst>
          </p:nvPr>
        </p:nvSpPr>
        <p:spPr>
          <a:xfrm>
            <a:off x="7550150" y="3771900"/>
            <a:ext cx="2845435" cy="2308324"/>
          </a:xfrm>
          <a:prstGeom prst="rect">
            <a:avLst/>
          </a:prstGeom>
          <a:noFill/>
        </p:spPr>
        <p:txBody>
          <a:bodyPr wrap="square" rtlCol="0">
            <a:spAutoFit/>
          </a:bodyPr>
          <a:lstStyle/>
          <a:p>
            <a:pPr lvl="0" algn="ctr">
              <a:lnSpc>
                <a:spcPct val="150000"/>
              </a:lnSpc>
            </a:pPr>
            <a:r>
              <a:rPr lang="zh-CN" altLang="en-US" sz="4800" b="1" smtClean="0">
                <a:solidFill>
                  <a:srgbClr val="4C4C52"/>
                </a:solidFill>
                <a:latin typeface="微软雅黑" panose="020b0503020204020204" charset="-122"/>
                <a:ea typeface="微软雅黑" panose="020b0503020204020204" charset="-122"/>
                <a:sym typeface="+mn-ea"/>
              </a:rPr>
              <a:t>“我知种树而已。”</a:t>
            </a:r>
            <a:endParaRPr lang="zh-CN" altLang="en-US" sz="4800" b="1">
              <a:solidFill>
                <a:srgbClr val="4C4C52"/>
              </a:solidFill>
              <a:effectLst/>
              <a:latin typeface="微软雅黑" panose="020b0503020204020204" charset="-122"/>
              <a:ea typeface="微软雅黑" panose="020b0503020204020204" charset="-122"/>
              <a:sym typeface="+mn-ea"/>
            </a:endParaRPr>
          </a:p>
        </p:txBody>
      </p:sp>
      <p:sp>
        <p:nvSpPr>
          <p:cNvPr id="41" name="矩形 40"/>
          <p:cNvSpPr/>
          <p:nvPr>
            <p:custDataLst>
              <p:tags r:id="rId23"/>
            </p:custDataLst>
          </p:nvPr>
        </p:nvSpPr>
        <p:spPr>
          <a:xfrm>
            <a:off x="4790297" y="516632"/>
            <a:ext cx="2771775" cy="2862322"/>
          </a:xfrm>
          <a:prstGeom prst="rect">
            <a:avLst/>
          </a:prstGeom>
          <a:noFill/>
        </p:spPr>
        <p:txBody>
          <a:bodyPr wrap="square" rtlCol="0">
            <a:spAutoFit/>
          </a:bodyPr>
          <a:lstStyle/>
          <a:p>
            <a:pPr lvl="0" algn="ctr">
              <a:lnSpc>
                <a:spcPct val="150000"/>
              </a:lnSpc>
            </a:pPr>
            <a:r>
              <a:rPr lang="zh-CN" altLang="en-US" sz="2400" b="1" smtClean="0">
                <a:solidFill>
                  <a:srgbClr val="4C4C52"/>
                </a:solidFill>
                <a:latin typeface="微软雅黑" panose="020b0503020204020204" charset="-122"/>
                <a:ea typeface="微软雅黑" panose="020b0503020204020204" charset="-122"/>
                <a:sym typeface="+mn-ea"/>
              </a:rPr>
              <a:t>“勿动勿虑，去不复顾。其莳也若子，其置也若弃。”“不害其长，不抑耗其实。”</a:t>
            </a:r>
            <a:endParaRPr lang="zh-CN" altLang="en-US" sz="2400" b="1">
              <a:solidFill>
                <a:srgbClr val="4C4C52"/>
              </a:solidFill>
              <a:effectLst/>
              <a:latin typeface="微软雅黑" panose="020b0503020204020204" charset="-122"/>
              <a:ea typeface="微软雅黑" panose="020b0503020204020204"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
                                        </p:tgtEl>
                                      </p:cBhvr>
                                    </p:animEffect>
                                  </p:childTnLst>
                                </p:cTn>
                              </p:par>
                            </p:childTnLst>
                          </p:cTn>
                        </p:par>
                        <p:par>
                          <p:cTn id="16" fill="hold" nodeType="afterGroup">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4" fill="hold" grpId="0" nodeType="clickEffect">
                                  <p:stCondLst>
                                    <p:cond delay="0"/>
                                  </p:stCondLst>
                                  <p:iterate type="lt">
                                    <p:tmPct val="3448"/>
                                  </p:iterate>
                                  <p:childTnLst>
                                    <p:set>
                                      <p:cBhvr>
                                        <p:cTn id="23" dur="1" fill="hold">
                                          <p:stCondLst>
                                            <p:cond delay="0"/>
                                          </p:stCondLst>
                                        </p:cTn>
                                        <p:tgtEl>
                                          <p:spTgt spid="36">
                                            <p:txEl>
                                              <p:pRg st="0" end="0"/>
                                            </p:txEl>
                                          </p:spTgt>
                                        </p:tgtEl>
                                        <p:attrNameLst>
                                          <p:attrName>style.visibility</p:attrName>
                                        </p:attrNameLst>
                                      </p:cBhvr>
                                      <p:to>
                                        <p:strVal val="visible"/>
                                      </p:to>
                                    </p:set>
                                    <p:animEffect transition="in" filter="wipe(down)">
                                      <p:cBhvr>
                                        <p:cTn id="24" dur="500"/>
                                        <p:tgtEl>
                                          <p:spTgt spid="36">
                                            <p:txEl>
                                              <p:pRg st="0" end="0"/>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49" presetClass="entr" presetSubtype="0" decel="100000" fill="hold" grpId="0" nodeType="click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par>
                                <p:cTn id="33" presetID="2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2" presetClass="entr" presetSubtype="4" fill="hold" grpId="0" nodeType="clickEffect">
                                  <p:stCondLst>
                                    <p:cond delay="0"/>
                                  </p:stCondLst>
                                  <p:iterate type="lt">
                                    <p:tmPct val="3448"/>
                                  </p:iterate>
                                  <p:childTnLst>
                                    <p:set>
                                      <p:cBhvr>
                                        <p:cTn id="44" dur="1" fill="hold">
                                          <p:stCondLst>
                                            <p:cond delay="0"/>
                                          </p:stCondLst>
                                        </p:cTn>
                                        <p:tgtEl>
                                          <p:spTgt spid="41">
                                            <p:txEl>
                                              <p:pRg st="0" end="0"/>
                                            </p:txEl>
                                          </p:spTgt>
                                        </p:tgtEl>
                                        <p:attrNameLst>
                                          <p:attrName>style.visibility</p:attrName>
                                        </p:attrNameLst>
                                      </p:cBhvr>
                                      <p:to>
                                        <p:strVal val="visible"/>
                                      </p:to>
                                    </p:set>
                                    <p:animEffect transition="in" filter="wipe(down)">
                                      <p:cBhvr>
                                        <p:cTn id="45" dur="500"/>
                                        <p:tgtEl>
                                          <p:spTgt spid="41">
                                            <p:txEl>
                                              <p:pRg st="0" end="0"/>
                                            </p:txEl>
                                          </p:spTgt>
                                        </p:tgtEl>
                                      </p:cBhvr>
                                    </p:animEffect>
                                  </p:childTnLst>
                                </p:cTn>
                              </p:par>
                            </p:childTnLst>
                          </p:cTn>
                        </p:par>
                      </p:childTnLst>
                    </p:cTn>
                  </p:par>
                  <p:par>
                    <p:cTn id="46" fill="hold" nodeType="clickPar">
                      <p:stCondLst>
                        <p:cond delay="indefinite"/>
                        <p:cond evt="onBegin" delay="0">
                          <p:tn val="45"/>
                        </p:cond>
                      </p:stCondLst>
                      <p:childTnLst>
                        <p:par>
                          <p:cTn id="47" fill="hold" nodeType="afterGroup">
                            <p:stCondLst>
                              <p:cond delay="0"/>
                            </p:stCondLst>
                            <p:childTnLst>
                              <p:par>
                                <p:cTn id="48" presetID="49" presetClass="entr" presetSubtype="0" decel="100000" fill="hold" grpId="0" nodeType="clickEffect">
                                  <p:stCondLst>
                                    <p:cond delay="0"/>
                                  </p:stCondLst>
                                  <p:iterate type="lt">
                                    <p:tmPct val="10000"/>
                                  </p:iterate>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 calcmode="lin" valueType="num">
                                      <p:cBhvr>
                                        <p:cTn id="52" dur="500" fill="hold"/>
                                        <p:tgtEl>
                                          <p:spTgt spid="25"/>
                                        </p:tgtEl>
                                        <p:attrNameLst>
                                          <p:attrName>style.rotation</p:attrName>
                                        </p:attrNameLst>
                                      </p:cBhvr>
                                      <p:tavLst>
                                        <p:tav tm="0">
                                          <p:val>
                                            <p:fltVal val="360"/>
                                          </p:val>
                                        </p:tav>
                                        <p:tav tm="100000">
                                          <p:val>
                                            <p:fltVal val="0"/>
                                          </p:val>
                                        </p:tav>
                                      </p:tavLst>
                                    </p:anim>
                                    <p:animEffect transition="in" filter="fade">
                                      <p:cBhvr>
                                        <p:cTn id="53" dur="500"/>
                                        <p:tgtEl>
                                          <p:spTgt spid="25"/>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22" presetClass="entr" presetSubtype="4" fill="hold" grpId="0" nodeType="clickEffect">
                                  <p:stCondLst>
                                    <p:cond delay="0"/>
                                  </p:stCondLst>
                                  <p:iterate type="lt">
                                    <p:tmPct val="3448"/>
                                  </p:iterate>
                                  <p:childTnLst>
                                    <p:set>
                                      <p:cBhvr>
                                        <p:cTn id="57" dur="1" fill="hold">
                                          <p:stCondLst>
                                            <p:cond delay="0"/>
                                          </p:stCondLst>
                                        </p:cTn>
                                        <p:tgtEl>
                                          <p:spTgt spid="38">
                                            <p:txEl>
                                              <p:pRg st="0" end="0"/>
                                            </p:txEl>
                                          </p:spTgt>
                                        </p:tgtEl>
                                        <p:attrNameLst>
                                          <p:attrName>style.visibility</p:attrName>
                                        </p:attrNameLst>
                                      </p:cBhvr>
                                      <p:to>
                                        <p:strVal val="visible"/>
                                      </p:to>
                                    </p:set>
                                    <p:animEffect transition="in" filter="wipe(down)">
                                      <p:cBhvr>
                                        <p:cTn id="58" dur="500"/>
                                        <p:tgtEl>
                                          <p:spTgt spid="38">
                                            <p:txEl>
                                              <p:pRg st="0" end="0"/>
                                            </p:txEl>
                                          </p:spTgt>
                                        </p:tgtEl>
                                      </p:cBhvr>
                                    </p:animEffect>
                                  </p:childTnLst>
                                </p:cTn>
                              </p:par>
                              <p:par>
                                <p:cTn id="59" presetID="22" presetClass="entr" presetSubtype="8"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childTnLst>
                    </p:cTn>
                  </p:par>
                  <p:par>
                    <p:cTn id="62" fill="hold" nodeType="clickPar">
                      <p:stCondLst>
                        <p:cond delay="indefinite"/>
                        <p:cond evt="onBegin" delay="0">
                          <p:tn val="61"/>
                        </p:cond>
                      </p:stCondLst>
                      <p:childTnLst>
                        <p:par>
                          <p:cTn id="63" fill="hold" nodeType="afterGroup">
                            <p:stCondLst>
                              <p:cond delay="0"/>
                            </p:stCondLst>
                            <p:childTnLst>
                              <p:par>
                                <p:cTn id="64" presetID="49" presetClass="entr" presetSubtype="0" decel="100000" fill="hold" grpId="0" nodeType="click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fltVal val="0"/>
                                          </p:val>
                                        </p:tav>
                                        <p:tav tm="100000">
                                          <p:val>
                                            <p:strVal val="#ppt_w"/>
                                          </p:val>
                                        </p:tav>
                                      </p:tavLst>
                                    </p:anim>
                                    <p:anim calcmode="lin" valueType="num">
                                      <p:cBhvr>
                                        <p:cTn id="67" dur="500" fill="hold"/>
                                        <p:tgtEl>
                                          <p:spTgt spid="29"/>
                                        </p:tgtEl>
                                        <p:attrNameLst>
                                          <p:attrName>ppt_h</p:attrName>
                                        </p:attrNameLst>
                                      </p:cBhvr>
                                      <p:tavLst>
                                        <p:tav tm="0">
                                          <p:val>
                                            <p:fltVal val="0"/>
                                          </p:val>
                                        </p:tav>
                                        <p:tav tm="100000">
                                          <p:val>
                                            <p:strVal val="#ppt_h"/>
                                          </p:val>
                                        </p:tav>
                                      </p:tavLst>
                                    </p:anim>
                                    <p:anim calcmode="lin" valueType="num">
                                      <p:cBhvr>
                                        <p:cTn id="68" dur="500" fill="hold"/>
                                        <p:tgtEl>
                                          <p:spTgt spid="29"/>
                                        </p:tgtEl>
                                        <p:attrNameLst>
                                          <p:attrName>style.rotation</p:attrName>
                                        </p:attrNameLst>
                                      </p:cBhvr>
                                      <p:tavLst>
                                        <p:tav tm="0">
                                          <p:val>
                                            <p:fltVal val="360"/>
                                          </p:val>
                                        </p:tav>
                                        <p:tav tm="100000">
                                          <p:val>
                                            <p:fltVal val="0"/>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25" grpId="0"/>
      <p:bldP spid="29" grpId="0"/>
      <p:bldP spid="36" grpId="0" build="allAtOnce"/>
      <p:bldP spid="38" grpId="0" build="allAtOnce"/>
      <p:bldP spid="41" grpId="0" build="allAtOnce"/>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847725" y="2157115"/>
            <a:ext cx="10801350" cy="923330"/>
          </a:xfrm>
          <a:prstGeom prst="rect">
            <a:avLst/>
          </a:prstGeom>
          <a:noFill/>
        </p:spPr>
        <p:txBody>
          <a:bodyPr wrap="square" rtlCol="0">
            <a:spAutoFit/>
          </a:bodyPr>
          <a:lstStyle/>
          <a:p>
            <a:pPr algn="ctr"/>
            <a:r>
              <a:rPr lang="zh-CN" altLang="en-US" sz="5400" b="1" smtClean="0"/>
              <a:t>“能顺木之天以致其性焉尔。”</a:t>
            </a:r>
            <a:endParaRPr lang="zh-CN" altLang="en-US" sz="5400" b="1"/>
          </a:p>
        </p:txBody>
      </p:sp>
      <p:sp>
        <p:nvSpPr>
          <p:cNvPr id="3" name="TextBox 2"/>
          <p:cNvSpPr txBox="1"/>
          <p:nvPr>
            <p:custDataLst>
              <p:tags r:id="rId4"/>
            </p:custDataLst>
          </p:nvPr>
        </p:nvSpPr>
        <p:spPr>
          <a:xfrm>
            <a:off x="704850" y="4038600"/>
            <a:ext cx="11239500" cy="830997"/>
          </a:xfrm>
          <a:prstGeom prst="rect">
            <a:avLst/>
          </a:prstGeom>
          <a:noFill/>
        </p:spPr>
        <p:txBody>
          <a:bodyPr wrap="square" rtlCol="0">
            <a:spAutoFit/>
          </a:bodyPr>
          <a:lstStyle/>
          <a:p>
            <a:pPr algn="ctr"/>
            <a:r>
              <a:rPr lang="zh-CN" altLang="en-US" sz="4800" b="1" smtClean="0"/>
              <a:t>有所为，有所不为，该放手时才放手</a:t>
            </a:r>
            <a:endParaRPr lang="zh-CN" altLang="en-US" sz="4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3"/>
          </p:custDataLst>
        </p:nvPr>
      </p:nvGrpSpPr>
      <p:grpSpPr>
        <a:xfrm>
          <a:off x="0" y="0"/>
          <a:ext cx="0" cy="0"/>
        </a:xfrm>
      </p:grpSpPr>
      <p:sp>
        <p:nvSpPr>
          <p:cNvPr id="11" name="文本框 10"/>
          <p:cNvSpPr txBox="1"/>
          <p:nvPr>
            <p:custDataLst>
              <p:tags r:id="rId4"/>
            </p:custDataLst>
          </p:nvPr>
        </p:nvSpPr>
        <p:spPr>
          <a:xfrm>
            <a:off x="3905249" y="798195"/>
            <a:ext cx="3971925" cy="923330"/>
          </a:xfrm>
          <a:prstGeom prst="rect">
            <a:avLst/>
          </a:prstGeom>
          <a:noFill/>
        </p:spPr>
        <p:txBody>
          <a:bodyPr wrap="square" rtlCol="0">
            <a:spAutoFit/>
          </a:bodyPr>
          <a:lstStyle/>
          <a:p>
            <a:pPr algn="ctr"/>
            <a:r>
              <a:rPr lang="zh-CN" altLang="en-US" sz="5400" b="1">
                <a:solidFill>
                  <a:srgbClr val="4C4C52"/>
                </a:solidFill>
                <a:latin typeface="中山行书百年纪念版" panose="02010609000101010101" charset="-122"/>
                <a:ea typeface="中山行书百年纪念版" panose="02010609000101010101" charset="-122"/>
              </a:rPr>
              <a:t>他植者</a:t>
            </a:r>
          </a:p>
        </p:txBody>
      </p:sp>
      <p:cxnSp>
        <p:nvCxnSpPr>
          <p:cNvPr id="3" name="直接连接符 2"/>
          <p:cNvCxnSpPr/>
          <p:nvPr>
            <p:custDataLst>
              <p:tags r:id="rId5"/>
            </p:custDataLst>
          </p:nvPr>
        </p:nvCxnSpPr>
        <p:spPr>
          <a:xfrm>
            <a:off x="2431414"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8010525"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custDataLst>
              <p:tags r:id="rId7"/>
            </p:custDataLst>
          </p:nvPr>
        </p:nvSpPr>
        <p:spPr>
          <a:xfrm>
            <a:off x="1114425" y="1908691"/>
            <a:ext cx="9848850" cy="3784600"/>
          </a:xfrm>
          <a:prstGeom prst="rect">
            <a:avLst/>
          </a:prstGeom>
          <a:noFill/>
        </p:spPr>
        <p:txBody>
          <a:bodyPr wrap="square" rtlCol="0">
            <a:spAutoFit/>
          </a:bodyPr>
          <a:lstStyle/>
          <a:p>
            <a:r>
              <a:rPr lang="zh-CN" altLang="en-US" sz="6000" b="1" smtClean="0"/>
              <a:t>任务二：请自由诵读第</a:t>
            </a:r>
            <a:r>
              <a:rPr lang="en-US" altLang="zh-CN" sz="6000" b="1" smtClean="0"/>
              <a:t>3</a:t>
            </a:r>
            <a:r>
              <a:rPr lang="zh-CN" altLang="en-US" sz="6000" b="1" smtClean="0"/>
              <a:t>自然段，找出相关语句进行品读：他植者和郭橐驼在种树的做法上有什么区别？</a:t>
            </a:r>
            <a:endParaRPr lang="zh-CN" altLang="en-US" sz="60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127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1049020" y="322580"/>
            <a:ext cx="2519045" cy="707886"/>
          </a:xfrm>
          <a:prstGeom prst="rect">
            <a:avLst/>
          </a:prstGeom>
          <a:noFill/>
        </p:spPr>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rPr>
              <a:t>养</a:t>
            </a:r>
            <a:r>
              <a:rPr lang="zh-CN" altLang="en-US" sz="4000" b="1" smtClean="0">
                <a:solidFill>
                  <a:srgbClr val="4C4C52"/>
                </a:solidFill>
                <a:latin typeface="微软雅黑" panose="020b0503020204020204" charset="-122"/>
                <a:ea typeface="微软雅黑" panose="020b0503020204020204" charset="-122"/>
              </a:rPr>
              <a:t>树之道</a:t>
            </a:r>
            <a:endParaRPr lang="zh-CN" altLang="en-US" sz="4000" b="1">
              <a:solidFill>
                <a:srgbClr val="4C4C52"/>
              </a:solidFill>
              <a:latin typeface="微软雅黑" panose="020b0503020204020204" charset="-122"/>
              <a:ea typeface="微软雅黑" panose="020b0503020204020204" charset="-122"/>
            </a:endParaRPr>
          </a:p>
        </p:txBody>
      </p:sp>
      <p:cxnSp>
        <p:nvCxnSpPr>
          <p:cNvPr id="3" name="Straight Connector 1"/>
          <p:cNvCxnSpPr/>
          <p:nvPr>
            <p:custDataLst>
              <p:tags r:id="rId9"/>
            </p:custDataLst>
          </p:nvPr>
        </p:nvCxnSpPr>
        <p:spPr>
          <a:xfrm>
            <a:off x="7103745" y="3234690"/>
            <a:ext cx="6350" cy="720090"/>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custDataLst>
              <p:tags r:id="rId10"/>
            </p:custDataLst>
          </p:nvPr>
        </p:nvCxnSpPr>
        <p:spPr>
          <a:xfrm flipH="1">
            <a:off x="30346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custDataLst>
              <p:tags r:id="rId11"/>
            </p:custDataLst>
          </p:nvPr>
        </p:nvCxnSpPr>
        <p:spPr>
          <a:xfrm flipH="1">
            <a:off x="508698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custDataLst>
              <p:tags r:id="rId12"/>
            </p:custDataLst>
          </p:nvPr>
        </p:nvCxnSpPr>
        <p:spPr>
          <a:xfrm flipH="1">
            <a:off x="91814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4"/>
          <p:cNvGrpSpPr/>
          <p:nvPr>
            <p:custDataLst>
              <p:tags r:id="rId13"/>
            </p:custDataLst>
          </p:nvPr>
        </p:nvGrpSpPr>
        <p:grpSpPr>
          <a:xfrm>
            <a:off x="6530340" y="2099945"/>
            <a:ext cx="1144905" cy="1145540"/>
            <a:chOff x="6529435" y="1972285"/>
            <a:chExt cx="1376313" cy="1376313"/>
          </a:xfrm>
        </p:grpSpPr>
        <p:sp>
          <p:nvSpPr>
            <p:cNvPr id="10" name="Rectangle 23"/>
            <p:cNvSpPr/>
            <p:nvPr>
              <p:custDataLst>
                <p:tags r:id="rId14"/>
              </p:custDataLst>
            </p:nvPr>
          </p:nvSpPr>
          <p:spPr>
            <a:xfrm>
              <a:off x="6529435"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9" name="Freeform 5"/>
            <p:cNvSpPr>
              <a:spLocks noEditPoints="1"/>
            </p:cNvSpPr>
            <p:nvPr>
              <p:custDataLst>
                <p:tags r:id="rId15"/>
              </p:custDataLst>
            </p:nvPr>
          </p:nvSpPr>
          <p:spPr bwMode="auto">
            <a:xfrm>
              <a:off x="6962623" y="2447753"/>
              <a:ext cx="509937" cy="402247"/>
            </a:xfrm>
            <a:custGeom>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grpSp>
        <p:nvGrpSpPr>
          <p:cNvPr id="12" name="Group 2"/>
          <p:cNvGrpSpPr/>
          <p:nvPr>
            <p:custDataLst>
              <p:tags r:id="rId16"/>
            </p:custDataLst>
          </p:nvPr>
        </p:nvGrpSpPr>
        <p:grpSpPr>
          <a:xfrm>
            <a:off x="2451735" y="2099945"/>
            <a:ext cx="1144905" cy="1145540"/>
            <a:chOff x="1627497" y="1972285"/>
            <a:chExt cx="1376313" cy="1376313"/>
          </a:xfrm>
        </p:grpSpPr>
        <p:sp>
          <p:nvSpPr>
            <p:cNvPr id="13" name="Rectangle 17"/>
            <p:cNvSpPr/>
            <p:nvPr>
              <p:custDataLst>
                <p:tags r:id="rId17"/>
              </p:custDataLst>
            </p:nvPr>
          </p:nvSpPr>
          <p:spPr>
            <a:xfrm>
              <a:off x="1627497"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grpSp>
          <p:nvGrpSpPr>
            <p:cNvPr id="17" name="Group 45"/>
            <p:cNvGrpSpPr/>
            <p:nvPr>
              <p:custDataLst>
                <p:tags r:id="rId18"/>
              </p:custDataLst>
            </p:nvPr>
          </p:nvGrpSpPr>
          <p:grpSpPr>
            <a:xfrm>
              <a:off x="2067058" y="2373884"/>
              <a:ext cx="514429" cy="498044"/>
              <a:chOff x="2339975" y="3200401"/>
              <a:chExt cx="249238" cy="241300"/>
            </a:xfrm>
            <a:solidFill>
              <a:schemeClr val="bg1"/>
            </a:solidFill>
          </p:grpSpPr>
          <p:sp>
            <p:nvSpPr>
              <p:cNvPr id="18" name="Rectangle 18"/>
              <p:cNvSpPr>
                <a:spLocks noChangeArrowheads="1"/>
              </p:cNvSpPr>
              <p:nvPr>
                <p:custDataLst>
                  <p:tags r:id="rId19"/>
                </p:custDataLst>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9"/>
              <p:cNvSpPr>
                <a:spLocks noChangeArrowheads="1"/>
              </p:cNvSpPr>
              <p:nvPr>
                <p:custDataLst>
                  <p:tags r:id="rId20"/>
                </p:custDataLst>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20"/>
              <p:cNvSpPr>
                <a:spLocks noChangeArrowheads="1"/>
              </p:cNvSpPr>
              <p:nvPr>
                <p:custDataLst>
                  <p:tags r:id="rId21"/>
                </p:custDataLst>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1"/>
              <p:cNvSpPr>
                <a:spLocks noChangeArrowheads="1"/>
              </p:cNvSpPr>
              <p:nvPr>
                <p:custDataLst>
                  <p:tags r:id="rId22"/>
                </p:custDataLst>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custDataLst>
                  <p:tags r:id="rId23"/>
                </p:custDataLst>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custDataLst>
                  <p:tags r:id="rId24"/>
                </p:custDataLst>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4"/>
              <p:cNvSpPr>
                <a:spLocks noChangeArrowheads="1"/>
              </p:cNvSpPr>
              <p:nvPr>
                <p:custDataLst>
                  <p:tags r:id="rId25"/>
                </p:custDataLst>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5"/>
              <p:cNvSpPr>
                <a:spLocks noChangeArrowheads="1"/>
              </p:cNvSpPr>
              <p:nvPr>
                <p:custDataLst>
                  <p:tags r:id="rId26"/>
                </p:custDataLst>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6"/>
              <p:cNvSpPr>
                <a:spLocks noChangeArrowheads="1"/>
              </p:cNvSpPr>
              <p:nvPr>
                <p:custDataLst>
                  <p:tags r:id="rId27"/>
                </p:custDataLst>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27"/>
              <p:cNvSpPr>
                <a:spLocks noChangeArrowheads="1"/>
              </p:cNvSpPr>
              <p:nvPr>
                <p:custDataLst>
                  <p:tags r:id="rId28"/>
                </p:custDataLst>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28"/>
              <p:cNvSpPr>
                <a:spLocks noChangeArrowheads="1"/>
              </p:cNvSpPr>
              <p:nvPr>
                <p:custDataLst>
                  <p:tags r:id="rId29"/>
                </p:custDataLst>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Freeform 29"/>
              <p:cNvSpPr>
                <a:spLocks noEditPoints="1"/>
              </p:cNvSpPr>
              <p:nvPr>
                <p:custDataLst>
                  <p:tags r:id="rId30"/>
                </p:custDataLst>
              </p:nvPr>
            </p:nvSpPr>
            <p:spPr bwMode="auto">
              <a:xfrm>
                <a:off x="2339975" y="3217863"/>
                <a:ext cx="249238" cy="223838"/>
              </a:xfrm>
              <a:custGeom>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30"/>
              <p:cNvSpPr>
                <a:spLocks noChangeArrowheads="1"/>
              </p:cNvSpPr>
              <p:nvPr>
                <p:custDataLst>
                  <p:tags r:id="rId31"/>
                </p:custDataLst>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31"/>
              <p:cNvSpPr>
                <a:spLocks noChangeArrowheads="1"/>
              </p:cNvSpPr>
              <p:nvPr>
                <p:custDataLst>
                  <p:tags r:id="rId32"/>
                </p:custDataLst>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3"/>
          <p:cNvGrpSpPr/>
          <p:nvPr>
            <p:custDataLst>
              <p:tags r:id="rId33"/>
            </p:custDataLst>
          </p:nvPr>
        </p:nvGrpSpPr>
        <p:grpSpPr>
          <a:xfrm>
            <a:off x="4491355" y="2099945"/>
            <a:ext cx="1144905" cy="1145540"/>
            <a:chOff x="4078466" y="1972285"/>
            <a:chExt cx="1376313" cy="1376313"/>
          </a:xfrm>
        </p:grpSpPr>
        <p:sp>
          <p:nvSpPr>
            <p:cNvPr id="62" name="Rectangle 20"/>
            <p:cNvSpPr/>
            <p:nvPr>
              <p:custDataLst>
                <p:tags r:id="rId34"/>
              </p:custDataLst>
            </p:nvPr>
          </p:nvSpPr>
          <p:spPr>
            <a:xfrm>
              <a:off x="4078466"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3" name="Shape 2102"/>
            <p:cNvSpPr/>
            <p:nvPr>
              <p:custDataLst>
                <p:tags r:id="rId35"/>
              </p:custDataLst>
            </p:nvPr>
          </p:nvSpPr>
          <p:spPr bwMode="auto">
            <a:xfrm>
              <a:off x="4478244" y="2416536"/>
              <a:ext cx="589478" cy="471564"/>
            </a:xfrm>
            <a:custGeom>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solidFill>
                  <a:srgbClr val="4C4C52"/>
                </a:solidFill>
              </a:endParaRPr>
            </a:p>
          </p:txBody>
        </p:sp>
      </p:grpSp>
      <p:grpSp>
        <p:nvGrpSpPr>
          <p:cNvPr id="64" name="Group 5"/>
          <p:cNvGrpSpPr/>
          <p:nvPr>
            <p:custDataLst>
              <p:tags r:id="rId36"/>
            </p:custDataLst>
          </p:nvPr>
        </p:nvGrpSpPr>
        <p:grpSpPr>
          <a:xfrm>
            <a:off x="8597265" y="2099945"/>
            <a:ext cx="1144905" cy="1145540"/>
            <a:chOff x="9013430" y="1972285"/>
            <a:chExt cx="1376313" cy="1376313"/>
          </a:xfrm>
        </p:grpSpPr>
        <p:sp>
          <p:nvSpPr>
            <p:cNvPr id="65" name="Rectangle 26"/>
            <p:cNvSpPr/>
            <p:nvPr>
              <p:custDataLst>
                <p:tags r:id="rId37"/>
              </p:custDataLst>
            </p:nvPr>
          </p:nvSpPr>
          <p:spPr>
            <a:xfrm>
              <a:off x="9013430"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6" name="Freeform 5"/>
            <p:cNvSpPr>
              <a:spLocks noEditPoints="1"/>
            </p:cNvSpPr>
            <p:nvPr>
              <p:custDataLst>
                <p:tags r:id="rId38"/>
              </p:custDataLst>
            </p:nvPr>
          </p:nvSpPr>
          <p:spPr bwMode="auto">
            <a:xfrm>
              <a:off x="9473468" y="2336790"/>
              <a:ext cx="484064" cy="619289"/>
            </a:xfrm>
            <a:custGeom>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sp>
        <p:nvSpPr>
          <p:cNvPr id="67" name="文本框 66"/>
          <p:cNvSpPr txBox="1"/>
          <p:nvPr>
            <p:custDataLst>
              <p:tags r:id="rId39"/>
            </p:custDataLst>
          </p:nvPr>
        </p:nvSpPr>
        <p:spPr>
          <a:xfrm>
            <a:off x="2157095" y="4090670"/>
            <a:ext cx="1755140"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sym typeface="+mn-ea"/>
              </a:rPr>
              <a:t>养树</a:t>
            </a:r>
            <a:r>
              <a:rPr lang="zh-CN" altLang="en-US" sz="4000" b="1" smtClean="0">
                <a:solidFill>
                  <a:srgbClr val="4C4C52"/>
                </a:solidFill>
                <a:latin typeface="微软雅黑" panose="020b0503020204020204" charset="-122"/>
                <a:ea typeface="微软雅黑" panose="020b0503020204020204" charset="-122"/>
                <a:sym typeface="+mn-ea"/>
              </a:rPr>
              <a:t>者自身的品德好素质高</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69" name="文本框 68"/>
          <p:cNvSpPr txBox="1"/>
          <p:nvPr>
            <p:custDataLst>
              <p:tags r:id="rId40"/>
            </p:custDataLst>
          </p:nvPr>
        </p:nvSpPr>
        <p:spPr>
          <a:xfrm>
            <a:off x="4209415" y="4090670"/>
            <a:ext cx="1755140" cy="1754326"/>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5400" b="1" smtClean="0">
                <a:solidFill>
                  <a:srgbClr val="4C4C52"/>
                </a:solidFill>
                <a:latin typeface="微软雅黑" panose="020b0503020204020204" charset="-122"/>
                <a:ea typeface="微软雅黑" panose="020b0503020204020204" charset="-122"/>
                <a:sym typeface="+mn-ea"/>
              </a:rPr>
              <a:t>了解树</a:t>
            </a:r>
            <a:endParaRPr lang="zh-CN" altLang="en-US" sz="5400" b="1">
              <a:solidFill>
                <a:srgbClr val="4C4C52"/>
              </a:solidFill>
              <a:latin typeface="微软雅黑" panose="020b0503020204020204" charset="-122"/>
              <a:ea typeface="微软雅黑" panose="020b0503020204020204" charset="-122"/>
              <a:sym typeface="+mn-ea"/>
            </a:endParaRPr>
          </a:p>
        </p:txBody>
      </p:sp>
      <p:sp>
        <p:nvSpPr>
          <p:cNvPr id="73" name="文本框 72"/>
          <p:cNvSpPr txBox="1"/>
          <p:nvPr>
            <p:custDataLst>
              <p:tags r:id="rId41"/>
            </p:custDataLst>
          </p:nvPr>
        </p:nvSpPr>
        <p:spPr>
          <a:xfrm>
            <a:off x="8291829" y="4090670"/>
            <a:ext cx="2176145"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sym typeface="+mn-ea"/>
              </a:rPr>
              <a:t>养</a:t>
            </a:r>
            <a:r>
              <a:rPr lang="zh-CN" altLang="en-US" sz="4000" b="1" smtClean="0">
                <a:solidFill>
                  <a:srgbClr val="4C4C52"/>
                </a:solidFill>
                <a:latin typeface="微软雅黑" panose="020b0503020204020204" charset="-122"/>
                <a:ea typeface="微软雅黑" panose="020b0503020204020204" charset="-122"/>
                <a:sym typeface="+mn-ea"/>
              </a:rPr>
              <a:t>树的目的和动机正确</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14" name="TextBox 13"/>
          <p:cNvSpPr txBox="1"/>
          <p:nvPr>
            <p:custDataLst>
              <p:tags r:id="rId42"/>
            </p:custDataLst>
          </p:nvPr>
        </p:nvSpPr>
        <p:spPr>
          <a:xfrm>
            <a:off x="6144259" y="4158297"/>
            <a:ext cx="1917065" cy="2123658"/>
          </a:xfrm>
          <a:prstGeom prst="rect">
            <a:avLst/>
          </a:prstGeom>
          <a:noFill/>
        </p:spPr>
        <p:txBody>
          <a:bodyPr wrap="square" rtlCol="0">
            <a:spAutoFit/>
          </a:bodyPr>
          <a:lstStyle/>
          <a:p>
            <a:r>
              <a:rPr lang="zh-CN" altLang="en-US" sz="4400" b="1">
                <a:solidFill>
                  <a:srgbClr val="4C4C52"/>
                </a:solidFill>
                <a:latin typeface="微软雅黑" panose="020b0503020204020204" charset="-122"/>
                <a:ea typeface="微软雅黑" panose="020b0503020204020204" charset="-122"/>
              </a:rPr>
              <a:t>养树的具体做法正确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nodeType="afterGroup">
                            <p:stCondLst>
                              <p:cond delay="500"/>
                            </p:stCondLst>
                            <p:childTnLst>
                              <p:par>
                                <p:cTn id="9" presetID="53"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nodeType="afterGroup">
                            <p:stCondLst>
                              <p:cond delay="1500"/>
                            </p:stCondLst>
                            <p:childTnLst>
                              <p:par>
                                <p:cTn id="21" presetID="53"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childTnLst>
                          </p:cTn>
                        </p:par>
                        <p:par>
                          <p:cTn id="31" fill="hold" nodeType="afterGroup">
                            <p:stCondLst>
                              <p:cond delay="2000"/>
                            </p:stCondLst>
                            <p:childTnLst>
                              <p:par>
                                <p:cTn id="32" presetID="53"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nodeType="afterGroup">
                            <p:stCondLst>
                              <p:cond delay="2500"/>
                            </p:stCondLst>
                            <p:childTnLst>
                              <p:par>
                                <p:cTn id="38" presetID="53" presetClass="entr" presetSubtype="0"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Effect transition="in" filter="fade">
                                      <p:cBhvr>
                                        <p:cTn id="42" dur="500"/>
                                        <p:tgtEl>
                                          <p:spTgt spid="64"/>
                                        </p:tgtEl>
                                      </p:cBhvr>
                                    </p:animEffect>
                                  </p:childTnLst>
                                </p:cTn>
                              </p:par>
                            </p:childTnLst>
                          </p:cTn>
                        </p:par>
                        <p:par>
                          <p:cTn id="43" fill="hold" nodeType="afterGroup">
                            <p:stCondLst>
                              <p:cond delay="3000"/>
                            </p:stCondLst>
                            <p:childTnLst>
                              <p:par>
                                <p:cTn id="44" presetID="22" presetClass="entr" presetSubtype="1"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500"/>
                                        <p:tgtEl>
                                          <p:spTgt spid="67"/>
                                        </p:tgtEl>
                                        <p:attrNameLst>
                                          <p:attrName>ppt_y</p:attrName>
                                        </p:attrNameLst>
                                      </p:cBhvr>
                                      <p:tavLst>
                                        <p:tav tm="0">
                                          <p:val>
                                            <p:strVal val="#ppt_y+#ppt_h*1.125000"/>
                                          </p:val>
                                        </p:tav>
                                        <p:tav tm="100000">
                                          <p:val>
                                            <p:strVal val="#ppt_y"/>
                                          </p:val>
                                        </p:tav>
                                      </p:tavLst>
                                    </p:anim>
                                    <p:animEffect transition="in" filter="wipe(up)">
                                      <p:cBhvr>
                                        <p:cTn id="52" dur="500"/>
                                        <p:tgtEl>
                                          <p:spTgt spid="67"/>
                                        </p:tgtEl>
                                      </p:cBhvr>
                                    </p:animEffect>
                                  </p:childTnLst>
                                </p:cTn>
                              </p:par>
                            </p:childTnLst>
                          </p:cTn>
                        </p:par>
                        <p:par>
                          <p:cTn id="53" fill="hold" nodeType="afterGroup">
                            <p:stCondLst>
                              <p:cond delay="500"/>
                            </p:stCondLst>
                            <p:childTnLst>
                              <p:par>
                                <p:cTn id="54" presetID="22" presetClass="entr" presetSubtype="1"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up)">
                                      <p:cBhvr>
                                        <p:cTn id="56" dur="500"/>
                                        <p:tgtEl>
                                          <p:spTgt spid="6"/>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500"/>
                                        <p:tgtEl>
                                          <p:spTgt spid="69"/>
                                        </p:tgtEl>
                                        <p:attrNameLst>
                                          <p:attrName>ppt_y</p:attrName>
                                        </p:attrNameLst>
                                      </p:cBhvr>
                                      <p:tavLst>
                                        <p:tav tm="0">
                                          <p:val>
                                            <p:strVal val="#ppt_y+#ppt_h*1.125000"/>
                                          </p:val>
                                        </p:tav>
                                        <p:tav tm="100000">
                                          <p:val>
                                            <p:strVal val="#ppt_y"/>
                                          </p:val>
                                        </p:tav>
                                      </p:tavLst>
                                    </p:anim>
                                    <p:animEffect transition="in" filter="wipe(up)">
                                      <p:cBhvr>
                                        <p:cTn id="62" dur="500"/>
                                        <p:tgtEl>
                                          <p:spTgt spid="69"/>
                                        </p:tgtEl>
                                      </p:cBhvr>
                                    </p:animEffect>
                                  </p:childTnLst>
                                </p:cTn>
                              </p:par>
                            </p:childTnLst>
                          </p:cTn>
                        </p:par>
                        <p:par>
                          <p:cTn id="63" fill="hold" nodeType="afterGroup">
                            <p:stCondLst>
                              <p:cond delay="500"/>
                            </p:stCondLst>
                            <p:childTnLst>
                              <p:par>
                                <p:cTn id="64" presetID="22" presetClass="entr" presetSubtype="1"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up)">
                                      <p:cBhvr>
                                        <p:cTn id="66" dur="500"/>
                                        <p:tgtEl>
                                          <p:spTgt spid="3"/>
                                        </p:tgtEl>
                                      </p:cBhvr>
                                    </p:animEffect>
                                  </p:childTnLst>
                                </p:cTn>
                              </p:par>
                            </p:childTnLst>
                          </p:cTn>
                        </p:par>
                      </p:childTnLst>
                    </p:cTn>
                  </p:par>
                  <p:par>
                    <p:cTn id="67" fill="hold" nodeType="clickPar">
                      <p:stCondLst>
                        <p:cond delay="indefinite"/>
                        <p:cond evt="onBegin" delay="0">
                          <p:tn val="66"/>
                        </p:cond>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childTnLst>
                          </p:cTn>
                        </p:par>
                        <p:par>
                          <p:cTn id="73" fill="hold" nodeType="afterGroup">
                            <p:stCondLst>
                              <p:cond delay="500"/>
                            </p:stCondLst>
                            <p:childTnLst>
                              <p:par>
                                <p:cTn id="74" presetID="22" presetClass="entr" presetSubtype="1"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up)">
                                      <p:cBhvr>
                                        <p:cTn id="76" dur="500"/>
                                        <p:tgtEl>
                                          <p:spTgt spid="7"/>
                                        </p:tgtEl>
                                      </p:cBhvr>
                                    </p:animEffect>
                                  </p:childTnLst>
                                </p:cTn>
                              </p:par>
                            </p:childTnLst>
                          </p:cTn>
                        </p:par>
                      </p:childTnLst>
                    </p:cTn>
                  </p:par>
                  <p:par>
                    <p:cTn id="77" fill="hold" nodeType="clickPar">
                      <p:stCondLst>
                        <p:cond delay="indefinite"/>
                        <p:cond evt="onBegin" delay="0">
                          <p:tn val="76"/>
                        </p:cond>
                      </p:stCondLst>
                      <p:childTnLst>
                        <p:par>
                          <p:cTn id="78" fill="hold" nodeType="afterGroup">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p:tgtEl>
                                          <p:spTgt spid="73"/>
                                        </p:tgtEl>
                                        <p:attrNameLst>
                                          <p:attrName>ppt_y</p:attrName>
                                        </p:attrNameLst>
                                      </p:cBhvr>
                                      <p:tavLst>
                                        <p:tav tm="0">
                                          <p:val>
                                            <p:strVal val="#ppt_y+#ppt_h*1.125000"/>
                                          </p:val>
                                        </p:tav>
                                        <p:tav tm="100000">
                                          <p:val>
                                            <p:strVal val="#ppt_y"/>
                                          </p:val>
                                        </p:tav>
                                      </p:tavLst>
                                    </p:anim>
                                    <p:animEffect transition="in" filter="wipe(up)">
                                      <p:cBhvr>
                                        <p:cTn id="8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7" grpId="0"/>
      <p:bldP spid="69" grpId="0"/>
      <p:bldP spid="73" grpId="0"/>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3"/>
          </p:custDataLst>
        </p:nvPr>
      </p:nvGrpSpPr>
      <p:grpSpPr>
        <a:xfrm>
          <a:off x="0" y="0"/>
          <a:ext cx="0" cy="0"/>
        </a:xfrm>
      </p:grpSpPr>
      <p:sp>
        <p:nvSpPr>
          <p:cNvPr id="11" name="文本框 10"/>
          <p:cNvSpPr txBox="1"/>
          <p:nvPr>
            <p:custDataLst>
              <p:tags r:id="rId4"/>
            </p:custDataLst>
          </p:nvPr>
        </p:nvSpPr>
        <p:spPr>
          <a:xfrm>
            <a:off x="3178809" y="830560"/>
            <a:ext cx="5610225" cy="923330"/>
          </a:xfrm>
          <a:prstGeom prst="rect">
            <a:avLst/>
          </a:prstGeom>
          <a:noFill/>
        </p:spPr>
        <p:txBody>
          <a:bodyPr wrap="square" rtlCol="0">
            <a:spAutoFit/>
          </a:bodyPr>
          <a:lstStyle/>
          <a:p>
            <a:pPr algn="ctr"/>
            <a:r>
              <a:rPr lang="zh-CN" altLang="en-US" sz="5400" b="1">
                <a:solidFill>
                  <a:srgbClr val="4C4C52"/>
                </a:solidFill>
                <a:latin typeface="中山行书百年纪念版" panose="02010609000101010101" charset="-122"/>
                <a:ea typeface="中山行书百年纪念版" panose="02010609000101010101" charset="-122"/>
              </a:rPr>
              <a:t>文</a:t>
            </a:r>
            <a:r>
              <a:rPr lang="zh-CN" altLang="en-US" sz="5400" b="1" smtClean="0">
                <a:solidFill>
                  <a:srgbClr val="4C4C52"/>
                </a:solidFill>
                <a:latin typeface="中山行书百年纪念版" panose="02010609000101010101" charset="-122"/>
                <a:ea typeface="中山行书百年纪念版" panose="02010609000101010101" charset="-122"/>
              </a:rPr>
              <a:t>中的“长人者”</a:t>
            </a:r>
            <a:endParaRPr lang="zh-CN" altLang="en-US" sz="5400" b="1">
              <a:solidFill>
                <a:srgbClr val="4C4C52"/>
              </a:solidFill>
              <a:latin typeface="中山行书百年纪念版" panose="02010609000101010101" charset="-122"/>
              <a:ea typeface="中山行书百年纪念版" panose="02010609000101010101" charset="-122"/>
            </a:endParaRPr>
          </a:p>
        </p:txBody>
      </p:sp>
      <p:cxnSp>
        <p:nvCxnSpPr>
          <p:cNvPr id="3" name="直接连接符 2"/>
          <p:cNvCxnSpPr/>
          <p:nvPr>
            <p:custDataLst>
              <p:tags r:id="rId5"/>
            </p:custDataLst>
          </p:nvPr>
        </p:nvCxnSpPr>
        <p:spPr>
          <a:xfrm>
            <a:off x="1738628"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8789035"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custDataLst>
              <p:tags r:id="rId7"/>
            </p:custDataLst>
          </p:nvPr>
        </p:nvSpPr>
        <p:spPr>
          <a:xfrm>
            <a:off x="1114425" y="1908691"/>
            <a:ext cx="9848850" cy="2861310"/>
          </a:xfrm>
          <a:prstGeom prst="rect">
            <a:avLst/>
          </a:prstGeom>
          <a:noFill/>
        </p:spPr>
        <p:txBody>
          <a:bodyPr wrap="square" rtlCol="0">
            <a:spAutoFit/>
          </a:bodyPr>
          <a:lstStyle/>
          <a:p>
            <a:r>
              <a:rPr lang="zh-CN" altLang="en-US" sz="6000" b="1" smtClean="0"/>
              <a:t>任务三：请自由诵读第</a:t>
            </a:r>
            <a:r>
              <a:rPr lang="en-US" altLang="zh-CN" sz="6000" b="1"/>
              <a:t>4</a:t>
            </a:r>
            <a:r>
              <a:rPr lang="zh-CN" altLang="en-US" sz="6000" b="1" smtClean="0"/>
              <a:t>自然段，找出相关语句进行品读：当时的为官者是如何养人的？</a:t>
            </a:r>
            <a:endParaRPr lang="zh-CN" altLang="en-US" sz="60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1152525" y="1428750"/>
            <a:ext cx="10344150" cy="4523105"/>
          </a:xfrm>
          <a:prstGeom prst="rect">
            <a:avLst/>
          </a:prstGeom>
          <a:noFill/>
        </p:spPr>
        <p:txBody>
          <a:bodyPr wrap="square" rtlCol="0">
            <a:spAutoFit/>
          </a:bodyPr>
          <a:lstStyle/>
          <a:p>
            <a:r>
              <a:rPr lang="zh-CN" altLang="en-US" sz="7200" b="1" smtClean="0"/>
              <a:t>任务四：为什么柳宗元要强调为官者的“养民之术”呢？请结合学案上的资料进行分析。</a:t>
            </a:r>
            <a:endParaRPr lang="zh-CN" altLang="en-US" sz="7200" b="1"/>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127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1049020" y="322580"/>
            <a:ext cx="6053770" cy="707886"/>
          </a:xfrm>
          <a:prstGeom prst="rect">
            <a:avLst/>
          </a:prstGeom>
          <a:noFill/>
        </p:spPr>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rPr>
              <a:t>社会背景</a:t>
            </a:r>
          </a:p>
        </p:txBody>
      </p:sp>
      <p:sp>
        <p:nvSpPr>
          <p:cNvPr id="9" name="Freeform 5"/>
          <p:cNvSpPr>
            <a:spLocks noEditPoints="1"/>
          </p:cNvSpPr>
          <p:nvPr>
            <p:custDataLst>
              <p:tags r:id="rId9"/>
            </p:custDataLst>
          </p:nvPr>
        </p:nvSpPr>
        <p:spPr bwMode="auto">
          <a:xfrm>
            <a:off x="6890691" y="2495687"/>
            <a:ext cx="424198" cy="334800"/>
          </a:xfrm>
          <a:custGeom>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sp>
        <p:nvSpPr>
          <p:cNvPr id="66" name="Freeform 5"/>
          <p:cNvSpPr>
            <a:spLocks noEditPoints="1"/>
          </p:cNvSpPr>
          <p:nvPr>
            <p:custDataLst>
              <p:tags r:id="rId10"/>
            </p:custDataLst>
          </p:nvPr>
        </p:nvSpPr>
        <p:spPr bwMode="auto">
          <a:xfrm>
            <a:off x="8979947" y="2403332"/>
            <a:ext cx="402675" cy="515450"/>
          </a:xfrm>
          <a:custGeom>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sp>
        <p:nvSpPr>
          <p:cNvPr id="3" name="TextBox 2"/>
          <p:cNvSpPr txBox="1"/>
          <p:nvPr>
            <p:custDataLst>
              <p:tags r:id="rId11"/>
            </p:custDataLst>
          </p:nvPr>
        </p:nvSpPr>
        <p:spPr>
          <a:xfrm>
            <a:off x="711200" y="1371600"/>
            <a:ext cx="10585450" cy="5015865"/>
          </a:xfrm>
          <a:prstGeom prst="rect">
            <a:avLst/>
          </a:prstGeom>
          <a:noFill/>
        </p:spPr>
        <p:txBody>
          <a:bodyPr wrap="square" rtlCol="0">
            <a:spAutoFit/>
          </a:bodyPr>
          <a:lstStyle/>
          <a:p>
            <a:r>
              <a:rPr lang="en-US" altLang="zh-CN" sz="3200"/>
              <a:t>       </a:t>
            </a:r>
            <a:r>
              <a:rPr lang="en-US" altLang="zh-CN" sz="3200" b="1">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唐代经过安史之乱后，国力衰落，国运衰微，老百姓处于水深火热之中，苦不堪言。本文是针对当时官吏繁政扰民的现象发声而为言的。中唐时期，豪强地主兼并掠夺土地日益严重，“富者兼地数万亩，贫者无容足之居”（陆贽</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均节赋税恤百姓</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）。仅有一点土地的农民，除了交纳正常的绢粟外，还要承受地方军政长官摊派下来的各种杂税。据</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旧唐书</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食货志</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载，各地官僚为巩固自己的地位，竞相向朝廷进奉，同时加紧对下层的盘剥，于是“通津达道者税之，莳蔬艺果者税之，死亡者税之”。可以说，苛捐杂税、民不聊生是当时社会现实的真实写照。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500"/>
                                        <p:tgtEl>
                                          <p:spTgt spid="11"/>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nodeType="afterGroup">
                            <p:stCondLst>
                              <p:cond delay="1000"/>
                            </p:stCondLst>
                            <p:childTnLst>
                              <p:par>
                                <p:cTn id="15" presetID="53"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127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1049020" y="322580"/>
            <a:ext cx="6053770" cy="707886"/>
          </a:xfrm>
          <a:prstGeom prst="rect">
            <a:avLst/>
          </a:prstGeom>
          <a:noFill/>
        </p:spPr>
        <p:txBody>
          <a:bodyPr wrap="square" rtlCol="0">
            <a:spAutoFit/>
          </a:bodyPr>
          <a:lstStyle/>
          <a:p>
            <a:pPr algn="ctr"/>
            <a:r>
              <a:rPr lang="zh-CN" altLang="en-US" sz="4000" b="1" smtClean="0">
                <a:solidFill>
                  <a:srgbClr val="4C4C52"/>
                </a:solidFill>
                <a:latin typeface="微软雅黑" panose="020b0503020204020204" charset="-122"/>
                <a:ea typeface="微软雅黑" panose="020b0503020204020204" charset="-122"/>
              </a:rPr>
              <a:t>作者的政治理想</a:t>
            </a:r>
            <a:endParaRPr lang="zh-CN" altLang="en-US" sz="4000" b="1">
              <a:solidFill>
                <a:srgbClr val="4C4C52"/>
              </a:solidFill>
              <a:latin typeface="微软雅黑" panose="020b0503020204020204" charset="-122"/>
              <a:ea typeface="微软雅黑" panose="020b0503020204020204" charset="-122"/>
            </a:endParaRPr>
          </a:p>
        </p:txBody>
      </p:sp>
      <p:sp>
        <p:nvSpPr>
          <p:cNvPr id="9" name="Freeform 5"/>
          <p:cNvSpPr>
            <a:spLocks noEditPoints="1"/>
          </p:cNvSpPr>
          <p:nvPr>
            <p:custDataLst>
              <p:tags r:id="rId9"/>
            </p:custDataLst>
          </p:nvPr>
        </p:nvSpPr>
        <p:spPr bwMode="auto">
          <a:xfrm>
            <a:off x="6890691" y="2495687"/>
            <a:ext cx="424198" cy="334800"/>
          </a:xfrm>
          <a:custGeom>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sp>
        <p:nvSpPr>
          <p:cNvPr id="66" name="Freeform 5"/>
          <p:cNvSpPr>
            <a:spLocks noEditPoints="1"/>
          </p:cNvSpPr>
          <p:nvPr>
            <p:custDataLst>
              <p:tags r:id="rId10"/>
            </p:custDataLst>
          </p:nvPr>
        </p:nvSpPr>
        <p:spPr bwMode="auto">
          <a:xfrm>
            <a:off x="8979947" y="2403332"/>
            <a:ext cx="402675" cy="515450"/>
          </a:xfrm>
          <a:custGeom>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sp>
        <p:nvSpPr>
          <p:cNvPr id="3" name="TextBox 2"/>
          <p:cNvSpPr txBox="1"/>
          <p:nvPr>
            <p:custDataLst>
              <p:tags r:id="rId11"/>
            </p:custDataLst>
          </p:nvPr>
        </p:nvSpPr>
        <p:spPr>
          <a:xfrm>
            <a:off x="711200" y="1371600"/>
            <a:ext cx="10585450" cy="4831080"/>
          </a:xfrm>
          <a:prstGeom prst="rect">
            <a:avLst/>
          </a:prstGeom>
          <a:noFill/>
        </p:spPr>
        <p:txBody>
          <a:bodyPr wrap="square" rtlCol="0">
            <a:spAutoFit/>
          </a:bodyPr>
          <a:lstStyle/>
          <a:p>
            <a:r>
              <a:rPr lang="en-US" altLang="zh-CN" sz="2800" b="1"/>
              <a:t>      </a:t>
            </a: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作为一个有良知有责任感的知识分子，身处中唐这样的黑暗时代，柳宗元清醒地认识到，唐王朝急需采用休养生息的政策来重振国力，老百姓也需要宽松的政治统治以求安居乐业。于是他用手中的笔，描写百姓的不幸遭遇，揭露社会的黑暗现实，评击官吏的昏庸腐败。为民请命，舍生忘死。他企图改良这个社会，于是和刘禹锡等人参加了“永贞革新” 运动，成为这一组织的核心人物。“永贞革新”是以王叔文为首的官僚士大夫为打击宦官势力而进行的一场斗争，虽然王叔文集团执政仅</a:t>
            </a:r>
            <a:r>
              <a:rPr lang="en-US" altLang="zh-CN" sz="2800" b="1">
                <a:latin typeface="楷体" panose="02010609060101010101" charset="-122"/>
                <a:ea typeface="楷体" panose="02010609060101010101" charset="-122"/>
                <a:cs typeface="楷体" panose="02010609060101010101" charset="-122"/>
              </a:rPr>
              <a:t>146</a:t>
            </a:r>
            <a:r>
              <a:rPr lang="zh-CN" altLang="en-US" sz="2800" b="1">
                <a:latin typeface="楷体" panose="02010609060101010101" charset="-122"/>
                <a:ea typeface="楷体" panose="02010609060101010101" charset="-122"/>
                <a:cs typeface="楷体" panose="02010609060101010101" charset="-122"/>
              </a:rPr>
              <a:t>天，参与者均遭贬斥，但他们实行的改革措施，如罢宫市、出宫女、限制进奉、减免租税等，在当时是深得人心的。但柳宗元也为他的政治理想和追求付出了沉重的代价。他被一贬再贬，年仅</a:t>
            </a:r>
            <a:r>
              <a:rPr lang="en-US" altLang="zh-CN" sz="2800" b="1">
                <a:latin typeface="楷体" panose="02010609060101010101" charset="-122"/>
                <a:ea typeface="楷体" panose="02010609060101010101" charset="-122"/>
                <a:cs typeface="楷体" panose="02010609060101010101" charset="-122"/>
              </a:rPr>
              <a:t>47</a:t>
            </a:r>
            <a:r>
              <a:rPr lang="zh-CN" altLang="en-US" sz="2800" b="1">
                <a:latin typeface="楷体" panose="02010609060101010101" charset="-122"/>
                <a:ea typeface="楷体" panose="02010609060101010101" charset="-122"/>
                <a:cs typeface="楷体" panose="02010609060101010101" charset="-122"/>
              </a:rPr>
              <a:t>岁就死在柳州任上。</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500"/>
                                        <p:tgtEl>
                                          <p:spTgt spid="11"/>
                                        </p:tgtEl>
                                      </p:cBhvr>
                                    </p:animEffect>
                                  </p:childTnLst>
                                </p:cTn>
                              </p:par>
                            </p:childTnLst>
                          </p:cTn>
                        </p:par>
                        <p:par>
                          <p:cTn id="10" fill="hold" nodeType="afterGroup">
                            <p:stCondLst>
                              <p:cond delay="500"/>
                            </p:stCondLst>
                            <p:childTnLst>
                              <p:par>
                                <p:cTn id="11" presetID="2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nodeType="afterGroup">
                            <p:stCondLst>
                              <p:cond delay="1000"/>
                            </p:stCondLst>
                            <p:childTnLst>
                              <p:par>
                                <p:cTn id="15" presetID="53"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48080" y="614045"/>
            <a:ext cx="10273030" cy="5169535"/>
          </a:xfrm>
          <a:prstGeom prst="rect">
            <a:avLst/>
          </a:prstGeom>
          <a:noFill/>
        </p:spPr>
        <p:txBody>
          <a:bodyPr wrap="square" rtlCol="0">
            <a:spAutoFit/>
          </a:bodyPr>
          <a:lstStyle/>
          <a:p>
            <a:r>
              <a:rPr lang="zh-CN" altLang="en-US" sz="6600" b="1" smtClean="0"/>
              <a:t>任务五：请结合养树之道进行类比推理，你认为正确的养人之术应该包含哪些方面的内容？（结合习近平总书记的文章）</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1049020" y="322580"/>
            <a:ext cx="2519045" cy="707886"/>
          </a:xfrm>
          <a:prstGeom prst="rect">
            <a:avLst/>
          </a:prstGeom>
          <a:noFill/>
        </p:spPr>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rPr>
              <a:t>养</a:t>
            </a:r>
            <a:r>
              <a:rPr lang="zh-CN" altLang="en-US" sz="4000" b="1" smtClean="0">
                <a:solidFill>
                  <a:srgbClr val="4C4C52"/>
                </a:solidFill>
                <a:latin typeface="微软雅黑" panose="020b0503020204020204" charset="-122"/>
                <a:ea typeface="微软雅黑" panose="020b0503020204020204" charset="-122"/>
              </a:rPr>
              <a:t>树之道</a:t>
            </a:r>
            <a:endParaRPr lang="zh-CN" altLang="en-US" sz="4000" b="1">
              <a:solidFill>
                <a:srgbClr val="4C4C52"/>
              </a:solidFill>
              <a:latin typeface="微软雅黑" panose="020b0503020204020204" charset="-122"/>
              <a:ea typeface="微软雅黑" panose="020b0503020204020204" charset="-122"/>
            </a:endParaRPr>
          </a:p>
        </p:txBody>
      </p:sp>
      <p:cxnSp>
        <p:nvCxnSpPr>
          <p:cNvPr id="3" name="Straight Connector 1"/>
          <p:cNvCxnSpPr/>
          <p:nvPr>
            <p:custDataLst>
              <p:tags r:id="rId9"/>
            </p:custDataLst>
          </p:nvPr>
        </p:nvCxnSpPr>
        <p:spPr>
          <a:xfrm>
            <a:off x="7103745" y="3234690"/>
            <a:ext cx="6350" cy="720090"/>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custDataLst>
              <p:tags r:id="rId10"/>
            </p:custDataLst>
          </p:nvPr>
        </p:nvCxnSpPr>
        <p:spPr>
          <a:xfrm flipH="1">
            <a:off x="30346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custDataLst>
              <p:tags r:id="rId11"/>
            </p:custDataLst>
          </p:nvPr>
        </p:nvCxnSpPr>
        <p:spPr>
          <a:xfrm flipH="1">
            <a:off x="508698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custDataLst>
              <p:tags r:id="rId12"/>
            </p:custDataLst>
          </p:nvPr>
        </p:nvCxnSpPr>
        <p:spPr>
          <a:xfrm flipH="1">
            <a:off x="91814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4"/>
          <p:cNvGrpSpPr/>
          <p:nvPr>
            <p:custDataLst>
              <p:tags r:id="rId13"/>
            </p:custDataLst>
          </p:nvPr>
        </p:nvGrpSpPr>
        <p:grpSpPr>
          <a:xfrm>
            <a:off x="6530340" y="2099945"/>
            <a:ext cx="1144905" cy="1145540"/>
            <a:chOff x="6529435" y="1972285"/>
            <a:chExt cx="1376313" cy="1376313"/>
          </a:xfrm>
        </p:grpSpPr>
        <p:sp>
          <p:nvSpPr>
            <p:cNvPr id="10" name="Rectangle 23"/>
            <p:cNvSpPr/>
            <p:nvPr>
              <p:custDataLst>
                <p:tags r:id="rId14"/>
              </p:custDataLst>
            </p:nvPr>
          </p:nvSpPr>
          <p:spPr>
            <a:xfrm>
              <a:off x="6529435"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9" name="Freeform 5"/>
            <p:cNvSpPr>
              <a:spLocks noEditPoints="1"/>
            </p:cNvSpPr>
            <p:nvPr>
              <p:custDataLst>
                <p:tags r:id="rId15"/>
              </p:custDataLst>
            </p:nvPr>
          </p:nvSpPr>
          <p:spPr bwMode="auto">
            <a:xfrm>
              <a:off x="6962623" y="2447753"/>
              <a:ext cx="509937" cy="402247"/>
            </a:xfrm>
            <a:custGeom>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grpSp>
        <p:nvGrpSpPr>
          <p:cNvPr id="12" name="Group 2"/>
          <p:cNvGrpSpPr/>
          <p:nvPr>
            <p:custDataLst>
              <p:tags r:id="rId16"/>
            </p:custDataLst>
          </p:nvPr>
        </p:nvGrpSpPr>
        <p:grpSpPr>
          <a:xfrm>
            <a:off x="2451735" y="2099945"/>
            <a:ext cx="1144905" cy="1145540"/>
            <a:chOff x="1627497" y="1972285"/>
            <a:chExt cx="1376313" cy="1376313"/>
          </a:xfrm>
        </p:grpSpPr>
        <p:sp>
          <p:nvSpPr>
            <p:cNvPr id="13" name="Rectangle 17"/>
            <p:cNvSpPr/>
            <p:nvPr>
              <p:custDataLst>
                <p:tags r:id="rId17"/>
              </p:custDataLst>
            </p:nvPr>
          </p:nvSpPr>
          <p:spPr>
            <a:xfrm>
              <a:off x="1627497"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grpSp>
          <p:nvGrpSpPr>
            <p:cNvPr id="17" name="Group 45"/>
            <p:cNvGrpSpPr/>
            <p:nvPr>
              <p:custDataLst>
                <p:tags r:id="rId18"/>
              </p:custDataLst>
            </p:nvPr>
          </p:nvGrpSpPr>
          <p:grpSpPr>
            <a:xfrm>
              <a:off x="2067058" y="2373884"/>
              <a:ext cx="514429" cy="498044"/>
              <a:chOff x="2339975" y="3200401"/>
              <a:chExt cx="249238" cy="241300"/>
            </a:xfrm>
            <a:solidFill>
              <a:schemeClr val="bg1"/>
            </a:solidFill>
          </p:grpSpPr>
          <p:sp>
            <p:nvSpPr>
              <p:cNvPr id="18" name="Rectangle 18"/>
              <p:cNvSpPr>
                <a:spLocks noChangeArrowheads="1"/>
              </p:cNvSpPr>
              <p:nvPr>
                <p:custDataLst>
                  <p:tags r:id="rId19"/>
                </p:custDataLst>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9"/>
              <p:cNvSpPr>
                <a:spLocks noChangeArrowheads="1"/>
              </p:cNvSpPr>
              <p:nvPr>
                <p:custDataLst>
                  <p:tags r:id="rId20"/>
                </p:custDataLst>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20"/>
              <p:cNvSpPr>
                <a:spLocks noChangeArrowheads="1"/>
              </p:cNvSpPr>
              <p:nvPr>
                <p:custDataLst>
                  <p:tags r:id="rId21"/>
                </p:custDataLst>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1"/>
              <p:cNvSpPr>
                <a:spLocks noChangeArrowheads="1"/>
              </p:cNvSpPr>
              <p:nvPr>
                <p:custDataLst>
                  <p:tags r:id="rId22"/>
                </p:custDataLst>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custDataLst>
                  <p:tags r:id="rId23"/>
                </p:custDataLst>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custDataLst>
                  <p:tags r:id="rId24"/>
                </p:custDataLst>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4"/>
              <p:cNvSpPr>
                <a:spLocks noChangeArrowheads="1"/>
              </p:cNvSpPr>
              <p:nvPr>
                <p:custDataLst>
                  <p:tags r:id="rId25"/>
                </p:custDataLst>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5"/>
              <p:cNvSpPr>
                <a:spLocks noChangeArrowheads="1"/>
              </p:cNvSpPr>
              <p:nvPr>
                <p:custDataLst>
                  <p:tags r:id="rId26"/>
                </p:custDataLst>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6"/>
              <p:cNvSpPr>
                <a:spLocks noChangeArrowheads="1"/>
              </p:cNvSpPr>
              <p:nvPr>
                <p:custDataLst>
                  <p:tags r:id="rId27"/>
                </p:custDataLst>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27"/>
              <p:cNvSpPr>
                <a:spLocks noChangeArrowheads="1"/>
              </p:cNvSpPr>
              <p:nvPr>
                <p:custDataLst>
                  <p:tags r:id="rId28"/>
                </p:custDataLst>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28"/>
              <p:cNvSpPr>
                <a:spLocks noChangeArrowheads="1"/>
              </p:cNvSpPr>
              <p:nvPr>
                <p:custDataLst>
                  <p:tags r:id="rId29"/>
                </p:custDataLst>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Freeform 29"/>
              <p:cNvSpPr>
                <a:spLocks noEditPoints="1"/>
              </p:cNvSpPr>
              <p:nvPr>
                <p:custDataLst>
                  <p:tags r:id="rId30"/>
                </p:custDataLst>
              </p:nvPr>
            </p:nvSpPr>
            <p:spPr bwMode="auto">
              <a:xfrm>
                <a:off x="2339975" y="3217863"/>
                <a:ext cx="249238" cy="223838"/>
              </a:xfrm>
              <a:custGeom>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30"/>
              <p:cNvSpPr>
                <a:spLocks noChangeArrowheads="1"/>
              </p:cNvSpPr>
              <p:nvPr>
                <p:custDataLst>
                  <p:tags r:id="rId31"/>
                </p:custDataLst>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31"/>
              <p:cNvSpPr>
                <a:spLocks noChangeArrowheads="1"/>
              </p:cNvSpPr>
              <p:nvPr>
                <p:custDataLst>
                  <p:tags r:id="rId32"/>
                </p:custDataLst>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3"/>
          <p:cNvGrpSpPr/>
          <p:nvPr>
            <p:custDataLst>
              <p:tags r:id="rId33"/>
            </p:custDataLst>
          </p:nvPr>
        </p:nvGrpSpPr>
        <p:grpSpPr>
          <a:xfrm>
            <a:off x="4491355" y="2099945"/>
            <a:ext cx="1144905" cy="1145540"/>
            <a:chOff x="4078466" y="1972285"/>
            <a:chExt cx="1376313" cy="1376313"/>
          </a:xfrm>
        </p:grpSpPr>
        <p:sp>
          <p:nvSpPr>
            <p:cNvPr id="62" name="Rectangle 20"/>
            <p:cNvSpPr/>
            <p:nvPr>
              <p:custDataLst>
                <p:tags r:id="rId34"/>
              </p:custDataLst>
            </p:nvPr>
          </p:nvSpPr>
          <p:spPr>
            <a:xfrm>
              <a:off x="4078466"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3" name="Shape 2102"/>
            <p:cNvSpPr/>
            <p:nvPr>
              <p:custDataLst>
                <p:tags r:id="rId35"/>
              </p:custDataLst>
            </p:nvPr>
          </p:nvSpPr>
          <p:spPr bwMode="auto">
            <a:xfrm>
              <a:off x="4478244" y="2416536"/>
              <a:ext cx="589478" cy="471564"/>
            </a:xfrm>
            <a:custGeom>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solidFill>
                  <a:srgbClr val="4C4C52"/>
                </a:solidFill>
              </a:endParaRPr>
            </a:p>
          </p:txBody>
        </p:sp>
      </p:grpSp>
      <p:grpSp>
        <p:nvGrpSpPr>
          <p:cNvPr id="64" name="Group 5"/>
          <p:cNvGrpSpPr/>
          <p:nvPr>
            <p:custDataLst>
              <p:tags r:id="rId36"/>
            </p:custDataLst>
          </p:nvPr>
        </p:nvGrpSpPr>
        <p:grpSpPr>
          <a:xfrm>
            <a:off x="8597265" y="2099945"/>
            <a:ext cx="1144905" cy="1145540"/>
            <a:chOff x="9013430" y="1972285"/>
            <a:chExt cx="1376313" cy="1376313"/>
          </a:xfrm>
        </p:grpSpPr>
        <p:sp>
          <p:nvSpPr>
            <p:cNvPr id="65" name="Rectangle 26"/>
            <p:cNvSpPr/>
            <p:nvPr>
              <p:custDataLst>
                <p:tags r:id="rId37"/>
              </p:custDataLst>
            </p:nvPr>
          </p:nvSpPr>
          <p:spPr>
            <a:xfrm>
              <a:off x="9013430"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6" name="Freeform 5"/>
            <p:cNvSpPr>
              <a:spLocks noEditPoints="1"/>
            </p:cNvSpPr>
            <p:nvPr>
              <p:custDataLst>
                <p:tags r:id="rId38"/>
              </p:custDataLst>
            </p:nvPr>
          </p:nvSpPr>
          <p:spPr bwMode="auto">
            <a:xfrm>
              <a:off x="9473468" y="2336790"/>
              <a:ext cx="484064" cy="619289"/>
            </a:xfrm>
            <a:custGeom>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sp>
        <p:nvSpPr>
          <p:cNvPr id="67" name="文本框 66"/>
          <p:cNvSpPr txBox="1"/>
          <p:nvPr>
            <p:custDataLst>
              <p:tags r:id="rId39"/>
            </p:custDataLst>
          </p:nvPr>
        </p:nvSpPr>
        <p:spPr>
          <a:xfrm>
            <a:off x="2157095" y="4090670"/>
            <a:ext cx="1755140"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sym typeface="+mn-ea"/>
              </a:rPr>
              <a:t>养树</a:t>
            </a:r>
            <a:r>
              <a:rPr lang="zh-CN" altLang="en-US" sz="4000" b="1" smtClean="0">
                <a:solidFill>
                  <a:srgbClr val="4C4C52"/>
                </a:solidFill>
                <a:latin typeface="微软雅黑" panose="020b0503020204020204" charset="-122"/>
                <a:ea typeface="微软雅黑" panose="020b0503020204020204" charset="-122"/>
                <a:sym typeface="+mn-ea"/>
              </a:rPr>
              <a:t>者自身的品德好素质高</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69" name="文本框 68"/>
          <p:cNvSpPr txBox="1"/>
          <p:nvPr>
            <p:custDataLst>
              <p:tags r:id="rId40"/>
            </p:custDataLst>
          </p:nvPr>
        </p:nvSpPr>
        <p:spPr>
          <a:xfrm>
            <a:off x="4209415" y="4090670"/>
            <a:ext cx="1755140" cy="1754326"/>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5400" b="1" smtClean="0">
                <a:solidFill>
                  <a:srgbClr val="4C4C52"/>
                </a:solidFill>
                <a:latin typeface="微软雅黑" panose="020b0503020204020204" charset="-122"/>
                <a:ea typeface="微软雅黑" panose="020b0503020204020204" charset="-122"/>
                <a:sym typeface="+mn-ea"/>
              </a:rPr>
              <a:t>了解树</a:t>
            </a:r>
            <a:endParaRPr lang="zh-CN" altLang="en-US" sz="5400" b="1">
              <a:solidFill>
                <a:srgbClr val="4C4C52"/>
              </a:solidFill>
              <a:latin typeface="微软雅黑" panose="020b0503020204020204" charset="-122"/>
              <a:ea typeface="微软雅黑" panose="020b0503020204020204" charset="-122"/>
              <a:sym typeface="+mn-ea"/>
            </a:endParaRPr>
          </a:p>
        </p:txBody>
      </p:sp>
      <p:sp>
        <p:nvSpPr>
          <p:cNvPr id="73" name="文本框 72"/>
          <p:cNvSpPr txBox="1"/>
          <p:nvPr>
            <p:custDataLst>
              <p:tags r:id="rId41"/>
            </p:custDataLst>
          </p:nvPr>
        </p:nvSpPr>
        <p:spPr>
          <a:xfrm>
            <a:off x="8291829" y="4090670"/>
            <a:ext cx="2176145"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sym typeface="+mn-ea"/>
              </a:rPr>
              <a:t>养</a:t>
            </a:r>
            <a:r>
              <a:rPr lang="zh-CN" altLang="en-US" sz="4000" b="1" smtClean="0">
                <a:solidFill>
                  <a:srgbClr val="4C4C52"/>
                </a:solidFill>
                <a:latin typeface="微软雅黑" panose="020b0503020204020204" charset="-122"/>
                <a:ea typeface="微软雅黑" panose="020b0503020204020204" charset="-122"/>
                <a:sym typeface="+mn-ea"/>
              </a:rPr>
              <a:t>树的目的和动机正确</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14" name="TextBox 13"/>
          <p:cNvSpPr txBox="1"/>
          <p:nvPr>
            <p:custDataLst>
              <p:tags r:id="rId42"/>
            </p:custDataLst>
          </p:nvPr>
        </p:nvSpPr>
        <p:spPr>
          <a:xfrm>
            <a:off x="6144259" y="4158297"/>
            <a:ext cx="1917065" cy="2123658"/>
          </a:xfrm>
          <a:prstGeom prst="rect">
            <a:avLst/>
          </a:prstGeom>
          <a:noFill/>
        </p:spPr>
        <p:txBody>
          <a:bodyPr wrap="square" rtlCol="0">
            <a:spAutoFit/>
          </a:bodyPr>
          <a:lstStyle/>
          <a:p>
            <a:r>
              <a:rPr lang="zh-CN" altLang="en-US" sz="4400" b="1">
                <a:solidFill>
                  <a:srgbClr val="4C4C52"/>
                </a:solidFill>
                <a:latin typeface="微软雅黑" panose="020b0503020204020204" charset="-122"/>
                <a:ea typeface="微软雅黑" panose="020b0503020204020204" charset="-122"/>
              </a:rPr>
              <a:t>养树的具体做法正确</a:t>
            </a:r>
          </a:p>
        </p:txBody>
      </p:sp>
    </p:spTree>
  </p:cSld>
  <p:clrMapOvr>
    <a:masterClrMapping/>
  </p:clrMapOvr>
  <p:transition spd="slow">
    <p:push dir="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852852" y="2433154"/>
            <a:ext cx="1538654" cy="1569660"/>
          </a:xfrm>
          <a:prstGeom prst="rect">
            <a:avLst/>
          </a:prstGeom>
          <a:noFill/>
        </p:spPr>
        <p:txBody>
          <a:bodyPr wrap="square" rtlCol="0">
            <a:spAutoFit/>
          </a:bodyPr>
          <a:lstStyle/>
          <a:p>
            <a:r>
              <a:rPr lang="zh-CN" altLang="en-US" sz="9600" smtClean="0"/>
              <a:t>传</a:t>
            </a:r>
            <a:endParaRPr lang="zh-CN" altLang="en-US" sz="9600"/>
          </a:p>
        </p:txBody>
      </p:sp>
      <p:sp>
        <p:nvSpPr>
          <p:cNvPr id="3" name="左大括号 2"/>
          <p:cNvSpPr/>
          <p:nvPr>
            <p:custDataLst>
              <p:tags r:id="rId4"/>
            </p:custDataLst>
          </p:nvPr>
        </p:nvSpPr>
        <p:spPr>
          <a:xfrm>
            <a:off x="2281602" y="870437"/>
            <a:ext cx="219808" cy="492369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4" name="TextBox 3"/>
          <p:cNvSpPr txBox="1"/>
          <p:nvPr>
            <p:custDataLst>
              <p:tags r:id="rId5"/>
            </p:custDataLst>
          </p:nvPr>
        </p:nvSpPr>
        <p:spPr>
          <a:xfrm>
            <a:off x="2501410" y="1028700"/>
            <a:ext cx="7622930" cy="1568450"/>
          </a:xfrm>
          <a:prstGeom prst="rect">
            <a:avLst/>
          </a:prstGeom>
          <a:noFill/>
        </p:spPr>
        <p:txBody>
          <a:bodyPr wrap="square" rtlCol="0">
            <a:spAutoFit/>
          </a:bodyPr>
          <a:lstStyle/>
          <a:p>
            <a:r>
              <a:rPr lang="zh-CN" altLang="en-US" sz="4800" b="1" smtClean="0"/>
              <a:t>种树郭橐驼</a:t>
            </a:r>
            <a:r>
              <a:rPr lang="zh-CN" altLang="en-US" sz="4800" b="1" u="sng" smtClean="0">
                <a:solidFill>
                  <a:srgbClr val="FF0000"/>
                </a:solidFill>
              </a:rPr>
              <a:t>传</a:t>
            </a:r>
            <a:r>
              <a:rPr lang="zh-CN" altLang="en-US" sz="4800" b="1" smtClean="0"/>
              <a:t>：一种记述人物生平事迹的文体。</a:t>
            </a:r>
            <a:endParaRPr lang="zh-CN" altLang="en-US" sz="4800" b="1" u="sng">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flipH="1">
            <a:off x="9237345" y="-1270"/>
            <a:ext cx="2954655" cy="1606550"/>
          </a:xfrm>
          <a:prstGeom prst="rect">
            <a:avLst/>
          </a:prstGeom>
        </p:spPr>
      </p:pic>
      <p:pic>
        <p:nvPicPr>
          <p:cNvPr id="2" name="图片 1" descr="标志"/>
          <p:cNvPicPr>
            <a:picLocks noChangeAspect="1"/>
          </p:cNvPicPr>
          <p:nvPr>
            <p:custDataLst>
              <p:tags r:id="rId7"/>
            </p:custDataLst>
          </p:nvPr>
        </p:nvPicPr>
        <p:blipFill>
          <a:blip r:embed="rId6"/>
          <a:stretch>
            <a:fillRect/>
          </a:stretch>
        </p:blipFill>
        <p:spPr>
          <a:xfrm>
            <a:off x="325755" y="322580"/>
            <a:ext cx="556895" cy="535305"/>
          </a:xfrm>
          <a:prstGeom prst="rect">
            <a:avLst/>
          </a:prstGeom>
        </p:spPr>
      </p:pic>
      <p:sp>
        <p:nvSpPr>
          <p:cNvPr id="11" name="文本框 10"/>
          <p:cNvSpPr txBox="1"/>
          <p:nvPr>
            <p:custDataLst>
              <p:tags r:id="rId8"/>
            </p:custDataLst>
          </p:nvPr>
        </p:nvSpPr>
        <p:spPr>
          <a:xfrm>
            <a:off x="1049020" y="322580"/>
            <a:ext cx="2519045" cy="707886"/>
          </a:xfrm>
          <a:prstGeom prst="rect">
            <a:avLst/>
          </a:prstGeom>
          <a:noFill/>
        </p:spPr>
        <p:txBody>
          <a:bodyPr wrap="square" rtlCol="0">
            <a:spAutoFit/>
          </a:bodyPr>
          <a:lstStyle/>
          <a:p>
            <a:pPr algn="ctr"/>
            <a:r>
              <a:rPr lang="zh-CN" altLang="en-US" sz="4000" b="1" smtClean="0">
                <a:solidFill>
                  <a:srgbClr val="4C4C52"/>
                </a:solidFill>
                <a:latin typeface="微软雅黑" panose="020b0503020204020204" charset="-122"/>
                <a:ea typeface="微软雅黑" panose="020b0503020204020204" charset="-122"/>
              </a:rPr>
              <a:t>养</a:t>
            </a:r>
            <a:r>
              <a:rPr lang="zh-CN" altLang="en-US" sz="4000" b="1">
                <a:solidFill>
                  <a:srgbClr val="4C4C52"/>
                </a:solidFill>
                <a:latin typeface="微软雅黑" panose="020b0503020204020204" charset="-122"/>
                <a:ea typeface="微软雅黑" panose="020b0503020204020204" charset="-122"/>
              </a:rPr>
              <a:t>人</a:t>
            </a:r>
            <a:r>
              <a:rPr lang="zh-CN" altLang="en-US" sz="4000" b="1" smtClean="0">
                <a:solidFill>
                  <a:srgbClr val="4C4C52"/>
                </a:solidFill>
                <a:latin typeface="微软雅黑" panose="020b0503020204020204" charset="-122"/>
                <a:ea typeface="微软雅黑" panose="020b0503020204020204" charset="-122"/>
              </a:rPr>
              <a:t>之术</a:t>
            </a:r>
            <a:endParaRPr lang="zh-CN" altLang="en-US" sz="4000" b="1">
              <a:solidFill>
                <a:srgbClr val="4C4C52"/>
              </a:solidFill>
              <a:latin typeface="微软雅黑" panose="020b0503020204020204" charset="-122"/>
              <a:ea typeface="微软雅黑" panose="020b0503020204020204" charset="-122"/>
            </a:endParaRPr>
          </a:p>
        </p:txBody>
      </p:sp>
      <p:cxnSp>
        <p:nvCxnSpPr>
          <p:cNvPr id="3" name="Straight Connector 1"/>
          <p:cNvCxnSpPr/>
          <p:nvPr>
            <p:custDataLst>
              <p:tags r:id="rId9"/>
            </p:custDataLst>
          </p:nvPr>
        </p:nvCxnSpPr>
        <p:spPr>
          <a:xfrm>
            <a:off x="7103745" y="3234690"/>
            <a:ext cx="6350" cy="720090"/>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custDataLst>
              <p:tags r:id="rId10"/>
            </p:custDataLst>
          </p:nvPr>
        </p:nvCxnSpPr>
        <p:spPr>
          <a:xfrm flipH="1">
            <a:off x="30346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custDataLst>
              <p:tags r:id="rId11"/>
            </p:custDataLst>
          </p:nvPr>
        </p:nvCxnSpPr>
        <p:spPr>
          <a:xfrm flipH="1">
            <a:off x="508698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custDataLst>
              <p:tags r:id="rId12"/>
            </p:custDataLst>
          </p:nvPr>
        </p:nvCxnSpPr>
        <p:spPr>
          <a:xfrm flipH="1">
            <a:off x="91814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4"/>
          <p:cNvGrpSpPr/>
          <p:nvPr>
            <p:custDataLst>
              <p:tags r:id="rId13"/>
            </p:custDataLst>
          </p:nvPr>
        </p:nvGrpSpPr>
        <p:grpSpPr>
          <a:xfrm>
            <a:off x="6530340" y="2099945"/>
            <a:ext cx="1144905" cy="1145540"/>
            <a:chOff x="6529435" y="1972285"/>
            <a:chExt cx="1376313" cy="1376313"/>
          </a:xfrm>
        </p:grpSpPr>
        <p:sp>
          <p:nvSpPr>
            <p:cNvPr id="10" name="Rectangle 23"/>
            <p:cNvSpPr/>
            <p:nvPr>
              <p:custDataLst>
                <p:tags r:id="rId14"/>
              </p:custDataLst>
            </p:nvPr>
          </p:nvSpPr>
          <p:spPr>
            <a:xfrm>
              <a:off x="6529435"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9" name="Freeform 5"/>
            <p:cNvSpPr>
              <a:spLocks noEditPoints="1"/>
            </p:cNvSpPr>
            <p:nvPr>
              <p:custDataLst>
                <p:tags r:id="rId15"/>
              </p:custDataLst>
            </p:nvPr>
          </p:nvSpPr>
          <p:spPr bwMode="auto">
            <a:xfrm>
              <a:off x="6962623" y="2447753"/>
              <a:ext cx="509937" cy="402247"/>
            </a:xfrm>
            <a:custGeom>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grpSp>
        <p:nvGrpSpPr>
          <p:cNvPr id="12" name="Group 2"/>
          <p:cNvGrpSpPr/>
          <p:nvPr>
            <p:custDataLst>
              <p:tags r:id="rId16"/>
            </p:custDataLst>
          </p:nvPr>
        </p:nvGrpSpPr>
        <p:grpSpPr>
          <a:xfrm>
            <a:off x="2451735" y="2099945"/>
            <a:ext cx="1144905" cy="1145540"/>
            <a:chOff x="1627497" y="1972285"/>
            <a:chExt cx="1376313" cy="1376313"/>
          </a:xfrm>
        </p:grpSpPr>
        <p:sp>
          <p:nvSpPr>
            <p:cNvPr id="13" name="Rectangle 17"/>
            <p:cNvSpPr/>
            <p:nvPr>
              <p:custDataLst>
                <p:tags r:id="rId17"/>
              </p:custDataLst>
            </p:nvPr>
          </p:nvSpPr>
          <p:spPr>
            <a:xfrm>
              <a:off x="1627497"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grpSp>
          <p:nvGrpSpPr>
            <p:cNvPr id="17" name="Group 45"/>
            <p:cNvGrpSpPr/>
            <p:nvPr>
              <p:custDataLst>
                <p:tags r:id="rId18"/>
              </p:custDataLst>
            </p:nvPr>
          </p:nvGrpSpPr>
          <p:grpSpPr>
            <a:xfrm>
              <a:off x="2067058" y="2373884"/>
              <a:ext cx="514429" cy="498044"/>
              <a:chOff x="2339975" y="3200401"/>
              <a:chExt cx="249238" cy="241300"/>
            </a:xfrm>
            <a:solidFill>
              <a:schemeClr val="bg1"/>
            </a:solidFill>
          </p:grpSpPr>
          <p:sp>
            <p:nvSpPr>
              <p:cNvPr id="18" name="Rectangle 18"/>
              <p:cNvSpPr>
                <a:spLocks noChangeArrowheads="1"/>
              </p:cNvSpPr>
              <p:nvPr>
                <p:custDataLst>
                  <p:tags r:id="rId19"/>
                </p:custDataLst>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9"/>
              <p:cNvSpPr>
                <a:spLocks noChangeArrowheads="1"/>
              </p:cNvSpPr>
              <p:nvPr>
                <p:custDataLst>
                  <p:tags r:id="rId20"/>
                </p:custDataLst>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20"/>
              <p:cNvSpPr>
                <a:spLocks noChangeArrowheads="1"/>
              </p:cNvSpPr>
              <p:nvPr>
                <p:custDataLst>
                  <p:tags r:id="rId21"/>
                </p:custDataLst>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1"/>
              <p:cNvSpPr>
                <a:spLocks noChangeArrowheads="1"/>
              </p:cNvSpPr>
              <p:nvPr>
                <p:custDataLst>
                  <p:tags r:id="rId22"/>
                </p:custDataLst>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custDataLst>
                  <p:tags r:id="rId23"/>
                </p:custDataLst>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custDataLst>
                  <p:tags r:id="rId24"/>
                </p:custDataLst>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4"/>
              <p:cNvSpPr>
                <a:spLocks noChangeArrowheads="1"/>
              </p:cNvSpPr>
              <p:nvPr>
                <p:custDataLst>
                  <p:tags r:id="rId25"/>
                </p:custDataLst>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5"/>
              <p:cNvSpPr>
                <a:spLocks noChangeArrowheads="1"/>
              </p:cNvSpPr>
              <p:nvPr>
                <p:custDataLst>
                  <p:tags r:id="rId26"/>
                </p:custDataLst>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6"/>
              <p:cNvSpPr>
                <a:spLocks noChangeArrowheads="1"/>
              </p:cNvSpPr>
              <p:nvPr>
                <p:custDataLst>
                  <p:tags r:id="rId27"/>
                </p:custDataLst>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27"/>
              <p:cNvSpPr>
                <a:spLocks noChangeArrowheads="1"/>
              </p:cNvSpPr>
              <p:nvPr>
                <p:custDataLst>
                  <p:tags r:id="rId28"/>
                </p:custDataLst>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28"/>
              <p:cNvSpPr>
                <a:spLocks noChangeArrowheads="1"/>
              </p:cNvSpPr>
              <p:nvPr>
                <p:custDataLst>
                  <p:tags r:id="rId29"/>
                </p:custDataLst>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Freeform 29"/>
              <p:cNvSpPr>
                <a:spLocks noEditPoints="1"/>
              </p:cNvSpPr>
              <p:nvPr>
                <p:custDataLst>
                  <p:tags r:id="rId30"/>
                </p:custDataLst>
              </p:nvPr>
            </p:nvSpPr>
            <p:spPr bwMode="auto">
              <a:xfrm>
                <a:off x="2339975" y="3217863"/>
                <a:ext cx="249238" cy="223838"/>
              </a:xfrm>
              <a:custGeom>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30"/>
              <p:cNvSpPr>
                <a:spLocks noChangeArrowheads="1"/>
              </p:cNvSpPr>
              <p:nvPr>
                <p:custDataLst>
                  <p:tags r:id="rId31"/>
                </p:custDataLst>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31"/>
              <p:cNvSpPr>
                <a:spLocks noChangeArrowheads="1"/>
              </p:cNvSpPr>
              <p:nvPr>
                <p:custDataLst>
                  <p:tags r:id="rId32"/>
                </p:custDataLst>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3"/>
          <p:cNvGrpSpPr/>
          <p:nvPr>
            <p:custDataLst>
              <p:tags r:id="rId33"/>
            </p:custDataLst>
          </p:nvPr>
        </p:nvGrpSpPr>
        <p:grpSpPr>
          <a:xfrm>
            <a:off x="4491355" y="2099945"/>
            <a:ext cx="1144905" cy="1145540"/>
            <a:chOff x="4078466" y="1972285"/>
            <a:chExt cx="1376313" cy="1376313"/>
          </a:xfrm>
        </p:grpSpPr>
        <p:sp>
          <p:nvSpPr>
            <p:cNvPr id="62" name="Rectangle 20"/>
            <p:cNvSpPr/>
            <p:nvPr>
              <p:custDataLst>
                <p:tags r:id="rId34"/>
              </p:custDataLst>
            </p:nvPr>
          </p:nvSpPr>
          <p:spPr>
            <a:xfrm>
              <a:off x="4078466"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3" name="Shape 2102"/>
            <p:cNvSpPr/>
            <p:nvPr>
              <p:custDataLst>
                <p:tags r:id="rId35"/>
              </p:custDataLst>
            </p:nvPr>
          </p:nvSpPr>
          <p:spPr bwMode="auto">
            <a:xfrm>
              <a:off x="4478244" y="2416536"/>
              <a:ext cx="589478" cy="471564"/>
            </a:xfrm>
            <a:custGeom>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solidFill>
                  <a:srgbClr val="4C4C52"/>
                </a:solidFill>
              </a:endParaRPr>
            </a:p>
          </p:txBody>
        </p:sp>
      </p:grpSp>
      <p:grpSp>
        <p:nvGrpSpPr>
          <p:cNvPr id="64" name="Group 5"/>
          <p:cNvGrpSpPr/>
          <p:nvPr>
            <p:custDataLst>
              <p:tags r:id="rId36"/>
            </p:custDataLst>
          </p:nvPr>
        </p:nvGrpSpPr>
        <p:grpSpPr>
          <a:xfrm>
            <a:off x="8597265" y="2099945"/>
            <a:ext cx="1144905" cy="1145540"/>
            <a:chOff x="9013430" y="1972285"/>
            <a:chExt cx="1376313" cy="1376313"/>
          </a:xfrm>
        </p:grpSpPr>
        <p:sp>
          <p:nvSpPr>
            <p:cNvPr id="65" name="Rectangle 26"/>
            <p:cNvSpPr/>
            <p:nvPr>
              <p:custDataLst>
                <p:tags r:id="rId37"/>
              </p:custDataLst>
            </p:nvPr>
          </p:nvSpPr>
          <p:spPr>
            <a:xfrm>
              <a:off x="9013430"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a:defRPr>
              </a:lvl1pPr>
              <a:lvl2pPr marL="742950" indent="-285750">
                <a:defRPr>
                  <a:solidFill>
                    <a:schemeClr val="tx1"/>
                  </a:solidFill>
                  <a:latin typeface="Calibri"/>
                </a:defRPr>
              </a:lvl2pPr>
              <a:lvl3pPr marL="1143000" indent="-228600">
                <a:defRPr>
                  <a:solidFill>
                    <a:schemeClr val="tx1"/>
                  </a:solidFill>
                  <a:latin typeface="Calibri"/>
                </a:defRPr>
              </a:lvl3pPr>
              <a:lvl4pPr marL="1600200" indent="-228600">
                <a:defRPr>
                  <a:solidFill>
                    <a:schemeClr val="tx1"/>
                  </a:solidFill>
                  <a:latin typeface="Calibri"/>
                </a:defRPr>
              </a:lvl4pPr>
              <a:lvl5pPr marL="2057400" indent="-228600">
                <a:defRPr>
                  <a:solidFill>
                    <a:schemeClr val="tx1"/>
                  </a:solidFill>
                  <a:latin typeface="Calibri"/>
                </a:defRPr>
              </a:lvl5pPr>
              <a:lvl6pPr marL="2514600" indent="-228600" defTabSz="912495" fontAlgn="base">
                <a:spcBef>
                  <a:spcPct val="0"/>
                </a:spcBef>
                <a:spcAft>
                  <a:spcPct val="0"/>
                </a:spcAft>
                <a:defRPr>
                  <a:solidFill>
                    <a:schemeClr val="tx1"/>
                  </a:solidFill>
                  <a:latin typeface="Calibri"/>
                </a:defRPr>
              </a:lvl6pPr>
              <a:lvl7pPr marL="2971800" indent="-228600" defTabSz="912495" fontAlgn="base">
                <a:spcBef>
                  <a:spcPct val="0"/>
                </a:spcBef>
                <a:spcAft>
                  <a:spcPct val="0"/>
                </a:spcAft>
                <a:defRPr>
                  <a:solidFill>
                    <a:schemeClr val="tx1"/>
                  </a:solidFill>
                  <a:latin typeface="Calibri"/>
                </a:defRPr>
              </a:lvl7pPr>
              <a:lvl8pPr marL="3429000" indent="-228600" defTabSz="912495" fontAlgn="base">
                <a:spcBef>
                  <a:spcPct val="0"/>
                </a:spcBef>
                <a:spcAft>
                  <a:spcPct val="0"/>
                </a:spcAft>
                <a:defRPr>
                  <a:solidFill>
                    <a:schemeClr val="tx1"/>
                  </a:solidFill>
                  <a:latin typeface="Calibri"/>
                </a:defRPr>
              </a:lvl8pPr>
              <a:lvl9pPr marL="3886200" indent="-228600" defTabSz="912495" fontAlgn="base">
                <a:spcBef>
                  <a:spcPct val="0"/>
                </a:spcBef>
                <a:spcAft>
                  <a:spcPct val="0"/>
                </a:spcAft>
                <a:defRPr>
                  <a:solidFill>
                    <a:schemeClr val="tx1"/>
                  </a:solidFill>
                  <a:latin typeface="Calibri"/>
                </a:defRPr>
              </a:lvl9pPr>
            </a:lstStyle>
            <a:p>
              <a:pPr algn="ctr" eaLnBrk="1" hangingPunct="1"/>
              <a:endParaRPr lang="id-ID" altLang="zh-CN" sz="2400">
                <a:solidFill>
                  <a:srgbClr val="4C4C52"/>
                </a:solidFill>
              </a:endParaRPr>
            </a:p>
          </p:txBody>
        </p:sp>
        <p:sp>
          <p:nvSpPr>
            <p:cNvPr id="66" name="Freeform 5"/>
            <p:cNvSpPr>
              <a:spLocks noEditPoints="1"/>
            </p:cNvSpPr>
            <p:nvPr>
              <p:custDataLst>
                <p:tags r:id="rId38"/>
              </p:custDataLst>
            </p:nvPr>
          </p:nvSpPr>
          <p:spPr bwMode="auto">
            <a:xfrm>
              <a:off x="9473468" y="2336790"/>
              <a:ext cx="484064" cy="619289"/>
            </a:xfrm>
            <a:custGeom>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sp>
        <p:nvSpPr>
          <p:cNvPr id="67" name="文本框 66"/>
          <p:cNvSpPr txBox="1"/>
          <p:nvPr>
            <p:custDataLst>
              <p:tags r:id="rId39"/>
            </p:custDataLst>
          </p:nvPr>
        </p:nvSpPr>
        <p:spPr>
          <a:xfrm>
            <a:off x="2157095" y="4090670"/>
            <a:ext cx="1755140"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a:solidFill>
                  <a:srgbClr val="4C4C52"/>
                </a:solidFill>
                <a:latin typeface="微软雅黑" panose="020b0503020204020204" charset="-122"/>
                <a:ea typeface="微软雅黑" panose="020b0503020204020204" charset="-122"/>
                <a:sym typeface="+mn-ea"/>
              </a:rPr>
              <a:t>长人</a:t>
            </a:r>
            <a:r>
              <a:rPr lang="zh-CN" altLang="en-US" sz="4000" b="1" smtClean="0">
                <a:solidFill>
                  <a:srgbClr val="4C4C52"/>
                </a:solidFill>
                <a:latin typeface="微软雅黑" panose="020b0503020204020204" charset="-122"/>
                <a:ea typeface="微软雅黑" panose="020b0503020204020204" charset="-122"/>
                <a:sym typeface="+mn-ea"/>
              </a:rPr>
              <a:t>者自身的品德好素质高</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69" name="文本框 68"/>
          <p:cNvSpPr txBox="1"/>
          <p:nvPr>
            <p:custDataLst>
              <p:tags r:id="rId40"/>
            </p:custDataLst>
          </p:nvPr>
        </p:nvSpPr>
        <p:spPr>
          <a:xfrm>
            <a:off x="4209415" y="4090670"/>
            <a:ext cx="1755140" cy="1754326"/>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5400" b="1" smtClean="0">
                <a:solidFill>
                  <a:srgbClr val="4C4C52"/>
                </a:solidFill>
                <a:latin typeface="微软雅黑" panose="020b0503020204020204" charset="-122"/>
                <a:ea typeface="微软雅黑" panose="020b0503020204020204" charset="-122"/>
                <a:sym typeface="+mn-ea"/>
              </a:rPr>
              <a:t>了解人</a:t>
            </a:r>
            <a:endParaRPr lang="zh-CN" altLang="en-US" sz="5400" b="1">
              <a:solidFill>
                <a:srgbClr val="4C4C52"/>
              </a:solidFill>
              <a:latin typeface="微软雅黑" panose="020b0503020204020204" charset="-122"/>
              <a:ea typeface="微软雅黑" panose="020b0503020204020204" charset="-122"/>
              <a:sym typeface="+mn-ea"/>
            </a:endParaRPr>
          </a:p>
        </p:txBody>
      </p:sp>
      <p:sp>
        <p:nvSpPr>
          <p:cNvPr id="73" name="文本框 72"/>
          <p:cNvSpPr txBox="1"/>
          <p:nvPr>
            <p:custDataLst>
              <p:tags r:id="rId41"/>
            </p:custDataLst>
          </p:nvPr>
        </p:nvSpPr>
        <p:spPr>
          <a:xfrm>
            <a:off x="8291829" y="4090670"/>
            <a:ext cx="2176145" cy="255454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4000" b="1" smtClean="0">
                <a:solidFill>
                  <a:srgbClr val="4C4C52"/>
                </a:solidFill>
                <a:latin typeface="微软雅黑" panose="020b0503020204020204" charset="-122"/>
                <a:ea typeface="微软雅黑" panose="020b0503020204020204" charset="-122"/>
                <a:sym typeface="+mn-ea"/>
              </a:rPr>
              <a:t>养</a:t>
            </a:r>
            <a:r>
              <a:rPr lang="zh-CN" altLang="en-US" sz="4000" b="1">
                <a:solidFill>
                  <a:srgbClr val="4C4C52"/>
                </a:solidFill>
                <a:latin typeface="微软雅黑" panose="020b0503020204020204" charset="-122"/>
                <a:ea typeface="微软雅黑" panose="020b0503020204020204" charset="-122"/>
                <a:sym typeface="+mn-ea"/>
              </a:rPr>
              <a:t>人</a:t>
            </a:r>
            <a:r>
              <a:rPr lang="zh-CN" altLang="en-US" sz="4000" b="1" smtClean="0">
                <a:solidFill>
                  <a:srgbClr val="4C4C52"/>
                </a:solidFill>
                <a:latin typeface="微软雅黑" panose="020b0503020204020204" charset="-122"/>
                <a:ea typeface="微软雅黑" panose="020b0503020204020204" charset="-122"/>
                <a:sym typeface="+mn-ea"/>
              </a:rPr>
              <a:t>的目的和动机正确</a:t>
            </a:r>
            <a:endParaRPr lang="zh-CN" altLang="en-US" sz="4000" b="1">
              <a:solidFill>
                <a:srgbClr val="4C4C52"/>
              </a:solidFill>
              <a:latin typeface="微软雅黑" panose="020b0503020204020204" charset="-122"/>
              <a:ea typeface="微软雅黑" panose="020b0503020204020204" charset="-122"/>
              <a:sym typeface="+mn-ea"/>
            </a:endParaRPr>
          </a:p>
        </p:txBody>
      </p:sp>
      <p:sp>
        <p:nvSpPr>
          <p:cNvPr id="14" name="TextBox 13"/>
          <p:cNvSpPr txBox="1"/>
          <p:nvPr>
            <p:custDataLst>
              <p:tags r:id="rId42"/>
            </p:custDataLst>
          </p:nvPr>
        </p:nvSpPr>
        <p:spPr>
          <a:xfrm>
            <a:off x="6144259" y="4158297"/>
            <a:ext cx="1917065" cy="2123658"/>
          </a:xfrm>
          <a:prstGeom prst="rect">
            <a:avLst/>
          </a:prstGeom>
          <a:noFill/>
        </p:spPr>
        <p:txBody>
          <a:bodyPr wrap="square" rtlCol="0">
            <a:spAutoFit/>
          </a:bodyPr>
          <a:lstStyle/>
          <a:p>
            <a:r>
              <a:rPr lang="zh-CN" altLang="en-US" sz="4400" b="1" smtClean="0">
                <a:solidFill>
                  <a:srgbClr val="4C4C52"/>
                </a:solidFill>
                <a:latin typeface="微软雅黑" panose="020b0503020204020204" charset="-122"/>
                <a:ea typeface="微软雅黑" panose="020b0503020204020204" charset="-122"/>
              </a:rPr>
              <a:t>养人的</a:t>
            </a:r>
            <a:r>
              <a:rPr lang="zh-CN" altLang="en-US" sz="4400" b="1">
                <a:solidFill>
                  <a:srgbClr val="4C4C52"/>
                </a:solidFill>
                <a:latin typeface="微软雅黑" panose="020b0503020204020204" charset="-122"/>
                <a:ea typeface="微软雅黑" panose="020b0503020204020204" charset="-122"/>
              </a:rPr>
              <a:t>具体做法正确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nodeType="afterGroup">
                            <p:stCondLst>
                              <p:cond delay="500"/>
                            </p:stCondLst>
                            <p:childTnLst>
                              <p:par>
                                <p:cTn id="9" presetID="53"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nodeType="afterGroup">
                            <p:stCondLst>
                              <p:cond delay="1500"/>
                            </p:stCondLst>
                            <p:childTnLst>
                              <p:par>
                                <p:cTn id="21" presetID="53"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nodeType="afterGroup">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p:tgtEl>
                                          <p:spTgt spid="67"/>
                                        </p:tgtEl>
                                        <p:attrNameLst>
                                          <p:attrName>ppt_y</p:attrName>
                                        </p:attrNameLst>
                                      </p:cBhvr>
                                      <p:tavLst>
                                        <p:tav tm="0">
                                          <p:val>
                                            <p:strVal val="#ppt_y+#ppt_h*1.125000"/>
                                          </p:val>
                                        </p:tav>
                                        <p:tav tm="100000">
                                          <p:val>
                                            <p:strVal val="#ppt_y"/>
                                          </p:val>
                                        </p:tav>
                                      </p:tavLst>
                                    </p:anim>
                                    <p:animEffect transition="in" filter="wipe(up)">
                                      <p:cBhvr>
                                        <p:cTn id="35" dur="500"/>
                                        <p:tgtEl>
                                          <p:spTgt spid="67"/>
                                        </p:tgtEl>
                                      </p:cBhvr>
                                    </p:animEffect>
                                  </p:childTnLst>
                                </p:cTn>
                              </p:par>
                              <p:par>
                                <p:cTn id="36" presetID="53" presetClass="entr" presetSubtype="0" fill="hold" nodeType="with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childTnLst>
                          </p:cTn>
                        </p:par>
                        <p:par>
                          <p:cTn id="41" fill="hold" nodeType="afterGroup">
                            <p:stCondLst>
                              <p:cond delay="500"/>
                            </p:stCondLst>
                            <p:childTnLst>
                              <p:par>
                                <p:cTn id="42" presetID="2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500"/>
                                        <p:tgtEl>
                                          <p:spTgt spid="69"/>
                                        </p:tgtEl>
                                        <p:attrNameLst>
                                          <p:attrName>ppt_y</p:attrName>
                                        </p:attrNameLst>
                                      </p:cBhvr>
                                      <p:tavLst>
                                        <p:tav tm="0">
                                          <p:val>
                                            <p:strVal val="#ppt_y+#ppt_h*1.125000"/>
                                          </p:val>
                                        </p:tav>
                                        <p:tav tm="100000">
                                          <p:val>
                                            <p:strVal val="#ppt_y"/>
                                          </p:val>
                                        </p:tav>
                                      </p:tavLst>
                                    </p:anim>
                                    <p:animEffect transition="in" filter="wipe(up)">
                                      <p:cBhvr>
                                        <p:cTn id="50" dur="500"/>
                                        <p:tgtEl>
                                          <p:spTgt spid="69"/>
                                        </p:tgtEl>
                                      </p:cBhvr>
                                    </p:animEffect>
                                  </p:childTnLst>
                                </p:cTn>
                              </p:par>
                            </p:childTnLst>
                          </p:cTn>
                        </p:par>
                        <p:par>
                          <p:cTn id="51" fill="hold" nodeType="afterGroup">
                            <p:stCondLst>
                              <p:cond delay="500"/>
                            </p:stCondLst>
                            <p:childTnLst>
                              <p:par>
                                <p:cTn id="52" presetID="53" presetClass="entr" presetSubtype="0"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childTnLst>
                          </p:cTn>
                        </p:par>
                        <p:par>
                          <p:cTn id="57" fill="hold" nodeType="afterGroup">
                            <p:stCondLst>
                              <p:cond delay="1000"/>
                            </p:stCondLst>
                            <p:childTnLst>
                              <p:par>
                                <p:cTn id="58" presetID="22" presetClass="entr" presetSubtype="1"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up)">
                                      <p:cBhvr>
                                        <p:cTn id="60" dur="500"/>
                                        <p:tgtEl>
                                          <p:spTgt spid="3"/>
                                        </p:tgtEl>
                                      </p:cBhvr>
                                    </p:animEffect>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par>
                          <p:cTn id="67" fill="hold" nodeType="afterGroup">
                            <p:stCondLst>
                              <p:cond delay="500"/>
                            </p:stCondLst>
                            <p:childTnLst>
                              <p:par>
                                <p:cTn id="68" presetID="53" presetClass="entr" presetSubtype="0"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Effect transition="in" filter="fade">
                                      <p:cBhvr>
                                        <p:cTn id="72" dur="500"/>
                                        <p:tgtEl>
                                          <p:spTgt spid="64"/>
                                        </p:tgtEl>
                                      </p:cBhvr>
                                    </p:animEffect>
                                  </p:childTnLst>
                                </p:cTn>
                              </p:par>
                            </p:childTnLst>
                          </p:cTn>
                        </p:par>
                        <p:par>
                          <p:cTn id="73" fill="hold" nodeType="afterGroup">
                            <p:stCondLst>
                              <p:cond delay="1000"/>
                            </p:stCondLst>
                            <p:childTnLst>
                              <p:par>
                                <p:cTn id="74" presetID="22" presetClass="entr" presetSubtype="1"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up)">
                                      <p:cBhvr>
                                        <p:cTn id="76" dur="500"/>
                                        <p:tgtEl>
                                          <p:spTgt spid="7"/>
                                        </p:tgtEl>
                                      </p:cBhvr>
                                    </p:animEffect>
                                  </p:childTnLst>
                                </p:cTn>
                              </p:par>
                            </p:childTnLst>
                          </p:cTn>
                        </p:par>
                      </p:childTnLst>
                    </p:cTn>
                  </p:par>
                  <p:par>
                    <p:cTn id="77" fill="hold" nodeType="clickPar">
                      <p:stCondLst>
                        <p:cond delay="indefinite"/>
                        <p:cond evt="onBegin" delay="0">
                          <p:tn val="76"/>
                        </p:cond>
                      </p:stCondLst>
                      <p:childTnLst>
                        <p:par>
                          <p:cTn id="78" fill="hold" nodeType="afterGroup">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additive="base">
                                        <p:cTn id="81" dur="500"/>
                                        <p:tgtEl>
                                          <p:spTgt spid="73"/>
                                        </p:tgtEl>
                                        <p:attrNameLst>
                                          <p:attrName>ppt_y</p:attrName>
                                        </p:attrNameLst>
                                      </p:cBhvr>
                                      <p:tavLst>
                                        <p:tav tm="0">
                                          <p:val>
                                            <p:strVal val="#ppt_y+#ppt_h*1.125000"/>
                                          </p:val>
                                        </p:tav>
                                        <p:tav tm="100000">
                                          <p:val>
                                            <p:strVal val="#ppt_y"/>
                                          </p:val>
                                        </p:tav>
                                      </p:tavLst>
                                    </p:anim>
                                    <p:animEffect transition="in" filter="wipe(up)">
                                      <p:cBhvr>
                                        <p:cTn id="8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7" grpId="0"/>
      <p:bldP spid="69" grpId="0"/>
      <p:bldP spid="73"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1">
            <a:hlinkClick action="ppaction://media"/>
          </p:cNvPr>
          <p:cNvPicPr/>
          <p:nvPr>
            <a:vide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75895" y="83185"/>
            <a:ext cx="11775440" cy="667893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570865" y="3380105"/>
            <a:ext cx="10487025" cy="3476625"/>
          </a:xfrm>
          <a:prstGeom prst="rect">
            <a:avLst/>
          </a:prstGeom>
          <a:noFill/>
        </p:spPr>
        <p:txBody>
          <a:bodyPr wrap="square" rtlCol="0">
            <a:spAutoFit/>
          </a:bodyPr>
          <a:lstStyle/>
          <a:p>
            <a:pPr algn="ctr"/>
            <a:r>
              <a:rPr lang="zh-CN" altLang="en-US" sz="4400" b="1" smtClean="0"/>
              <a:t>本文主旨：</a:t>
            </a:r>
            <a:endParaRPr lang="en-US" altLang="zh-CN" sz="4400" b="1" smtClean="0"/>
          </a:p>
          <a:p>
            <a:pPr algn="l"/>
            <a:r>
              <a:rPr lang="zh-CN" altLang="en-US" sz="4400" b="1"/>
              <a:t>         以人喻</a:t>
            </a:r>
            <a:r>
              <a:rPr lang="zh-CN" altLang="en-US" sz="4400" b="1" smtClean="0"/>
              <a:t>人、设事明理，警示统治者整肃吏治，宽简为政。顺应老百姓的生产生活规律，让他们休养生息，安居乐业，以维持承平盛世。</a:t>
            </a:r>
            <a:endParaRPr lang="zh-CN" altLang="en-US" sz="4400" b="1"/>
          </a:p>
        </p:txBody>
      </p:sp>
      <p:sp>
        <p:nvSpPr>
          <p:cNvPr id="3" name="TextBox 2"/>
          <p:cNvSpPr txBox="1"/>
          <p:nvPr>
            <p:custDataLst>
              <p:tags r:id="rId4"/>
            </p:custDataLst>
          </p:nvPr>
        </p:nvSpPr>
        <p:spPr>
          <a:xfrm>
            <a:off x="570865" y="583565"/>
            <a:ext cx="10648950" cy="829945"/>
          </a:xfrm>
          <a:prstGeom prst="rect">
            <a:avLst/>
          </a:prstGeom>
          <a:noFill/>
        </p:spPr>
        <p:txBody>
          <a:bodyPr wrap="square" rtlCol="0">
            <a:spAutoFit/>
          </a:bodyPr>
          <a:lstStyle/>
          <a:p>
            <a:pPr algn="ctr"/>
            <a:r>
              <a:rPr lang="zh-CN" altLang="en-US" sz="4800" b="1" smtClean="0">
                <a:latin typeface="黑体" panose="02010609060101010101" charset="-122"/>
                <a:ea typeface="黑体" panose="02010609060101010101" charset="-122"/>
              </a:rPr>
              <a:t>寓言体传记</a:t>
            </a:r>
            <a:endParaRPr lang="zh-CN" altLang="en-US" sz="4800" b="1">
              <a:latin typeface="黑体" panose="02010609060101010101" charset="-122"/>
              <a:ea typeface="黑体" panose="02010609060101010101" charset="-122"/>
            </a:endParaRPr>
          </a:p>
        </p:txBody>
      </p:sp>
      <p:sp>
        <p:nvSpPr>
          <p:cNvPr id="4" name="TextBox 3"/>
          <p:cNvSpPr txBox="1"/>
          <p:nvPr>
            <p:custDataLst>
              <p:tags r:id="rId5"/>
            </p:custDataLst>
          </p:nvPr>
        </p:nvSpPr>
        <p:spPr>
          <a:xfrm>
            <a:off x="705167" y="2078355"/>
            <a:ext cx="10782300" cy="829945"/>
          </a:xfrm>
          <a:prstGeom prst="rect">
            <a:avLst/>
          </a:prstGeom>
          <a:noFill/>
        </p:spPr>
        <p:txBody>
          <a:bodyPr wrap="square" rtlCol="0">
            <a:spAutoFit/>
          </a:bodyPr>
          <a:lstStyle/>
          <a:p>
            <a:pPr algn="ctr"/>
            <a:r>
              <a:rPr lang="zh-CN" altLang="en-US" sz="4800" b="1" smtClean="0">
                <a:latin typeface="黑体" panose="02010609060101010101" charset="-122"/>
                <a:ea typeface="黑体" panose="02010609060101010101" charset="-122"/>
                <a:cs typeface="黑体" panose="02010609060101010101" charset="-122"/>
              </a:rPr>
              <a:t>“文以明</a:t>
            </a:r>
            <a:r>
              <a:rPr lang="zh-CN" altLang="en-US" sz="4800" b="1" smtClean="0">
                <a:solidFill>
                  <a:srgbClr val="FF0000"/>
                </a:solidFill>
                <a:latin typeface="黑体" panose="02010609060101010101" charset="-122"/>
                <a:ea typeface="黑体" panose="02010609060101010101" charset="-122"/>
                <a:cs typeface="黑体" panose="02010609060101010101" charset="-122"/>
              </a:rPr>
              <a:t>道</a:t>
            </a:r>
            <a:r>
              <a:rPr lang="zh-CN" altLang="en-US" sz="4800" b="1" smtClean="0">
                <a:latin typeface="黑体" panose="02010609060101010101" charset="-122"/>
                <a:ea typeface="黑体" panose="02010609060101010101" charset="-122"/>
                <a:cs typeface="黑体" panose="02010609060101010101" charset="-122"/>
              </a:rPr>
              <a:t>”</a:t>
            </a:r>
            <a:endParaRPr lang="zh-CN" altLang="en-US" sz="48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1514475" y="1171575"/>
            <a:ext cx="9086850" cy="4524315"/>
          </a:xfrm>
          <a:prstGeom prst="rect">
            <a:avLst/>
          </a:prstGeom>
          <a:noFill/>
        </p:spPr>
        <p:txBody>
          <a:bodyPr wrap="square" rtlCol="0">
            <a:spAutoFit/>
          </a:bodyPr>
          <a:lstStyle/>
          <a:p>
            <a:r>
              <a:rPr lang="zh-CN" altLang="en-US" sz="4800" b="1" smtClean="0"/>
              <a:t>作业：清代学者何焯认为后两段应删去，他认为删掉之后会使意蕴更加丰富。作为当代中学生，你对郭橐驼种树一定有自己的理解，请结合社会现实选好角度写出所思所感，不少于</a:t>
            </a:r>
            <a:r>
              <a:rPr lang="en-US" altLang="zh-CN" sz="4800" b="1" smtClean="0"/>
              <a:t>600</a:t>
            </a:r>
            <a:r>
              <a:rPr lang="zh-CN" altLang="en-US" sz="4800" b="1" smtClean="0"/>
              <a:t>字。</a:t>
            </a:r>
            <a:endParaRPr lang="zh-CN" altLang="en-US" sz="4800" b="1"/>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3"/>
          </p:custDataLst>
        </p:nvPr>
      </p:nvGrpSpPr>
      <p:grpSpPr>
        <a:xfrm>
          <a:off x="0" y="0"/>
          <a:ext cx="0" cy="0"/>
        </a:xfrm>
      </p:grpSpPr>
      <p:pic>
        <p:nvPicPr>
          <p:cNvPr id="4" name="图片 3" descr="花"/>
          <p:cNvPicPr>
            <a:picLocks noChangeAspect="1"/>
          </p:cNvPicPr>
          <p:nvPr>
            <p:custDataLst>
              <p:tags r:id="rId5"/>
            </p:custDataLst>
          </p:nvPr>
        </p:nvPicPr>
        <p:blipFill>
          <a:blip r:embed="rId4"/>
          <a:stretch>
            <a:fillRect/>
          </a:stretch>
        </p:blipFill>
        <p:spPr>
          <a:xfrm>
            <a:off x="4445" y="-17145"/>
            <a:ext cx="3872865" cy="2105660"/>
          </a:xfrm>
          <a:prstGeom prst="rect">
            <a:avLst/>
          </a:prstGeom>
        </p:spPr>
      </p:pic>
      <p:sp>
        <p:nvSpPr>
          <p:cNvPr id="8" name="文本框 7"/>
          <p:cNvSpPr txBox="1"/>
          <p:nvPr>
            <p:custDataLst>
              <p:tags r:id="rId6"/>
            </p:custDataLst>
          </p:nvPr>
        </p:nvSpPr>
        <p:spPr>
          <a:xfrm>
            <a:off x="2566670" y="2366645"/>
            <a:ext cx="7773035" cy="1568450"/>
          </a:xfrm>
          <a:prstGeom prst="rect">
            <a:avLst/>
          </a:prstGeom>
          <a:noFill/>
        </p:spPr>
        <p:txBody>
          <a:bodyPr wrap="square" rtlCol="0">
            <a:spAutoFit/>
          </a:bodyPr>
          <a:lstStyle/>
          <a:p>
            <a:pPr algn="ctr"/>
            <a:r>
              <a:rPr lang="zh-CN" altLang="en-US" sz="9600" smtClean="0">
                <a:solidFill>
                  <a:srgbClr val="4C4C52"/>
                </a:solidFill>
                <a:latin typeface="中山行书百年纪念版" panose="02010609000101010101" charset="-122"/>
                <a:ea typeface="中山行书百年纪念版" panose="02010609000101010101" charset="-122"/>
              </a:rPr>
              <a:t>谢谢倾听！</a:t>
            </a:r>
          </a:p>
        </p:txBody>
      </p:sp>
      <p:pic>
        <p:nvPicPr>
          <p:cNvPr id="9" name="New picture"/>
          <p:cNvPicPr/>
          <p:nvPr>
            <p:custDataLst>
              <p:tags r:id="rId8"/>
            </p:custDataLst>
          </p:nvPr>
        </p:nvPicPr>
        <p:blipFill>
          <a:blip r:embed="rId7"/>
          <a:stretch>
            <a:fillRect/>
          </a:stretch>
        </p:blipFill>
        <p:spPr>
          <a:xfrm>
            <a:off x="10947400" y="12090400"/>
            <a:ext cx="304800" cy="228600"/>
          </a:xfrm>
          <a:prstGeom prst="cube">
            <a:avLst/>
          </a:prstGeom>
        </p:spPr>
      </p:pic>
    </p:spTree>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861646" y="580292"/>
            <a:ext cx="9715500" cy="5631180"/>
          </a:xfrm>
          <a:prstGeom prst="rect">
            <a:avLst/>
          </a:prstGeom>
          <a:noFill/>
        </p:spPr>
        <p:txBody>
          <a:bodyPr wrap="square" rtlCol="0">
            <a:spAutoFit/>
          </a:bodyPr>
          <a:lstStyle/>
          <a:p>
            <a:r>
              <a:rPr lang="en-US" altLang="zh-CN" sz="3600"/>
              <a:t>	</a:t>
            </a:r>
            <a:r>
              <a:rPr lang="zh-CN" altLang="en-US" sz="3600" b="1">
                <a:latin typeface="楷体" panose="02010609060101010101" charset="-122"/>
                <a:ea typeface="楷体" panose="02010609060101010101" charset="-122"/>
              </a:rPr>
              <a:t>蒙恬者，其先齐人也。恬大父蒙骜，自齐事秦昭王，官至上卿。秦庄襄王元年，蒙骜为秦将，伐韩，取成皋、荥阳，作置三川郡。二年，蒙骜攻赵，取三十七城。始皇三年，蒙骜攻韩，取十三城。五年，蒙骜攻魏，取二十城，作置东郡。始皇七年，蒙骜卒。骜子曰武，武子曰恬。恬尝书狱典文学。始皇二十三年，蒙武为秦裨将军，与王翦攻楚，大破之，杀项燕。二十四年，蒙武攻楚，虏楚王。蒙恬弟毅</a:t>
            </a:r>
            <a:r>
              <a:rPr lang="zh-CN" altLang="en-US" sz="3600" b="1" smtClean="0">
                <a:latin typeface="楷体" panose="02010609060101010101" charset="-122"/>
                <a:ea typeface="楷体" panose="02010609060101010101" charset="-122"/>
              </a:rPr>
              <a:t>。</a:t>
            </a:r>
            <a:endParaRPr lang="en-US" altLang="zh-CN" sz="3600" smtClean="0"/>
          </a:p>
          <a:p>
            <a:r>
              <a:rPr lang="en-US" altLang="zh-CN" sz="3600"/>
              <a:t> </a:t>
            </a:r>
            <a:r>
              <a:rPr lang="en-US" altLang="zh-CN" sz="3600" smtClean="0"/>
              <a:t>                                                </a:t>
            </a:r>
            <a:r>
              <a:rPr lang="zh-CN" altLang="en-US" sz="3600" smtClean="0"/>
              <a:t>节选自</a:t>
            </a:r>
            <a:r>
              <a:rPr lang="en-US" altLang="zh-CN" sz="3200" smtClean="0">
                <a:solidFill>
                  <a:srgbClr val="FF0000"/>
                </a:solidFill>
              </a:rPr>
              <a:t>《</a:t>
            </a:r>
            <a:r>
              <a:rPr lang="zh-CN" altLang="en-US" sz="3200" smtClean="0">
                <a:solidFill>
                  <a:srgbClr val="FF0000"/>
                </a:solidFill>
              </a:rPr>
              <a:t>史记</a:t>
            </a:r>
            <a:r>
              <a:rPr lang="en-US" altLang="zh-CN" sz="3200" smtClean="0">
                <a:solidFill>
                  <a:srgbClr val="FF0000"/>
                </a:solidFill>
              </a:rPr>
              <a:t>·</a:t>
            </a:r>
            <a:r>
              <a:rPr lang="zh-CN" altLang="en-US" sz="3200" smtClean="0">
                <a:solidFill>
                  <a:srgbClr val="FF0000"/>
                </a:solidFill>
              </a:rPr>
              <a:t>蒙恬列传</a:t>
            </a:r>
            <a:r>
              <a:rPr lang="en-US" altLang="zh-CN" sz="3200" smtClean="0">
                <a:solidFill>
                  <a:srgbClr val="FF0000"/>
                </a:solidFill>
              </a:rPr>
              <a:t>》</a:t>
            </a:r>
            <a:endParaRPr lang="zh-CN" altLang="en-US" sz="3200">
              <a:solidFill>
                <a:srgbClr val="FF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967666" y="870012"/>
            <a:ext cx="10706470" cy="5631180"/>
          </a:xfrm>
          <a:prstGeom prst="rect">
            <a:avLst/>
          </a:prstGeom>
          <a:noFill/>
        </p:spPr>
        <p:txBody>
          <a:bodyPr wrap="square" rtlCol="0">
            <a:spAutoFit/>
          </a:bodyPr>
          <a:lstStyle/>
          <a:p>
            <a:pPr fontAlgn="auto"/>
            <a:r>
              <a:rPr lang="en-US" altLang="zh-CN" sz="4000" smtClean="0"/>
              <a:t>	</a:t>
            </a:r>
            <a:r>
              <a:rPr lang="zh-CN" altLang="en-US" sz="4000" b="1" smtClean="0">
                <a:latin typeface="楷体" panose="02010609060101010101" charset="-122"/>
                <a:ea typeface="楷体" panose="02010609060101010101" charset="-122"/>
              </a:rPr>
              <a:t>张衡字平子，南阳西鄂人也。衡少善属文，游于三辅，因入京师，观太学，遂通五经，贯六艺。虽才高于世，而无骄尚之情。常从容淡静，不好交接俗人。永元中，举孝廉不行，连辟公府不就。时天下承平日久，自王侯以下莫不逾侈。衡乃拟班固</a:t>
            </a:r>
            <a:r>
              <a:rPr lang="en-US" altLang="zh-CN" sz="4000" b="1" smtClean="0">
                <a:latin typeface="楷体" panose="02010609060101010101" charset="-122"/>
                <a:ea typeface="楷体" panose="02010609060101010101" charset="-122"/>
              </a:rPr>
              <a:t>《</a:t>
            </a:r>
            <a:r>
              <a:rPr lang="zh-CN" altLang="en-US" sz="4000" b="1" smtClean="0">
                <a:latin typeface="楷体" panose="02010609060101010101" charset="-122"/>
                <a:ea typeface="楷体" panose="02010609060101010101" charset="-122"/>
              </a:rPr>
              <a:t>两都</a:t>
            </a:r>
            <a:r>
              <a:rPr lang="en-US" altLang="zh-CN" sz="4000" b="1" smtClean="0">
                <a:latin typeface="楷体" panose="02010609060101010101" charset="-122"/>
                <a:ea typeface="楷体" panose="02010609060101010101" charset="-122"/>
              </a:rPr>
              <a:t>》</a:t>
            </a:r>
            <a:r>
              <a:rPr lang="zh-CN" altLang="en-US" sz="4000" b="1" smtClean="0">
                <a:latin typeface="楷体" panose="02010609060101010101" charset="-122"/>
                <a:ea typeface="楷体" panose="02010609060101010101" charset="-122"/>
              </a:rPr>
              <a:t>作</a:t>
            </a:r>
            <a:r>
              <a:rPr lang="en-US" altLang="zh-CN" sz="4000" b="1" smtClean="0">
                <a:latin typeface="楷体" panose="02010609060101010101" charset="-122"/>
                <a:ea typeface="楷体" panose="02010609060101010101" charset="-122"/>
              </a:rPr>
              <a:t>《</a:t>
            </a:r>
            <a:r>
              <a:rPr lang="zh-CN" altLang="en-US" sz="4000" b="1" smtClean="0">
                <a:latin typeface="楷体" panose="02010609060101010101" charset="-122"/>
                <a:ea typeface="楷体" panose="02010609060101010101" charset="-122"/>
              </a:rPr>
              <a:t>二京赋</a:t>
            </a:r>
            <a:r>
              <a:rPr lang="en-US" altLang="zh-CN" sz="4000" b="1" smtClean="0">
                <a:latin typeface="楷体" panose="02010609060101010101" charset="-122"/>
                <a:ea typeface="楷体" panose="02010609060101010101" charset="-122"/>
              </a:rPr>
              <a:t>》</a:t>
            </a:r>
            <a:r>
              <a:rPr lang="zh-CN" altLang="en-US" sz="4000" b="1" smtClean="0">
                <a:latin typeface="楷体" panose="02010609060101010101" charset="-122"/>
                <a:ea typeface="楷体" panose="02010609060101010101" charset="-122"/>
              </a:rPr>
              <a:t>，因以讽谏。精思傅会，十年乃成。大将军邓骘奇其才，累召不应。</a:t>
            </a:r>
            <a:endParaRPr lang="en-US" altLang="zh-CN" sz="4000" b="1" smtClean="0">
              <a:latin typeface="楷体" panose="02010609060101010101" charset="-122"/>
              <a:ea typeface="楷体" panose="02010609060101010101" charset="-122"/>
            </a:endParaRPr>
          </a:p>
          <a:p>
            <a:r>
              <a:rPr lang="en-US" altLang="zh-CN" sz="4000"/>
              <a:t> </a:t>
            </a:r>
            <a:r>
              <a:rPr lang="en-US" altLang="zh-CN" sz="4000" smtClean="0"/>
              <a:t>                                                    </a:t>
            </a:r>
            <a:r>
              <a:rPr lang="zh-CN" altLang="en-US" sz="4000" smtClean="0"/>
              <a:t>节选自</a:t>
            </a:r>
            <a:r>
              <a:rPr lang="en-US" altLang="zh-CN" sz="4000" smtClean="0">
                <a:solidFill>
                  <a:srgbClr val="FF0000"/>
                </a:solidFill>
              </a:rPr>
              <a:t>《</a:t>
            </a:r>
            <a:r>
              <a:rPr lang="zh-CN" altLang="en-US" sz="4000" smtClean="0">
                <a:solidFill>
                  <a:srgbClr val="FF0000"/>
                </a:solidFill>
              </a:rPr>
              <a:t>张衡传</a:t>
            </a:r>
            <a:r>
              <a:rPr lang="en-US" altLang="zh-CN" sz="4000" smtClean="0">
                <a:solidFill>
                  <a:srgbClr val="FF0000"/>
                </a:solidFill>
              </a:rPr>
              <a:t>》</a:t>
            </a:r>
            <a:endParaRPr lang="zh-CN" altLang="en-US" sz="4000">
              <a:solidFill>
                <a:srgbClr val="FF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852852" y="2433154"/>
            <a:ext cx="1538654" cy="1569660"/>
          </a:xfrm>
          <a:prstGeom prst="rect">
            <a:avLst/>
          </a:prstGeom>
          <a:noFill/>
        </p:spPr>
        <p:txBody>
          <a:bodyPr wrap="square" rtlCol="0">
            <a:spAutoFit/>
          </a:bodyPr>
          <a:lstStyle/>
          <a:p>
            <a:r>
              <a:rPr lang="zh-CN" altLang="en-US" sz="9600" smtClean="0"/>
              <a:t>传</a:t>
            </a:r>
            <a:endParaRPr lang="zh-CN" altLang="en-US" sz="9600"/>
          </a:p>
        </p:txBody>
      </p:sp>
      <p:sp>
        <p:nvSpPr>
          <p:cNvPr id="3" name="左大括号 2"/>
          <p:cNvSpPr/>
          <p:nvPr>
            <p:custDataLst>
              <p:tags r:id="rId4"/>
            </p:custDataLst>
          </p:nvPr>
        </p:nvSpPr>
        <p:spPr>
          <a:xfrm>
            <a:off x="2281602" y="870437"/>
            <a:ext cx="219808" cy="492369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4" name="TextBox 3"/>
          <p:cNvSpPr txBox="1"/>
          <p:nvPr>
            <p:custDataLst>
              <p:tags r:id="rId5"/>
            </p:custDataLst>
          </p:nvPr>
        </p:nvSpPr>
        <p:spPr>
          <a:xfrm>
            <a:off x="2501410" y="1028700"/>
            <a:ext cx="7622930" cy="1569660"/>
          </a:xfrm>
          <a:prstGeom prst="rect">
            <a:avLst/>
          </a:prstGeom>
          <a:noFill/>
        </p:spPr>
        <p:txBody>
          <a:bodyPr wrap="square" rtlCol="0">
            <a:spAutoFit/>
          </a:bodyPr>
          <a:lstStyle/>
          <a:p>
            <a:r>
              <a:rPr lang="zh-CN" altLang="en-US" sz="4800" smtClean="0"/>
              <a:t>种树郭橐驼</a:t>
            </a:r>
            <a:r>
              <a:rPr lang="zh-CN" altLang="en-US" sz="4800" u="sng" smtClean="0">
                <a:solidFill>
                  <a:srgbClr val="FF0000"/>
                </a:solidFill>
              </a:rPr>
              <a:t>传</a:t>
            </a:r>
            <a:r>
              <a:rPr lang="zh-CN" altLang="en-US" sz="4800" smtClean="0"/>
              <a:t>：一种记述人物生平事迹的文体。</a:t>
            </a:r>
            <a:endParaRPr lang="zh-CN" altLang="en-US" sz="4800" u="sng">
              <a:solidFill>
                <a:srgbClr val="FF0000"/>
              </a:solidFill>
            </a:endParaRPr>
          </a:p>
        </p:txBody>
      </p:sp>
      <p:sp>
        <p:nvSpPr>
          <p:cNvPr id="5" name="TextBox 4"/>
          <p:cNvSpPr txBox="1"/>
          <p:nvPr>
            <p:custDataLst>
              <p:tags r:id="rId6"/>
            </p:custDataLst>
          </p:nvPr>
        </p:nvSpPr>
        <p:spPr>
          <a:xfrm>
            <a:off x="2620107" y="3455404"/>
            <a:ext cx="7578969" cy="2306955"/>
          </a:xfrm>
          <a:prstGeom prst="rect">
            <a:avLst/>
          </a:prstGeom>
          <a:noFill/>
        </p:spPr>
        <p:txBody>
          <a:bodyPr wrap="square" rtlCol="0">
            <a:spAutoFit/>
          </a:bodyPr>
          <a:lstStyle/>
          <a:p>
            <a:r>
              <a:rPr lang="zh-CN" altLang="en-US" sz="4800" u="sng" smtClean="0">
                <a:solidFill>
                  <a:srgbClr val="FF0000"/>
                </a:solidFill>
              </a:rPr>
              <a:t>传</a:t>
            </a:r>
            <a:r>
              <a:rPr lang="zh-CN" altLang="en-US" sz="4800" smtClean="0"/>
              <a:t>其事以为官戒也：</a:t>
            </a:r>
            <a:r>
              <a:rPr lang="zh-CN" altLang="en-US" sz="4800" smtClean="0">
                <a:latin typeface="华文新魏" panose="02010800040101010101" charset="-122"/>
                <a:ea typeface="华文新魏" panose="02010800040101010101" charset="-122"/>
              </a:rPr>
              <a:t>记述事迹以传于世的文字，这里名词作动词，记载。</a:t>
            </a:r>
            <a:endParaRPr lang="zh-CN" altLang="en-US" sz="4800">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2"/>
          <p:cNvSpPr txBox="1"/>
          <p:nvPr>
            <p:custDataLst>
              <p:tags r:id="rId3"/>
            </p:custDataLst>
          </p:nvPr>
        </p:nvSpPr>
        <p:spPr>
          <a:xfrm>
            <a:off x="3808149" y="1280574"/>
            <a:ext cx="4126175" cy="830997"/>
          </a:xfrm>
          <a:prstGeom prst="rect">
            <a:avLst/>
          </a:prstGeom>
          <a:noFill/>
        </p:spPr>
        <p:txBody>
          <a:bodyPr wrap="square" rtlCol="0">
            <a:spAutoFit/>
          </a:bodyPr>
          <a:lstStyle/>
          <a:p>
            <a:pPr algn="ctr"/>
            <a:r>
              <a:rPr lang="zh-CN" altLang="en-US" sz="4800" b="1" smtClean="0"/>
              <a:t>郭橐驼种树</a:t>
            </a:r>
            <a:endParaRPr lang="zh-CN" altLang="en-US" sz="4800" b="1"/>
          </a:p>
        </p:txBody>
      </p:sp>
      <p:sp>
        <p:nvSpPr>
          <p:cNvPr id="7" name="TextBox 6"/>
          <p:cNvSpPr txBox="1"/>
          <p:nvPr>
            <p:custDataLst>
              <p:tags r:id="rId4"/>
            </p:custDataLst>
          </p:nvPr>
        </p:nvSpPr>
        <p:spPr>
          <a:xfrm>
            <a:off x="4151049" y="3914842"/>
            <a:ext cx="3240349" cy="830997"/>
          </a:xfrm>
          <a:prstGeom prst="rect">
            <a:avLst/>
          </a:prstGeom>
          <a:noFill/>
        </p:spPr>
        <p:txBody>
          <a:bodyPr wrap="square" rtlCol="0">
            <a:spAutoFit/>
          </a:bodyPr>
          <a:lstStyle/>
          <a:p>
            <a:pPr algn="ctr"/>
            <a:r>
              <a:rPr lang="zh-CN" altLang="en-US" sz="4800" b="1" smtClean="0"/>
              <a:t>官   戒</a:t>
            </a:r>
            <a:endParaRPr lang="zh-CN" altLang="en-US" sz="4800" b="1"/>
          </a:p>
        </p:txBody>
      </p:sp>
      <p:sp>
        <p:nvSpPr>
          <p:cNvPr id="8" name="TextBox 7"/>
          <p:cNvSpPr txBox="1"/>
          <p:nvPr>
            <p:custDataLst>
              <p:tags r:id="rId5"/>
            </p:custDataLst>
          </p:nvPr>
        </p:nvSpPr>
        <p:spPr>
          <a:xfrm>
            <a:off x="7153275" y="2739919"/>
            <a:ext cx="3562350" cy="830997"/>
          </a:xfrm>
          <a:prstGeom prst="rect">
            <a:avLst/>
          </a:prstGeom>
          <a:noFill/>
        </p:spPr>
        <p:txBody>
          <a:bodyPr wrap="square" rtlCol="0">
            <a:spAutoFit/>
          </a:bodyPr>
          <a:lstStyle/>
          <a:p>
            <a:pPr algn="ctr"/>
            <a:r>
              <a:rPr lang="zh-CN" altLang="en-US" sz="4800" b="1" smtClean="0"/>
              <a:t>养人之术</a:t>
            </a:r>
            <a:endParaRPr lang="zh-CN" altLang="en-US" sz="4800" b="1"/>
          </a:p>
        </p:txBody>
      </p:sp>
      <p:sp>
        <p:nvSpPr>
          <p:cNvPr id="11" name="TextBox 10"/>
          <p:cNvSpPr txBox="1"/>
          <p:nvPr>
            <p:custDataLst>
              <p:tags r:id="rId6"/>
            </p:custDataLst>
          </p:nvPr>
        </p:nvSpPr>
        <p:spPr>
          <a:xfrm>
            <a:off x="589624" y="2736797"/>
            <a:ext cx="3048925" cy="830997"/>
          </a:xfrm>
          <a:prstGeom prst="rect">
            <a:avLst/>
          </a:prstGeom>
          <a:noFill/>
        </p:spPr>
        <p:txBody>
          <a:bodyPr wrap="square" rtlCol="0">
            <a:spAutoFit/>
          </a:bodyPr>
          <a:lstStyle/>
          <a:p>
            <a:pPr algn="ctr"/>
            <a:r>
              <a:rPr lang="zh-CN" altLang="en-US" sz="4800" b="1" smtClean="0"/>
              <a:t>养树之道</a:t>
            </a:r>
            <a:endParaRPr lang="zh-CN" altLang="en-US" sz="4800" b="1"/>
          </a:p>
        </p:txBody>
      </p:sp>
      <p:cxnSp>
        <p:nvCxnSpPr>
          <p:cNvPr id="12" name="直接箭头连接符 11"/>
          <p:cNvCxnSpPr/>
          <p:nvPr>
            <p:custDataLst>
              <p:tags r:id="rId7"/>
            </p:custDataLst>
          </p:nvPr>
        </p:nvCxnSpPr>
        <p:spPr>
          <a:xfrm flipV="1">
            <a:off x="3993887" y="3121518"/>
            <a:ext cx="355467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nodeType="clickEffect">
                                  <p:stCondLst>
                                    <p:cond delay="0"/>
                                  </p:stCondLst>
                                  <p:iterate type="lt">
                                    <p:tmPct val="0"/>
                                  </p:iterate>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7">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mph" presetSubtype="0" fill="hold" grpId="0" nodeType="clickEffect">
                                  <p:stCondLst>
                                    <p:cond delay="0"/>
                                  </p:stCondLst>
                                  <p:iterate type="lt">
                                    <p:tmPct val="4000"/>
                                  </p:iterate>
                                  <p:childTnLst>
                                    <p:set>
                                      <p:cBhvr override="childStyle">
                                        <p:cTn id="31" dur="500" fill="hold"/>
                                        <p:tgtEl>
                                          <p:spTgt spid="3">
                                            <p:txEl>
                                              <p:pRg st="0" end="0"/>
                                            </p:txEl>
                                          </p:spTgt>
                                        </p:tgtEl>
                                        <p:attrNameLst>
                                          <p:attrName>style.color</p:attrName>
                                        </p:attrNameLst>
                                      </p:cBhvr>
                                      <p:to>
                                        <p:clrVal>
                                          <a:schemeClr val="accent2"/>
                                        </p:clrVal>
                                      </p:to>
                                    </p:set>
                                    <p:set>
                                      <p:cBhvr>
                                        <p:cTn id="32" dur="500" fill="hold"/>
                                        <p:tgtEl>
                                          <p:spTgt spid="3">
                                            <p:txEl>
                                              <p:pRg st="0" end="0"/>
                                            </p:txEl>
                                          </p:spTgt>
                                        </p:tgtEl>
                                        <p:attrNameLst>
                                          <p:attrName>fillcolor</p:attrName>
                                        </p:attrNameLst>
                                      </p:cBhvr>
                                      <p:to>
                                        <p:clrVal>
                                          <a:schemeClr val="accent2"/>
                                        </p:clrVal>
                                      </p:to>
                                    </p:set>
                                    <p:set>
                                      <p:cBhvr>
                                        <p:cTn id="33" dur="500" fill="hold"/>
                                        <p:tgtEl>
                                          <p:spTgt spid="3">
                                            <p:txEl>
                                              <p:pRg st="0" end="0"/>
                                            </p:txEl>
                                          </p:spTgt>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16" presetClass="emph" presetSubtype="0" fill="hold" grpId="0" nodeType="clickEffect">
                                  <p:stCondLst>
                                    <p:cond delay="0"/>
                                  </p:stCondLst>
                                  <p:iterate type="lt">
                                    <p:tmPct val="4000"/>
                                  </p:iterate>
                                  <p:childTnLst>
                                    <p:set>
                                      <p:cBhvr override="childStyle">
                                        <p:cTn id="37" dur="500" fill="hold"/>
                                        <p:tgtEl>
                                          <p:spTgt spid="7">
                                            <p:txEl>
                                              <p:pRg st="0" end="0"/>
                                            </p:txEl>
                                          </p:spTgt>
                                        </p:tgtEl>
                                        <p:attrNameLst>
                                          <p:attrName>style.color</p:attrName>
                                        </p:attrNameLst>
                                      </p:cBhvr>
                                      <p:to>
                                        <p:clrVal>
                                          <a:schemeClr val="accent2"/>
                                        </p:clrVal>
                                      </p:to>
                                    </p:set>
                                    <p:set>
                                      <p:cBhvr>
                                        <p:cTn id="38" dur="500" fill="hold"/>
                                        <p:tgtEl>
                                          <p:spTgt spid="7">
                                            <p:txEl>
                                              <p:pRg st="0" end="0"/>
                                            </p:txEl>
                                          </p:spTgt>
                                        </p:tgtEl>
                                        <p:attrNameLst>
                                          <p:attrName>fillcolor</p:attrName>
                                        </p:attrNameLst>
                                      </p:cBhvr>
                                      <p:to>
                                        <p:clrVal>
                                          <a:schemeClr val="accent2"/>
                                        </p:clrVal>
                                      </p:to>
                                    </p:set>
                                    <p:set>
                                      <p:cBhvr>
                                        <p:cTn id="39" dur="500" fill="hold"/>
                                        <p:tgtEl>
                                          <p:spTgt spid="7">
                                            <p:txEl>
                                              <p:pRg st="0" end="0"/>
                                            </p:txEl>
                                          </p:spTgt>
                                        </p:tgtEl>
                                        <p:attrNameLst>
                                          <p:attrName>fill.type</p:attrName>
                                        </p:attrNameLst>
                                      </p:cBhvr>
                                      <p:to>
                                        <p:strVal val="solid"/>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32" presetClass="emph" presetSubtype="0" fill="hold" grpId="1" nodeType="clickEffect">
                                  <p:stCondLst>
                                    <p:cond delay="0"/>
                                  </p:stCondLst>
                                  <p:childTnLst>
                                    <p:animRot by="120000">
                                      <p:cBhvr>
                                        <p:cTn id="43" dur="100" fill="hold">
                                          <p:stCondLst>
                                            <p:cond delay="0"/>
                                          </p:stCondLst>
                                        </p:cTn>
                                        <p:tgtEl>
                                          <p:spTgt spid="11"/>
                                        </p:tgtEl>
                                        <p:attrNameLst>
                                          <p:attrName>r</p:attrName>
                                        </p:attrNameLst>
                                      </p:cBhvr>
                                    </p:animRot>
                                    <p:animRot by="-240000">
                                      <p:cBhvr>
                                        <p:cTn id="44" dur="200" fill="hold">
                                          <p:stCondLst>
                                            <p:cond delay="200"/>
                                          </p:stCondLst>
                                        </p:cTn>
                                        <p:tgtEl>
                                          <p:spTgt spid="11"/>
                                        </p:tgtEl>
                                        <p:attrNameLst>
                                          <p:attrName>r</p:attrName>
                                        </p:attrNameLst>
                                      </p:cBhvr>
                                    </p:animRot>
                                    <p:animRot by="240000">
                                      <p:cBhvr>
                                        <p:cTn id="45" dur="200" fill="hold">
                                          <p:stCondLst>
                                            <p:cond delay="400"/>
                                          </p:stCondLst>
                                        </p:cTn>
                                        <p:tgtEl>
                                          <p:spTgt spid="11"/>
                                        </p:tgtEl>
                                        <p:attrNameLst>
                                          <p:attrName>r</p:attrName>
                                        </p:attrNameLst>
                                      </p:cBhvr>
                                    </p:animRot>
                                    <p:animRot by="-240000">
                                      <p:cBhvr>
                                        <p:cTn id="46" dur="200" fill="hold">
                                          <p:stCondLst>
                                            <p:cond delay="600"/>
                                          </p:stCondLst>
                                        </p:cTn>
                                        <p:tgtEl>
                                          <p:spTgt spid="11"/>
                                        </p:tgtEl>
                                        <p:attrNameLst>
                                          <p:attrName>r</p:attrName>
                                        </p:attrNameLst>
                                      </p:cBhvr>
                                    </p:animRot>
                                    <p:animRot by="120000">
                                      <p:cBhvr>
                                        <p:cTn id="47" dur="200" fill="hold">
                                          <p:stCondLst>
                                            <p:cond delay="800"/>
                                          </p:stCondLst>
                                        </p:cTn>
                                        <p:tgtEl>
                                          <p:spTgt spid="11"/>
                                        </p:tgtEl>
                                        <p:attrNameLst>
                                          <p:attrName>r</p:attrName>
                                        </p:attrNameLst>
                                      </p:cBhvr>
                                    </p:animRot>
                                  </p:childTnLst>
                                </p:cTn>
                              </p:par>
                            </p:childTnLst>
                          </p:cTn>
                        </p:par>
                      </p:childTnLst>
                    </p:cTn>
                  </p:par>
                  <p:par>
                    <p:cTn id="48" fill="hold" nodeType="clickPar">
                      <p:stCondLst>
                        <p:cond delay="indefinite"/>
                      </p:stCondLst>
                      <p:childTnLst>
                        <p:par>
                          <p:cTn id="49" fill="hold" nodeType="afterGroup">
                            <p:stCondLst>
                              <p:cond delay="0"/>
                            </p:stCondLst>
                            <p:childTnLst>
                              <p:par>
                                <p:cTn id="50" presetID="32" presetClass="emph" presetSubtype="0" fill="hold" grpId="1" nodeType="clickEffect">
                                  <p:stCondLst>
                                    <p:cond delay="0"/>
                                  </p:stCondLst>
                                  <p:childTnLst>
                                    <p:animRot by="120000">
                                      <p:cBhvr>
                                        <p:cTn id="51" dur="100" fill="hold">
                                          <p:stCondLst>
                                            <p:cond delay="0"/>
                                          </p:stCondLst>
                                        </p:cTn>
                                        <p:tgtEl>
                                          <p:spTgt spid="8"/>
                                        </p:tgtEl>
                                        <p:attrNameLst>
                                          <p:attrName>r</p:attrName>
                                        </p:attrNameLst>
                                      </p:cBhvr>
                                    </p:animRot>
                                    <p:animRot by="-240000">
                                      <p:cBhvr>
                                        <p:cTn id="52" dur="200" fill="hold">
                                          <p:stCondLst>
                                            <p:cond delay="200"/>
                                          </p:stCondLst>
                                        </p:cTn>
                                        <p:tgtEl>
                                          <p:spTgt spid="8"/>
                                        </p:tgtEl>
                                        <p:attrNameLst>
                                          <p:attrName>r</p:attrName>
                                        </p:attrNameLst>
                                      </p:cBhvr>
                                    </p:animRot>
                                    <p:animRot by="240000">
                                      <p:cBhvr>
                                        <p:cTn id="53" dur="200" fill="hold">
                                          <p:stCondLst>
                                            <p:cond delay="400"/>
                                          </p:stCondLst>
                                        </p:cTn>
                                        <p:tgtEl>
                                          <p:spTgt spid="8"/>
                                        </p:tgtEl>
                                        <p:attrNameLst>
                                          <p:attrName>r</p:attrName>
                                        </p:attrNameLst>
                                      </p:cBhvr>
                                    </p:animRot>
                                    <p:animRot by="-240000">
                                      <p:cBhvr>
                                        <p:cTn id="54" dur="200" fill="hold">
                                          <p:stCondLst>
                                            <p:cond delay="600"/>
                                          </p:stCondLst>
                                        </p:cTn>
                                        <p:tgtEl>
                                          <p:spTgt spid="8"/>
                                        </p:tgtEl>
                                        <p:attrNameLst>
                                          <p:attrName>r</p:attrName>
                                        </p:attrNameLst>
                                      </p:cBhvr>
                                    </p:animRot>
                                    <p:animRot by="120000">
                                      <p:cBhvr>
                                        <p:cTn id="55" dur="200" fill="hold">
                                          <p:stCondLst>
                                            <p:cond delay="8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7" grpId="0" build="allAtOnce"/>
      <p:bldP spid="8" grpId="0"/>
      <p:bldP spid="8" grpId="1"/>
      <p:bldP spid="11" grpId="0"/>
      <p:bldP spid="11"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1755004" y="683118"/>
            <a:ext cx="8149701" cy="1015663"/>
          </a:xfrm>
          <a:prstGeom prst="rect">
            <a:avLst/>
          </a:prstGeom>
          <a:noFill/>
        </p:spPr>
        <p:txBody>
          <a:bodyPr wrap="square" rtlCol="0">
            <a:spAutoFit/>
          </a:bodyPr>
          <a:lstStyle/>
          <a:p>
            <a:pPr algn="ctr"/>
            <a:r>
              <a:rPr lang="zh-CN" altLang="en-US" sz="6000" b="1" smtClean="0"/>
              <a:t>寓言体传记</a:t>
            </a:r>
            <a:endParaRPr lang="zh-CN" altLang="en-US" sz="6000" b="1"/>
          </a:p>
        </p:txBody>
      </p:sp>
      <p:sp>
        <p:nvSpPr>
          <p:cNvPr id="3" name="TextBox 2"/>
          <p:cNvSpPr txBox="1"/>
          <p:nvPr>
            <p:custDataLst>
              <p:tags r:id="rId4"/>
            </p:custDataLst>
          </p:nvPr>
        </p:nvSpPr>
        <p:spPr>
          <a:xfrm>
            <a:off x="719091" y="1953087"/>
            <a:ext cx="10999433" cy="4246245"/>
          </a:xfrm>
          <a:prstGeom prst="rect">
            <a:avLst/>
          </a:prstGeom>
          <a:noFill/>
        </p:spPr>
        <p:txBody>
          <a:bodyPr wrap="square" rtlCol="0">
            <a:spAutoFit/>
          </a:bodyPr>
          <a:lstStyle/>
          <a:p>
            <a:r>
              <a:rPr lang="en-US" altLang="zh-CN" sz="5400" smtClean="0"/>
              <a:t>	 </a:t>
            </a:r>
            <a:r>
              <a:rPr lang="en-US" altLang="zh-CN" sz="5400" b="1" smtClean="0">
                <a:latin typeface="楷体" panose="02010609060101010101" charset="-122"/>
                <a:ea typeface="楷体" panose="02010609060101010101" charset="-122"/>
                <a:cs typeface="楷体" panose="02010609060101010101" charset="-122"/>
              </a:rPr>
              <a:t>  </a:t>
            </a:r>
            <a:r>
              <a:rPr lang="zh-CN" altLang="en-US" sz="5400" b="1" smtClean="0">
                <a:latin typeface="楷体" panose="02010609060101010101" charset="-122"/>
                <a:ea typeface="楷体" panose="02010609060101010101" charset="-122"/>
                <a:cs typeface="楷体" panose="02010609060101010101" charset="-122"/>
              </a:rPr>
              <a:t>在这篇文章中，柳宗元实际上糅合了传记散文与一般寓言的写法创造了一种新的寓言体式。寓言是用</a:t>
            </a:r>
            <a:r>
              <a:rPr lang="zh-CN" altLang="en-US" sz="5400" b="1" smtClean="0">
                <a:solidFill>
                  <a:srgbClr val="FF0000"/>
                </a:solidFill>
                <a:latin typeface="楷体" panose="02010609060101010101" charset="-122"/>
                <a:ea typeface="楷体" panose="02010609060101010101" charset="-122"/>
                <a:cs typeface="楷体" panose="02010609060101010101" charset="-122"/>
              </a:rPr>
              <a:t>比喻性</a:t>
            </a:r>
            <a:r>
              <a:rPr lang="zh-CN" altLang="en-US" sz="5400" b="1" smtClean="0">
                <a:latin typeface="楷体" panose="02010609060101010101" charset="-122"/>
                <a:ea typeface="楷体" panose="02010609060101010101" charset="-122"/>
                <a:cs typeface="楷体" panose="02010609060101010101" charset="-122"/>
              </a:rPr>
              <a:t>的故事来寄托意味深长的道理，给人以启示的文学体裁。</a:t>
            </a:r>
            <a:endParaRPr lang="zh-CN" altLang="en-US" sz="5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TextBox 1"/>
          <p:cNvSpPr txBox="1"/>
          <p:nvPr>
            <p:custDataLst>
              <p:tags r:id="rId3"/>
            </p:custDataLst>
          </p:nvPr>
        </p:nvSpPr>
        <p:spPr>
          <a:xfrm>
            <a:off x="2428875" y="1443514"/>
            <a:ext cx="2095500" cy="923330"/>
          </a:xfrm>
          <a:prstGeom prst="rect">
            <a:avLst/>
          </a:prstGeom>
          <a:noFill/>
        </p:spPr>
        <p:txBody>
          <a:bodyPr wrap="square" rtlCol="0">
            <a:spAutoFit/>
          </a:bodyPr>
          <a:lstStyle/>
          <a:p>
            <a:r>
              <a:rPr lang="zh-CN" altLang="en-US" sz="5400" b="1" smtClean="0"/>
              <a:t>养树：</a:t>
            </a:r>
            <a:endParaRPr lang="zh-CN" altLang="en-US" sz="5400" b="1"/>
          </a:p>
        </p:txBody>
      </p:sp>
      <p:sp>
        <p:nvSpPr>
          <p:cNvPr id="3" name="TextBox 2"/>
          <p:cNvSpPr txBox="1"/>
          <p:nvPr>
            <p:custDataLst>
              <p:tags r:id="rId4"/>
            </p:custDataLst>
          </p:nvPr>
        </p:nvSpPr>
        <p:spPr>
          <a:xfrm>
            <a:off x="4648199" y="1443514"/>
            <a:ext cx="5133975" cy="923330"/>
          </a:xfrm>
          <a:prstGeom prst="rect">
            <a:avLst/>
          </a:prstGeom>
          <a:noFill/>
        </p:spPr>
        <p:txBody>
          <a:bodyPr wrap="square" rtlCol="0">
            <a:spAutoFit/>
          </a:bodyPr>
          <a:lstStyle/>
          <a:p>
            <a:r>
              <a:rPr lang="zh-CN" altLang="en-US" sz="5400" b="1" smtClean="0"/>
              <a:t>郭橐驼、他植者</a:t>
            </a:r>
            <a:endParaRPr lang="zh-CN" altLang="en-US" sz="5400" b="1"/>
          </a:p>
        </p:txBody>
      </p:sp>
      <p:sp>
        <p:nvSpPr>
          <p:cNvPr id="4" name="TextBox 3"/>
          <p:cNvSpPr txBox="1"/>
          <p:nvPr>
            <p:custDataLst>
              <p:tags r:id="rId5"/>
            </p:custDataLst>
          </p:nvPr>
        </p:nvSpPr>
        <p:spPr>
          <a:xfrm>
            <a:off x="2447925" y="3431380"/>
            <a:ext cx="2076450" cy="923330"/>
          </a:xfrm>
          <a:prstGeom prst="rect">
            <a:avLst/>
          </a:prstGeom>
          <a:noFill/>
        </p:spPr>
        <p:txBody>
          <a:bodyPr wrap="square" rtlCol="0">
            <a:spAutoFit/>
          </a:bodyPr>
          <a:lstStyle/>
          <a:p>
            <a:r>
              <a:rPr lang="zh-CN" altLang="en-US" sz="5400" b="1" smtClean="0"/>
              <a:t>养人：</a:t>
            </a:r>
            <a:endParaRPr lang="zh-CN" altLang="en-US" sz="5400" b="1"/>
          </a:p>
        </p:txBody>
      </p:sp>
      <p:sp>
        <p:nvSpPr>
          <p:cNvPr id="5" name="TextBox 4"/>
          <p:cNvSpPr txBox="1"/>
          <p:nvPr>
            <p:custDataLst>
              <p:tags r:id="rId6"/>
            </p:custDataLst>
          </p:nvPr>
        </p:nvSpPr>
        <p:spPr>
          <a:xfrm>
            <a:off x="4648199" y="3431380"/>
            <a:ext cx="4386264" cy="923330"/>
          </a:xfrm>
          <a:prstGeom prst="rect">
            <a:avLst/>
          </a:prstGeom>
          <a:noFill/>
        </p:spPr>
        <p:txBody>
          <a:bodyPr wrap="square" rtlCol="0">
            <a:spAutoFit/>
          </a:bodyPr>
          <a:lstStyle/>
          <a:p>
            <a:r>
              <a:rPr lang="zh-CN" altLang="en-US" sz="5400" b="1" smtClean="0"/>
              <a:t>官（长人者）</a:t>
            </a:r>
            <a:endParaRPr lang="zh-CN" altLang="en-US" sz="5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circle(in)">
                                      <p:cBhvr>
                                        <p:cTn id="24"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custDataLst>
            <p:tags r:id="rId3"/>
          </p:custDataLst>
        </p:nvPr>
      </p:nvGrpSpPr>
      <p:grpSpPr>
        <a:xfrm>
          <a:off x="0" y="0"/>
          <a:ext cx="0" cy="0"/>
        </a:xfrm>
      </p:grpSpPr>
      <p:sp>
        <p:nvSpPr>
          <p:cNvPr id="11" name="文本框 10"/>
          <p:cNvSpPr txBox="1"/>
          <p:nvPr>
            <p:custDataLst>
              <p:tags r:id="rId4"/>
            </p:custDataLst>
          </p:nvPr>
        </p:nvSpPr>
        <p:spPr>
          <a:xfrm>
            <a:off x="3905249" y="798195"/>
            <a:ext cx="3971925" cy="923330"/>
          </a:xfrm>
          <a:prstGeom prst="rect">
            <a:avLst/>
          </a:prstGeom>
          <a:noFill/>
        </p:spPr>
        <p:txBody>
          <a:bodyPr wrap="square" rtlCol="0">
            <a:spAutoFit/>
          </a:bodyPr>
          <a:lstStyle/>
          <a:p>
            <a:pPr algn="ctr"/>
            <a:r>
              <a:rPr lang="zh-CN" altLang="en-US" sz="5400" b="1">
                <a:solidFill>
                  <a:srgbClr val="4C4C52"/>
                </a:solidFill>
                <a:latin typeface="中山行书百年纪念版" panose="02010609000101010101" charset="-122"/>
                <a:ea typeface="中山行书百年纪念版" panose="02010609000101010101" charset="-122"/>
              </a:rPr>
              <a:t>郭</a:t>
            </a:r>
            <a:r>
              <a:rPr lang="zh-CN" altLang="en-US" sz="5400" b="1" smtClean="0">
                <a:solidFill>
                  <a:srgbClr val="4C4C52"/>
                </a:solidFill>
                <a:latin typeface="中山行书百年纪念版" panose="02010609000101010101" charset="-122"/>
                <a:ea typeface="中山行书百年纪念版" panose="02010609000101010101" charset="-122"/>
              </a:rPr>
              <a:t>橐驼其技</a:t>
            </a:r>
            <a:endParaRPr lang="zh-CN" altLang="en-US" sz="5400" b="1">
              <a:solidFill>
                <a:srgbClr val="4C4C52"/>
              </a:solidFill>
              <a:latin typeface="中山行书百年纪念版" panose="02010609000101010101" charset="-122"/>
              <a:ea typeface="中山行书百年纪念版" panose="02010609000101010101" charset="-122"/>
            </a:endParaRPr>
          </a:p>
        </p:txBody>
      </p:sp>
      <p:cxnSp>
        <p:nvCxnSpPr>
          <p:cNvPr id="3" name="直接连接符 2"/>
          <p:cNvCxnSpPr/>
          <p:nvPr>
            <p:custDataLst>
              <p:tags r:id="rId5"/>
            </p:custDataLst>
          </p:nvPr>
        </p:nvCxnSpPr>
        <p:spPr>
          <a:xfrm>
            <a:off x="2431414"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8010525" y="136842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custDataLst>
              <p:tags r:id="rId7"/>
            </p:custDataLst>
          </p:nvPr>
        </p:nvSpPr>
        <p:spPr>
          <a:xfrm>
            <a:off x="1171575" y="1721366"/>
            <a:ext cx="9848850" cy="4707890"/>
          </a:xfrm>
          <a:prstGeom prst="rect">
            <a:avLst/>
          </a:prstGeom>
          <a:noFill/>
        </p:spPr>
        <p:txBody>
          <a:bodyPr wrap="square" rtlCol="0">
            <a:spAutoFit/>
          </a:bodyPr>
          <a:lstStyle/>
          <a:p>
            <a:r>
              <a:rPr lang="zh-CN" altLang="en-US" sz="6000" b="1" smtClean="0"/>
              <a:t>任务一：请自由诵读第2、3、4自然段，找出相关语句进行品读：郭橐驼种出来的树怎么样？郭橐驼种树的“妙招”是什么？</a:t>
            </a:r>
            <a:endParaRPr lang="zh-CN" altLang="en-US" sz="60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tags/tag1.xml><?xml version="1.0" encoding="utf-8"?>
<p:tagLst xmlns:p="http://schemas.openxmlformats.org/presentationml/2006/main">
  <p:tag name="AS_UNIQUEID" val="15"/>
</p:tagLst>
</file>

<file path=ppt/tags/tag10.xml><?xml version="1.0" encoding="utf-8"?>
<p:tagLst xmlns:p="http://schemas.openxmlformats.org/presentationml/2006/main">
  <p:tag name="AS_UNIQUEID" val="24"/>
</p:tagLst>
</file>

<file path=ppt/tags/tag100.xml><?xml version="1.0" encoding="utf-8"?>
<p:tagLst xmlns:p="http://schemas.openxmlformats.org/presentationml/2006/main">
  <p:tag name="AS_UNIQUEID" val="114"/>
</p:tagLst>
</file>

<file path=ppt/tags/tag101.xml><?xml version="1.0" encoding="utf-8"?>
<p:tagLst xmlns:p="http://schemas.openxmlformats.org/presentationml/2006/main">
  <p:tag name="AS_UNIQUEID" val="115"/>
</p:tagLst>
</file>

<file path=ppt/tags/tag102.xml><?xml version="1.0" encoding="utf-8"?>
<p:tagLst xmlns:p="http://schemas.openxmlformats.org/presentationml/2006/main">
  <p:tag name="AS_UNIQUEID" val="116"/>
</p:tagLst>
</file>

<file path=ppt/tags/tag103.xml><?xml version="1.0" encoding="utf-8"?>
<p:tagLst xmlns:p="http://schemas.openxmlformats.org/presentationml/2006/main">
  <p:tag name="AS_UNIQUEID" val="117"/>
</p:tagLst>
</file>

<file path=ppt/tags/tag104.xml><?xml version="1.0" encoding="utf-8"?>
<p:tagLst xmlns:p="http://schemas.openxmlformats.org/presentationml/2006/main">
  <p:tag name="AS_UNIQUEID" val="118"/>
</p:tagLst>
</file>

<file path=ppt/tags/tag105.xml><?xml version="1.0" encoding="utf-8"?>
<p:tagLst xmlns:p="http://schemas.openxmlformats.org/presentationml/2006/main">
  <p:tag name="AS_UNIQUEID" val="119"/>
</p:tagLst>
</file>

<file path=ppt/tags/tag106.xml><?xml version="1.0" encoding="utf-8"?>
<p:tagLst xmlns:p="http://schemas.openxmlformats.org/presentationml/2006/main">
  <p:tag name="AS_UNIQUEID" val="120"/>
</p:tagLst>
</file>

<file path=ppt/tags/tag107.xml><?xml version="1.0" encoding="utf-8"?>
<p:tagLst xmlns:p="http://schemas.openxmlformats.org/presentationml/2006/main">
  <p:tag name="AS_UNIQUEID" val="121"/>
</p:tagLst>
</file>

<file path=ppt/tags/tag108.xml><?xml version="1.0" encoding="utf-8"?>
<p:tagLst xmlns:p="http://schemas.openxmlformats.org/presentationml/2006/main">
  <p:tag name="AS_UNIQUEID" val="122"/>
</p:tagLst>
</file>

<file path=ppt/tags/tag109.xml><?xml version="1.0" encoding="utf-8"?>
<p:tagLst xmlns:p="http://schemas.openxmlformats.org/presentationml/2006/main">
  <p:tag name="AS_UNIQUEID" val="123"/>
</p:tagLst>
</file>

<file path=ppt/tags/tag11.xml><?xml version="1.0" encoding="utf-8"?>
<p:tagLst xmlns:p="http://schemas.openxmlformats.org/presentationml/2006/main">
  <p:tag name="AS_UNIQUEID" val="25"/>
</p:tagLst>
</file>

<file path=ppt/tags/tag110.xml><?xml version="1.0" encoding="utf-8"?>
<p:tagLst xmlns:p="http://schemas.openxmlformats.org/presentationml/2006/main">
  <p:tag name="AS_UNIQUEID" val="124"/>
</p:tagLst>
</file>

<file path=ppt/tags/tag111.xml><?xml version="1.0" encoding="utf-8"?>
<p:tagLst xmlns:p="http://schemas.openxmlformats.org/presentationml/2006/main">
  <p:tag name="AS_UNIQUEID" val="125"/>
</p:tagLst>
</file>

<file path=ppt/tags/tag112.xml><?xml version="1.0" encoding="utf-8"?>
<p:tagLst xmlns:p="http://schemas.openxmlformats.org/presentationml/2006/main">
  <p:tag name="AS_UNIQUEID" val="126"/>
</p:tagLst>
</file>

<file path=ppt/tags/tag113.xml><?xml version="1.0" encoding="utf-8"?>
<p:tagLst xmlns:p="http://schemas.openxmlformats.org/presentationml/2006/main">
  <p:tag name="AS_UNIQUEID" val="127"/>
</p:tagLst>
</file>

<file path=ppt/tags/tag114.xml><?xml version="1.0" encoding="utf-8"?>
<p:tagLst xmlns:p="http://schemas.openxmlformats.org/presentationml/2006/main">
  <p:tag name="AS_UNIQUEID" val="128"/>
</p:tagLst>
</file>

<file path=ppt/tags/tag115.xml><?xml version="1.0" encoding="utf-8"?>
<p:tagLst xmlns:p="http://schemas.openxmlformats.org/presentationml/2006/main">
  <p:tag name="AS_UNIQUEID" val="129"/>
</p:tagLst>
</file>

<file path=ppt/tags/tag116.xml><?xml version="1.0" encoding="utf-8"?>
<p:tagLst xmlns:p="http://schemas.openxmlformats.org/presentationml/2006/main">
  <p:tag name="AS_UNIQUEID" val="130"/>
</p:tagLst>
</file>

<file path=ppt/tags/tag117.xml><?xml version="1.0" encoding="utf-8"?>
<p:tagLst xmlns:p="http://schemas.openxmlformats.org/presentationml/2006/main">
  <p:tag name="AS_UNIQUEID" val="131"/>
</p:tagLst>
</file>

<file path=ppt/tags/tag118.xml><?xml version="1.0" encoding="utf-8"?>
<p:tagLst xmlns:p="http://schemas.openxmlformats.org/presentationml/2006/main">
  <p:tag name="AS_UNIQUEID" val="132"/>
</p:tagLst>
</file>

<file path=ppt/tags/tag119.xml><?xml version="1.0" encoding="utf-8"?>
<p:tagLst xmlns:p="http://schemas.openxmlformats.org/presentationml/2006/main">
  <p:tag name="AS_UNIQUEID" val="133"/>
</p:tagLst>
</file>

<file path=ppt/tags/tag12.xml><?xml version="1.0" encoding="utf-8"?>
<p:tagLst xmlns:p="http://schemas.openxmlformats.org/presentationml/2006/main">
  <p:tag name="AS_UNIQUEID" val="26"/>
</p:tagLst>
</file>

<file path=ppt/tags/tag120.xml><?xml version="1.0" encoding="utf-8"?>
<p:tagLst xmlns:p="http://schemas.openxmlformats.org/presentationml/2006/main">
  <p:tag name="AS_UNIQUEID" val="134"/>
</p:tagLst>
</file>

<file path=ppt/tags/tag121.xml><?xml version="1.0" encoding="utf-8"?>
<p:tagLst xmlns:p="http://schemas.openxmlformats.org/presentationml/2006/main">
  <p:tag name="AS_UNIQUEID" val="135"/>
</p:tagLst>
</file>

<file path=ppt/tags/tag122.xml><?xml version="1.0" encoding="utf-8"?>
<p:tagLst xmlns:p="http://schemas.openxmlformats.org/presentationml/2006/main">
  <p:tag name="AS_UNIQUEID" val="136"/>
</p:tagLst>
</file>

<file path=ppt/tags/tag123.xml><?xml version="1.0" encoding="utf-8"?>
<p:tagLst xmlns:p="http://schemas.openxmlformats.org/presentationml/2006/main">
  <p:tag name="AS_UNIQUEID" val="137"/>
</p:tagLst>
</file>

<file path=ppt/tags/tag124.xml><?xml version="1.0" encoding="utf-8"?>
<p:tagLst xmlns:p="http://schemas.openxmlformats.org/presentationml/2006/main">
  <p:tag name="AS_UNIQUEID" val="138"/>
</p:tagLst>
</file>

<file path=ppt/tags/tag125.xml><?xml version="1.0" encoding="utf-8"?>
<p:tagLst xmlns:p="http://schemas.openxmlformats.org/presentationml/2006/main">
  <p:tag name="AS_UNIQUEID" val="139"/>
</p:tagLst>
</file>

<file path=ppt/tags/tag126.xml><?xml version="1.0" encoding="utf-8"?>
<p:tagLst xmlns:p="http://schemas.openxmlformats.org/presentationml/2006/main">
  <p:tag name="AS_UNIQUEID" val="140"/>
</p:tagLst>
</file>

<file path=ppt/tags/tag127.xml><?xml version="1.0" encoding="utf-8"?>
<p:tagLst xmlns:p="http://schemas.openxmlformats.org/presentationml/2006/main">
  <p:tag name="AS_UNIQUEID" val="141"/>
</p:tagLst>
</file>

<file path=ppt/tags/tag128.xml><?xml version="1.0" encoding="utf-8"?>
<p:tagLst xmlns:p="http://schemas.openxmlformats.org/presentationml/2006/main">
  <p:tag name="AS_UNIQUEID" val="142"/>
</p:tagLst>
</file>

<file path=ppt/tags/tag129.xml><?xml version="1.0" encoding="utf-8"?>
<p:tagLst xmlns:p="http://schemas.openxmlformats.org/presentationml/2006/main">
  <p:tag name="AS_UNIQUEID" val="143"/>
</p:tagLst>
</file>

<file path=ppt/tags/tag13.xml><?xml version="1.0" encoding="utf-8"?>
<p:tagLst xmlns:p="http://schemas.openxmlformats.org/presentationml/2006/main">
  <p:tag name="AS_UNIQUEID" val="27"/>
</p:tagLst>
</file>

<file path=ppt/tags/tag130.xml><?xml version="1.0" encoding="utf-8"?>
<p:tagLst xmlns:p="http://schemas.openxmlformats.org/presentationml/2006/main">
  <p:tag name="AS_UNIQUEID" val="144"/>
</p:tagLst>
</file>

<file path=ppt/tags/tag131.xml><?xml version="1.0" encoding="utf-8"?>
<p:tagLst xmlns:p="http://schemas.openxmlformats.org/presentationml/2006/main">
  <p:tag name="AS_UNIQUEID" val="145"/>
</p:tagLst>
</file>

<file path=ppt/tags/tag132.xml><?xml version="1.0" encoding="utf-8"?>
<p:tagLst xmlns:p="http://schemas.openxmlformats.org/presentationml/2006/main">
  <p:tag name="AS_UNIQUEID" val="146"/>
</p:tagLst>
</file>

<file path=ppt/tags/tag133.xml><?xml version="1.0" encoding="utf-8"?>
<p:tagLst xmlns:p="http://schemas.openxmlformats.org/presentationml/2006/main">
  <p:tag name="AS_UNIQUEID" val="147"/>
</p:tagLst>
</file>

<file path=ppt/tags/tag134.xml><?xml version="1.0" encoding="utf-8"?>
<p:tagLst xmlns:p="http://schemas.openxmlformats.org/presentationml/2006/main">
  <p:tag name="AS_UNIQUEID" val="148"/>
</p:tagLst>
</file>

<file path=ppt/tags/tag135.xml><?xml version="1.0" encoding="utf-8"?>
<p:tagLst xmlns:p="http://schemas.openxmlformats.org/presentationml/2006/main">
  <p:tag name="AS_UNIQUEID" val="149"/>
</p:tagLst>
</file>

<file path=ppt/tags/tag136.xml><?xml version="1.0" encoding="utf-8"?>
<p:tagLst xmlns:p="http://schemas.openxmlformats.org/presentationml/2006/main">
  <p:tag name="AS_UNIQUEID" val="150"/>
</p:tagLst>
</file>

<file path=ppt/tags/tag137.xml><?xml version="1.0" encoding="utf-8"?>
<p:tagLst xmlns:p="http://schemas.openxmlformats.org/presentationml/2006/main">
  <p:tag name="AS_UNIQUEID" val="151"/>
</p:tagLst>
</file>

<file path=ppt/tags/tag138.xml><?xml version="1.0" encoding="utf-8"?>
<p:tagLst xmlns:p="http://schemas.openxmlformats.org/presentationml/2006/main">
  <p:tag name="AS_UNIQUEID" val="152"/>
</p:tagLst>
</file>

<file path=ppt/tags/tag139.xml><?xml version="1.0" encoding="utf-8"?>
<p:tagLst xmlns:p="http://schemas.openxmlformats.org/presentationml/2006/main">
  <p:tag name="AS_UNIQUEID" val="153"/>
</p:tagLst>
</file>

<file path=ppt/tags/tag14.xml><?xml version="1.0" encoding="utf-8"?>
<p:tagLst xmlns:p="http://schemas.openxmlformats.org/presentationml/2006/main">
  <p:tag name="AS_UNIQUEID" val="28"/>
</p:tagLst>
</file>

<file path=ppt/tags/tag140.xml><?xml version="1.0" encoding="utf-8"?>
<p:tagLst xmlns:p="http://schemas.openxmlformats.org/presentationml/2006/main">
  <p:tag name="AS_UNIQUEID" val="154"/>
</p:tagLst>
</file>

<file path=ppt/tags/tag141.xml><?xml version="1.0" encoding="utf-8"?>
<p:tagLst xmlns:p="http://schemas.openxmlformats.org/presentationml/2006/main">
  <p:tag name="AS_UNIQUEID" val="155"/>
</p:tagLst>
</file>

<file path=ppt/tags/tag142.xml><?xml version="1.0" encoding="utf-8"?>
<p:tagLst xmlns:p="http://schemas.openxmlformats.org/presentationml/2006/main">
  <p:tag name="AS_UNIQUEID" val="156"/>
</p:tagLst>
</file>

<file path=ppt/tags/tag143.xml><?xml version="1.0" encoding="utf-8"?>
<p:tagLst xmlns:p="http://schemas.openxmlformats.org/presentationml/2006/main">
  <p:tag name="AS_UNIQUEID" val="157"/>
</p:tagLst>
</file>

<file path=ppt/tags/tag144.xml><?xml version="1.0" encoding="utf-8"?>
<p:tagLst xmlns:p="http://schemas.openxmlformats.org/presentationml/2006/main">
  <p:tag name="AS_UNIQUEID" val="158"/>
</p:tagLst>
</file>

<file path=ppt/tags/tag145.xml><?xml version="1.0" encoding="utf-8"?>
<p:tagLst xmlns:p="http://schemas.openxmlformats.org/presentationml/2006/main">
  <p:tag name="AS_UNIQUEID" val="159"/>
</p:tagLst>
</file>

<file path=ppt/tags/tag146.xml><?xml version="1.0" encoding="utf-8"?>
<p:tagLst xmlns:p="http://schemas.openxmlformats.org/presentationml/2006/main">
  <p:tag name="AS_UNIQUEID" val="160"/>
</p:tagLst>
</file>

<file path=ppt/tags/tag147.xml><?xml version="1.0" encoding="utf-8"?>
<p:tagLst xmlns:p="http://schemas.openxmlformats.org/presentationml/2006/main">
  <p:tag name="AS_UNIQUEID" val="161"/>
</p:tagLst>
</file>

<file path=ppt/tags/tag148.xml><?xml version="1.0" encoding="utf-8"?>
<p:tagLst xmlns:p="http://schemas.openxmlformats.org/presentationml/2006/main">
  <p:tag name="AS_UNIQUEID" val="162"/>
</p:tagLst>
</file>

<file path=ppt/tags/tag149.xml><?xml version="1.0" encoding="utf-8"?>
<p:tagLst xmlns:p="http://schemas.openxmlformats.org/presentationml/2006/main">
  <p:tag name="AS_UNIQUEID" val="163"/>
</p:tagLst>
</file>

<file path=ppt/tags/tag15.xml><?xml version="1.0" encoding="utf-8"?>
<p:tagLst xmlns:p="http://schemas.openxmlformats.org/presentationml/2006/main">
  <p:tag name="AS_UNIQUEID" val="29"/>
</p:tagLst>
</file>

<file path=ppt/tags/tag150.xml><?xml version="1.0" encoding="utf-8"?>
<p:tagLst xmlns:p="http://schemas.openxmlformats.org/presentationml/2006/main">
  <p:tag name="AS_UNIQUEID" val="164"/>
</p:tagLst>
</file>

<file path=ppt/tags/tag151.xml><?xml version="1.0" encoding="utf-8"?>
<p:tagLst xmlns:p="http://schemas.openxmlformats.org/presentationml/2006/main">
  <p:tag name="AS_UNIQUEID" val="165"/>
</p:tagLst>
</file>

<file path=ppt/tags/tag152.xml><?xml version="1.0" encoding="utf-8"?>
<p:tagLst xmlns:p="http://schemas.openxmlformats.org/presentationml/2006/main">
  <p:tag name="AS_UNIQUEID" val="166"/>
</p:tagLst>
</file>

<file path=ppt/tags/tag153.xml><?xml version="1.0" encoding="utf-8"?>
<p:tagLst xmlns:p="http://schemas.openxmlformats.org/presentationml/2006/main">
  <p:tag name="AS_UNIQUEID" val="167"/>
</p:tagLst>
</file>

<file path=ppt/tags/tag154.xml><?xml version="1.0" encoding="utf-8"?>
<p:tagLst xmlns:p="http://schemas.openxmlformats.org/presentationml/2006/main">
  <p:tag name="AS_UNIQUEID" val="168"/>
</p:tagLst>
</file>

<file path=ppt/tags/tag155.xml><?xml version="1.0" encoding="utf-8"?>
<p:tagLst xmlns:p="http://schemas.openxmlformats.org/presentationml/2006/main">
  <p:tag name="AS_UNIQUEID" val="169"/>
</p:tagLst>
</file>

<file path=ppt/tags/tag156.xml><?xml version="1.0" encoding="utf-8"?>
<p:tagLst xmlns:p="http://schemas.openxmlformats.org/presentationml/2006/main">
  <p:tag name="AS_UNIQUEID" val="170"/>
</p:tagLst>
</file>

<file path=ppt/tags/tag157.xml><?xml version="1.0" encoding="utf-8"?>
<p:tagLst xmlns:p="http://schemas.openxmlformats.org/presentationml/2006/main">
  <p:tag name="AS_UNIQUEID" val="171"/>
</p:tagLst>
</file>

<file path=ppt/tags/tag158.xml><?xml version="1.0" encoding="utf-8"?>
<p:tagLst xmlns:p="http://schemas.openxmlformats.org/presentationml/2006/main">
  <p:tag name="AS_UNIQUEID" val="172"/>
</p:tagLst>
</file>

<file path=ppt/tags/tag159.xml><?xml version="1.0" encoding="utf-8"?>
<p:tagLst xmlns:p="http://schemas.openxmlformats.org/presentationml/2006/main">
  <p:tag name="AS_UNIQUEID" val="173"/>
</p:tagLst>
</file>

<file path=ppt/tags/tag16.xml><?xml version="1.0" encoding="utf-8"?>
<p:tagLst xmlns:p="http://schemas.openxmlformats.org/presentationml/2006/main">
  <p:tag name="AS_UNIQUEID" val="30"/>
</p:tagLst>
</file>

<file path=ppt/tags/tag160.xml><?xml version="1.0" encoding="utf-8"?>
<p:tagLst xmlns:p="http://schemas.openxmlformats.org/presentationml/2006/main">
  <p:tag name="AS_UNIQUEID" val="174"/>
</p:tagLst>
</file>

<file path=ppt/tags/tag161.xml><?xml version="1.0" encoding="utf-8"?>
<p:tagLst xmlns:p="http://schemas.openxmlformats.org/presentationml/2006/main">
  <p:tag name="AS_UNIQUEID" val="175"/>
</p:tagLst>
</file>

<file path=ppt/tags/tag162.xml><?xml version="1.0" encoding="utf-8"?>
<p:tagLst xmlns:p="http://schemas.openxmlformats.org/presentationml/2006/main">
  <p:tag name="AS_UNIQUEID" val="176"/>
</p:tagLst>
</file>

<file path=ppt/tags/tag163.xml><?xml version="1.0" encoding="utf-8"?>
<p:tagLst xmlns:p="http://schemas.openxmlformats.org/presentationml/2006/main">
  <p:tag name="AS_UNIQUEID" val="177"/>
</p:tagLst>
</file>

<file path=ppt/tags/tag164.xml><?xml version="1.0" encoding="utf-8"?>
<p:tagLst xmlns:p="http://schemas.openxmlformats.org/presentationml/2006/main">
  <p:tag name="AS_UNIQUEID" val="178"/>
</p:tagLst>
</file>

<file path=ppt/tags/tag165.xml><?xml version="1.0" encoding="utf-8"?>
<p:tagLst xmlns:p="http://schemas.openxmlformats.org/presentationml/2006/main">
  <p:tag name="AS_UNIQUEID" val="179"/>
</p:tagLst>
</file>

<file path=ppt/tags/tag166.xml><?xml version="1.0" encoding="utf-8"?>
<p:tagLst xmlns:p="http://schemas.openxmlformats.org/presentationml/2006/main">
  <p:tag name="AS_UNIQUEID" val="180"/>
</p:tagLst>
</file>

<file path=ppt/tags/tag167.xml><?xml version="1.0" encoding="utf-8"?>
<p:tagLst xmlns:p="http://schemas.openxmlformats.org/presentationml/2006/main">
  <p:tag name="AS_UNIQUEID" val="181"/>
</p:tagLst>
</file>

<file path=ppt/tags/tag168.xml><?xml version="1.0" encoding="utf-8"?>
<p:tagLst xmlns:p="http://schemas.openxmlformats.org/presentationml/2006/main">
  <p:tag name="AS_UNIQUEID" val="182"/>
</p:tagLst>
</file>

<file path=ppt/tags/tag169.xml><?xml version="1.0" encoding="utf-8"?>
<p:tagLst xmlns:p="http://schemas.openxmlformats.org/presentationml/2006/main">
  <p:tag name="AS_UNIQUEID" val="183"/>
</p:tagLst>
</file>

<file path=ppt/tags/tag17.xml><?xml version="1.0" encoding="utf-8"?>
<p:tagLst xmlns:p="http://schemas.openxmlformats.org/presentationml/2006/main">
  <p:tag name="AS_UNIQUEID" val="31"/>
</p:tagLst>
</file>

<file path=ppt/tags/tag170.xml><?xml version="1.0" encoding="utf-8"?>
<p:tagLst xmlns:p="http://schemas.openxmlformats.org/presentationml/2006/main">
  <p:tag name="AS_UNIQUEID" val="184"/>
</p:tagLst>
</file>

<file path=ppt/tags/tag171.xml><?xml version="1.0" encoding="utf-8"?>
<p:tagLst xmlns:p="http://schemas.openxmlformats.org/presentationml/2006/main">
  <p:tag name="AS_UNIQUEID" val="185"/>
</p:tagLst>
</file>

<file path=ppt/tags/tag172.xml><?xml version="1.0" encoding="utf-8"?>
<p:tagLst xmlns:p="http://schemas.openxmlformats.org/presentationml/2006/main">
  <p:tag name="AS_UNIQUEID" val="186"/>
</p:tagLst>
</file>

<file path=ppt/tags/tag173.xml><?xml version="1.0" encoding="utf-8"?>
<p:tagLst xmlns:p="http://schemas.openxmlformats.org/presentationml/2006/main">
  <p:tag name="AS_UNIQUEID" val="187"/>
</p:tagLst>
</file>

<file path=ppt/tags/tag174.xml><?xml version="1.0" encoding="utf-8"?>
<p:tagLst xmlns:p="http://schemas.openxmlformats.org/presentationml/2006/main">
  <p:tag name="AS_UNIQUEID" val="188"/>
</p:tagLst>
</file>

<file path=ppt/tags/tag175.xml><?xml version="1.0" encoding="utf-8"?>
<p:tagLst xmlns:p="http://schemas.openxmlformats.org/presentationml/2006/main">
  <p:tag name="AS_UNIQUEID" val="189"/>
</p:tagLst>
</file>

<file path=ppt/tags/tag176.xml><?xml version="1.0" encoding="utf-8"?>
<p:tagLst xmlns:p="http://schemas.openxmlformats.org/presentationml/2006/main">
  <p:tag name="AS_UNIQUEID" val="190"/>
</p:tagLst>
</file>

<file path=ppt/tags/tag177.xml><?xml version="1.0" encoding="utf-8"?>
<p:tagLst xmlns:p="http://schemas.openxmlformats.org/presentationml/2006/main">
  <p:tag name="AS_UNIQUEID" val="191"/>
</p:tagLst>
</file>

<file path=ppt/tags/tag178.xml><?xml version="1.0" encoding="utf-8"?>
<p:tagLst xmlns:p="http://schemas.openxmlformats.org/presentationml/2006/main">
  <p:tag name="AS_UNIQUEID" val="192"/>
</p:tagLst>
</file>

<file path=ppt/tags/tag179.xml><?xml version="1.0" encoding="utf-8"?>
<p:tagLst xmlns:p="http://schemas.openxmlformats.org/presentationml/2006/main">
  <p:tag name="AS_UNIQUEID" val="193"/>
</p:tagLst>
</file>

<file path=ppt/tags/tag18.xml><?xml version="1.0" encoding="utf-8"?>
<p:tagLst xmlns:p="http://schemas.openxmlformats.org/presentationml/2006/main">
  <p:tag name="AS_UNIQUEID" val="32"/>
</p:tagLst>
</file>

<file path=ppt/tags/tag180.xml><?xml version="1.0" encoding="utf-8"?>
<p:tagLst xmlns:p="http://schemas.openxmlformats.org/presentationml/2006/main">
  <p:tag name="AS_UNIQUEID" val="194"/>
</p:tagLst>
</file>

<file path=ppt/tags/tag181.xml><?xml version="1.0" encoding="utf-8"?>
<p:tagLst xmlns:p="http://schemas.openxmlformats.org/presentationml/2006/main">
  <p:tag name="AS_UNIQUEID" val="195"/>
</p:tagLst>
</file>

<file path=ppt/tags/tag182.xml><?xml version="1.0" encoding="utf-8"?>
<p:tagLst xmlns:p="http://schemas.openxmlformats.org/presentationml/2006/main">
  <p:tag name="AS_UNIQUEID" val="196"/>
</p:tagLst>
</file>

<file path=ppt/tags/tag183.xml><?xml version="1.0" encoding="utf-8"?>
<p:tagLst xmlns:p="http://schemas.openxmlformats.org/presentationml/2006/main">
  <p:tag name="AS_UNIQUEID" val="197"/>
</p:tagLst>
</file>

<file path=ppt/tags/tag184.xml><?xml version="1.0" encoding="utf-8"?>
<p:tagLst xmlns:p="http://schemas.openxmlformats.org/presentationml/2006/main">
  <p:tag name="AS_UNIQUEID" val="198"/>
</p:tagLst>
</file>

<file path=ppt/tags/tag185.xml><?xml version="1.0" encoding="utf-8"?>
<p:tagLst xmlns:p="http://schemas.openxmlformats.org/presentationml/2006/main">
  <p:tag name="AS_UNIQUEID" val="199"/>
</p:tagLst>
</file>

<file path=ppt/tags/tag186.xml><?xml version="1.0" encoding="utf-8"?>
<p:tagLst xmlns:p="http://schemas.openxmlformats.org/presentationml/2006/main">
  <p:tag name="AS_UNIQUEID" val="200"/>
</p:tagLst>
</file>

<file path=ppt/tags/tag187.xml><?xml version="1.0" encoding="utf-8"?>
<p:tagLst xmlns:p="http://schemas.openxmlformats.org/presentationml/2006/main">
  <p:tag name="AS_UNIQUEID" val="201"/>
</p:tagLst>
</file>

<file path=ppt/tags/tag188.xml><?xml version="1.0" encoding="utf-8"?>
<p:tagLst xmlns:p="http://schemas.openxmlformats.org/presentationml/2006/main">
  <p:tag name="AS_UNIQUEID" val="202"/>
</p:tagLst>
</file>

<file path=ppt/tags/tag189.xml><?xml version="1.0" encoding="utf-8"?>
<p:tagLst xmlns:p="http://schemas.openxmlformats.org/presentationml/2006/main">
  <p:tag name="AS_UNIQUEID" val="203"/>
</p:tagLst>
</file>

<file path=ppt/tags/tag19.xml><?xml version="1.0" encoding="utf-8"?>
<p:tagLst xmlns:p="http://schemas.openxmlformats.org/presentationml/2006/main">
  <p:tag name="AS_UNIQUEID" val="33"/>
</p:tagLst>
</file>

<file path=ppt/tags/tag190.xml><?xml version="1.0" encoding="utf-8"?>
<p:tagLst xmlns:p="http://schemas.openxmlformats.org/presentationml/2006/main">
  <p:tag name="AS_UNIQUEID" val="204"/>
</p:tagLst>
</file>

<file path=ppt/tags/tag191.xml><?xml version="1.0" encoding="utf-8"?>
<p:tagLst xmlns:p="http://schemas.openxmlformats.org/presentationml/2006/main">
  <p:tag name="AS_UNIQUEID" val="205"/>
</p:tagLst>
</file>

<file path=ppt/tags/tag192.xml><?xml version="1.0" encoding="utf-8"?>
<p:tagLst xmlns:p="http://schemas.openxmlformats.org/presentationml/2006/main">
  <p:tag name="AS_UNIQUEID" val="206"/>
</p:tagLst>
</file>

<file path=ppt/tags/tag193.xml><?xml version="1.0" encoding="utf-8"?>
<p:tagLst xmlns:p="http://schemas.openxmlformats.org/presentationml/2006/main">
  <p:tag name="AS_UNIQUEID" val="207"/>
</p:tagLst>
</file>

<file path=ppt/tags/tag194.xml><?xml version="1.0" encoding="utf-8"?>
<p:tagLst xmlns:p="http://schemas.openxmlformats.org/presentationml/2006/main">
  <p:tag name="AS_UNIQUEID" val="208"/>
</p:tagLst>
</file>

<file path=ppt/tags/tag195.xml><?xml version="1.0" encoding="utf-8"?>
<p:tagLst xmlns:p="http://schemas.openxmlformats.org/presentationml/2006/main">
  <p:tag name="AS_UNIQUEID" val="209"/>
</p:tagLst>
</file>

<file path=ppt/tags/tag196.xml><?xml version="1.0" encoding="utf-8"?>
<p:tagLst xmlns:p="http://schemas.openxmlformats.org/presentationml/2006/main">
  <p:tag name="AS_UNIQUEID" val="210"/>
</p:tagLst>
</file>

<file path=ppt/tags/tag197.xml><?xml version="1.0" encoding="utf-8"?>
<p:tagLst xmlns:p="http://schemas.openxmlformats.org/presentationml/2006/main">
  <p:tag name="AS_UNIQUEID" val="211"/>
</p:tagLst>
</file>

<file path=ppt/tags/tag198.xml><?xml version="1.0" encoding="utf-8"?>
<p:tagLst xmlns:p="http://schemas.openxmlformats.org/presentationml/2006/main">
  <p:tag name="AS_UNIQUEID" val="212"/>
</p:tagLst>
</file>

<file path=ppt/tags/tag199.xml><?xml version="1.0" encoding="utf-8"?>
<p:tagLst xmlns:p="http://schemas.openxmlformats.org/presentationml/2006/main">
  <p:tag name="AS_UNIQUEID" val="213"/>
</p:tagLst>
</file>

<file path=ppt/tags/tag2.xml><?xml version="1.0" encoding="utf-8"?>
<p:tagLst xmlns:p="http://schemas.openxmlformats.org/presentationml/2006/main">
  <p:tag name="AS_UNIQUEID" val="16"/>
</p:tagLst>
</file>

<file path=ppt/tags/tag20.xml><?xml version="1.0" encoding="utf-8"?>
<p:tagLst xmlns:p="http://schemas.openxmlformats.org/presentationml/2006/main">
  <p:tag name="AS_UNIQUEID" val="34"/>
</p:tagLst>
</file>

<file path=ppt/tags/tag200.xml><?xml version="1.0" encoding="utf-8"?>
<p:tagLst xmlns:p="http://schemas.openxmlformats.org/presentationml/2006/main">
  <p:tag name="AS_UNIQUEID" val="214"/>
</p:tagLst>
</file>

<file path=ppt/tags/tag201.xml><?xml version="1.0" encoding="utf-8"?>
<p:tagLst xmlns:p="http://schemas.openxmlformats.org/presentationml/2006/main">
  <p:tag name="AS_UNIQUEID" val="215"/>
</p:tagLst>
</file>

<file path=ppt/tags/tag202.xml><?xml version="1.0" encoding="utf-8"?>
<p:tagLst xmlns:p="http://schemas.openxmlformats.org/presentationml/2006/main">
  <p:tag name="AS_UNIQUEID" val="216"/>
</p:tagLst>
</file>

<file path=ppt/tags/tag203.xml><?xml version="1.0" encoding="utf-8"?>
<p:tagLst xmlns:p="http://schemas.openxmlformats.org/presentationml/2006/main">
  <p:tag name="AS_UNIQUEID" val="217"/>
</p:tagLst>
</file>

<file path=ppt/tags/tag204.xml><?xml version="1.0" encoding="utf-8"?>
<p:tagLst xmlns:p="http://schemas.openxmlformats.org/presentationml/2006/main">
  <p:tag name="AS_UNIQUEID" val="218"/>
</p:tagLst>
</file>

<file path=ppt/tags/tag205.xml><?xml version="1.0" encoding="utf-8"?>
<p:tagLst xmlns:p="http://schemas.openxmlformats.org/presentationml/2006/main">
  <p:tag name="AS_UNIQUEID" val="219"/>
</p:tagLst>
</file>

<file path=ppt/tags/tag206.xml><?xml version="1.0" encoding="utf-8"?>
<p:tagLst xmlns:p="http://schemas.openxmlformats.org/presentationml/2006/main">
  <p:tag name="AS_UNIQUEID" val="220"/>
</p:tagLst>
</file>

<file path=ppt/tags/tag207.xml><?xml version="1.0" encoding="utf-8"?>
<p:tagLst xmlns:p="http://schemas.openxmlformats.org/presentationml/2006/main">
  <p:tag name="AS_UNIQUEID" val="221"/>
</p:tagLst>
</file>

<file path=ppt/tags/tag208.xml><?xml version="1.0" encoding="utf-8"?>
<p:tagLst xmlns:p="http://schemas.openxmlformats.org/presentationml/2006/main">
  <p:tag name="AS_UNIQUEID" val="222"/>
</p:tagLst>
</file>

<file path=ppt/tags/tag209.xml><?xml version="1.0" encoding="utf-8"?>
<p:tagLst xmlns:p="http://schemas.openxmlformats.org/presentationml/2006/main">
  <p:tag name="AS_UNIQUEID" val="223"/>
</p:tagLst>
</file>

<file path=ppt/tags/tag21.xml><?xml version="1.0" encoding="utf-8"?>
<p:tagLst xmlns:p="http://schemas.openxmlformats.org/presentationml/2006/main">
  <p:tag name="AS_UNIQUEID" val="35"/>
</p:tagLst>
</file>

<file path=ppt/tags/tag210.xml><?xml version="1.0" encoding="utf-8"?>
<p:tagLst xmlns:p="http://schemas.openxmlformats.org/presentationml/2006/main">
  <p:tag name="AS_UNIQUEID" val="224"/>
</p:tagLst>
</file>

<file path=ppt/tags/tag211.xml><?xml version="1.0" encoding="utf-8"?>
<p:tagLst xmlns:p="http://schemas.openxmlformats.org/presentationml/2006/main">
  <p:tag name="AS_UNIQUEID" val="225"/>
</p:tagLst>
</file>

<file path=ppt/tags/tag212.xml><?xml version="1.0" encoding="utf-8"?>
<p:tagLst xmlns:p="http://schemas.openxmlformats.org/presentationml/2006/main">
  <p:tag name="AS_UNIQUEID" val="226"/>
</p:tagLst>
</file>

<file path=ppt/tags/tag213.xml><?xml version="1.0" encoding="utf-8"?>
<p:tagLst xmlns:p="http://schemas.openxmlformats.org/presentationml/2006/main">
  <p:tag name="AS_UNIQUEID" val="227"/>
</p:tagLst>
</file>

<file path=ppt/tags/tag214.xml><?xml version="1.0" encoding="utf-8"?>
<p:tagLst xmlns:p="http://schemas.openxmlformats.org/presentationml/2006/main">
  <p:tag name="AS_UNIQUEID" val="228"/>
</p:tagLst>
</file>

<file path=ppt/tags/tag215.xml><?xml version="1.0" encoding="utf-8"?>
<p:tagLst xmlns:p="http://schemas.openxmlformats.org/presentationml/2006/main">
  <p:tag name="AS_UNIQUEID" val="229"/>
</p:tagLst>
</file>

<file path=ppt/tags/tag216.xml><?xml version="1.0" encoding="utf-8"?>
<p:tagLst xmlns:p="http://schemas.openxmlformats.org/presentationml/2006/main">
  <p:tag name="AS_UNIQUEID" val="230"/>
</p:tagLst>
</file>

<file path=ppt/tags/tag217.xml><?xml version="1.0" encoding="utf-8"?>
<p:tagLst xmlns:p="http://schemas.openxmlformats.org/presentationml/2006/main">
  <p:tag name="AS_UNIQUEID" val="231"/>
</p:tagLst>
</file>

<file path=ppt/tags/tag218.xml><?xml version="1.0" encoding="utf-8"?>
<p:tagLst xmlns:p="http://schemas.openxmlformats.org/presentationml/2006/main">
  <p:tag name="AS_UNIQUEID" val="232"/>
</p:tagLst>
</file>

<file path=ppt/tags/tag219.xml><?xml version="1.0" encoding="utf-8"?>
<p:tagLst xmlns:p="http://schemas.openxmlformats.org/presentationml/2006/main">
  <p:tag name="AS_UNIQUEID" val="233"/>
</p:tagLst>
</file>

<file path=ppt/tags/tag22.xml><?xml version="1.0" encoding="utf-8"?>
<p:tagLst xmlns:p="http://schemas.openxmlformats.org/presentationml/2006/main">
  <p:tag name="AS_UNIQUEID" val="36"/>
</p:tagLst>
</file>

<file path=ppt/tags/tag220.xml><?xml version="1.0" encoding="utf-8"?>
<p:tagLst xmlns:p="http://schemas.openxmlformats.org/presentationml/2006/main">
  <p:tag name="AS_UNIQUEID" val="234"/>
</p:tagLst>
</file>

<file path=ppt/tags/tag221.xml><?xml version="1.0" encoding="utf-8"?>
<p:tagLst xmlns:p="http://schemas.openxmlformats.org/presentationml/2006/main">
  <p:tag name="AS_UNIQUEID" val="235"/>
</p:tagLst>
</file>

<file path=ppt/tags/tag222.xml><?xml version="1.0" encoding="utf-8"?>
<p:tagLst xmlns:p="http://schemas.openxmlformats.org/presentationml/2006/main">
  <p:tag name="AS_UNIQUEID" val="236"/>
</p:tagLst>
</file>

<file path=ppt/tags/tag223.xml><?xml version="1.0" encoding="utf-8"?>
<p:tagLst xmlns:p="http://schemas.openxmlformats.org/presentationml/2006/main">
  <p:tag name="AS_UNIQUEID" val="237"/>
</p:tagLst>
</file>

<file path=ppt/tags/tag224.xml><?xml version="1.0" encoding="utf-8"?>
<p:tagLst xmlns:p="http://schemas.openxmlformats.org/presentationml/2006/main">
  <p:tag name="AS_UNIQUEID" val="238"/>
</p:tagLst>
</file>

<file path=ppt/tags/tag225.xml><?xml version="1.0" encoding="utf-8"?>
<p:tagLst xmlns:p="http://schemas.openxmlformats.org/presentationml/2006/main">
  <p:tag name="AS_UNIQUEID" val="239"/>
</p:tagLst>
</file>

<file path=ppt/tags/tag226.xml><?xml version="1.0" encoding="utf-8"?>
<p:tagLst xmlns:p="http://schemas.openxmlformats.org/presentationml/2006/main">
  <p:tag name="AS_UNIQUEID" val="240"/>
</p:tagLst>
</file>

<file path=ppt/tags/tag227.xml><?xml version="1.0" encoding="utf-8"?>
<p:tagLst xmlns:p="http://schemas.openxmlformats.org/presentationml/2006/main">
  <p:tag name="AS_UNIQUEID" val="241"/>
</p:tagLst>
</file>

<file path=ppt/tags/tag228.xml><?xml version="1.0" encoding="utf-8"?>
<p:tagLst xmlns:p="http://schemas.openxmlformats.org/presentationml/2006/main">
  <p:tag name="AS_UNIQUEID" val="242"/>
</p:tagLst>
</file>

<file path=ppt/tags/tag229.xml><?xml version="1.0" encoding="utf-8"?>
<p:tagLst xmlns:p="http://schemas.openxmlformats.org/presentationml/2006/main">
  <p:tag name="AS_UNIQUEID" val="243"/>
</p:tagLst>
</file>

<file path=ppt/tags/tag23.xml><?xml version="1.0" encoding="utf-8"?>
<p:tagLst xmlns:p="http://schemas.openxmlformats.org/presentationml/2006/main">
  <p:tag name="AS_UNIQUEID" val="37"/>
</p:tagLst>
</file>

<file path=ppt/tags/tag230.xml><?xml version="1.0" encoding="utf-8"?>
<p:tagLst xmlns:p="http://schemas.openxmlformats.org/presentationml/2006/main">
  <p:tag name="AS_UNIQUEID" val="244"/>
</p:tagLst>
</file>

<file path=ppt/tags/tag231.xml><?xml version="1.0" encoding="utf-8"?>
<p:tagLst xmlns:p="http://schemas.openxmlformats.org/presentationml/2006/main">
  <p:tag name="AS_UNIQUEID" val="245"/>
</p:tagLst>
</file>

<file path=ppt/tags/tag232.xml><?xml version="1.0" encoding="utf-8"?>
<p:tagLst xmlns:p="http://schemas.openxmlformats.org/presentationml/2006/main">
  <p:tag name="AS_UNIQUEID" val="246"/>
</p:tagLst>
</file>

<file path=ppt/tags/tag233.xml><?xml version="1.0" encoding="utf-8"?>
<p:tagLst xmlns:p="http://schemas.openxmlformats.org/presentationml/2006/main">
  <p:tag name="AS_UNIQUEID" val="247"/>
</p:tagLst>
</file>

<file path=ppt/tags/tag234.xml><?xml version="1.0" encoding="utf-8"?>
<p:tagLst xmlns:p="http://schemas.openxmlformats.org/presentationml/2006/main">
  <p:tag name="AS_UNIQUEID" val="248"/>
</p:tagLst>
</file>

<file path=ppt/tags/tag235.xml><?xml version="1.0" encoding="utf-8"?>
<p:tagLst xmlns:p="http://schemas.openxmlformats.org/presentationml/2006/main">
  <p:tag name="AS_UNIQUEID" val="249"/>
</p:tagLst>
</file>

<file path=ppt/tags/tag236.xml><?xml version="1.0" encoding="utf-8"?>
<p:tagLst xmlns:p="http://schemas.openxmlformats.org/presentationml/2006/main">
  <p:tag name="AS_UNIQUEID" val="250"/>
</p:tagLst>
</file>

<file path=ppt/tags/tag237.xml><?xml version="1.0" encoding="utf-8"?>
<p:tagLst xmlns:p="http://schemas.openxmlformats.org/presentationml/2006/main">
  <p:tag name="AS_UNIQUEID" val="251"/>
</p:tagLst>
</file>

<file path=ppt/tags/tag238.xml><?xml version="1.0" encoding="utf-8"?>
<p:tagLst xmlns:p="http://schemas.openxmlformats.org/presentationml/2006/main">
  <p:tag name="AS_UNIQUEID" val="252"/>
</p:tagLst>
</file>

<file path=ppt/tags/tag239.xml><?xml version="1.0" encoding="utf-8"?>
<p:tagLst xmlns:p="http://schemas.openxmlformats.org/presentationml/2006/main">
  <p:tag name="AS_UNIQUEID" val="253"/>
</p:tagLst>
</file>

<file path=ppt/tags/tag24.xml><?xml version="1.0" encoding="utf-8"?>
<p:tagLst xmlns:p="http://schemas.openxmlformats.org/presentationml/2006/main">
  <p:tag name="AS_UNIQUEID" val="38"/>
</p:tagLst>
</file>

<file path=ppt/tags/tag240.xml><?xml version="1.0" encoding="utf-8"?>
<p:tagLst xmlns:p="http://schemas.openxmlformats.org/presentationml/2006/main">
  <p:tag name="AS_UNIQUEID" val="254"/>
</p:tagLst>
</file>

<file path=ppt/tags/tag241.xml><?xml version="1.0" encoding="utf-8"?>
<p:tagLst xmlns:p="http://schemas.openxmlformats.org/presentationml/2006/main">
  <p:tag name="AS_UNIQUEID" val="255"/>
</p:tagLst>
</file>

<file path=ppt/tags/tag242.xml><?xml version="1.0" encoding="utf-8"?>
<p:tagLst xmlns:p="http://schemas.openxmlformats.org/presentationml/2006/main">
  <p:tag name="AS_UNIQUEID" val="256"/>
</p:tagLst>
</file>

<file path=ppt/tags/tag243.xml><?xml version="1.0" encoding="utf-8"?>
<p:tagLst xmlns:p="http://schemas.openxmlformats.org/presentationml/2006/main">
  <p:tag name="AS_UNIQUEID" val="257"/>
</p:tagLst>
</file>

<file path=ppt/tags/tag244.xml><?xml version="1.0" encoding="utf-8"?>
<p:tagLst xmlns:p="http://schemas.openxmlformats.org/presentationml/2006/main">
  <p:tag name="AS_UNIQUEID" val="258"/>
</p:tagLst>
</file>

<file path=ppt/tags/tag245.xml><?xml version="1.0" encoding="utf-8"?>
<p:tagLst xmlns:p="http://schemas.openxmlformats.org/presentationml/2006/main">
  <p:tag name="AS_UNIQUEID" val="259"/>
</p:tagLst>
</file>

<file path=ppt/tags/tag246.xml><?xml version="1.0" encoding="utf-8"?>
<p:tagLst xmlns:p="http://schemas.openxmlformats.org/presentationml/2006/main">
  <p:tag name="AS_UNIQUEID" val="260"/>
</p:tagLst>
</file>

<file path=ppt/tags/tag247.xml><?xml version="1.0" encoding="utf-8"?>
<p:tagLst xmlns:p="http://schemas.openxmlformats.org/presentationml/2006/main">
  <p:tag name="AS_UNIQUEID" val="261"/>
</p:tagLst>
</file>

<file path=ppt/tags/tag248.xml><?xml version="1.0" encoding="utf-8"?>
<p:tagLst xmlns:p="http://schemas.openxmlformats.org/presentationml/2006/main">
  <p:tag name="AS_UNIQUEID" val="262"/>
</p:tagLst>
</file>

<file path=ppt/tags/tag249.xml><?xml version="1.0" encoding="utf-8"?>
<p:tagLst xmlns:p="http://schemas.openxmlformats.org/presentationml/2006/main">
  <p:tag name="AS_UNIQUEID" val="263"/>
</p:tagLst>
</file>

<file path=ppt/tags/tag25.xml><?xml version="1.0" encoding="utf-8"?>
<p:tagLst xmlns:p="http://schemas.openxmlformats.org/presentationml/2006/main">
  <p:tag name="AS_UNIQUEID" val="39"/>
</p:tagLst>
</file>

<file path=ppt/tags/tag250.xml><?xml version="1.0" encoding="utf-8"?>
<p:tagLst xmlns:p="http://schemas.openxmlformats.org/presentationml/2006/main">
  <p:tag name="AS_UNIQUEID" val="264"/>
</p:tagLst>
</file>

<file path=ppt/tags/tag251.xml><?xml version="1.0" encoding="utf-8"?>
<p:tagLst xmlns:p="http://schemas.openxmlformats.org/presentationml/2006/main">
  <p:tag name="AS_UNIQUEID" val="265"/>
</p:tagLst>
</file>

<file path=ppt/tags/tag252.xml><?xml version="1.0" encoding="utf-8"?>
<p:tagLst xmlns:p="http://schemas.openxmlformats.org/presentationml/2006/main">
  <p:tag name="AS_UNIQUEID" val="266"/>
</p:tagLst>
</file>

<file path=ppt/tags/tag253.xml><?xml version="1.0" encoding="utf-8"?>
<p:tagLst xmlns:p="http://schemas.openxmlformats.org/presentationml/2006/main">
  <p:tag name="AS_UNIQUEID" val="267"/>
</p:tagLst>
</file>

<file path=ppt/tags/tag254.xml><?xml version="1.0" encoding="utf-8"?>
<p:tagLst xmlns:p="http://schemas.openxmlformats.org/presentationml/2006/main">
  <p:tag name="AS_UNIQUEID" val="0"/>
</p:tagLst>
</file>

<file path=ppt/tags/tag255.xml><?xml version="1.0" encoding="utf-8"?>
<p:tagLst xmlns:p="http://schemas.openxmlformats.org/presentationml/2006/main">
  <p:tag name="AS_UNIQUEID" val="1"/>
</p:tagLst>
</file>

<file path=ppt/tags/tag256.xml><?xml version="1.0" encoding="utf-8"?>
<p:tagLst xmlns:p="http://schemas.openxmlformats.org/presentationml/2006/main">
  <p:tag name="AS_UNIQUEID" val="2"/>
</p:tagLst>
</file>

<file path=ppt/tags/tag257.xml><?xml version="1.0" encoding="utf-8"?>
<p:tagLst xmlns:p="http://schemas.openxmlformats.org/presentationml/2006/main">
  <p:tag name="AS_UNIQUEID" val="3"/>
</p:tagLst>
</file>

<file path=ppt/tags/tag258.xml><?xml version="1.0" encoding="utf-8"?>
<p:tagLst xmlns:p="http://schemas.openxmlformats.org/presentationml/2006/main">
  <p:tag name="AS_UNIQUEID" val="4"/>
</p:tagLst>
</file>

<file path=ppt/tags/tag259.xml><?xml version="1.0" encoding="utf-8"?>
<p:tagLst xmlns:p="http://schemas.openxmlformats.org/presentationml/2006/main">
  <p:tag name="AS_UNIQUEID" val="5"/>
</p:tagLst>
</file>

<file path=ppt/tags/tag26.xml><?xml version="1.0" encoding="utf-8"?>
<p:tagLst xmlns:p="http://schemas.openxmlformats.org/presentationml/2006/main">
  <p:tag name="AS_UNIQUEID" val="40"/>
</p:tagLst>
</file>

<file path=ppt/tags/tag260.xml><?xml version="1.0" encoding="utf-8"?>
<p:tagLst xmlns:p="http://schemas.openxmlformats.org/presentationml/2006/main">
  <p:tag name="AS_UNIQUEID" val="6"/>
</p:tagLst>
</file>

<file path=ppt/tags/tag261.xml><?xml version="1.0" encoding="utf-8"?>
<p:tagLst xmlns:p="http://schemas.openxmlformats.org/presentationml/2006/main">
  <p:tag name="AS_UNIQUEID" val="7"/>
</p:tagLst>
</file>

<file path=ppt/tags/tag262.xml><?xml version="1.0" encoding="utf-8"?>
<p:tagLst xmlns:p="http://schemas.openxmlformats.org/presentationml/2006/main">
  <p:tag name="AS_UNIQUEID" val="8"/>
</p:tagLst>
</file>

<file path=ppt/tags/tag263.xml><?xml version="1.0" encoding="utf-8"?>
<p:tagLst xmlns:p="http://schemas.openxmlformats.org/presentationml/2006/main">
  <p:tag name="AS_UNIQUEID" val="9"/>
</p:tagLst>
</file>

<file path=ppt/tags/tag264.xml><?xml version="1.0" encoding="utf-8"?>
<p:tagLst xmlns:p="http://schemas.openxmlformats.org/presentationml/2006/main">
  <p:tag name="AS_UNIQUEID" val="10"/>
</p:tagLst>
</file>

<file path=ppt/tags/tag265.xml><?xml version="1.0" encoding="utf-8"?>
<p:tagLst xmlns:p="http://schemas.openxmlformats.org/presentationml/2006/main">
  <p:tag name="AS_UNIQUEID" val="11"/>
</p:tagLst>
</file>

<file path=ppt/tags/tag266.xml><?xml version="1.0" encoding="utf-8"?>
<p:tagLst xmlns:p="http://schemas.openxmlformats.org/presentationml/2006/main">
  <p:tag name="AS_UNIQUEID" val="12"/>
</p:tagLst>
</file>

<file path=ppt/tags/tag267.xml><?xml version="1.0" encoding="utf-8"?>
<p:tagLst xmlns:p="http://schemas.openxmlformats.org/presentationml/2006/main">
  <p:tag name="AS_UNIQUEID" val="13"/>
</p:tagLst>
</file>

<file path=ppt/tags/tag268.xml><?xml version="1.0" encoding="utf-8"?>
<p:tagLst xmlns:p="http://schemas.openxmlformats.org/presentationml/2006/main">
  <p:tag name="AS_UNIQUEID" val="14"/>
</p:tagLst>
</file>

<file path=ppt/tags/tag269.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ags/tag27.xml><?xml version="1.0" encoding="utf-8"?>
<p:tagLst xmlns:p="http://schemas.openxmlformats.org/presentationml/2006/main">
  <p:tag name="AS_UNIQUEID" val="41"/>
</p:tagLst>
</file>

<file path=ppt/tags/tag28.xml><?xml version="1.0" encoding="utf-8"?>
<p:tagLst xmlns:p="http://schemas.openxmlformats.org/presentationml/2006/main">
  <p:tag name="AS_UNIQUEID" val="42"/>
</p:tagLst>
</file>

<file path=ppt/tags/tag29.xml><?xml version="1.0" encoding="utf-8"?>
<p:tagLst xmlns:p="http://schemas.openxmlformats.org/presentationml/2006/main">
  <p:tag name="AS_UNIQUEID" val="43"/>
</p:tagLst>
</file>

<file path=ppt/tags/tag3.xml><?xml version="1.0" encoding="utf-8"?>
<p:tagLst xmlns:p="http://schemas.openxmlformats.org/presentationml/2006/main">
  <p:tag name="AS_UNIQUEID" val="17"/>
</p:tagLst>
</file>

<file path=ppt/tags/tag30.xml><?xml version="1.0" encoding="utf-8"?>
<p:tagLst xmlns:p="http://schemas.openxmlformats.org/presentationml/2006/main">
  <p:tag name="AS_UNIQUEID" val="44"/>
</p:tagLst>
</file>

<file path=ppt/tags/tag31.xml><?xml version="1.0" encoding="utf-8"?>
<p:tagLst xmlns:p="http://schemas.openxmlformats.org/presentationml/2006/main">
  <p:tag name="AS_UNIQUEID" val="45"/>
</p:tagLst>
</file>

<file path=ppt/tags/tag32.xml><?xml version="1.0" encoding="utf-8"?>
<p:tagLst xmlns:p="http://schemas.openxmlformats.org/presentationml/2006/main">
  <p:tag name="AS_UNIQUEID" val="46"/>
</p:tagLst>
</file>

<file path=ppt/tags/tag33.xml><?xml version="1.0" encoding="utf-8"?>
<p:tagLst xmlns:p="http://schemas.openxmlformats.org/presentationml/2006/main">
  <p:tag name="AS_UNIQUEID" val="47"/>
</p:tagLst>
</file>

<file path=ppt/tags/tag34.xml><?xml version="1.0" encoding="utf-8"?>
<p:tagLst xmlns:p="http://schemas.openxmlformats.org/presentationml/2006/main">
  <p:tag name="AS_UNIQUEID" val="48"/>
</p:tagLst>
</file>

<file path=ppt/tags/tag35.xml><?xml version="1.0" encoding="utf-8"?>
<p:tagLst xmlns:p="http://schemas.openxmlformats.org/presentationml/2006/main">
  <p:tag name="AS_UNIQUEID" val="49"/>
</p:tagLst>
</file>

<file path=ppt/tags/tag36.xml><?xml version="1.0" encoding="utf-8"?>
<p:tagLst xmlns:p="http://schemas.openxmlformats.org/presentationml/2006/main">
  <p:tag name="AS_UNIQUEID" val="50"/>
</p:tagLst>
</file>

<file path=ppt/tags/tag37.xml><?xml version="1.0" encoding="utf-8"?>
<p:tagLst xmlns:p="http://schemas.openxmlformats.org/presentationml/2006/main">
  <p:tag name="AS_UNIQUEID" val="51"/>
</p:tagLst>
</file>

<file path=ppt/tags/tag38.xml><?xml version="1.0" encoding="utf-8"?>
<p:tagLst xmlns:p="http://schemas.openxmlformats.org/presentationml/2006/main">
  <p:tag name="AS_UNIQUEID" val="52"/>
</p:tagLst>
</file>

<file path=ppt/tags/tag39.xml><?xml version="1.0" encoding="utf-8"?>
<p:tagLst xmlns:p="http://schemas.openxmlformats.org/presentationml/2006/main">
  <p:tag name="AS_UNIQUEID" val="53"/>
</p:tagLst>
</file>

<file path=ppt/tags/tag4.xml><?xml version="1.0" encoding="utf-8"?>
<p:tagLst xmlns:p="http://schemas.openxmlformats.org/presentationml/2006/main">
  <p:tag name="AS_UNIQUEID" val="18"/>
</p:tagLst>
</file>

<file path=ppt/tags/tag40.xml><?xml version="1.0" encoding="utf-8"?>
<p:tagLst xmlns:p="http://schemas.openxmlformats.org/presentationml/2006/main">
  <p:tag name="AS_UNIQUEID" val="54"/>
</p:tagLst>
</file>

<file path=ppt/tags/tag41.xml><?xml version="1.0" encoding="utf-8"?>
<p:tagLst xmlns:p="http://schemas.openxmlformats.org/presentationml/2006/main">
  <p:tag name="AS_UNIQUEID" val="55"/>
</p:tagLst>
</file>

<file path=ppt/tags/tag42.xml><?xml version="1.0" encoding="utf-8"?>
<p:tagLst xmlns:p="http://schemas.openxmlformats.org/presentationml/2006/main">
  <p:tag name="AS_UNIQUEID" val="56"/>
</p:tagLst>
</file>

<file path=ppt/tags/tag43.xml><?xml version="1.0" encoding="utf-8"?>
<p:tagLst xmlns:p="http://schemas.openxmlformats.org/presentationml/2006/main">
  <p:tag name="AS_UNIQUEID" val="57"/>
</p:tagLst>
</file>

<file path=ppt/tags/tag44.xml><?xml version="1.0" encoding="utf-8"?>
<p:tagLst xmlns:p="http://schemas.openxmlformats.org/presentationml/2006/main">
  <p:tag name="AS_UNIQUEID" val="58"/>
</p:tagLst>
</file>

<file path=ppt/tags/tag45.xml><?xml version="1.0" encoding="utf-8"?>
<p:tagLst xmlns:p="http://schemas.openxmlformats.org/presentationml/2006/main">
  <p:tag name="AS_UNIQUEID" val="59"/>
</p:tagLst>
</file>

<file path=ppt/tags/tag46.xml><?xml version="1.0" encoding="utf-8"?>
<p:tagLst xmlns:p="http://schemas.openxmlformats.org/presentationml/2006/main">
  <p:tag name="AS_UNIQUEID" val="60"/>
</p:tagLst>
</file>

<file path=ppt/tags/tag47.xml><?xml version="1.0" encoding="utf-8"?>
<p:tagLst xmlns:p="http://schemas.openxmlformats.org/presentationml/2006/main">
  <p:tag name="AS_UNIQUEID" val="61"/>
</p:tagLst>
</file>

<file path=ppt/tags/tag48.xml><?xml version="1.0" encoding="utf-8"?>
<p:tagLst xmlns:p="http://schemas.openxmlformats.org/presentationml/2006/main">
  <p:tag name="AS_UNIQUEID" val="62"/>
</p:tagLst>
</file>

<file path=ppt/tags/tag49.xml><?xml version="1.0" encoding="utf-8"?>
<p:tagLst xmlns:p="http://schemas.openxmlformats.org/presentationml/2006/main">
  <p:tag name="AS_UNIQUEID" val="63"/>
</p:tagLst>
</file>

<file path=ppt/tags/tag5.xml><?xml version="1.0" encoding="utf-8"?>
<p:tagLst xmlns:p="http://schemas.openxmlformats.org/presentationml/2006/main">
  <p:tag name="AS_UNIQUEID" val="19"/>
</p:tagLst>
</file>

<file path=ppt/tags/tag50.xml><?xml version="1.0" encoding="utf-8"?>
<p:tagLst xmlns:p="http://schemas.openxmlformats.org/presentationml/2006/main">
  <p:tag name="AS_UNIQUEID" val="64"/>
</p:tagLst>
</file>

<file path=ppt/tags/tag51.xml><?xml version="1.0" encoding="utf-8"?>
<p:tagLst xmlns:p="http://schemas.openxmlformats.org/presentationml/2006/main">
  <p:tag name="AS_UNIQUEID" val="65"/>
</p:tagLst>
</file>

<file path=ppt/tags/tag52.xml><?xml version="1.0" encoding="utf-8"?>
<p:tagLst xmlns:p="http://schemas.openxmlformats.org/presentationml/2006/main">
  <p:tag name="AS_UNIQUEID" val="66"/>
</p:tagLst>
</file>

<file path=ppt/tags/tag53.xml><?xml version="1.0" encoding="utf-8"?>
<p:tagLst xmlns:p="http://schemas.openxmlformats.org/presentationml/2006/main">
  <p:tag name="AS_UNIQUEID" val="67"/>
</p:tagLst>
</file>

<file path=ppt/tags/tag54.xml><?xml version="1.0" encoding="utf-8"?>
<p:tagLst xmlns:p="http://schemas.openxmlformats.org/presentationml/2006/main">
  <p:tag name="AS_UNIQUEID" val="68"/>
</p:tagLst>
</file>

<file path=ppt/tags/tag55.xml><?xml version="1.0" encoding="utf-8"?>
<p:tagLst xmlns:p="http://schemas.openxmlformats.org/presentationml/2006/main">
  <p:tag name="AS_UNIQUEID" val="69"/>
</p:tagLst>
</file>

<file path=ppt/tags/tag56.xml><?xml version="1.0" encoding="utf-8"?>
<p:tagLst xmlns:p="http://schemas.openxmlformats.org/presentationml/2006/main">
  <p:tag name="AS_UNIQUEID" val="70"/>
</p:tagLst>
</file>

<file path=ppt/tags/tag57.xml><?xml version="1.0" encoding="utf-8"?>
<p:tagLst xmlns:p="http://schemas.openxmlformats.org/presentationml/2006/main">
  <p:tag name="AS_UNIQUEID" val="71"/>
</p:tagLst>
</file>

<file path=ppt/tags/tag58.xml><?xml version="1.0" encoding="utf-8"?>
<p:tagLst xmlns:p="http://schemas.openxmlformats.org/presentationml/2006/main">
  <p:tag name="AS_UNIQUEID" val="72"/>
</p:tagLst>
</file>

<file path=ppt/tags/tag59.xml><?xml version="1.0" encoding="utf-8"?>
<p:tagLst xmlns:p="http://schemas.openxmlformats.org/presentationml/2006/main">
  <p:tag name="AS_UNIQUEID" val="73"/>
</p:tagLst>
</file>

<file path=ppt/tags/tag6.xml><?xml version="1.0" encoding="utf-8"?>
<p:tagLst xmlns:p="http://schemas.openxmlformats.org/presentationml/2006/main">
  <p:tag name="AS_UNIQUEID" val="20"/>
</p:tagLst>
</file>

<file path=ppt/tags/tag60.xml><?xml version="1.0" encoding="utf-8"?>
<p:tagLst xmlns:p="http://schemas.openxmlformats.org/presentationml/2006/main">
  <p:tag name="AS_UNIQUEID" val="74"/>
</p:tagLst>
</file>

<file path=ppt/tags/tag61.xml><?xml version="1.0" encoding="utf-8"?>
<p:tagLst xmlns:p="http://schemas.openxmlformats.org/presentationml/2006/main">
  <p:tag name="AS_UNIQUEID" val="75"/>
</p:tagLst>
</file>

<file path=ppt/tags/tag62.xml><?xml version="1.0" encoding="utf-8"?>
<p:tagLst xmlns:p="http://schemas.openxmlformats.org/presentationml/2006/main">
  <p:tag name="AS_UNIQUEID" val="76"/>
</p:tagLst>
</file>

<file path=ppt/tags/tag63.xml><?xml version="1.0" encoding="utf-8"?>
<p:tagLst xmlns:p="http://schemas.openxmlformats.org/presentationml/2006/main">
  <p:tag name="AS_UNIQUEID" val="77"/>
</p:tagLst>
</file>

<file path=ppt/tags/tag64.xml><?xml version="1.0" encoding="utf-8"?>
<p:tagLst xmlns:p="http://schemas.openxmlformats.org/presentationml/2006/main">
  <p:tag name="AS_UNIQUEID" val="78"/>
</p:tagLst>
</file>

<file path=ppt/tags/tag65.xml><?xml version="1.0" encoding="utf-8"?>
<p:tagLst xmlns:p="http://schemas.openxmlformats.org/presentationml/2006/main">
  <p:tag name="AS_UNIQUEID" val="79"/>
</p:tagLst>
</file>

<file path=ppt/tags/tag66.xml><?xml version="1.0" encoding="utf-8"?>
<p:tagLst xmlns:p="http://schemas.openxmlformats.org/presentationml/2006/main">
  <p:tag name="AS_UNIQUEID" val="80"/>
</p:tagLst>
</file>

<file path=ppt/tags/tag67.xml><?xml version="1.0" encoding="utf-8"?>
<p:tagLst xmlns:p="http://schemas.openxmlformats.org/presentationml/2006/main">
  <p:tag name="AS_UNIQUEID" val="81"/>
</p:tagLst>
</file>

<file path=ppt/tags/tag68.xml><?xml version="1.0" encoding="utf-8"?>
<p:tagLst xmlns:p="http://schemas.openxmlformats.org/presentationml/2006/main">
  <p:tag name="AS_UNIQUEID" val="82"/>
</p:tagLst>
</file>

<file path=ppt/tags/tag69.xml><?xml version="1.0" encoding="utf-8"?>
<p:tagLst xmlns:p="http://schemas.openxmlformats.org/presentationml/2006/main">
  <p:tag name="AS_UNIQUEID" val="83"/>
</p:tagLst>
</file>

<file path=ppt/tags/tag7.xml><?xml version="1.0" encoding="utf-8"?>
<p:tagLst xmlns:p="http://schemas.openxmlformats.org/presentationml/2006/main">
  <p:tag name="AS_UNIQUEID" val="21"/>
</p:tagLst>
</file>

<file path=ppt/tags/tag70.xml><?xml version="1.0" encoding="utf-8"?>
<p:tagLst xmlns:p="http://schemas.openxmlformats.org/presentationml/2006/main">
  <p:tag name="AS_UNIQUEID" val="84"/>
</p:tagLst>
</file>

<file path=ppt/tags/tag71.xml><?xml version="1.0" encoding="utf-8"?>
<p:tagLst xmlns:p="http://schemas.openxmlformats.org/presentationml/2006/main">
  <p:tag name="AS_UNIQUEID" val="85"/>
</p:tagLst>
</file>

<file path=ppt/tags/tag72.xml><?xml version="1.0" encoding="utf-8"?>
<p:tagLst xmlns:p="http://schemas.openxmlformats.org/presentationml/2006/main">
  <p:tag name="AS_UNIQUEID" val="86"/>
</p:tagLst>
</file>

<file path=ppt/tags/tag73.xml><?xml version="1.0" encoding="utf-8"?>
<p:tagLst xmlns:p="http://schemas.openxmlformats.org/presentationml/2006/main">
  <p:tag name="AS_UNIQUEID" val="87"/>
</p:tagLst>
</file>

<file path=ppt/tags/tag74.xml><?xml version="1.0" encoding="utf-8"?>
<p:tagLst xmlns:p="http://schemas.openxmlformats.org/presentationml/2006/main">
  <p:tag name="AS_UNIQUEID" val="88"/>
</p:tagLst>
</file>

<file path=ppt/tags/tag75.xml><?xml version="1.0" encoding="utf-8"?>
<p:tagLst xmlns:p="http://schemas.openxmlformats.org/presentationml/2006/main">
  <p:tag name="AS_UNIQUEID" val="89"/>
</p:tagLst>
</file>

<file path=ppt/tags/tag76.xml><?xml version="1.0" encoding="utf-8"?>
<p:tagLst xmlns:p="http://schemas.openxmlformats.org/presentationml/2006/main">
  <p:tag name="AS_UNIQUEID" val="90"/>
</p:tagLst>
</file>

<file path=ppt/tags/tag77.xml><?xml version="1.0" encoding="utf-8"?>
<p:tagLst xmlns:p="http://schemas.openxmlformats.org/presentationml/2006/main">
  <p:tag name="AS_UNIQUEID" val="91"/>
</p:tagLst>
</file>

<file path=ppt/tags/tag78.xml><?xml version="1.0" encoding="utf-8"?>
<p:tagLst xmlns:p="http://schemas.openxmlformats.org/presentationml/2006/main">
  <p:tag name="AS_UNIQUEID" val="92"/>
</p:tagLst>
</file>

<file path=ppt/tags/tag79.xml><?xml version="1.0" encoding="utf-8"?>
<p:tagLst xmlns:p="http://schemas.openxmlformats.org/presentationml/2006/main">
  <p:tag name="AS_UNIQUEID" val="93"/>
</p:tagLst>
</file>

<file path=ppt/tags/tag8.xml><?xml version="1.0" encoding="utf-8"?>
<p:tagLst xmlns:p="http://schemas.openxmlformats.org/presentationml/2006/main">
  <p:tag name="AS_UNIQUEID" val="22"/>
</p:tagLst>
</file>

<file path=ppt/tags/tag80.xml><?xml version="1.0" encoding="utf-8"?>
<p:tagLst xmlns:p="http://schemas.openxmlformats.org/presentationml/2006/main">
  <p:tag name="AS_UNIQUEID" val="94"/>
</p:tagLst>
</file>

<file path=ppt/tags/tag81.xml><?xml version="1.0" encoding="utf-8"?>
<p:tagLst xmlns:p="http://schemas.openxmlformats.org/presentationml/2006/main">
  <p:tag name="AS_UNIQUEID" val="95"/>
</p:tagLst>
</file>

<file path=ppt/tags/tag82.xml><?xml version="1.0" encoding="utf-8"?>
<p:tagLst xmlns:p="http://schemas.openxmlformats.org/presentationml/2006/main">
  <p:tag name="AS_UNIQUEID" val="96"/>
</p:tagLst>
</file>

<file path=ppt/tags/tag83.xml><?xml version="1.0" encoding="utf-8"?>
<p:tagLst xmlns:p="http://schemas.openxmlformats.org/presentationml/2006/main">
  <p:tag name="AS_UNIQUEID" val="97"/>
</p:tagLst>
</file>

<file path=ppt/tags/tag84.xml><?xml version="1.0" encoding="utf-8"?>
<p:tagLst xmlns:p="http://schemas.openxmlformats.org/presentationml/2006/main">
  <p:tag name="AS_UNIQUEID" val="98"/>
</p:tagLst>
</file>

<file path=ppt/tags/tag85.xml><?xml version="1.0" encoding="utf-8"?>
<p:tagLst xmlns:p="http://schemas.openxmlformats.org/presentationml/2006/main">
  <p:tag name="AS_UNIQUEID" val="99"/>
</p:tagLst>
</file>

<file path=ppt/tags/tag86.xml><?xml version="1.0" encoding="utf-8"?>
<p:tagLst xmlns:p="http://schemas.openxmlformats.org/presentationml/2006/main">
  <p:tag name="AS_UNIQUEID" val="100"/>
</p:tagLst>
</file>

<file path=ppt/tags/tag87.xml><?xml version="1.0" encoding="utf-8"?>
<p:tagLst xmlns:p="http://schemas.openxmlformats.org/presentationml/2006/main">
  <p:tag name="AS_UNIQUEID" val="101"/>
</p:tagLst>
</file>

<file path=ppt/tags/tag88.xml><?xml version="1.0" encoding="utf-8"?>
<p:tagLst xmlns:p="http://schemas.openxmlformats.org/presentationml/2006/main">
  <p:tag name="AS_UNIQUEID" val="102"/>
</p:tagLst>
</file>

<file path=ppt/tags/tag89.xml><?xml version="1.0" encoding="utf-8"?>
<p:tagLst xmlns:p="http://schemas.openxmlformats.org/presentationml/2006/main">
  <p:tag name="AS_UNIQUEID" val="103"/>
</p:tagLst>
</file>

<file path=ppt/tags/tag9.xml><?xml version="1.0" encoding="utf-8"?>
<p:tagLst xmlns:p="http://schemas.openxmlformats.org/presentationml/2006/main">
  <p:tag name="AS_UNIQUEID" val="23"/>
</p:tagLst>
</file>

<file path=ppt/tags/tag90.xml><?xml version="1.0" encoding="utf-8"?>
<p:tagLst xmlns:p="http://schemas.openxmlformats.org/presentationml/2006/main">
  <p:tag name="AS_UNIQUEID" val="104"/>
</p:tagLst>
</file>

<file path=ppt/tags/tag91.xml><?xml version="1.0" encoding="utf-8"?>
<p:tagLst xmlns:p="http://schemas.openxmlformats.org/presentationml/2006/main">
  <p:tag name="AS_UNIQUEID" val="105"/>
</p:tagLst>
</file>

<file path=ppt/tags/tag92.xml><?xml version="1.0" encoding="utf-8"?>
<p:tagLst xmlns:p="http://schemas.openxmlformats.org/presentationml/2006/main">
  <p:tag name="AS_UNIQUEID" val="106"/>
</p:tagLst>
</file>

<file path=ppt/tags/tag93.xml><?xml version="1.0" encoding="utf-8"?>
<p:tagLst xmlns:p="http://schemas.openxmlformats.org/presentationml/2006/main">
  <p:tag name="AS_UNIQUEID" val="107"/>
</p:tagLst>
</file>

<file path=ppt/tags/tag94.xml><?xml version="1.0" encoding="utf-8"?>
<p:tagLst xmlns:p="http://schemas.openxmlformats.org/presentationml/2006/main">
  <p:tag name="AS_UNIQUEID" val="108"/>
</p:tagLst>
</file>

<file path=ppt/tags/tag95.xml><?xml version="1.0" encoding="utf-8"?>
<p:tagLst xmlns:p="http://schemas.openxmlformats.org/presentationml/2006/main">
  <p:tag name="AS_UNIQUEID" val="109"/>
</p:tagLst>
</file>

<file path=ppt/tags/tag96.xml><?xml version="1.0" encoding="utf-8"?>
<p:tagLst xmlns:p="http://schemas.openxmlformats.org/presentationml/2006/main">
  <p:tag name="AS_UNIQUEID" val="110"/>
</p:tagLst>
</file>

<file path=ppt/tags/tag97.xml><?xml version="1.0" encoding="utf-8"?>
<p:tagLst xmlns:p="http://schemas.openxmlformats.org/presentationml/2006/main">
  <p:tag name="AS_UNIQUEID" val="111"/>
</p:tagLst>
</file>

<file path=ppt/tags/tag98.xml><?xml version="1.0" encoding="utf-8"?>
<p:tagLst xmlns:p="http://schemas.openxmlformats.org/presentationml/2006/main">
  <p:tag name="AS_UNIQUEID" val="112"/>
</p:tagLst>
</file>

<file path=ppt/tags/tag99.xml><?xml version="1.0" encoding="utf-8"?>
<p:tagLst xmlns:p="http://schemas.openxmlformats.org/presentationml/2006/main">
  <p:tag name="AS_UNIQUEID" val="11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63</Paragraphs>
  <Slides>24</Slides>
  <Notes>11</Notes>
  <TotalTime>0</TotalTime>
  <HiddenSlides>0</HiddenSlides>
  <MMClips>1</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24</vt:i4>
      </vt:variant>
    </vt:vector>
  </HeadingPairs>
  <TitlesOfParts>
    <vt:vector baseType="lpstr" size="38">
      <vt:lpstr>Arial</vt:lpstr>
      <vt:lpstr>Calibri Light</vt:lpstr>
      <vt:lpstr>Calibri</vt:lpstr>
      <vt:lpstr>等线 Light</vt:lpstr>
      <vt:lpstr>等线</vt:lpstr>
      <vt:lpstr>中山行书百年纪念版</vt:lpstr>
      <vt:lpstr>方正宋刻本秀楷简体</vt:lpstr>
      <vt:lpstr>楷体</vt:lpstr>
      <vt:lpstr>华文新魏</vt:lpstr>
      <vt:lpstr>微软雅黑</vt:lpstr>
      <vt:lpstr>AgencyFB-Regular</vt:lpstr>
      <vt:lpstr>Open Sans</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2021-11-26T10:21:19.738</cp:lastPrinted>
  <dcterms:created xsi:type="dcterms:W3CDTF">2021-11-26T10:21:19Z</dcterms:created>
  <dcterms:modified xsi:type="dcterms:W3CDTF">2021-11-26T02:21:23Z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