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heme/theme4.xml" ContentType="application/vnd.openxmlformats-officedocument.them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1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2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3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notesSlides/notesSlide4.xml" ContentType="application/vnd.openxmlformats-officedocument.presentationml.notesSlid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5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6.xml" ContentType="application/vnd.openxmlformats-officedocument.presentationml.notesSlide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7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8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notesSlides/notesSlide9.xml" ContentType="application/vnd.openxmlformats-officedocument.presentationml.notesSl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notesSlides/notesSlide10.xml" ContentType="application/vnd.openxmlformats-officedocument.presentationml.notesSlide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notesSlides/notesSlide11.xml" ContentType="application/vnd.openxmlformats-officedocument.presentationml.notesSlide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notesSlides/notesSlide12.xml" ContentType="application/vnd.openxmlformats-officedocument.presentationml.notesSlide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notesSlides/notesSlide13.xml" ContentType="application/vnd.openxmlformats-officedocument.presentationml.notesSlide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notesSlides/notesSlide14.xml" ContentType="application/vnd.openxmlformats-officedocument.presentationml.notesSlide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notesSlides/notesSlide15.xml" ContentType="application/vnd.openxmlformats-officedocument.presentationml.notesSlide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notesSlides/notesSlide16.xml" ContentType="application/vnd.openxmlformats-officedocument.presentationml.notesSlide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notesSlides/notesSlide17.xml" ContentType="application/vnd.openxmlformats-officedocument.presentationml.notesSlide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6" r:id="rId3"/>
  </p:sldMasterIdLst>
  <p:notesMasterIdLst>
    <p:notesMasterId r:id="rId59"/>
  </p:notesMasterIdLst>
  <p:sldIdLst>
    <p:sldId id="3182" r:id="rId4"/>
    <p:sldId id="3238" r:id="rId5"/>
    <p:sldId id="3294" r:id="rId6"/>
    <p:sldId id="3295" r:id="rId7"/>
    <p:sldId id="3242" r:id="rId8"/>
    <p:sldId id="3297" r:id="rId9"/>
    <p:sldId id="3298" r:id="rId10"/>
    <p:sldId id="3300" r:id="rId11"/>
    <p:sldId id="3301" r:id="rId12"/>
    <p:sldId id="3302" r:id="rId13"/>
    <p:sldId id="3304" r:id="rId14"/>
    <p:sldId id="3306" r:id="rId15"/>
    <p:sldId id="3307" r:id="rId16"/>
    <p:sldId id="3308" r:id="rId17"/>
    <p:sldId id="3309" r:id="rId18"/>
    <p:sldId id="3310" r:id="rId19"/>
    <p:sldId id="3311" r:id="rId20"/>
    <p:sldId id="3312" r:id="rId21"/>
    <p:sldId id="3382" r:id="rId22"/>
    <p:sldId id="3383" r:id="rId23"/>
    <p:sldId id="3384" r:id="rId24"/>
    <p:sldId id="3385" r:id="rId25"/>
    <p:sldId id="3204" r:id="rId26"/>
    <p:sldId id="3205" r:id="rId27"/>
    <p:sldId id="3387" r:id="rId28"/>
    <p:sldId id="3388" r:id="rId29"/>
    <p:sldId id="3389" r:id="rId30"/>
    <p:sldId id="3390" r:id="rId31"/>
    <p:sldId id="3210" r:id="rId32"/>
    <p:sldId id="3211" r:id="rId33"/>
    <p:sldId id="3212" r:id="rId34"/>
    <p:sldId id="3213" r:id="rId35"/>
    <p:sldId id="3214" r:id="rId36"/>
    <p:sldId id="3215" r:id="rId37"/>
    <p:sldId id="3216" r:id="rId38"/>
    <p:sldId id="3217" r:id="rId39"/>
    <p:sldId id="3391" r:id="rId40"/>
    <p:sldId id="3313" r:id="rId41"/>
    <p:sldId id="3353" r:id="rId42"/>
    <p:sldId id="3354" r:id="rId43"/>
    <p:sldId id="3356" r:id="rId44"/>
    <p:sldId id="3357" r:id="rId45"/>
    <p:sldId id="3358" r:id="rId46"/>
    <p:sldId id="3359" r:id="rId47"/>
    <p:sldId id="3360" r:id="rId48"/>
    <p:sldId id="3362" r:id="rId49"/>
    <p:sldId id="3352" r:id="rId50"/>
    <p:sldId id="3364" r:id="rId51"/>
    <p:sldId id="3373" r:id="rId52"/>
    <p:sldId id="3374" r:id="rId53"/>
    <p:sldId id="3320" r:id="rId54"/>
    <p:sldId id="3319" r:id="rId55"/>
    <p:sldId id="3317" r:id="rId56"/>
    <p:sldId id="3315" r:id="rId57"/>
    <p:sldId id="3314" r:id="rId58"/>
  </p:sldIdLst>
  <p:sldSz cx="12858750" cy="7232650"/>
  <p:notesSz cx="6858000" cy="9144000"/>
  <p:custDataLst>
    <p:tags r:id="rId6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1" autoAdjust="0"/>
    <p:restoredTop sz="92986" autoAdjust="0"/>
  </p:normalViewPr>
  <p:slideViewPr>
    <p:cSldViewPr>
      <p:cViewPr>
        <p:scale>
          <a:sx n="85" d="100"/>
          <a:sy n="85" d="100"/>
        </p:scale>
        <p:origin x="-72" y="-72"/>
      </p:cViewPr>
      <p:guideLst>
        <p:guide orient="horz" pos="404"/>
        <p:guide orient="horz" pos="4121"/>
        <p:guide pos="4050"/>
        <p:guide pos="507"/>
        <p:guide pos="7563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ags" Target="tags/tag1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2021-2-23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4105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4915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7BE22-1E04-4F8F-A8FD-8AB07840FF34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7BE22-1E04-4F8F-A8FD-8AB07840FF34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7BE22-1E04-4F8F-A8FD-8AB07840FF34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7BE22-1E04-4F8F-A8FD-8AB07840FF34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7BE22-1E04-4F8F-A8FD-8AB07840FF34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7BE22-1E04-4F8F-A8FD-8AB07840FF34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7BE22-1E04-4F8F-A8FD-8AB07840FF34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28672"/>
          <p:cNvSpPr txBox="1"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2531" name="文本占位符 286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51120" tIns="26640" rIns="51120" bIns="26640" anchor="ctr"/>
          <a:lstStyle/>
          <a:p>
            <a:pPr lvl="0" indent="0"/>
            <a:endParaRPr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4915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4915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4915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4915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4915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4915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4915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36.xml"/><Relationship Id="rId9" Type="http://schemas.openxmlformats.org/officeDocument/2006/relationships/tags" Target="../tags/tag4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50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t>2021-2-23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4039" y="1522663"/>
            <a:ext cx="11090672" cy="1889357"/>
          </a:xfrm>
        </p:spPr>
        <p:txBody>
          <a:bodyPr/>
          <a:lstStyle>
            <a:lvl1pPr marL="361950" indent="-361950">
              <a:buFont typeface="Arial" panose="020B0604020202020204" pitchFamily="34" charset="0"/>
              <a:buChar char="•"/>
              <a:defRPr sz="253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84039" y="3656374"/>
            <a:ext cx="11090672" cy="1889357"/>
          </a:xfrm>
        </p:spPr>
        <p:txBody>
          <a:bodyPr/>
          <a:lstStyle>
            <a:lvl1pPr marL="361950" indent="-361950">
              <a:buFont typeface="Arial" panose="020B0604020202020204" pitchFamily="34" charset="0"/>
              <a:buChar char="•"/>
              <a:defRPr sz="253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C6E4-E08D-465C-B41C-16DA46250BCD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B2D-6A57-4181-8737-E5B811DA17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0"/>
            <a:ext cx="11090672" cy="5836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5714" y="1290828"/>
            <a:ext cx="5439853" cy="868922"/>
          </a:xfrm>
        </p:spPr>
        <p:txBody>
          <a:bodyPr anchor="b"/>
          <a:lstStyle>
            <a:lvl1pPr marL="0" indent="0">
              <a:buNone/>
              <a:defRPr sz="2530" b="1"/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85714" y="2159750"/>
            <a:ext cx="5439853" cy="3885876"/>
          </a:xfrm>
        </p:spPr>
        <p:txBody>
          <a:bodyPr/>
          <a:lstStyle>
            <a:lvl1pPr marL="361950" indent="-361950">
              <a:buFont typeface="Arial" panose="020B0604020202020204" pitchFamily="34" charset="0"/>
              <a:buChar char="•"/>
              <a:defRPr sz="253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9742" y="1290828"/>
            <a:ext cx="5466644" cy="868922"/>
          </a:xfrm>
        </p:spPr>
        <p:txBody>
          <a:bodyPr anchor="b"/>
          <a:lstStyle>
            <a:lvl1pPr marL="0" indent="0">
              <a:buNone/>
              <a:defRPr sz="2530" b="1"/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9742" y="2159750"/>
            <a:ext cx="5466644" cy="3885876"/>
          </a:xfrm>
        </p:spPr>
        <p:txBody>
          <a:bodyPr/>
          <a:lstStyle>
            <a:lvl1pPr marL="361950" indent="-361950">
              <a:buFont typeface="Arial" panose="020B0604020202020204" pitchFamily="34" charset="0"/>
              <a:buChar char="•"/>
              <a:defRPr sz="253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C6E4-E08D-465C-B41C-16DA46250BCD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B2D-6A57-4181-8737-E5B811DA17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F85AC6E4-E08D-465C-B41C-16DA46250BCD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843EB2D-6A57-4181-8737-E5B811DA17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858750" cy="393890"/>
          </a:xfrm>
          <a:prstGeom prst="rect">
            <a:avLst/>
          </a:prstGeom>
          <a:solidFill>
            <a:srgbClr val="B11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 userDrawn="1"/>
        </p:nvSpPr>
        <p:spPr>
          <a:xfrm>
            <a:off x="0" y="393890"/>
            <a:ext cx="12858750" cy="393890"/>
          </a:xfrm>
          <a:custGeom>
            <a:avLst/>
            <a:gdLst>
              <a:gd name="connsiteX0" fmla="*/ 0 w 12192000"/>
              <a:gd name="connsiteY0" fmla="*/ 0 h 373487"/>
              <a:gd name="connsiteX1" fmla="*/ 12192000 w 12192000"/>
              <a:gd name="connsiteY1" fmla="*/ 0 h 373487"/>
              <a:gd name="connsiteX2" fmla="*/ 12192000 w 12192000"/>
              <a:gd name="connsiteY2" fmla="*/ 373487 h 373487"/>
              <a:gd name="connsiteX3" fmla="*/ 0 w 12192000"/>
              <a:gd name="connsiteY3" fmla="*/ 103030 h 373487"/>
              <a:gd name="connsiteX4" fmla="*/ 0 w 12192000"/>
              <a:gd name="connsiteY4" fmla="*/ 0 h 37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73487">
                <a:moveTo>
                  <a:pt x="0" y="0"/>
                </a:moveTo>
                <a:lnTo>
                  <a:pt x="12192000" y="0"/>
                </a:lnTo>
                <a:lnTo>
                  <a:pt x="12192000" y="373487"/>
                </a:lnTo>
                <a:lnTo>
                  <a:pt x="0" y="103030"/>
                </a:lnTo>
                <a:lnTo>
                  <a:pt x="0" y="0"/>
                </a:lnTo>
                <a:close/>
              </a:path>
            </a:pathLst>
          </a:custGeom>
          <a:solidFill>
            <a:srgbClr val="ED1B24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8" name="Freeform 5"/>
          <p:cNvSpPr>
            <a:spLocks noEditPoints="1"/>
          </p:cNvSpPr>
          <p:nvPr userDrawn="1"/>
        </p:nvSpPr>
        <p:spPr bwMode="auto">
          <a:xfrm>
            <a:off x="5596662" y="2255835"/>
            <a:ext cx="1665426" cy="1665335"/>
          </a:xfrm>
          <a:custGeom>
            <a:avLst/>
            <a:gdLst>
              <a:gd name="T0" fmla="*/ 216 w 357"/>
              <a:gd name="T1" fmla="*/ 65 h 357"/>
              <a:gd name="T2" fmla="*/ 208 w 357"/>
              <a:gd name="T3" fmla="*/ 41 h 357"/>
              <a:gd name="T4" fmla="*/ 191 w 357"/>
              <a:gd name="T5" fmla="*/ 50 h 357"/>
              <a:gd name="T6" fmla="*/ 170 w 357"/>
              <a:gd name="T7" fmla="*/ 8 h 357"/>
              <a:gd name="T8" fmla="*/ 155 w 357"/>
              <a:gd name="T9" fmla="*/ 62 h 357"/>
              <a:gd name="T10" fmla="*/ 136 w 357"/>
              <a:gd name="T11" fmla="*/ 45 h 357"/>
              <a:gd name="T12" fmla="*/ 125 w 357"/>
              <a:gd name="T13" fmla="*/ 61 h 357"/>
              <a:gd name="T14" fmla="*/ 86 w 357"/>
              <a:gd name="T15" fmla="*/ 35 h 357"/>
              <a:gd name="T16" fmla="*/ 99 w 357"/>
              <a:gd name="T17" fmla="*/ 89 h 357"/>
              <a:gd name="T18" fmla="*/ 75 w 357"/>
              <a:gd name="T19" fmla="*/ 84 h 357"/>
              <a:gd name="T20" fmla="*/ 73 w 357"/>
              <a:gd name="T21" fmla="*/ 103 h 357"/>
              <a:gd name="T22" fmla="*/ 27 w 357"/>
              <a:gd name="T23" fmla="*/ 101 h 357"/>
              <a:gd name="T24" fmla="*/ 65 w 357"/>
              <a:gd name="T25" fmla="*/ 141 h 357"/>
              <a:gd name="T26" fmla="*/ 41 w 357"/>
              <a:gd name="T27" fmla="*/ 149 h 357"/>
              <a:gd name="T28" fmla="*/ 50 w 357"/>
              <a:gd name="T29" fmla="*/ 166 h 357"/>
              <a:gd name="T30" fmla="*/ 8 w 357"/>
              <a:gd name="T31" fmla="*/ 187 h 357"/>
              <a:gd name="T32" fmla="*/ 62 w 357"/>
              <a:gd name="T33" fmla="*/ 202 h 357"/>
              <a:gd name="T34" fmla="*/ 45 w 357"/>
              <a:gd name="T35" fmla="*/ 222 h 357"/>
              <a:gd name="T36" fmla="*/ 61 w 357"/>
              <a:gd name="T37" fmla="*/ 232 h 357"/>
              <a:gd name="T38" fmla="*/ 35 w 357"/>
              <a:gd name="T39" fmla="*/ 271 h 357"/>
              <a:gd name="T40" fmla="*/ 89 w 357"/>
              <a:gd name="T41" fmla="*/ 258 h 357"/>
              <a:gd name="T42" fmla="*/ 84 w 357"/>
              <a:gd name="T43" fmla="*/ 283 h 357"/>
              <a:gd name="T44" fmla="*/ 103 w 357"/>
              <a:gd name="T45" fmla="*/ 284 h 357"/>
              <a:gd name="T46" fmla="*/ 101 w 357"/>
              <a:gd name="T47" fmla="*/ 330 h 357"/>
              <a:gd name="T48" fmla="*/ 141 w 357"/>
              <a:gd name="T49" fmla="*/ 292 h 357"/>
              <a:gd name="T50" fmla="*/ 149 w 357"/>
              <a:gd name="T51" fmla="*/ 316 h 357"/>
              <a:gd name="T52" fmla="*/ 166 w 357"/>
              <a:gd name="T53" fmla="*/ 308 h 357"/>
              <a:gd name="T54" fmla="*/ 187 w 357"/>
              <a:gd name="T55" fmla="*/ 349 h 357"/>
              <a:gd name="T56" fmla="*/ 202 w 357"/>
              <a:gd name="T57" fmla="*/ 295 h 357"/>
              <a:gd name="T58" fmla="*/ 222 w 357"/>
              <a:gd name="T59" fmla="*/ 312 h 357"/>
              <a:gd name="T60" fmla="*/ 232 w 357"/>
              <a:gd name="T61" fmla="*/ 296 h 357"/>
              <a:gd name="T62" fmla="*/ 271 w 357"/>
              <a:gd name="T63" fmla="*/ 322 h 357"/>
              <a:gd name="T64" fmla="*/ 258 w 357"/>
              <a:gd name="T65" fmla="*/ 268 h 357"/>
              <a:gd name="T66" fmla="*/ 283 w 357"/>
              <a:gd name="T67" fmla="*/ 273 h 357"/>
              <a:gd name="T68" fmla="*/ 284 w 357"/>
              <a:gd name="T69" fmla="*/ 254 h 357"/>
              <a:gd name="T70" fmla="*/ 330 w 357"/>
              <a:gd name="T71" fmla="*/ 257 h 357"/>
              <a:gd name="T72" fmla="*/ 292 w 357"/>
              <a:gd name="T73" fmla="*/ 216 h 357"/>
              <a:gd name="T74" fmla="*/ 316 w 357"/>
              <a:gd name="T75" fmla="*/ 208 h 357"/>
              <a:gd name="T76" fmla="*/ 308 w 357"/>
              <a:gd name="T77" fmla="*/ 191 h 357"/>
              <a:gd name="T78" fmla="*/ 349 w 357"/>
              <a:gd name="T79" fmla="*/ 170 h 357"/>
              <a:gd name="T80" fmla="*/ 295 w 357"/>
              <a:gd name="T81" fmla="*/ 155 h 357"/>
              <a:gd name="T82" fmla="*/ 312 w 357"/>
              <a:gd name="T83" fmla="*/ 136 h 357"/>
              <a:gd name="T84" fmla="*/ 296 w 357"/>
              <a:gd name="T85" fmla="*/ 125 h 357"/>
              <a:gd name="T86" fmla="*/ 322 w 357"/>
              <a:gd name="T87" fmla="*/ 86 h 357"/>
              <a:gd name="T88" fmla="*/ 268 w 357"/>
              <a:gd name="T89" fmla="*/ 99 h 357"/>
              <a:gd name="T90" fmla="*/ 273 w 357"/>
              <a:gd name="T91" fmla="*/ 75 h 357"/>
              <a:gd name="T92" fmla="*/ 254 w 357"/>
              <a:gd name="T93" fmla="*/ 73 h 357"/>
              <a:gd name="T94" fmla="*/ 257 w 357"/>
              <a:gd name="T95" fmla="*/ 27 h 357"/>
              <a:gd name="T96" fmla="*/ 127 w 357"/>
              <a:gd name="T97" fmla="*/ 219 h 357"/>
              <a:gd name="T98" fmla="*/ 232 w 357"/>
              <a:gd name="T99" fmla="*/ 220 h 357"/>
              <a:gd name="T100" fmla="*/ 129 w 357"/>
              <a:gd name="T101" fmla="*/ 134 h 357"/>
              <a:gd name="T102" fmla="*/ 144 w 357"/>
              <a:gd name="T103" fmla="*/ 133 h 357"/>
              <a:gd name="T104" fmla="*/ 229 w 357"/>
              <a:gd name="T105" fmla="*/ 133 h 357"/>
              <a:gd name="T106" fmla="*/ 155 w 357"/>
              <a:gd name="T107" fmla="*/ 151 h 357"/>
              <a:gd name="T108" fmla="*/ 257 w 357"/>
              <a:gd name="T109" fmla="*/ 162 h 357"/>
              <a:gd name="T110" fmla="*/ 160 w 357"/>
              <a:gd name="T111" fmla="*/ 191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7" h="357">
                <a:moveTo>
                  <a:pt x="257" y="36"/>
                </a:moveTo>
                <a:cubicBezTo>
                  <a:pt x="250" y="45"/>
                  <a:pt x="241" y="54"/>
                  <a:pt x="232" y="61"/>
                </a:cubicBezTo>
                <a:cubicBezTo>
                  <a:pt x="228" y="64"/>
                  <a:pt x="222" y="67"/>
                  <a:pt x="217" y="70"/>
                </a:cubicBezTo>
                <a:cubicBezTo>
                  <a:pt x="217" y="68"/>
                  <a:pt x="217" y="67"/>
                  <a:pt x="216" y="65"/>
                </a:cubicBezTo>
                <a:cubicBezTo>
                  <a:pt x="215" y="61"/>
                  <a:pt x="215" y="55"/>
                  <a:pt x="215" y="50"/>
                </a:cubicBezTo>
                <a:cubicBezTo>
                  <a:pt x="218" y="50"/>
                  <a:pt x="221" y="48"/>
                  <a:pt x="222" y="45"/>
                </a:cubicBezTo>
                <a:cubicBezTo>
                  <a:pt x="223" y="41"/>
                  <a:pt x="220" y="37"/>
                  <a:pt x="217" y="36"/>
                </a:cubicBezTo>
                <a:cubicBezTo>
                  <a:pt x="213" y="36"/>
                  <a:pt x="209" y="38"/>
                  <a:pt x="208" y="41"/>
                </a:cubicBezTo>
                <a:cubicBezTo>
                  <a:pt x="207" y="44"/>
                  <a:pt x="209" y="47"/>
                  <a:pt x="211" y="49"/>
                </a:cubicBezTo>
                <a:cubicBezTo>
                  <a:pt x="209" y="54"/>
                  <a:pt x="206" y="58"/>
                  <a:pt x="202" y="62"/>
                </a:cubicBezTo>
                <a:cubicBezTo>
                  <a:pt x="202" y="63"/>
                  <a:pt x="201" y="64"/>
                  <a:pt x="199" y="65"/>
                </a:cubicBezTo>
                <a:cubicBezTo>
                  <a:pt x="196" y="60"/>
                  <a:pt x="193" y="55"/>
                  <a:pt x="191" y="50"/>
                </a:cubicBezTo>
                <a:cubicBezTo>
                  <a:pt x="186" y="39"/>
                  <a:pt x="183" y="28"/>
                  <a:pt x="182" y="16"/>
                </a:cubicBezTo>
                <a:cubicBezTo>
                  <a:pt x="185" y="14"/>
                  <a:pt x="187" y="12"/>
                  <a:pt x="187" y="8"/>
                </a:cubicBezTo>
                <a:cubicBezTo>
                  <a:pt x="187" y="4"/>
                  <a:pt x="183" y="0"/>
                  <a:pt x="179" y="0"/>
                </a:cubicBezTo>
                <a:cubicBezTo>
                  <a:pt x="174" y="0"/>
                  <a:pt x="170" y="4"/>
                  <a:pt x="170" y="8"/>
                </a:cubicBezTo>
                <a:cubicBezTo>
                  <a:pt x="170" y="12"/>
                  <a:pt x="172" y="14"/>
                  <a:pt x="175" y="16"/>
                </a:cubicBezTo>
                <a:cubicBezTo>
                  <a:pt x="174" y="28"/>
                  <a:pt x="171" y="39"/>
                  <a:pt x="166" y="50"/>
                </a:cubicBezTo>
                <a:cubicBezTo>
                  <a:pt x="164" y="55"/>
                  <a:pt x="161" y="60"/>
                  <a:pt x="158" y="65"/>
                </a:cubicBezTo>
                <a:cubicBezTo>
                  <a:pt x="157" y="64"/>
                  <a:pt x="156" y="63"/>
                  <a:pt x="155" y="62"/>
                </a:cubicBezTo>
                <a:cubicBezTo>
                  <a:pt x="151" y="58"/>
                  <a:pt x="149" y="54"/>
                  <a:pt x="146" y="49"/>
                </a:cubicBezTo>
                <a:cubicBezTo>
                  <a:pt x="149" y="47"/>
                  <a:pt x="150" y="44"/>
                  <a:pt x="149" y="41"/>
                </a:cubicBezTo>
                <a:cubicBezTo>
                  <a:pt x="148" y="38"/>
                  <a:pt x="144" y="36"/>
                  <a:pt x="141" y="36"/>
                </a:cubicBezTo>
                <a:cubicBezTo>
                  <a:pt x="137" y="37"/>
                  <a:pt x="135" y="41"/>
                  <a:pt x="136" y="45"/>
                </a:cubicBezTo>
                <a:cubicBezTo>
                  <a:pt x="136" y="48"/>
                  <a:pt x="139" y="50"/>
                  <a:pt x="142" y="50"/>
                </a:cubicBezTo>
                <a:cubicBezTo>
                  <a:pt x="142" y="55"/>
                  <a:pt x="142" y="61"/>
                  <a:pt x="141" y="65"/>
                </a:cubicBezTo>
                <a:cubicBezTo>
                  <a:pt x="141" y="67"/>
                  <a:pt x="140" y="68"/>
                  <a:pt x="140" y="70"/>
                </a:cubicBezTo>
                <a:cubicBezTo>
                  <a:pt x="135" y="67"/>
                  <a:pt x="130" y="64"/>
                  <a:pt x="125" y="61"/>
                </a:cubicBezTo>
                <a:cubicBezTo>
                  <a:pt x="116" y="54"/>
                  <a:pt x="107" y="45"/>
                  <a:pt x="100" y="36"/>
                </a:cubicBezTo>
                <a:cubicBezTo>
                  <a:pt x="102" y="33"/>
                  <a:pt x="102" y="30"/>
                  <a:pt x="101" y="27"/>
                </a:cubicBezTo>
                <a:cubicBezTo>
                  <a:pt x="98" y="23"/>
                  <a:pt x="93" y="22"/>
                  <a:pt x="89" y="24"/>
                </a:cubicBezTo>
                <a:cubicBezTo>
                  <a:pt x="85" y="26"/>
                  <a:pt x="84" y="31"/>
                  <a:pt x="86" y="35"/>
                </a:cubicBezTo>
                <a:cubicBezTo>
                  <a:pt x="88" y="38"/>
                  <a:pt x="91" y="40"/>
                  <a:pt x="94" y="39"/>
                </a:cubicBezTo>
                <a:cubicBezTo>
                  <a:pt x="99" y="50"/>
                  <a:pt x="102" y="62"/>
                  <a:pt x="103" y="73"/>
                </a:cubicBezTo>
                <a:cubicBezTo>
                  <a:pt x="104" y="79"/>
                  <a:pt x="104" y="85"/>
                  <a:pt x="104" y="91"/>
                </a:cubicBezTo>
                <a:cubicBezTo>
                  <a:pt x="102" y="90"/>
                  <a:pt x="101" y="90"/>
                  <a:pt x="99" y="89"/>
                </a:cubicBezTo>
                <a:cubicBezTo>
                  <a:pt x="95" y="88"/>
                  <a:pt x="90" y="85"/>
                  <a:pt x="86" y="82"/>
                </a:cubicBezTo>
                <a:cubicBezTo>
                  <a:pt x="87" y="80"/>
                  <a:pt x="86" y="77"/>
                  <a:pt x="84" y="75"/>
                </a:cubicBezTo>
                <a:cubicBezTo>
                  <a:pt x="82" y="72"/>
                  <a:pt x="77" y="72"/>
                  <a:pt x="75" y="75"/>
                </a:cubicBezTo>
                <a:cubicBezTo>
                  <a:pt x="72" y="77"/>
                  <a:pt x="72" y="82"/>
                  <a:pt x="75" y="84"/>
                </a:cubicBezTo>
                <a:cubicBezTo>
                  <a:pt x="77" y="86"/>
                  <a:pt x="80" y="87"/>
                  <a:pt x="82" y="86"/>
                </a:cubicBezTo>
                <a:cubicBezTo>
                  <a:pt x="85" y="90"/>
                  <a:pt x="88" y="95"/>
                  <a:pt x="89" y="99"/>
                </a:cubicBezTo>
                <a:cubicBezTo>
                  <a:pt x="90" y="101"/>
                  <a:pt x="90" y="102"/>
                  <a:pt x="91" y="104"/>
                </a:cubicBezTo>
                <a:cubicBezTo>
                  <a:pt x="85" y="104"/>
                  <a:pt x="79" y="104"/>
                  <a:pt x="73" y="103"/>
                </a:cubicBezTo>
                <a:cubicBezTo>
                  <a:pt x="62" y="102"/>
                  <a:pt x="50" y="99"/>
                  <a:pt x="39" y="94"/>
                </a:cubicBezTo>
                <a:cubicBezTo>
                  <a:pt x="40" y="91"/>
                  <a:pt x="38" y="88"/>
                  <a:pt x="35" y="86"/>
                </a:cubicBezTo>
                <a:cubicBezTo>
                  <a:pt x="31" y="84"/>
                  <a:pt x="26" y="85"/>
                  <a:pt x="24" y="89"/>
                </a:cubicBezTo>
                <a:cubicBezTo>
                  <a:pt x="22" y="93"/>
                  <a:pt x="23" y="98"/>
                  <a:pt x="27" y="101"/>
                </a:cubicBezTo>
                <a:cubicBezTo>
                  <a:pt x="30" y="102"/>
                  <a:pt x="33" y="102"/>
                  <a:pt x="36" y="100"/>
                </a:cubicBezTo>
                <a:cubicBezTo>
                  <a:pt x="45" y="107"/>
                  <a:pt x="54" y="116"/>
                  <a:pt x="61" y="125"/>
                </a:cubicBezTo>
                <a:cubicBezTo>
                  <a:pt x="64" y="130"/>
                  <a:pt x="67" y="135"/>
                  <a:pt x="70" y="140"/>
                </a:cubicBezTo>
                <a:cubicBezTo>
                  <a:pt x="68" y="140"/>
                  <a:pt x="67" y="141"/>
                  <a:pt x="65" y="141"/>
                </a:cubicBezTo>
                <a:cubicBezTo>
                  <a:pt x="61" y="142"/>
                  <a:pt x="55" y="142"/>
                  <a:pt x="50" y="142"/>
                </a:cubicBezTo>
                <a:cubicBezTo>
                  <a:pt x="50" y="139"/>
                  <a:pt x="48" y="136"/>
                  <a:pt x="45" y="136"/>
                </a:cubicBezTo>
                <a:cubicBezTo>
                  <a:pt x="41" y="135"/>
                  <a:pt x="37" y="137"/>
                  <a:pt x="36" y="141"/>
                </a:cubicBezTo>
                <a:cubicBezTo>
                  <a:pt x="35" y="144"/>
                  <a:pt x="38" y="148"/>
                  <a:pt x="41" y="149"/>
                </a:cubicBezTo>
                <a:cubicBezTo>
                  <a:pt x="44" y="150"/>
                  <a:pt x="47" y="149"/>
                  <a:pt x="49" y="146"/>
                </a:cubicBezTo>
                <a:cubicBezTo>
                  <a:pt x="54" y="149"/>
                  <a:pt x="58" y="151"/>
                  <a:pt x="62" y="155"/>
                </a:cubicBezTo>
                <a:cubicBezTo>
                  <a:pt x="63" y="156"/>
                  <a:pt x="64" y="157"/>
                  <a:pt x="65" y="158"/>
                </a:cubicBezTo>
                <a:cubicBezTo>
                  <a:pt x="60" y="161"/>
                  <a:pt x="55" y="164"/>
                  <a:pt x="50" y="166"/>
                </a:cubicBezTo>
                <a:cubicBezTo>
                  <a:pt x="39" y="171"/>
                  <a:pt x="28" y="174"/>
                  <a:pt x="16" y="175"/>
                </a:cubicBezTo>
                <a:cubicBezTo>
                  <a:pt x="14" y="172"/>
                  <a:pt x="12" y="170"/>
                  <a:pt x="8" y="170"/>
                </a:cubicBezTo>
                <a:cubicBezTo>
                  <a:pt x="4" y="170"/>
                  <a:pt x="0" y="174"/>
                  <a:pt x="0" y="179"/>
                </a:cubicBezTo>
                <a:cubicBezTo>
                  <a:pt x="0" y="183"/>
                  <a:pt x="4" y="187"/>
                  <a:pt x="8" y="187"/>
                </a:cubicBezTo>
                <a:cubicBezTo>
                  <a:pt x="12" y="187"/>
                  <a:pt x="14" y="185"/>
                  <a:pt x="16" y="182"/>
                </a:cubicBezTo>
                <a:cubicBezTo>
                  <a:pt x="28" y="183"/>
                  <a:pt x="39" y="186"/>
                  <a:pt x="50" y="191"/>
                </a:cubicBezTo>
                <a:cubicBezTo>
                  <a:pt x="55" y="193"/>
                  <a:pt x="60" y="196"/>
                  <a:pt x="65" y="199"/>
                </a:cubicBezTo>
                <a:cubicBezTo>
                  <a:pt x="64" y="201"/>
                  <a:pt x="63" y="202"/>
                  <a:pt x="62" y="202"/>
                </a:cubicBezTo>
                <a:cubicBezTo>
                  <a:pt x="58" y="206"/>
                  <a:pt x="54" y="209"/>
                  <a:pt x="49" y="211"/>
                </a:cubicBezTo>
                <a:cubicBezTo>
                  <a:pt x="47" y="209"/>
                  <a:pt x="44" y="207"/>
                  <a:pt x="41" y="208"/>
                </a:cubicBezTo>
                <a:cubicBezTo>
                  <a:pt x="38" y="209"/>
                  <a:pt x="35" y="213"/>
                  <a:pt x="36" y="217"/>
                </a:cubicBezTo>
                <a:cubicBezTo>
                  <a:pt x="37" y="220"/>
                  <a:pt x="41" y="223"/>
                  <a:pt x="45" y="222"/>
                </a:cubicBezTo>
                <a:cubicBezTo>
                  <a:pt x="48" y="221"/>
                  <a:pt x="50" y="218"/>
                  <a:pt x="50" y="215"/>
                </a:cubicBezTo>
                <a:cubicBezTo>
                  <a:pt x="55" y="215"/>
                  <a:pt x="61" y="215"/>
                  <a:pt x="65" y="216"/>
                </a:cubicBezTo>
                <a:cubicBezTo>
                  <a:pt x="67" y="217"/>
                  <a:pt x="68" y="217"/>
                  <a:pt x="70" y="217"/>
                </a:cubicBezTo>
                <a:cubicBezTo>
                  <a:pt x="67" y="222"/>
                  <a:pt x="64" y="228"/>
                  <a:pt x="61" y="232"/>
                </a:cubicBezTo>
                <a:cubicBezTo>
                  <a:pt x="54" y="241"/>
                  <a:pt x="45" y="250"/>
                  <a:pt x="36" y="257"/>
                </a:cubicBezTo>
                <a:cubicBezTo>
                  <a:pt x="33" y="255"/>
                  <a:pt x="30" y="255"/>
                  <a:pt x="27" y="257"/>
                </a:cubicBezTo>
                <a:cubicBezTo>
                  <a:pt x="23" y="259"/>
                  <a:pt x="22" y="264"/>
                  <a:pt x="24" y="268"/>
                </a:cubicBezTo>
                <a:cubicBezTo>
                  <a:pt x="26" y="272"/>
                  <a:pt x="31" y="273"/>
                  <a:pt x="35" y="271"/>
                </a:cubicBezTo>
                <a:cubicBezTo>
                  <a:pt x="38" y="269"/>
                  <a:pt x="40" y="266"/>
                  <a:pt x="39" y="263"/>
                </a:cubicBezTo>
                <a:cubicBezTo>
                  <a:pt x="50" y="258"/>
                  <a:pt x="62" y="255"/>
                  <a:pt x="73" y="254"/>
                </a:cubicBezTo>
                <a:cubicBezTo>
                  <a:pt x="79" y="253"/>
                  <a:pt x="85" y="253"/>
                  <a:pt x="91" y="254"/>
                </a:cubicBezTo>
                <a:cubicBezTo>
                  <a:pt x="90" y="255"/>
                  <a:pt x="90" y="256"/>
                  <a:pt x="89" y="258"/>
                </a:cubicBezTo>
                <a:cubicBezTo>
                  <a:pt x="88" y="262"/>
                  <a:pt x="85" y="267"/>
                  <a:pt x="82" y="271"/>
                </a:cubicBezTo>
                <a:cubicBezTo>
                  <a:pt x="80" y="270"/>
                  <a:pt x="77" y="271"/>
                  <a:pt x="75" y="273"/>
                </a:cubicBezTo>
                <a:cubicBezTo>
                  <a:pt x="72" y="276"/>
                  <a:pt x="72" y="280"/>
                  <a:pt x="75" y="283"/>
                </a:cubicBezTo>
                <a:cubicBezTo>
                  <a:pt x="77" y="285"/>
                  <a:pt x="82" y="285"/>
                  <a:pt x="84" y="283"/>
                </a:cubicBezTo>
                <a:cubicBezTo>
                  <a:pt x="86" y="280"/>
                  <a:pt x="87" y="277"/>
                  <a:pt x="86" y="275"/>
                </a:cubicBezTo>
                <a:cubicBezTo>
                  <a:pt x="90" y="272"/>
                  <a:pt x="95" y="269"/>
                  <a:pt x="99" y="268"/>
                </a:cubicBezTo>
                <a:cubicBezTo>
                  <a:pt x="101" y="267"/>
                  <a:pt x="102" y="267"/>
                  <a:pt x="104" y="267"/>
                </a:cubicBezTo>
                <a:cubicBezTo>
                  <a:pt x="104" y="272"/>
                  <a:pt x="104" y="278"/>
                  <a:pt x="103" y="284"/>
                </a:cubicBezTo>
                <a:cubicBezTo>
                  <a:pt x="102" y="295"/>
                  <a:pt x="99" y="307"/>
                  <a:pt x="94" y="318"/>
                </a:cubicBezTo>
                <a:cubicBezTo>
                  <a:pt x="91" y="318"/>
                  <a:pt x="88" y="319"/>
                  <a:pt x="86" y="322"/>
                </a:cubicBezTo>
                <a:cubicBezTo>
                  <a:pt x="84" y="326"/>
                  <a:pt x="85" y="331"/>
                  <a:pt x="89" y="333"/>
                </a:cubicBezTo>
                <a:cubicBezTo>
                  <a:pt x="93" y="336"/>
                  <a:pt x="98" y="334"/>
                  <a:pt x="101" y="330"/>
                </a:cubicBezTo>
                <a:cubicBezTo>
                  <a:pt x="102" y="327"/>
                  <a:pt x="102" y="324"/>
                  <a:pt x="100" y="321"/>
                </a:cubicBezTo>
                <a:cubicBezTo>
                  <a:pt x="107" y="312"/>
                  <a:pt x="116" y="303"/>
                  <a:pt x="125" y="296"/>
                </a:cubicBezTo>
                <a:cubicBezTo>
                  <a:pt x="130" y="293"/>
                  <a:pt x="135" y="290"/>
                  <a:pt x="140" y="288"/>
                </a:cubicBezTo>
                <a:cubicBezTo>
                  <a:pt x="140" y="289"/>
                  <a:pt x="141" y="290"/>
                  <a:pt x="141" y="292"/>
                </a:cubicBezTo>
                <a:cubicBezTo>
                  <a:pt x="142" y="297"/>
                  <a:pt x="142" y="302"/>
                  <a:pt x="142" y="307"/>
                </a:cubicBezTo>
                <a:cubicBezTo>
                  <a:pt x="139" y="307"/>
                  <a:pt x="136" y="309"/>
                  <a:pt x="136" y="312"/>
                </a:cubicBezTo>
                <a:cubicBezTo>
                  <a:pt x="135" y="316"/>
                  <a:pt x="137" y="320"/>
                  <a:pt x="141" y="321"/>
                </a:cubicBezTo>
                <a:cubicBezTo>
                  <a:pt x="144" y="322"/>
                  <a:pt x="148" y="319"/>
                  <a:pt x="149" y="316"/>
                </a:cubicBezTo>
                <a:cubicBezTo>
                  <a:pt x="150" y="313"/>
                  <a:pt x="149" y="310"/>
                  <a:pt x="146" y="308"/>
                </a:cubicBezTo>
                <a:cubicBezTo>
                  <a:pt x="149" y="304"/>
                  <a:pt x="151" y="299"/>
                  <a:pt x="155" y="295"/>
                </a:cubicBezTo>
                <a:cubicBezTo>
                  <a:pt x="156" y="294"/>
                  <a:pt x="157" y="293"/>
                  <a:pt x="158" y="292"/>
                </a:cubicBezTo>
                <a:cubicBezTo>
                  <a:pt x="161" y="297"/>
                  <a:pt x="164" y="302"/>
                  <a:pt x="166" y="308"/>
                </a:cubicBezTo>
                <a:cubicBezTo>
                  <a:pt x="171" y="318"/>
                  <a:pt x="174" y="330"/>
                  <a:pt x="175" y="341"/>
                </a:cubicBezTo>
                <a:cubicBezTo>
                  <a:pt x="172" y="343"/>
                  <a:pt x="170" y="346"/>
                  <a:pt x="170" y="349"/>
                </a:cubicBezTo>
                <a:cubicBezTo>
                  <a:pt x="170" y="354"/>
                  <a:pt x="174" y="357"/>
                  <a:pt x="179" y="357"/>
                </a:cubicBezTo>
                <a:cubicBezTo>
                  <a:pt x="183" y="357"/>
                  <a:pt x="187" y="354"/>
                  <a:pt x="187" y="349"/>
                </a:cubicBezTo>
                <a:cubicBezTo>
                  <a:pt x="187" y="346"/>
                  <a:pt x="185" y="343"/>
                  <a:pt x="182" y="341"/>
                </a:cubicBezTo>
                <a:cubicBezTo>
                  <a:pt x="183" y="330"/>
                  <a:pt x="186" y="318"/>
                  <a:pt x="191" y="308"/>
                </a:cubicBezTo>
                <a:cubicBezTo>
                  <a:pt x="193" y="302"/>
                  <a:pt x="196" y="297"/>
                  <a:pt x="199" y="292"/>
                </a:cubicBezTo>
                <a:cubicBezTo>
                  <a:pt x="201" y="293"/>
                  <a:pt x="202" y="294"/>
                  <a:pt x="202" y="295"/>
                </a:cubicBezTo>
                <a:cubicBezTo>
                  <a:pt x="206" y="299"/>
                  <a:pt x="209" y="304"/>
                  <a:pt x="211" y="308"/>
                </a:cubicBezTo>
                <a:cubicBezTo>
                  <a:pt x="209" y="310"/>
                  <a:pt x="207" y="313"/>
                  <a:pt x="208" y="316"/>
                </a:cubicBezTo>
                <a:cubicBezTo>
                  <a:pt x="209" y="319"/>
                  <a:pt x="213" y="322"/>
                  <a:pt x="217" y="321"/>
                </a:cubicBezTo>
                <a:cubicBezTo>
                  <a:pt x="220" y="320"/>
                  <a:pt x="223" y="316"/>
                  <a:pt x="222" y="312"/>
                </a:cubicBezTo>
                <a:cubicBezTo>
                  <a:pt x="221" y="309"/>
                  <a:pt x="218" y="307"/>
                  <a:pt x="215" y="307"/>
                </a:cubicBezTo>
                <a:cubicBezTo>
                  <a:pt x="215" y="302"/>
                  <a:pt x="215" y="297"/>
                  <a:pt x="216" y="292"/>
                </a:cubicBezTo>
                <a:cubicBezTo>
                  <a:pt x="217" y="290"/>
                  <a:pt x="217" y="289"/>
                  <a:pt x="217" y="288"/>
                </a:cubicBezTo>
                <a:cubicBezTo>
                  <a:pt x="222" y="290"/>
                  <a:pt x="228" y="293"/>
                  <a:pt x="232" y="296"/>
                </a:cubicBezTo>
                <a:cubicBezTo>
                  <a:pt x="241" y="303"/>
                  <a:pt x="250" y="312"/>
                  <a:pt x="257" y="321"/>
                </a:cubicBezTo>
                <a:cubicBezTo>
                  <a:pt x="255" y="324"/>
                  <a:pt x="255" y="327"/>
                  <a:pt x="257" y="330"/>
                </a:cubicBezTo>
                <a:cubicBezTo>
                  <a:pt x="259" y="334"/>
                  <a:pt x="264" y="336"/>
                  <a:pt x="268" y="333"/>
                </a:cubicBezTo>
                <a:cubicBezTo>
                  <a:pt x="272" y="331"/>
                  <a:pt x="273" y="326"/>
                  <a:pt x="271" y="322"/>
                </a:cubicBezTo>
                <a:cubicBezTo>
                  <a:pt x="269" y="319"/>
                  <a:pt x="266" y="318"/>
                  <a:pt x="263" y="318"/>
                </a:cubicBezTo>
                <a:cubicBezTo>
                  <a:pt x="258" y="307"/>
                  <a:pt x="255" y="295"/>
                  <a:pt x="254" y="284"/>
                </a:cubicBezTo>
                <a:cubicBezTo>
                  <a:pt x="253" y="278"/>
                  <a:pt x="253" y="272"/>
                  <a:pt x="254" y="267"/>
                </a:cubicBezTo>
                <a:cubicBezTo>
                  <a:pt x="255" y="267"/>
                  <a:pt x="256" y="267"/>
                  <a:pt x="258" y="268"/>
                </a:cubicBezTo>
                <a:cubicBezTo>
                  <a:pt x="262" y="269"/>
                  <a:pt x="267" y="272"/>
                  <a:pt x="271" y="275"/>
                </a:cubicBezTo>
                <a:cubicBezTo>
                  <a:pt x="270" y="277"/>
                  <a:pt x="271" y="281"/>
                  <a:pt x="273" y="283"/>
                </a:cubicBezTo>
                <a:cubicBezTo>
                  <a:pt x="276" y="285"/>
                  <a:pt x="280" y="285"/>
                  <a:pt x="283" y="283"/>
                </a:cubicBezTo>
                <a:cubicBezTo>
                  <a:pt x="285" y="280"/>
                  <a:pt x="285" y="276"/>
                  <a:pt x="283" y="273"/>
                </a:cubicBezTo>
                <a:cubicBezTo>
                  <a:pt x="280" y="271"/>
                  <a:pt x="277" y="270"/>
                  <a:pt x="275" y="271"/>
                </a:cubicBezTo>
                <a:cubicBezTo>
                  <a:pt x="272" y="267"/>
                  <a:pt x="269" y="262"/>
                  <a:pt x="268" y="258"/>
                </a:cubicBezTo>
                <a:cubicBezTo>
                  <a:pt x="267" y="256"/>
                  <a:pt x="267" y="255"/>
                  <a:pt x="267" y="254"/>
                </a:cubicBezTo>
                <a:cubicBezTo>
                  <a:pt x="272" y="253"/>
                  <a:pt x="278" y="253"/>
                  <a:pt x="284" y="254"/>
                </a:cubicBezTo>
                <a:cubicBezTo>
                  <a:pt x="295" y="255"/>
                  <a:pt x="307" y="258"/>
                  <a:pt x="318" y="263"/>
                </a:cubicBezTo>
                <a:cubicBezTo>
                  <a:pt x="318" y="266"/>
                  <a:pt x="319" y="269"/>
                  <a:pt x="322" y="271"/>
                </a:cubicBezTo>
                <a:cubicBezTo>
                  <a:pt x="326" y="273"/>
                  <a:pt x="331" y="272"/>
                  <a:pt x="333" y="268"/>
                </a:cubicBezTo>
                <a:cubicBezTo>
                  <a:pt x="336" y="264"/>
                  <a:pt x="334" y="259"/>
                  <a:pt x="330" y="257"/>
                </a:cubicBezTo>
                <a:cubicBezTo>
                  <a:pt x="327" y="255"/>
                  <a:pt x="324" y="255"/>
                  <a:pt x="321" y="257"/>
                </a:cubicBezTo>
                <a:cubicBezTo>
                  <a:pt x="312" y="250"/>
                  <a:pt x="303" y="242"/>
                  <a:pt x="296" y="232"/>
                </a:cubicBezTo>
                <a:cubicBezTo>
                  <a:pt x="293" y="228"/>
                  <a:pt x="290" y="223"/>
                  <a:pt x="288" y="217"/>
                </a:cubicBezTo>
                <a:cubicBezTo>
                  <a:pt x="289" y="217"/>
                  <a:pt x="290" y="217"/>
                  <a:pt x="292" y="216"/>
                </a:cubicBezTo>
                <a:cubicBezTo>
                  <a:pt x="297" y="215"/>
                  <a:pt x="302" y="215"/>
                  <a:pt x="307" y="215"/>
                </a:cubicBezTo>
                <a:cubicBezTo>
                  <a:pt x="307" y="218"/>
                  <a:pt x="309" y="221"/>
                  <a:pt x="312" y="222"/>
                </a:cubicBezTo>
                <a:cubicBezTo>
                  <a:pt x="316" y="223"/>
                  <a:pt x="320" y="220"/>
                  <a:pt x="321" y="217"/>
                </a:cubicBezTo>
                <a:cubicBezTo>
                  <a:pt x="322" y="213"/>
                  <a:pt x="319" y="209"/>
                  <a:pt x="316" y="208"/>
                </a:cubicBezTo>
                <a:cubicBezTo>
                  <a:pt x="313" y="207"/>
                  <a:pt x="310" y="209"/>
                  <a:pt x="308" y="211"/>
                </a:cubicBezTo>
                <a:cubicBezTo>
                  <a:pt x="304" y="209"/>
                  <a:pt x="299" y="206"/>
                  <a:pt x="295" y="202"/>
                </a:cubicBezTo>
                <a:cubicBezTo>
                  <a:pt x="294" y="202"/>
                  <a:pt x="293" y="201"/>
                  <a:pt x="292" y="199"/>
                </a:cubicBezTo>
                <a:cubicBezTo>
                  <a:pt x="297" y="196"/>
                  <a:pt x="302" y="193"/>
                  <a:pt x="308" y="191"/>
                </a:cubicBezTo>
                <a:cubicBezTo>
                  <a:pt x="318" y="186"/>
                  <a:pt x="330" y="183"/>
                  <a:pt x="341" y="182"/>
                </a:cubicBezTo>
                <a:cubicBezTo>
                  <a:pt x="343" y="185"/>
                  <a:pt x="346" y="187"/>
                  <a:pt x="349" y="187"/>
                </a:cubicBezTo>
                <a:cubicBezTo>
                  <a:pt x="354" y="187"/>
                  <a:pt x="357" y="183"/>
                  <a:pt x="357" y="179"/>
                </a:cubicBezTo>
                <a:cubicBezTo>
                  <a:pt x="357" y="174"/>
                  <a:pt x="354" y="170"/>
                  <a:pt x="349" y="170"/>
                </a:cubicBezTo>
                <a:cubicBezTo>
                  <a:pt x="346" y="170"/>
                  <a:pt x="343" y="172"/>
                  <a:pt x="341" y="175"/>
                </a:cubicBezTo>
                <a:cubicBezTo>
                  <a:pt x="330" y="174"/>
                  <a:pt x="318" y="171"/>
                  <a:pt x="308" y="166"/>
                </a:cubicBezTo>
                <a:cubicBezTo>
                  <a:pt x="302" y="164"/>
                  <a:pt x="297" y="161"/>
                  <a:pt x="292" y="158"/>
                </a:cubicBezTo>
                <a:cubicBezTo>
                  <a:pt x="293" y="157"/>
                  <a:pt x="294" y="156"/>
                  <a:pt x="295" y="155"/>
                </a:cubicBezTo>
                <a:cubicBezTo>
                  <a:pt x="299" y="151"/>
                  <a:pt x="304" y="149"/>
                  <a:pt x="308" y="146"/>
                </a:cubicBezTo>
                <a:cubicBezTo>
                  <a:pt x="310" y="149"/>
                  <a:pt x="313" y="150"/>
                  <a:pt x="316" y="149"/>
                </a:cubicBezTo>
                <a:cubicBezTo>
                  <a:pt x="319" y="148"/>
                  <a:pt x="322" y="144"/>
                  <a:pt x="321" y="141"/>
                </a:cubicBezTo>
                <a:cubicBezTo>
                  <a:pt x="320" y="137"/>
                  <a:pt x="316" y="135"/>
                  <a:pt x="312" y="136"/>
                </a:cubicBezTo>
                <a:cubicBezTo>
                  <a:pt x="309" y="136"/>
                  <a:pt x="307" y="139"/>
                  <a:pt x="307" y="142"/>
                </a:cubicBezTo>
                <a:cubicBezTo>
                  <a:pt x="302" y="142"/>
                  <a:pt x="297" y="142"/>
                  <a:pt x="292" y="141"/>
                </a:cubicBezTo>
                <a:cubicBezTo>
                  <a:pt x="290" y="141"/>
                  <a:pt x="289" y="140"/>
                  <a:pt x="288" y="140"/>
                </a:cubicBezTo>
                <a:cubicBezTo>
                  <a:pt x="290" y="135"/>
                  <a:pt x="293" y="130"/>
                  <a:pt x="296" y="125"/>
                </a:cubicBezTo>
                <a:cubicBezTo>
                  <a:pt x="303" y="116"/>
                  <a:pt x="312" y="107"/>
                  <a:pt x="321" y="100"/>
                </a:cubicBezTo>
                <a:cubicBezTo>
                  <a:pt x="324" y="102"/>
                  <a:pt x="327" y="102"/>
                  <a:pt x="330" y="101"/>
                </a:cubicBezTo>
                <a:cubicBezTo>
                  <a:pt x="334" y="98"/>
                  <a:pt x="336" y="93"/>
                  <a:pt x="333" y="89"/>
                </a:cubicBezTo>
                <a:cubicBezTo>
                  <a:pt x="331" y="85"/>
                  <a:pt x="326" y="84"/>
                  <a:pt x="322" y="86"/>
                </a:cubicBezTo>
                <a:cubicBezTo>
                  <a:pt x="319" y="88"/>
                  <a:pt x="318" y="91"/>
                  <a:pt x="318" y="94"/>
                </a:cubicBezTo>
                <a:cubicBezTo>
                  <a:pt x="307" y="99"/>
                  <a:pt x="295" y="102"/>
                  <a:pt x="284" y="103"/>
                </a:cubicBezTo>
                <a:cubicBezTo>
                  <a:pt x="278" y="104"/>
                  <a:pt x="272" y="104"/>
                  <a:pt x="267" y="104"/>
                </a:cubicBezTo>
                <a:cubicBezTo>
                  <a:pt x="267" y="102"/>
                  <a:pt x="267" y="101"/>
                  <a:pt x="268" y="99"/>
                </a:cubicBezTo>
                <a:cubicBezTo>
                  <a:pt x="269" y="95"/>
                  <a:pt x="272" y="90"/>
                  <a:pt x="275" y="86"/>
                </a:cubicBezTo>
                <a:cubicBezTo>
                  <a:pt x="277" y="87"/>
                  <a:pt x="280" y="86"/>
                  <a:pt x="283" y="84"/>
                </a:cubicBezTo>
                <a:cubicBezTo>
                  <a:pt x="285" y="82"/>
                  <a:pt x="285" y="77"/>
                  <a:pt x="283" y="75"/>
                </a:cubicBezTo>
                <a:cubicBezTo>
                  <a:pt x="280" y="72"/>
                  <a:pt x="276" y="72"/>
                  <a:pt x="273" y="75"/>
                </a:cubicBezTo>
                <a:cubicBezTo>
                  <a:pt x="271" y="77"/>
                  <a:pt x="270" y="80"/>
                  <a:pt x="271" y="82"/>
                </a:cubicBezTo>
                <a:cubicBezTo>
                  <a:pt x="267" y="85"/>
                  <a:pt x="262" y="88"/>
                  <a:pt x="258" y="89"/>
                </a:cubicBezTo>
                <a:cubicBezTo>
                  <a:pt x="256" y="90"/>
                  <a:pt x="255" y="90"/>
                  <a:pt x="254" y="91"/>
                </a:cubicBezTo>
                <a:cubicBezTo>
                  <a:pt x="253" y="85"/>
                  <a:pt x="253" y="79"/>
                  <a:pt x="254" y="73"/>
                </a:cubicBezTo>
                <a:cubicBezTo>
                  <a:pt x="255" y="62"/>
                  <a:pt x="258" y="50"/>
                  <a:pt x="263" y="39"/>
                </a:cubicBezTo>
                <a:cubicBezTo>
                  <a:pt x="266" y="40"/>
                  <a:pt x="269" y="38"/>
                  <a:pt x="271" y="35"/>
                </a:cubicBezTo>
                <a:cubicBezTo>
                  <a:pt x="273" y="31"/>
                  <a:pt x="272" y="26"/>
                  <a:pt x="268" y="24"/>
                </a:cubicBezTo>
                <a:cubicBezTo>
                  <a:pt x="264" y="22"/>
                  <a:pt x="259" y="23"/>
                  <a:pt x="257" y="27"/>
                </a:cubicBezTo>
                <a:cubicBezTo>
                  <a:pt x="255" y="30"/>
                  <a:pt x="255" y="33"/>
                  <a:pt x="257" y="36"/>
                </a:cubicBezTo>
                <a:close/>
                <a:moveTo>
                  <a:pt x="126" y="220"/>
                </a:moveTo>
                <a:cubicBezTo>
                  <a:pt x="125" y="220"/>
                  <a:pt x="125" y="220"/>
                  <a:pt x="126" y="219"/>
                </a:cubicBezTo>
                <a:cubicBezTo>
                  <a:pt x="126" y="219"/>
                  <a:pt x="126" y="219"/>
                  <a:pt x="127" y="219"/>
                </a:cubicBezTo>
                <a:cubicBezTo>
                  <a:pt x="142" y="224"/>
                  <a:pt x="160" y="227"/>
                  <a:pt x="179" y="227"/>
                </a:cubicBezTo>
                <a:cubicBezTo>
                  <a:pt x="197" y="227"/>
                  <a:pt x="215" y="224"/>
                  <a:pt x="230" y="219"/>
                </a:cubicBezTo>
                <a:cubicBezTo>
                  <a:pt x="231" y="219"/>
                  <a:pt x="231" y="219"/>
                  <a:pt x="231" y="219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22" y="239"/>
                  <a:pt x="202" y="252"/>
                  <a:pt x="179" y="252"/>
                </a:cubicBezTo>
                <a:cubicBezTo>
                  <a:pt x="156" y="252"/>
                  <a:pt x="136" y="239"/>
                  <a:pt x="126" y="220"/>
                </a:cubicBezTo>
                <a:close/>
                <a:moveTo>
                  <a:pt x="144" y="133"/>
                </a:moveTo>
                <a:cubicBezTo>
                  <a:pt x="139" y="133"/>
                  <a:pt x="134" y="133"/>
                  <a:pt x="129" y="134"/>
                </a:cubicBezTo>
                <a:cubicBezTo>
                  <a:pt x="129" y="134"/>
                  <a:pt x="128" y="134"/>
                  <a:pt x="128" y="133"/>
                </a:cubicBezTo>
                <a:cubicBezTo>
                  <a:pt x="128" y="133"/>
                  <a:pt x="128" y="132"/>
                  <a:pt x="128" y="132"/>
                </a:cubicBezTo>
                <a:cubicBezTo>
                  <a:pt x="133" y="129"/>
                  <a:pt x="139" y="126"/>
                  <a:pt x="145" y="126"/>
                </a:cubicBezTo>
                <a:cubicBezTo>
                  <a:pt x="157" y="126"/>
                  <a:pt x="157" y="131"/>
                  <a:pt x="144" y="133"/>
                </a:cubicBezTo>
                <a:close/>
                <a:moveTo>
                  <a:pt x="213" y="133"/>
                </a:moveTo>
                <a:cubicBezTo>
                  <a:pt x="200" y="131"/>
                  <a:pt x="200" y="126"/>
                  <a:pt x="212" y="126"/>
                </a:cubicBezTo>
                <a:cubicBezTo>
                  <a:pt x="218" y="126"/>
                  <a:pt x="225" y="129"/>
                  <a:pt x="229" y="132"/>
                </a:cubicBezTo>
                <a:cubicBezTo>
                  <a:pt x="229" y="132"/>
                  <a:pt x="229" y="133"/>
                  <a:pt x="229" y="133"/>
                </a:cubicBezTo>
                <a:cubicBezTo>
                  <a:pt x="229" y="134"/>
                  <a:pt x="228" y="134"/>
                  <a:pt x="228" y="134"/>
                </a:cubicBezTo>
                <a:cubicBezTo>
                  <a:pt x="223" y="133"/>
                  <a:pt x="218" y="133"/>
                  <a:pt x="213" y="133"/>
                </a:cubicBezTo>
                <a:close/>
                <a:moveTo>
                  <a:pt x="135" y="149"/>
                </a:moveTo>
                <a:cubicBezTo>
                  <a:pt x="139" y="149"/>
                  <a:pt x="148" y="150"/>
                  <a:pt x="155" y="151"/>
                </a:cubicBezTo>
                <a:cubicBezTo>
                  <a:pt x="178" y="154"/>
                  <a:pt x="179" y="154"/>
                  <a:pt x="202" y="151"/>
                </a:cubicBezTo>
                <a:cubicBezTo>
                  <a:pt x="209" y="150"/>
                  <a:pt x="218" y="149"/>
                  <a:pt x="223" y="149"/>
                </a:cubicBezTo>
                <a:cubicBezTo>
                  <a:pt x="232" y="149"/>
                  <a:pt x="241" y="150"/>
                  <a:pt x="249" y="152"/>
                </a:cubicBezTo>
                <a:cubicBezTo>
                  <a:pt x="257" y="154"/>
                  <a:pt x="258" y="155"/>
                  <a:pt x="257" y="162"/>
                </a:cubicBezTo>
                <a:cubicBezTo>
                  <a:pt x="253" y="202"/>
                  <a:pt x="213" y="208"/>
                  <a:pt x="197" y="191"/>
                </a:cubicBezTo>
                <a:cubicBezTo>
                  <a:pt x="194" y="188"/>
                  <a:pt x="192" y="184"/>
                  <a:pt x="190" y="179"/>
                </a:cubicBezTo>
                <a:cubicBezTo>
                  <a:pt x="184" y="162"/>
                  <a:pt x="173" y="162"/>
                  <a:pt x="167" y="179"/>
                </a:cubicBezTo>
                <a:cubicBezTo>
                  <a:pt x="165" y="184"/>
                  <a:pt x="163" y="188"/>
                  <a:pt x="160" y="191"/>
                </a:cubicBezTo>
                <a:cubicBezTo>
                  <a:pt x="145" y="208"/>
                  <a:pt x="104" y="202"/>
                  <a:pt x="100" y="162"/>
                </a:cubicBezTo>
                <a:cubicBezTo>
                  <a:pt x="99" y="155"/>
                  <a:pt x="100" y="154"/>
                  <a:pt x="108" y="152"/>
                </a:cubicBezTo>
                <a:cubicBezTo>
                  <a:pt x="117" y="150"/>
                  <a:pt x="125" y="149"/>
                  <a:pt x="135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 sz="1800">
              <a:solidFill>
                <a:srgbClr val="FFC000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855361" y="4381101"/>
            <a:ext cx="5148029" cy="645169"/>
            <a:chOff x="3655454" y="-1"/>
            <a:chExt cx="4881094" cy="611749"/>
          </a:xfrm>
        </p:grpSpPr>
        <p:sp>
          <p:nvSpPr>
            <p:cNvPr id="10" name="任意多边形 9"/>
            <p:cNvSpPr/>
            <p:nvPr/>
          </p:nvSpPr>
          <p:spPr>
            <a:xfrm rot="16200000">
              <a:off x="7857186" y="-67613"/>
              <a:ext cx="611748" cy="746974"/>
            </a:xfrm>
            <a:custGeom>
              <a:avLst/>
              <a:gdLst>
                <a:gd name="connsiteX0" fmla="*/ 0 w 2511380"/>
                <a:gd name="connsiteY0" fmla="*/ 0 h 746974"/>
                <a:gd name="connsiteX1" fmla="*/ 2511380 w 2511380"/>
                <a:gd name="connsiteY1" fmla="*/ 0 h 746974"/>
                <a:gd name="connsiteX2" fmla="*/ 2511380 w 2511380"/>
                <a:gd name="connsiteY2" fmla="*/ 373487 h 746974"/>
                <a:gd name="connsiteX3" fmla="*/ 2511380 w 2511380"/>
                <a:gd name="connsiteY3" fmla="*/ 746974 h 746974"/>
                <a:gd name="connsiteX4" fmla="*/ 0 w 2511380"/>
                <a:gd name="connsiteY4" fmla="*/ 476517 h 746974"/>
                <a:gd name="connsiteX5" fmla="*/ 0 w 2511380"/>
                <a:gd name="connsiteY5" fmla="*/ 373487 h 74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1380" h="746974">
                  <a:moveTo>
                    <a:pt x="0" y="0"/>
                  </a:moveTo>
                  <a:lnTo>
                    <a:pt x="2511380" y="0"/>
                  </a:lnTo>
                  <a:lnTo>
                    <a:pt x="2511380" y="373487"/>
                  </a:lnTo>
                  <a:lnTo>
                    <a:pt x="2511380" y="746974"/>
                  </a:lnTo>
                  <a:lnTo>
                    <a:pt x="0" y="476517"/>
                  </a:lnTo>
                  <a:lnTo>
                    <a:pt x="0" y="373487"/>
                  </a:lnTo>
                  <a:close/>
                </a:path>
              </a:pathLst>
            </a:custGeom>
            <a:solidFill>
              <a:srgbClr val="B11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6200000" flipH="1" flipV="1">
              <a:off x="3723066" y="-67613"/>
              <a:ext cx="611749" cy="746974"/>
            </a:xfrm>
            <a:custGeom>
              <a:avLst/>
              <a:gdLst>
                <a:gd name="connsiteX0" fmla="*/ 0 w 2511380"/>
                <a:gd name="connsiteY0" fmla="*/ 0 h 746974"/>
                <a:gd name="connsiteX1" fmla="*/ 2511380 w 2511380"/>
                <a:gd name="connsiteY1" fmla="*/ 0 h 746974"/>
                <a:gd name="connsiteX2" fmla="*/ 2511380 w 2511380"/>
                <a:gd name="connsiteY2" fmla="*/ 373487 h 746974"/>
                <a:gd name="connsiteX3" fmla="*/ 2511380 w 2511380"/>
                <a:gd name="connsiteY3" fmla="*/ 746974 h 746974"/>
                <a:gd name="connsiteX4" fmla="*/ 0 w 2511380"/>
                <a:gd name="connsiteY4" fmla="*/ 476517 h 746974"/>
                <a:gd name="connsiteX5" fmla="*/ 0 w 2511380"/>
                <a:gd name="connsiteY5" fmla="*/ 373487 h 74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1380" h="746974">
                  <a:moveTo>
                    <a:pt x="0" y="0"/>
                  </a:moveTo>
                  <a:lnTo>
                    <a:pt x="2511380" y="0"/>
                  </a:lnTo>
                  <a:lnTo>
                    <a:pt x="2511380" y="373487"/>
                  </a:lnTo>
                  <a:lnTo>
                    <a:pt x="2511380" y="746974"/>
                  </a:lnTo>
                  <a:lnTo>
                    <a:pt x="0" y="476517"/>
                  </a:lnTo>
                  <a:lnTo>
                    <a:pt x="0" y="373487"/>
                  </a:lnTo>
                  <a:close/>
                </a:path>
              </a:pathLst>
            </a:custGeom>
            <a:solidFill>
              <a:srgbClr val="B11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16200000" flipV="1">
              <a:off x="5790126" y="-2134673"/>
              <a:ext cx="611749" cy="4881094"/>
            </a:xfrm>
            <a:custGeom>
              <a:avLst/>
              <a:gdLst>
                <a:gd name="connsiteX0" fmla="*/ 611749 w 611749"/>
                <a:gd name="connsiteY0" fmla="*/ 746974 h 4881094"/>
                <a:gd name="connsiteX1" fmla="*/ 611749 w 611749"/>
                <a:gd name="connsiteY1" fmla="*/ 373487 h 4881094"/>
                <a:gd name="connsiteX2" fmla="*/ 611749 w 611749"/>
                <a:gd name="connsiteY2" fmla="*/ 270457 h 4881094"/>
                <a:gd name="connsiteX3" fmla="*/ 1 w 611749"/>
                <a:gd name="connsiteY3" fmla="*/ 0 h 4881094"/>
                <a:gd name="connsiteX4" fmla="*/ 1 w 611749"/>
                <a:gd name="connsiteY4" fmla="*/ 373487 h 4881094"/>
                <a:gd name="connsiteX5" fmla="*/ 1 w 611749"/>
                <a:gd name="connsiteY5" fmla="*/ 746974 h 4881094"/>
                <a:gd name="connsiteX6" fmla="*/ 611749 w 611749"/>
                <a:gd name="connsiteY6" fmla="*/ 4881094 h 4881094"/>
                <a:gd name="connsiteX7" fmla="*/ 611749 w 611749"/>
                <a:gd name="connsiteY7" fmla="*/ 4507607 h 4881094"/>
                <a:gd name="connsiteX8" fmla="*/ 611749 w 611749"/>
                <a:gd name="connsiteY8" fmla="*/ 4134120 h 4881094"/>
                <a:gd name="connsiteX9" fmla="*/ 611749 w 611749"/>
                <a:gd name="connsiteY9" fmla="*/ 4134120 h 4881094"/>
                <a:gd name="connsiteX10" fmla="*/ 611749 w 611749"/>
                <a:gd name="connsiteY10" fmla="*/ 746975 h 4881094"/>
                <a:gd name="connsiteX11" fmla="*/ 1 w 611749"/>
                <a:gd name="connsiteY11" fmla="*/ 746975 h 4881094"/>
                <a:gd name="connsiteX12" fmla="*/ 1 w 611749"/>
                <a:gd name="connsiteY12" fmla="*/ 4134120 h 4881094"/>
                <a:gd name="connsiteX13" fmla="*/ 0 w 611749"/>
                <a:gd name="connsiteY13" fmla="*/ 4134120 h 4881094"/>
                <a:gd name="connsiteX14" fmla="*/ 0 w 611749"/>
                <a:gd name="connsiteY14" fmla="*/ 4507607 h 4881094"/>
                <a:gd name="connsiteX15" fmla="*/ 0 w 611749"/>
                <a:gd name="connsiteY15" fmla="*/ 4610637 h 488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1749" h="4881094">
                  <a:moveTo>
                    <a:pt x="611749" y="746974"/>
                  </a:moveTo>
                  <a:lnTo>
                    <a:pt x="611749" y="373487"/>
                  </a:lnTo>
                  <a:lnTo>
                    <a:pt x="611749" y="270457"/>
                  </a:lnTo>
                  <a:lnTo>
                    <a:pt x="1" y="0"/>
                  </a:lnTo>
                  <a:lnTo>
                    <a:pt x="1" y="373487"/>
                  </a:lnTo>
                  <a:lnTo>
                    <a:pt x="1" y="746974"/>
                  </a:lnTo>
                  <a:close/>
                  <a:moveTo>
                    <a:pt x="611749" y="4881094"/>
                  </a:moveTo>
                  <a:lnTo>
                    <a:pt x="611749" y="4507607"/>
                  </a:lnTo>
                  <a:lnTo>
                    <a:pt x="611749" y="4134120"/>
                  </a:lnTo>
                  <a:lnTo>
                    <a:pt x="611749" y="4134120"/>
                  </a:lnTo>
                  <a:lnTo>
                    <a:pt x="611749" y="746975"/>
                  </a:lnTo>
                  <a:lnTo>
                    <a:pt x="1" y="746975"/>
                  </a:lnTo>
                  <a:lnTo>
                    <a:pt x="1" y="4134120"/>
                  </a:lnTo>
                  <a:lnTo>
                    <a:pt x="0" y="4134120"/>
                  </a:lnTo>
                  <a:lnTo>
                    <a:pt x="0" y="4507607"/>
                  </a:lnTo>
                  <a:lnTo>
                    <a:pt x="0" y="4610637"/>
                  </a:lnTo>
                  <a:close/>
                </a:path>
              </a:pathLst>
            </a:cu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72625" y="4396540"/>
            <a:ext cx="2714766" cy="615060"/>
          </a:xfrm>
        </p:spPr>
        <p:txBody>
          <a:bodyPr>
            <a:normAutofit/>
          </a:bodyPr>
          <a:lstStyle>
            <a:lvl1pPr>
              <a:defRPr sz="3375" b="0"/>
            </a:lvl1pPr>
          </a:lstStyle>
          <a:p>
            <a:r>
              <a:rPr lang="zh-CN" altLang="en-US" smtClean="0"/>
              <a:t>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C6E4-E08D-465C-B41C-16DA46250BCD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B2D-6A57-4181-8737-E5B811DA17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4" y="482177"/>
            <a:ext cx="4147281" cy="1687618"/>
          </a:xfrm>
        </p:spPr>
        <p:txBody>
          <a:bodyPr anchor="b"/>
          <a:lstStyle>
            <a:lvl1pPr algn="l">
              <a:defRPr sz="3375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466644" y="489770"/>
            <a:ext cx="6507844" cy="5698797"/>
          </a:xfrm>
        </p:spPr>
        <p:txBody>
          <a:bodyPr/>
          <a:lstStyle>
            <a:lvl1pPr marL="0" indent="0">
              <a:buNone/>
              <a:defRPr sz="3375"/>
            </a:lvl1pPr>
            <a:lvl2pPr marL="481965" indent="0">
              <a:buNone/>
              <a:defRPr sz="2955"/>
            </a:lvl2pPr>
            <a:lvl3pPr marL="964565" indent="0">
              <a:buNone/>
              <a:defRPr sz="2530"/>
            </a:lvl3pPr>
            <a:lvl4pPr marL="1446530" indent="0">
              <a:buNone/>
              <a:defRPr sz="2110"/>
            </a:lvl4pPr>
            <a:lvl5pPr marL="1928495" indent="0">
              <a:buNone/>
              <a:defRPr sz="2110"/>
            </a:lvl5pPr>
            <a:lvl6pPr marL="2411095" indent="0">
              <a:buNone/>
              <a:defRPr sz="2110"/>
            </a:lvl6pPr>
            <a:lvl7pPr marL="2893060" indent="0">
              <a:buNone/>
              <a:defRPr sz="2110"/>
            </a:lvl7pPr>
            <a:lvl8pPr marL="3375025" indent="0">
              <a:buNone/>
              <a:defRPr sz="2110"/>
            </a:lvl8pPr>
            <a:lvl9pPr marL="3857625" indent="0">
              <a:buNone/>
              <a:defRPr sz="211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5714" y="2169795"/>
            <a:ext cx="4147281" cy="4019814"/>
          </a:xfrm>
        </p:spPr>
        <p:txBody>
          <a:bodyPr>
            <a:normAutofit/>
          </a:bodyPr>
          <a:lstStyle>
            <a:lvl1pPr marL="0" indent="0">
              <a:spcBef>
                <a:spcPct val="0"/>
              </a:spcBef>
              <a:buNone/>
              <a:defRPr sz="2110"/>
            </a:lvl1pPr>
            <a:lvl2pPr marL="481965" indent="0">
              <a:buNone/>
              <a:defRPr sz="1475"/>
            </a:lvl2pPr>
            <a:lvl3pPr marL="964565" indent="0">
              <a:buNone/>
              <a:defRPr sz="1265"/>
            </a:lvl3pPr>
            <a:lvl4pPr marL="1446530" indent="0">
              <a:buNone/>
              <a:defRPr sz="1055"/>
            </a:lvl4pPr>
            <a:lvl5pPr marL="1928495" indent="0">
              <a:buNone/>
              <a:defRPr sz="1055"/>
            </a:lvl5pPr>
            <a:lvl6pPr marL="2411095" indent="0">
              <a:buNone/>
              <a:defRPr sz="1055"/>
            </a:lvl6pPr>
            <a:lvl7pPr marL="2893060" indent="0">
              <a:buNone/>
              <a:defRPr sz="1055"/>
            </a:lvl7pPr>
            <a:lvl8pPr marL="3375025" indent="0">
              <a:buNone/>
              <a:defRPr sz="1055"/>
            </a:lvl8pPr>
            <a:lvl9pPr marL="385762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C6E4-E08D-465C-B41C-16DA46250BCD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B2D-6A57-4181-8737-E5B811DA17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bg>
      <p:bgPr>
        <a:blipFill dpi="0" rotWithShape="1">
          <a:blip r:embed="rId2">
            <a:lum/>
          </a:blip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02043" y="786708"/>
            <a:ext cx="2772668" cy="5727699"/>
          </a:xfrm>
        </p:spPr>
        <p:txBody>
          <a:bodyPr vert="eaVert">
            <a:normAutofit/>
          </a:bodyPr>
          <a:lstStyle>
            <a:lvl1pPr algn="l">
              <a:defRPr sz="3375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84039" y="786708"/>
            <a:ext cx="8157270" cy="5727699"/>
          </a:xfrm>
        </p:spPr>
        <p:txBody>
          <a:bodyPr vert="eaVert"/>
          <a:lstStyle>
            <a:lvl1pPr marL="301625" indent="-301625">
              <a:buFont typeface="Arial" panose="020B0604020202020204" pitchFamily="34" charset="0"/>
              <a:buChar char="•"/>
              <a:defRPr sz="253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C6E4-E08D-465C-B41C-16DA46250BCD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B2D-6A57-4181-8737-E5B811DA17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1">
          <a:blip r:embed="rId2">
            <a:lum/>
          </a:blip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C6E4-E08D-465C-B41C-16DA46250BCD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B2D-6A57-4181-8737-E5B811DA17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591034" y="761332"/>
            <a:ext cx="11852485" cy="5553843"/>
          </a:xfrm>
        </p:spPr>
        <p:txBody>
          <a:bodyPr/>
          <a:lstStyle>
            <a:lvl1pPr marL="301625" indent="-301625">
              <a:buFont typeface="Arial" panose="020B0604020202020204" pitchFamily="34" charset="0"/>
              <a:buChar char="•"/>
              <a:defRPr sz="253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706516" y="2729678"/>
            <a:ext cx="11445719" cy="948288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695" spc="6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706516" y="3760978"/>
            <a:ext cx="11445719" cy="1002936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53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06516" y="467448"/>
            <a:ext cx="11445719" cy="466108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06516" y="1004543"/>
            <a:ext cx="11445719" cy="5683301"/>
          </a:xfrm>
        </p:spPr>
        <p:txBody>
          <a:bodyPr vert="horz" lIns="101600" tIns="0" rIns="82550" bIns="0" rtlCol="0">
            <a:no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06567" y="4016800"/>
            <a:ext cx="11445719" cy="658980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795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06562" y="4758146"/>
            <a:ext cx="11445719" cy="113687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481965" indent="0">
              <a:buNone/>
              <a:defRPr sz="2110">
                <a:solidFill>
                  <a:schemeClr val="tx1">
                    <a:tint val="75000"/>
                  </a:schemeClr>
                </a:solidFill>
              </a:defRPr>
            </a:lvl2pPr>
            <a:lvl3pPr marL="9645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44653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4pPr>
            <a:lvl5pPr marL="19284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5pPr>
            <a:lvl6pPr marL="24110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6pPr>
            <a:lvl7pPr marL="289306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7pPr>
            <a:lvl8pPr marL="33750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8pPr>
            <a:lvl9pPr marL="38576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9" y="162529"/>
            <a:ext cx="11090672" cy="519937"/>
          </a:xfrm>
        </p:spPr>
        <p:txBody>
          <a:bodyPr>
            <a:noAutofit/>
          </a:bodyPr>
          <a:lstStyle>
            <a:lvl1pPr>
              <a:defRPr sz="2955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82466"/>
            <a:ext cx="12858750" cy="6550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06516" y="467448"/>
            <a:ext cx="11445719" cy="466108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706567" y="1004543"/>
            <a:ext cx="5572169" cy="5683301"/>
          </a:xfrm>
        </p:spPr>
        <p:txBody>
          <a:bodyPr vert="horz" lIns="101600" tIns="0" rIns="82550" bIns="0" rtlCol="0">
            <a:no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580066" y="1004543"/>
            <a:ext cx="5572169" cy="5683301"/>
          </a:xfrm>
        </p:spPr>
        <p:txBody>
          <a:bodyPr>
            <a:noAutofit/>
          </a:bodyPr>
          <a:lstStyle>
            <a:lvl1pPr>
              <a:defRPr sz="1685">
                <a:latin typeface="微软雅黑" panose="020B0503020204020204" charset="-122"/>
                <a:ea typeface="微软雅黑"/>
              </a:defRPr>
            </a:lvl1pPr>
            <a:lvl2pPr>
              <a:defRPr sz="1685">
                <a:latin typeface="微软雅黑" panose="020B0503020204020204" charset="-122"/>
                <a:ea typeface="微软雅黑"/>
              </a:defRPr>
            </a:lvl2pPr>
            <a:lvl3pPr>
              <a:defRPr sz="1685">
                <a:latin typeface="微软雅黑" panose="020B0503020204020204" charset="-122"/>
                <a:ea typeface="微软雅黑"/>
              </a:defRPr>
            </a:lvl3pPr>
            <a:lvl4pPr>
              <a:defRPr sz="1685">
                <a:latin typeface="微软雅黑" panose="020B0503020204020204" charset="-122"/>
                <a:ea typeface="微软雅黑"/>
              </a:defRPr>
            </a:lvl4pPr>
            <a:lvl5pPr>
              <a:defRPr sz="1685"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06516" y="467448"/>
            <a:ext cx="11445719" cy="466108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706567" y="1004543"/>
            <a:ext cx="5572169" cy="401817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11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706562" y="1483363"/>
            <a:ext cx="5572125" cy="5204336"/>
          </a:xfrm>
        </p:spPr>
        <p:txBody>
          <a:bodyPr vert="horz" lIns="101600" tIns="0" rIns="82550" bIns="0" rtlCol="0">
            <a:no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576768" y="1004543"/>
            <a:ext cx="5572169" cy="401817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11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576768" y="1483363"/>
            <a:ext cx="5572169" cy="5204336"/>
          </a:xfrm>
        </p:spPr>
        <p:txBody>
          <a:bodyPr vert="horz" lIns="101600" tIns="0" rIns="82550" bIns="0" rtlCol="0">
            <a:no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KSO_TEMPLATE" hidden="1"/>
          <p:cNvSpPr/>
          <p:nvPr>
            <p:custDataLst>
              <p:tags r:id="rId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KSO_TEMPLATE" hidden="1"/>
          <p:cNvSpPr/>
          <p:nvPr>
            <p:custDataLst>
              <p:tags r:id="rId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KSO_TEMPLATE" hidden="1"/>
          <p:cNvSpPr/>
          <p:nvPr>
            <p:custDataLst>
              <p:tags r:id="rId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06567" y="467448"/>
            <a:ext cx="11445719" cy="466108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706567" y="1004543"/>
            <a:ext cx="5572169" cy="5683301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580116" y="1004543"/>
            <a:ext cx="5572169" cy="5683301"/>
          </a:xfrm>
        </p:spPr>
        <p:txBody>
          <a:bodyPr vert="horz" lIns="101600" tIns="0" rIns="82550" bIns="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1149244" y="1004543"/>
            <a:ext cx="1002991" cy="5683301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706562" y="1004535"/>
            <a:ext cx="10365575" cy="5683301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706567" y="1004543"/>
            <a:ext cx="11445719" cy="56833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" name="KSO_TEMPLATE" hidden="1"/>
          <p:cNvSpPr/>
          <p:nvPr>
            <p:custDataLst>
              <p:tags r:id="rId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706516" y="2729678"/>
            <a:ext cx="11445719" cy="948288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695" b="1" i="0" u="none" strike="noStrike" kern="1200" cap="none" spc="6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KSO_TEMPLATE" hidden="1"/>
          <p:cNvSpPr/>
          <p:nvPr>
            <p:custDataLst>
              <p:tags r:id="rId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84039" y="1925358"/>
            <a:ext cx="11090672" cy="45890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904633C7-0C01-4672-8BF1-E8A9B0B93446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2021-2-23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68312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136624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202927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269230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335533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401835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470148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542478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12799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681111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747414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flipH="1">
            <a:off x="813717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flipH="1">
            <a:off x="880020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flipH="1">
            <a:off x="9463236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1014635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 flipH="1">
            <a:off x="1086966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flipH="1">
            <a:off x="1157287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12235904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 flipV="1">
            <a:off x="-442020" y="6528339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 flipH="1" flipV="1">
            <a:off x="-442020" y="5743665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 flipH="1" flipV="1">
            <a:off x="-442020" y="4956717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 flipH="1" flipV="1">
            <a:off x="-442020" y="4190998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flipH="1" flipV="1">
            <a:off x="-442020" y="340632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/>
        </p:nvCxnSpPr>
        <p:spPr>
          <a:xfrm flipH="1" flipV="1">
            <a:off x="-442020" y="261937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flipH="1" flipV="1">
            <a:off x="-442020" y="187488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 flipH="1" flipV="1">
            <a:off x="-442020" y="1090212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/>
        </p:nvCxnSpPr>
        <p:spPr>
          <a:xfrm flipH="1" flipV="1">
            <a:off x="-442020" y="30326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/>
        </p:nvGrpSpPr>
        <p:grpSpPr>
          <a:xfrm>
            <a:off x="10639194" y="6386146"/>
            <a:ext cx="844151" cy="681171"/>
            <a:chOff x="10087532" y="6055345"/>
            <a:chExt cx="800380" cy="645886"/>
          </a:xfrm>
        </p:grpSpPr>
        <p:sp>
          <p:nvSpPr>
            <p:cNvPr id="30" name="椭圆 29"/>
            <p:cNvSpPr/>
            <p:nvPr/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145315" y="6166446"/>
              <a:ext cx="533753" cy="10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3594882"/>
            <a:ext cx="9644063" cy="987328"/>
          </a:xfrm>
        </p:spPr>
        <p:txBody>
          <a:bodyPr anchor="b">
            <a:normAutofit/>
          </a:bodyPr>
          <a:lstStyle>
            <a:lvl1pPr algn="ctr">
              <a:defRPr sz="506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F85AC6E4-E08D-465C-B41C-16DA46250BCD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843EB2D-6A57-4181-8737-E5B811DA17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858750" cy="3938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0" y="393890"/>
            <a:ext cx="12858750" cy="632186"/>
          </a:xfrm>
          <a:custGeom>
            <a:avLst/>
            <a:gdLst>
              <a:gd name="connsiteX0" fmla="*/ 0 w 12192000"/>
              <a:gd name="connsiteY0" fmla="*/ 0 h 373487"/>
              <a:gd name="connsiteX1" fmla="*/ 12192000 w 12192000"/>
              <a:gd name="connsiteY1" fmla="*/ 0 h 373487"/>
              <a:gd name="connsiteX2" fmla="*/ 12192000 w 12192000"/>
              <a:gd name="connsiteY2" fmla="*/ 373487 h 373487"/>
              <a:gd name="connsiteX3" fmla="*/ 0 w 12192000"/>
              <a:gd name="connsiteY3" fmla="*/ 103030 h 373487"/>
              <a:gd name="connsiteX4" fmla="*/ 0 w 12192000"/>
              <a:gd name="connsiteY4" fmla="*/ 0 h 37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73487">
                <a:moveTo>
                  <a:pt x="0" y="0"/>
                </a:moveTo>
                <a:lnTo>
                  <a:pt x="12192000" y="0"/>
                </a:lnTo>
                <a:lnTo>
                  <a:pt x="12192000" y="373487"/>
                </a:lnTo>
                <a:lnTo>
                  <a:pt x="0" y="103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5596662" y="1971476"/>
            <a:ext cx="1665426" cy="1665335"/>
          </a:xfrm>
          <a:custGeom>
            <a:avLst/>
            <a:gdLst>
              <a:gd name="T0" fmla="*/ 216 w 357"/>
              <a:gd name="T1" fmla="*/ 65 h 357"/>
              <a:gd name="T2" fmla="*/ 208 w 357"/>
              <a:gd name="T3" fmla="*/ 41 h 357"/>
              <a:gd name="T4" fmla="*/ 191 w 357"/>
              <a:gd name="T5" fmla="*/ 50 h 357"/>
              <a:gd name="T6" fmla="*/ 170 w 357"/>
              <a:gd name="T7" fmla="*/ 8 h 357"/>
              <a:gd name="T8" fmla="*/ 155 w 357"/>
              <a:gd name="T9" fmla="*/ 62 h 357"/>
              <a:gd name="T10" fmla="*/ 136 w 357"/>
              <a:gd name="T11" fmla="*/ 45 h 357"/>
              <a:gd name="T12" fmla="*/ 125 w 357"/>
              <a:gd name="T13" fmla="*/ 61 h 357"/>
              <a:gd name="T14" fmla="*/ 86 w 357"/>
              <a:gd name="T15" fmla="*/ 35 h 357"/>
              <a:gd name="T16" fmla="*/ 99 w 357"/>
              <a:gd name="T17" fmla="*/ 89 h 357"/>
              <a:gd name="T18" fmla="*/ 75 w 357"/>
              <a:gd name="T19" fmla="*/ 84 h 357"/>
              <a:gd name="T20" fmla="*/ 73 w 357"/>
              <a:gd name="T21" fmla="*/ 103 h 357"/>
              <a:gd name="T22" fmla="*/ 27 w 357"/>
              <a:gd name="T23" fmla="*/ 101 h 357"/>
              <a:gd name="T24" fmla="*/ 65 w 357"/>
              <a:gd name="T25" fmla="*/ 141 h 357"/>
              <a:gd name="T26" fmla="*/ 41 w 357"/>
              <a:gd name="T27" fmla="*/ 149 h 357"/>
              <a:gd name="T28" fmla="*/ 50 w 357"/>
              <a:gd name="T29" fmla="*/ 166 h 357"/>
              <a:gd name="T30" fmla="*/ 8 w 357"/>
              <a:gd name="T31" fmla="*/ 187 h 357"/>
              <a:gd name="T32" fmla="*/ 62 w 357"/>
              <a:gd name="T33" fmla="*/ 202 h 357"/>
              <a:gd name="T34" fmla="*/ 45 w 357"/>
              <a:gd name="T35" fmla="*/ 222 h 357"/>
              <a:gd name="T36" fmla="*/ 61 w 357"/>
              <a:gd name="T37" fmla="*/ 232 h 357"/>
              <a:gd name="T38" fmla="*/ 35 w 357"/>
              <a:gd name="T39" fmla="*/ 271 h 357"/>
              <a:gd name="T40" fmla="*/ 89 w 357"/>
              <a:gd name="T41" fmla="*/ 258 h 357"/>
              <a:gd name="T42" fmla="*/ 84 w 357"/>
              <a:gd name="T43" fmla="*/ 283 h 357"/>
              <a:gd name="T44" fmla="*/ 103 w 357"/>
              <a:gd name="T45" fmla="*/ 284 h 357"/>
              <a:gd name="T46" fmla="*/ 101 w 357"/>
              <a:gd name="T47" fmla="*/ 330 h 357"/>
              <a:gd name="T48" fmla="*/ 141 w 357"/>
              <a:gd name="T49" fmla="*/ 292 h 357"/>
              <a:gd name="T50" fmla="*/ 149 w 357"/>
              <a:gd name="T51" fmla="*/ 316 h 357"/>
              <a:gd name="T52" fmla="*/ 166 w 357"/>
              <a:gd name="T53" fmla="*/ 308 h 357"/>
              <a:gd name="T54" fmla="*/ 187 w 357"/>
              <a:gd name="T55" fmla="*/ 349 h 357"/>
              <a:gd name="T56" fmla="*/ 202 w 357"/>
              <a:gd name="T57" fmla="*/ 295 h 357"/>
              <a:gd name="T58" fmla="*/ 222 w 357"/>
              <a:gd name="T59" fmla="*/ 312 h 357"/>
              <a:gd name="T60" fmla="*/ 232 w 357"/>
              <a:gd name="T61" fmla="*/ 296 h 357"/>
              <a:gd name="T62" fmla="*/ 271 w 357"/>
              <a:gd name="T63" fmla="*/ 322 h 357"/>
              <a:gd name="T64" fmla="*/ 258 w 357"/>
              <a:gd name="T65" fmla="*/ 268 h 357"/>
              <a:gd name="T66" fmla="*/ 283 w 357"/>
              <a:gd name="T67" fmla="*/ 273 h 357"/>
              <a:gd name="T68" fmla="*/ 284 w 357"/>
              <a:gd name="T69" fmla="*/ 254 h 357"/>
              <a:gd name="T70" fmla="*/ 330 w 357"/>
              <a:gd name="T71" fmla="*/ 257 h 357"/>
              <a:gd name="T72" fmla="*/ 292 w 357"/>
              <a:gd name="T73" fmla="*/ 216 h 357"/>
              <a:gd name="T74" fmla="*/ 316 w 357"/>
              <a:gd name="T75" fmla="*/ 208 h 357"/>
              <a:gd name="T76" fmla="*/ 308 w 357"/>
              <a:gd name="T77" fmla="*/ 191 h 357"/>
              <a:gd name="T78" fmla="*/ 349 w 357"/>
              <a:gd name="T79" fmla="*/ 170 h 357"/>
              <a:gd name="T80" fmla="*/ 295 w 357"/>
              <a:gd name="T81" fmla="*/ 155 h 357"/>
              <a:gd name="T82" fmla="*/ 312 w 357"/>
              <a:gd name="T83" fmla="*/ 136 h 357"/>
              <a:gd name="T84" fmla="*/ 296 w 357"/>
              <a:gd name="T85" fmla="*/ 125 h 357"/>
              <a:gd name="T86" fmla="*/ 322 w 357"/>
              <a:gd name="T87" fmla="*/ 86 h 357"/>
              <a:gd name="T88" fmla="*/ 268 w 357"/>
              <a:gd name="T89" fmla="*/ 99 h 357"/>
              <a:gd name="T90" fmla="*/ 273 w 357"/>
              <a:gd name="T91" fmla="*/ 75 h 357"/>
              <a:gd name="T92" fmla="*/ 254 w 357"/>
              <a:gd name="T93" fmla="*/ 73 h 357"/>
              <a:gd name="T94" fmla="*/ 257 w 357"/>
              <a:gd name="T95" fmla="*/ 27 h 357"/>
              <a:gd name="T96" fmla="*/ 127 w 357"/>
              <a:gd name="T97" fmla="*/ 219 h 357"/>
              <a:gd name="T98" fmla="*/ 232 w 357"/>
              <a:gd name="T99" fmla="*/ 220 h 357"/>
              <a:gd name="T100" fmla="*/ 129 w 357"/>
              <a:gd name="T101" fmla="*/ 134 h 357"/>
              <a:gd name="T102" fmla="*/ 144 w 357"/>
              <a:gd name="T103" fmla="*/ 133 h 357"/>
              <a:gd name="T104" fmla="*/ 229 w 357"/>
              <a:gd name="T105" fmla="*/ 133 h 357"/>
              <a:gd name="T106" fmla="*/ 155 w 357"/>
              <a:gd name="T107" fmla="*/ 151 h 357"/>
              <a:gd name="T108" fmla="*/ 257 w 357"/>
              <a:gd name="T109" fmla="*/ 162 h 357"/>
              <a:gd name="T110" fmla="*/ 160 w 357"/>
              <a:gd name="T111" fmla="*/ 191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7" h="357">
                <a:moveTo>
                  <a:pt x="257" y="36"/>
                </a:moveTo>
                <a:cubicBezTo>
                  <a:pt x="250" y="45"/>
                  <a:pt x="241" y="54"/>
                  <a:pt x="232" y="61"/>
                </a:cubicBezTo>
                <a:cubicBezTo>
                  <a:pt x="228" y="64"/>
                  <a:pt x="222" y="67"/>
                  <a:pt x="217" y="70"/>
                </a:cubicBezTo>
                <a:cubicBezTo>
                  <a:pt x="217" y="68"/>
                  <a:pt x="217" y="67"/>
                  <a:pt x="216" y="65"/>
                </a:cubicBezTo>
                <a:cubicBezTo>
                  <a:pt x="215" y="61"/>
                  <a:pt x="215" y="55"/>
                  <a:pt x="215" y="50"/>
                </a:cubicBezTo>
                <a:cubicBezTo>
                  <a:pt x="218" y="50"/>
                  <a:pt x="221" y="48"/>
                  <a:pt x="222" y="45"/>
                </a:cubicBezTo>
                <a:cubicBezTo>
                  <a:pt x="223" y="41"/>
                  <a:pt x="220" y="37"/>
                  <a:pt x="217" y="36"/>
                </a:cubicBezTo>
                <a:cubicBezTo>
                  <a:pt x="213" y="36"/>
                  <a:pt x="209" y="38"/>
                  <a:pt x="208" y="41"/>
                </a:cubicBezTo>
                <a:cubicBezTo>
                  <a:pt x="207" y="44"/>
                  <a:pt x="209" y="47"/>
                  <a:pt x="211" y="49"/>
                </a:cubicBezTo>
                <a:cubicBezTo>
                  <a:pt x="209" y="54"/>
                  <a:pt x="206" y="58"/>
                  <a:pt x="202" y="62"/>
                </a:cubicBezTo>
                <a:cubicBezTo>
                  <a:pt x="202" y="63"/>
                  <a:pt x="201" y="64"/>
                  <a:pt x="199" y="65"/>
                </a:cubicBezTo>
                <a:cubicBezTo>
                  <a:pt x="196" y="60"/>
                  <a:pt x="193" y="55"/>
                  <a:pt x="191" y="50"/>
                </a:cubicBezTo>
                <a:cubicBezTo>
                  <a:pt x="186" y="39"/>
                  <a:pt x="183" y="28"/>
                  <a:pt x="182" y="16"/>
                </a:cubicBezTo>
                <a:cubicBezTo>
                  <a:pt x="185" y="14"/>
                  <a:pt x="187" y="12"/>
                  <a:pt x="187" y="8"/>
                </a:cubicBezTo>
                <a:cubicBezTo>
                  <a:pt x="187" y="4"/>
                  <a:pt x="183" y="0"/>
                  <a:pt x="179" y="0"/>
                </a:cubicBezTo>
                <a:cubicBezTo>
                  <a:pt x="174" y="0"/>
                  <a:pt x="170" y="4"/>
                  <a:pt x="170" y="8"/>
                </a:cubicBezTo>
                <a:cubicBezTo>
                  <a:pt x="170" y="12"/>
                  <a:pt x="172" y="14"/>
                  <a:pt x="175" y="16"/>
                </a:cubicBezTo>
                <a:cubicBezTo>
                  <a:pt x="174" y="28"/>
                  <a:pt x="171" y="39"/>
                  <a:pt x="166" y="50"/>
                </a:cubicBezTo>
                <a:cubicBezTo>
                  <a:pt x="164" y="55"/>
                  <a:pt x="161" y="60"/>
                  <a:pt x="158" y="65"/>
                </a:cubicBezTo>
                <a:cubicBezTo>
                  <a:pt x="157" y="64"/>
                  <a:pt x="156" y="63"/>
                  <a:pt x="155" y="62"/>
                </a:cubicBezTo>
                <a:cubicBezTo>
                  <a:pt x="151" y="58"/>
                  <a:pt x="149" y="54"/>
                  <a:pt x="146" y="49"/>
                </a:cubicBezTo>
                <a:cubicBezTo>
                  <a:pt x="149" y="47"/>
                  <a:pt x="150" y="44"/>
                  <a:pt x="149" y="41"/>
                </a:cubicBezTo>
                <a:cubicBezTo>
                  <a:pt x="148" y="38"/>
                  <a:pt x="144" y="36"/>
                  <a:pt x="141" y="36"/>
                </a:cubicBezTo>
                <a:cubicBezTo>
                  <a:pt x="137" y="37"/>
                  <a:pt x="135" y="41"/>
                  <a:pt x="136" y="45"/>
                </a:cubicBezTo>
                <a:cubicBezTo>
                  <a:pt x="136" y="48"/>
                  <a:pt x="139" y="50"/>
                  <a:pt x="142" y="50"/>
                </a:cubicBezTo>
                <a:cubicBezTo>
                  <a:pt x="142" y="55"/>
                  <a:pt x="142" y="61"/>
                  <a:pt x="141" y="65"/>
                </a:cubicBezTo>
                <a:cubicBezTo>
                  <a:pt x="141" y="67"/>
                  <a:pt x="140" y="68"/>
                  <a:pt x="140" y="70"/>
                </a:cubicBezTo>
                <a:cubicBezTo>
                  <a:pt x="135" y="67"/>
                  <a:pt x="130" y="64"/>
                  <a:pt x="125" y="61"/>
                </a:cubicBezTo>
                <a:cubicBezTo>
                  <a:pt x="116" y="54"/>
                  <a:pt x="107" y="45"/>
                  <a:pt x="100" y="36"/>
                </a:cubicBezTo>
                <a:cubicBezTo>
                  <a:pt x="102" y="33"/>
                  <a:pt x="102" y="30"/>
                  <a:pt x="101" y="27"/>
                </a:cubicBezTo>
                <a:cubicBezTo>
                  <a:pt x="98" y="23"/>
                  <a:pt x="93" y="22"/>
                  <a:pt x="89" y="24"/>
                </a:cubicBezTo>
                <a:cubicBezTo>
                  <a:pt x="85" y="26"/>
                  <a:pt x="84" y="31"/>
                  <a:pt x="86" y="35"/>
                </a:cubicBezTo>
                <a:cubicBezTo>
                  <a:pt x="88" y="38"/>
                  <a:pt x="91" y="40"/>
                  <a:pt x="94" y="39"/>
                </a:cubicBezTo>
                <a:cubicBezTo>
                  <a:pt x="99" y="50"/>
                  <a:pt x="102" y="62"/>
                  <a:pt x="103" y="73"/>
                </a:cubicBezTo>
                <a:cubicBezTo>
                  <a:pt x="104" y="79"/>
                  <a:pt x="104" y="85"/>
                  <a:pt x="104" y="91"/>
                </a:cubicBezTo>
                <a:cubicBezTo>
                  <a:pt x="102" y="90"/>
                  <a:pt x="101" y="90"/>
                  <a:pt x="99" y="89"/>
                </a:cubicBezTo>
                <a:cubicBezTo>
                  <a:pt x="95" y="88"/>
                  <a:pt x="90" y="85"/>
                  <a:pt x="86" y="82"/>
                </a:cubicBezTo>
                <a:cubicBezTo>
                  <a:pt x="87" y="80"/>
                  <a:pt x="86" y="77"/>
                  <a:pt x="84" y="75"/>
                </a:cubicBezTo>
                <a:cubicBezTo>
                  <a:pt x="82" y="72"/>
                  <a:pt x="77" y="72"/>
                  <a:pt x="75" y="75"/>
                </a:cubicBezTo>
                <a:cubicBezTo>
                  <a:pt x="72" y="77"/>
                  <a:pt x="72" y="82"/>
                  <a:pt x="75" y="84"/>
                </a:cubicBezTo>
                <a:cubicBezTo>
                  <a:pt x="77" y="86"/>
                  <a:pt x="80" y="87"/>
                  <a:pt x="82" y="86"/>
                </a:cubicBezTo>
                <a:cubicBezTo>
                  <a:pt x="85" y="90"/>
                  <a:pt x="88" y="95"/>
                  <a:pt x="89" y="99"/>
                </a:cubicBezTo>
                <a:cubicBezTo>
                  <a:pt x="90" y="101"/>
                  <a:pt x="90" y="102"/>
                  <a:pt x="91" y="104"/>
                </a:cubicBezTo>
                <a:cubicBezTo>
                  <a:pt x="85" y="104"/>
                  <a:pt x="79" y="104"/>
                  <a:pt x="73" y="103"/>
                </a:cubicBezTo>
                <a:cubicBezTo>
                  <a:pt x="62" y="102"/>
                  <a:pt x="50" y="99"/>
                  <a:pt x="39" y="94"/>
                </a:cubicBezTo>
                <a:cubicBezTo>
                  <a:pt x="40" y="91"/>
                  <a:pt x="38" y="88"/>
                  <a:pt x="35" y="86"/>
                </a:cubicBezTo>
                <a:cubicBezTo>
                  <a:pt x="31" y="84"/>
                  <a:pt x="26" y="85"/>
                  <a:pt x="24" y="89"/>
                </a:cubicBezTo>
                <a:cubicBezTo>
                  <a:pt x="22" y="93"/>
                  <a:pt x="23" y="98"/>
                  <a:pt x="27" y="101"/>
                </a:cubicBezTo>
                <a:cubicBezTo>
                  <a:pt x="30" y="102"/>
                  <a:pt x="33" y="102"/>
                  <a:pt x="36" y="100"/>
                </a:cubicBezTo>
                <a:cubicBezTo>
                  <a:pt x="45" y="107"/>
                  <a:pt x="54" y="116"/>
                  <a:pt x="61" y="125"/>
                </a:cubicBezTo>
                <a:cubicBezTo>
                  <a:pt x="64" y="130"/>
                  <a:pt x="67" y="135"/>
                  <a:pt x="70" y="140"/>
                </a:cubicBezTo>
                <a:cubicBezTo>
                  <a:pt x="68" y="140"/>
                  <a:pt x="67" y="141"/>
                  <a:pt x="65" y="141"/>
                </a:cubicBezTo>
                <a:cubicBezTo>
                  <a:pt x="61" y="142"/>
                  <a:pt x="55" y="142"/>
                  <a:pt x="50" y="142"/>
                </a:cubicBezTo>
                <a:cubicBezTo>
                  <a:pt x="50" y="139"/>
                  <a:pt x="48" y="136"/>
                  <a:pt x="45" y="136"/>
                </a:cubicBezTo>
                <a:cubicBezTo>
                  <a:pt x="41" y="135"/>
                  <a:pt x="37" y="137"/>
                  <a:pt x="36" y="141"/>
                </a:cubicBezTo>
                <a:cubicBezTo>
                  <a:pt x="35" y="144"/>
                  <a:pt x="38" y="148"/>
                  <a:pt x="41" y="149"/>
                </a:cubicBezTo>
                <a:cubicBezTo>
                  <a:pt x="44" y="150"/>
                  <a:pt x="47" y="149"/>
                  <a:pt x="49" y="146"/>
                </a:cubicBezTo>
                <a:cubicBezTo>
                  <a:pt x="54" y="149"/>
                  <a:pt x="58" y="151"/>
                  <a:pt x="62" y="155"/>
                </a:cubicBezTo>
                <a:cubicBezTo>
                  <a:pt x="63" y="156"/>
                  <a:pt x="64" y="157"/>
                  <a:pt x="65" y="158"/>
                </a:cubicBezTo>
                <a:cubicBezTo>
                  <a:pt x="60" y="161"/>
                  <a:pt x="55" y="164"/>
                  <a:pt x="50" y="166"/>
                </a:cubicBezTo>
                <a:cubicBezTo>
                  <a:pt x="39" y="171"/>
                  <a:pt x="28" y="174"/>
                  <a:pt x="16" y="175"/>
                </a:cubicBezTo>
                <a:cubicBezTo>
                  <a:pt x="14" y="172"/>
                  <a:pt x="12" y="170"/>
                  <a:pt x="8" y="170"/>
                </a:cubicBezTo>
                <a:cubicBezTo>
                  <a:pt x="4" y="170"/>
                  <a:pt x="0" y="174"/>
                  <a:pt x="0" y="179"/>
                </a:cubicBezTo>
                <a:cubicBezTo>
                  <a:pt x="0" y="183"/>
                  <a:pt x="4" y="187"/>
                  <a:pt x="8" y="187"/>
                </a:cubicBezTo>
                <a:cubicBezTo>
                  <a:pt x="12" y="187"/>
                  <a:pt x="14" y="185"/>
                  <a:pt x="16" y="182"/>
                </a:cubicBezTo>
                <a:cubicBezTo>
                  <a:pt x="28" y="183"/>
                  <a:pt x="39" y="186"/>
                  <a:pt x="50" y="191"/>
                </a:cubicBezTo>
                <a:cubicBezTo>
                  <a:pt x="55" y="193"/>
                  <a:pt x="60" y="196"/>
                  <a:pt x="65" y="199"/>
                </a:cubicBezTo>
                <a:cubicBezTo>
                  <a:pt x="64" y="201"/>
                  <a:pt x="63" y="202"/>
                  <a:pt x="62" y="202"/>
                </a:cubicBezTo>
                <a:cubicBezTo>
                  <a:pt x="58" y="206"/>
                  <a:pt x="54" y="209"/>
                  <a:pt x="49" y="211"/>
                </a:cubicBezTo>
                <a:cubicBezTo>
                  <a:pt x="47" y="209"/>
                  <a:pt x="44" y="207"/>
                  <a:pt x="41" y="208"/>
                </a:cubicBezTo>
                <a:cubicBezTo>
                  <a:pt x="38" y="209"/>
                  <a:pt x="35" y="213"/>
                  <a:pt x="36" y="217"/>
                </a:cubicBezTo>
                <a:cubicBezTo>
                  <a:pt x="37" y="220"/>
                  <a:pt x="41" y="223"/>
                  <a:pt x="45" y="222"/>
                </a:cubicBezTo>
                <a:cubicBezTo>
                  <a:pt x="48" y="221"/>
                  <a:pt x="50" y="218"/>
                  <a:pt x="50" y="215"/>
                </a:cubicBezTo>
                <a:cubicBezTo>
                  <a:pt x="55" y="215"/>
                  <a:pt x="61" y="215"/>
                  <a:pt x="65" y="216"/>
                </a:cubicBezTo>
                <a:cubicBezTo>
                  <a:pt x="67" y="217"/>
                  <a:pt x="68" y="217"/>
                  <a:pt x="70" y="217"/>
                </a:cubicBezTo>
                <a:cubicBezTo>
                  <a:pt x="67" y="222"/>
                  <a:pt x="64" y="228"/>
                  <a:pt x="61" y="232"/>
                </a:cubicBezTo>
                <a:cubicBezTo>
                  <a:pt x="54" y="241"/>
                  <a:pt x="45" y="250"/>
                  <a:pt x="36" y="257"/>
                </a:cubicBezTo>
                <a:cubicBezTo>
                  <a:pt x="33" y="255"/>
                  <a:pt x="30" y="255"/>
                  <a:pt x="27" y="257"/>
                </a:cubicBezTo>
                <a:cubicBezTo>
                  <a:pt x="23" y="259"/>
                  <a:pt x="22" y="264"/>
                  <a:pt x="24" y="268"/>
                </a:cubicBezTo>
                <a:cubicBezTo>
                  <a:pt x="26" y="272"/>
                  <a:pt x="31" y="273"/>
                  <a:pt x="35" y="271"/>
                </a:cubicBezTo>
                <a:cubicBezTo>
                  <a:pt x="38" y="269"/>
                  <a:pt x="40" y="266"/>
                  <a:pt x="39" y="263"/>
                </a:cubicBezTo>
                <a:cubicBezTo>
                  <a:pt x="50" y="258"/>
                  <a:pt x="62" y="255"/>
                  <a:pt x="73" y="254"/>
                </a:cubicBezTo>
                <a:cubicBezTo>
                  <a:pt x="79" y="253"/>
                  <a:pt x="85" y="253"/>
                  <a:pt x="91" y="254"/>
                </a:cubicBezTo>
                <a:cubicBezTo>
                  <a:pt x="90" y="255"/>
                  <a:pt x="90" y="256"/>
                  <a:pt x="89" y="258"/>
                </a:cubicBezTo>
                <a:cubicBezTo>
                  <a:pt x="88" y="262"/>
                  <a:pt x="85" y="267"/>
                  <a:pt x="82" y="271"/>
                </a:cubicBezTo>
                <a:cubicBezTo>
                  <a:pt x="80" y="270"/>
                  <a:pt x="77" y="271"/>
                  <a:pt x="75" y="273"/>
                </a:cubicBezTo>
                <a:cubicBezTo>
                  <a:pt x="72" y="276"/>
                  <a:pt x="72" y="280"/>
                  <a:pt x="75" y="283"/>
                </a:cubicBezTo>
                <a:cubicBezTo>
                  <a:pt x="77" y="285"/>
                  <a:pt x="82" y="285"/>
                  <a:pt x="84" y="283"/>
                </a:cubicBezTo>
                <a:cubicBezTo>
                  <a:pt x="86" y="280"/>
                  <a:pt x="87" y="277"/>
                  <a:pt x="86" y="275"/>
                </a:cubicBezTo>
                <a:cubicBezTo>
                  <a:pt x="90" y="272"/>
                  <a:pt x="95" y="269"/>
                  <a:pt x="99" y="268"/>
                </a:cubicBezTo>
                <a:cubicBezTo>
                  <a:pt x="101" y="267"/>
                  <a:pt x="102" y="267"/>
                  <a:pt x="104" y="267"/>
                </a:cubicBezTo>
                <a:cubicBezTo>
                  <a:pt x="104" y="272"/>
                  <a:pt x="104" y="278"/>
                  <a:pt x="103" y="284"/>
                </a:cubicBezTo>
                <a:cubicBezTo>
                  <a:pt x="102" y="295"/>
                  <a:pt x="99" y="307"/>
                  <a:pt x="94" y="318"/>
                </a:cubicBezTo>
                <a:cubicBezTo>
                  <a:pt x="91" y="318"/>
                  <a:pt x="88" y="319"/>
                  <a:pt x="86" y="322"/>
                </a:cubicBezTo>
                <a:cubicBezTo>
                  <a:pt x="84" y="326"/>
                  <a:pt x="85" y="331"/>
                  <a:pt x="89" y="333"/>
                </a:cubicBezTo>
                <a:cubicBezTo>
                  <a:pt x="93" y="336"/>
                  <a:pt x="98" y="334"/>
                  <a:pt x="101" y="330"/>
                </a:cubicBezTo>
                <a:cubicBezTo>
                  <a:pt x="102" y="327"/>
                  <a:pt x="102" y="324"/>
                  <a:pt x="100" y="321"/>
                </a:cubicBezTo>
                <a:cubicBezTo>
                  <a:pt x="107" y="312"/>
                  <a:pt x="116" y="303"/>
                  <a:pt x="125" y="296"/>
                </a:cubicBezTo>
                <a:cubicBezTo>
                  <a:pt x="130" y="293"/>
                  <a:pt x="135" y="290"/>
                  <a:pt x="140" y="288"/>
                </a:cubicBezTo>
                <a:cubicBezTo>
                  <a:pt x="140" y="289"/>
                  <a:pt x="141" y="290"/>
                  <a:pt x="141" y="292"/>
                </a:cubicBezTo>
                <a:cubicBezTo>
                  <a:pt x="142" y="297"/>
                  <a:pt x="142" y="302"/>
                  <a:pt x="142" y="307"/>
                </a:cubicBezTo>
                <a:cubicBezTo>
                  <a:pt x="139" y="307"/>
                  <a:pt x="136" y="309"/>
                  <a:pt x="136" y="312"/>
                </a:cubicBezTo>
                <a:cubicBezTo>
                  <a:pt x="135" y="316"/>
                  <a:pt x="137" y="320"/>
                  <a:pt x="141" y="321"/>
                </a:cubicBezTo>
                <a:cubicBezTo>
                  <a:pt x="144" y="322"/>
                  <a:pt x="148" y="319"/>
                  <a:pt x="149" y="316"/>
                </a:cubicBezTo>
                <a:cubicBezTo>
                  <a:pt x="150" y="313"/>
                  <a:pt x="149" y="310"/>
                  <a:pt x="146" y="308"/>
                </a:cubicBezTo>
                <a:cubicBezTo>
                  <a:pt x="149" y="304"/>
                  <a:pt x="151" y="299"/>
                  <a:pt x="155" y="295"/>
                </a:cubicBezTo>
                <a:cubicBezTo>
                  <a:pt x="156" y="294"/>
                  <a:pt x="157" y="293"/>
                  <a:pt x="158" y="292"/>
                </a:cubicBezTo>
                <a:cubicBezTo>
                  <a:pt x="161" y="297"/>
                  <a:pt x="164" y="302"/>
                  <a:pt x="166" y="308"/>
                </a:cubicBezTo>
                <a:cubicBezTo>
                  <a:pt x="171" y="318"/>
                  <a:pt x="174" y="330"/>
                  <a:pt x="175" y="341"/>
                </a:cubicBezTo>
                <a:cubicBezTo>
                  <a:pt x="172" y="343"/>
                  <a:pt x="170" y="346"/>
                  <a:pt x="170" y="349"/>
                </a:cubicBezTo>
                <a:cubicBezTo>
                  <a:pt x="170" y="354"/>
                  <a:pt x="174" y="357"/>
                  <a:pt x="179" y="357"/>
                </a:cubicBezTo>
                <a:cubicBezTo>
                  <a:pt x="183" y="357"/>
                  <a:pt x="187" y="354"/>
                  <a:pt x="187" y="349"/>
                </a:cubicBezTo>
                <a:cubicBezTo>
                  <a:pt x="187" y="346"/>
                  <a:pt x="185" y="343"/>
                  <a:pt x="182" y="341"/>
                </a:cubicBezTo>
                <a:cubicBezTo>
                  <a:pt x="183" y="330"/>
                  <a:pt x="186" y="318"/>
                  <a:pt x="191" y="308"/>
                </a:cubicBezTo>
                <a:cubicBezTo>
                  <a:pt x="193" y="302"/>
                  <a:pt x="196" y="297"/>
                  <a:pt x="199" y="292"/>
                </a:cubicBezTo>
                <a:cubicBezTo>
                  <a:pt x="201" y="293"/>
                  <a:pt x="202" y="294"/>
                  <a:pt x="202" y="295"/>
                </a:cubicBezTo>
                <a:cubicBezTo>
                  <a:pt x="206" y="299"/>
                  <a:pt x="209" y="304"/>
                  <a:pt x="211" y="308"/>
                </a:cubicBezTo>
                <a:cubicBezTo>
                  <a:pt x="209" y="310"/>
                  <a:pt x="207" y="313"/>
                  <a:pt x="208" y="316"/>
                </a:cubicBezTo>
                <a:cubicBezTo>
                  <a:pt x="209" y="319"/>
                  <a:pt x="213" y="322"/>
                  <a:pt x="217" y="321"/>
                </a:cubicBezTo>
                <a:cubicBezTo>
                  <a:pt x="220" y="320"/>
                  <a:pt x="223" y="316"/>
                  <a:pt x="222" y="312"/>
                </a:cubicBezTo>
                <a:cubicBezTo>
                  <a:pt x="221" y="309"/>
                  <a:pt x="218" y="307"/>
                  <a:pt x="215" y="307"/>
                </a:cubicBezTo>
                <a:cubicBezTo>
                  <a:pt x="215" y="302"/>
                  <a:pt x="215" y="297"/>
                  <a:pt x="216" y="292"/>
                </a:cubicBezTo>
                <a:cubicBezTo>
                  <a:pt x="217" y="290"/>
                  <a:pt x="217" y="289"/>
                  <a:pt x="217" y="288"/>
                </a:cubicBezTo>
                <a:cubicBezTo>
                  <a:pt x="222" y="290"/>
                  <a:pt x="228" y="293"/>
                  <a:pt x="232" y="296"/>
                </a:cubicBezTo>
                <a:cubicBezTo>
                  <a:pt x="241" y="303"/>
                  <a:pt x="250" y="312"/>
                  <a:pt x="257" y="321"/>
                </a:cubicBezTo>
                <a:cubicBezTo>
                  <a:pt x="255" y="324"/>
                  <a:pt x="255" y="327"/>
                  <a:pt x="257" y="330"/>
                </a:cubicBezTo>
                <a:cubicBezTo>
                  <a:pt x="259" y="334"/>
                  <a:pt x="264" y="336"/>
                  <a:pt x="268" y="333"/>
                </a:cubicBezTo>
                <a:cubicBezTo>
                  <a:pt x="272" y="331"/>
                  <a:pt x="273" y="326"/>
                  <a:pt x="271" y="322"/>
                </a:cubicBezTo>
                <a:cubicBezTo>
                  <a:pt x="269" y="319"/>
                  <a:pt x="266" y="318"/>
                  <a:pt x="263" y="318"/>
                </a:cubicBezTo>
                <a:cubicBezTo>
                  <a:pt x="258" y="307"/>
                  <a:pt x="255" y="295"/>
                  <a:pt x="254" y="284"/>
                </a:cubicBezTo>
                <a:cubicBezTo>
                  <a:pt x="253" y="278"/>
                  <a:pt x="253" y="272"/>
                  <a:pt x="254" y="267"/>
                </a:cubicBezTo>
                <a:cubicBezTo>
                  <a:pt x="255" y="267"/>
                  <a:pt x="256" y="267"/>
                  <a:pt x="258" y="268"/>
                </a:cubicBezTo>
                <a:cubicBezTo>
                  <a:pt x="262" y="269"/>
                  <a:pt x="267" y="272"/>
                  <a:pt x="271" y="275"/>
                </a:cubicBezTo>
                <a:cubicBezTo>
                  <a:pt x="270" y="277"/>
                  <a:pt x="271" y="281"/>
                  <a:pt x="273" y="283"/>
                </a:cubicBezTo>
                <a:cubicBezTo>
                  <a:pt x="276" y="285"/>
                  <a:pt x="280" y="285"/>
                  <a:pt x="283" y="283"/>
                </a:cubicBezTo>
                <a:cubicBezTo>
                  <a:pt x="285" y="280"/>
                  <a:pt x="285" y="276"/>
                  <a:pt x="283" y="273"/>
                </a:cubicBezTo>
                <a:cubicBezTo>
                  <a:pt x="280" y="271"/>
                  <a:pt x="277" y="270"/>
                  <a:pt x="275" y="271"/>
                </a:cubicBezTo>
                <a:cubicBezTo>
                  <a:pt x="272" y="267"/>
                  <a:pt x="269" y="262"/>
                  <a:pt x="268" y="258"/>
                </a:cubicBezTo>
                <a:cubicBezTo>
                  <a:pt x="267" y="256"/>
                  <a:pt x="267" y="255"/>
                  <a:pt x="267" y="254"/>
                </a:cubicBezTo>
                <a:cubicBezTo>
                  <a:pt x="272" y="253"/>
                  <a:pt x="278" y="253"/>
                  <a:pt x="284" y="254"/>
                </a:cubicBezTo>
                <a:cubicBezTo>
                  <a:pt x="295" y="255"/>
                  <a:pt x="307" y="258"/>
                  <a:pt x="318" y="263"/>
                </a:cubicBezTo>
                <a:cubicBezTo>
                  <a:pt x="318" y="266"/>
                  <a:pt x="319" y="269"/>
                  <a:pt x="322" y="271"/>
                </a:cubicBezTo>
                <a:cubicBezTo>
                  <a:pt x="326" y="273"/>
                  <a:pt x="331" y="272"/>
                  <a:pt x="333" y="268"/>
                </a:cubicBezTo>
                <a:cubicBezTo>
                  <a:pt x="336" y="264"/>
                  <a:pt x="334" y="259"/>
                  <a:pt x="330" y="257"/>
                </a:cubicBezTo>
                <a:cubicBezTo>
                  <a:pt x="327" y="255"/>
                  <a:pt x="324" y="255"/>
                  <a:pt x="321" y="257"/>
                </a:cubicBezTo>
                <a:cubicBezTo>
                  <a:pt x="312" y="250"/>
                  <a:pt x="303" y="242"/>
                  <a:pt x="296" y="232"/>
                </a:cubicBezTo>
                <a:cubicBezTo>
                  <a:pt x="293" y="228"/>
                  <a:pt x="290" y="223"/>
                  <a:pt x="288" y="217"/>
                </a:cubicBezTo>
                <a:cubicBezTo>
                  <a:pt x="289" y="217"/>
                  <a:pt x="290" y="217"/>
                  <a:pt x="292" y="216"/>
                </a:cubicBezTo>
                <a:cubicBezTo>
                  <a:pt x="297" y="215"/>
                  <a:pt x="302" y="215"/>
                  <a:pt x="307" y="215"/>
                </a:cubicBezTo>
                <a:cubicBezTo>
                  <a:pt x="307" y="218"/>
                  <a:pt x="309" y="221"/>
                  <a:pt x="312" y="222"/>
                </a:cubicBezTo>
                <a:cubicBezTo>
                  <a:pt x="316" y="223"/>
                  <a:pt x="320" y="220"/>
                  <a:pt x="321" y="217"/>
                </a:cubicBezTo>
                <a:cubicBezTo>
                  <a:pt x="322" y="213"/>
                  <a:pt x="319" y="209"/>
                  <a:pt x="316" y="208"/>
                </a:cubicBezTo>
                <a:cubicBezTo>
                  <a:pt x="313" y="207"/>
                  <a:pt x="310" y="209"/>
                  <a:pt x="308" y="211"/>
                </a:cubicBezTo>
                <a:cubicBezTo>
                  <a:pt x="304" y="209"/>
                  <a:pt x="299" y="206"/>
                  <a:pt x="295" y="202"/>
                </a:cubicBezTo>
                <a:cubicBezTo>
                  <a:pt x="294" y="202"/>
                  <a:pt x="293" y="201"/>
                  <a:pt x="292" y="199"/>
                </a:cubicBezTo>
                <a:cubicBezTo>
                  <a:pt x="297" y="196"/>
                  <a:pt x="302" y="193"/>
                  <a:pt x="308" y="191"/>
                </a:cubicBezTo>
                <a:cubicBezTo>
                  <a:pt x="318" y="186"/>
                  <a:pt x="330" y="183"/>
                  <a:pt x="341" y="182"/>
                </a:cubicBezTo>
                <a:cubicBezTo>
                  <a:pt x="343" y="185"/>
                  <a:pt x="346" y="187"/>
                  <a:pt x="349" y="187"/>
                </a:cubicBezTo>
                <a:cubicBezTo>
                  <a:pt x="354" y="187"/>
                  <a:pt x="357" y="183"/>
                  <a:pt x="357" y="179"/>
                </a:cubicBezTo>
                <a:cubicBezTo>
                  <a:pt x="357" y="174"/>
                  <a:pt x="354" y="170"/>
                  <a:pt x="349" y="170"/>
                </a:cubicBezTo>
                <a:cubicBezTo>
                  <a:pt x="346" y="170"/>
                  <a:pt x="343" y="172"/>
                  <a:pt x="341" y="175"/>
                </a:cubicBezTo>
                <a:cubicBezTo>
                  <a:pt x="330" y="174"/>
                  <a:pt x="318" y="171"/>
                  <a:pt x="308" y="166"/>
                </a:cubicBezTo>
                <a:cubicBezTo>
                  <a:pt x="302" y="164"/>
                  <a:pt x="297" y="161"/>
                  <a:pt x="292" y="158"/>
                </a:cubicBezTo>
                <a:cubicBezTo>
                  <a:pt x="293" y="157"/>
                  <a:pt x="294" y="156"/>
                  <a:pt x="295" y="155"/>
                </a:cubicBezTo>
                <a:cubicBezTo>
                  <a:pt x="299" y="151"/>
                  <a:pt x="304" y="149"/>
                  <a:pt x="308" y="146"/>
                </a:cubicBezTo>
                <a:cubicBezTo>
                  <a:pt x="310" y="149"/>
                  <a:pt x="313" y="150"/>
                  <a:pt x="316" y="149"/>
                </a:cubicBezTo>
                <a:cubicBezTo>
                  <a:pt x="319" y="148"/>
                  <a:pt x="322" y="144"/>
                  <a:pt x="321" y="141"/>
                </a:cubicBezTo>
                <a:cubicBezTo>
                  <a:pt x="320" y="137"/>
                  <a:pt x="316" y="135"/>
                  <a:pt x="312" y="136"/>
                </a:cubicBezTo>
                <a:cubicBezTo>
                  <a:pt x="309" y="136"/>
                  <a:pt x="307" y="139"/>
                  <a:pt x="307" y="142"/>
                </a:cubicBezTo>
                <a:cubicBezTo>
                  <a:pt x="302" y="142"/>
                  <a:pt x="297" y="142"/>
                  <a:pt x="292" y="141"/>
                </a:cubicBezTo>
                <a:cubicBezTo>
                  <a:pt x="290" y="141"/>
                  <a:pt x="289" y="140"/>
                  <a:pt x="288" y="140"/>
                </a:cubicBezTo>
                <a:cubicBezTo>
                  <a:pt x="290" y="135"/>
                  <a:pt x="293" y="130"/>
                  <a:pt x="296" y="125"/>
                </a:cubicBezTo>
                <a:cubicBezTo>
                  <a:pt x="303" y="116"/>
                  <a:pt x="312" y="107"/>
                  <a:pt x="321" y="100"/>
                </a:cubicBezTo>
                <a:cubicBezTo>
                  <a:pt x="324" y="102"/>
                  <a:pt x="327" y="102"/>
                  <a:pt x="330" y="101"/>
                </a:cubicBezTo>
                <a:cubicBezTo>
                  <a:pt x="334" y="98"/>
                  <a:pt x="336" y="93"/>
                  <a:pt x="333" y="89"/>
                </a:cubicBezTo>
                <a:cubicBezTo>
                  <a:pt x="331" y="85"/>
                  <a:pt x="326" y="84"/>
                  <a:pt x="322" y="86"/>
                </a:cubicBezTo>
                <a:cubicBezTo>
                  <a:pt x="319" y="88"/>
                  <a:pt x="318" y="91"/>
                  <a:pt x="318" y="94"/>
                </a:cubicBezTo>
                <a:cubicBezTo>
                  <a:pt x="307" y="99"/>
                  <a:pt x="295" y="102"/>
                  <a:pt x="284" y="103"/>
                </a:cubicBezTo>
                <a:cubicBezTo>
                  <a:pt x="278" y="104"/>
                  <a:pt x="272" y="104"/>
                  <a:pt x="267" y="104"/>
                </a:cubicBezTo>
                <a:cubicBezTo>
                  <a:pt x="267" y="102"/>
                  <a:pt x="267" y="101"/>
                  <a:pt x="268" y="99"/>
                </a:cubicBezTo>
                <a:cubicBezTo>
                  <a:pt x="269" y="95"/>
                  <a:pt x="272" y="90"/>
                  <a:pt x="275" y="86"/>
                </a:cubicBezTo>
                <a:cubicBezTo>
                  <a:pt x="277" y="87"/>
                  <a:pt x="280" y="86"/>
                  <a:pt x="283" y="84"/>
                </a:cubicBezTo>
                <a:cubicBezTo>
                  <a:pt x="285" y="82"/>
                  <a:pt x="285" y="77"/>
                  <a:pt x="283" y="75"/>
                </a:cubicBezTo>
                <a:cubicBezTo>
                  <a:pt x="280" y="72"/>
                  <a:pt x="276" y="72"/>
                  <a:pt x="273" y="75"/>
                </a:cubicBezTo>
                <a:cubicBezTo>
                  <a:pt x="271" y="77"/>
                  <a:pt x="270" y="80"/>
                  <a:pt x="271" y="82"/>
                </a:cubicBezTo>
                <a:cubicBezTo>
                  <a:pt x="267" y="85"/>
                  <a:pt x="262" y="88"/>
                  <a:pt x="258" y="89"/>
                </a:cubicBezTo>
                <a:cubicBezTo>
                  <a:pt x="256" y="90"/>
                  <a:pt x="255" y="90"/>
                  <a:pt x="254" y="91"/>
                </a:cubicBezTo>
                <a:cubicBezTo>
                  <a:pt x="253" y="85"/>
                  <a:pt x="253" y="79"/>
                  <a:pt x="254" y="73"/>
                </a:cubicBezTo>
                <a:cubicBezTo>
                  <a:pt x="255" y="62"/>
                  <a:pt x="258" y="50"/>
                  <a:pt x="263" y="39"/>
                </a:cubicBezTo>
                <a:cubicBezTo>
                  <a:pt x="266" y="40"/>
                  <a:pt x="269" y="38"/>
                  <a:pt x="271" y="35"/>
                </a:cubicBezTo>
                <a:cubicBezTo>
                  <a:pt x="273" y="31"/>
                  <a:pt x="272" y="26"/>
                  <a:pt x="268" y="24"/>
                </a:cubicBezTo>
                <a:cubicBezTo>
                  <a:pt x="264" y="22"/>
                  <a:pt x="259" y="23"/>
                  <a:pt x="257" y="27"/>
                </a:cubicBezTo>
                <a:cubicBezTo>
                  <a:pt x="255" y="30"/>
                  <a:pt x="255" y="33"/>
                  <a:pt x="257" y="36"/>
                </a:cubicBezTo>
                <a:close/>
                <a:moveTo>
                  <a:pt x="126" y="220"/>
                </a:moveTo>
                <a:cubicBezTo>
                  <a:pt x="125" y="220"/>
                  <a:pt x="125" y="220"/>
                  <a:pt x="126" y="219"/>
                </a:cubicBezTo>
                <a:cubicBezTo>
                  <a:pt x="126" y="219"/>
                  <a:pt x="126" y="219"/>
                  <a:pt x="127" y="219"/>
                </a:cubicBezTo>
                <a:cubicBezTo>
                  <a:pt x="142" y="224"/>
                  <a:pt x="160" y="227"/>
                  <a:pt x="179" y="227"/>
                </a:cubicBezTo>
                <a:cubicBezTo>
                  <a:pt x="197" y="227"/>
                  <a:pt x="215" y="224"/>
                  <a:pt x="230" y="219"/>
                </a:cubicBezTo>
                <a:cubicBezTo>
                  <a:pt x="231" y="219"/>
                  <a:pt x="231" y="219"/>
                  <a:pt x="231" y="219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22" y="239"/>
                  <a:pt x="202" y="252"/>
                  <a:pt x="179" y="252"/>
                </a:cubicBezTo>
                <a:cubicBezTo>
                  <a:pt x="156" y="252"/>
                  <a:pt x="136" y="239"/>
                  <a:pt x="126" y="220"/>
                </a:cubicBezTo>
                <a:close/>
                <a:moveTo>
                  <a:pt x="144" y="133"/>
                </a:moveTo>
                <a:cubicBezTo>
                  <a:pt x="139" y="133"/>
                  <a:pt x="134" y="133"/>
                  <a:pt x="129" y="134"/>
                </a:cubicBezTo>
                <a:cubicBezTo>
                  <a:pt x="129" y="134"/>
                  <a:pt x="128" y="134"/>
                  <a:pt x="128" y="133"/>
                </a:cubicBezTo>
                <a:cubicBezTo>
                  <a:pt x="128" y="133"/>
                  <a:pt x="128" y="132"/>
                  <a:pt x="128" y="132"/>
                </a:cubicBezTo>
                <a:cubicBezTo>
                  <a:pt x="133" y="129"/>
                  <a:pt x="139" y="126"/>
                  <a:pt x="145" y="126"/>
                </a:cubicBezTo>
                <a:cubicBezTo>
                  <a:pt x="157" y="126"/>
                  <a:pt x="157" y="131"/>
                  <a:pt x="144" y="133"/>
                </a:cubicBezTo>
                <a:close/>
                <a:moveTo>
                  <a:pt x="213" y="133"/>
                </a:moveTo>
                <a:cubicBezTo>
                  <a:pt x="200" y="131"/>
                  <a:pt x="200" y="126"/>
                  <a:pt x="212" y="126"/>
                </a:cubicBezTo>
                <a:cubicBezTo>
                  <a:pt x="218" y="126"/>
                  <a:pt x="225" y="129"/>
                  <a:pt x="229" y="132"/>
                </a:cubicBezTo>
                <a:cubicBezTo>
                  <a:pt x="229" y="132"/>
                  <a:pt x="229" y="133"/>
                  <a:pt x="229" y="133"/>
                </a:cubicBezTo>
                <a:cubicBezTo>
                  <a:pt x="229" y="134"/>
                  <a:pt x="228" y="134"/>
                  <a:pt x="228" y="134"/>
                </a:cubicBezTo>
                <a:cubicBezTo>
                  <a:pt x="223" y="133"/>
                  <a:pt x="218" y="133"/>
                  <a:pt x="213" y="133"/>
                </a:cubicBezTo>
                <a:close/>
                <a:moveTo>
                  <a:pt x="135" y="149"/>
                </a:moveTo>
                <a:cubicBezTo>
                  <a:pt x="139" y="149"/>
                  <a:pt x="148" y="150"/>
                  <a:pt x="155" y="151"/>
                </a:cubicBezTo>
                <a:cubicBezTo>
                  <a:pt x="178" y="154"/>
                  <a:pt x="179" y="154"/>
                  <a:pt x="202" y="151"/>
                </a:cubicBezTo>
                <a:cubicBezTo>
                  <a:pt x="209" y="150"/>
                  <a:pt x="218" y="149"/>
                  <a:pt x="223" y="149"/>
                </a:cubicBezTo>
                <a:cubicBezTo>
                  <a:pt x="232" y="149"/>
                  <a:pt x="241" y="150"/>
                  <a:pt x="249" y="152"/>
                </a:cubicBezTo>
                <a:cubicBezTo>
                  <a:pt x="257" y="154"/>
                  <a:pt x="258" y="155"/>
                  <a:pt x="257" y="162"/>
                </a:cubicBezTo>
                <a:cubicBezTo>
                  <a:pt x="253" y="202"/>
                  <a:pt x="213" y="208"/>
                  <a:pt x="197" y="191"/>
                </a:cubicBezTo>
                <a:cubicBezTo>
                  <a:pt x="194" y="188"/>
                  <a:pt x="192" y="184"/>
                  <a:pt x="190" y="179"/>
                </a:cubicBezTo>
                <a:cubicBezTo>
                  <a:pt x="184" y="162"/>
                  <a:pt x="173" y="162"/>
                  <a:pt x="167" y="179"/>
                </a:cubicBezTo>
                <a:cubicBezTo>
                  <a:pt x="165" y="184"/>
                  <a:pt x="163" y="188"/>
                  <a:pt x="160" y="191"/>
                </a:cubicBezTo>
                <a:cubicBezTo>
                  <a:pt x="145" y="208"/>
                  <a:pt x="104" y="202"/>
                  <a:pt x="100" y="162"/>
                </a:cubicBezTo>
                <a:cubicBezTo>
                  <a:pt x="99" y="155"/>
                  <a:pt x="100" y="154"/>
                  <a:pt x="108" y="152"/>
                </a:cubicBezTo>
                <a:cubicBezTo>
                  <a:pt x="117" y="150"/>
                  <a:pt x="125" y="149"/>
                  <a:pt x="135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 sz="1800">
              <a:solidFill>
                <a:srgbClr val="FFC000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55361" y="4679588"/>
            <a:ext cx="5148029" cy="645169"/>
            <a:chOff x="3655454" y="-1"/>
            <a:chExt cx="4881094" cy="611749"/>
          </a:xfrm>
        </p:grpSpPr>
        <p:sp>
          <p:nvSpPr>
            <p:cNvPr id="14" name="任意多边形 13"/>
            <p:cNvSpPr/>
            <p:nvPr/>
          </p:nvSpPr>
          <p:spPr>
            <a:xfrm rot="16200000">
              <a:off x="7857186" y="-67613"/>
              <a:ext cx="611748" cy="746974"/>
            </a:xfrm>
            <a:custGeom>
              <a:avLst/>
              <a:gdLst>
                <a:gd name="connsiteX0" fmla="*/ 0 w 2511380"/>
                <a:gd name="connsiteY0" fmla="*/ 0 h 746974"/>
                <a:gd name="connsiteX1" fmla="*/ 2511380 w 2511380"/>
                <a:gd name="connsiteY1" fmla="*/ 0 h 746974"/>
                <a:gd name="connsiteX2" fmla="*/ 2511380 w 2511380"/>
                <a:gd name="connsiteY2" fmla="*/ 373487 h 746974"/>
                <a:gd name="connsiteX3" fmla="*/ 2511380 w 2511380"/>
                <a:gd name="connsiteY3" fmla="*/ 746974 h 746974"/>
                <a:gd name="connsiteX4" fmla="*/ 0 w 2511380"/>
                <a:gd name="connsiteY4" fmla="*/ 476517 h 746974"/>
                <a:gd name="connsiteX5" fmla="*/ 0 w 2511380"/>
                <a:gd name="connsiteY5" fmla="*/ 373487 h 74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1380" h="746974">
                  <a:moveTo>
                    <a:pt x="0" y="0"/>
                  </a:moveTo>
                  <a:lnTo>
                    <a:pt x="2511380" y="0"/>
                  </a:lnTo>
                  <a:lnTo>
                    <a:pt x="2511380" y="373487"/>
                  </a:lnTo>
                  <a:lnTo>
                    <a:pt x="2511380" y="746974"/>
                  </a:lnTo>
                  <a:lnTo>
                    <a:pt x="0" y="476517"/>
                  </a:lnTo>
                  <a:lnTo>
                    <a:pt x="0" y="3734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6200000" flipH="1" flipV="1">
              <a:off x="3723066" y="-67613"/>
              <a:ext cx="611749" cy="746974"/>
            </a:xfrm>
            <a:custGeom>
              <a:avLst/>
              <a:gdLst>
                <a:gd name="connsiteX0" fmla="*/ 0 w 2511380"/>
                <a:gd name="connsiteY0" fmla="*/ 0 h 746974"/>
                <a:gd name="connsiteX1" fmla="*/ 2511380 w 2511380"/>
                <a:gd name="connsiteY1" fmla="*/ 0 h 746974"/>
                <a:gd name="connsiteX2" fmla="*/ 2511380 w 2511380"/>
                <a:gd name="connsiteY2" fmla="*/ 373487 h 746974"/>
                <a:gd name="connsiteX3" fmla="*/ 2511380 w 2511380"/>
                <a:gd name="connsiteY3" fmla="*/ 746974 h 746974"/>
                <a:gd name="connsiteX4" fmla="*/ 0 w 2511380"/>
                <a:gd name="connsiteY4" fmla="*/ 476517 h 746974"/>
                <a:gd name="connsiteX5" fmla="*/ 0 w 2511380"/>
                <a:gd name="connsiteY5" fmla="*/ 373487 h 74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1380" h="746974">
                  <a:moveTo>
                    <a:pt x="0" y="0"/>
                  </a:moveTo>
                  <a:lnTo>
                    <a:pt x="2511380" y="0"/>
                  </a:lnTo>
                  <a:lnTo>
                    <a:pt x="2511380" y="373487"/>
                  </a:lnTo>
                  <a:lnTo>
                    <a:pt x="2511380" y="746974"/>
                  </a:lnTo>
                  <a:lnTo>
                    <a:pt x="0" y="476517"/>
                  </a:lnTo>
                  <a:lnTo>
                    <a:pt x="0" y="3734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6200000" flipV="1">
              <a:off x="5790126" y="-2134673"/>
              <a:ext cx="611749" cy="4881094"/>
            </a:xfrm>
            <a:custGeom>
              <a:avLst/>
              <a:gdLst>
                <a:gd name="connsiteX0" fmla="*/ 611749 w 611749"/>
                <a:gd name="connsiteY0" fmla="*/ 746974 h 4881094"/>
                <a:gd name="connsiteX1" fmla="*/ 611749 w 611749"/>
                <a:gd name="connsiteY1" fmla="*/ 373487 h 4881094"/>
                <a:gd name="connsiteX2" fmla="*/ 611749 w 611749"/>
                <a:gd name="connsiteY2" fmla="*/ 270457 h 4881094"/>
                <a:gd name="connsiteX3" fmla="*/ 1 w 611749"/>
                <a:gd name="connsiteY3" fmla="*/ 0 h 4881094"/>
                <a:gd name="connsiteX4" fmla="*/ 1 w 611749"/>
                <a:gd name="connsiteY4" fmla="*/ 373487 h 4881094"/>
                <a:gd name="connsiteX5" fmla="*/ 1 w 611749"/>
                <a:gd name="connsiteY5" fmla="*/ 746974 h 4881094"/>
                <a:gd name="connsiteX6" fmla="*/ 611749 w 611749"/>
                <a:gd name="connsiteY6" fmla="*/ 4881094 h 4881094"/>
                <a:gd name="connsiteX7" fmla="*/ 611749 w 611749"/>
                <a:gd name="connsiteY7" fmla="*/ 4507607 h 4881094"/>
                <a:gd name="connsiteX8" fmla="*/ 611749 w 611749"/>
                <a:gd name="connsiteY8" fmla="*/ 4134120 h 4881094"/>
                <a:gd name="connsiteX9" fmla="*/ 611749 w 611749"/>
                <a:gd name="connsiteY9" fmla="*/ 4134120 h 4881094"/>
                <a:gd name="connsiteX10" fmla="*/ 611749 w 611749"/>
                <a:gd name="connsiteY10" fmla="*/ 746975 h 4881094"/>
                <a:gd name="connsiteX11" fmla="*/ 1 w 611749"/>
                <a:gd name="connsiteY11" fmla="*/ 746975 h 4881094"/>
                <a:gd name="connsiteX12" fmla="*/ 1 w 611749"/>
                <a:gd name="connsiteY12" fmla="*/ 4134120 h 4881094"/>
                <a:gd name="connsiteX13" fmla="*/ 0 w 611749"/>
                <a:gd name="connsiteY13" fmla="*/ 4134120 h 4881094"/>
                <a:gd name="connsiteX14" fmla="*/ 0 w 611749"/>
                <a:gd name="connsiteY14" fmla="*/ 4507607 h 4881094"/>
                <a:gd name="connsiteX15" fmla="*/ 0 w 611749"/>
                <a:gd name="connsiteY15" fmla="*/ 4610637 h 488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1749" h="4881094">
                  <a:moveTo>
                    <a:pt x="611749" y="746974"/>
                  </a:moveTo>
                  <a:lnTo>
                    <a:pt x="611749" y="373487"/>
                  </a:lnTo>
                  <a:lnTo>
                    <a:pt x="611749" y="270457"/>
                  </a:lnTo>
                  <a:lnTo>
                    <a:pt x="1" y="0"/>
                  </a:lnTo>
                  <a:lnTo>
                    <a:pt x="1" y="373487"/>
                  </a:lnTo>
                  <a:lnTo>
                    <a:pt x="1" y="746974"/>
                  </a:lnTo>
                  <a:close/>
                  <a:moveTo>
                    <a:pt x="611749" y="4881094"/>
                  </a:moveTo>
                  <a:lnTo>
                    <a:pt x="611749" y="4507607"/>
                  </a:lnTo>
                  <a:lnTo>
                    <a:pt x="611749" y="4134120"/>
                  </a:lnTo>
                  <a:lnTo>
                    <a:pt x="611749" y="4134120"/>
                  </a:lnTo>
                  <a:lnTo>
                    <a:pt x="611749" y="746975"/>
                  </a:lnTo>
                  <a:lnTo>
                    <a:pt x="1" y="746975"/>
                  </a:lnTo>
                  <a:lnTo>
                    <a:pt x="1" y="4134120"/>
                  </a:lnTo>
                  <a:lnTo>
                    <a:pt x="0" y="4134120"/>
                  </a:lnTo>
                  <a:lnTo>
                    <a:pt x="0" y="4507607"/>
                  </a:lnTo>
                  <a:lnTo>
                    <a:pt x="0" y="46106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3" name="副标题 2"/>
          <p:cNvSpPr>
            <a:spLocks noGrp="1"/>
          </p:cNvSpPr>
          <p:nvPr userDrawn="1">
            <p:ph type="subTitle" idx="1"/>
          </p:nvPr>
        </p:nvSpPr>
        <p:spPr>
          <a:xfrm>
            <a:off x="1607344" y="4626988"/>
            <a:ext cx="9644063" cy="80251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530">
                <a:solidFill>
                  <a:schemeClr val="bg1"/>
                </a:solidFill>
              </a:defRPr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4039" y="1497285"/>
            <a:ext cx="11090672" cy="3451370"/>
          </a:xfrm>
        </p:spPr>
        <p:txBody>
          <a:bodyPr/>
          <a:lstStyle>
            <a:lvl1pPr marL="301625" indent="-301625">
              <a:buFont typeface="Arial" panose="020B0604020202020204" pitchFamily="34" charset="0"/>
              <a:buChar char="•"/>
              <a:defRPr sz="253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AC6E4-E08D-465C-B41C-16DA46250BCD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B2D-6A57-4181-8737-E5B811DA17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02094" y="4677493"/>
            <a:ext cx="7259625" cy="391057"/>
          </a:xfrm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accent1">
                    <a:lumMod val="75000"/>
                  </a:schemeClr>
                </a:solidFill>
              </a:defRPr>
            </a:lvl1pPr>
            <a:lvl2pPr marL="481965" indent="0">
              <a:buNone/>
              <a:defRPr sz="2110">
                <a:solidFill>
                  <a:schemeClr val="tx1">
                    <a:tint val="75000"/>
                  </a:schemeClr>
                </a:solidFill>
              </a:defRPr>
            </a:lvl2pPr>
            <a:lvl3pPr marL="9645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44653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4pPr>
            <a:lvl5pPr marL="19284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5pPr>
            <a:lvl6pPr marL="24110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6pPr>
            <a:lvl7pPr marL="289306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7pPr>
            <a:lvl8pPr marL="33750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8pPr>
            <a:lvl9pPr marL="38576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F85AC6E4-E08D-465C-B41C-16DA46250BCD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843EB2D-6A57-4181-8737-E5B811DA179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5759394" y="1978160"/>
            <a:ext cx="1339961" cy="1339888"/>
            <a:chOff x="2524259" y="1287887"/>
            <a:chExt cx="850006" cy="850006"/>
          </a:xfrm>
          <a:effectLst/>
        </p:grpSpPr>
        <p:sp>
          <p:nvSpPr>
            <p:cNvPr id="8" name="椭圆 7"/>
            <p:cNvSpPr/>
            <p:nvPr/>
          </p:nvSpPr>
          <p:spPr>
            <a:xfrm>
              <a:off x="2524259" y="1287887"/>
              <a:ext cx="850006" cy="8500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50000">
                  <a:schemeClr val="accent1">
                    <a:lumMod val="75000"/>
                    <a:alpha val="87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 b="1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588654" y="1352282"/>
              <a:ext cx="721217" cy="72121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lumMod val="75000"/>
                    <a:alpha val="84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4000" b="1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55361" y="3863989"/>
            <a:ext cx="5148029" cy="645169"/>
            <a:chOff x="3655454" y="-1"/>
            <a:chExt cx="4881094" cy="611749"/>
          </a:xfrm>
        </p:grpSpPr>
        <p:sp>
          <p:nvSpPr>
            <p:cNvPr id="13" name="任意多边形 12"/>
            <p:cNvSpPr/>
            <p:nvPr/>
          </p:nvSpPr>
          <p:spPr>
            <a:xfrm rot="16200000">
              <a:off x="7857186" y="-67613"/>
              <a:ext cx="611748" cy="746974"/>
            </a:xfrm>
            <a:custGeom>
              <a:avLst/>
              <a:gdLst>
                <a:gd name="connsiteX0" fmla="*/ 0 w 2511380"/>
                <a:gd name="connsiteY0" fmla="*/ 0 h 746974"/>
                <a:gd name="connsiteX1" fmla="*/ 2511380 w 2511380"/>
                <a:gd name="connsiteY1" fmla="*/ 0 h 746974"/>
                <a:gd name="connsiteX2" fmla="*/ 2511380 w 2511380"/>
                <a:gd name="connsiteY2" fmla="*/ 373487 h 746974"/>
                <a:gd name="connsiteX3" fmla="*/ 2511380 w 2511380"/>
                <a:gd name="connsiteY3" fmla="*/ 746974 h 746974"/>
                <a:gd name="connsiteX4" fmla="*/ 0 w 2511380"/>
                <a:gd name="connsiteY4" fmla="*/ 476517 h 746974"/>
                <a:gd name="connsiteX5" fmla="*/ 0 w 2511380"/>
                <a:gd name="connsiteY5" fmla="*/ 373487 h 74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1380" h="746974">
                  <a:moveTo>
                    <a:pt x="0" y="0"/>
                  </a:moveTo>
                  <a:lnTo>
                    <a:pt x="2511380" y="0"/>
                  </a:lnTo>
                  <a:lnTo>
                    <a:pt x="2511380" y="373487"/>
                  </a:lnTo>
                  <a:lnTo>
                    <a:pt x="2511380" y="746974"/>
                  </a:lnTo>
                  <a:lnTo>
                    <a:pt x="0" y="476517"/>
                  </a:lnTo>
                  <a:lnTo>
                    <a:pt x="0" y="3734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6200000" flipH="1" flipV="1">
              <a:off x="3723066" y="-67613"/>
              <a:ext cx="611749" cy="746974"/>
            </a:xfrm>
            <a:custGeom>
              <a:avLst/>
              <a:gdLst>
                <a:gd name="connsiteX0" fmla="*/ 0 w 2511380"/>
                <a:gd name="connsiteY0" fmla="*/ 0 h 746974"/>
                <a:gd name="connsiteX1" fmla="*/ 2511380 w 2511380"/>
                <a:gd name="connsiteY1" fmla="*/ 0 h 746974"/>
                <a:gd name="connsiteX2" fmla="*/ 2511380 w 2511380"/>
                <a:gd name="connsiteY2" fmla="*/ 373487 h 746974"/>
                <a:gd name="connsiteX3" fmla="*/ 2511380 w 2511380"/>
                <a:gd name="connsiteY3" fmla="*/ 746974 h 746974"/>
                <a:gd name="connsiteX4" fmla="*/ 0 w 2511380"/>
                <a:gd name="connsiteY4" fmla="*/ 476517 h 746974"/>
                <a:gd name="connsiteX5" fmla="*/ 0 w 2511380"/>
                <a:gd name="connsiteY5" fmla="*/ 373487 h 74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1380" h="746974">
                  <a:moveTo>
                    <a:pt x="0" y="0"/>
                  </a:moveTo>
                  <a:lnTo>
                    <a:pt x="2511380" y="0"/>
                  </a:lnTo>
                  <a:lnTo>
                    <a:pt x="2511380" y="373487"/>
                  </a:lnTo>
                  <a:lnTo>
                    <a:pt x="2511380" y="746974"/>
                  </a:lnTo>
                  <a:lnTo>
                    <a:pt x="0" y="476517"/>
                  </a:lnTo>
                  <a:lnTo>
                    <a:pt x="0" y="3734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6200000" flipV="1">
              <a:off x="5790126" y="-2134673"/>
              <a:ext cx="611749" cy="4881094"/>
            </a:xfrm>
            <a:custGeom>
              <a:avLst/>
              <a:gdLst>
                <a:gd name="connsiteX0" fmla="*/ 611749 w 611749"/>
                <a:gd name="connsiteY0" fmla="*/ 746974 h 4881094"/>
                <a:gd name="connsiteX1" fmla="*/ 611749 w 611749"/>
                <a:gd name="connsiteY1" fmla="*/ 373487 h 4881094"/>
                <a:gd name="connsiteX2" fmla="*/ 611749 w 611749"/>
                <a:gd name="connsiteY2" fmla="*/ 270457 h 4881094"/>
                <a:gd name="connsiteX3" fmla="*/ 1 w 611749"/>
                <a:gd name="connsiteY3" fmla="*/ 0 h 4881094"/>
                <a:gd name="connsiteX4" fmla="*/ 1 w 611749"/>
                <a:gd name="connsiteY4" fmla="*/ 373487 h 4881094"/>
                <a:gd name="connsiteX5" fmla="*/ 1 w 611749"/>
                <a:gd name="connsiteY5" fmla="*/ 746974 h 4881094"/>
                <a:gd name="connsiteX6" fmla="*/ 611749 w 611749"/>
                <a:gd name="connsiteY6" fmla="*/ 4881094 h 4881094"/>
                <a:gd name="connsiteX7" fmla="*/ 611749 w 611749"/>
                <a:gd name="connsiteY7" fmla="*/ 4507607 h 4881094"/>
                <a:gd name="connsiteX8" fmla="*/ 611749 w 611749"/>
                <a:gd name="connsiteY8" fmla="*/ 4134120 h 4881094"/>
                <a:gd name="connsiteX9" fmla="*/ 611749 w 611749"/>
                <a:gd name="connsiteY9" fmla="*/ 4134120 h 4881094"/>
                <a:gd name="connsiteX10" fmla="*/ 611749 w 611749"/>
                <a:gd name="connsiteY10" fmla="*/ 746975 h 4881094"/>
                <a:gd name="connsiteX11" fmla="*/ 1 w 611749"/>
                <a:gd name="connsiteY11" fmla="*/ 746975 h 4881094"/>
                <a:gd name="connsiteX12" fmla="*/ 1 w 611749"/>
                <a:gd name="connsiteY12" fmla="*/ 4134120 h 4881094"/>
                <a:gd name="connsiteX13" fmla="*/ 0 w 611749"/>
                <a:gd name="connsiteY13" fmla="*/ 4134120 h 4881094"/>
                <a:gd name="connsiteX14" fmla="*/ 0 w 611749"/>
                <a:gd name="connsiteY14" fmla="*/ 4507607 h 4881094"/>
                <a:gd name="connsiteX15" fmla="*/ 0 w 611749"/>
                <a:gd name="connsiteY15" fmla="*/ 4610637 h 488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1749" h="4881094">
                  <a:moveTo>
                    <a:pt x="611749" y="746974"/>
                  </a:moveTo>
                  <a:lnTo>
                    <a:pt x="611749" y="373487"/>
                  </a:lnTo>
                  <a:lnTo>
                    <a:pt x="611749" y="270457"/>
                  </a:lnTo>
                  <a:lnTo>
                    <a:pt x="1" y="0"/>
                  </a:lnTo>
                  <a:lnTo>
                    <a:pt x="1" y="373487"/>
                  </a:lnTo>
                  <a:lnTo>
                    <a:pt x="1" y="746974"/>
                  </a:lnTo>
                  <a:close/>
                  <a:moveTo>
                    <a:pt x="611749" y="4881094"/>
                  </a:moveTo>
                  <a:lnTo>
                    <a:pt x="611749" y="4507607"/>
                  </a:lnTo>
                  <a:lnTo>
                    <a:pt x="611749" y="4134120"/>
                  </a:lnTo>
                  <a:lnTo>
                    <a:pt x="611749" y="4134120"/>
                  </a:lnTo>
                  <a:lnTo>
                    <a:pt x="611749" y="746975"/>
                  </a:lnTo>
                  <a:lnTo>
                    <a:pt x="1" y="746975"/>
                  </a:lnTo>
                  <a:lnTo>
                    <a:pt x="1" y="4134120"/>
                  </a:lnTo>
                  <a:lnTo>
                    <a:pt x="0" y="4134120"/>
                  </a:lnTo>
                  <a:lnTo>
                    <a:pt x="0" y="4507607"/>
                  </a:lnTo>
                  <a:lnTo>
                    <a:pt x="0" y="46106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260094" y="3910567"/>
            <a:ext cx="4339828" cy="550517"/>
          </a:xfrm>
        </p:spPr>
        <p:txBody>
          <a:bodyPr anchor="ctr" anchorCtr="0">
            <a:normAutofit/>
          </a:bodyPr>
          <a:lstStyle>
            <a:lvl1pPr>
              <a:defRPr sz="2955"/>
            </a:lvl1pPr>
          </a:lstStyle>
          <a:p>
            <a:r>
              <a:rPr lang="zh-CN" altLang="en-US" smtClean="0"/>
              <a:t>单击此处编辑母版标题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18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431324"/>
            <a:ext cx="12858750" cy="801326"/>
          </a:xfrm>
          <a:prstGeom prst="rect">
            <a:avLst/>
          </a:prstGeom>
          <a:solidFill>
            <a:srgbClr val="B11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sp>
        <p:nvSpPr>
          <p:cNvPr id="8" name="任意多边形 7"/>
          <p:cNvSpPr/>
          <p:nvPr/>
        </p:nvSpPr>
        <p:spPr>
          <a:xfrm flipH="1">
            <a:off x="0" y="6473565"/>
            <a:ext cx="12858750" cy="719868"/>
          </a:xfrm>
          <a:custGeom>
            <a:avLst/>
            <a:gdLst>
              <a:gd name="connsiteX0" fmla="*/ 12192000 w 12192000"/>
              <a:gd name="connsiteY0" fmla="*/ 0 h 682579"/>
              <a:gd name="connsiteX1" fmla="*/ 0 w 12192000"/>
              <a:gd name="connsiteY1" fmla="*/ 0 h 682579"/>
              <a:gd name="connsiteX2" fmla="*/ 0 w 12192000"/>
              <a:gd name="connsiteY2" fmla="*/ 373488 h 682579"/>
              <a:gd name="connsiteX3" fmla="*/ 8045004 w 12192000"/>
              <a:gd name="connsiteY3" fmla="*/ 682579 h 682579"/>
              <a:gd name="connsiteX4" fmla="*/ 12192000 w 12192000"/>
              <a:gd name="connsiteY4" fmla="*/ 141668 h 682579"/>
              <a:gd name="connsiteX5" fmla="*/ 12192000 w 12192000"/>
              <a:gd name="connsiteY5" fmla="*/ 0 h 68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2579">
                <a:moveTo>
                  <a:pt x="12192000" y="0"/>
                </a:moveTo>
                <a:lnTo>
                  <a:pt x="0" y="0"/>
                </a:lnTo>
                <a:lnTo>
                  <a:pt x="0" y="373488"/>
                </a:lnTo>
                <a:lnTo>
                  <a:pt x="8045004" y="682579"/>
                </a:lnTo>
                <a:lnTo>
                  <a:pt x="12192000" y="141668"/>
                </a:lnTo>
                <a:lnTo>
                  <a:pt x="12192000" y="0"/>
                </a:lnTo>
                <a:close/>
              </a:path>
            </a:pathLst>
          </a:custGeom>
          <a:solidFill>
            <a:srgbClr val="9E0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sp>
        <p:nvSpPr>
          <p:cNvPr id="9" name="任意多边形 8"/>
          <p:cNvSpPr/>
          <p:nvPr/>
        </p:nvSpPr>
        <p:spPr>
          <a:xfrm flipH="1">
            <a:off x="0" y="6431324"/>
            <a:ext cx="12858750" cy="719868"/>
          </a:xfrm>
          <a:custGeom>
            <a:avLst/>
            <a:gdLst>
              <a:gd name="connsiteX0" fmla="*/ 12192000 w 12192000"/>
              <a:gd name="connsiteY0" fmla="*/ 0 h 682579"/>
              <a:gd name="connsiteX1" fmla="*/ 0 w 12192000"/>
              <a:gd name="connsiteY1" fmla="*/ 0 h 682579"/>
              <a:gd name="connsiteX2" fmla="*/ 0 w 12192000"/>
              <a:gd name="connsiteY2" fmla="*/ 373488 h 682579"/>
              <a:gd name="connsiteX3" fmla="*/ 8045004 w 12192000"/>
              <a:gd name="connsiteY3" fmla="*/ 682579 h 682579"/>
              <a:gd name="connsiteX4" fmla="*/ 12192000 w 12192000"/>
              <a:gd name="connsiteY4" fmla="*/ 141668 h 682579"/>
              <a:gd name="connsiteX5" fmla="*/ 12192000 w 12192000"/>
              <a:gd name="connsiteY5" fmla="*/ 0 h 68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2579">
                <a:moveTo>
                  <a:pt x="12192000" y="0"/>
                </a:moveTo>
                <a:lnTo>
                  <a:pt x="0" y="0"/>
                </a:lnTo>
                <a:lnTo>
                  <a:pt x="0" y="373488"/>
                </a:lnTo>
                <a:lnTo>
                  <a:pt x="8045004" y="682579"/>
                </a:lnTo>
                <a:lnTo>
                  <a:pt x="12192000" y="141668"/>
                </a:lnTo>
                <a:lnTo>
                  <a:pt x="12192000" y="0"/>
                </a:lnTo>
                <a:close/>
              </a:path>
            </a:pathLst>
          </a:custGeom>
          <a:solidFill>
            <a:srgbClr val="ED1B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039" y="875199"/>
            <a:ext cx="11090672" cy="551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65">
                <a:solidFill>
                  <a:schemeClr val="bg1"/>
                </a:solidFill>
              </a:defRPr>
            </a:lvl1pPr>
          </a:lstStyle>
          <a:p>
            <a:fld id="{F85AC6E4-E08D-465C-B41C-16DA46250BCD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65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65">
                <a:solidFill>
                  <a:schemeClr val="bg1"/>
                </a:solidFill>
              </a:defRPr>
            </a:lvl1pPr>
          </a:lstStyle>
          <a:p>
            <a:fld id="{A843EB2D-6A57-4181-8737-E5B811DA179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228078" y="0"/>
            <a:ext cx="8402595" cy="645169"/>
            <a:chOff x="3655454" y="-1"/>
            <a:chExt cx="4881094" cy="611749"/>
          </a:xfrm>
        </p:grpSpPr>
        <p:sp>
          <p:nvSpPr>
            <p:cNvPr id="23" name="任意多边形 22"/>
            <p:cNvSpPr/>
            <p:nvPr/>
          </p:nvSpPr>
          <p:spPr>
            <a:xfrm rot="16200000">
              <a:off x="7857186" y="-67613"/>
              <a:ext cx="611748" cy="746974"/>
            </a:xfrm>
            <a:custGeom>
              <a:avLst/>
              <a:gdLst>
                <a:gd name="connsiteX0" fmla="*/ 0 w 2511380"/>
                <a:gd name="connsiteY0" fmla="*/ 0 h 746974"/>
                <a:gd name="connsiteX1" fmla="*/ 2511380 w 2511380"/>
                <a:gd name="connsiteY1" fmla="*/ 0 h 746974"/>
                <a:gd name="connsiteX2" fmla="*/ 2511380 w 2511380"/>
                <a:gd name="connsiteY2" fmla="*/ 373487 h 746974"/>
                <a:gd name="connsiteX3" fmla="*/ 2511380 w 2511380"/>
                <a:gd name="connsiteY3" fmla="*/ 746974 h 746974"/>
                <a:gd name="connsiteX4" fmla="*/ 0 w 2511380"/>
                <a:gd name="connsiteY4" fmla="*/ 476517 h 746974"/>
                <a:gd name="connsiteX5" fmla="*/ 0 w 2511380"/>
                <a:gd name="connsiteY5" fmla="*/ 373487 h 74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1380" h="746974">
                  <a:moveTo>
                    <a:pt x="0" y="0"/>
                  </a:moveTo>
                  <a:lnTo>
                    <a:pt x="2511380" y="0"/>
                  </a:lnTo>
                  <a:lnTo>
                    <a:pt x="2511380" y="373487"/>
                  </a:lnTo>
                  <a:lnTo>
                    <a:pt x="2511380" y="746974"/>
                  </a:lnTo>
                  <a:lnTo>
                    <a:pt x="0" y="476517"/>
                  </a:lnTo>
                  <a:lnTo>
                    <a:pt x="0" y="3734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rot="16200000" flipH="1" flipV="1">
              <a:off x="3723066" y="-67613"/>
              <a:ext cx="611749" cy="746974"/>
            </a:xfrm>
            <a:custGeom>
              <a:avLst/>
              <a:gdLst>
                <a:gd name="connsiteX0" fmla="*/ 0 w 2511380"/>
                <a:gd name="connsiteY0" fmla="*/ 0 h 746974"/>
                <a:gd name="connsiteX1" fmla="*/ 2511380 w 2511380"/>
                <a:gd name="connsiteY1" fmla="*/ 0 h 746974"/>
                <a:gd name="connsiteX2" fmla="*/ 2511380 w 2511380"/>
                <a:gd name="connsiteY2" fmla="*/ 373487 h 746974"/>
                <a:gd name="connsiteX3" fmla="*/ 2511380 w 2511380"/>
                <a:gd name="connsiteY3" fmla="*/ 746974 h 746974"/>
                <a:gd name="connsiteX4" fmla="*/ 0 w 2511380"/>
                <a:gd name="connsiteY4" fmla="*/ 476517 h 746974"/>
                <a:gd name="connsiteX5" fmla="*/ 0 w 2511380"/>
                <a:gd name="connsiteY5" fmla="*/ 373487 h 74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1380" h="746974">
                  <a:moveTo>
                    <a:pt x="0" y="0"/>
                  </a:moveTo>
                  <a:lnTo>
                    <a:pt x="2511380" y="0"/>
                  </a:lnTo>
                  <a:lnTo>
                    <a:pt x="2511380" y="373487"/>
                  </a:lnTo>
                  <a:lnTo>
                    <a:pt x="2511380" y="746974"/>
                  </a:lnTo>
                  <a:lnTo>
                    <a:pt x="0" y="476517"/>
                  </a:lnTo>
                  <a:lnTo>
                    <a:pt x="0" y="3734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16200000" flipV="1">
              <a:off x="5790126" y="-2134673"/>
              <a:ext cx="611749" cy="4881094"/>
            </a:xfrm>
            <a:custGeom>
              <a:avLst/>
              <a:gdLst>
                <a:gd name="connsiteX0" fmla="*/ 611749 w 611749"/>
                <a:gd name="connsiteY0" fmla="*/ 746974 h 4881094"/>
                <a:gd name="connsiteX1" fmla="*/ 611749 w 611749"/>
                <a:gd name="connsiteY1" fmla="*/ 373487 h 4881094"/>
                <a:gd name="connsiteX2" fmla="*/ 611749 w 611749"/>
                <a:gd name="connsiteY2" fmla="*/ 270457 h 4881094"/>
                <a:gd name="connsiteX3" fmla="*/ 1 w 611749"/>
                <a:gd name="connsiteY3" fmla="*/ 0 h 4881094"/>
                <a:gd name="connsiteX4" fmla="*/ 1 w 611749"/>
                <a:gd name="connsiteY4" fmla="*/ 373487 h 4881094"/>
                <a:gd name="connsiteX5" fmla="*/ 1 w 611749"/>
                <a:gd name="connsiteY5" fmla="*/ 746974 h 4881094"/>
                <a:gd name="connsiteX6" fmla="*/ 611749 w 611749"/>
                <a:gd name="connsiteY6" fmla="*/ 4881094 h 4881094"/>
                <a:gd name="connsiteX7" fmla="*/ 611749 w 611749"/>
                <a:gd name="connsiteY7" fmla="*/ 4507607 h 4881094"/>
                <a:gd name="connsiteX8" fmla="*/ 611749 w 611749"/>
                <a:gd name="connsiteY8" fmla="*/ 4134120 h 4881094"/>
                <a:gd name="connsiteX9" fmla="*/ 611749 w 611749"/>
                <a:gd name="connsiteY9" fmla="*/ 4134120 h 4881094"/>
                <a:gd name="connsiteX10" fmla="*/ 611749 w 611749"/>
                <a:gd name="connsiteY10" fmla="*/ 746975 h 4881094"/>
                <a:gd name="connsiteX11" fmla="*/ 1 w 611749"/>
                <a:gd name="connsiteY11" fmla="*/ 746975 h 4881094"/>
                <a:gd name="connsiteX12" fmla="*/ 1 w 611749"/>
                <a:gd name="connsiteY12" fmla="*/ 4134120 h 4881094"/>
                <a:gd name="connsiteX13" fmla="*/ 0 w 611749"/>
                <a:gd name="connsiteY13" fmla="*/ 4134120 h 4881094"/>
                <a:gd name="connsiteX14" fmla="*/ 0 w 611749"/>
                <a:gd name="connsiteY14" fmla="*/ 4507607 h 4881094"/>
                <a:gd name="connsiteX15" fmla="*/ 0 w 611749"/>
                <a:gd name="connsiteY15" fmla="*/ 4610637 h 488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1749" h="4881094">
                  <a:moveTo>
                    <a:pt x="611749" y="746974"/>
                  </a:moveTo>
                  <a:lnTo>
                    <a:pt x="611749" y="373487"/>
                  </a:lnTo>
                  <a:lnTo>
                    <a:pt x="611749" y="270457"/>
                  </a:lnTo>
                  <a:lnTo>
                    <a:pt x="1" y="0"/>
                  </a:lnTo>
                  <a:lnTo>
                    <a:pt x="1" y="373487"/>
                  </a:lnTo>
                  <a:lnTo>
                    <a:pt x="1" y="746974"/>
                  </a:lnTo>
                  <a:close/>
                  <a:moveTo>
                    <a:pt x="611749" y="4881094"/>
                  </a:moveTo>
                  <a:lnTo>
                    <a:pt x="611749" y="4507607"/>
                  </a:lnTo>
                  <a:lnTo>
                    <a:pt x="611749" y="4134120"/>
                  </a:lnTo>
                  <a:lnTo>
                    <a:pt x="611749" y="4134120"/>
                  </a:lnTo>
                  <a:lnTo>
                    <a:pt x="611749" y="746975"/>
                  </a:lnTo>
                  <a:lnTo>
                    <a:pt x="1" y="746975"/>
                  </a:lnTo>
                  <a:lnTo>
                    <a:pt x="1" y="4134120"/>
                  </a:lnTo>
                  <a:lnTo>
                    <a:pt x="0" y="4134120"/>
                  </a:lnTo>
                  <a:lnTo>
                    <a:pt x="0" y="4507607"/>
                  </a:lnTo>
                  <a:lnTo>
                    <a:pt x="0" y="46106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039" y="0"/>
            <a:ext cx="11090672" cy="6451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</p:sldLayoutIdLst>
  <p:transition/>
  <p:txStyles>
    <p:titleStyle>
      <a:lvl1pPr algn="ctr" defTabSz="964565" rtl="0" eaLnBrk="1" latinLnBrk="0" hangingPunct="1">
        <a:lnSpc>
          <a:spcPct val="90000"/>
        </a:lnSpc>
        <a:spcBef>
          <a:spcPct val="0"/>
        </a:spcBef>
        <a:buNone/>
        <a:defRPr sz="2955" b="1" kern="1200">
          <a:solidFill>
            <a:srgbClr val="F7F7F9"/>
          </a:solidFill>
          <a:latin typeface="+mj-lt"/>
          <a:ea typeface="+mj-ea"/>
          <a:cs typeface="+mj-cs"/>
        </a:defRPr>
      </a:lvl1pPr>
    </p:titleStyle>
    <p:bodyStyle>
      <a:lvl1pPr marL="301625" indent="-301625" algn="l" defTabSz="964565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1pPr>
      <a:lvl2pPr marL="72326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2110" kern="1200">
          <a:solidFill>
            <a:schemeClr val="tx1"/>
          </a:solidFill>
          <a:latin typeface="+mn-lt"/>
          <a:ea typeface="+mn-ea"/>
          <a:cs typeface="+mn-cs"/>
        </a:defRPr>
      </a:lvl2pPr>
      <a:lvl3pPr marL="120523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6979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76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706516" y="467443"/>
            <a:ext cx="11445719" cy="466108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706516" y="1004543"/>
            <a:ext cx="11445719" cy="5683301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927853" y="6696722"/>
            <a:ext cx="2847656" cy="334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341094" y="6696722"/>
            <a:ext cx="4176563" cy="334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9081492" y="6696722"/>
            <a:ext cx="2847656" cy="334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/>
  <p:txStyles>
    <p:titleStyle>
      <a:lvl1pPr algn="l" defTabSz="964565" rtl="0" eaLnBrk="1" fontAlgn="auto" latinLnBrk="0" hangingPunct="1">
        <a:lnSpc>
          <a:spcPct val="100000"/>
        </a:lnSpc>
        <a:spcBef>
          <a:spcPct val="0"/>
        </a:spcBef>
        <a:buNone/>
        <a:defRPr sz="2530" b="1" u="none" strike="noStrike" kern="1200" cap="none" spc="200" normalizeH="0">
          <a:solidFill>
            <a:schemeClr val="tx1"/>
          </a:solidFill>
          <a:uFillTx/>
          <a:latin typeface="微软雅黑" panose="020B0503020204020204" charset="-122"/>
          <a:ea typeface="微软雅黑"/>
          <a:cs typeface="+mj-cs"/>
        </a:defRPr>
      </a:lvl1pPr>
    </p:titleStyle>
    <p:bodyStyle>
      <a:lvl1pPr marL="241300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85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/>
          <a:cs typeface="+mn-cs"/>
        </a:defRPr>
      </a:lvl1pPr>
      <a:lvl2pPr marL="723265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97355" algn="l"/>
        </a:tabLst>
        <a:defRPr sz="1685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/>
          <a:cs typeface="+mn-cs"/>
        </a:defRPr>
      </a:lvl2pPr>
      <a:lvl3pPr marL="1205230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85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/>
          <a:cs typeface="+mn-cs"/>
        </a:defRPr>
      </a:lvl3pPr>
      <a:lvl4pPr marL="1687830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85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/>
          <a:cs typeface="+mn-cs"/>
        </a:defRPr>
      </a:lvl4pPr>
      <a:lvl5pPr marL="2169795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85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76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158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60.xml"/><Relationship Id="rId4" Type="http://schemas.openxmlformats.org/officeDocument/2006/relationships/tags" Target="../tags/tag15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12" Type="http://schemas.openxmlformats.org/officeDocument/2006/relationships/tags" Target="../tags/tag172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tags" Target="../tags/tag171.xml"/><Relationship Id="rId5" Type="http://schemas.openxmlformats.org/officeDocument/2006/relationships/tags" Target="../tags/tag165.xml"/><Relationship Id="rId10" Type="http://schemas.openxmlformats.org/officeDocument/2006/relationships/tags" Target="../tags/tag170.xml"/><Relationship Id="rId4" Type="http://schemas.openxmlformats.org/officeDocument/2006/relationships/tags" Target="../tags/tag164.xml"/><Relationship Id="rId9" Type="http://schemas.openxmlformats.org/officeDocument/2006/relationships/tags" Target="../tags/tag169.xml"/><Relationship Id="rId14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13" Type="http://schemas.openxmlformats.org/officeDocument/2006/relationships/notesSlide" Target="../notesSlides/notesSlide3.xml"/><Relationship Id="rId3" Type="http://schemas.openxmlformats.org/officeDocument/2006/relationships/tags" Target="../tags/tag175.xml"/><Relationship Id="rId7" Type="http://schemas.openxmlformats.org/officeDocument/2006/relationships/tags" Target="../tags/tag179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tags" Target="../tags/tag183.xml"/><Relationship Id="rId5" Type="http://schemas.openxmlformats.org/officeDocument/2006/relationships/tags" Target="../tags/tag177.xml"/><Relationship Id="rId10" Type="http://schemas.openxmlformats.org/officeDocument/2006/relationships/tags" Target="../tags/tag182.xml"/><Relationship Id="rId4" Type="http://schemas.openxmlformats.org/officeDocument/2006/relationships/tags" Target="../tags/tag176.xml"/><Relationship Id="rId9" Type="http://schemas.openxmlformats.org/officeDocument/2006/relationships/tags" Target="../tags/tag181.xml"/><Relationship Id="rId1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186.xml"/><Relationship Id="rId7" Type="http://schemas.openxmlformats.org/officeDocument/2006/relationships/tags" Target="../tags/tag190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5" Type="http://schemas.openxmlformats.org/officeDocument/2006/relationships/tags" Target="../tags/tag188.xml"/><Relationship Id="rId10" Type="http://schemas.openxmlformats.org/officeDocument/2006/relationships/tags" Target="../tags/tag193.xml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13" Type="http://schemas.openxmlformats.org/officeDocument/2006/relationships/notesSlide" Target="../notesSlides/notesSlide5.xml"/><Relationship Id="rId3" Type="http://schemas.openxmlformats.org/officeDocument/2006/relationships/tags" Target="../tags/tag197.xml"/><Relationship Id="rId7" Type="http://schemas.openxmlformats.org/officeDocument/2006/relationships/tags" Target="../tags/tag201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tags" Target="../tags/tag205.xml"/><Relationship Id="rId5" Type="http://schemas.openxmlformats.org/officeDocument/2006/relationships/tags" Target="../tags/tag199.xml"/><Relationship Id="rId10" Type="http://schemas.openxmlformats.org/officeDocument/2006/relationships/tags" Target="../tags/tag204.xml"/><Relationship Id="rId4" Type="http://schemas.openxmlformats.org/officeDocument/2006/relationships/tags" Target="../tags/tag198.xml"/><Relationship Id="rId9" Type="http://schemas.openxmlformats.org/officeDocument/2006/relationships/tags" Target="../tags/tag203.xml"/><Relationship Id="rId1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image" Target="../media/image16.gif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210.xml"/><Relationship Id="rId10" Type="http://schemas.openxmlformats.org/officeDocument/2006/relationships/tags" Target="../tags/tag215.xml"/><Relationship Id="rId4" Type="http://schemas.openxmlformats.org/officeDocument/2006/relationships/tags" Target="../tags/tag209.xml"/><Relationship Id="rId9" Type="http://schemas.openxmlformats.org/officeDocument/2006/relationships/tags" Target="../tags/tag2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23.xml"/><Relationship Id="rId3" Type="http://schemas.openxmlformats.org/officeDocument/2006/relationships/tags" Target="../tags/tag218.xml"/><Relationship Id="rId7" Type="http://schemas.openxmlformats.org/officeDocument/2006/relationships/tags" Target="../tags/tag222.xml"/><Relationship Id="rId12" Type="http://schemas.openxmlformats.org/officeDocument/2006/relationships/image" Target="../media/image17.jpeg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tags" Target="../tags/tag221.xml"/><Relationship Id="rId11" Type="http://schemas.openxmlformats.org/officeDocument/2006/relationships/notesSlide" Target="../notesSlides/notesSlide7.xml"/><Relationship Id="rId5" Type="http://schemas.openxmlformats.org/officeDocument/2006/relationships/tags" Target="../tags/tag220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219.xml"/><Relationship Id="rId9" Type="http://schemas.openxmlformats.org/officeDocument/2006/relationships/tags" Target="../tags/tag22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3" Type="http://schemas.openxmlformats.org/officeDocument/2006/relationships/tags" Target="../tags/tag227.xml"/><Relationship Id="rId7" Type="http://schemas.openxmlformats.org/officeDocument/2006/relationships/tags" Target="../tags/tag231.xml"/><Relationship Id="rId12" Type="http://schemas.openxmlformats.org/officeDocument/2006/relationships/image" Target="../media/image18.jpeg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11" Type="http://schemas.openxmlformats.org/officeDocument/2006/relationships/notesSlide" Target="../notesSlides/notesSlide8.xml"/><Relationship Id="rId5" Type="http://schemas.openxmlformats.org/officeDocument/2006/relationships/tags" Target="../tags/tag229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228.xml"/><Relationship Id="rId9" Type="http://schemas.openxmlformats.org/officeDocument/2006/relationships/tags" Target="../tags/tag23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13" Type="http://schemas.openxmlformats.org/officeDocument/2006/relationships/tags" Target="../tags/tag246.xml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12" Type="http://schemas.openxmlformats.org/officeDocument/2006/relationships/tags" Target="../tags/tag245.xml"/><Relationship Id="rId17" Type="http://schemas.openxmlformats.org/officeDocument/2006/relationships/image" Target="../media/image19.jpeg"/><Relationship Id="rId2" Type="http://schemas.openxmlformats.org/officeDocument/2006/relationships/tags" Target="../tags/tag235.xml"/><Relationship Id="rId16" Type="http://schemas.openxmlformats.org/officeDocument/2006/relationships/notesSlide" Target="../notesSlides/notesSlide9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tags" Target="../tags/tag244.xml"/><Relationship Id="rId5" Type="http://schemas.openxmlformats.org/officeDocument/2006/relationships/tags" Target="../tags/tag238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243.xml"/><Relationship Id="rId4" Type="http://schemas.openxmlformats.org/officeDocument/2006/relationships/tags" Target="../tags/tag237.xml"/><Relationship Id="rId9" Type="http://schemas.openxmlformats.org/officeDocument/2006/relationships/tags" Target="../tags/tag242.xml"/><Relationship Id="rId14" Type="http://schemas.openxmlformats.org/officeDocument/2006/relationships/tags" Target="../tags/tag247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tags" Target="../tags/tag260.xml"/><Relationship Id="rId18" Type="http://schemas.openxmlformats.org/officeDocument/2006/relationships/tags" Target="../tags/tag265.xml"/><Relationship Id="rId26" Type="http://schemas.openxmlformats.org/officeDocument/2006/relationships/tags" Target="../tags/tag273.xml"/><Relationship Id="rId39" Type="http://schemas.openxmlformats.org/officeDocument/2006/relationships/tags" Target="../tags/tag286.xml"/><Relationship Id="rId21" Type="http://schemas.openxmlformats.org/officeDocument/2006/relationships/tags" Target="../tags/tag268.xml"/><Relationship Id="rId34" Type="http://schemas.openxmlformats.org/officeDocument/2006/relationships/tags" Target="../tags/tag281.xml"/><Relationship Id="rId42" Type="http://schemas.openxmlformats.org/officeDocument/2006/relationships/tags" Target="../tags/tag289.xml"/><Relationship Id="rId47" Type="http://schemas.openxmlformats.org/officeDocument/2006/relationships/tags" Target="../tags/tag294.xml"/><Relationship Id="rId50" Type="http://schemas.openxmlformats.org/officeDocument/2006/relationships/tags" Target="../tags/tag297.xml"/><Relationship Id="rId55" Type="http://schemas.openxmlformats.org/officeDocument/2006/relationships/tags" Target="../tags/tag302.xml"/><Relationship Id="rId63" Type="http://schemas.openxmlformats.org/officeDocument/2006/relationships/tags" Target="../tags/tag310.xml"/><Relationship Id="rId68" Type="http://schemas.openxmlformats.org/officeDocument/2006/relationships/tags" Target="../tags/tag315.xml"/><Relationship Id="rId76" Type="http://schemas.openxmlformats.org/officeDocument/2006/relationships/tags" Target="../tags/tag323.xml"/><Relationship Id="rId84" Type="http://schemas.openxmlformats.org/officeDocument/2006/relationships/tags" Target="../tags/tag331.xml"/><Relationship Id="rId89" Type="http://schemas.openxmlformats.org/officeDocument/2006/relationships/audio" Target="../media/audio4.wav"/><Relationship Id="rId7" Type="http://schemas.openxmlformats.org/officeDocument/2006/relationships/tags" Target="../tags/tag254.xml"/><Relationship Id="rId71" Type="http://schemas.openxmlformats.org/officeDocument/2006/relationships/tags" Target="../tags/tag318.xml"/><Relationship Id="rId2" Type="http://schemas.openxmlformats.org/officeDocument/2006/relationships/tags" Target="../tags/tag249.xml"/><Relationship Id="rId16" Type="http://schemas.openxmlformats.org/officeDocument/2006/relationships/tags" Target="../tags/tag263.xml"/><Relationship Id="rId29" Type="http://schemas.openxmlformats.org/officeDocument/2006/relationships/tags" Target="../tags/tag276.xml"/><Relationship Id="rId11" Type="http://schemas.openxmlformats.org/officeDocument/2006/relationships/tags" Target="../tags/tag258.xml"/><Relationship Id="rId24" Type="http://schemas.openxmlformats.org/officeDocument/2006/relationships/tags" Target="../tags/tag271.xml"/><Relationship Id="rId32" Type="http://schemas.openxmlformats.org/officeDocument/2006/relationships/tags" Target="../tags/tag279.xml"/><Relationship Id="rId37" Type="http://schemas.openxmlformats.org/officeDocument/2006/relationships/tags" Target="../tags/tag284.xml"/><Relationship Id="rId40" Type="http://schemas.openxmlformats.org/officeDocument/2006/relationships/tags" Target="../tags/tag287.xml"/><Relationship Id="rId45" Type="http://schemas.openxmlformats.org/officeDocument/2006/relationships/tags" Target="../tags/tag292.xml"/><Relationship Id="rId53" Type="http://schemas.openxmlformats.org/officeDocument/2006/relationships/tags" Target="../tags/tag300.xml"/><Relationship Id="rId58" Type="http://schemas.openxmlformats.org/officeDocument/2006/relationships/tags" Target="../tags/tag305.xml"/><Relationship Id="rId66" Type="http://schemas.openxmlformats.org/officeDocument/2006/relationships/tags" Target="../tags/tag313.xml"/><Relationship Id="rId74" Type="http://schemas.openxmlformats.org/officeDocument/2006/relationships/tags" Target="../tags/tag321.xml"/><Relationship Id="rId79" Type="http://schemas.openxmlformats.org/officeDocument/2006/relationships/tags" Target="../tags/tag326.xml"/><Relationship Id="rId87" Type="http://schemas.openxmlformats.org/officeDocument/2006/relationships/audio" Target="../media/audio2.wav"/><Relationship Id="rId5" Type="http://schemas.openxmlformats.org/officeDocument/2006/relationships/tags" Target="../tags/tag252.xml"/><Relationship Id="rId61" Type="http://schemas.openxmlformats.org/officeDocument/2006/relationships/tags" Target="../tags/tag308.xml"/><Relationship Id="rId82" Type="http://schemas.openxmlformats.org/officeDocument/2006/relationships/tags" Target="../tags/tag329.xml"/><Relationship Id="rId19" Type="http://schemas.openxmlformats.org/officeDocument/2006/relationships/tags" Target="../tags/tag266.xml"/><Relationship Id="rId4" Type="http://schemas.openxmlformats.org/officeDocument/2006/relationships/tags" Target="../tags/tag251.xml"/><Relationship Id="rId9" Type="http://schemas.openxmlformats.org/officeDocument/2006/relationships/tags" Target="../tags/tag256.xml"/><Relationship Id="rId14" Type="http://schemas.openxmlformats.org/officeDocument/2006/relationships/tags" Target="../tags/tag261.xml"/><Relationship Id="rId22" Type="http://schemas.openxmlformats.org/officeDocument/2006/relationships/tags" Target="../tags/tag269.xml"/><Relationship Id="rId27" Type="http://schemas.openxmlformats.org/officeDocument/2006/relationships/tags" Target="../tags/tag274.xml"/><Relationship Id="rId30" Type="http://schemas.openxmlformats.org/officeDocument/2006/relationships/tags" Target="../tags/tag277.xml"/><Relationship Id="rId35" Type="http://schemas.openxmlformats.org/officeDocument/2006/relationships/tags" Target="../tags/tag282.xml"/><Relationship Id="rId43" Type="http://schemas.openxmlformats.org/officeDocument/2006/relationships/tags" Target="../tags/tag290.xml"/><Relationship Id="rId48" Type="http://schemas.openxmlformats.org/officeDocument/2006/relationships/tags" Target="../tags/tag295.xml"/><Relationship Id="rId56" Type="http://schemas.openxmlformats.org/officeDocument/2006/relationships/tags" Target="../tags/tag303.xml"/><Relationship Id="rId64" Type="http://schemas.openxmlformats.org/officeDocument/2006/relationships/tags" Target="../tags/tag311.xml"/><Relationship Id="rId69" Type="http://schemas.openxmlformats.org/officeDocument/2006/relationships/tags" Target="../tags/tag316.xml"/><Relationship Id="rId77" Type="http://schemas.openxmlformats.org/officeDocument/2006/relationships/tags" Target="../tags/tag324.xml"/><Relationship Id="rId8" Type="http://schemas.openxmlformats.org/officeDocument/2006/relationships/tags" Target="../tags/tag255.xml"/><Relationship Id="rId51" Type="http://schemas.openxmlformats.org/officeDocument/2006/relationships/tags" Target="../tags/tag298.xml"/><Relationship Id="rId72" Type="http://schemas.openxmlformats.org/officeDocument/2006/relationships/tags" Target="../tags/tag319.xml"/><Relationship Id="rId80" Type="http://schemas.openxmlformats.org/officeDocument/2006/relationships/tags" Target="../tags/tag327.xml"/><Relationship Id="rId85" Type="http://schemas.openxmlformats.org/officeDocument/2006/relationships/slideLayout" Target="../slideLayouts/slideLayout1.xml"/><Relationship Id="rId3" Type="http://schemas.openxmlformats.org/officeDocument/2006/relationships/tags" Target="../tags/tag250.xml"/><Relationship Id="rId12" Type="http://schemas.openxmlformats.org/officeDocument/2006/relationships/tags" Target="../tags/tag259.xml"/><Relationship Id="rId17" Type="http://schemas.openxmlformats.org/officeDocument/2006/relationships/tags" Target="../tags/tag264.xml"/><Relationship Id="rId25" Type="http://schemas.openxmlformats.org/officeDocument/2006/relationships/tags" Target="../tags/tag272.xml"/><Relationship Id="rId33" Type="http://schemas.openxmlformats.org/officeDocument/2006/relationships/tags" Target="../tags/tag280.xml"/><Relationship Id="rId38" Type="http://schemas.openxmlformats.org/officeDocument/2006/relationships/tags" Target="../tags/tag285.xml"/><Relationship Id="rId46" Type="http://schemas.openxmlformats.org/officeDocument/2006/relationships/tags" Target="../tags/tag293.xml"/><Relationship Id="rId59" Type="http://schemas.openxmlformats.org/officeDocument/2006/relationships/tags" Target="../tags/tag306.xml"/><Relationship Id="rId67" Type="http://schemas.openxmlformats.org/officeDocument/2006/relationships/tags" Target="../tags/tag314.xml"/><Relationship Id="rId20" Type="http://schemas.openxmlformats.org/officeDocument/2006/relationships/tags" Target="../tags/tag267.xml"/><Relationship Id="rId41" Type="http://schemas.openxmlformats.org/officeDocument/2006/relationships/tags" Target="../tags/tag288.xml"/><Relationship Id="rId54" Type="http://schemas.openxmlformats.org/officeDocument/2006/relationships/tags" Target="../tags/tag301.xml"/><Relationship Id="rId62" Type="http://schemas.openxmlformats.org/officeDocument/2006/relationships/tags" Target="../tags/tag309.xml"/><Relationship Id="rId70" Type="http://schemas.openxmlformats.org/officeDocument/2006/relationships/tags" Target="../tags/tag317.xml"/><Relationship Id="rId75" Type="http://schemas.openxmlformats.org/officeDocument/2006/relationships/tags" Target="../tags/tag322.xml"/><Relationship Id="rId83" Type="http://schemas.openxmlformats.org/officeDocument/2006/relationships/tags" Target="../tags/tag330.xml"/><Relationship Id="rId88" Type="http://schemas.openxmlformats.org/officeDocument/2006/relationships/audio" Target="../media/audio3.wav"/><Relationship Id="rId1" Type="http://schemas.openxmlformats.org/officeDocument/2006/relationships/tags" Target="../tags/tag248.xml"/><Relationship Id="rId6" Type="http://schemas.openxmlformats.org/officeDocument/2006/relationships/tags" Target="../tags/tag253.xml"/><Relationship Id="rId15" Type="http://schemas.openxmlformats.org/officeDocument/2006/relationships/tags" Target="../tags/tag262.xml"/><Relationship Id="rId23" Type="http://schemas.openxmlformats.org/officeDocument/2006/relationships/tags" Target="../tags/tag270.xml"/><Relationship Id="rId28" Type="http://schemas.openxmlformats.org/officeDocument/2006/relationships/tags" Target="../tags/tag275.xml"/><Relationship Id="rId36" Type="http://schemas.openxmlformats.org/officeDocument/2006/relationships/tags" Target="../tags/tag283.xml"/><Relationship Id="rId49" Type="http://schemas.openxmlformats.org/officeDocument/2006/relationships/tags" Target="../tags/tag296.xml"/><Relationship Id="rId57" Type="http://schemas.openxmlformats.org/officeDocument/2006/relationships/tags" Target="../tags/tag304.xml"/><Relationship Id="rId10" Type="http://schemas.openxmlformats.org/officeDocument/2006/relationships/tags" Target="../tags/tag257.xml"/><Relationship Id="rId31" Type="http://schemas.openxmlformats.org/officeDocument/2006/relationships/tags" Target="../tags/tag278.xml"/><Relationship Id="rId44" Type="http://schemas.openxmlformats.org/officeDocument/2006/relationships/tags" Target="../tags/tag291.xml"/><Relationship Id="rId52" Type="http://schemas.openxmlformats.org/officeDocument/2006/relationships/tags" Target="../tags/tag299.xml"/><Relationship Id="rId60" Type="http://schemas.openxmlformats.org/officeDocument/2006/relationships/tags" Target="../tags/tag307.xml"/><Relationship Id="rId65" Type="http://schemas.openxmlformats.org/officeDocument/2006/relationships/tags" Target="../tags/tag312.xml"/><Relationship Id="rId73" Type="http://schemas.openxmlformats.org/officeDocument/2006/relationships/tags" Target="../tags/tag320.xml"/><Relationship Id="rId78" Type="http://schemas.openxmlformats.org/officeDocument/2006/relationships/tags" Target="../tags/tag325.xml"/><Relationship Id="rId81" Type="http://schemas.openxmlformats.org/officeDocument/2006/relationships/tags" Target="../tags/tag328.xml"/><Relationship Id="rId86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7" Type="http://schemas.openxmlformats.org/officeDocument/2006/relationships/image" Target="../media/image4.jpe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tags" Target="../tags/tag344.xml"/><Relationship Id="rId18" Type="http://schemas.openxmlformats.org/officeDocument/2006/relationships/tags" Target="../tags/tag349.xml"/><Relationship Id="rId26" Type="http://schemas.openxmlformats.org/officeDocument/2006/relationships/tags" Target="../tags/tag357.xml"/><Relationship Id="rId39" Type="http://schemas.openxmlformats.org/officeDocument/2006/relationships/tags" Target="../tags/tag370.xml"/><Relationship Id="rId21" Type="http://schemas.openxmlformats.org/officeDocument/2006/relationships/tags" Target="../tags/tag352.xml"/><Relationship Id="rId34" Type="http://schemas.openxmlformats.org/officeDocument/2006/relationships/tags" Target="../tags/tag365.xml"/><Relationship Id="rId42" Type="http://schemas.openxmlformats.org/officeDocument/2006/relationships/tags" Target="../tags/tag373.xml"/><Relationship Id="rId47" Type="http://schemas.openxmlformats.org/officeDocument/2006/relationships/tags" Target="../tags/tag378.xml"/><Relationship Id="rId50" Type="http://schemas.openxmlformats.org/officeDocument/2006/relationships/tags" Target="../tags/tag381.xml"/><Relationship Id="rId55" Type="http://schemas.openxmlformats.org/officeDocument/2006/relationships/tags" Target="../tags/tag386.xml"/><Relationship Id="rId63" Type="http://schemas.openxmlformats.org/officeDocument/2006/relationships/tags" Target="../tags/tag394.xml"/><Relationship Id="rId68" Type="http://schemas.openxmlformats.org/officeDocument/2006/relationships/tags" Target="../tags/tag399.xml"/><Relationship Id="rId76" Type="http://schemas.openxmlformats.org/officeDocument/2006/relationships/tags" Target="../tags/tag407.xml"/><Relationship Id="rId7" Type="http://schemas.openxmlformats.org/officeDocument/2006/relationships/tags" Target="../tags/tag338.xml"/><Relationship Id="rId71" Type="http://schemas.openxmlformats.org/officeDocument/2006/relationships/tags" Target="../tags/tag402.xml"/><Relationship Id="rId2" Type="http://schemas.openxmlformats.org/officeDocument/2006/relationships/tags" Target="../tags/tag333.xml"/><Relationship Id="rId16" Type="http://schemas.openxmlformats.org/officeDocument/2006/relationships/tags" Target="../tags/tag347.xml"/><Relationship Id="rId29" Type="http://schemas.openxmlformats.org/officeDocument/2006/relationships/tags" Target="../tags/tag360.xml"/><Relationship Id="rId11" Type="http://schemas.openxmlformats.org/officeDocument/2006/relationships/tags" Target="../tags/tag342.xml"/><Relationship Id="rId24" Type="http://schemas.openxmlformats.org/officeDocument/2006/relationships/tags" Target="../tags/tag355.xml"/><Relationship Id="rId32" Type="http://schemas.openxmlformats.org/officeDocument/2006/relationships/tags" Target="../tags/tag363.xml"/><Relationship Id="rId37" Type="http://schemas.openxmlformats.org/officeDocument/2006/relationships/tags" Target="../tags/tag368.xml"/><Relationship Id="rId40" Type="http://schemas.openxmlformats.org/officeDocument/2006/relationships/tags" Target="../tags/tag371.xml"/><Relationship Id="rId45" Type="http://schemas.openxmlformats.org/officeDocument/2006/relationships/tags" Target="../tags/tag376.xml"/><Relationship Id="rId53" Type="http://schemas.openxmlformats.org/officeDocument/2006/relationships/tags" Target="../tags/tag384.xml"/><Relationship Id="rId58" Type="http://schemas.openxmlformats.org/officeDocument/2006/relationships/tags" Target="../tags/tag389.xml"/><Relationship Id="rId66" Type="http://schemas.openxmlformats.org/officeDocument/2006/relationships/tags" Target="../tags/tag397.xml"/><Relationship Id="rId74" Type="http://schemas.openxmlformats.org/officeDocument/2006/relationships/tags" Target="../tags/tag405.xml"/><Relationship Id="rId79" Type="http://schemas.openxmlformats.org/officeDocument/2006/relationships/tags" Target="../tags/tag410.xml"/><Relationship Id="rId5" Type="http://schemas.openxmlformats.org/officeDocument/2006/relationships/tags" Target="../tags/tag336.xml"/><Relationship Id="rId61" Type="http://schemas.openxmlformats.org/officeDocument/2006/relationships/tags" Target="../tags/tag392.xml"/><Relationship Id="rId82" Type="http://schemas.openxmlformats.org/officeDocument/2006/relationships/audio" Target="../media/audio2.wav"/><Relationship Id="rId10" Type="http://schemas.openxmlformats.org/officeDocument/2006/relationships/tags" Target="../tags/tag341.xml"/><Relationship Id="rId19" Type="http://schemas.openxmlformats.org/officeDocument/2006/relationships/tags" Target="../tags/tag350.xml"/><Relationship Id="rId31" Type="http://schemas.openxmlformats.org/officeDocument/2006/relationships/tags" Target="../tags/tag362.xml"/><Relationship Id="rId44" Type="http://schemas.openxmlformats.org/officeDocument/2006/relationships/tags" Target="../tags/tag375.xml"/><Relationship Id="rId52" Type="http://schemas.openxmlformats.org/officeDocument/2006/relationships/tags" Target="../tags/tag383.xml"/><Relationship Id="rId60" Type="http://schemas.openxmlformats.org/officeDocument/2006/relationships/tags" Target="../tags/tag391.xml"/><Relationship Id="rId65" Type="http://schemas.openxmlformats.org/officeDocument/2006/relationships/tags" Target="../tags/tag396.xml"/><Relationship Id="rId73" Type="http://schemas.openxmlformats.org/officeDocument/2006/relationships/tags" Target="../tags/tag404.xml"/><Relationship Id="rId78" Type="http://schemas.openxmlformats.org/officeDocument/2006/relationships/tags" Target="../tags/tag409.xml"/><Relationship Id="rId81" Type="http://schemas.openxmlformats.org/officeDocument/2006/relationships/audio" Target="../media/audio4.wav"/><Relationship Id="rId4" Type="http://schemas.openxmlformats.org/officeDocument/2006/relationships/tags" Target="../tags/tag335.xml"/><Relationship Id="rId9" Type="http://schemas.openxmlformats.org/officeDocument/2006/relationships/tags" Target="../tags/tag340.xml"/><Relationship Id="rId14" Type="http://schemas.openxmlformats.org/officeDocument/2006/relationships/tags" Target="../tags/tag345.xml"/><Relationship Id="rId22" Type="http://schemas.openxmlformats.org/officeDocument/2006/relationships/tags" Target="../tags/tag353.xml"/><Relationship Id="rId27" Type="http://schemas.openxmlformats.org/officeDocument/2006/relationships/tags" Target="../tags/tag358.xml"/><Relationship Id="rId30" Type="http://schemas.openxmlformats.org/officeDocument/2006/relationships/tags" Target="../tags/tag361.xml"/><Relationship Id="rId35" Type="http://schemas.openxmlformats.org/officeDocument/2006/relationships/tags" Target="../tags/tag366.xml"/><Relationship Id="rId43" Type="http://schemas.openxmlformats.org/officeDocument/2006/relationships/tags" Target="../tags/tag374.xml"/><Relationship Id="rId48" Type="http://schemas.openxmlformats.org/officeDocument/2006/relationships/tags" Target="../tags/tag379.xml"/><Relationship Id="rId56" Type="http://schemas.openxmlformats.org/officeDocument/2006/relationships/tags" Target="../tags/tag387.xml"/><Relationship Id="rId64" Type="http://schemas.openxmlformats.org/officeDocument/2006/relationships/tags" Target="../tags/tag395.xml"/><Relationship Id="rId69" Type="http://schemas.openxmlformats.org/officeDocument/2006/relationships/tags" Target="../tags/tag400.xml"/><Relationship Id="rId77" Type="http://schemas.openxmlformats.org/officeDocument/2006/relationships/tags" Target="../tags/tag408.xml"/><Relationship Id="rId8" Type="http://schemas.openxmlformats.org/officeDocument/2006/relationships/tags" Target="../tags/tag339.xml"/><Relationship Id="rId51" Type="http://schemas.openxmlformats.org/officeDocument/2006/relationships/tags" Target="../tags/tag382.xml"/><Relationship Id="rId72" Type="http://schemas.openxmlformats.org/officeDocument/2006/relationships/tags" Target="../tags/tag403.xml"/><Relationship Id="rId80" Type="http://schemas.openxmlformats.org/officeDocument/2006/relationships/slideLayout" Target="../slideLayouts/slideLayout1.xml"/><Relationship Id="rId3" Type="http://schemas.openxmlformats.org/officeDocument/2006/relationships/tags" Target="../tags/tag334.xml"/><Relationship Id="rId12" Type="http://schemas.openxmlformats.org/officeDocument/2006/relationships/tags" Target="../tags/tag343.xml"/><Relationship Id="rId17" Type="http://schemas.openxmlformats.org/officeDocument/2006/relationships/tags" Target="../tags/tag348.xml"/><Relationship Id="rId25" Type="http://schemas.openxmlformats.org/officeDocument/2006/relationships/tags" Target="../tags/tag356.xml"/><Relationship Id="rId33" Type="http://schemas.openxmlformats.org/officeDocument/2006/relationships/tags" Target="../tags/tag364.xml"/><Relationship Id="rId38" Type="http://schemas.openxmlformats.org/officeDocument/2006/relationships/tags" Target="../tags/tag369.xml"/><Relationship Id="rId46" Type="http://schemas.openxmlformats.org/officeDocument/2006/relationships/tags" Target="../tags/tag377.xml"/><Relationship Id="rId59" Type="http://schemas.openxmlformats.org/officeDocument/2006/relationships/tags" Target="../tags/tag390.xml"/><Relationship Id="rId67" Type="http://schemas.openxmlformats.org/officeDocument/2006/relationships/tags" Target="../tags/tag398.xml"/><Relationship Id="rId20" Type="http://schemas.openxmlformats.org/officeDocument/2006/relationships/tags" Target="../tags/tag351.xml"/><Relationship Id="rId41" Type="http://schemas.openxmlformats.org/officeDocument/2006/relationships/tags" Target="../tags/tag372.xml"/><Relationship Id="rId54" Type="http://schemas.openxmlformats.org/officeDocument/2006/relationships/tags" Target="../tags/tag385.xml"/><Relationship Id="rId62" Type="http://schemas.openxmlformats.org/officeDocument/2006/relationships/tags" Target="../tags/tag393.xml"/><Relationship Id="rId70" Type="http://schemas.openxmlformats.org/officeDocument/2006/relationships/tags" Target="../tags/tag401.xml"/><Relationship Id="rId75" Type="http://schemas.openxmlformats.org/officeDocument/2006/relationships/tags" Target="../tags/tag406.xml"/><Relationship Id="rId1" Type="http://schemas.openxmlformats.org/officeDocument/2006/relationships/tags" Target="../tags/tag332.xml"/><Relationship Id="rId6" Type="http://schemas.openxmlformats.org/officeDocument/2006/relationships/tags" Target="../tags/tag337.xml"/><Relationship Id="rId15" Type="http://schemas.openxmlformats.org/officeDocument/2006/relationships/tags" Target="../tags/tag346.xml"/><Relationship Id="rId23" Type="http://schemas.openxmlformats.org/officeDocument/2006/relationships/tags" Target="../tags/tag354.xml"/><Relationship Id="rId28" Type="http://schemas.openxmlformats.org/officeDocument/2006/relationships/tags" Target="../tags/tag359.xml"/><Relationship Id="rId36" Type="http://schemas.openxmlformats.org/officeDocument/2006/relationships/tags" Target="../tags/tag367.xml"/><Relationship Id="rId49" Type="http://schemas.openxmlformats.org/officeDocument/2006/relationships/tags" Target="../tags/tag380.xml"/><Relationship Id="rId57" Type="http://schemas.openxmlformats.org/officeDocument/2006/relationships/tags" Target="../tags/tag388.xml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tags" Target="../tags/tag423.xml"/><Relationship Id="rId18" Type="http://schemas.openxmlformats.org/officeDocument/2006/relationships/tags" Target="../tags/tag428.xml"/><Relationship Id="rId26" Type="http://schemas.openxmlformats.org/officeDocument/2006/relationships/tags" Target="../tags/tag436.xml"/><Relationship Id="rId39" Type="http://schemas.openxmlformats.org/officeDocument/2006/relationships/tags" Target="../tags/tag449.xml"/><Relationship Id="rId21" Type="http://schemas.openxmlformats.org/officeDocument/2006/relationships/tags" Target="../tags/tag431.xml"/><Relationship Id="rId34" Type="http://schemas.openxmlformats.org/officeDocument/2006/relationships/tags" Target="../tags/tag444.xml"/><Relationship Id="rId42" Type="http://schemas.openxmlformats.org/officeDocument/2006/relationships/tags" Target="../tags/tag452.xml"/><Relationship Id="rId47" Type="http://schemas.openxmlformats.org/officeDocument/2006/relationships/tags" Target="../tags/tag457.xml"/><Relationship Id="rId50" Type="http://schemas.openxmlformats.org/officeDocument/2006/relationships/tags" Target="../tags/tag460.xml"/><Relationship Id="rId55" Type="http://schemas.openxmlformats.org/officeDocument/2006/relationships/tags" Target="../tags/tag465.xml"/><Relationship Id="rId63" Type="http://schemas.openxmlformats.org/officeDocument/2006/relationships/tags" Target="../tags/tag473.xml"/><Relationship Id="rId68" Type="http://schemas.openxmlformats.org/officeDocument/2006/relationships/tags" Target="../tags/tag478.xml"/><Relationship Id="rId76" Type="http://schemas.openxmlformats.org/officeDocument/2006/relationships/tags" Target="../tags/tag486.xml"/><Relationship Id="rId7" Type="http://schemas.openxmlformats.org/officeDocument/2006/relationships/tags" Target="../tags/tag417.xml"/><Relationship Id="rId71" Type="http://schemas.openxmlformats.org/officeDocument/2006/relationships/tags" Target="../tags/tag481.xml"/><Relationship Id="rId2" Type="http://schemas.openxmlformats.org/officeDocument/2006/relationships/tags" Target="../tags/tag412.xml"/><Relationship Id="rId16" Type="http://schemas.openxmlformats.org/officeDocument/2006/relationships/tags" Target="../tags/tag426.xml"/><Relationship Id="rId29" Type="http://schemas.openxmlformats.org/officeDocument/2006/relationships/tags" Target="../tags/tag439.xml"/><Relationship Id="rId11" Type="http://schemas.openxmlformats.org/officeDocument/2006/relationships/tags" Target="../tags/tag421.xml"/><Relationship Id="rId24" Type="http://schemas.openxmlformats.org/officeDocument/2006/relationships/tags" Target="../tags/tag434.xml"/><Relationship Id="rId32" Type="http://schemas.openxmlformats.org/officeDocument/2006/relationships/tags" Target="../tags/tag442.xml"/><Relationship Id="rId37" Type="http://schemas.openxmlformats.org/officeDocument/2006/relationships/tags" Target="../tags/tag447.xml"/><Relationship Id="rId40" Type="http://schemas.openxmlformats.org/officeDocument/2006/relationships/tags" Target="../tags/tag450.xml"/><Relationship Id="rId45" Type="http://schemas.openxmlformats.org/officeDocument/2006/relationships/tags" Target="../tags/tag455.xml"/><Relationship Id="rId53" Type="http://schemas.openxmlformats.org/officeDocument/2006/relationships/tags" Target="../tags/tag463.xml"/><Relationship Id="rId58" Type="http://schemas.openxmlformats.org/officeDocument/2006/relationships/tags" Target="../tags/tag468.xml"/><Relationship Id="rId66" Type="http://schemas.openxmlformats.org/officeDocument/2006/relationships/tags" Target="../tags/tag476.xml"/><Relationship Id="rId74" Type="http://schemas.openxmlformats.org/officeDocument/2006/relationships/tags" Target="../tags/tag484.xml"/><Relationship Id="rId79" Type="http://schemas.openxmlformats.org/officeDocument/2006/relationships/tags" Target="../tags/tag489.xml"/><Relationship Id="rId5" Type="http://schemas.openxmlformats.org/officeDocument/2006/relationships/tags" Target="../tags/tag415.xml"/><Relationship Id="rId61" Type="http://schemas.openxmlformats.org/officeDocument/2006/relationships/tags" Target="../tags/tag471.xml"/><Relationship Id="rId10" Type="http://schemas.openxmlformats.org/officeDocument/2006/relationships/tags" Target="../tags/tag420.xml"/><Relationship Id="rId19" Type="http://schemas.openxmlformats.org/officeDocument/2006/relationships/tags" Target="../tags/tag429.xml"/><Relationship Id="rId31" Type="http://schemas.openxmlformats.org/officeDocument/2006/relationships/tags" Target="../tags/tag441.xml"/><Relationship Id="rId44" Type="http://schemas.openxmlformats.org/officeDocument/2006/relationships/tags" Target="../tags/tag454.xml"/><Relationship Id="rId52" Type="http://schemas.openxmlformats.org/officeDocument/2006/relationships/tags" Target="../tags/tag462.xml"/><Relationship Id="rId60" Type="http://schemas.openxmlformats.org/officeDocument/2006/relationships/tags" Target="../tags/tag470.xml"/><Relationship Id="rId65" Type="http://schemas.openxmlformats.org/officeDocument/2006/relationships/tags" Target="../tags/tag475.xml"/><Relationship Id="rId73" Type="http://schemas.openxmlformats.org/officeDocument/2006/relationships/tags" Target="../tags/tag483.xml"/><Relationship Id="rId78" Type="http://schemas.openxmlformats.org/officeDocument/2006/relationships/tags" Target="../tags/tag488.xml"/><Relationship Id="rId4" Type="http://schemas.openxmlformats.org/officeDocument/2006/relationships/tags" Target="../tags/tag414.xml"/><Relationship Id="rId9" Type="http://schemas.openxmlformats.org/officeDocument/2006/relationships/tags" Target="../tags/tag419.xml"/><Relationship Id="rId14" Type="http://schemas.openxmlformats.org/officeDocument/2006/relationships/tags" Target="../tags/tag424.xml"/><Relationship Id="rId22" Type="http://schemas.openxmlformats.org/officeDocument/2006/relationships/tags" Target="../tags/tag432.xml"/><Relationship Id="rId27" Type="http://schemas.openxmlformats.org/officeDocument/2006/relationships/tags" Target="../tags/tag437.xml"/><Relationship Id="rId30" Type="http://schemas.openxmlformats.org/officeDocument/2006/relationships/tags" Target="../tags/tag440.xml"/><Relationship Id="rId35" Type="http://schemas.openxmlformats.org/officeDocument/2006/relationships/tags" Target="../tags/tag445.xml"/><Relationship Id="rId43" Type="http://schemas.openxmlformats.org/officeDocument/2006/relationships/tags" Target="../tags/tag453.xml"/><Relationship Id="rId48" Type="http://schemas.openxmlformats.org/officeDocument/2006/relationships/tags" Target="../tags/tag458.xml"/><Relationship Id="rId56" Type="http://schemas.openxmlformats.org/officeDocument/2006/relationships/tags" Target="../tags/tag466.xml"/><Relationship Id="rId64" Type="http://schemas.openxmlformats.org/officeDocument/2006/relationships/tags" Target="../tags/tag474.xml"/><Relationship Id="rId69" Type="http://schemas.openxmlformats.org/officeDocument/2006/relationships/tags" Target="../tags/tag479.xml"/><Relationship Id="rId77" Type="http://schemas.openxmlformats.org/officeDocument/2006/relationships/tags" Target="../tags/tag487.xml"/><Relationship Id="rId8" Type="http://schemas.openxmlformats.org/officeDocument/2006/relationships/tags" Target="../tags/tag418.xml"/><Relationship Id="rId51" Type="http://schemas.openxmlformats.org/officeDocument/2006/relationships/tags" Target="../tags/tag461.xml"/><Relationship Id="rId72" Type="http://schemas.openxmlformats.org/officeDocument/2006/relationships/tags" Target="../tags/tag482.xml"/><Relationship Id="rId80" Type="http://schemas.openxmlformats.org/officeDocument/2006/relationships/slideLayout" Target="../slideLayouts/slideLayout1.xml"/><Relationship Id="rId3" Type="http://schemas.openxmlformats.org/officeDocument/2006/relationships/tags" Target="../tags/tag413.xml"/><Relationship Id="rId12" Type="http://schemas.openxmlformats.org/officeDocument/2006/relationships/tags" Target="../tags/tag422.xml"/><Relationship Id="rId17" Type="http://schemas.openxmlformats.org/officeDocument/2006/relationships/tags" Target="../tags/tag427.xml"/><Relationship Id="rId25" Type="http://schemas.openxmlformats.org/officeDocument/2006/relationships/tags" Target="../tags/tag435.xml"/><Relationship Id="rId33" Type="http://schemas.openxmlformats.org/officeDocument/2006/relationships/tags" Target="../tags/tag443.xml"/><Relationship Id="rId38" Type="http://schemas.openxmlformats.org/officeDocument/2006/relationships/tags" Target="../tags/tag448.xml"/><Relationship Id="rId46" Type="http://schemas.openxmlformats.org/officeDocument/2006/relationships/tags" Target="../tags/tag456.xml"/><Relationship Id="rId59" Type="http://schemas.openxmlformats.org/officeDocument/2006/relationships/tags" Target="../tags/tag469.xml"/><Relationship Id="rId67" Type="http://schemas.openxmlformats.org/officeDocument/2006/relationships/tags" Target="../tags/tag477.xml"/><Relationship Id="rId20" Type="http://schemas.openxmlformats.org/officeDocument/2006/relationships/tags" Target="../tags/tag430.xml"/><Relationship Id="rId41" Type="http://schemas.openxmlformats.org/officeDocument/2006/relationships/tags" Target="../tags/tag451.xml"/><Relationship Id="rId54" Type="http://schemas.openxmlformats.org/officeDocument/2006/relationships/tags" Target="../tags/tag464.xml"/><Relationship Id="rId62" Type="http://schemas.openxmlformats.org/officeDocument/2006/relationships/tags" Target="../tags/tag472.xml"/><Relationship Id="rId70" Type="http://schemas.openxmlformats.org/officeDocument/2006/relationships/tags" Target="../tags/tag480.xml"/><Relationship Id="rId75" Type="http://schemas.openxmlformats.org/officeDocument/2006/relationships/tags" Target="../tags/tag485.xml"/><Relationship Id="rId1" Type="http://schemas.openxmlformats.org/officeDocument/2006/relationships/tags" Target="../tags/tag411.xml"/><Relationship Id="rId6" Type="http://schemas.openxmlformats.org/officeDocument/2006/relationships/tags" Target="../tags/tag416.xml"/><Relationship Id="rId15" Type="http://schemas.openxmlformats.org/officeDocument/2006/relationships/tags" Target="../tags/tag425.xml"/><Relationship Id="rId23" Type="http://schemas.openxmlformats.org/officeDocument/2006/relationships/tags" Target="../tags/tag433.xml"/><Relationship Id="rId28" Type="http://schemas.openxmlformats.org/officeDocument/2006/relationships/tags" Target="../tags/tag438.xml"/><Relationship Id="rId36" Type="http://schemas.openxmlformats.org/officeDocument/2006/relationships/tags" Target="../tags/tag446.xml"/><Relationship Id="rId49" Type="http://schemas.openxmlformats.org/officeDocument/2006/relationships/tags" Target="../tags/tag459.xml"/><Relationship Id="rId57" Type="http://schemas.openxmlformats.org/officeDocument/2006/relationships/tags" Target="../tags/tag467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tags" Target="../tags/tag502.xml"/><Relationship Id="rId18" Type="http://schemas.openxmlformats.org/officeDocument/2006/relationships/tags" Target="../tags/tag507.xml"/><Relationship Id="rId26" Type="http://schemas.openxmlformats.org/officeDocument/2006/relationships/tags" Target="../tags/tag515.xml"/><Relationship Id="rId39" Type="http://schemas.openxmlformats.org/officeDocument/2006/relationships/tags" Target="../tags/tag528.xml"/><Relationship Id="rId21" Type="http://schemas.openxmlformats.org/officeDocument/2006/relationships/tags" Target="../tags/tag510.xml"/><Relationship Id="rId34" Type="http://schemas.openxmlformats.org/officeDocument/2006/relationships/tags" Target="../tags/tag523.xml"/><Relationship Id="rId42" Type="http://schemas.openxmlformats.org/officeDocument/2006/relationships/tags" Target="../tags/tag531.xml"/><Relationship Id="rId47" Type="http://schemas.openxmlformats.org/officeDocument/2006/relationships/tags" Target="../tags/tag536.xml"/><Relationship Id="rId50" Type="http://schemas.openxmlformats.org/officeDocument/2006/relationships/tags" Target="../tags/tag539.xml"/><Relationship Id="rId55" Type="http://schemas.openxmlformats.org/officeDocument/2006/relationships/tags" Target="../tags/tag544.xml"/><Relationship Id="rId63" Type="http://schemas.openxmlformats.org/officeDocument/2006/relationships/tags" Target="../tags/tag552.xml"/><Relationship Id="rId68" Type="http://schemas.openxmlformats.org/officeDocument/2006/relationships/tags" Target="../tags/tag557.xml"/><Relationship Id="rId76" Type="http://schemas.openxmlformats.org/officeDocument/2006/relationships/tags" Target="../tags/tag565.xml"/><Relationship Id="rId7" Type="http://schemas.openxmlformats.org/officeDocument/2006/relationships/tags" Target="../tags/tag496.xml"/><Relationship Id="rId71" Type="http://schemas.openxmlformats.org/officeDocument/2006/relationships/tags" Target="../tags/tag560.xml"/><Relationship Id="rId2" Type="http://schemas.openxmlformats.org/officeDocument/2006/relationships/tags" Target="../tags/tag491.xml"/><Relationship Id="rId16" Type="http://schemas.openxmlformats.org/officeDocument/2006/relationships/tags" Target="../tags/tag505.xml"/><Relationship Id="rId29" Type="http://schemas.openxmlformats.org/officeDocument/2006/relationships/tags" Target="../tags/tag518.xml"/><Relationship Id="rId11" Type="http://schemas.openxmlformats.org/officeDocument/2006/relationships/tags" Target="../tags/tag500.xml"/><Relationship Id="rId24" Type="http://schemas.openxmlformats.org/officeDocument/2006/relationships/tags" Target="../tags/tag513.xml"/><Relationship Id="rId32" Type="http://schemas.openxmlformats.org/officeDocument/2006/relationships/tags" Target="../tags/tag521.xml"/><Relationship Id="rId37" Type="http://schemas.openxmlformats.org/officeDocument/2006/relationships/tags" Target="../tags/tag526.xml"/><Relationship Id="rId40" Type="http://schemas.openxmlformats.org/officeDocument/2006/relationships/tags" Target="../tags/tag529.xml"/><Relationship Id="rId45" Type="http://schemas.openxmlformats.org/officeDocument/2006/relationships/tags" Target="../tags/tag534.xml"/><Relationship Id="rId53" Type="http://schemas.openxmlformats.org/officeDocument/2006/relationships/tags" Target="../tags/tag542.xml"/><Relationship Id="rId58" Type="http://schemas.openxmlformats.org/officeDocument/2006/relationships/tags" Target="../tags/tag547.xml"/><Relationship Id="rId66" Type="http://schemas.openxmlformats.org/officeDocument/2006/relationships/tags" Target="../tags/tag555.xml"/><Relationship Id="rId74" Type="http://schemas.openxmlformats.org/officeDocument/2006/relationships/tags" Target="../tags/tag563.xml"/><Relationship Id="rId79" Type="http://schemas.openxmlformats.org/officeDocument/2006/relationships/tags" Target="../tags/tag568.xml"/><Relationship Id="rId5" Type="http://schemas.openxmlformats.org/officeDocument/2006/relationships/tags" Target="../tags/tag494.xml"/><Relationship Id="rId61" Type="http://schemas.openxmlformats.org/officeDocument/2006/relationships/tags" Target="../tags/tag550.xml"/><Relationship Id="rId10" Type="http://schemas.openxmlformats.org/officeDocument/2006/relationships/tags" Target="../tags/tag499.xml"/><Relationship Id="rId19" Type="http://schemas.openxmlformats.org/officeDocument/2006/relationships/tags" Target="../tags/tag508.xml"/><Relationship Id="rId31" Type="http://schemas.openxmlformats.org/officeDocument/2006/relationships/tags" Target="../tags/tag520.xml"/><Relationship Id="rId44" Type="http://schemas.openxmlformats.org/officeDocument/2006/relationships/tags" Target="../tags/tag533.xml"/><Relationship Id="rId52" Type="http://schemas.openxmlformats.org/officeDocument/2006/relationships/tags" Target="../tags/tag541.xml"/><Relationship Id="rId60" Type="http://schemas.openxmlformats.org/officeDocument/2006/relationships/tags" Target="../tags/tag549.xml"/><Relationship Id="rId65" Type="http://schemas.openxmlformats.org/officeDocument/2006/relationships/tags" Target="../tags/tag554.xml"/><Relationship Id="rId73" Type="http://schemas.openxmlformats.org/officeDocument/2006/relationships/tags" Target="../tags/tag562.xml"/><Relationship Id="rId78" Type="http://schemas.openxmlformats.org/officeDocument/2006/relationships/tags" Target="../tags/tag567.xml"/><Relationship Id="rId4" Type="http://schemas.openxmlformats.org/officeDocument/2006/relationships/tags" Target="../tags/tag493.xml"/><Relationship Id="rId9" Type="http://schemas.openxmlformats.org/officeDocument/2006/relationships/tags" Target="../tags/tag498.xml"/><Relationship Id="rId14" Type="http://schemas.openxmlformats.org/officeDocument/2006/relationships/tags" Target="../tags/tag503.xml"/><Relationship Id="rId22" Type="http://schemas.openxmlformats.org/officeDocument/2006/relationships/tags" Target="../tags/tag511.xml"/><Relationship Id="rId27" Type="http://schemas.openxmlformats.org/officeDocument/2006/relationships/tags" Target="../tags/tag516.xml"/><Relationship Id="rId30" Type="http://schemas.openxmlformats.org/officeDocument/2006/relationships/tags" Target="../tags/tag519.xml"/><Relationship Id="rId35" Type="http://schemas.openxmlformats.org/officeDocument/2006/relationships/tags" Target="../tags/tag524.xml"/><Relationship Id="rId43" Type="http://schemas.openxmlformats.org/officeDocument/2006/relationships/tags" Target="../tags/tag532.xml"/><Relationship Id="rId48" Type="http://schemas.openxmlformats.org/officeDocument/2006/relationships/tags" Target="../tags/tag537.xml"/><Relationship Id="rId56" Type="http://schemas.openxmlformats.org/officeDocument/2006/relationships/tags" Target="../tags/tag545.xml"/><Relationship Id="rId64" Type="http://schemas.openxmlformats.org/officeDocument/2006/relationships/tags" Target="../tags/tag553.xml"/><Relationship Id="rId69" Type="http://schemas.openxmlformats.org/officeDocument/2006/relationships/tags" Target="../tags/tag558.xml"/><Relationship Id="rId77" Type="http://schemas.openxmlformats.org/officeDocument/2006/relationships/tags" Target="../tags/tag566.xml"/><Relationship Id="rId8" Type="http://schemas.openxmlformats.org/officeDocument/2006/relationships/tags" Target="../tags/tag497.xml"/><Relationship Id="rId51" Type="http://schemas.openxmlformats.org/officeDocument/2006/relationships/tags" Target="../tags/tag540.xml"/><Relationship Id="rId72" Type="http://schemas.openxmlformats.org/officeDocument/2006/relationships/tags" Target="../tags/tag561.xml"/><Relationship Id="rId80" Type="http://schemas.openxmlformats.org/officeDocument/2006/relationships/slideLayout" Target="../slideLayouts/slideLayout1.xml"/><Relationship Id="rId3" Type="http://schemas.openxmlformats.org/officeDocument/2006/relationships/tags" Target="../tags/tag492.xml"/><Relationship Id="rId12" Type="http://schemas.openxmlformats.org/officeDocument/2006/relationships/tags" Target="../tags/tag501.xml"/><Relationship Id="rId17" Type="http://schemas.openxmlformats.org/officeDocument/2006/relationships/tags" Target="../tags/tag506.xml"/><Relationship Id="rId25" Type="http://schemas.openxmlformats.org/officeDocument/2006/relationships/tags" Target="../tags/tag514.xml"/><Relationship Id="rId33" Type="http://schemas.openxmlformats.org/officeDocument/2006/relationships/tags" Target="../tags/tag522.xml"/><Relationship Id="rId38" Type="http://schemas.openxmlformats.org/officeDocument/2006/relationships/tags" Target="../tags/tag527.xml"/><Relationship Id="rId46" Type="http://schemas.openxmlformats.org/officeDocument/2006/relationships/tags" Target="../tags/tag535.xml"/><Relationship Id="rId59" Type="http://schemas.openxmlformats.org/officeDocument/2006/relationships/tags" Target="../tags/tag548.xml"/><Relationship Id="rId67" Type="http://schemas.openxmlformats.org/officeDocument/2006/relationships/tags" Target="../tags/tag556.xml"/><Relationship Id="rId20" Type="http://schemas.openxmlformats.org/officeDocument/2006/relationships/tags" Target="../tags/tag509.xml"/><Relationship Id="rId41" Type="http://schemas.openxmlformats.org/officeDocument/2006/relationships/tags" Target="../tags/tag530.xml"/><Relationship Id="rId54" Type="http://schemas.openxmlformats.org/officeDocument/2006/relationships/tags" Target="../tags/tag543.xml"/><Relationship Id="rId62" Type="http://schemas.openxmlformats.org/officeDocument/2006/relationships/tags" Target="../tags/tag551.xml"/><Relationship Id="rId70" Type="http://schemas.openxmlformats.org/officeDocument/2006/relationships/tags" Target="../tags/tag559.xml"/><Relationship Id="rId75" Type="http://schemas.openxmlformats.org/officeDocument/2006/relationships/tags" Target="../tags/tag564.xml"/><Relationship Id="rId1" Type="http://schemas.openxmlformats.org/officeDocument/2006/relationships/tags" Target="../tags/tag490.xml"/><Relationship Id="rId6" Type="http://schemas.openxmlformats.org/officeDocument/2006/relationships/tags" Target="../tags/tag495.xml"/><Relationship Id="rId15" Type="http://schemas.openxmlformats.org/officeDocument/2006/relationships/tags" Target="../tags/tag504.xml"/><Relationship Id="rId23" Type="http://schemas.openxmlformats.org/officeDocument/2006/relationships/tags" Target="../tags/tag512.xml"/><Relationship Id="rId28" Type="http://schemas.openxmlformats.org/officeDocument/2006/relationships/tags" Target="../tags/tag517.xml"/><Relationship Id="rId36" Type="http://schemas.openxmlformats.org/officeDocument/2006/relationships/tags" Target="../tags/tag525.xml"/><Relationship Id="rId49" Type="http://schemas.openxmlformats.org/officeDocument/2006/relationships/tags" Target="../tags/tag538.xml"/><Relationship Id="rId57" Type="http://schemas.openxmlformats.org/officeDocument/2006/relationships/tags" Target="../tags/tag54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576.xml"/><Relationship Id="rId3" Type="http://schemas.openxmlformats.org/officeDocument/2006/relationships/tags" Target="../tags/tag571.xml"/><Relationship Id="rId7" Type="http://schemas.openxmlformats.org/officeDocument/2006/relationships/tags" Target="../tags/tag575.xml"/><Relationship Id="rId2" Type="http://schemas.openxmlformats.org/officeDocument/2006/relationships/tags" Target="../tags/tag570.xml"/><Relationship Id="rId1" Type="http://schemas.openxmlformats.org/officeDocument/2006/relationships/tags" Target="../tags/tag569.xml"/><Relationship Id="rId6" Type="http://schemas.openxmlformats.org/officeDocument/2006/relationships/tags" Target="../tags/tag57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73.xml"/><Relationship Id="rId10" Type="http://schemas.openxmlformats.org/officeDocument/2006/relationships/tags" Target="../tags/tag578.xml"/><Relationship Id="rId4" Type="http://schemas.openxmlformats.org/officeDocument/2006/relationships/tags" Target="../tags/tag572.xml"/><Relationship Id="rId9" Type="http://schemas.openxmlformats.org/officeDocument/2006/relationships/tags" Target="../tags/tag57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586.xml"/><Relationship Id="rId3" Type="http://schemas.openxmlformats.org/officeDocument/2006/relationships/tags" Target="../tags/tag581.xml"/><Relationship Id="rId7" Type="http://schemas.openxmlformats.org/officeDocument/2006/relationships/tags" Target="../tags/tag585.xml"/><Relationship Id="rId2" Type="http://schemas.openxmlformats.org/officeDocument/2006/relationships/tags" Target="../tags/tag580.xml"/><Relationship Id="rId1" Type="http://schemas.openxmlformats.org/officeDocument/2006/relationships/tags" Target="../tags/tag579.xml"/><Relationship Id="rId6" Type="http://schemas.openxmlformats.org/officeDocument/2006/relationships/tags" Target="../tags/tag584.xml"/><Relationship Id="rId5" Type="http://schemas.openxmlformats.org/officeDocument/2006/relationships/tags" Target="../tags/tag58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82.xml"/><Relationship Id="rId9" Type="http://schemas.openxmlformats.org/officeDocument/2006/relationships/tags" Target="../tags/tag58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595.xml"/><Relationship Id="rId3" Type="http://schemas.openxmlformats.org/officeDocument/2006/relationships/tags" Target="../tags/tag590.xml"/><Relationship Id="rId7" Type="http://schemas.openxmlformats.org/officeDocument/2006/relationships/tags" Target="../tags/tag594.xml"/><Relationship Id="rId2" Type="http://schemas.openxmlformats.org/officeDocument/2006/relationships/tags" Target="../tags/tag589.xml"/><Relationship Id="rId1" Type="http://schemas.openxmlformats.org/officeDocument/2006/relationships/tags" Target="../tags/tag588.xml"/><Relationship Id="rId6" Type="http://schemas.openxmlformats.org/officeDocument/2006/relationships/tags" Target="../tags/tag593.xml"/><Relationship Id="rId5" Type="http://schemas.openxmlformats.org/officeDocument/2006/relationships/tags" Target="../tags/tag592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91.xml"/><Relationship Id="rId9" Type="http://schemas.openxmlformats.org/officeDocument/2006/relationships/tags" Target="../tags/tag59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604.xml"/><Relationship Id="rId3" Type="http://schemas.openxmlformats.org/officeDocument/2006/relationships/tags" Target="../tags/tag599.xml"/><Relationship Id="rId7" Type="http://schemas.openxmlformats.org/officeDocument/2006/relationships/tags" Target="../tags/tag603.xml"/><Relationship Id="rId2" Type="http://schemas.openxmlformats.org/officeDocument/2006/relationships/tags" Target="../tags/tag598.xml"/><Relationship Id="rId1" Type="http://schemas.openxmlformats.org/officeDocument/2006/relationships/tags" Target="../tags/tag597.xml"/><Relationship Id="rId6" Type="http://schemas.openxmlformats.org/officeDocument/2006/relationships/tags" Target="../tags/tag602.xml"/><Relationship Id="rId5" Type="http://schemas.openxmlformats.org/officeDocument/2006/relationships/tags" Target="../tags/tag601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00.xml"/><Relationship Id="rId9" Type="http://schemas.openxmlformats.org/officeDocument/2006/relationships/tags" Target="../tags/tag60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613.xml"/><Relationship Id="rId3" Type="http://schemas.openxmlformats.org/officeDocument/2006/relationships/tags" Target="../tags/tag608.xml"/><Relationship Id="rId7" Type="http://schemas.openxmlformats.org/officeDocument/2006/relationships/tags" Target="../tags/tag612.xml"/><Relationship Id="rId2" Type="http://schemas.openxmlformats.org/officeDocument/2006/relationships/tags" Target="../tags/tag607.xml"/><Relationship Id="rId1" Type="http://schemas.openxmlformats.org/officeDocument/2006/relationships/tags" Target="../tags/tag606.xml"/><Relationship Id="rId6" Type="http://schemas.openxmlformats.org/officeDocument/2006/relationships/tags" Target="../tags/tag611.xml"/><Relationship Id="rId5" Type="http://schemas.openxmlformats.org/officeDocument/2006/relationships/tags" Target="../tags/tag610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09.xml"/><Relationship Id="rId9" Type="http://schemas.openxmlformats.org/officeDocument/2006/relationships/tags" Target="../tags/tag61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622.xml"/><Relationship Id="rId3" Type="http://schemas.openxmlformats.org/officeDocument/2006/relationships/tags" Target="../tags/tag617.xml"/><Relationship Id="rId7" Type="http://schemas.openxmlformats.org/officeDocument/2006/relationships/tags" Target="../tags/tag621.xml"/><Relationship Id="rId2" Type="http://schemas.openxmlformats.org/officeDocument/2006/relationships/tags" Target="../tags/tag616.xml"/><Relationship Id="rId1" Type="http://schemas.openxmlformats.org/officeDocument/2006/relationships/tags" Target="../tags/tag615.xml"/><Relationship Id="rId6" Type="http://schemas.openxmlformats.org/officeDocument/2006/relationships/tags" Target="../tags/tag620.xml"/><Relationship Id="rId5" Type="http://schemas.openxmlformats.org/officeDocument/2006/relationships/tags" Target="../tags/tag61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18.xml"/><Relationship Id="rId9" Type="http://schemas.openxmlformats.org/officeDocument/2006/relationships/tags" Target="../tags/tag62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26.xml"/><Relationship Id="rId7" Type="http://schemas.openxmlformats.org/officeDocument/2006/relationships/tags" Target="../tags/tag630.xml"/><Relationship Id="rId2" Type="http://schemas.openxmlformats.org/officeDocument/2006/relationships/tags" Target="../tags/tag625.xml"/><Relationship Id="rId1" Type="http://schemas.openxmlformats.org/officeDocument/2006/relationships/tags" Target="../tags/tag624.xml"/><Relationship Id="rId6" Type="http://schemas.openxmlformats.org/officeDocument/2006/relationships/tags" Target="../tags/tag629.xml"/><Relationship Id="rId5" Type="http://schemas.openxmlformats.org/officeDocument/2006/relationships/tags" Target="../tags/tag628.xml"/><Relationship Id="rId4" Type="http://schemas.openxmlformats.org/officeDocument/2006/relationships/tags" Target="../tags/tag62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tags" Target="../tags/tag91.xml"/><Relationship Id="rId18" Type="http://schemas.openxmlformats.org/officeDocument/2006/relationships/image" Target="../media/image5.png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6" Type="http://schemas.openxmlformats.org/officeDocument/2006/relationships/tags" Target="../tags/tag94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5" Type="http://schemas.openxmlformats.org/officeDocument/2006/relationships/tags" Target="../tags/tag83.xml"/><Relationship Id="rId15" Type="http://schemas.openxmlformats.org/officeDocument/2006/relationships/tags" Target="../tags/tag93.xml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tags" Target="../tags/tag9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633.xml"/><Relationship Id="rId2" Type="http://schemas.openxmlformats.org/officeDocument/2006/relationships/tags" Target="../tags/tag632.xml"/><Relationship Id="rId1" Type="http://schemas.openxmlformats.org/officeDocument/2006/relationships/tags" Target="../tags/tag63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642.xml"/><Relationship Id="rId3" Type="http://schemas.openxmlformats.org/officeDocument/2006/relationships/tags" Target="../tags/tag637.xml"/><Relationship Id="rId7" Type="http://schemas.openxmlformats.org/officeDocument/2006/relationships/tags" Target="../tags/tag641.xml"/><Relationship Id="rId2" Type="http://schemas.openxmlformats.org/officeDocument/2006/relationships/tags" Target="../tags/tag636.xml"/><Relationship Id="rId1" Type="http://schemas.openxmlformats.org/officeDocument/2006/relationships/tags" Target="../tags/tag635.xml"/><Relationship Id="rId6" Type="http://schemas.openxmlformats.org/officeDocument/2006/relationships/tags" Target="../tags/tag640.xml"/><Relationship Id="rId5" Type="http://schemas.openxmlformats.org/officeDocument/2006/relationships/tags" Target="../tags/tag639.xml"/><Relationship Id="rId4" Type="http://schemas.openxmlformats.org/officeDocument/2006/relationships/tags" Target="../tags/tag638.xml"/><Relationship Id="rId9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45.xml"/><Relationship Id="rId7" Type="http://schemas.openxmlformats.org/officeDocument/2006/relationships/tags" Target="../tags/tag649.xml"/><Relationship Id="rId2" Type="http://schemas.openxmlformats.org/officeDocument/2006/relationships/tags" Target="../tags/tag644.xml"/><Relationship Id="rId1" Type="http://schemas.openxmlformats.org/officeDocument/2006/relationships/tags" Target="../tags/tag643.xml"/><Relationship Id="rId6" Type="http://schemas.openxmlformats.org/officeDocument/2006/relationships/tags" Target="../tags/tag648.xml"/><Relationship Id="rId5" Type="http://schemas.openxmlformats.org/officeDocument/2006/relationships/tags" Target="../tags/tag647.xml"/><Relationship Id="rId4" Type="http://schemas.openxmlformats.org/officeDocument/2006/relationships/tags" Target="../tags/tag64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52.xml"/><Relationship Id="rId7" Type="http://schemas.openxmlformats.org/officeDocument/2006/relationships/tags" Target="../tags/tag656.xml"/><Relationship Id="rId2" Type="http://schemas.openxmlformats.org/officeDocument/2006/relationships/tags" Target="../tags/tag651.xml"/><Relationship Id="rId1" Type="http://schemas.openxmlformats.org/officeDocument/2006/relationships/tags" Target="../tags/tag650.xml"/><Relationship Id="rId6" Type="http://schemas.openxmlformats.org/officeDocument/2006/relationships/tags" Target="../tags/tag655.xml"/><Relationship Id="rId5" Type="http://schemas.openxmlformats.org/officeDocument/2006/relationships/tags" Target="../tags/tag654.xml"/><Relationship Id="rId4" Type="http://schemas.openxmlformats.org/officeDocument/2006/relationships/tags" Target="../tags/tag65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59.xml"/><Relationship Id="rId7" Type="http://schemas.openxmlformats.org/officeDocument/2006/relationships/tags" Target="../tags/tag663.xml"/><Relationship Id="rId2" Type="http://schemas.openxmlformats.org/officeDocument/2006/relationships/tags" Target="../tags/tag658.xml"/><Relationship Id="rId1" Type="http://schemas.openxmlformats.org/officeDocument/2006/relationships/tags" Target="../tags/tag657.xml"/><Relationship Id="rId6" Type="http://schemas.openxmlformats.org/officeDocument/2006/relationships/tags" Target="../tags/tag662.xml"/><Relationship Id="rId5" Type="http://schemas.openxmlformats.org/officeDocument/2006/relationships/tags" Target="../tags/tag661.xml"/><Relationship Id="rId4" Type="http://schemas.openxmlformats.org/officeDocument/2006/relationships/tags" Target="../tags/tag66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66.xml"/><Relationship Id="rId7" Type="http://schemas.openxmlformats.org/officeDocument/2006/relationships/tags" Target="../tags/tag670.xml"/><Relationship Id="rId2" Type="http://schemas.openxmlformats.org/officeDocument/2006/relationships/tags" Target="../tags/tag665.xml"/><Relationship Id="rId1" Type="http://schemas.openxmlformats.org/officeDocument/2006/relationships/tags" Target="../tags/tag664.xml"/><Relationship Id="rId6" Type="http://schemas.openxmlformats.org/officeDocument/2006/relationships/tags" Target="../tags/tag669.xml"/><Relationship Id="rId5" Type="http://schemas.openxmlformats.org/officeDocument/2006/relationships/tags" Target="../tags/tag668.xml"/><Relationship Id="rId4" Type="http://schemas.openxmlformats.org/officeDocument/2006/relationships/tags" Target="../tags/tag66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2.xml"/><Relationship Id="rId1" Type="http://schemas.openxmlformats.org/officeDocument/2006/relationships/tags" Target="../tags/tag671.xml"/><Relationship Id="rId4" Type="http://schemas.openxmlformats.org/officeDocument/2006/relationships/image" Target="../media/image20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75.xml"/><Relationship Id="rId7" Type="http://schemas.openxmlformats.org/officeDocument/2006/relationships/tags" Target="../tags/tag679.xml"/><Relationship Id="rId2" Type="http://schemas.openxmlformats.org/officeDocument/2006/relationships/tags" Target="../tags/tag674.xml"/><Relationship Id="rId1" Type="http://schemas.openxmlformats.org/officeDocument/2006/relationships/tags" Target="../tags/tag673.xml"/><Relationship Id="rId6" Type="http://schemas.openxmlformats.org/officeDocument/2006/relationships/tags" Target="../tags/tag678.xml"/><Relationship Id="rId5" Type="http://schemas.openxmlformats.org/officeDocument/2006/relationships/tags" Target="../tags/tag677.xml"/><Relationship Id="rId4" Type="http://schemas.openxmlformats.org/officeDocument/2006/relationships/tags" Target="../tags/tag676.xml"/><Relationship Id="rId9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682.xml"/><Relationship Id="rId7" Type="http://schemas.openxmlformats.org/officeDocument/2006/relationships/image" Target="../media/image22.jpeg"/><Relationship Id="rId2" Type="http://schemas.openxmlformats.org/officeDocument/2006/relationships/tags" Target="../tags/tag681.xml"/><Relationship Id="rId1" Type="http://schemas.openxmlformats.org/officeDocument/2006/relationships/tags" Target="../tags/tag68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84.xml"/><Relationship Id="rId4" Type="http://schemas.openxmlformats.org/officeDocument/2006/relationships/tags" Target="../tags/tag68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687.xml"/><Relationship Id="rId7" Type="http://schemas.openxmlformats.org/officeDocument/2006/relationships/image" Target="../media/image13.jpeg"/><Relationship Id="rId2" Type="http://schemas.openxmlformats.org/officeDocument/2006/relationships/tags" Target="../tags/tag686.xml"/><Relationship Id="rId1" Type="http://schemas.openxmlformats.org/officeDocument/2006/relationships/tags" Target="../tags/tag685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68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tags" Target="../tags/tag107.xml"/><Relationship Id="rId18" Type="http://schemas.openxmlformats.org/officeDocument/2006/relationships/image" Target="../media/image6.png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tags" Target="../tags/tag106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96.xml"/><Relationship Id="rId16" Type="http://schemas.openxmlformats.org/officeDocument/2006/relationships/tags" Target="../tags/tag110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tags" Target="../tags/tag105.xml"/><Relationship Id="rId5" Type="http://schemas.openxmlformats.org/officeDocument/2006/relationships/tags" Target="../tags/tag99.xml"/><Relationship Id="rId15" Type="http://schemas.openxmlformats.org/officeDocument/2006/relationships/tags" Target="../tags/tag109.xml"/><Relationship Id="rId10" Type="http://schemas.openxmlformats.org/officeDocument/2006/relationships/tags" Target="../tags/tag104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tags" Target="../tags/tag10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691.xml"/><Relationship Id="rId2" Type="http://schemas.openxmlformats.org/officeDocument/2006/relationships/tags" Target="../tags/tag690.xml"/><Relationship Id="rId1" Type="http://schemas.openxmlformats.org/officeDocument/2006/relationships/tags" Target="../tags/tag689.xml"/><Relationship Id="rId6" Type="http://schemas.openxmlformats.org/officeDocument/2006/relationships/image" Target="../media/image23.jpe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93.xml"/><Relationship Id="rId1" Type="http://schemas.openxmlformats.org/officeDocument/2006/relationships/tags" Target="../tags/tag692.xml"/><Relationship Id="rId5" Type="http://schemas.openxmlformats.org/officeDocument/2006/relationships/image" Target="../media/image24.jpeg"/><Relationship Id="rId4" Type="http://schemas.openxmlformats.org/officeDocument/2006/relationships/notesSlide" Target="../notesSlides/notesSlide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95.xml"/><Relationship Id="rId1" Type="http://schemas.openxmlformats.org/officeDocument/2006/relationships/tags" Target="../tags/tag694.xml"/><Relationship Id="rId5" Type="http://schemas.openxmlformats.org/officeDocument/2006/relationships/image" Target="../media/image25.jpeg"/><Relationship Id="rId4" Type="http://schemas.openxmlformats.org/officeDocument/2006/relationships/notesSlide" Target="../notesSlides/notesSlide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97.xml"/><Relationship Id="rId1" Type="http://schemas.openxmlformats.org/officeDocument/2006/relationships/tags" Target="../tags/tag696.xml"/><Relationship Id="rId5" Type="http://schemas.openxmlformats.org/officeDocument/2006/relationships/image" Target="../media/image26.jpeg"/><Relationship Id="rId4" Type="http://schemas.openxmlformats.org/officeDocument/2006/relationships/notesSlide" Target="../notesSlides/notesSlide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99.xml"/><Relationship Id="rId1" Type="http://schemas.openxmlformats.org/officeDocument/2006/relationships/tags" Target="../tags/tag698.xml"/><Relationship Id="rId5" Type="http://schemas.openxmlformats.org/officeDocument/2006/relationships/image" Target="../media/image27.jpeg"/><Relationship Id="rId4" Type="http://schemas.openxmlformats.org/officeDocument/2006/relationships/notesSlide" Target="../notesSlides/notesSlide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01.xml"/><Relationship Id="rId1" Type="http://schemas.openxmlformats.org/officeDocument/2006/relationships/tags" Target="../tags/tag700.xml"/><Relationship Id="rId5" Type="http://schemas.openxmlformats.org/officeDocument/2006/relationships/image" Target="../media/image28.jpeg"/><Relationship Id="rId4" Type="http://schemas.openxmlformats.org/officeDocument/2006/relationships/notesSlide" Target="../notesSlides/notesSlide1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709.xml"/><Relationship Id="rId3" Type="http://schemas.openxmlformats.org/officeDocument/2006/relationships/tags" Target="../tags/tag704.xml"/><Relationship Id="rId7" Type="http://schemas.openxmlformats.org/officeDocument/2006/relationships/tags" Target="../tags/tag708.xml"/><Relationship Id="rId2" Type="http://schemas.openxmlformats.org/officeDocument/2006/relationships/tags" Target="../tags/tag703.xml"/><Relationship Id="rId1" Type="http://schemas.openxmlformats.org/officeDocument/2006/relationships/tags" Target="../tags/tag702.xml"/><Relationship Id="rId6" Type="http://schemas.openxmlformats.org/officeDocument/2006/relationships/tags" Target="../tags/tag707.xml"/><Relationship Id="rId5" Type="http://schemas.openxmlformats.org/officeDocument/2006/relationships/tags" Target="../tags/tag706.xml"/><Relationship Id="rId10" Type="http://schemas.openxmlformats.org/officeDocument/2006/relationships/image" Target="../media/image29.jpeg"/><Relationship Id="rId4" Type="http://schemas.openxmlformats.org/officeDocument/2006/relationships/tags" Target="../tags/tag705.xml"/><Relationship Id="rId9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712.xml"/><Relationship Id="rId7" Type="http://schemas.openxmlformats.org/officeDocument/2006/relationships/image" Target="../media/image22.jpeg"/><Relationship Id="rId2" Type="http://schemas.openxmlformats.org/officeDocument/2006/relationships/tags" Target="../tags/tag711.xml"/><Relationship Id="rId1" Type="http://schemas.openxmlformats.org/officeDocument/2006/relationships/tags" Target="../tags/tag7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14.xml"/><Relationship Id="rId4" Type="http://schemas.openxmlformats.org/officeDocument/2006/relationships/tags" Target="../tags/tag71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tags" Target="../tags/tag717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716.xml"/><Relationship Id="rId1" Type="http://schemas.openxmlformats.org/officeDocument/2006/relationships/tags" Target="../tags/tag715.xml"/><Relationship Id="rId6" Type="http://schemas.openxmlformats.org/officeDocument/2006/relationships/slideLayout" Target="../slideLayouts/slideLayout23.xml"/><Relationship Id="rId5" Type="http://schemas.openxmlformats.org/officeDocument/2006/relationships/tags" Target="../tags/tag719.xml"/><Relationship Id="rId4" Type="http://schemas.openxmlformats.org/officeDocument/2006/relationships/tags" Target="../tags/tag71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727.xml"/><Relationship Id="rId13" Type="http://schemas.openxmlformats.org/officeDocument/2006/relationships/tags" Target="../tags/tag732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722.xml"/><Relationship Id="rId7" Type="http://schemas.openxmlformats.org/officeDocument/2006/relationships/tags" Target="../tags/tag726.xml"/><Relationship Id="rId12" Type="http://schemas.openxmlformats.org/officeDocument/2006/relationships/tags" Target="../tags/tag731.xml"/><Relationship Id="rId17" Type="http://schemas.openxmlformats.org/officeDocument/2006/relationships/tags" Target="../tags/tag736.xml"/><Relationship Id="rId2" Type="http://schemas.openxmlformats.org/officeDocument/2006/relationships/tags" Target="../tags/tag721.xml"/><Relationship Id="rId16" Type="http://schemas.openxmlformats.org/officeDocument/2006/relationships/tags" Target="../tags/tag735.xml"/><Relationship Id="rId1" Type="http://schemas.openxmlformats.org/officeDocument/2006/relationships/tags" Target="../tags/tag720.xml"/><Relationship Id="rId6" Type="http://schemas.openxmlformats.org/officeDocument/2006/relationships/tags" Target="../tags/tag725.xml"/><Relationship Id="rId11" Type="http://schemas.openxmlformats.org/officeDocument/2006/relationships/tags" Target="../tags/tag730.xml"/><Relationship Id="rId5" Type="http://schemas.openxmlformats.org/officeDocument/2006/relationships/tags" Target="../tags/tag724.xml"/><Relationship Id="rId15" Type="http://schemas.openxmlformats.org/officeDocument/2006/relationships/tags" Target="../tags/tag734.xml"/><Relationship Id="rId10" Type="http://schemas.openxmlformats.org/officeDocument/2006/relationships/tags" Target="../tags/tag729.xml"/><Relationship Id="rId19" Type="http://schemas.openxmlformats.org/officeDocument/2006/relationships/image" Target="../media/image30.jpeg"/><Relationship Id="rId4" Type="http://schemas.openxmlformats.org/officeDocument/2006/relationships/tags" Target="../tags/tag723.xml"/><Relationship Id="rId9" Type="http://schemas.openxmlformats.org/officeDocument/2006/relationships/tags" Target="../tags/tag728.xml"/><Relationship Id="rId14" Type="http://schemas.openxmlformats.org/officeDocument/2006/relationships/tags" Target="../tags/tag73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13" Type="http://schemas.microsoft.com/office/2007/relationships/media" Target="file:///C:\Documents%20and%20Settings\Administrator\My%20Documents\&#25105;&#30340;&#25991;&#26723;\&#39640;&#20013;&#35821;&#25991;&#24517;&#20462;&#20108;&#65288;&#33609;&#31295;&#65289;&#65289;\&#31532;&#20108;&#21333;&#20803;\&#23380;&#38592;&#19996;&#21335;&#39134;\&#23380;&#38592;&#19996;&#21335;&#39134;&#65288;&#27468;&#26354;&#65289;%20-%20&#26126;&#29605;.mp3" TargetMode="Externa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12" Type="http://schemas.openxmlformats.org/officeDocument/2006/relationships/tags" Target="../tags/tag122.xml"/><Relationship Id="rId17" Type="http://schemas.openxmlformats.org/officeDocument/2006/relationships/image" Target="../media/image8.png"/><Relationship Id="rId2" Type="http://schemas.openxmlformats.org/officeDocument/2006/relationships/tags" Target="../tags/tag112.xml"/><Relationship Id="rId16" Type="http://schemas.openxmlformats.org/officeDocument/2006/relationships/image" Target="../media/image7.jpeg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tags" Target="../tags/tag121.xml"/><Relationship Id="rId5" Type="http://schemas.openxmlformats.org/officeDocument/2006/relationships/tags" Target="../tags/tag115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20.xml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audio" Target="file:///C:\Documents%20and%20Settings\Administrator\My%20Documents\&#25105;&#30340;&#25991;&#26723;\&#39640;&#20013;&#35821;&#25991;&#24517;&#20462;&#20108;&#65288;&#33609;&#31295;&#65289;&#65289;\&#31532;&#20108;&#21333;&#20803;\&#23380;&#38592;&#19996;&#21335;&#39134;\&#23380;&#38592;&#19996;&#21335;&#39134;&#65288;&#27468;&#26354;&#65289;%20-%20&#26126;&#29605;.mp3" TargetMode="Externa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744.xml"/><Relationship Id="rId13" Type="http://schemas.openxmlformats.org/officeDocument/2006/relationships/tags" Target="../tags/tag749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739.xml"/><Relationship Id="rId7" Type="http://schemas.openxmlformats.org/officeDocument/2006/relationships/tags" Target="../tags/tag743.xml"/><Relationship Id="rId12" Type="http://schemas.openxmlformats.org/officeDocument/2006/relationships/tags" Target="../tags/tag748.xml"/><Relationship Id="rId17" Type="http://schemas.openxmlformats.org/officeDocument/2006/relationships/tags" Target="../tags/tag753.xml"/><Relationship Id="rId2" Type="http://schemas.openxmlformats.org/officeDocument/2006/relationships/tags" Target="../tags/tag738.xml"/><Relationship Id="rId16" Type="http://schemas.openxmlformats.org/officeDocument/2006/relationships/tags" Target="../tags/tag752.xml"/><Relationship Id="rId1" Type="http://schemas.openxmlformats.org/officeDocument/2006/relationships/tags" Target="../tags/tag737.xml"/><Relationship Id="rId6" Type="http://schemas.openxmlformats.org/officeDocument/2006/relationships/tags" Target="../tags/tag742.xml"/><Relationship Id="rId11" Type="http://schemas.openxmlformats.org/officeDocument/2006/relationships/tags" Target="../tags/tag747.xml"/><Relationship Id="rId5" Type="http://schemas.openxmlformats.org/officeDocument/2006/relationships/tags" Target="../tags/tag741.xml"/><Relationship Id="rId15" Type="http://schemas.openxmlformats.org/officeDocument/2006/relationships/tags" Target="../tags/tag751.xml"/><Relationship Id="rId10" Type="http://schemas.openxmlformats.org/officeDocument/2006/relationships/tags" Target="../tags/tag746.xml"/><Relationship Id="rId19" Type="http://schemas.openxmlformats.org/officeDocument/2006/relationships/image" Target="../media/image30.jpeg"/><Relationship Id="rId4" Type="http://schemas.openxmlformats.org/officeDocument/2006/relationships/tags" Target="../tags/tag740.xml"/><Relationship Id="rId9" Type="http://schemas.openxmlformats.org/officeDocument/2006/relationships/tags" Target="../tags/tag745.xml"/><Relationship Id="rId14" Type="http://schemas.openxmlformats.org/officeDocument/2006/relationships/tags" Target="../tags/tag750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761.xml"/><Relationship Id="rId13" Type="http://schemas.openxmlformats.org/officeDocument/2006/relationships/tags" Target="../tags/tag766.xml"/><Relationship Id="rId18" Type="http://schemas.openxmlformats.org/officeDocument/2006/relationships/image" Target="../media/image31.jpeg"/><Relationship Id="rId3" Type="http://schemas.openxmlformats.org/officeDocument/2006/relationships/tags" Target="../tags/tag756.xml"/><Relationship Id="rId7" Type="http://schemas.openxmlformats.org/officeDocument/2006/relationships/tags" Target="../tags/tag760.xml"/><Relationship Id="rId12" Type="http://schemas.openxmlformats.org/officeDocument/2006/relationships/tags" Target="../tags/tag765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755.xml"/><Relationship Id="rId16" Type="http://schemas.openxmlformats.org/officeDocument/2006/relationships/tags" Target="../tags/tag769.xml"/><Relationship Id="rId1" Type="http://schemas.openxmlformats.org/officeDocument/2006/relationships/tags" Target="../tags/tag754.xml"/><Relationship Id="rId6" Type="http://schemas.openxmlformats.org/officeDocument/2006/relationships/tags" Target="../tags/tag759.xml"/><Relationship Id="rId11" Type="http://schemas.openxmlformats.org/officeDocument/2006/relationships/tags" Target="../tags/tag764.xml"/><Relationship Id="rId5" Type="http://schemas.openxmlformats.org/officeDocument/2006/relationships/tags" Target="../tags/tag758.xml"/><Relationship Id="rId15" Type="http://schemas.openxmlformats.org/officeDocument/2006/relationships/tags" Target="../tags/tag768.xml"/><Relationship Id="rId10" Type="http://schemas.openxmlformats.org/officeDocument/2006/relationships/tags" Target="../tags/tag763.xml"/><Relationship Id="rId4" Type="http://schemas.openxmlformats.org/officeDocument/2006/relationships/tags" Target="../tags/tag757.xml"/><Relationship Id="rId9" Type="http://schemas.openxmlformats.org/officeDocument/2006/relationships/tags" Target="../tags/tag762.xml"/><Relationship Id="rId14" Type="http://schemas.openxmlformats.org/officeDocument/2006/relationships/tags" Target="../tags/tag76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tags" Target="../tags/tag777.xml"/><Relationship Id="rId13" Type="http://schemas.openxmlformats.org/officeDocument/2006/relationships/tags" Target="../tags/tag782.xml"/><Relationship Id="rId18" Type="http://schemas.openxmlformats.org/officeDocument/2006/relationships/image" Target="../media/image11.png"/><Relationship Id="rId3" Type="http://schemas.openxmlformats.org/officeDocument/2006/relationships/tags" Target="../tags/tag772.xml"/><Relationship Id="rId7" Type="http://schemas.openxmlformats.org/officeDocument/2006/relationships/tags" Target="../tags/tag776.xml"/><Relationship Id="rId12" Type="http://schemas.openxmlformats.org/officeDocument/2006/relationships/tags" Target="../tags/tag781.xml"/><Relationship Id="rId17" Type="http://schemas.openxmlformats.org/officeDocument/2006/relationships/image" Target="../media/image4.jpeg"/><Relationship Id="rId2" Type="http://schemas.openxmlformats.org/officeDocument/2006/relationships/tags" Target="../tags/tag771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770.xml"/><Relationship Id="rId6" Type="http://schemas.openxmlformats.org/officeDocument/2006/relationships/tags" Target="../tags/tag775.xml"/><Relationship Id="rId11" Type="http://schemas.openxmlformats.org/officeDocument/2006/relationships/tags" Target="../tags/tag780.xml"/><Relationship Id="rId5" Type="http://schemas.openxmlformats.org/officeDocument/2006/relationships/tags" Target="../tags/tag774.xml"/><Relationship Id="rId15" Type="http://schemas.openxmlformats.org/officeDocument/2006/relationships/tags" Target="../tags/tag784.xml"/><Relationship Id="rId10" Type="http://schemas.openxmlformats.org/officeDocument/2006/relationships/tags" Target="../tags/tag779.xml"/><Relationship Id="rId4" Type="http://schemas.openxmlformats.org/officeDocument/2006/relationships/tags" Target="../tags/tag773.xml"/><Relationship Id="rId9" Type="http://schemas.openxmlformats.org/officeDocument/2006/relationships/tags" Target="../tags/tag778.xml"/><Relationship Id="rId14" Type="http://schemas.openxmlformats.org/officeDocument/2006/relationships/tags" Target="../tags/tag783.xml"/></Relationships>
</file>

<file path=ppt/slides/_rels/slide53.xml.rels><?xml version="1.0" encoding="UTF-8" standalone="yes"?>
<Relationships xmlns="http://schemas.openxmlformats.org/package/2006/relationships"><Relationship Id="rId13" Type="http://schemas.openxmlformats.org/officeDocument/2006/relationships/tags" Target="../tags/tag797.xml"/><Relationship Id="rId18" Type="http://schemas.openxmlformats.org/officeDocument/2006/relationships/tags" Target="../tags/tag802.xml"/><Relationship Id="rId26" Type="http://schemas.openxmlformats.org/officeDocument/2006/relationships/tags" Target="../tags/tag810.xml"/><Relationship Id="rId39" Type="http://schemas.openxmlformats.org/officeDocument/2006/relationships/tags" Target="../tags/tag823.xml"/><Relationship Id="rId21" Type="http://schemas.openxmlformats.org/officeDocument/2006/relationships/tags" Target="../tags/tag805.xml"/><Relationship Id="rId34" Type="http://schemas.openxmlformats.org/officeDocument/2006/relationships/tags" Target="../tags/tag818.xml"/><Relationship Id="rId42" Type="http://schemas.openxmlformats.org/officeDocument/2006/relationships/tags" Target="../tags/tag826.xml"/><Relationship Id="rId47" Type="http://schemas.openxmlformats.org/officeDocument/2006/relationships/tags" Target="../tags/tag831.xml"/><Relationship Id="rId50" Type="http://schemas.openxmlformats.org/officeDocument/2006/relationships/tags" Target="../tags/tag834.xml"/><Relationship Id="rId55" Type="http://schemas.openxmlformats.org/officeDocument/2006/relationships/tags" Target="../tags/tag839.xml"/><Relationship Id="rId63" Type="http://schemas.openxmlformats.org/officeDocument/2006/relationships/tags" Target="../tags/tag847.xml"/><Relationship Id="rId68" Type="http://schemas.openxmlformats.org/officeDocument/2006/relationships/image" Target="../media/image26.jpeg"/><Relationship Id="rId7" Type="http://schemas.openxmlformats.org/officeDocument/2006/relationships/tags" Target="../tags/tag791.xml"/><Relationship Id="rId2" Type="http://schemas.openxmlformats.org/officeDocument/2006/relationships/tags" Target="../tags/tag786.xml"/><Relationship Id="rId16" Type="http://schemas.openxmlformats.org/officeDocument/2006/relationships/tags" Target="../tags/tag800.xml"/><Relationship Id="rId29" Type="http://schemas.openxmlformats.org/officeDocument/2006/relationships/tags" Target="../tags/tag813.xml"/><Relationship Id="rId1" Type="http://schemas.openxmlformats.org/officeDocument/2006/relationships/tags" Target="../tags/tag785.xml"/><Relationship Id="rId6" Type="http://schemas.openxmlformats.org/officeDocument/2006/relationships/tags" Target="../tags/tag790.xml"/><Relationship Id="rId11" Type="http://schemas.openxmlformats.org/officeDocument/2006/relationships/tags" Target="../tags/tag795.xml"/><Relationship Id="rId24" Type="http://schemas.openxmlformats.org/officeDocument/2006/relationships/tags" Target="../tags/tag808.xml"/><Relationship Id="rId32" Type="http://schemas.openxmlformats.org/officeDocument/2006/relationships/tags" Target="../tags/tag816.xml"/><Relationship Id="rId37" Type="http://schemas.openxmlformats.org/officeDocument/2006/relationships/tags" Target="../tags/tag821.xml"/><Relationship Id="rId40" Type="http://schemas.openxmlformats.org/officeDocument/2006/relationships/tags" Target="../tags/tag824.xml"/><Relationship Id="rId45" Type="http://schemas.openxmlformats.org/officeDocument/2006/relationships/tags" Target="../tags/tag829.xml"/><Relationship Id="rId53" Type="http://schemas.openxmlformats.org/officeDocument/2006/relationships/tags" Target="../tags/tag837.xml"/><Relationship Id="rId58" Type="http://schemas.openxmlformats.org/officeDocument/2006/relationships/tags" Target="../tags/tag842.xml"/><Relationship Id="rId66" Type="http://schemas.openxmlformats.org/officeDocument/2006/relationships/tags" Target="../tags/tag850.xml"/><Relationship Id="rId5" Type="http://schemas.openxmlformats.org/officeDocument/2006/relationships/tags" Target="../tags/tag789.xml"/><Relationship Id="rId15" Type="http://schemas.openxmlformats.org/officeDocument/2006/relationships/tags" Target="../tags/tag799.xml"/><Relationship Id="rId23" Type="http://schemas.openxmlformats.org/officeDocument/2006/relationships/tags" Target="../tags/tag807.xml"/><Relationship Id="rId28" Type="http://schemas.openxmlformats.org/officeDocument/2006/relationships/tags" Target="../tags/tag812.xml"/><Relationship Id="rId36" Type="http://schemas.openxmlformats.org/officeDocument/2006/relationships/tags" Target="../tags/tag820.xml"/><Relationship Id="rId49" Type="http://schemas.openxmlformats.org/officeDocument/2006/relationships/tags" Target="../tags/tag833.xml"/><Relationship Id="rId57" Type="http://schemas.openxmlformats.org/officeDocument/2006/relationships/tags" Target="../tags/tag841.xml"/><Relationship Id="rId61" Type="http://schemas.openxmlformats.org/officeDocument/2006/relationships/tags" Target="../tags/tag845.xml"/><Relationship Id="rId10" Type="http://schemas.openxmlformats.org/officeDocument/2006/relationships/tags" Target="../tags/tag794.xml"/><Relationship Id="rId19" Type="http://schemas.openxmlformats.org/officeDocument/2006/relationships/tags" Target="../tags/tag803.xml"/><Relationship Id="rId31" Type="http://schemas.openxmlformats.org/officeDocument/2006/relationships/tags" Target="../tags/tag815.xml"/><Relationship Id="rId44" Type="http://schemas.openxmlformats.org/officeDocument/2006/relationships/tags" Target="../tags/tag828.xml"/><Relationship Id="rId52" Type="http://schemas.openxmlformats.org/officeDocument/2006/relationships/tags" Target="../tags/tag836.xml"/><Relationship Id="rId60" Type="http://schemas.openxmlformats.org/officeDocument/2006/relationships/tags" Target="../tags/tag844.xml"/><Relationship Id="rId65" Type="http://schemas.openxmlformats.org/officeDocument/2006/relationships/tags" Target="../tags/tag849.xml"/><Relationship Id="rId4" Type="http://schemas.openxmlformats.org/officeDocument/2006/relationships/tags" Target="../tags/tag788.xml"/><Relationship Id="rId9" Type="http://schemas.openxmlformats.org/officeDocument/2006/relationships/tags" Target="../tags/tag793.xml"/><Relationship Id="rId14" Type="http://schemas.openxmlformats.org/officeDocument/2006/relationships/tags" Target="../tags/tag798.xml"/><Relationship Id="rId22" Type="http://schemas.openxmlformats.org/officeDocument/2006/relationships/tags" Target="../tags/tag806.xml"/><Relationship Id="rId27" Type="http://schemas.openxmlformats.org/officeDocument/2006/relationships/tags" Target="../tags/tag811.xml"/><Relationship Id="rId30" Type="http://schemas.openxmlformats.org/officeDocument/2006/relationships/tags" Target="../tags/tag814.xml"/><Relationship Id="rId35" Type="http://schemas.openxmlformats.org/officeDocument/2006/relationships/tags" Target="../tags/tag819.xml"/><Relationship Id="rId43" Type="http://schemas.openxmlformats.org/officeDocument/2006/relationships/tags" Target="../tags/tag827.xml"/><Relationship Id="rId48" Type="http://schemas.openxmlformats.org/officeDocument/2006/relationships/tags" Target="../tags/tag832.xml"/><Relationship Id="rId56" Type="http://schemas.openxmlformats.org/officeDocument/2006/relationships/tags" Target="../tags/tag840.xml"/><Relationship Id="rId64" Type="http://schemas.openxmlformats.org/officeDocument/2006/relationships/tags" Target="../tags/tag848.xml"/><Relationship Id="rId8" Type="http://schemas.openxmlformats.org/officeDocument/2006/relationships/tags" Target="../tags/tag792.xml"/><Relationship Id="rId51" Type="http://schemas.openxmlformats.org/officeDocument/2006/relationships/tags" Target="../tags/tag835.xml"/><Relationship Id="rId3" Type="http://schemas.openxmlformats.org/officeDocument/2006/relationships/tags" Target="../tags/tag787.xml"/><Relationship Id="rId12" Type="http://schemas.openxmlformats.org/officeDocument/2006/relationships/tags" Target="../tags/tag796.xml"/><Relationship Id="rId17" Type="http://schemas.openxmlformats.org/officeDocument/2006/relationships/tags" Target="../tags/tag801.xml"/><Relationship Id="rId25" Type="http://schemas.openxmlformats.org/officeDocument/2006/relationships/tags" Target="../tags/tag809.xml"/><Relationship Id="rId33" Type="http://schemas.openxmlformats.org/officeDocument/2006/relationships/tags" Target="../tags/tag817.xml"/><Relationship Id="rId38" Type="http://schemas.openxmlformats.org/officeDocument/2006/relationships/tags" Target="../tags/tag822.xml"/><Relationship Id="rId46" Type="http://schemas.openxmlformats.org/officeDocument/2006/relationships/tags" Target="../tags/tag830.xml"/><Relationship Id="rId59" Type="http://schemas.openxmlformats.org/officeDocument/2006/relationships/tags" Target="../tags/tag843.xml"/><Relationship Id="rId67" Type="http://schemas.openxmlformats.org/officeDocument/2006/relationships/slideLayout" Target="../slideLayouts/slideLayout1.xml"/><Relationship Id="rId20" Type="http://schemas.openxmlformats.org/officeDocument/2006/relationships/tags" Target="../tags/tag804.xml"/><Relationship Id="rId41" Type="http://schemas.openxmlformats.org/officeDocument/2006/relationships/tags" Target="../tags/tag825.xml"/><Relationship Id="rId54" Type="http://schemas.openxmlformats.org/officeDocument/2006/relationships/tags" Target="../tags/tag838.xml"/><Relationship Id="rId62" Type="http://schemas.openxmlformats.org/officeDocument/2006/relationships/tags" Target="../tags/tag846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tags" Target="../tags/tag858.xml"/><Relationship Id="rId13" Type="http://schemas.openxmlformats.org/officeDocument/2006/relationships/tags" Target="../tags/tag863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853.xml"/><Relationship Id="rId7" Type="http://schemas.openxmlformats.org/officeDocument/2006/relationships/tags" Target="../tags/tag857.xml"/><Relationship Id="rId12" Type="http://schemas.openxmlformats.org/officeDocument/2006/relationships/tags" Target="../tags/tag862.xml"/><Relationship Id="rId17" Type="http://schemas.openxmlformats.org/officeDocument/2006/relationships/tags" Target="../tags/tag867.xml"/><Relationship Id="rId2" Type="http://schemas.openxmlformats.org/officeDocument/2006/relationships/tags" Target="../tags/tag852.xml"/><Relationship Id="rId16" Type="http://schemas.openxmlformats.org/officeDocument/2006/relationships/tags" Target="../tags/tag866.xml"/><Relationship Id="rId1" Type="http://schemas.openxmlformats.org/officeDocument/2006/relationships/tags" Target="../tags/tag851.xml"/><Relationship Id="rId6" Type="http://schemas.openxmlformats.org/officeDocument/2006/relationships/tags" Target="../tags/tag856.xml"/><Relationship Id="rId11" Type="http://schemas.openxmlformats.org/officeDocument/2006/relationships/tags" Target="../tags/tag861.xml"/><Relationship Id="rId5" Type="http://schemas.openxmlformats.org/officeDocument/2006/relationships/tags" Target="../tags/tag855.xml"/><Relationship Id="rId15" Type="http://schemas.openxmlformats.org/officeDocument/2006/relationships/tags" Target="../tags/tag865.xml"/><Relationship Id="rId10" Type="http://schemas.openxmlformats.org/officeDocument/2006/relationships/tags" Target="../tags/tag860.xml"/><Relationship Id="rId19" Type="http://schemas.openxmlformats.org/officeDocument/2006/relationships/image" Target="../media/image32.jpeg"/><Relationship Id="rId4" Type="http://schemas.openxmlformats.org/officeDocument/2006/relationships/tags" Target="../tags/tag854.xml"/><Relationship Id="rId9" Type="http://schemas.openxmlformats.org/officeDocument/2006/relationships/tags" Target="../tags/tag859.xml"/><Relationship Id="rId14" Type="http://schemas.openxmlformats.org/officeDocument/2006/relationships/tags" Target="../tags/tag86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870.xml"/><Relationship Id="rId2" Type="http://schemas.openxmlformats.org/officeDocument/2006/relationships/tags" Target="../tags/tag869.xml"/><Relationship Id="rId1" Type="http://schemas.openxmlformats.org/officeDocument/2006/relationships/tags" Target="../tags/tag868.xml"/><Relationship Id="rId6" Type="http://schemas.openxmlformats.org/officeDocument/2006/relationships/image" Target="../media/image33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7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12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13" Type="http://schemas.openxmlformats.org/officeDocument/2006/relationships/tags" Target="../tags/tag141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12" Type="http://schemas.openxmlformats.org/officeDocument/2006/relationships/tags" Target="../tags/tag140.xml"/><Relationship Id="rId17" Type="http://schemas.openxmlformats.org/officeDocument/2006/relationships/tags" Target="../tags/tag145.xml"/><Relationship Id="rId2" Type="http://schemas.openxmlformats.org/officeDocument/2006/relationships/tags" Target="../tags/tag130.xml"/><Relationship Id="rId16" Type="http://schemas.openxmlformats.org/officeDocument/2006/relationships/tags" Target="../tags/tag144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tags" Target="../tags/tag139.xml"/><Relationship Id="rId5" Type="http://schemas.openxmlformats.org/officeDocument/2006/relationships/tags" Target="../tags/tag133.xml"/><Relationship Id="rId15" Type="http://schemas.openxmlformats.org/officeDocument/2006/relationships/tags" Target="../tags/tag143.xml"/><Relationship Id="rId10" Type="http://schemas.openxmlformats.org/officeDocument/2006/relationships/tags" Target="../tags/tag138.xml"/><Relationship Id="rId19" Type="http://schemas.openxmlformats.org/officeDocument/2006/relationships/image" Target="../media/image10.jpeg"/><Relationship Id="rId4" Type="http://schemas.openxmlformats.org/officeDocument/2006/relationships/tags" Target="../tags/tag132.xml"/><Relationship Id="rId9" Type="http://schemas.openxmlformats.org/officeDocument/2006/relationships/tags" Target="../tags/tag137.xml"/><Relationship Id="rId14" Type="http://schemas.openxmlformats.org/officeDocument/2006/relationships/tags" Target="../tags/tag14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7" Type="http://schemas.openxmlformats.org/officeDocument/2006/relationships/image" Target="../media/image11.png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0.xml"/><Relationship Id="rId4" Type="http://schemas.openxmlformats.org/officeDocument/2006/relationships/tags" Target="../tags/tag14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7" Type="http://schemas.openxmlformats.org/officeDocument/2006/relationships/image" Target="../media/image11.png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5.xml"/><Relationship Id="rId4" Type="http://schemas.openxmlformats.org/officeDocument/2006/relationships/tags" Target="../tags/tag1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859385" cy="72491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3905" y="1835785"/>
            <a:ext cx="10878185" cy="1864995"/>
          </a:xfrm>
          <a:prstGeom prst="rect">
            <a:avLst/>
          </a:prstGeom>
          <a:noFill/>
        </p:spPr>
        <p:txBody>
          <a:bodyPr wrap="square" lIns="96435" tIns="48217" rIns="96435" bIns="48217">
            <a:spAutoFit/>
          </a:bodyPr>
          <a:lstStyle/>
          <a:p>
            <a:pPr algn="ctr"/>
            <a:r>
              <a:rPr lang="zh-CN" altLang="en-US" sz="11500" b="1" cap="none" spc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孔雀东南飞并序</a:t>
            </a:r>
          </a:p>
        </p:txBody>
      </p:sp>
      <p:sp>
        <p:nvSpPr>
          <p:cNvPr id="6" name="矩形 5"/>
          <p:cNvSpPr/>
          <p:nvPr/>
        </p:nvSpPr>
        <p:spPr>
          <a:xfrm>
            <a:off x="7732593" y="4451428"/>
            <a:ext cx="318770" cy="972185"/>
          </a:xfrm>
          <a:prstGeom prst="rect">
            <a:avLst/>
          </a:prstGeom>
          <a:noFill/>
        </p:spPr>
        <p:txBody>
          <a:bodyPr wrap="none" lIns="96435" tIns="48217" rIns="96435" bIns="48217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zh-CN" altLang="en-US" sz="5695" b="1" cap="none" spc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643377" y="0"/>
            <a:ext cx="4654428" cy="723265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rcRect t="22592" b="22592"/>
          <a:stretch>
            <a:fillRect/>
          </a:stretch>
        </p:blipFill>
        <p:spPr>
          <a:xfrm>
            <a:off x="5304277" y="914107"/>
            <a:ext cx="6911630" cy="54044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320" h="7440">
                <a:moveTo>
                  <a:pt x="0" y="0"/>
                </a:moveTo>
                <a:lnTo>
                  <a:pt x="10320" y="0"/>
                </a:lnTo>
                <a:lnTo>
                  <a:pt x="103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29294" y="654030"/>
            <a:ext cx="3696917" cy="176476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6000" b="1" spc="300" err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小    序</a:t>
            </a:r>
            <a:r>
              <a:rPr sz="2400" b="1" spc="300" err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                               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1122045" y="2659380"/>
            <a:ext cx="3696970" cy="27666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sz="3200" b="1" spc="50" err="1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小序交代了故事发生的时间、地点、人物、故事的结局、作诗的缘由。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2"/>
            </p:custDataLst>
          </p:nvPr>
        </p:nvSpPr>
        <p:spPr>
          <a:xfrm rot="10556773">
            <a:off x="672615" y="629815"/>
            <a:ext cx="1121087" cy="1014043"/>
          </a:xfrm>
          <a:prstGeom prst="rtTriangle">
            <a:avLst/>
          </a:prstGeom>
          <a:pattFill prst="zigZ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直角三角形 10"/>
          <p:cNvSpPr/>
          <p:nvPr>
            <p:custDataLst>
              <p:tags r:id="rId3"/>
            </p:custDataLst>
          </p:nvPr>
        </p:nvSpPr>
        <p:spPr>
          <a:xfrm flipH="1">
            <a:off x="5667375" y="187325"/>
            <a:ext cx="6858000" cy="6858000"/>
          </a:xfrm>
          <a:prstGeom prst="rtTriangle">
            <a:avLst/>
          </a:prstGeom>
          <a:pattFill prst="dash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1204232" y="743857"/>
            <a:ext cx="10755086" cy="6049736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直角三角形 13"/>
          <p:cNvSpPr/>
          <p:nvPr>
            <p:custDataLst>
              <p:tags r:id="rId5"/>
            </p:custDataLst>
          </p:nvPr>
        </p:nvSpPr>
        <p:spPr>
          <a:xfrm rot="7372940">
            <a:off x="6744848" y="1371914"/>
            <a:ext cx="2144432" cy="1939676"/>
          </a:xfrm>
          <a:prstGeom prst="rtTriangle">
            <a:avLst/>
          </a:prstGeom>
          <a:pattFill prst="zigZ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5" name="矩形 14"/>
          <p:cNvSpPr/>
          <p:nvPr>
            <p:custDataLst>
              <p:tags r:id="rId6"/>
            </p:custDataLst>
          </p:nvPr>
        </p:nvSpPr>
        <p:spPr>
          <a:xfrm>
            <a:off x="1051832" y="591457"/>
            <a:ext cx="10755086" cy="604973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006600" y="2006600"/>
            <a:ext cx="8185150" cy="40424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8775" lvl="0" indent="-358775"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+mj-lt"/>
              <a:buAutoNum type="arabicPeriod"/>
            </a:pPr>
            <a:r>
              <a:rPr lang="en-US" altLang="x-none" sz="24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开头两句：托物起兴，引出故事。</a:t>
            </a:r>
            <a:r>
              <a:rPr lang="en-US" altLang="x-none" sz="2400" b="1" err="1">
                <a:solidFill>
                  <a:srgbClr val="C00000"/>
                </a:solidFill>
                <a:latin typeface="Arial" panose="020B0604020202020204" pitchFamily="34" charset="0"/>
                <a:ea typeface="微软雅黑"/>
              </a:rPr>
              <a:t>—引子</a:t>
            </a:r>
            <a:r>
              <a:rPr lang="en-US" altLang="x-none" sz="24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 </a:t>
            </a:r>
          </a:p>
          <a:p>
            <a:pPr marL="358775" lvl="0" indent="-358775"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+mj-lt"/>
              <a:buAutoNum type="arabicPeriod"/>
            </a:pPr>
            <a:r>
              <a:rPr lang="en-US" altLang="x-none" sz="24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第一部分：兰芝自诉（2-6节）  </a:t>
            </a:r>
            <a:r>
              <a:rPr lang="en-US" altLang="x-none" sz="2400" b="1" err="1">
                <a:solidFill>
                  <a:srgbClr val="C00000"/>
                </a:solidFill>
                <a:latin typeface="Arial" panose="020B0604020202020204" pitchFamily="34" charset="0"/>
                <a:ea typeface="微软雅黑"/>
              </a:rPr>
              <a:t>—开端 </a:t>
            </a:r>
            <a:endParaRPr lang="en-US" altLang="x-none" sz="2400" b="1" err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</a:endParaRPr>
          </a:p>
          <a:p>
            <a:pPr marL="358775" lvl="0" indent="-358775"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+mj-lt"/>
              <a:buAutoNum type="arabicPeriod"/>
            </a:pPr>
            <a:r>
              <a:rPr lang="en-US" altLang="x-none" sz="24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第二部分：夫妻誓别（7-12节） </a:t>
            </a:r>
            <a:r>
              <a:rPr lang="en-US" altLang="x-none" sz="2400" b="1" err="1">
                <a:solidFill>
                  <a:srgbClr val="C00000"/>
                </a:solidFill>
                <a:latin typeface="Arial" panose="020B0604020202020204" pitchFamily="34" charset="0"/>
                <a:ea typeface="微软雅黑"/>
              </a:rPr>
              <a:t>—发展 </a:t>
            </a:r>
            <a:endParaRPr lang="en-US" altLang="x-none" sz="2400" b="1" err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</a:endParaRPr>
          </a:p>
          <a:p>
            <a:pPr marL="358775" lvl="0" indent="-358775"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+mj-lt"/>
              <a:buAutoNum type="arabicPeriod"/>
            </a:pPr>
            <a:r>
              <a:rPr lang="en-US" altLang="x-none" sz="24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第三部分：兰芝抗婚（13-21节）</a:t>
            </a:r>
            <a:r>
              <a:rPr lang="en-US" altLang="x-none" sz="2400" b="1" err="1">
                <a:solidFill>
                  <a:srgbClr val="C00000"/>
                </a:solidFill>
                <a:latin typeface="Arial" panose="020B0604020202020204" pitchFamily="34" charset="0"/>
                <a:ea typeface="微软雅黑"/>
              </a:rPr>
              <a:t>—再发展</a:t>
            </a:r>
            <a:r>
              <a:rPr lang="en-US" altLang="x-none" sz="24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 </a:t>
            </a:r>
          </a:p>
          <a:p>
            <a:pPr marL="358775" lvl="0" indent="-358775"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+mj-lt"/>
              <a:buAutoNum type="arabicPeriod"/>
            </a:pPr>
            <a:r>
              <a:rPr lang="en-US" altLang="x-none" sz="24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第四部分：双双殉情（22-31节）</a:t>
            </a:r>
            <a:r>
              <a:rPr lang="en-US" altLang="x-none" sz="2400" b="1" err="1">
                <a:solidFill>
                  <a:srgbClr val="C00000"/>
                </a:solidFill>
                <a:latin typeface="Arial" panose="020B0604020202020204" pitchFamily="34" charset="0"/>
                <a:ea typeface="微软雅黑"/>
              </a:rPr>
              <a:t>—高潮、结局</a:t>
            </a:r>
            <a:r>
              <a:rPr lang="en-US" altLang="x-none" sz="24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 </a:t>
            </a:r>
          </a:p>
          <a:p>
            <a:pPr marL="358775" lvl="0" indent="-358775"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+mj-lt"/>
              <a:buAutoNum type="arabicPeriod"/>
            </a:pPr>
            <a:r>
              <a:rPr lang="en-US" altLang="x-none" sz="24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第五部分：合葬化鸟（32节）   </a:t>
            </a:r>
            <a:r>
              <a:rPr lang="en-US" altLang="x-none" sz="2400" b="1" err="1">
                <a:solidFill>
                  <a:srgbClr val="C00000"/>
                </a:solidFill>
                <a:latin typeface="Arial" panose="020B0604020202020204" pitchFamily="34" charset="0"/>
                <a:ea typeface="微软雅黑"/>
              </a:rPr>
              <a:t>—尾声</a:t>
            </a: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1861564" y="915260"/>
            <a:ext cx="70993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x-none" sz="4400" b="1" spc="30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课文内容结构</a:t>
            </a:r>
          </a:p>
        </p:txBody>
      </p:sp>
      <p:sp>
        <p:nvSpPr>
          <p:cNvPr id="2" name="流程图: 摘录 1"/>
          <p:cNvSpPr/>
          <p:nvPr>
            <p:custDataLst>
              <p:tags r:id="rId9"/>
            </p:custDataLst>
          </p:nvPr>
        </p:nvSpPr>
        <p:spPr>
          <a:xfrm rot="2220000">
            <a:off x="10475595" y="1325880"/>
            <a:ext cx="591185" cy="389890"/>
          </a:xfrm>
          <a:prstGeom prst="flowChartExtra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流程图: 摘录 4"/>
          <p:cNvSpPr/>
          <p:nvPr>
            <p:custDataLst>
              <p:tags r:id="rId10"/>
            </p:custDataLst>
          </p:nvPr>
        </p:nvSpPr>
        <p:spPr>
          <a:xfrm rot="18420000">
            <a:off x="10700385" y="787400"/>
            <a:ext cx="845185" cy="659130"/>
          </a:xfrm>
          <a:prstGeom prst="flowChartExtra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流程图: 摘录 7"/>
          <p:cNvSpPr/>
          <p:nvPr>
            <p:custDataLst>
              <p:tags r:id="rId11"/>
            </p:custDataLst>
          </p:nvPr>
        </p:nvSpPr>
        <p:spPr>
          <a:xfrm rot="2880000">
            <a:off x="1506855" y="5547360"/>
            <a:ext cx="668020" cy="521335"/>
          </a:xfrm>
          <a:prstGeom prst="flowChartExtra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流程图: 摘录 8"/>
          <p:cNvSpPr/>
          <p:nvPr>
            <p:custDataLst>
              <p:tags r:id="rId12"/>
            </p:custDataLst>
          </p:nvPr>
        </p:nvSpPr>
        <p:spPr>
          <a:xfrm rot="19680000">
            <a:off x="1920240" y="5859780"/>
            <a:ext cx="591185" cy="389890"/>
          </a:xfrm>
          <a:prstGeom prst="flowChartExtra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333375" y="173180"/>
            <a:ext cx="5242877" cy="687214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8" name="任意多边形: 形状 126"/>
          <p:cNvSpPr/>
          <p:nvPr>
            <p:custDataLst>
              <p:tags r:id="rId3"/>
            </p:custDataLst>
          </p:nvPr>
        </p:nvSpPr>
        <p:spPr>
          <a:xfrm>
            <a:off x="333375" y="388543"/>
            <a:ext cx="3381903" cy="4688556"/>
          </a:xfrm>
          <a:custGeom>
            <a:avLst/>
            <a:gdLst/>
            <a:ahLst/>
            <a:cxnLst/>
            <a:rect l="0" t="0" r="0" b="0"/>
            <a:pathLst>
              <a:path w="1564640" h="2169161">
                <a:moveTo>
                  <a:pt x="0" y="374650"/>
                </a:moveTo>
                <a:cubicBezTo>
                  <a:pt x="132080" y="213360"/>
                  <a:pt x="369570" y="0"/>
                  <a:pt x="778510" y="0"/>
                </a:cubicBezTo>
                <a:cubicBezTo>
                  <a:pt x="1228090" y="0"/>
                  <a:pt x="1518920" y="274320"/>
                  <a:pt x="1518920" y="688340"/>
                </a:cubicBezTo>
                <a:cubicBezTo>
                  <a:pt x="1518920" y="942340"/>
                  <a:pt x="1419860" y="1103630"/>
                  <a:pt x="1198880" y="1324610"/>
                </a:cubicBezTo>
                <a:lnTo>
                  <a:pt x="811530" y="1711960"/>
                </a:lnTo>
                <a:lnTo>
                  <a:pt x="1564639" y="1711960"/>
                </a:lnTo>
                <a:lnTo>
                  <a:pt x="1564639" y="2169160"/>
                </a:lnTo>
                <a:lnTo>
                  <a:pt x="109220" y="2169160"/>
                </a:lnTo>
                <a:lnTo>
                  <a:pt x="109220" y="1781810"/>
                </a:lnTo>
                <a:lnTo>
                  <a:pt x="847090" y="1059180"/>
                </a:lnTo>
                <a:cubicBezTo>
                  <a:pt x="951230" y="958850"/>
                  <a:pt x="1003300" y="853440"/>
                  <a:pt x="1003300" y="737870"/>
                </a:cubicBezTo>
                <a:cubicBezTo>
                  <a:pt x="1003300" y="577850"/>
                  <a:pt x="886460" y="471170"/>
                  <a:pt x="725170" y="471170"/>
                </a:cubicBezTo>
                <a:cubicBezTo>
                  <a:pt x="532130" y="471170"/>
                  <a:pt x="405130" y="584200"/>
                  <a:pt x="290830" y="70866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rcRect t="24645" b="24645"/>
          <a:stretch>
            <a:fillRect/>
          </a:stretch>
        </p:blipFill>
        <p:spPr>
          <a:xfrm>
            <a:off x="333375" y="3111021"/>
            <a:ext cx="5242876" cy="3932155"/>
          </a:xfrm>
          <a:prstGeom prst="rect">
            <a:avLst/>
          </a:prstGeom>
        </p:spPr>
      </p:pic>
      <p:sp>
        <p:nvSpPr>
          <p:cNvPr id="19" name="PA_ImportSvg_636718263529450003"/>
          <p:cNvSpPr/>
          <p:nvPr>
            <p:custDataLst>
              <p:tags r:id="rId5"/>
            </p:custDataLst>
          </p:nvPr>
        </p:nvSpPr>
        <p:spPr>
          <a:xfrm rot="10800000">
            <a:off x="11690686" y="1399223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0" name="PA_ImportSvg_636718263529450003"/>
          <p:cNvSpPr/>
          <p:nvPr>
            <p:custDataLst>
              <p:tags r:id="rId6"/>
            </p:custDataLst>
          </p:nvPr>
        </p:nvSpPr>
        <p:spPr>
          <a:xfrm rot="10800000">
            <a:off x="11690953" y="3020738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1" name="PA_ImportSvg_636718263529450003"/>
          <p:cNvSpPr/>
          <p:nvPr>
            <p:custDataLst>
              <p:tags r:id="rId7"/>
            </p:custDataLst>
          </p:nvPr>
        </p:nvSpPr>
        <p:spPr>
          <a:xfrm rot="10800000">
            <a:off x="11690962" y="4752665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29615" y="1182370"/>
            <a:ext cx="3632200" cy="1083945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8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研 读“开 端”</a:t>
            </a:r>
          </a:p>
        </p:txBody>
      </p: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5906770" y="1399540"/>
            <a:ext cx="5518150" cy="1077976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sz="2400" b="1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/>
              </a:rPr>
              <a:t>诗歌开头的两句“孔雀东南飞，五里一徘徊”起什么作用？</a:t>
            </a:r>
          </a:p>
        </p:txBody>
      </p: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5906770" y="3020695"/>
            <a:ext cx="5518785" cy="107823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en-US" altLang="x-none" sz="2400" b="1" spc="150" err="1">
                <a:solidFill>
                  <a:srgbClr val="C00000"/>
                </a:solidFill>
                <a:latin typeface="Arial" panose="020B0604020202020204" pitchFamily="34" charset="0"/>
                <a:ea typeface="微软雅黑"/>
              </a:rPr>
              <a:t>兰芝自述生活经历，这是一种什么手法？意在表明什么？</a:t>
            </a: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5997575" y="4679950"/>
            <a:ext cx="5521325" cy="107823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sz="2400" b="1" spc="150" err="1">
                <a:solidFill>
                  <a:srgbClr val="009D85"/>
                </a:solidFill>
                <a:latin typeface="Arial" panose="020B0604020202020204" pitchFamily="34" charset="0"/>
                <a:ea typeface="微软雅黑"/>
              </a:rPr>
              <a:t>“非为织作迟……及时相遣归”这几句话中表现出人物什么性格？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333375" y="173180"/>
            <a:ext cx="5242877" cy="687214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8" name="任意多边形: 形状 126"/>
          <p:cNvSpPr/>
          <p:nvPr>
            <p:custDataLst>
              <p:tags r:id="rId3"/>
            </p:custDataLst>
          </p:nvPr>
        </p:nvSpPr>
        <p:spPr>
          <a:xfrm>
            <a:off x="333375" y="388543"/>
            <a:ext cx="3381903" cy="4688556"/>
          </a:xfrm>
          <a:custGeom>
            <a:avLst/>
            <a:gdLst/>
            <a:ahLst/>
            <a:cxnLst/>
            <a:rect l="0" t="0" r="0" b="0"/>
            <a:pathLst>
              <a:path w="1564640" h="2169161">
                <a:moveTo>
                  <a:pt x="0" y="374650"/>
                </a:moveTo>
                <a:cubicBezTo>
                  <a:pt x="132080" y="213360"/>
                  <a:pt x="369570" y="0"/>
                  <a:pt x="778510" y="0"/>
                </a:cubicBezTo>
                <a:cubicBezTo>
                  <a:pt x="1228090" y="0"/>
                  <a:pt x="1518920" y="274320"/>
                  <a:pt x="1518920" y="688340"/>
                </a:cubicBezTo>
                <a:cubicBezTo>
                  <a:pt x="1518920" y="942340"/>
                  <a:pt x="1419860" y="1103630"/>
                  <a:pt x="1198880" y="1324610"/>
                </a:cubicBezTo>
                <a:lnTo>
                  <a:pt x="811530" y="1711960"/>
                </a:lnTo>
                <a:lnTo>
                  <a:pt x="1564639" y="1711960"/>
                </a:lnTo>
                <a:lnTo>
                  <a:pt x="1564639" y="2169160"/>
                </a:lnTo>
                <a:lnTo>
                  <a:pt x="109220" y="2169160"/>
                </a:lnTo>
                <a:lnTo>
                  <a:pt x="109220" y="1781810"/>
                </a:lnTo>
                <a:lnTo>
                  <a:pt x="847090" y="1059180"/>
                </a:lnTo>
                <a:cubicBezTo>
                  <a:pt x="951230" y="958850"/>
                  <a:pt x="1003300" y="853440"/>
                  <a:pt x="1003300" y="737870"/>
                </a:cubicBezTo>
                <a:cubicBezTo>
                  <a:pt x="1003300" y="577850"/>
                  <a:pt x="886460" y="471170"/>
                  <a:pt x="725170" y="471170"/>
                </a:cubicBezTo>
                <a:cubicBezTo>
                  <a:pt x="532130" y="471170"/>
                  <a:pt x="405130" y="584200"/>
                  <a:pt x="290830" y="70866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9" name="PA_ImportSvg_636718263529450003"/>
          <p:cNvSpPr/>
          <p:nvPr>
            <p:custDataLst>
              <p:tags r:id="rId4"/>
            </p:custDataLst>
          </p:nvPr>
        </p:nvSpPr>
        <p:spPr>
          <a:xfrm rot="10800000">
            <a:off x="11690686" y="1399223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0" name="PA_ImportSvg_636718263529450003"/>
          <p:cNvSpPr/>
          <p:nvPr>
            <p:custDataLst>
              <p:tags r:id="rId5"/>
            </p:custDataLst>
          </p:nvPr>
        </p:nvSpPr>
        <p:spPr>
          <a:xfrm rot="10800000">
            <a:off x="11690953" y="3020738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1" name="PA_ImportSvg_636718263529450003"/>
          <p:cNvSpPr/>
          <p:nvPr>
            <p:custDataLst>
              <p:tags r:id="rId6"/>
            </p:custDataLst>
          </p:nvPr>
        </p:nvSpPr>
        <p:spPr>
          <a:xfrm rot="10800000">
            <a:off x="11690962" y="4752665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729615" y="1182370"/>
            <a:ext cx="3632200" cy="1083945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8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研 读“</a:t>
            </a:r>
            <a:r>
              <a:rPr lang="zh-CN" sz="48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发展</a:t>
            </a:r>
            <a:r>
              <a:rPr sz="48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”</a:t>
            </a: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5906770" y="1399540"/>
            <a:ext cx="5518150" cy="1077976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sym typeface="+mn-ea"/>
              </a:rPr>
              <a:t>这部分</a:t>
            </a:r>
            <a:r>
              <a:rPr lang="zh-CN"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sym typeface="+mn-ea"/>
              </a:rPr>
              <a:t>情节</a:t>
            </a:r>
            <a:r>
              <a:rPr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sym typeface="+mn-ea"/>
              </a:rPr>
              <a:t>写了哪几个方面的内容？</a:t>
            </a:r>
            <a:endParaRPr sz="2400" b="1" err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5906770" y="2266315"/>
            <a:ext cx="5518785" cy="107823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en-US" altLang="x-none" sz="2400" b="1" spc="150" err="1">
                <a:solidFill>
                  <a:srgbClr val="C00000"/>
                </a:solidFill>
                <a:latin typeface="Arial" panose="020B0604020202020204" pitchFamily="34" charset="0"/>
                <a:ea typeface="微软雅黑"/>
              </a:rPr>
              <a:t>体味仲卿跟母亲及兰芝的对话，谈谈其作用。 </a:t>
            </a:r>
          </a:p>
        </p:txBody>
      </p:sp>
      <p:sp>
        <p:nvSpPr>
          <p:cNvPr id="24" name="文本框 23"/>
          <p:cNvSpPr txBox="1"/>
          <p:nvPr>
            <p:custDataLst>
              <p:tags r:id="rId10"/>
            </p:custDataLst>
          </p:nvPr>
        </p:nvSpPr>
        <p:spPr>
          <a:xfrm>
            <a:off x="5997575" y="3533140"/>
            <a:ext cx="5521325" cy="107823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sz="2400" b="1" spc="150" err="1">
                <a:solidFill>
                  <a:srgbClr val="009D85"/>
                </a:solidFill>
                <a:latin typeface="Arial" panose="020B0604020202020204" pitchFamily="34" charset="0"/>
                <a:ea typeface="微软雅黑"/>
              </a:rPr>
              <a:t>写兰芝严妆，和婆婆告别，和小姑告别，有何作用？ </a:t>
            </a: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5997575" y="4943475"/>
            <a:ext cx="5521325" cy="107823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sz="2400" b="1" spc="150" err="1">
                <a:solidFill>
                  <a:srgbClr val="00B0F0"/>
                </a:solidFill>
                <a:latin typeface="Arial" panose="020B0604020202020204" pitchFamily="34" charset="0"/>
                <a:ea typeface="微软雅黑"/>
              </a:rPr>
              <a:t>“夫妻誓别”这一情节结构上起什么作用？ </a:t>
            </a:r>
          </a:p>
        </p:txBody>
      </p:sp>
      <p:pic>
        <p:nvPicPr>
          <p:cNvPr id="5" name="图片 4" descr="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0380" y="2266315"/>
            <a:ext cx="4907915" cy="45935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2" grpId="0"/>
      <p:bldP spid="23" grpId="0"/>
      <p:bldP spid="24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 flipH="1">
            <a:off x="10072461" y="187325"/>
            <a:ext cx="2452914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矩形 25"/>
          <p:cNvSpPr/>
          <p:nvPr>
            <p:custDataLst>
              <p:tags r:id="rId3"/>
            </p:custDataLst>
          </p:nvPr>
        </p:nvSpPr>
        <p:spPr>
          <a:xfrm>
            <a:off x="9251675" y="1690687"/>
            <a:ext cx="1444900" cy="3748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rcRect l="6513" r="6513"/>
          <a:stretch>
            <a:fillRect/>
          </a:stretch>
        </p:blipFill>
        <p:spPr>
          <a:xfrm>
            <a:off x="1029374" y="2006068"/>
            <a:ext cx="9351819" cy="3117272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029375" y="5440333"/>
            <a:ext cx="8185150" cy="1077976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en-US" altLang="x-none" sz="2800" b="1" err="1">
                <a:solidFill>
                  <a:srgbClr val="C00000"/>
                </a:solidFill>
                <a:latin typeface="Arial" panose="020B0604020202020204" pitchFamily="34" charset="0"/>
                <a:ea typeface="微软雅黑"/>
              </a:rPr>
              <a:t>焦仲卿是否可以脱离焦母而带兰芝另立门户？</a:t>
            </a: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029335" y="1423670"/>
            <a:ext cx="8185150" cy="65024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b="1" err="1">
                <a:solidFill>
                  <a:srgbClr val="00B0F0"/>
                </a:solidFill>
                <a:latin typeface="Arial" panose="020B0604020202020204" pitchFamily="34" charset="0"/>
                <a:ea typeface="微软雅黑"/>
              </a:rPr>
              <a:t>刘兰芝是否可以屈从焦母，请求焦母留下自己？</a:t>
            </a:r>
            <a:r>
              <a:rPr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/>
              </a:rPr>
              <a:t> </a:t>
            </a:r>
          </a:p>
        </p:txBody>
      </p:sp>
      <p:sp>
        <p:nvSpPr>
          <p:cNvPr id="27" name="圆: 空心 26"/>
          <p:cNvSpPr/>
          <p:nvPr>
            <p:custDataLst>
              <p:tags r:id="rId7"/>
            </p:custDataLst>
          </p:nvPr>
        </p:nvSpPr>
        <p:spPr>
          <a:xfrm>
            <a:off x="879279" y="5536425"/>
            <a:ext cx="147596" cy="147596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9" name="组合 28"/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>
            <a:off x="9764466" y="950180"/>
            <a:ext cx="615989" cy="537514"/>
            <a:chOff x="3213087" y="1347855"/>
            <a:chExt cx="723913" cy="631688"/>
          </a:xfrm>
          <a:solidFill>
            <a:schemeClr val="tx2">
              <a:lumMod val="20000"/>
              <a:lumOff val="80000"/>
              <a:alpha val="50000"/>
            </a:schemeClr>
          </a:solidFill>
        </p:grpSpPr>
        <p:sp>
          <p:nvSpPr>
            <p:cNvPr id="30" name="任意多边形: 形状 29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1" name="任意多边形: 形状 30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3625705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1029375" y="496790"/>
            <a:ext cx="7099300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800" b="1" spc="30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探  究  问  题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333375" y="173180"/>
            <a:ext cx="5242877" cy="687214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8" name="任意多边形: 形状 126"/>
          <p:cNvSpPr/>
          <p:nvPr>
            <p:custDataLst>
              <p:tags r:id="rId3"/>
            </p:custDataLst>
          </p:nvPr>
        </p:nvSpPr>
        <p:spPr>
          <a:xfrm>
            <a:off x="333375" y="388543"/>
            <a:ext cx="3381903" cy="4688556"/>
          </a:xfrm>
          <a:custGeom>
            <a:avLst/>
            <a:gdLst/>
            <a:ahLst/>
            <a:cxnLst/>
            <a:rect l="0" t="0" r="0" b="0"/>
            <a:pathLst>
              <a:path w="1564640" h="2169161">
                <a:moveTo>
                  <a:pt x="0" y="374650"/>
                </a:moveTo>
                <a:cubicBezTo>
                  <a:pt x="132080" y="213360"/>
                  <a:pt x="369570" y="0"/>
                  <a:pt x="778510" y="0"/>
                </a:cubicBezTo>
                <a:cubicBezTo>
                  <a:pt x="1228090" y="0"/>
                  <a:pt x="1518920" y="274320"/>
                  <a:pt x="1518920" y="688340"/>
                </a:cubicBezTo>
                <a:cubicBezTo>
                  <a:pt x="1518920" y="942340"/>
                  <a:pt x="1419860" y="1103630"/>
                  <a:pt x="1198880" y="1324610"/>
                </a:cubicBezTo>
                <a:lnTo>
                  <a:pt x="811530" y="1711960"/>
                </a:lnTo>
                <a:lnTo>
                  <a:pt x="1564639" y="1711960"/>
                </a:lnTo>
                <a:lnTo>
                  <a:pt x="1564639" y="2169160"/>
                </a:lnTo>
                <a:lnTo>
                  <a:pt x="109220" y="2169160"/>
                </a:lnTo>
                <a:lnTo>
                  <a:pt x="109220" y="1781810"/>
                </a:lnTo>
                <a:lnTo>
                  <a:pt x="847090" y="1059180"/>
                </a:lnTo>
                <a:cubicBezTo>
                  <a:pt x="951230" y="958850"/>
                  <a:pt x="1003300" y="853440"/>
                  <a:pt x="1003300" y="737870"/>
                </a:cubicBezTo>
                <a:cubicBezTo>
                  <a:pt x="1003300" y="577850"/>
                  <a:pt x="886460" y="471170"/>
                  <a:pt x="725170" y="471170"/>
                </a:cubicBezTo>
                <a:cubicBezTo>
                  <a:pt x="532130" y="471170"/>
                  <a:pt x="405130" y="584200"/>
                  <a:pt x="290830" y="70866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9" name="PA_ImportSvg_636718263529450003"/>
          <p:cNvSpPr/>
          <p:nvPr>
            <p:custDataLst>
              <p:tags r:id="rId4"/>
            </p:custDataLst>
          </p:nvPr>
        </p:nvSpPr>
        <p:spPr>
          <a:xfrm rot="10800000">
            <a:off x="11690686" y="1399223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0" name="PA_ImportSvg_636718263529450003"/>
          <p:cNvSpPr/>
          <p:nvPr>
            <p:custDataLst>
              <p:tags r:id="rId5"/>
            </p:custDataLst>
          </p:nvPr>
        </p:nvSpPr>
        <p:spPr>
          <a:xfrm rot="10800000">
            <a:off x="11690953" y="3020738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1" name="PA_ImportSvg_636718263529450003"/>
          <p:cNvSpPr/>
          <p:nvPr>
            <p:custDataLst>
              <p:tags r:id="rId6"/>
            </p:custDataLst>
          </p:nvPr>
        </p:nvSpPr>
        <p:spPr>
          <a:xfrm rot="10800000">
            <a:off x="11690962" y="4752665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607060" y="1161415"/>
            <a:ext cx="4695190" cy="1083945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研读“</a:t>
            </a:r>
            <a:r>
              <a:rPr lang="zh-CN" sz="44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进一步发展</a:t>
            </a:r>
            <a:r>
              <a:rPr sz="44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”</a:t>
            </a: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5906770" y="1399540"/>
            <a:ext cx="5518150" cy="1077976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sz="2400" b="1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/>
              </a:rPr>
              <a:t>兰芝母亲重复兰芝开头的话“十三教汝织”一段有没有必要？为什么？ </a:t>
            </a: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5906770" y="3020695"/>
            <a:ext cx="5518785" cy="148526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en-US" altLang="x-none" sz="2400" b="1" spc="150" err="1">
                <a:solidFill>
                  <a:srgbClr val="C00000"/>
                </a:solidFill>
                <a:latin typeface="Arial" panose="020B0604020202020204" pitchFamily="34" charset="0"/>
                <a:ea typeface="微软雅黑"/>
              </a:rPr>
              <a:t>面对兄长的威逼利诱，兰芝一口应婚，这与她对母亲的态度形成鲜明的对比，为什么？</a:t>
            </a:r>
          </a:p>
        </p:txBody>
      </p:sp>
      <p:sp>
        <p:nvSpPr>
          <p:cNvPr id="24" name="文本框 23"/>
          <p:cNvSpPr txBox="1"/>
          <p:nvPr>
            <p:custDataLst>
              <p:tags r:id="rId10"/>
            </p:custDataLst>
          </p:nvPr>
        </p:nvSpPr>
        <p:spPr>
          <a:xfrm>
            <a:off x="5997575" y="4679950"/>
            <a:ext cx="5521325" cy="107823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sz="2400" b="1" spc="150" err="1">
                <a:solidFill>
                  <a:srgbClr val="009D85"/>
                </a:solidFill>
                <a:latin typeface="Arial" panose="020B0604020202020204" pitchFamily="34" charset="0"/>
                <a:ea typeface="微软雅黑"/>
              </a:rPr>
              <a:t>作者运用铺陈和排比大肆渲染太守家对婚事的排场，其用意是什么？</a:t>
            </a:r>
          </a:p>
        </p:txBody>
      </p:sp>
      <p:pic>
        <p:nvPicPr>
          <p:cNvPr id="4" name="图片 3" descr="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6425" y="2122805"/>
            <a:ext cx="4695825" cy="45345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333375" y="173180"/>
            <a:ext cx="5242877" cy="687214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8" name="任意多边形: 形状 126"/>
          <p:cNvSpPr/>
          <p:nvPr>
            <p:custDataLst>
              <p:tags r:id="rId3"/>
            </p:custDataLst>
          </p:nvPr>
        </p:nvSpPr>
        <p:spPr>
          <a:xfrm>
            <a:off x="333375" y="388543"/>
            <a:ext cx="3381903" cy="4688556"/>
          </a:xfrm>
          <a:custGeom>
            <a:avLst/>
            <a:gdLst/>
            <a:ahLst/>
            <a:cxnLst/>
            <a:rect l="0" t="0" r="0" b="0"/>
            <a:pathLst>
              <a:path w="1564640" h="2169161">
                <a:moveTo>
                  <a:pt x="0" y="374650"/>
                </a:moveTo>
                <a:cubicBezTo>
                  <a:pt x="132080" y="213360"/>
                  <a:pt x="369570" y="0"/>
                  <a:pt x="778510" y="0"/>
                </a:cubicBezTo>
                <a:cubicBezTo>
                  <a:pt x="1228090" y="0"/>
                  <a:pt x="1518920" y="274320"/>
                  <a:pt x="1518920" y="688340"/>
                </a:cubicBezTo>
                <a:cubicBezTo>
                  <a:pt x="1518920" y="942340"/>
                  <a:pt x="1419860" y="1103630"/>
                  <a:pt x="1198880" y="1324610"/>
                </a:cubicBezTo>
                <a:lnTo>
                  <a:pt x="811530" y="1711960"/>
                </a:lnTo>
                <a:lnTo>
                  <a:pt x="1564639" y="1711960"/>
                </a:lnTo>
                <a:lnTo>
                  <a:pt x="1564639" y="2169160"/>
                </a:lnTo>
                <a:lnTo>
                  <a:pt x="109220" y="2169160"/>
                </a:lnTo>
                <a:lnTo>
                  <a:pt x="109220" y="1781810"/>
                </a:lnTo>
                <a:lnTo>
                  <a:pt x="847090" y="1059180"/>
                </a:lnTo>
                <a:cubicBezTo>
                  <a:pt x="951230" y="958850"/>
                  <a:pt x="1003300" y="853440"/>
                  <a:pt x="1003300" y="737870"/>
                </a:cubicBezTo>
                <a:cubicBezTo>
                  <a:pt x="1003300" y="577850"/>
                  <a:pt x="886460" y="471170"/>
                  <a:pt x="725170" y="471170"/>
                </a:cubicBezTo>
                <a:cubicBezTo>
                  <a:pt x="532130" y="471170"/>
                  <a:pt x="405130" y="584200"/>
                  <a:pt x="290830" y="70866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9" name="PA_ImportSvg_636718263529450003"/>
          <p:cNvSpPr/>
          <p:nvPr>
            <p:custDataLst>
              <p:tags r:id="rId4"/>
            </p:custDataLst>
          </p:nvPr>
        </p:nvSpPr>
        <p:spPr>
          <a:xfrm rot="10800000">
            <a:off x="11690686" y="1399223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0" name="PA_ImportSvg_636718263529450003"/>
          <p:cNvSpPr/>
          <p:nvPr>
            <p:custDataLst>
              <p:tags r:id="rId5"/>
            </p:custDataLst>
          </p:nvPr>
        </p:nvSpPr>
        <p:spPr>
          <a:xfrm rot="10800000">
            <a:off x="11690953" y="3020738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1" name="PA_ImportSvg_636718263529450003"/>
          <p:cNvSpPr/>
          <p:nvPr>
            <p:custDataLst>
              <p:tags r:id="rId6"/>
            </p:custDataLst>
          </p:nvPr>
        </p:nvSpPr>
        <p:spPr>
          <a:xfrm rot="10800000">
            <a:off x="11690962" y="4752665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607060" y="1161415"/>
            <a:ext cx="4695190" cy="1083945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研读“</a:t>
            </a:r>
            <a:r>
              <a:rPr lang="zh-CN" sz="44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高潮结局</a:t>
            </a:r>
            <a:r>
              <a:rPr sz="44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”</a:t>
            </a: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5906770" y="1399540"/>
            <a:ext cx="5518150" cy="239268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sz="2400" b="1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/>
              </a:rPr>
              <a:t>“君当做磐石,妾当做蒲苇，蒲苇韧如丝,磐石无转移”，”磐石方且厚,可以卒千年，蒲苇一时纫,便作旦夕间”，两句话的比喻本体和喻体都一样，意思有什么不同？</a:t>
            </a:r>
          </a:p>
        </p:txBody>
      </p:sp>
      <p:sp>
        <p:nvSpPr>
          <p:cNvPr id="24" name="文本框 23"/>
          <p:cNvSpPr txBox="1"/>
          <p:nvPr>
            <p:custDataLst>
              <p:tags r:id="rId9"/>
            </p:custDataLst>
          </p:nvPr>
        </p:nvSpPr>
        <p:spPr>
          <a:xfrm>
            <a:off x="5841365" y="4189730"/>
            <a:ext cx="5521325" cy="192278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sz="2400" b="1" spc="150" err="1">
                <a:solidFill>
                  <a:srgbClr val="009D85"/>
                </a:solidFill>
                <a:latin typeface="Arial" panose="020B0604020202020204" pitchFamily="34" charset="0"/>
                <a:ea typeface="微软雅黑"/>
              </a:rPr>
              <a:t>兰芝和仲卿相约“黄泉下相见”，兰芝死时毫不犹豫，仲卿却“上堂拜阿母”“徘徊庭树下”之后才“自挂东南枝”，为什么？ </a:t>
            </a:r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1335" y="2245360"/>
            <a:ext cx="4780280" cy="45834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2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333375" y="173180"/>
            <a:ext cx="5242877" cy="687214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8" name="任意多边形: 形状 126"/>
          <p:cNvSpPr/>
          <p:nvPr>
            <p:custDataLst>
              <p:tags r:id="rId3"/>
            </p:custDataLst>
          </p:nvPr>
        </p:nvSpPr>
        <p:spPr>
          <a:xfrm>
            <a:off x="333375" y="388543"/>
            <a:ext cx="3381903" cy="4688556"/>
          </a:xfrm>
          <a:custGeom>
            <a:avLst/>
            <a:gdLst/>
            <a:ahLst/>
            <a:cxnLst/>
            <a:rect l="0" t="0" r="0" b="0"/>
            <a:pathLst>
              <a:path w="1564640" h="2169161">
                <a:moveTo>
                  <a:pt x="0" y="374650"/>
                </a:moveTo>
                <a:cubicBezTo>
                  <a:pt x="132080" y="213360"/>
                  <a:pt x="369570" y="0"/>
                  <a:pt x="778510" y="0"/>
                </a:cubicBezTo>
                <a:cubicBezTo>
                  <a:pt x="1228090" y="0"/>
                  <a:pt x="1518920" y="274320"/>
                  <a:pt x="1518920" y="688340"/>
                </a:cubicBezTo>
                <a:cubicBezTo>
                  <a:pt x="1518920" y="942340"/>
                  <a:pt x="1419860" y="1103630"/>
                  <a:pt x="1198880" y="1324610"/>
                </a:cubicBezTo>
                <a:lnTo>
                  <a:pt x="811530" y="1711960"/>
                </a:lnTo>
                <a:lnTo>
                  <a:pt x="1564639" y="1711960"/>
                </a:lnTo>
                <a:lnTo>
                  <a:pt x="1564639" y="2169160"/>
                </a:lnTo>
                <a:lnTo>
                  <a:pt x="109220" y="2169160"/>
                </a:lnTo>
                <a:lnTo>
                  <a:pt x="109220" y="1781810"/>
                </a:lnTo>
                <a:lnTo>
                  <a:pt x="847090" y="1059180"/>
                </a:lnTo>
                <a:cubicBezTo>
                  <a:pt x="951230" y="958850"/>
                  <a:pt x="1003300" y="853440"/>
                  <a:pt x="1003300" y="737870"/>
                </a:cubicBezTo>
                <a:cubicBezTo>
                  <a:pt x="1003300" y="577850"/>
                  <a:pt x="886460" y="471170"/>
                  <a:pt x="725170" y="471170"/>
                </a:cubicBezTo>
                <a:cubicBezTo>
                  <a:pt x="532130" y="471170"/>
                  <a:pt x="405130" y="584200"/>
                  <a:pt x="290830" y="70866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9" name="PA_ImportSvg_636718263529450003"/>
          <p:cNvSpPr/>
          <p:nvPr>
            <p:custDataLst>
              <p:tags r:id="rId4"/>
            </p:custDataLst>
          </p:nvPr>
        </p:nvSpPr>
        <p:spPr>
          <a:xfrm rot="10800000">
            <a:off x="11690686" y="1399223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0" name="PA_ImportSvg_636718263529450003"/>
          <p:cNvSpPr/>
          <p:nvPr>
            <p:custDataLst>
              <p:tags r:id="rId5"/>
            </p:custDataLst>
          </p:nvPr>
        </p:nvSpPr>
        <p:spPr>
          <a:xfrm rot="10800000">
            <a:off x="11690953" y="3020738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1" name="PA_ImportSvg_636718263529450003"/>
          <p:cNvSpPr/>
          <p:nvPr>
            <p:custDataLst>
              <p:tags r:id="rId6"/>
            </p:custDataLst>
          </p:nvPr>
        </p:nvSpPr>
        <p:spPr>
          <a:xfrm rot="10800000">
            <a:off x="11690962" y="4752665"/>
            <a:ext cx="244736" cy="190750"/>
          </a:xfrm>
          <a:custGeom>
            <a:avLst/>
            <a:gdLst/>
            <a:ahLst/>
            <a:cxnLst/>
            <a:rect l="l" t="t" r="r" b="b"/>
            <a:pathLst>
              <a:path w="172720" h="134620">
                <a:moveTo>
                  <a:pt x="62230" y="134620"/>
                </a:moveTo>
                <a:lnTo>
                  <a:pt x="0" y="134620"/>
                </a:lnTo>
                <a:lnTo>
                  <a:pt x="0" y="90170"/>
                </a:lnTo>
                <a:cubicBezTo>
                  <a:pt x="0" y="72390"/>
                  <a:pt x="1270" y="58420"/>
                  <a:pt x="5080" y="46990"/>
                </a:cubicBezTo>
                <a:cubicBezTo>
                  <a:pt x="8890" y="36830"/>
                  <a:pt x="13970" y="26670"/>
                  <a:pt x="22860" y="19050"/>
                </a:cubicBezTo>
                <a:cubicBezTo>
                  <a:pt x="31750" y="10160"/>
                  <a:pt x="41910" y="3810"/>
                  <a:pt x="55880" y="0"/>
                </a:cubicBezTo>
                <a:lnTo>
                  <a:pt x="68580" y="25400"/>
                </a:lnTo>
                <a:cubicBezTo>
                  <a:pt x="55880" y="29210"/>
                  <a:pt x="46990" y="35560"/>
                  <a:pt x="41910" y="43180"/>
                </a:cubicBezTo>
                <a:cubicBezTo>
                  <a:pt x="36830" y="50800"/>
                  <a:pt x="33020" y="60960"/>
                  <a:pt x="33020" y="72390"/>
                </a:cubicBezTo>
                <a:lnTo>
                  <a:pt x="63500" y="72390"/>
                </a:lnTo>
                <a:lnTo>
                  <a:pt x="63500" y="134620"/>
                </a:lnTo>
                <a:moveTo>
                  <a:pt x="166370" y="134620"/>
                </a:moveTo>
                <a:lnTo>
                  <a:pt x="104140" y="134620"/>
                </a:lnTo>
                <a:lnTo>
                  <a:pt x="104140" y="90170"/>
                </a:lnTo>
                <a:cubicBezTo>
                  <a:pt x="104140" y="72390"/>
                  <a:pt x="105410" y="57150"/>
                  <a:pt x="109220" y="46990"/>
                </a:cubicBezTo>
                <a:cubicBezTo>
                  <a:pt x="113031" y="36830"/>
                  <a:pt x="118110" y="26670"/>
                  <a:pt x="127000" y="19050"/>
                </a:cubicBezTo>
                <a:cubicBezTo>
                  <a:pt x="135890" y="11430"/>
                  <a:pt x="146050" y="3810"/>
                  <a:pt x="160020" y="0"/>
                </a:cubicBezTo>
                <a:lnTo>
                  <a:pt x="172720" y="25400"/>
                </a:lnTo>
                <a:cubicBezTo>
                  <a:pt x="160020" y="29210"/>
                  <a:pt x="151130" y="35560"/>
                  <a:pt x="146050" y="43180"/>
                </a:cubicBezTo>
                <a:cubicBezTo>
                  <a:pt x="140970" y="50800"/>
                  <a:pt x="137160" y="60960"/>
                  <a:pt x="137160" y="72390"/>
                </a:cubicBezTo>
                <a:lnTo>
                  <a:pt x="167640" y="72390"/>
                </a:lnTo>
                <a:lnTo>
                  <a:pt x="167640" y="134620"/>
                </a:lnTo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607060" y="1161415"/>
            <a:ext cx="4695190" cy="1083945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研读“</a:t>
            </a:r>
            <a:r>
              <a:rPr lang="zh-CN" sz="44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高潮结局</a:t>
            </a:r>
            <a:r>
              <a:rPr sz="4400" b="1" spc="30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”</a:t>
            </a: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5903595" y="1472565"/>
            <a:ext cx="5518150" cy="118300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sz="2400" b="1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/>
              </a:rPr>
              <a:t>诗歌的结尾处写兰芝、仲卿魂化为鸟，这样些有什么用意？</a:t>
            </a:r>
          </a:p>
        </p:txBody>
      </p:sp>
      <p:sp>
        <p:nvSpPr>
          <p:cNvPr id="24" name="文本框 23"/>
          <p:cNvSpPr txBox="1"/>
          <p:nvPr>
            <p:custDataLst>
              <p:tags r:id="rId9"/>
            </p:custDataLst>
          </p:nvPr>
        </p:nvSpPr>
        <p:spPr>
          <a:xfrm>
            <a:off x="5903595" y="3762375"/>
            <a:ext cx="5521325" cy="192278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sz="2400" b="1" spc="150" err="1">
                <a:solidFill>
                  <a:srgbClr val="009D85"/>
                </a:solidFill>
                <a:latin typeface="Arial" panose="020B0604020202020204" pitchFamily="34" charset="0"/>
                <a:ea typeface="微软雅黑"/>
              </a:rPr>
              <a:t>富有浪漫主义色彩，象这样的结尾,在我国的古典文学作品中很常见，如《梁祝》中的“化蝶”；寄托人们追求恋爱自由、生活幸福的强烈愿望。 </a:t>
            </a:r>
          </a:p>
        </p:txBody>
      </p:sp>
      <p:pic>
        <p:nvPicPr>
          <p:cNvPr id="4" name="图片 3" descr="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7855" y="2245360"/>
            <a:ext cx="4787900" cy="46081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2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/>
          <p:cNvSpPr/>
          <p:nvPr>
            <p:custDataLst>
              <p:tags r:id="rId2"/>
            </p:custDataLst>
          </p:nvPr>
        </p:nvSpPr>
        <p:spPr>
          <a:xfrm>
            <a:off x="6212308" y="187325"/>
            <a:ext cx="6313067" cy="6858000"/>
          </a:xfrm>
          <a:custGeom>
            <a:avLst/>
            <a:gdLst>
              <a:gd name="connsiteX0" fmla="*/ 869076 w 6313067"/>
              <a:gd name="connsiteY0" fmla="*/ 0 h 6858000"/>
              <a:gd name="connsiteX1" fmla="*/ 6313067 w 6313067"/>
              <a:gd name="connsiteY1" fmla="*/ 0 h 6858000"/>
              <a:gd name="connsiteX2" fmla="*/ 6313067 w 6313067"/>
              <a:gd name="connsiteY2" fmla="*/ 55646 h 6858000"/>
              <a:gd name="connsiteX3" fmla="*/ 6203614 w 6313067"/>
              <a:gd name="connsiteY3" fmla="*/ 83577 h 6858000"/>
              <a:gd name="connsiteX4" fmla="*/ 3755982 w 6313067"/>
              <a:gd name="connsiteY4" fmla="*/ 3429000 h 6858000"/>
              <a:gd name="connsiteX5" fmla="*/ 6203614 w 6313067"/>
              <a:gd name="connsiteY5" fmla="*/ 6774424 h 6858000"/>
              <a:gd name="connsiteX6" fmla="*/ 6313067 w 6313067"/>
              <a:gd name="connsiteY6" fmla="*/ 6802355 h 6858000"/>
              <a:gd name="connsiteX7" fmla="*/ 6313067 w 6313067"/>
              <a:gd name="connsiteY7" fmla="*/ 6858000 h 6858000"/>
              <a:gd name="connsiteX8" fmla="*/ 869076 w 6313067"/>
              <a:gd name="connsiteY8" fmla="*/ 6858000 h 6858000"/>
              <a:gd name="connsiteX9" fmla="*/ 867609 w 6313067"/>
              <a:gd name="connsiteY9" fmla="*/ 6855449 h 6858000"/>
              <a:gd name="connsiteX10" fmla="*/ 0 w 6313067"/>
              <a:gd name="connsiteY10" fmla="*/ 3429000 h 6858000"/>
              <a:gd name="connsiteX11" fmla="*/ 867609 w 6313067"/>
              <a:gd name="connsiteY11" fmla="*/ 25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13067" h="6858000">
                <a:moveTo>
                  <a:pt x="869076" y="0"/>
                </a:moveTo>
                <a:lnTo>
                  <a:pt x="6313067" y="0"/>
                </a:lnTo>
                <a:lnTo>
                  <a:pt x="6313067" y="55646"/>
                </a:lnTo>
                <a:lnTo>
                  <a:pt x="6203614" y="83577"/>
                </a:lnTo>
                <a:cubicBezTo>
                  <a:pt x="4788180" y="512467"/>
                  <a:pt x="3755982" y="1847951"/>
                  <a:pt x="3755982" y="3429000"/>
                </a:cubicBezTo>
                <a:cubicBezTo>
                  <a:pt x="3755982" y="5010050"/>
                  <a:pt x="4788180" y="6345533"/>
                  <a:pt x="6203614" y="6774424"/>
                </a:cubicBezTo>
                <a:lnTo>
                  <a:pt x="6313067" y="6802355"/>
                </a:lnTo>
                <a:lnTo>
                  <a:pt x="6313067" y="6858000"/>
                </a:lnTo>
                <a:lnTo>
                  <a:pt x="869076" y="6858000"/>
                </a:lnTo>
                <a:lnTo>
                  <a:pt x="867609" y="6855449"/>
                </a:lnTo>
                <a:cubicBezTo>
                  <a:pt x="314295" y="5836892"/>
                  <a:pt x="0" y="4669650"/>
                  <a:pt x="0" y="3429000"/>
                </a:cubicBezTo>
                <a:cubicBezTo>
                  <a:pt x="0" y="2188351"/>
                  <a:pt x="314295" y="1021109"/>
                  <a:pt x="867609" y="255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/>
          <a:srcRect l="2987" r="2987"/>
          <a:stretch>
            <a:fillRect/>
          </a:stretch>
        </p:blipFill>
        <p:spPr>
          <a:xfrm>
            <a:off x="7633335" y="563880"/>
            <a:ext cx="2738120" cy="564197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1008380" y="1287780"/>
            <a:ext cx="4943475" cy="708025"/>
          </a:xfrm>
          <a:prstGeom prst="rect">
            <a:avLst/>
          </a:prstGeom>
          <a:noFill/>
        </p:spPr>
        <p:txBody>
          <a:bodyPr wrap="square" rtlCol="0" anchor="b"/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400" b="1" spc="30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艺  术  特  点</a:t>
            </a:r>
          </a:p>
        </p:txBody>
      </p:sp>
      <p:sp>
        <p:nvSpPr>
          <p:cNvPr id="29" name="任意多边形: 形状 28"/>
          <p:cNvSpPr/>
          <p:nvPr>
            <p:custDataLst>
              <p:tags r:id="rId5"/>
            </p:custDataLst>
          </p:nvPr>
        </p:nvSpPr>
        <p:spPr>
          <a:xfrm>
            <a:off x="11529717" y="2157299"/>
            <a:ext cx="995658" cy="3046117"/>
          </a:xfrm>
          <a:custGeom>
            <a:avLst/>
            <a:gdLst>
              <a:gd name="connsiteX0" fmla="*/ 995658 w 995658"/>
              <a:gd name="connsiteY0" fmla="*/ 0 h 3046117"/>
              <a:gd name="connsiteX1" fmla="*/ 995658 w 995658"/>
              <a:gd name="connsiteY1" fmla="*/ 3046117 h 3046117"/>
              <a:gd name="connsiteX2" fmla="*/ 927320 w 995658"/>
              <a:gd name="connsiteY2" fmla="*/ 3018709 h 3046117"/>
              <a:gd name="connsiteX3" fmla="*/ 0 w 995658"/>
              <a:gd name="connsiteY3" fmla="*/ 1523058 h 3046117"/>
              <a:gd name="connsiteX4" fmla="*/ 927320 w 995658"/>
              <a:gd name="connsiteY4" fmla="*/ 27408 h 3046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5658" h="3046117">
                <a:moveTo>
                  <a:pt x="995658" y="0"/>
                </a:moveTo>
                <a:lnTo>
                  <a:pt x="995658" y="3046117"/>
                </a:lnTo>
                <a:lnTo>
                  <a:pt x="927320" y="3018709"/>
                </a:lnTo>
                <a:cubicBezTo>
                  <a:pt x="377710" y="2745584"/>
                  <a:pt x="0" y="2178431"/>
                  <a:pt x="0" y="1523058"/>
                </a:cubicBezTo>
                <a:cubicBezTo>
                  <a:pt x="0" y="867687"/>
                  <a:pt x="377710" y="300533"/>
                  <a:pt x="927320" y="27408"/>
                </a:cubicBezTo>
                <a:close/>
              </a:path>
            </a:pathLst>
          </a:custGeom>
          <a:solidFill>
            <a:schemeClr val="bg1">
              <a:lumMod val="7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6"/>
            </p:custDataLst>
          </p:nvPr>
        </p:nvSpPr>
        <p:spPr>
          <a:xfrm>
            <a:off x="2052320" y="2497455"/>
            <a:ext cx="4005580" cy="653130"/>
          </a:xfrm>
          <a:prstGeom prst="rect">
            <a:avLst/>
          </a:prstGeom>
        </p:spPr>
        <p:txBody>
          <a:bodyPr wrap="square" lIns="90000" tIns="46800" rIns="90000" bIns="46800" anchor="b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3200" b="1" spc="150" err="1">
                <a:solidFill>
                  <a:srgbClr val="C00000"/>
                </a:solidFill>
                <a:latin typeface="Arial" panose="020B0604020202020204" pitchFamily="34" charset="0"/>
                <a:ea typeface="微软雅黑"/>
              </a:rPr>
              <a:t>人物语言个性化。</a:t>
            </a:r>
          </a:p>
        </p:txBody>
      </p:sp>
      <p:sp>
        <p:nvSpPr>
          <p:cNvPr id="34" name="文本框 33"/>
          <p:cNvSpPr txBox="1"/>
          <p:nvPr>
            <p:custDataLst>
              <p:tags r:id="rId7"/>
            </p:custDataLst>
          </p:nvPr>
        </p:nvSpPr>
        <p:spPr>
          <a:xfrm>
            <a:off x="1008291" y="2454174"/>
            <a:ext cx="864339" cy="754053"/>
          </a:xfrm>
          <a:prstGeom prst="rect">
            <a:avLst/>
          </a:prstGeom>
          <a:noFill/>
        </p:spPr>
        <p:txBody>
          <a:bodyPr wrap="square" rtlCol="0" anchor="b">
            <a:normAutofit fontScale="9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300" b="1">
                <a:solidFill>
                  <a:schemeClr val="accent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01</a:t>
            </a:r>
          </a:p>
        </p:txBody>
      </p:sp>
      <p:cxnSp>
        <p:nvCxnSpPr>
          <p:cNvPr id="39" name="直接连接符 38"/>
          <p:cNvCxnSpPr/>
          <p:nvPr>
            <p:custDataLst>
              <p:tags r:id="rId8"/>
            </p:custDataLst>
          </p:nvPr>
        </p:nvCxnSpPr>
        <p:spPr>
          <a:xfrm flipH="1">
            <a:off x="1952005" y="2591571"/>
            <a:ext cx="0" cy="45085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>
            <p:custDataLst>
              <p:tags r:id="rId9"/>
            </p:custDataLst>
          </p:nvPr>
        </p:nvSpPr>
        <p:spPr>
          <a:xfrm>
            <a:off x="2052320" y="3613785"/>
            <a:ext cx="4005580" cy="1181100"/>
          </a:xfrm>
          <a:prstGeom prst="rect">
            <a:avLst/>
          </a:prstGeom>
        </p:spPr>
        <p:txBody>
          <a:bodyPr wrap="square" lIns="90000" tIns="46800" rIns="90000" bIns="46800" anchor="b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x-none" sz="3200" b="1" spc="150" err="1">
                <a:solidFill>
                  <a:srgbClr val="009D85"/>
                </a:solidFill>
                <a:latin typeface="Arial" panose="020B0604020202020204" pitchFamily="34" charset="0"/>
                <a:ea typeface="微软雅黑"/>
              </a:rPr>
              <a:t>富有民歌气息和抒情意味。</a:t>
            </a:r>
          </a:p>
        </p:txBody>
      </p:sp>
      <p:sp>
        <p:nvSpPr>
          <p:cNvPr id="35" name="文本框 34"/>
          <p:cNvSpPr txBox="1"/>
          <p:nvPr>
            <p:custDataLst>
              <p:tags r:id="rId10"/>
            </p:custDataLst>
          </p:nvPr>
        </p:nvSpPr>
        <p:spPr>
          <a:xfrm>
            <a:off x="1008291" y="3727788"/>
            <a:ext cx="864339" cy="754053"/>
          </a:xfrm>
          <a:prstGeom prst="rect">
            <a:avLst/>
          </a:prstGeom>
          <a:noFill/>
        </p:spPr>
        <p:txBody>
          <a:bodyPr wrap="square" rtlCol="0" anchor="b">
            <a:normAutofit fontScale="9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300" b="1">
                <a:solidFill>
                  <a:schemeClr val="accent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02</a:t>
            </a:r>
          </a:p>
        </p:txBody>
      </p:sp>
      <p:cxnSp>
        <p:nvCxnSpPr>
          <p:cNvPr id="40" name="直接连接符 39"/>
          <p:cNvCxnSpPr/>
          <p:nvPr>
            <p:custDataLst>
              <p:tags r:id="rId11"/>
            </p:custDataLst>
          </p:nvPr>
        </p:nvCxnSpPr>
        <p:spPr>
          <a:xfrm flipH="1">
            <a:off x="1952005" y="3857226"/>
            <a:ext cx="0" cy="45085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>
            <p:custDataLst>
              <p:tags r:id="rId12"/>
            </p:custDataLst>
          </p:nvPr>
        </p:nvSpPr>
        <p:spPr>
          <a:xfrm>
            <a:off x="2052320" y="5111115"/>
            <a:ext cx="4005580" cy="708025"/>
          </a:xfrm>
          <a:prstGeom prst="rect">
            <a:avLst/>
          </a:prstGeom>
        </p:spPr>
        <p:txBody>
          <a:bodyPr wrap="square" lIns="90000" tIns="46800" rIns="90000" bIns="46800" anchor="b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3200" b="1" spc="15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铺陈酣畅淋漓。</a:t>
            </a:r>
          </a:p>
        </p:txBody>
      </p:sp>
      <p:sp>
        <p:nvSpPr>
          <p:cNvPr id="36" name="文本框 35"/>
          <p:cNvSpPr txBox="1"/>
          <p:nvPr>
            <p:custDataLst>
              <p:tags r:id="rId13"/>
            </p:custDataLst>
          </p:nvPr>
        </p:nvSpPr>
        <p:spPr>
          <a:xfrm>
            <a:off x="1008291" y="4996561"/>
            <a:ext cx="864339" cy="754053"/>
          </a:xfrm>
          <a:prstGeom prst="rect">
            <a:avLst/>
          </a:prstGeom>
          <a:noFill/>
        </p:spPr>
        <p:txBody>
          <a:bodyPr wrap="square" rtlCol="0" anchor="b">
            <a:normAutofit fontScale="9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300" b="1">
                <a:solidFill>
                  <a:schemeClr val="accent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03</a:t>
            </a:r>
          </a:p>
        </p:txBody>
      </p:sp>
      <p:cxnSp>
        <p:nvCxnSpPr>
          <p:cNvPr id="41" name="直接连接符 40"/>
          <p:cNvCxnSpPr/>
          <p:nvPr>
            <p:custDataLst>
              <p:tags r:id="rId14"/>
            </p:custDataLst>
          </p:nvPr>
        </p:nvCxnSpPr>
        <p:spPr>
          <a:xfrm flipH="1">
            <a:off x="1952005" y="5111295"/>
            <a:ext cx="0" cy="45085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34" grpId="0"/>
      <p:bldP spid="23" grpId="0"/>
      <p:bldP spid="35" grpId="0"/>
      <p:bldP spid="24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任意多边形: 形状 89"/>
          <p:cNvSpPr/>
          <p:nvPr>
            <p:custDataLst>
              <p:tags r:id="rId2"/>
            </p:custDataLst>
          </p:nvPr>
        </p:nvSpPr>
        <p:spPr>
          <a:xfrm>
            <a:off x="2070181" y="1639999"/>
            <a:ext cx="9101599" cy="4499877"/>
          </a:xfrm>
          <a:custGeom>
            <a:avLst/>
            <a:gdLst>
              <a:gd name="connsiteX0" fmla="*/ 8838074 w 9101599"/>
              <a:gd name="connsiteY0" fmla="*/ 0 h 4499877"/>
              <a:gd name="connsiteX1" fmla="*/ 9101599 w 9101599"/>
              <a:gd name="connsiteY1" fmla="*/ 0 h 4499877"/>
              <a:gd name="connsiteX2" fmla="*/ 9101599 w 9101599"/>
              <a:gd name="connsiteY2" fmla="*/ 4499877 h 4499877"/>
              <a:gd name="connsiteX3" fmla="*/ 0 w 9101599"/>
              <a:gd name="connsiteY3" fmla="*/ 4499877 h 4499877"/>
              <a:gd name="connsiteX4" fmla="*/ 0 w 9101599"/>
              <a:gd name="connsiteY4" fmla="*/ 4281627 h 4499877"/>
              <a:gd name="connsiteX5" fmla="*/ 8838074 w 9101599"/>
              <a:gd name="connsiteY5" fmla="*/ 4281627 h 449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1599" h="4499877">
                <a:moveTo>
                  <a:pt x="8838074" y="0"/>
                </a:moveTo>
                <a:lnTo>
                  <a:pt x="9101599" y="0"/>
                </a:lnTo>
                <a:lnTo>
                  <a:pt x="9101599" y="4499877"/>
                </a:lnTo>
                <a:lnTo>
                  <a:pt x="0" y="4499877"/>
                </a:lnTo>
                <a:lnTo>
                  <a:pt x="0" y="4281627"/>
                </a:lnTo>
                <a:lnTo>
                  <a:pt x="8838074" y="428162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91" name="矩形 90"/>
          <p:cNvSpPr/>
          <p:nvPr>
            <p:custDataLst>
              <p:tags r:id="rId3"/>
            </p:custDataLst>
          </p:nvPr>
        </p:nvSpPr>
        <p:spPr>
          <a:xfrm>
            <a:off x="1275080" y="563245"/>
            <a:ext cx="9662795" cy="5359400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763395" y="1667510"/>
            <a:ext cx="2564765" cy="6210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PS-Bullets" pitchFamily="2" charset="0"/>
              <a:buNone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</a:rPr>
              <a:t>终老不复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取</a:t>
            </a: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649095" y="654685"/>
            <a:ext cx="3718560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通假字</a:t>
            </a:r>
          </a:p>
        </p:txBody>
      </p:sp>
      <p:grpSp>
        <p:nvGrpSpPr>
          <p:cNvPr id="89" name="组合 88"/>
          <p:cNvGrpSpPr/>
          <p:nvPr>
            <p:custDataLst>
              <p:tags r:id="rId6"/>
            </p:custDataLst>
          </p:nvPr>
        </p:nvGrpSpPr>
        <p:grpSpPr>
          <a:xfrm>
            <a:off x="8729418" y="1983794"/>
            <a:ext cx="1596000" cy="834000"/>
            <a:chOff x="1019198" y="41511"/>
            <a:chExt cx="1596000" cy="834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1019198" y="415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8" name="椭圆 17"/>
              <p:cNvSpPr/>
              <p:nvPr>
                <p:custDataLst>
                  <p:tags r:id="rId74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>
                <p:custDataLst>
                  <p:tags r:id="rId75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0" name="椭圆 19"/>
              <p:cNvSpPr/>
              <p:nvPr>
                <p:custDataLst>
                  <p:tags r:id="rId76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1" name="椭圆 20"/>
              <p:cNvSpPr/>
              <p:nvPr>
                <p:custDataLst>
                  <p:tags r:id="rId77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>
                <p:custDataLst>
                  <p:tags r:id="rId78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3" name="椭圆 22"/>
              <p:cNvSpPr/>
              <p:nvPr>
                <p:custDataLst>
                  <p:tags r:id="rId79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4" name="椭圆 23"/>
              <p:cNvSpPr/>
              <p:nvPr>
                <p:custDataLst>
                  <p:tags r:id="rId80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>
                <p:custDataLst>
                  <p:tags r:id="rId81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6" name="椭圆 25"/>
              <p:cNvSpPr/>
              <p:nvPr>
                <p:custDataLst>
                  <p:tags r:id="rId82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7" name="椭圆 26"/>
              <p:cNvSpPr/>
              <p:nvPr>
                <p:custDataLst>
                  <p:tags r:id="rId83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>
                <p:custDataLst>
                  <p:tags r:id="rId84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019198" y="1939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30" name="椭圆 29"/>
              <p:cNvSpPr/>
              <p:nvPr>
                <p:custDataLst>
                  <p:tags r:id="rId63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>
                <p:custDataLst>
                  <p:tags r:id="rId64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2" name="椭圆 31"/>
              <p:cNvSpPr/>
              <p:nvPr>
                <p:custDataLst>
                  <p:tags r:id="rId65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3" name="椭圆 32"/>
              <p:cNvSpPr/>
              <p:nvPr>
                <p:custDataLst>
                  <p:tags r:id="rId66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>
                <p:custDataLst>
                  <p:tags r:id="rId67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5" name="椭圆 34"/>
              <p:cNvSpPr/>
              <p:nvPr>
                <p:custDataLst>
                  <p:tags r:id="rId68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6" name="椭圆 35"/>
              <p:cNvSpPr/>
              <p:nvPr>
                <p:custDataLst>
                  <p:tags r:id="rId69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7" name="椭圆 36"/>
              <p:cNvSpPr/>
              <p:nvPr>
                <p:custDataLst>
                  <p:tags r:id="rId70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8" name="椭圆 37"/>
              <p:cNvSpPr/>
              <p:nvPr>
                <p:custDataLst>
                  <p:tags r:id="rId71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9" name="椭圆 38"/>
              <p:cNvSpPr/>
              <p:nvPr>
                <p:custDataLst>
                  <p:tags r:id="rId72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0" name="椭圆 39"/>
              <p:cNvSpPr/>
              <p:nvPr>
                <p:custDataLst>
                  <p:tags r:id="rId73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019198" y="3463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42" name="椭圆 41"/>
              <p:cNvSpPr/>
              <p:nvPr>
                <p:custDataLst>
                  <p:tags r:id="rId52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3" name="椭圆 42"/>
              <p:cNvSpPr/>
              <p:nvPr>
                <p:custDataLst>
                  <p:tags r:id="rId53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4" name="椭圆 43"/>
              <p:cNvSpPr/>
              <p:nvPr>
                <p:custDataLst>
                  <p:tags r:id="rId54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5" name="椭圆 44"/>
              <p:cNvSpPr/>
              <p:nvPr>
                <p:custDataLst>
                  <p:tags r:id="rId55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6" name="椭圆 45"/>
              <p:cNvSpPr/>
              <p:nvPr>
                <p:custDataLst>
                  <p:tags r:id="rId56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7" name="椭圆 46"/>
              <p:cNvSpPr/>
              <p:nvPr>
                <p:custDataLst>
                  <p:tags r:id="rId57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8" name="椭圆 47"/>
              <p:cNvSpPr/>
              <p:nvPr>
                <p:custDataLst>
                  <p:tags r:id="rId58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9" name="椭圆 48"/>
              <p:cNvSpPr/>
              <p:nvPr>
                <p:custDataLst>
                  <p:tags r:id="rId59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0" name="椭圆 49"/>
              <p:cNvSpPr/>
              <p:nvPr>
                <p:custDataLst>
                  <p:tags r:id="rId60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1" name="椭圆 50"/>
              <p:cNvSpPr/>
              <p:nvPr>
                <p:custDataLst>
                  <p:tags r:id="rId61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2" name="椭圆 51"/>
              <p:cNvSpPr/>
              <p:nvPr>
                <p:custDataLst>
                  <p:tags r:id="rId62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019198" y="4987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54" name="椭圆 53"/>
              <p:cNvSpPr/>
              <p:nvPr>
                <p:custDataLst>
                  <p:tags r:id="rId41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5" name="椭圆 54"/>
              <p:cNvSpPr/>
              <p:nvPr>
                <p:custDataLst>
                  <p:tags r:id="rId42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6" name="椭圆 55"/>
              <p:cNvSpPr/>
              <p:nvPr>
                <p:custDataLst>
                  <p:tags r:id="rId43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7" name="椭圆 56"/>
              <p:cNvSpPr/>
              <p:nvPr>
                <p:custDataLst>
                  <p:tags r:id="rId44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8" name="椭圆 57"/>
              <p:cNvSpPr/>
              <p:nvPr>
                <p:custDataLst>
                  <p:tags r:id="rId45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9" name="椭圆 58"/>
              <p:cNvSpPr/>
              <p:nvPr>
                <p:custDataLst>
                  <p:tags r:id="rId46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0" name="椭圆 59"/>
              <p:cNvSpPr/>
              <p:nvPr>
                <p:custDataLst>
                  <p:tags r:id="rId47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1" name="椭圆 60"/>
              <p:cNvSpPr/>
              <p:nvPr>
                <p:custDataLst>
                  <p:tags r:id="rId48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2" name="椭圆 61"/>
              <p:cNvSpPr/>
              <p:nvPr>
                <p:custDataLst>
                  <p:tags r:id="rId49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3" name="椭圆 62"/>
              <p:cNvSpPr/>
              <p:nvPr>
                <p:custDataLst>
                  <p:tags r:id="rId50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4" name="椭圆 63"/>
              <p:cNvSpPr/>
              <p:nvPr>
                <p:custDataLst>
                  <p:tags r:id="rId51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019198" y="6511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66" name="椭圆 65"/>
              <p:cNvSpPr/>
              <p:nvPr>
                <p:custDataLst>
                  <p:tags r:id="rId30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7" name="椭圆 66"/>
              <p:cNvSpPr/>
              <p:nvPr>
                <p:custDataLst>
                  <p:tags r:id="rId31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8" name="椭圆 67"/>
              <p:cNvSpPr/>
              <p:nvPr>
                <p:custDataLst>
                  <p:tags r:id="rId32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9" name="椭圆 68"/>
              <p:cNvSpPr/>
              <p:nvPr>
                <p:custDataLst>
                  <p:tags r:id="rId33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0" name="椭圆 69"/>
              <p:cNvSpPr/>
              <p:nvPr>
                <p:custDataLst>
                  <p:tags r:id="rId34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1" name="椭圆 70"/>
              <p:cNvSpPr/>
              <p:nvPr>
                <p:custDataLst>
                  <p:tags r:id="rId35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2" name="椭圆 71"/>
              <p:cNvSpPr/>
              <p:nvPr>
                <p:custDataLst>
                  <p:tags r:id="rId36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3" name="椭圆 72"/>
              <p:cNvSpPr/>
              <p:nvPr>
                <p:custDataLst>
                  <p:tags r:id="rId37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4" name="椭圆 73"/>
              <p:cNvSpPr/>
              <p:nvPr>
                <p:custDataLst>
                  <p:tags r:id="rId38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5" name="椭圆 74"/>
              <p:cNvSpPr/>
              <p:nvPr>
                <p:custDataLst>
                  <p:tags r:id="rId39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6" name="椭圆 75"/>
              <p:cNvSpPr/>
              <p:nvPr>
                <p:custDataLst>
                  <p:tags r:id="rId40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019198" y="8035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78" name="椭圆 77"/>
              <p:cNvSpPr/>
              <p:nvPr>
                <p:custDataLst>
                  <p:tags r:id="rId19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9" name="椭圆 78"/>
              <p:cNvSpPr/>
              <p:nvPr>
                <p:custDataLst>
                  <p:tags r:id="rId20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0" name="椭圆 79"/>
              <p:cNvSpPr/>
              <p:nvPr>
                <p:custDataLst>
                  <p:tags r:id="rId21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1" name="椭圆 80"/>
              <p:cNvSpPr/>
              <p:nvPr>
                <p:custDataLst>
                  <p:tags r:id="rId22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2" name="椭圆 81"/>
              <p:cNvSpPr/>
              <p:nvPr>
                <p:custDataLst>
                  <p:tags r:id="rId23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3" name="椭圆 82"/>
              <p:cNvSpPr/>
              <p:nvPr>
                <p:custDataLst>
                  <p:tags r:id="rId24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4" name="椭圆 83"/>
              <p:cNvSpPr/>
              <p:nvPr>
                <p:custDataLst>
                  <p:tags r:id="rId25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5" name="椭圆 84"/>
              <p:cNvSpPr/>
              <p:nvPr>
                <p:custDataLst>
                  <p:tags r:id="rId26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6" name="椭圆 85"/>
              <p:cNvSpPr/>
              <p:nvPr>
                <p:custDataLst>
                  <p:tags r:id="rId27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7" name="椭圆 86"/>
              <p:cNvSpPr/>
              <p:nvPr>
                <p:custDataLst>
                  <p:tags r:id="rId28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8" name="椭圆 87"/>
              <p:cNvSpPr/>
              <p:nvPr>
                <p:custDataLst>
                  <p:tags r:id="rId29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0" name="任意多边形: 形状 9"/>
          <p:cNvSpPr/>
          <p:nvPr>
            <p:custDataLst>
              <p:tags r:id="rId7"/>
            </p:custDataLst>
          </p:nvPr>
        </p:nvSpPr>
        <p:spPr>
          <a:xfrm>
            <a:off x="11009062" y="563025"/>
            <a:ext cx="324912" cy="301247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912" h="301247">
                <a:moveTo>
                  <a:pt x="0" y="1919"/>
                </a:moveTo>
                <a:lnTo>
                  <a:pt x="118324" y="301247"/>
                </a:lnTo>
                <a:lnTo>
                  <a:pt x="324912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3" name="任意多边形: 形状 21"/>
          <p:cNvSpPr/>
          <p:nvPr>
            <p:custDataLst>
              <p:tags r:id="rId8"/>
            </p:custDataLst>
          </p:nvPr>
        </p:nvSpPr>
        <p:spPr>
          <a:xfrm>
            <a:off x="11698605" y="6256655"/>
            <a:ext cx="618490" cy="572135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4" name="任意多边形: 形状 21"/>
          <p:cNvSpPr/>
          <p:nvPr>
            <p:custDataLst>
              <p:tags r:id="rId9"/>
            </p:custDataLst>
          </p:nvPr>
        </p:nvSpPr>
        <p:spPr>
          <a:xfrm rot="17160000">
            <a:off x="670560" y="443230"/>
            <a:ext cx="558165" cy="516255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5" name="任意多边形: 形状 9"/>
          <p:cNvSpPr/>
          <p:nvPr>
            <p:custDataLst>
              <p:tags r:id="rId10"/>
            </p:custDataLst>
          </p:nvPr>
        </p:nvSpPr>
        <p:spPr>
          <a:xfrm>
            <a:off x="950027" y="978315"/>
            <a:ext cx="324912" cy="301247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912" h="301247">
                <a:moveTo>
                  <a:pt x="0" y="1919"/>
                </a:moveTo>
                <a:lnTo>
                  <a:pt x="118324" y="301247"/>
                </a:lnTo>
                <a:lnTo>
                  <a:pt x="324912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7" name="任意多边形: 形状 21"/>
          <p:cNvSpPr/>
          <p:nvPr>
            <p:custDataLst>
              <p:tags r:id="rId11"/>
            </p:custDataLst>
          </p:nvPr>
        </p:nvSpPr>
        <p:spPr>
          <a:xfrm rot="16200000">
            <a:off x="11755466" y="325466"/>
            <a:ext cx="929005" cy="632404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3" h="996">
                <a:moveTo>
                  <a:pt x="1463" y="0"/>
                </a:moveTo>
                <a:lnTo>
                  <a:pt x="1463" y="996"/>
                </a:lnTo>
                <a:lnTo>
                  <a:pt x="390" y="996"/>
                </a:lnTo>
                <a:lnTo>
                  <a:pt x="0" y="7"/>
                </a:lnTo>
                <a:lnTo>
                  <a:pt x="146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/>
          </a:p>
        </p:txBody>
      </p:sp>
      <p:sp>
        <p:nvSpPr>
          <p:cNvPr id="8" name="任意多边形: 形状 21"/>
          <p:cNvSpPr/>
          <p:nvPr>
            <p:custDataLst>
              <p:tags r:id="rId12"/>
            </p:custDataLst>
          </p:nvPr>
        </p:nvSpPr>
        <p:spPr>
          <a:xfrm>
            <a:off x="11820212" y="1602334"/>
            <a:ext cx="373773" cy="346086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9" name="任意多边形: 形状 9"/>
          <p:cNvSpPr/>
          <p:nvPr>
            <p:custDataLst>
              <p:tags r:id="rId13"/>
            </p:custDataLst>
          </p:nvPr>
        </p:nvSpPr>
        <p:spPr>
          <a:xfrm rot="8880000">
            <a:off x="11195606" y="6457355"/>
            <a:ext cx="583548" cy="697665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" h="1099">
                <a:moveTo>
                  <a:pt x="291" y="0"/>
                </a:moveTo>
                <a:lnTo>
                  <a:pt x="919" y="392"/>
                </a:lnTo>
                <a:lnTo>
                  <a:pt x="434" y="1099"/>
                </a:lnTo>
                <a:lnTo>
                  <a:pt x="0" y="2"/>
                </a:lnTo>
                <a:lnTo>
                  <a:pt x="291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/>
          </a:p>
        </p:txBody>
      </p:sp>
      <p:sp>
        <p:nvSpPr>
          <p:cNvPr id="16" name="任意多边形: 形状 13"/>
          <p:cNvSpPr/>
          <p:nvPr>
            <p:custDataLst>
              <p:tags r:id="rId14"/>
            </p:custDataLst>
          </p:nvPr>
        </p:nvSpPr>
        <p:spPr>
          <a:xfrm rot="3180000">
            <a:off x="733425" y="6069330"/>
            <a:ext cx="1502410" cy="1894840"/>
          </a:xfrm>
          <a:custGeom>
            <a:avLst/>
            <a:gdLst>
              <a:gd name="connsiteX0" fmla="*/ 583457 w 583456"/>
              <a:gd name="connsiteY0" fmla="*/ 0 h 735210"/>
              <a:gd name="connsiteX1" fmla="*/ 464271 w 583456"/>
              <a:gd name="connsiteY1" fmla="*/ 22174 h 735210"/>
              <a:gd name="connsiteX2" fmla="*/ 448333 w 583456"/>
              <a:gd name="connsiteY2" fmla="*/ 29104 h 735210"/>
              <a:gd name="connsiteX3" fmla="*/ 443483 w 583456"/>
              <a:gd name="connsiteY3" fmla="*/ 47813 h 735210"/>
              <a:gd name="connsiteX4" fmla="*/ 440018 w 583456"/>
              <a:gd name="connsiteY4" fmla="*/ 178779 h 735210"/>
              <a:gd name="connsiteX5" fmla="*/ 437939 w 583456"/>
              <a:gd name="connsiteY5" fmla="*/ 190559 h 735210"/>
              <a:gd name="connsiteX6" fmla="*/ 417151 w 583456"/>
              <a:gd name="connsiteY6" fmla="*/ 201646 h 735210"/>
              <a:gd name="connsiteX7" fmla="*/ 294500 w 583456"/>
              <a:gd name="connsiteY7" fmla="*/ 225899 h 735210"/>
              <a:gd name="connsiteX8" fmla="*/ 284106 w 583456"/>
              <a:gd name="connsiteY8" fmla="*/ 230057 h 735210"/>
              <a:gd name="connsiteX9" fmla="*/ 279948 w 583456"/>
              <a:gd name="connsiteY9" fmla="*/ 246687 h 735210"/>
              <a:gd name="connsiteX10" fmla="*/ 283413 w 583456"/>
              <a:gd name="connsiteY10" fmla="*/ 359637 h 735210"/>
              <a:gd name="connsiteX11" fmla="*/ 280641 w 583456"/>
              <a:gd name="connsiteY11" fmla="*/ 373495 h 735210"/>
              <a:gd name="connsiteX12" fmla="*/ 266783 w 583456"/>
              <a:gd name="connsiteY12" fmla="*/ 379732 h 735210"/>
              <a:gd name="connsiteX13" fmla="*/ 156605 w 583456"/>
              <a:gd name="connsiteY13" fmla="*/ 385968 h 735210"/>
              <a:gd name="connsiteX14" fmla="*/ 135124 w 583456"/>
              <a:gd name="connsiteY14" fmla="*/ 395670 h 735210"/>
              <a:gd name="connsiteX15" fmla="*/ 126115 w 583456"/>
              <a:gd name="connsiteY15" fmla="*/ 415072 h 735210"/>
              <a:gd name="connsiteX16" fmla="*/ 122651 w 583456"/>
              <a:gd name="connsiteY16" fmla="*/ 552274 h 735210"/>
              <a:gd name="connsiteX17" fmla="*/ 120572 w 583456"/>
              <a:gd name="connsiteY17" fmla="*/ 566826 h 735210"/>
              <a:gd name="connsiteX18" fmla="*/ 110871 w 583456"/>
              <a:gd name="connsiteY18" fmla="*/ 569598 h 735210"/>
              <a:gd name="connsiteX19" fmla="*/ 26332 w 583456"/>
              <a:gd name="connsiteY19" fmla="*/ 572370 h 735210"/>
              <a:gd name="connsiteX20" fmla="*/ 5544 w 583456"/>
              <a:gd name="connsiteY20" fmla="*/ 578606 h 735210"/>
              <a:gd name="connsiteX21" fmla="*/ 0 w 583456"/>
              <a:gd name="connsiteY21" fmla="*/ 601473 h 735210"/>
              <a:gd name="connsiteX22" fmla="*/ 27718 w 583456"/>
              <a:gd name="connsiteY22" fmla="*/ 735211 h 735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3456" h="735210">
                <a:moveTo>
                  <a:pt x="583457" y="0"/>
                </a:moveTo>
                <a:cubicBezTo>
                  <a:pt x="543266" y="6236"/>
                  <a:pt x="503769" y="13859"/>
                  <a:pt x="464271" y="22174"/>
                </a:cubicBezTo>
                <a:cubicBezTo>
                  <a:pt x="458727" y="23560"/>
                  <a:pt x="452491" y="24946"/>
                  <a:pt x="448333" y="29104"/>
                </a:cubicBezTo>
                <a:cubicBezTo>
                  <a:pt x="444176" y="33954"/>
                  <a:pt x="443483" y="41576"/>
                  <a:pt x="443483" y="47813"/>
                </a:cubicBezTo>
                <a:cubicBezTo>
                  <a:pt x="442097" y="91468"/>
                  <a:pt x="440711" y="135124"/>
                  <a:pt x="440018" y="178779"/>
                </a:cubicBezTo>
                <a:cubicBezTo>
                  <a:pt x="440018" y="182937"/>
                  <a:pt x="440018" y="187094"/>
                  <a:pt x="437939" y="190559"/>
                </a:cubicBezTo>
                <a:cubicBezTo>
                  <a:pt x="434474" y="197488"/>
                  <a:pt x="425466" y="200260"/>
                  <a:pt x="417151" y="201646"/>
                </a:cubicBezTo>
                <a:cubicBezTo>
                  <a:pt x="376267" y="209961"/>
                  <a:pt x="335384" y="218276"/>
                  <a:pt x="294500" y="225899"/>
                </a:cubicBezTo>
                <a:cubicBezTo>
                  <a:pt x="291035" y="226592"/>
                  <a:pt x="286878" y="227285"/>
                  <a:pt x="284106" y="230057"/>
                </a:cubicBezTo>
                <a:cubicBezTo>
                  <a:pt x="279948" y="234214"/>
                  <a:pt x="279948" y="240451"/>
                  <a:pt x="279948" y="246687"/>
                </a:cubicBezTo>
                <a:cubicBezTo>
                  <a:pt x="281334" y="284106"/>
                  <a:pt x="282027" y="322218"/>
                  <a:pt x="283413" y="359637"/>
                </a:cubicBezTo>
                <a:cubicBezTo>
                  <a:pt x="283413" y="364487"/>
                  <a:pt x="283413" y="370031"/>
                  <a:pt x="280641" y="373495"/>
                </a:cubicBezTo>
                <a:cubicBezTo>
                  <a:pt x="277177" y="377653"/>
                  <a:pt x="272326" y="379039"/>
                  <a:pt x="266783" y="379732"/>
                </a:cubicBezTo>
                <a:cubicBezTo>
                  <a:pt x="230057" y="384582"/>
                  <a:pt x="192638" y="379039"/>
                  <a:pt x="156605" y="385968"/>
                </a:cubicBezTo>
                <a:cubicBezTo>
                  <a:pt x="148982" y="387354"/>
                  <a:pt x="140667" y="390126"/>
                  <a:pt x="135124" y="395670"/>
                </a:cubicBezTo>
                <a:cubicBezTo>
                  <a:pt x="130273" y="400520"/>
                  <a:pt x="128194" y="408143"/>
                  <a:pt x="126115" y="415072"/>
                </a:cubicBezTo>
                <a:cubicBezTo>
                  <a:pt x="115028" y="459420"/>
                  <a:pt x="113642" y="507233"/>
                  <a:pt x="122651" y="552274"/>
                </a:cubicBezTo>
                <a:cubicBezTo>
                  <a:pt x="123344" y="557125"/>
                  <a:pt x="124729" y="563361"/>
                  <a:pt x="120572" y="566826"/>
                </a:cubicBezTo>
                <a:cubicBezTo>
                  <a:pt x="117800" y="568905"/>
                  <a:pt x="114335" y="569598"/>
                  <a:pt x="110871" y="569598"/>
                </a:cubicBezTo>
                <a:cubicBezTo>
                  <a:pt x="82460" y="570291"/>
                  <a:pt x="54742" y="571677"/>
                  <a:pt x="26332" y="572370"/>
                </a:cubicBezTo>
                <a:cubicBezTo>
                  <a:pt x="18709" y="572370"/>
                  <a:pt x="10394" y="573063"/>
                  <a:pt x="5544" y="578606"/>
                </a:cubicBezTo>
                <a:cubicBezTo>
                  <a:pt x="0" y="584843"/>
                  <a:pt x="0" y="593851"/>
                  <a:pt x="0" y="601473"/>
                </a:cubicBezTo>
                <a:cubicBezTo>
                  <a:pt x="2079" y="647207"/>
                  <a:pt x="11087" y="692941"/>
                  <a:pt x="27718" y="735211"/>
                </a:cubicBezTo>
              </a:path>
            </a:pathLst>
          </a:custGeom>
          <a:solidFill>
            <a:schemeClr val="accent2"/>
          </a:solidFill>
          <a:ln w="69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92" name="文本框 91"/>
          <p:cNvSpPr txBox="1"/>
          <p:nvPr>
            <p:custDataLst>
              <p:tags r:id="rId15"/>
            </p:custDataLst>
          </p:nvPr>
        </p:nvSpPr>
        <p:spPr>
          <a:xfrm>
            <a:off x="1763395" y="2512695"/>
            <a:ext cx="2564765" cy="6210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箱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帘</a:t>
            </a: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六七十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93" name="文本框 92"/>
          <p:cNvSpPr txBox="1"/>
          <p:nvPr>
            <p:custDataLst>
              <p:tags r:id="rId16"/>
            </p:custDataLst>
          </p:nvPr>
        </p:nvSpPr>
        <p:spPr>
          <a:xfrm>
            <a:off x="1763395" y="3233420"/>
            <a:ext cx="2564765" cy="6210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摧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藏</a:t>
            </a: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马悲哀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94" name="文本框 93"/>
          <p:cNvSpPr txBox="1"/>
          <p:nvPr>
            <p:custDataLst>
              <p:tags r:id="rId17"/>
            </p:custDataLst>
          </p:nvPr>
        </p:nvSpPr>
        <p:spPr>
          <a:xfrm>
            <a:off x="1763395" y="3984625"/>
            <a:ext cx="2564765" cy="6210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蒲苇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纫</a:t>
            </a: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如丝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95" name="文本框 94"/>
          <p:cNvSpPr txBox="1"/>
          <p:nvPr>
            <p:custDataLst>
              <p:tags r:id="rId18"/>
            </p:custDataLst>
          </p:nvPr>
        </p:nvSpPr>
        <p:spPr>
          <a:xfrm>
            <a:off x="1763395" y="4755515"/>
            <a:ext cx="2564765" cy="6210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槌</a:t>
            </a: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床便大怒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4613674" y="1758027"/>
            <a:ext cx="3777051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通“娶”，结婚。</a:t>
            </a:r>
          </a:p>
        </p:txBody>
      </p:sp>
      <p:sp>
        <p:nvSpPr>
          <p:cNvPr id="5127" name="文本框 5126"/>
          <p:cNvSpPr txBox="1"/>
          <p:nvPr/>
        </p:nvSpPr>
        <p:spPr>
          <a:xfrm>
            <a:off x="4631055" y="2512695"/>
            <a:ext cx="4652010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通“奁”，梳妆用的镜匣</a:t>
            </a:r>
            <a:r>
              <a:rPr lang="zh-CN" altLang="en-US" sz="3795" b="1">
                <a:solidFill>
                  <a:srgbClr val="7030A0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5133" name="文本框 5132"/>
          <p:cNvSpPr txBox="1"/>
          <p:nvPr/>
        </p:nvSpPr>
        <p:spPr>
          <a:xfrm>
            <a:off x="4613719" y="3462516"/>
            <a:ext cx="433959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+mn-ea"/>
                <a:ea typeface="+mn-ea"/>
                <a:cs typeface="+mn-ea"/>
              </a:rPr>
              <a:t>同“脏”，脏腑。</a:t>
            </a:r>
          </a:p>
        </p:txBody>
      </p:sp>
      <p:sp>
        <p:nvSpPr>
          <p:cNvPr id="5135" name="文本框 5134"/>
          <p:cNvSpPr txBox="1"/>
          <p:nvPr/>
        </p:nvSpPr>
        <p:spPr>
          <a:xfrm>
            <a:off x="4370560" y="4080148"/>
            <a:ext cx="7328080" cy="675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95" b="1">
                <a:solidFill>
                  <a:srgbClr val="80008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795" b="1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通“韧”，柔韧。</a:t>
            </a:r>
          </a:p>
        </p:txBody>
      </p:sp>
      <p:sp>
        <p:nvSpPr>
          <p:cNvPr id="5136" name="文本框 5135"/>
          <p:cNvSpPr txBox="1"/>
          <p:nvPr/>
        </p:nvSpPr>
        <p:spPr>
          <a:xfrm>
            <a:off x="4631275" y="4854624"/>
            <a:ext cx="4707919" cy="5219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7030A0"/>
                </a:solidFill>
                <a:latin typeface="+mj-ea"/>
                <a:ea typeface="+mj-ea"/>
                <a:cs typeface="+mj-ea"/>
              </a:rPr>
              <a:t>通“捶”，敲击。</a:t>
            </a:r>
          </a:p>
        </p:txBody>
      </p:sp>
    </p:spTree>
    <p:custDataLst>
      <p:tags r:id="rId1"/>
    </p:custData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75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92" grpId="0"/>
      <p:bldP spid="93" grpId="0"/>
      <p:bldP spid="94" grpId="0"/>
      <p:bldP spid="95" grpId="0"/>
      <p:bldP spid="5125" grpId="0" build="p"/>
      <p:bldP spid="5127" grpId="0"/>
      <p:bldP spid="5133" grpId="0"/>
      <p:bldP spid="5135" grpId="0"/>
      <p:bldP spid="51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61925" y="2009140"/>
            <a:ext cx="5303520" cy="112522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3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窦娥冤、秦香莲、黛玉葬花、孔雀东南飞,自古女子多薄命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224790" y="3295015"/>
            <a:ext cx="5240655" cy="13246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50">
                <a:ln w="3175">
                  <a:noFill/>
                  <a:prstDash val="dash"/>
                </a:ln>
                <a:solidFill>
                  <a:srgbClr val="7030A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文昭关、野猪林、苏武牧羊、关羽走麦城,从来男儿怀悲愤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rcRect l="6538" r="6538"/>
          <a:stretch>
            <a:fillRect/>
          </a:stretch>
        </p:blipFill>
        <p:spPr>
          <a:xfrm>
            <a:off x="5786430" y="2250147"/>
            <a:ext cx="6107952" cy="2732356"/>
          </a:xfrm>
          <a:custGeom>
            <a:avLst/>
            <a:gdLst>
              <a:gd name="connsiteX0" fmla="*/ 0 w 1533524"/>
              <a:gd name="connsiteY0" fmla="*/ 0 h 2042825"/>
              <a:gd name="connsiteX1" fmla="*/ 1533524 w 1533524"/>
              <a:gd name="connsiteY1" fmla="*/ 0 h 2042825"/>
              <a:gd name="connsiteX2" fmla="*/ 1533524 w 1533524"/>
              <a:gd name="connsiteY2" fmla="*/ 2042825 h 2042825"/>
              <a:gd name="connsiteX3" fmla="*/ 0 w 1533524"/>
              <a:gd name="connsiteY3" fmla="*/ 2042825 h 204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20" h="4080">
                <a:moveTo>
                  <a:pt x="0" y="0"/>
                </a:moveTo>
                <a:lnTo>
                  <a:pt x="9120" y="0"/>
                </a:lnTo>
                <a:lnTo>
                  <a:pt x="9120" y="4080"/>
                </a:lnTo>
                <a:lnTo>
                  <a:pt x="0" y="40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任意多边形: 形状 89"/>
          <p:cNvSpPr/>
          <p:nvPr>
            <p:custDataLst>
              <p:tags r:id="rId2"/>
            </p:custDataLst>
          </p:nvPr>
        </p:nvSpPr>
        <p:spPr>
          <a:xfrm>
            <a:off x="2070100" y="1640205"/>
            <a:ext cx="9101455" cy="5114925"/>
          </a:xfrm>
          <a:custGeom>
            <a:avLst/>
            <a:gdLst>
              <a:gd name="connsiteX0" fmla="*/ 8838074 w 9101599"/>
              <a:gd name="connsiteY0" fmla="*/ 0 h 4499877"/>
              <a:gd name="connsiteX1" fmla="*/ 9101599 w 9101599"/>
              <a:gd name="connsiteY1" fmla="*/ 0 h 4499877"/>
              <a:gd name="connsiteX2" fmla="*/ 9101599 w 9101599"/>
              <a:gd name="connsiteY2" fmla="*/ 4499877 h 4499877"/>
              <a:gd name="connsiteX3" fmla="*/ 0 w 9101599"/>
              <a:gd name="connsiteY3" fmla="*/ 4499877 h 4499877"/>
              <a:gd name="connsiteX4" fmla="*/ 0 w 9101599"/>
              <a:gd name="connsiteY4" fmla="*/ 4281627 h 4499877"/>
              <a:gd name="connsiteX5" fmla="*/ 8838074 w 9101599"/>
              <a:gd name="connsiteY5" fmla="*/ 4281627 h 449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1599" h="4499877">
                <a:moveTo>
                  <a:pt x="8838074" y="0"/>
                </a:moveTo>
                <a:lnTo>
                  <a:pt x="9101599" y="0"/>
                </a:lnTo>
                <a:lnTo>
                  <a:pt x="9101599" y="4499877"/>
                </a:lnTo>
                <a:lnTo>
                  <a:pt x="0" y="4499877"/>
                </a:lnTo>
                <a:lnTo>
                  <a:pt x="0" y="4281627"/>
                </a:lnTo>
                <a:lnTo>
                  <a:pt x="8838074" y="428162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91" name="矩形 90"/>
          <p:cNvSpPr/>
          <p:nvPr>
            <p:custDataLst>
              <p:tags r:id="rId3"/>
            </p:custDataLst>
          </p:nvPr>
        </p:nvSpPr>
        <p:spPr>
          <a:xfrm>
            <a:off x="1275080" y="563245"/>
            <a:ext cx="9662795" cy="5792470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649095" y="654685"/>
            <a:ext cx="3718560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古今异义</a:t>
            </a:r>
          </a:p>
        </p:txBody>
      </p:sp>
      <p:grpSp>
        <p:nvGrpSpPr>
          <p:cNvPr id="89" name="组合 88"/>
          <p:cNvGrpSpPr/>
          <p:nvPr>
            <p:custDataLst>
              <p:tags r:id="rId5"/>
            </p:custDataLst>
          </p:nvPr>
        </p:nvGrpSpPr>
        <p:grpSpPr>
          <a:xfrm>
            <a:off x="8729418" y="1983794"/>
            <a:ext cx="1596000" cy="834000"/>
            <a:chOff x="1019198" y="41511"/>
            <a:chExt cx="1596000" cy="834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1019198" y="415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8" name="椭圆 17"/>
              <p:cNvSpPr/>
              <p:nvPr>
                <p:custDataLst>
                  <p:tags r:id="rId69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>
                <p:custDataLst>
                  <p:tags r:id="rId70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0" name="椭圆 19"/>
              <p:cNvSpPr/>
              <p:nvPr>
                <p:custDataLst>
                  <p:tags r:id="rId71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1" name="椭圆 20"/>
              <p:cNvSpPr/>
              <p:nvPr>
                <p:custDataLst>
                  <p:tags r:id="rId72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>
                <p:custDataLst>
                  <p:tags r:id="rId73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3" name="椭圆 22"/>
              <p:cNvSpPr/>
              <p:nvPr>
                <p:custDataLst>
                  <p:tags r:id="rId74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4" name="椭圆 23"/>
              <p:cNvSpPr/>
              <p:nvPr>
                <p:custDataLst>
                  <p:tags r:id="rId75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>
                <p:custDataLst>
                  <p:tags r:id="rId76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6" name="椭圆 25"/>
              <p:cNvSpPr/>
              <p:nvPr>
                <p:custDataLst>
                  <p:tags r:id="rId77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7" name="椭圆 26"/>
              <p:cNvSpPr/>
              <p:nvPr>
                <p:custDataLst>
                  <p:tags r:id="rId78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>
                <p:custDataLst>
                  <p:tags r:id="rId79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019198" y="1939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30" name="椭圆 29"/>
              <p:cNvSpPr/>
              <p:nvPr>
                <p:custDataLst>
                  <p:tags r:id="rId58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>
                <p:custDataLst>
                  <p:tags r:id="rId59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2" name="椭圆 31"/>
              <p:cNvSpPr/>
              <p:nvPr>
                <p:custDataLst>
                  <p:tags r:id="rId60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3" name="椭圆 32"/>
              <p:cNvSpPr/>
              <p:nvPr>
                <p:custDataLst>
                  <p:tags r:id="rId61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>
                <p:custDataLst>
                  <p:tags r:id="rId62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5" name="椭圆 34"/>
              <p:cNvSpPr/>
              <p:nvPr>
                <p:custDataLst>
                  <p:tags r:id="rId63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6" name="椭圆 35"/>
              <p:cNvSpPr/>
              <p:nvPr>
                <p:custDataLst>
                  <p:tags r:id="rId64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7" name="椭圆 36"/>
              <p:cNvSpPr/>
              <p:nvPr>
                <p:custDataLst>
                  <p:tags r:id="rId65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8" name="椭圆 37"/>
              <p:cNvSpPr/>
              <p:nvPr>
                <p:custDataLst>
                  <p:tags r:id="rId66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9" name="椭圆 38"/>
              <p:cNvSpPr/>
              <p:nvPr>
                <p:custDataLst>
                  <p:tags r:id="rId67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0" name="椭圆 39"/>
              <p:cNvSpPr/>
              <p:nvPr>
                <p:custDataLst>
                  <p:tags r:id="rId68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019198" y="3463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42" name="椭圆 41"/>
              <p:cNvSpPr/>
              <p:nvPr>
                <p:custDataLst>
                  <p:tags r:id="rId47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3" name="椭圆 42"/>
              <p:cNvSpPr/>
              <p:nvPr>
                <p:custDataLst>
                  <p:tags r:id="rId48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4" name="椭圆 43"/>
              <p:cNvSpPr/>
              <p:nvPr>
                <p:custDataLst>
                  <p:tags r:id="rId49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5" name="椭圆 44"/>
              <p:cNvSpPr/>
              <p:nvPr>
                <p:custDataLst>
                  <p:tags r:id="rId50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6" name="椭圆 45"/>
              <p:cNvSpPr/>
              <p:nvPr>
                <p:custDataLst>
                  <p:tags r:id="rId51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7" name="椭圆 46"/>
              <p:cNvSpPr/>
              <p:nvPr>
                <p:custDataLst>
                  <p:tags r:id="rId52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8" name="椭圆 47"/>
              <p:cNvSpPr/>
              <p:nvPr>
                <p:custDataLst>
                  <p:tags r:id="rId53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9" name="椭圆 48"/>
              <p:cNvSpPr/>
              <p:nvPr>
                <p:custDataLst>
                  <p:tags r:id="rId54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0" name="椭圆 49"/>
              <p:cNvSpPr/>
              <p:nvPr>
                <p:custDataLst>
                  <p:tags r:id="rId55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1" name="椭圆 50"/>
              <p:cNvSpPr/>
              <p:nvPr>
                <p:custDataLst>
                  <p:tags r:id="rId56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2" name="椭圆 51"/>
              <p:cNvSpPr/>
              <p:nvPr>
                <p:custDataLst>
                  <p:tags r:id="rId57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019198" y="4987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54" name="椭圆 53"/>
              <p:cNvSpPr/>
              <p:nvPr>
                <p:custDataLst>
                  <p:tags r:id="rId36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5" name="椭圆 54"/>
              <p:cNvSpPr/>
              <p:nvPr>
                <p:custDataLst>
                  <p:tags r:id="rId37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6" name="椭圆 55"/>
              <p:cNvSpPr/>
              <p:nvPr>
                <p:custDataLst>
                  <p:tags r:id="rId38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7" name="椭圆 56"/>
              <p:cNvSpPr/>
              <p:nvPr>
                <p:custDataLst>
                  <p:tags r:id="rId39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8" name="椭圆 57"/>
              <p:cNvSpPr/>
              <p:nvPr>
                <p:custDataLst>
                  <p:tags r:id="rId40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9" name="椭圆 58"/>
              <p:cNvSpPr/>
              <p:nvPr>
                <p:custDataLst>
                  <p:tags r:id="rId41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0" name="椭圆 59"/>
              <p:cNvSpPr/>
              <p:nvPr>
                <p:custDataLst>
                  <p:tags r:id="rId42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1" name="椭圆 60"/>
              <p:cNvSpPr/>
              <p:nvPr>
                <p:custDataLst>
                  <p:tags r:id="rId43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2" name="椭圆 61"/>
              <p:cNvSpPr/>
              <p:nvPr>
                <p:custDataLst>
                  <p:tags r:id="rId44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3" name="椭圆 62"/>
              <p:cNvSpPr/>
              <p:nvPr>
                <p:custDataLst>
                  <p:tags r:id="rId45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4" name="椭圆 63"/>
              <p:cNvSpPr/>
              <p:nvPr>
                <p:custDataLst>
                  <p:tags r:id="rId46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019198" y="6511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66" name="椭圆 65"/>
              <p:cNvSpPr/>
              <p:nvPr>
                <p:custDataLst>
                  <p:tags r:id="rId25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7" name="椭圆 66"/>
              <p:cNvSpPr/>
              <p:nvPr>
                <p:custDataLst>
                  <p:tags r:id="rId26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8" name="椭圆 67"/>
              <p:cNvSpPr/>
              <p:nvPr>
                <p:custDataLst>
                  <p:tags r:id="rId27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9" name="椭圆 68"/>
              <p:cNvSpPr/>
              <p:nvPr>
                <p:custDataLst>
                  <p:tags r:id="rId28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0" name="椭圆 69"/>
              <p:cNvSpPr/>
              <p:nvPr>
                <p:custDataLst>
                  <p:tags r:id="rId29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1" name="椭圆 70"/>
              <p:cNvSpPr/>
              <p:nvPr>
                <p:custDataLst>
                  <p:tags r:id="rId30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2" name="椭圆 71"/>
              <p:cNvSpPr/>
              <p:nvPr>
                <p:custDataLst>
                  <p:tags r:id="rId31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3" name="椭圆 72"/>
              <p:cNvSpPr/>
              <p:nvPr>
                <p:custDataLst>
                  <p:tags r:id="rId32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4" name="椭圆 73"/>
              <p:cNvSpPr/>
              <p:nvPr>
                <p:custDataLst>
                  <p:tags r:id="rId33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5" name="椭圆 74"/>
              <p:cNvSpPr/>
              <p:nvPr>
                <p:custDataLst>
                  <p:tags r:id="rId34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6" name="椭圆 75"/>
              <p:cNvSpPr/>
              <p:nvPr>
                <p:custDataLst>
                  <p:tags r:id="rId35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019198" y="8035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78" name="椭圆 77"/>
              <p:cNvSpPr/>
              <p:nvPr>
                <p:custDataLst>
                  <p:tags r:id="rId14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9" name="椭圆 78"/>
              <p:cNvSpPr/>
              <p:nvPr>
                <p:custDataLst>
                  <p:tags r:id="rId15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0" name="椭圆 79"/>
              <p:cNvSpPr/>
              <p:nvPr>
                <p:custDataLst>
                  <p:tags r:id="rId16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1" name="椭圆 80"/>
              <p:cNvSpPr/>
              <p:nvPr>
                <p:custDataLst>
                  <p:tags r:id="rId17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2" name="椭圆 81"/>
              <p:cNvSpPr/>
              <p:nvPr>
                <p:custDataLst>
                  <p:tags r:id="rId18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3" name="椭圆 82"/>
              <p:cNvSpPr/>
              <p:nvPr>
                <p:custDataLst>
                  <p:tags r:id="rId19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4" name="椭圆 83"/>
              <p:cNvSpPr/>
              <p:nvPr>
                <p:custDataLst>
                  <p:tags r:id="rId20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5" name="椭圆 84"/>
              <p:cNvSpPr/>
              <p:nvPr>
                <p:custDataLst>
                  <p:tags r:id="rId21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6" name="椭圆 85"/>
              <p:cNvSpPr/>
              <p:nvPr>
                <p:custDataLst>
                  <p:tags r:id="rId22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7" name="椭圆 86"/>
              <p:cNvSpPr/>
              <p:nvPr>
                <p:custDataLst>
                  <p:tags r:id="rId23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8" name="椭圆 87"/>
              <p:cNvSpPr/>
              <p:nvPr>
                <p:custDataLst>
                  <p:tags r:id="rId24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0" name="任意多边形: 形状 9"/>
          <p:cNvSpPr/>
          <p:nvPr>
            <p:custDataLst>
              <p:tags r:id="rId6"/>
            </p:custDataLst>
          </p:nvPr>
        </p:nvSpPr>
        <p:spPr>
          <a:xfrm>
            <a:off x="11009062" y="563025"/>
            <a:ext cx="324912" cy="301247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912" h="301247">
                <a:moveTo>
                  <a:pt x="0" y="1919"/>
                </a:moveTo>
                <a:lnTo>
                  <a:pt x="118324" y="301247"/>
                </a:lnTo>
                <a:lnTo>
                  <a:pt x="324912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3" name="任意多边形: 形状 21"/>
          <p:cNvSpPr/>
          <p:nvPr>
            <p:custDataLst>
              <p:tags r:id="rId7"/>
            </p:custDataLst>
          </p:nvPr>
        </p:nvSpPr>
        <p:spPr>
          <a:xfrm>
            <a:off x="11698605" y="6256655"/>
            <a:ext cx="618490" cy="572135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4" name="任意多边形: 形状 21"/>
          <p:cNvSpPr/>
          <p:nvPr>
            <p:custDataLst>
              <p:tags r:id="rId8"/>
            </p:custDataLst>
          </p:nvPr>
        </p:nvSpPr>
        <p:spPr>
          <a:xfrm rot="17160000">
            <a:off x="670560" y="443230"/>
            <a:ext cx="558165" cy="516255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5" name="任意多边形: 形状 9"/>
          <p:cNvSpPr/>
          <p:nvPr>
            <p:custDataLst>
              <p:tags r:id="rId9"/>
            </p:custDataLst>
          </p:nvPr>
        </p:nvSpPr>
        <p:spPr>
          <a:xfrm>
            <a:off x="950027" y="978315"/>
            <a:ext cx="324912" cy="301247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912" h="301247">
                <a:moveTo>
                  <a:pt x="0" y="1919"/>
                </a:moveTo>
                <a:lnTo>
                  <a:pt x="118324" y="301247"/>
                </a:lnTo>
                <a:lnTo>
                  <a:pt x="324912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7" name="任意多边形: 形状 21"/>
          <p:cNvSpPr/>
          <p:nvPr>
            <p:custDataLst>
              <p:tags r:id="rId10"/>
            </p:custDataLst>
          </p:nvPr>
        </p:nvSpPr>
        <p:spPr>
          <a:xfrm rot="16200000">
            <a:off x="11755466" y="325466"/>
            <a:ext cx="929005" cy="632404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3" h="996">
                <a:moveTo>
                  <a:pt x="1463" y="0"/>
                </a:moveTo>
                <a:lnTo>
                  <a:pt x="1463" y="996"/>
                </a:lnTo>
                <a:lnTo>
                  <a:pt x="390" y="996"/>
                </a:lnTo>
                <a:lnTo>
                  <a:pt x="0" y="7"/>
                </a:lnTo>
                <a:lnTo>
                  <a:pt x="146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/>
          </a:p>
        </p:txBody>
      </p:sp>
      <p:sp>
        <p:nvSpPr>
          <p:cNvPr id="8" name="任意多边形: 形状 21"/>
          <p:cNvSpPr/>
          <p:nvPr>
            <p:custDataLst>
              <p:tags r:id="rId11"/>
            </p:custDataLst>
          </p:nvPr>
        </p:nvSpPr>
        <p:spPr>
          <a:xfrm>
            <a:off x="11820212" y="1602334"/>
            <a:ext cx="373773" cy="346086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9" name="任意多边形: 形状 9"/>
          <p:cNvSpPr/>
          <p:nvPr>
            <p:custDataLst>
              <p:tags r:id="rId12"/>
            </p:custDataLst>
          </p:nvPr>
        </p:nvSpPr>
        <p:spPr>
          <a:xfrm rot="8880000">
            <a:off x="11195606" y="6457355"/>
            <a:ext cx="583548" cy="697665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" h="1099">
                <a:moveTo>
                  <a:pt x="291" y="0"/>
                </a:moveTo>
                <a:lnTo>
                  <a:pt x="919" y="392"/>
                </a:lnTo>
                <a:lnTo>
                  <a:pt x="434" y="1099"/>
                </a:lnTo>
                <a:lnTo>
                  <a:pt x="0" y="2"/>
                </a:lnTo>
                <a:lnTo>
                  <a:pt x="291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/>
          </a:p>
        </p:txBody>
      </p:sp>
      <p:sp>
        <p:nvSpPr>
          <p:cNvPr id="16" name="任意多边形: 形状 13"/>
          <p:cNvSpPr/>
          <p:nvPr>
            <p:custDataLst>
              <p:tags r:id="rId13"/>
            </p:custDataLst>
          </p:nvPr>
        </p:nvSpPr>
        <p:spPr>
          <a:xfrm rot="3180000">
            <a:off x="733425" y="6069330"/>
            <a:ext cx="1502410" cy="1894840"/>
          </a:xfrm>
          <a:custGeom>
            <a:avLst/>
            <a:gdLst>
              <a:gd name="connsiteX0" fmla="*/ 583457 w 583456"/>
              <a:gd name="connsiteY0" fmla="*/ 0 h 735210"/>
              <a:gd name="connsiteX1" fmla="*/ 464271 w 583456"/>
              <a:gd name="connsiteY1" fmla="*/ 22174 h 735210"/>
              <a:gd name="connsiteX2" fmla="*/ 448333 w 583456"/>
              <a:gd name="connsiteY2" fmla="*/ 29104 h 735210"/>
              <a:gd name="connsiteX3" fmla="*/ 443483 w 583456"/>
              <a:gd name="connsiteY3" fmla="*/ 47813 h 735210"/>
              <a:gd name="connsiteX4" fmla="*/ 440018 w 583456"/>
              <a:gd name="connsiteY4" fmla="*/ 178779 h 735210"/>
              <a:gd name="connsiteX5" fmla="*/ 437939 w 583456"/>
              <a:gd name="connsiteY5" fmla="*/ 190559 h 735210"/>
              <a:gd name="connsiteX6" fmla="*/ 417151 w 583456"/>
              <a:gd name="connsiteY6" fmla="*/ 201646 h 735210"/>
              <a:gd name="connsiteX7" fmla="*/ 294500 w 583456"/>
              <a:gd name="connsiteY7" fmla="*/ 225899 h 735210"/>
              <a:gd name="connsiteX8" fmla="*/ 284106 w 583456"/>
              <a:gd name="connsiteY8" fmla="*/ 230057 h 735210"/>
              <a:gd name="connsiteX9" fmla="*/ 279948 w 583456"/>
              <a:gd name="connsiteY9" fmla="*/ 246687 h 735210"/>
              <a:gd name="connsiteX10" fmla="*/ 283413 w 583456"/>
              <a:gd name="connsiteY10" fmla="*/ 359637 h 735210"/>
              <a:gd name="connsiteX11" fmla="*/ 280641 w 583456"/>
              <a:gd name="connsiteY11" fmla="*/ 373495 h 735210"/>
              <a:gd name="connsiteX12" fmla="*/ 266783 w 583456"/>
              <a:gd name="connsiteY12" fmla="*/ 379732 h 735210"/>
              <a:gd name="connsiteX13" fmla="*/ 156605 w 583456"/>
              <a:gd name="connsiteY13" fmla="*/ 385968 h 735210"/>
              <a:gd name="connsiteX14" fmla="*/ 135124 w 583456"/>
              <a:gd name="connsiteY14" fmla="*/ 395670 h 735210"/>
              <a:gd name="connsiteX15" fmla="*/ 126115 w 583456"/>
              <a:gd name="connsiteY15" fmla="*/ 415072 h 735210"/>
              <a:gd name="connsiteX16" fmla="*/ 122651 w 583456"/>
              <a:gd name="connsiteY16" fmla="*/ 552274 h 735210"/>
              <a:gd name="connsiteX17" fmla="*/ 120572 w 583456"/>
              <a:gd name="connsiteY17" fmla="*/ 566826 h 735210"/>
              <a:gd name="connsiteX18" fmla="*/ 110871 w 583456"/>
              <a:gd name="connsiteY18" fmla="*/ 569598 h 735210"/>
              <a:gd name="connsiteX19" fmla="*/ 26332 w 583456"/>
              <a:gd name="connsiteY19" fmla="*/ 572370 h 735210"/>
              <a:gd name="connsiteX20" fmla="*/ 5544 w 583456"/>
              <a:gd name="connsiteY20" fmla="*/ 578606 h 735210"/>
              <a:gd name="connsiteX21" fmla="*/ 0 w 583456"/>
              <a:gd name="connsiteY21" fmla="*/ 601473 h 735210"/>
              <a:gd name="connsiteX22" fmla="*/ 27718 w 583456"/>
              <a:gd name="connsiteY22" fmla="*/ 735211 h 735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3456" h="735210">
                <a:moveTo>
                  <a:pt x="583457" y="0"/>
                </a:moveTo>
                <a:cubicBezTo>
                  <a:pt x="543266" y="6236"/>
                  <a:pt x="503769" y="13859"/>
                  <a:pt x="464271" y="22174"/>
                </a:cubicBezTo>
                <a:cubicBezTo>
                  <a:pt x="458727" y="23560"/>
                  <a:pt x="452491" y="24946"/>
                  <a:pt x="448333" y="29104"/>
                </a:cubicBezTo>
                <a:cubicBezTo>
                  <a:pt x="444176" y="33954"/>
                  <a:pt x="443483" y="41576"/>
                  <a:pt x="443483" y="47813"/>
                </a:cubicBezTo>
                <a:cubicBezTo>
                  <a:pt x="442097" y="91468"/>
                  <a:pt x="440711" y="135124"/>
                  <a:pt x="440018" y="178779"/>
                </a:cubicBezTo>
                <a:cubicBezTo>
                  <a:pt x="440018" y="182937"/>
                  <a:pt x="440018" y="187094"/>
                  <a:pt x="437939" y="190559"/>
                </a:cubicBezTo>
                <a:cubicBezTo>
                  <a:pt x="434474" y="197488"/>
                  <a:pt x="425466" y="200260"/>
                  <a:pt x="417151" y="201646"/>
                </a:cubicBezTo>
                <a:cubicBezTo>
                  <a:pt x="376267" y="209961"/>
                  <a:pt x="335384" y="218276"/>
                  <a:pt x="294500" y="225899"/>
                </a:cubicBezTo>
                <a:cubicBezTo>
                  <a:pt x="291035" y="226592"/>
                  <a:pt x="286878" y="227285"/>
                  <a:pt x="284106" y="230057"/>
                </a:cubicBezTo>
                <a:cubicBezTo>
                  <a:pt x="279948" y="234214"/>
                  <a:pt x="279948" y="240451"/>
                  <a:pt x="279948" y="246687"/>
                </a:cubicBezTo>
                <a:cubicBezTo>
                  <a:pt x="281334" y="284106"/>
                  <a:pt x="282027" y="322218"/>
                  <a:pt x="283413" y="359637"/>
                </a:cubicBezTo>
                <a:cubicBezTo>
                  <a:pt x="283413" y="364487"/>
                  <a:pt x="283413" y="370031"/>
                  <a:pt x="280641" y="373495"/>
                </a:cubicBezTo>
                <a:cubicBezTo>
                  <a:pt x="277177" y="377653"/>
                  <a:pt x="272326" y="379039"/>
                  <a:pt x="266783" y="379732"/>
                </a:cubicBezTo>
                <a:cubicBezTo>
                  <a:pt x="230057" y="384582"/>
                  <a:pt x="192638" y="379039"/>
                  <a:pt x="156605" y="385968"/>
                </a:cubicBezTo>
                <a:cubicBezTo>
                  <a:pt x="148982" y="387354"/>
                  <a:pt x="140667" y="390126"/>
                  <a:pt x="135124" y="395670"/>
                </a:cubicBezTo>
                <a:cubicBezTo>
                  <a:pt x="130273" y="400520"/>
                  <a:pt x="128194" y="408143"/>
                  <a:pt x="126115" y="415072"/>
                </a:cubicBezTo>
                <a:cubicBezTo>
                  <a:pt x="115028" y="459420"/>
                  <a:pt x="113642" y="507233"/>
                  <a:pt x="122651" y="552274"/>
                </a:cubicBezTo>
                <a:cubicBezTo>
                  <a:pt x="123344" y="557125"/>
                  <a:pt x="124729" y="563361"/>
                  <a:pt x="120572" y="566826"/>
                </a:cubicBezTo>
                <a:cubicBezTo>
                  <a:pt x="117800" y="568905"/>
                  <a:pt x="114335" y="569598"/>
                  <a:pt x="110871" y="569598"/>
                </a:cubicBezTo>
                <a:cubicBezTo>
                  <a:pt x="82460" y="570291"/>
                  <a:pt x="54742" y="571677"/>
                  <a:pt x="26332" y="572370"/>
                </a:cubicBezTo>
                <a:cubicBezTo>
                  <a:pt x="18709" y="572370"/>
                  <a:pt x="10394" y="573063"/>
                  <a:pt x="5544" y="578606"/>
                </a:cubicBezTo>
                <a:cubicBezTo>
                  <a:pt x="0" y="584843"/>
                  <a:pt x="0" y="593851"/>
                  <a:pt x="0" y="601473"/>
                </a:cubicBezTo>
                <a:cubicBezTo>
                  <a:pt x="2079" y="647207"/>
                  <a:pt x="11087" y="692941"/>
                  <a:pt x="27718" y="735211"/>
                </a:cubicBezTo>
              </a:path>
            </a:pathLst>
          </a:custGeom>
          <a:solidFill>
            <a:schemeClr val="accent2"/>
          </a:solidFill>
          <a:ln w="69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18435" name="文本框 18434"/>
          <p:cNvSpPr txBox="1"/>
          <p:nvPr/>
        </p:nvSpPr>
        <p:spPr>
          <a:xfrm>
            <a:off x="2158840" y="1425786"/>
            <a:ext cx="2430974" cy="47694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0" hangingPunct="1">
              <a:lnSpc>
                <a:spcPts val="456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可怜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体无比</a:t>
            </a:r>
          </a:p>
          <a:p>
            <a:pPr eaLnBrk="1" latinLnBrk="0" hangingPunct="1">
              <a:lnSpc>
                <a:spcPts val="456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汝岂得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自由</a:t>
            </a:r>
          </a:p>
          <a:p>
            <a:pPr eaLnBrk="1" latinLnBrk="0" hangingPunct="1">
              <a:lnSpc>
                <a:spcPts val="456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再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拜还入户槌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床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便大怒</a:t>
            </a:r>
          </a:p>
          <a:p>
            <a:pPr eaLnBrk="1" latinLnBrk="0" hangingPunct="1">
              <a:lnSpc>
                <a:spcPts val="456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自可断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来信</a:t>
            </a:r>
          </a:p>
          <a:p>
            <a:pPr eaLnBrk="1" latinLnBrk="0" hangingPunct="1">
              <a:lnSpc>
                <a:spcPts val="456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渠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会永无缘 </a:t>
            </a:r>
          </a:p>
          <a:p>
            <a:pPr eaLnBrk="1" latinLnBrk="0" hangingPunct="1">
              <a:lnSpc>
                <a:spcPts val="456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供养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卒大恩 </a:t>
            </a:r>
          </a:p>
          <a:p>
            <a:pPr eaLnBrk="1" latinLnBrk="0" hangingPunct="1">
              <a:lnSpc>
                <a:spcPts val="456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共事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二三年</a:t>
            </a:r>
          </a:p>
        </p:txBody>
      </p:sp>
      <p:sp>
        <p:nvSpPr>
          <p:cNvPr id="18438" name="文本框 18437"/>
          <p:cNvSpPr txBox="1"/>
          <p:nvPr/>
        </p:nvSpPr>
        <p:spPr>
          <a:xfrm>
            <a:off x="5084983" y="1602316"/>
            <a:ext cx="5240323" cy="480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53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009900"/>
                </a:solidFill>
                <a:latin typeface="微软雅黑" panose="020B0503020204020204" charset="-122"/>
                <a:ea typeface="微软雅黑"/>
              </a:rPr>
              <a:t>可爱（今：值得怜悯）</a:t>
            </a:r>
          </a:p>
        </p:txBody>
      </p:sp>
      <p:sp>
        <p:nvSpPr>
          <p:cNvPr id="18439" name="文本框 18438"/>
          <p:cNvSpPr txBox="1"/>
          <p:nvPr/>
        </p:nvSpPr>
        <p:spPr>
          <a:xfrm>
            <a:off x="5137688" y="2204799"/>
            <a:ext cx="546801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微软雅黑" panose="020B0503020204020204" charset="-122"/>
                <a:ea typeface="微软雅黑"/>
              </a:rPr>
              <a:t>自作主张（今：不受拘束限制）</a:t>
            </a:r>
          </a:p>
        </p:txBody>
      </p:sp>
      <p:sp>
        <p:nvSpPr>
          <p:cNvPr id="18440" name="文本框 18439"/>
          <p:cNvSpPr txBox="1"/>
          <p:nvPr/>
        </p:nvSpPr>
        <p:spPr>
          <a:xfrm>
            <a:off x="5240737" y="2737932"/>
            <a:ext cx="470791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9900"/>
                </a:solidFill>
                <a:latin typeface="+mj-ea"/>
                <a:ea typeface="+mj-ea"/>
              </a:rPr>
              <a:t>两次（今：再次）</a:t>
            </a:r>
          </a:p>
        </p:txBody>
      </p:sp>
      <p:sp>
        <p:nvSpPr>
          <p:cNvPr id="18441" name="文本框 18440"/>
          <p:cNvSpPr txBox="1"/>
          <p:nvPr/>
        </p:nvSpPr>
        <p:spPr>
          <a:xfrm>
            <a:off x="5213888" y="3386090"/>
            <a:ext cx="56957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+mj-ea"/>
                <a:ea typeface="+mj-ea"/>
              </a:rPr>
              <a:t>坐具（今：供人睡觉用的家具）</a:t>
            </a:r>
          </a:p>
        </p:txBody>
      </p:sp>
      <p:sp>
        <p:nvSpPr>
          <p:cNvPr id="18442" name="文本框 18441"/>
          <p:cNvSpPr txBox="1"/>
          <p:nvPr/>
        </p:nvSpPr>
        <p:spPr>
          <a:xfrm>
            <a:off x="5240558" y="3845879"/>
            <a:ext cx="56957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9900"/>
                </a:solidFill>
                <a:latin typeface="微软雅黑" panose="020B0503020204020204" charset="-122"/>
                <a:ea typeface="微软雅黑"/>
              </a:rPr>
              <a:t>使者，指媒人（今：信件）</a:t>
            </a:r>
          </a:p>
        </p:txBody>
      </p:sp>
      <p:sp>
        <p:nvSpPr>
          <p:cNvPr id="18443" name="文本框 18442"/>
          <p:cNvSpPr txBox="1"/>
          <p:nvPr/>
        </p:nvSpPr>
        <p:spPr>
          <a:xfrm>
            <a:off x="5240558" y="4429268"/>
            <a:ext cx="53156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微软雅黑" panose="020B0503020204020204" charset="-122"/>
                <a:ea typeface="微软雅黑"/>
              </a:rPr>
              <a:t>他（今：渠道；水渠）</a:t>
            </a:r>
          </a:p>
        </p:txBody>
      </p:sp>
      <p:sp>
        <p:nvSpPr>
          <p:cNvPr id="18445" name="文本框 18444"/>
          <p:cNvSpPr txBox="1"/>
          <p:nvPr/>
        </p:nvSpPr>
        <p:spPr>
          <a:xfrm>
            <a:off x="5213888" y="5016467"/>
            <a:ext cx="5772726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9900"/>
                </a:solidFill>
                <a:latin typeface="微软雅黑" panose="020B0503020204020204" charset="-122"/>
                <a:ea typeface="微软雅黑"/>
              </a:rPr>
              <a:t>侍奉公婆（今：供给长辈或年长的人生活所需）</a:t>
            </a:r>
          </a:p>
        </p:txBody>
      </p:sp>
      <p:sp>
        <p:nvSpPr>
          <p:cNvPr id="18446" name="文本框 18445"/>
          <p:cNvSpPr txBox="1"/>
          <p:nvPr/>
        </p:nvSpPr>
        <p:spPr>
          <a:xfrm>
            <a:off x="5137688" y="5846733"/>
            <a:ext cx="603725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微软雅黑" panose="020B0503020204020204" charset="-122"/>
                <a:ea typeface="微软雅黑"/>
              </a:rPr>
              <a:t>一起生活（今：在一起工作）</a:t>
            </a:r>
          </a:p>
        </p:txBody>
      </p:sp>
    </p:spTree>
    <p:custDataLst>
      <p:tags r:id="rId1"/>
    </p:custData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75"/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435" grpId="0"/>
      <p:bldP spid="18438" grpId="0" build="p"/>
      <p:bldP spid="18439" grpId="0" build="p"/>
      <p:bldP spid="18440" grpId="0" build="p"/>
      <p:bldP spid="18441" grpId="0" build="p"/>
      <p:bldP spid="18442" grpId="0"/>
      <p:bldP spid="18443" grpId="0" build="p"/>
      <p:bldP spid="18445" grpId="0" build="p"/>
      <p:bldP spid="1844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任意多边形: 形状 89"/>
          <p:cNvSpPr/>
          <p:nvPr>
            <p:custDataLst>
              <p:tags r:id="rId2"/>
            </p:custDataLst>
          </p:nvPr>
        </p:nvSpPr>
        <p:spPr>
          <a:xfrm>
            <a:off x="2070100" y="1640205"/>
            <a:ext cx="9101455" cy="5114925"/>
          </a:xfrm>
          <a:custGeom>
            <a:avLst/>
            <a:gdLst>
              <a:gd name="connsiteX0" fmla="*/ 8838074 w 9101599"/>
              <a:gd name="connsiteY0" fmla="*/ 0 h 4499877"/>
              <a:gd name="connsiteX1" fmla="*/ 9101599 w 9101599"/>
              <a:gd name="connsiteY1" fmla="*/ 0 h 4499877"/>
              <a:gd name="connsiteX2" fmla="*/ 9101599 w 9101599"/>
              <a:gd name="connsiteY2" fmla="*/ 4499877 h 4499877"/>
              <a:gd name="connsiteX3" fmla="*/ 0 w 9101599"/>
              <a:gd name="connsiteY3" fmla="*/ 4499877 h 4499877"/>
              <a:gd name="connsiteX4" fmla="*/ 0 w 9101599"/>
              <a:gd name="connsiteY4" fmla="*/ 4281627 h 4499877"/>
              <a:gd name="connsiteX5" fmla="*/ 8838074 w 9101599"/>
              <a:gd name="connsiteY5" fmla="*/ 4281627 h 449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1599" h="4499877">
                <a:moveTo>
                  <a:pt x="8838074" y="0"/>
                </a:moveTo>
                <a:lnTo>
                  <a:pt x="9101599" y="0"/>
                </a:lnTo>
                <a:lnTo>
                  <a:pt x="9101599" y="4499877"/>
                </a:lnTo>
                <a:lnTo>
                  <a:pt x="0" y="4499877"/>
                </a:lnTo>
                <a:lnTo>
                  <a:pt x="0" y="4281627"/>
                </a:lnTo>
                <a:lnTo>
                  <a:pt x="8838074" y="428162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91" name="矩形 90"/>
          <p:cNvSpPr/>
          <p:nvPr>
            <p:custDataLst>
              <p:tags r:id="rId3"/>
            </p:custDataLst>
          </p:nvPr>
        </p:nvSpPr>
        <p:spPr>
          <a:xfrm>
            <a:off x="1275080" y="563245"/>
            <a:ext cx="9662795" cy="5792470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649095" y="654685"/>
            <a:ext cx="3718560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古今异义</a:t>
            </a:r>
          </a:p>
        </p:txBody>
      </p:sp>
      <p:grpSp>
        <p:nvGrpSpPr>
          <p:cNvPr id="89" name="组合 88"/>
          <p:cNvGrpSpPr/>
          <p:nvPr>
            <p:custDataLst>
              <p:tags r:id="rId5"/>
            </p:custDataLst>
          </p:nvPr>
        </p:nvGrpSpPr>
        <p:grpSpPr>
          <a:xfrm>
            <a:off x="8729418" y="1983794"/>
            <a:ext cx="1596000" cy="834000"/>
            <a:chOff x="1019198" y="41511"/>
            <a:chExt cx="1596000" cy="834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1019198" y="415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8" name="椭圆 17"/>
              <p:cNvSpPr/>
              <p:nvPr>
                <p:custDataLst>
                  <p:tags r:id="rId69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>
                <p:custDataLst>
                  <p:tags r:id="rId70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0" name="椭圆 19"/>
              <p:cNvSpPr/>
              <p:nvPr>
                <p:custDataLst>
                  <p:tags r:id="rId71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1" name="椭圆 20"/>
              <p:cNvSpPr/>
              <p:nvPr>
                <p:custDataLst>
                  <p:tags r:id="rId72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>
                <p:custDataLst>
                  <p:tags r:id="rId73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3" name="椭圆 22"/>
              <p:cNvSpPr/>
              <p:nvPr>
                <p:custDataLst>
                  <p:tags r:id="rId74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4" name="椭圆 23"/>
              <p:cNvSpPr/>
              <p:nvPr>
                <p:custDataLst>
                  <p:tags r:id="rId75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>
                <p:custDataLst>
                  <p:tags r:id="rId76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6" name="椭圆 25"/>
              <p:cNvSpPr/>
              <p:nvPr>
                <p:custDataLst>
                  <p:tags r:id="rId77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7" name="椭圆 26"/>
              <p:cNvSpPr/>
              <p:nvPr>
                <p:custDataLst>
                  <p:tags r:id="rId78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>
                <p:custDataLst>
                  <p:tags r:id="rId79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019198" y="1939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30" name="椭圆 29"/>
              <p:cNvSpPr/>
              <p:nvPr>
                <p:custDataLst>
                  <p:tags r:id="rId58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>
                <p:custDataLst>
                  <p:tags r:id="rId59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2" name="椭圆 31"/>
              <p:cNvSpPr/>
              <p:nvPr>
                <p:custDataLst>
                  <p:tags r:id="rId60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3" name="椭圆 32"/>
              <p:cNvSpPr/>
              <p:nvPr>
                <p:custDataLst>
                  <p:tags r:id="rId61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>
                <p:custDataLst>
                  <p:tags r:id="rId62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5" name="椭圆 34"/>
              <p:cNvSpPr/>
              <p:nvPr>
                <p:custDataLst>
                  <p:tags r:id="rId63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6" name="椭圆 35"/>
              <p:cNvSpPr/>
              <p:nvPr>
                <p:custDataLst>
                  <p:tags r:id="rId64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7" name="椭圆 36"/>
              <p:cNvSpPr/>
              <p:nvPr>
                <p:custDataLst>
                  <p:tags r:id="rId65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8" name="椭圆 37"/>
              <p:cNvSpPr/>
              <p:nvPr>
                <p:custDataLst>
                  <p:tags r:id="rId66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9" name="椭圆 38"/>
              <p:cNvSpPr/>
              <p:nvPr>
                <p:custDataLst>
                  <p:tags r:id="rId67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0" name="椭圆 39"/>
              <p:cNvSpPr/>
              <p:nvPr>
                <p:custDataLst>
                  <p:tags r:id="rId68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019198" y="3463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42" name="椭圆 41"/>
              <p:cNvSpPr/>
              <p:nvPr>
                <p:custDataLst>
                  <p:tags r:id="rId47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3" name="椭圆 42"/>
              <p:cNvSpPr/>
              <p:nvPr>
                <p:custDataLst>
                  <p:tags r:id="rId48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4" name="椭圆 43"/>
              <p:cNvSpPr/>
              <p:nvPr>
                <p:custDataLst>
                  <p:tags r:id="rId49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5" name="椭圆 44"/>
              <p:cNvSpPr/>
              <p:nvPr>
                <p:custDataLst>
                  <p:tags r:id="rId50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6" name="椭圆 45"/>
              <p:cNvSpPr/>
              <p:nvPr>
                <p:custDataLst>
                  <p:tags r:id="rId51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7" name="椭圆 46"/>
              <p:cNvSpPr/>
              <p:nvPr>
                <p:custDataLst>
                  <p:tags r:id="rId52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8" name="椭圆 47"/>
              <p:cNvSpPr/>
              <p:nvPr>
                <p:custDataLst>
                  <p:tags r:id="rId53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9" name="椭圆 48"/>
              <p:cNvSpPr/>
              <p:nvPr>
                <p:custDataLst>
                  <p:tags r:id="rId54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0" name="椭圆 49"/>
              <p:cNvSpPr/>
              <p:nvPr>
                <p:custDataLst>
                  <p:tags r:id="rId55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1" name="椭圆 50"/>
              <p:cNvSpPr/>
              <p:nvPr>
                <p:custDataLst>
                  <p:tags r:id="rId56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2" name="椭圆 51"/>
              <p:cNvSpPr/>
              <p:nvPr>
                <p:custDataLst>
                  <p:tags r:id="rId57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019198" y="4987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54" name="椭圆 53"/>
              <p:cNvSpPr/>
              <p:nvPr>
                <p:custDataLst>
                  <p:tags r:id="rId36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5" name="椭圆 54"/>
              <p:cNvSpPr/>
              <p:nvPr>
                <p:custDataLst>
                  <p:tags r:id="rId37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6" name="椭圆 55"/>
              <p:cNvSpPr/>
              <p:nvPr>
                <p:custDataLst>
                  <p:tags r:id="rId38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7" name="椭圆 56"/>
              <p:cNvSpPr/>
              <p:nvPr>
                <p:custDataLst>
                  <p:tags r:id="rId39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8" name="椭圆 57"/>
              <p:cNvSpPr/>
              <p:nvPr>
                <p:custDataLst>
                  <p:tags r:id="rId40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9" name="椭圆 58"/>
              <p:cNvSpPr/>
              <p:nvPr>
                <p:custDataLst>
                  <p:tags r:id="rId41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0" name="椭圆 59"/>
              <p:cNvSpPr/>
              <p:nvPr>
                <p:custDataLst>
                  <p:tags r:id="rId42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1" name="椭圆 60"/>
              <p:cNvSpPr/>
              <p:nvPr>
                <p:custDataLst>
                  <p:tags r:id="rId43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2" name="椭圆 61"/>
              <p:cNvSpPr/>
              <p:nvPr>
                <p:custDataLst>
                  <p:tags r:id="rId44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3" name="椭圆 62"/>
              <p:cNvSpPr/>
              <p:nvPr>
                <p:custDataLst>
                  <p:tags r:id="rId45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4" name="椭圆 63"/>
              <p:cNvSpPr/>
              <p:nvPr>
                <p:custDataLst>
                  <p:tags r:id="rId46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019198" y="6511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66" name="椭圆 65"/>
              <p:cNvSpPr/>
              <p:nvPr>
                <p:custDataLst>
                  <p:tags r:id="rId25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7" name="椭圆 66"/>
              <p:cNvSpPr/>
              <p:nvPr>
                <p:custDataLst>
                  <p:tags r:id="rId26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8" name="椭圆 67"/>
              <p:cNvSpPr/>
              <p:nvPr>
                <p:custDataLst>
                  <p:tags r:id="rId27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9" name="椭圆 68"/>
              <p:cNvSpPr/>
              <p:nvPr>
                <p:custDataLst>
                  <p:tags r:id="rId28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0" name="椭圆 69"/>
              <p:cNvSpPr/>
              <p:nvPr>
                <p:custDataLst>
                  <p:tags r:id="rId29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1" name="椭圆 70"/>
              <p:cNvSpPr/>
              <p:nvPr>
                <p:custDataLst>
                  <p:tags r:id="rId30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2" name="椭圆 71"/>
              <p:cNvSpPr/>
              <p:nvPr>
                <p:custDataLst>
                  <p:tags r:id="rId31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3" name="椭圆 72"/>
              <p:cNvSpPr/>
              <p:nvPr>
                <p:custDataLst>
                  <p:tags r:id="rId32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4" name="椭圆 73"/>
              <p:cNvSpPr/>
              <p:nvPr>
                <p:custDataLst>
                  <p:tags r:id="rId33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5" name="椭圆 74"/>
              <p:cNvSpPr/>
              <p:nvPr>
                <p:custDataLst>
                  <p:tags r:id="rId34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6" name="椭圆 75"/>
              <p:cNvSpPr/>
              <p:nvPr>
                <p:custDataLst>
                  <p:tags r:id="rId35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019198" y="8035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78" name="椭圆 77"/>
              <p:cNvSpPr/>
              <p:nvPr>
                <p:custDataLst>
                  <p:tags r:id="rId14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9" name="椭圆 78"/>
              <p:cNvSpPr/>
              <p:nvPr>
                <p:custDataLst>
                  <p:tags r:id="rId15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0" name="椭圆 79"/>
              <p:cNvSpPr/>
              <p:nvPr>
                <p:custDataLst>
                  <p:tags r:id="rId16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1" name="椭圆 80"/>
              <p:cNvSpPr/>
              <p:nvPr>
                <p:custDataLst>
                  <p:tags r:id="rId17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2" name="椭圆 81"/>
              <p:cNvSpPr/>
              <p:nvPr>
                <p:custDataLst>
                  <p:tags r:id="rId18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3" name="椭圆 82"/>
              <p:cNvSpPr/>
              <p:nvPr>
                <p:custDataLst>
                  <p:tags r:id="rId19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4" name="椭圆 83"/>
              <p:cNvSpPr/>
              <p:nvPr>
                <p:custDataLst>
                  <p:tags r:id="rId20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5" name="椭圆 84"/>
              <p:cNvSpPr/>
              <p:nvPr>
                <p:custDataLst>
                  <p:tags r:id="rId21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6" name="椭圆 85"/>
              <p:cNvSpPr/>
              <p:nvPr>
                <p:custDataLst>
                  <p:tags r:id="rId22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7" name="椭圆 86"/>
              <p:cNvSpPr/>
              <p:nvPr>
                <p:custDataLst>
                  <p:tags r:id="rId23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8" name="椭圆 87"/>
              <p:cNvSpPr/>
              <p:nvPr>
                <p:custDataLst>
                  <p:tags r:id="rId24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0" name="任意多边形: 形状 9"/>
          <p:cNvSpPr/>
          <p:nvPr>
            <p:custDataLst>
              <p:tags r:id="rId6"/>
            </p:custDataLst>
          </p:nvPr>
        </p:nvSpPr>
        <p:spPr>
          <a:xfrm>
            <a:off x="11009062" y="563025"/>
            <a:ext cx="324912" cy="301247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912" h="301247">
                <a:moveTo>
                  <a:pt x="0" y="1919"/>
                </a:moveTo>
                <a:lnTo>
                  <a:pt x="118324" y="301247"/>
                </a:lnTo>
                <a:lnTo>
                  <a:pt x="324912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3" name="任意多边形: 形状 21"/>
          <p:cNvSpPr/>
          <p:nvPr>
            <p:custDataLst>
              <p:tags r:id="rId7"/>
            </p:custDataLst>
          </p:nvPr>
        </p:nvSpPr>
        <p:spPr>
          <a:xfrm>
            <a:off x="11698605" y="6256655"/>
            <a:ext cx="618490" cy="572135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4" name="任意多边形: 形状 21"/>
          <p:cNvSpPr/>
          <p:nvPr>
            <p:custDataLst>
              <p:tags r:id="rId8"/>
            </p:custDataLst>
          </p:nvPr>
        </p:nvSpPr>
        <p:spPr>
          <a:xfrm rot="17160000">
            <a:off x="670560" y="443230"/>
            <a:ext cx="558165" cy="516255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5" name="任意多边形: 形状 9"/>
          <p:cNvSpPr/>
          <p:nvPr>
            <p:custDataLst>
              <p:tags r:id="rId9"/>
            </p:custDataLst>
          </p:nvPr>
        </p:nvSpPr>
        <p:spPr>
          <a:xfrm>
            <a:off x="950027" y="978315"/>
            <a:ext cx="324912" cy="301247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912" h="301247">
                <a:moveTo>
                  <a:pt x="0" y="1919"/>
                </a:moveTo>
                <a:lnTo>
                  <a:pt x="118324" y="301247"/>
                </a:lnTo>
                <a:lnTo>
                  <a:pt x="324912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7" name="任意多边形: 形状 21"/>
          <p:cNvSpPr/>
          <p:nvPr>
            <p:custDataLst>
              <p:tags r:id="rId10"/>
            </p:custDataLst>
          </p:nvPr>
        </p:nvSpPr>
        <p:spPr>
          <a:xfrm rot="16200000">
            <a:off x="11755466" y="325466"/>
            <a:ext cx="929005" cy="632404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3" h="996">
                <a:moveTo>
                  <a:pt x="1463" y="0"/>
                </a:moveTo>
                <a:lnTo>
                  <a:pt x="1463" y="996"/>
                </a:lnTo>
                <a:lnTo>
                  <a:pt x="390" y="996"/>
                </a:lnTo>
                <a:lnTo>
                  <a:pt x="0" y="7"/>
                </a:lnTo>
                <a:lnTo>
                  <a:pt x="146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/>
          </a:p>
        </p:txBody>
      </p:sp>
      <p:sp>
        <p:nvSpPr>
          <p:cNvPr id="8" name="任意多边形: 形状 21"/>
          <p:cNvSpPr/>
          <p:nvPr>
            <p:custDataLst>
              <p:tags r:id="rId11"/>
            </p:custDataLst>
          </p:nvPr>
        </p:nvSpPr>
        <p:spPr>
          <a:xfrm>
            <a:off x="11820212" y="1602334"/>
            <a:ext cx="373773" cy="346086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9" name="任意多边形: 形状 9"/>
          <p:cNvSpPr/>
          <p:nvPr>
            <p:custDataLst>
              <p:tags r:id="rId12"/>
            </p:custDataLst>
          </p:nvPr>
        </p:nvSpPr>
        <p:spPr>
          <a:xfrm rot="8880000">
            <a:off x="11195606" y="6457355"/>
            <a:ext cx="583548" cy="697665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" h="1099">
                <a:moveTo>
                  <a:pt x="291" y="0"/>
                </a:moveTo>
                <a:lnTo>
                  <a:pt x="919" y="392"/>
                </a:lnTo>
                <a:lnTo>
                  <a:pt x="434" y="1099"/>
                </a:lnTo>
                <a:lnTo>
                  <a:pt x="0" y="2"/>
                </a:lnTo>
                <a:lnTo>
                  <a:pt x="291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/>
          </a:p>
        </p:txBody>
      </p:sp>
      <p:sp>
        <p:nvSpPr>
          <p:cNvPr id="16" name="任意多边形: 形状 13"/>
          <p:cNvSpPr/>
          <p:nvPr>
            <p:custDataLst>
              <p:tags r:id="rId13"/>
            </p:custDataLst>
          </p:nvPr>
        </p:nvSpPr>
        <p:spPr>
          <a:xfrm rot="3180000">
            <a:off x="733425" y="6069330"/>
            <a:ext cx="1502410" cy="1894840"/>
          </a:xfrm>
          <a:custGeom>
            <a:avLst/>
            <a:gdLst>
              <a:gd name="connsiteX0" fmla="*/ 583457 w 583456"/>
              <a:gd name="connsiteY0" fmla="*/ 0 h 735210"/>
              <a:gd name="connsiteX1" fmla="*/ 464271 w 583456"/>
              <a:gd name="connsiteY1" fmla="*/ 22174 h 735210"/>
              <a:gd name="connsiteX2" fmla="*/ 448333 w 583456"/>
              <a:gd name="connsiteY2" fmla="*/ 29104 h 735210"/>
              <a:gd name="connsiteX3" fmla="*/ 443483 w 583456"/>
              <a:gd name="connsiteY3" fmla="*/ 47813 h 735210"/>
              <a:gd name="connsiteX4" fmla="*/ 440018 w 583456"/>
              <a:gd name="connsiteY4" fmla="*/ 178779 h 735210"/>
              <a:gd name="connsiteX5" fmla="*/ 437939 w 583456"/>
              <a:gd name="connsiteY5" fmla="*/ 190559 h 735210"/>
              <a:gd name="connsiteX6" fmla="*/ 417151 w 583456"/>
              <a:gd name="connsiteY6" fmla="*/ 201646 h 735210"/>
              <a:gd name="connsiteX7" fmla="*/ 294500 w 583456"/>
              <a:gd name="connsiteY7" fmla="*/ 225899 h 735210"/>
              <a:gd name="connsiteX8" fmla="*/ 284106 w 583456"/>
              <a:gd name="connsiteY8" fmla="*/ 230057 h 735210"/>
              <a:gd name="connsiteX9" fmla="*/ 279948 w 583456"/>
              <a:gd name="connsiteY9" fmla="*/ 246687 h 735210"/>
              <a:gd name="connsiteX10" fmla="*/ 283413 w 583456"/>
              <a:gd name="connsiteY10" fmla="*/ 359637 h 735210"/>
              <a:gd name="connsiteX11" fmla="*/ 280641 w 583456"/>
              <a:gd name="connsiteY11" fmla="*/ 373495 h 735210"/>
              <a:gd name="connsiteX12" fmla="*/ 266783 w 583456"/>
              <a:gd name="connsiteY12" fmla="*/ 379732 h 735210"/>
              <a:gd name="connsiteX13" fmla="*/ 156605 w 583456"/>
              <a:gd name="connsiteY13" fmla="*/ 385968 h 735210"/>
              <a:gd name="connsiteX14" fmla="*/ 135124 w 583456"/>
              <a:gd name="connsiteY14" fmla="*/ 395670 h 735210"/>
              <a:gd name="connsiteX15" fmla="*/ 126115 w 583456"/>
              <a:gd name="connsiteY15" fmla="*/ 415072 h 735210"/>
              <a:gd name="connsiteX16" fmla="*/ 122651 w 583456"/>
              <a:gd name="connsiteY16" fmla="*/ 552274 h 735210"/>
              <a:gd name="connsiteX17" fmla="*/ 120572 w 583456"/>
              <a:gd name="connsiteY17" fmla="*/ 566826 h 735210"/>
              <a:gd name="connsiteX18" fmla="*/ 110871 w 583456"/>
              <a:gd name="connsiteY18" fmla="*/ 569598 h 735210"/>
              <a:gd name="connsiteX19" fmla="*/ 26332 w 583456"/>
              <a:gd name="connsiteY19" fmla="*/ 572370 h 735210"/>
              <a:gd name="connsiteX20" fmla="*/ 5544 w 583456"/>
              <a:gd name="connsiteY20" fmla="*/ 578606 h 735210"/>
              <a:gd name="connsiteX21" fmla="*/ 0 w 583456"/>
              <a:gd name="connsiteY21" fmla="*/ 601473 h 735210"/>
              <a:gd name="connsiteX22" fmla="*/ 27718 w 583456"/>
              <a:gd name="connsiteY22" fmla="*/ 735211 h 735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3456" h="735210">
                <a:moveTo>
                  <a:pt x="583457" y="0"/>
                </a:moveTo>
                <a:cubicBezTo>
                  <a:pt x="543266" y="6236"/>
                  <a:pt x="503769" y="13859"/>
                  <a:pt x="464271" y="22174"/>
                </a:cubicBezTo>
                <a:cubicBezTo>
                  <a:pt x="458727" y="23560"/>
                  <a:pt x="452491" y="24946"/>
                  <a:pt x="448333" y="29104"/>
                </a:cubicBezTo>
                <a:cubicBezTo>
                  <a:pt x="444176" y="33954"/>
                  <a:pt x="443483" y="41576"/>
                  <a:pt x="443483" y="47813"/>
                </a:cubicBezTo>
                <a:cubicBezTo>
                  <a:pt x="442097" y="91468"/>
                  <a:pt x="440711" y="135124"/>
                  <a:pt x="440018" y="178779"/>
                </a:cubicBezTo>
                <a:cubicBezTo>
                  <a:pt x="440018" y="182937"/>
                  <a:pt x="440018" y="187094"/>
                  <a:pt x="437939" y="190559"/>
                </a:cubicBezTo>
                <a:cubicBezTo>
                  <a:pt x="434474" y="197488"/>
                  <a:pt x="425466" y="200260"/>
                  <a:pt x="417151" y="201646"/>
                </a:cubicBezTo>
                <a:cubicBezTo>
                  <a:pt x="376267" y="209961"/>
                  <a:pt x="335384" y="218276"/>
                  <a:pt x="294500" y="225899"/>
                </a:cubicBezTo>
                <a:cubicBezTo>
                  <a:pt x="291035" y="226592"/>
                  <a:pt x="286878" y="227285"/>
                  <a:pt x="284106" y="230057"/>
                </a:cubicBezTo>
                <a:cubicBezTo>
                  <a:pt x="279948" y="234214"/>
                  <a:pt x="279948" y="240451"/>
                  <a:pt x="279948" y="246687"/>
                </a:cubicBezTo>
                <a:cubicBezTo>
                  <a:pt x="281334" y="284106"/>
                  <a:pt x="282027" y="322218"/>
                  <a:pt x="283413" y="359637"/>
                </a:cubicBezTo>
                <a:cubicBezTo>
                  <a:pt x="283413" y="364487"/>
                  <a:pt x="283413" y="370031"/>
                  <a:pt x="280641" y="373495"/>
                </a:cubicBezTo>
                <a:cubicBezTo>
                  <a:pt x="277177" y="377653"/>
                  <a:pt x="272326" y="379039"/>
                  <a:pt x="266783" y="379732"/>
                </a:cubicBezTo>
                <a:cubicBezTo>
                  <a:pt x="230057" y="384582"/>
                  <a:pt x="192638" y="379039"/>
                  <a:pt x="156605" y="385968"/>
                </a:cubicBezTo>
                <a:cubicBezTo>
                  <a:pt x="148982" y="387354"/>
                  <a:pt x="140667" y="390126"/>
                  <a:pt x="135124" y="395670"/>
                </a:cubicBezTo>
                <a:cubicBezTo>
                  <a:pt x="130273" y="400520"/>
                  <a:pt x="128194" y="408143"/>
                  <a:pt x="126115" y="415072"/>
                </a:cubicBezTo>
                <a:cubicBezTo>
                  <a:pt x="115028" y="459420"/>
                  <a:pt x="113642" y="507233"/>
                  <a:pt x="122651" y="552274"/>
                </a:cubicBezTo>
                <a:cubicBezTo>
                  <a:pt x="123344" y="557125"/>
                  <a:pt x="124729" y="563361"/>
                  <a:pt x="120572" y="566826"/>
                </a:cubicBezTo>
                <a:cubicBezTo>
                  <a:pt x="117800" y="568905"/>
                  <a:pt x="114335" y="569598"/>
                  <a:pt x="110871" y="569598"/>
                </a:cubicBezTo>
                <a:cubicBezTo>
                  <a:pt x="82460" y="570291"/>
                  <a:pt x="54742" y="571677"/>
                  <a:pt x="26332" y="572370"/>
                </a:cubicBezTo>
                <a:cubicBezTo>
                  <a:pt x="18709" y="572370"/>
                  <a:pt x="10394" y="573063"/>
                  <a:pt x="5544" y="578606"/>
                </a:cubicBezTo>
                <a:cubicBezTo>
                  <a:pt x="0" y="584843"/>
                  <a:pt x="0" y="593851"/>
                  <a:pt x="0" y="601473"/>
                </a:cubicBezTo>
                <a:cubicBezTo>
                  <a:pt x="2079" y="647207"/>
                  <a:pt x="11087" y="692941"/>
                  <a:pt x="27718" y="735211"/>
                </a:cubicBezTo>
              </a:path>
            </a:pathLst>
          </a:custGeom>
          <a:solidFill>
            <a:schemeClr val="accent2"/>
          </a:solidFill>
          <a:ln w="69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64515" name="文本占位符 64514"/>
          <p:cNvSpPr>
            <a:spLocks noGrp="1" noRot="1"/>
          </p:cNvSpPr>
          <p:nvPr/>
        </p:nvSpPr>
        <p:spPr>
          <a:xfrm>
            <a:off x="1530350" y="1786890"/>
            <a:ext cx="8884920" cy="426783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4060"/>
              </a:lnSpc>
              <a:buNone/>
            </a:pPr>
            <a:r>
              <a:rPr lang="zh-CN" altLang="en-US" sz="2400" b="1"/>
              <a:t>何乃太</a:t>
            </a:r>
            <a:r>
              <a:rPr lang="zh-CN" altLang="en-US" sz="2400" b="1">
                <a:solidFill>
                  <a:srgbClr val="FF0000"/>
                </a:solidFill>
              </a:rPr>
              <a:t>区区</a:t>
            </a:r>
            <a:r>
              <a:rPr lang="en-US" altLang="zh-CN" sz="2400" b="1"/>
              <a:t>/</a:t>
            </a:r>
            <a:r>
              <a:rPr lang="zh-CN" altLang="en-US" sz="2400" b="1"/>
              <a:t>感君</a:t>
            </a:r>
            <a:r>
              <a:rPr lang="zh-CN" altLang="en-US" sz="2400" b="1">
                <a:solidFill>
                  <a:srgbClr val="FF0000"/>
                </a:solidFill>
              </a:rPr>
              <a:t>区区</a:t>
            </a:r>
            <a:r>
              <a:rPr lang="zh-CN" altLang="en-US" sz="2400" b="1"/>
              <a:t>怀  （</a:t>
            </a:r>
            <a:r>
              <a:rPr lang="zh-CN" altLang="en-US" sz="2400" b="1">
                <a:solidFill>
                  <a:srgbClr val="0000FF"/>
                </a:solidFill>
              </a:rPr>
              <a:t>古：愚拙、凡庸</a:t>
            </a:r>
            <a:r>
              <a:rPr lang="en-US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真情挚意。今：数量少，人或物不重要</a:t>
            </a:r>
            <a:r>
              <a:rPr lang="zh-CN" altLang="en-US" sz="2400" b="1"/>
              <a:t>）</a:t>
            </a:r>
          </a:p>
          <a:p>
            <a:pPr marL="0" indent="0" fontAlgn="auto">
              <a:lnSpc>
                <a:spcPts val="4060"/>
              </a:lnSpc>
              <a:buNone/>
            </a:pPr>
            <a:r>
              <a:rPr lang="zh-CN" altLang="en-US" sz="2400" b="1"/>
              <a:t>好自相</a:t>
            </a:r>
            <a:r>
              <a:rPr lang="zh-CN" altLang="en-US" sz="2400" b="1">
                <a:solidFill>
                  <a:srgbClr val="FF0000"/>
                </a:solidFill>
              </a:rPr>
              <a:t>扶将   </a:t>
            </a:r>
            <a:r>
              <a:rPr lang="zh-CN" altLang="en-US" sz="2400" b="1"/>
              <a:t>（</a:t>
            </a:r>
            <a:r>
              <a:rPr lang="zh-CN" altLang="en-US" sz="2400" b="1">
                <a:solidFill>
                  <a:srgbClr val="0000FF"/>
                </a:solidFill>
              </a:rPr>
              <a:t>古：服侍。 今：搀扶</a:t>
            </a:r>
            <a:r>
              <a:rPr lang="zh-CN" altLang="en-US" sz="2400" b="1"/>
              <a:t>）</a:t>
            </a:r>
          </a:p>
          <a:p>
            <a:pPr marL="0" indent="0" fontAlgn="auto">
              <a:lnSpc>
                <a:spcPts val="406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处分</a:t>
            </a:r>
            <a:r>
              <a:rPr lang="zh-CN" altLang="en-US" sz="2400" b="1"/>
              <a:t>适兄意   （</a:t>
            </a:r>
            <a:r>
              <a:rPr lang="zh-CN" altLang="en-US" sz="2400" b="1">
                <a:solidFill>
                  <a:srgbClr val="0000FF"/>
                </a:solidFill>
              </a:rPr>
              <a:t>古：处理、安排。 今：对犯罪或犯错误的人按情节轻重做出处罚决定</a:t>
            </a:r>
            <a:r>
              <a:rPr lang="zh-CN" altLang="en-US" sz="2400" b="1"/>
              <a:t>）</a:t>
            </a:r>
          </a:p>
          <a:p>
            <a:pPr marL="0" indent="0" fontAlgn="auto">
              <a:lnSpc>
                <a:spcPts val="406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千万</a:t>
            </a:r>
            <a:r>
              <a:rPr lang="zh-CN" altLang="en-US" sz="2400" b="1"/>
              <a:t>不复全   （</a:t>
            </a:r>
            <a:r>
              <a:rPr lang="zh-CN" altLang="en-US" sz="2400" b="1">
                <a:solidFill>
                  <a:srgbClr val="0000FF"/>
                </a:solidFill>
              </a:rPr>
              <a:t>古：无论如何。  今：表恳切叮咛，务必</a:t>
            </a:r>
            <a:r>
              <a:rPr lang="zh-CN" altLang="en-US" sz="2400" b="1"/>
              <a:t>）</a:t>
            </a:r>
          </a:p>
          <a:p>
            <a:pPr marL="0" indent="0" fontAlgn="auto">
              <a:lnSpc>
                <a:spcPts val="406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零</a:t>
            </a:r>
            <a:r>
              <a:rPr lang="zh-CN" altLang="en-US" sz="2400" b="1"/>
              <a:t>泪应声落   （</a:t>
            </a:r>
            <a:r>
              <a:rPr lang="zh-CN" altLang="en-US" sz="2400" b="1">
                <a:solidFill>
                  <a:srgbClr val="0000FF"/>
                </a:solidFill>
              </a:rPr>
              <a:t>古：下雨。 今：零碎、零数</a:t>
            </a:r>
            <a:r>
              <a:rPr lang="zh-CN" altLang="en-US" sz="2400" b="1"/>
              <a:t>）</a:t>
            </a:r>
          </a:p>
        </p:txBody>
      </p:sp>
    </p:spTree>
    <p:custDataLst>
      <p:tags r:id="rId1"/>
    </p:custData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4515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任意多边形: 形状 89"/>
          <p:cNvSpPr/>
          <p:nvPr>
            <p:custDataLst>
              <p:tags r:id="rId2"/>
            </p:custDataLst>
          </p:nvPr>
        </p:nvSpPr>
        <p:spPr>
          <a:xfrm>
            <a:off x="2070100" y="1640205"/>
            <a:ext cx="9101455" cy="5114925"/>
          </a:xfrm>
          <a:custGeom>
            <a:avLst/>
            <a:gdLst>
              <a:gd name="connsiteX0" fmla="*/ 8838074 w 9101599"/>
              <a:gd name="connsiteY0" fmla="*/ 0 h 4499877"/>
              <a:gd name="connsiteX1" fmla="*/ 9101599 w 9101599"/>
              <a:gd name="connsiteY1" fmla="*/ 0 h 4499877"/>
              <a:gd name="connsiteX2" fmla="*/ 9101599 w 9101599"/>
              <a:gd name="connsiteY2" fmla="*/ 4499877 h 4499877"/>
              <a:gd name="connsiteX3" fmla="*/ 0 w 9101599"/>
              <a:gd name="connsiteY3" fmla="*/ 4499877 h 4499877"/>
              <a:gd name="connsiteX4" fmla="*/ 0 w 9101599"/>
              <a:gd name="connsiteY4" fmla="*/ 4281627 h 4499877"/>
              <a:gd name="connsiteX5" fmla="*/ 8838074 w 9101599"/>
              <a:gd name="connsiteY5" fmla="*/ 4281627 h 449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1599" h="4499877">
                <a:moveTo>
                  <a:pt x="8838074" y="0"/>
                </a:moveTo>
                <a:lnTo>
                  <a:pt x="9101599" y="0"/>
                </a:lnTo>
                <a:lnTo>
                  <a:pt x="9101599" y="4499877"/>
                </a:lnTo>
                <a:lnTo>
                  <a:pt x="0" y="4499877"/>
                </a:lnTo>
                <a:lnTo>
                  <a:pt x="0" y="4281627"/>
                </a:lnTo>
                <a:lnTo>
                  <a:pt x="8838074" y="428162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91" name="矩形 90"/>
          <p:cNvSpPr/>
          <p:nvPr>
            <p:custDataLst>
              <p:tags r:id="rId3"/>
            </p:custDataLst>
          </p:nvPr>
        </p:nvSpPr>
        <p:spPr>
          <a:xfrm>
            <a:off x="1275080" y="563245"/>
            <a:ext cx="9662795" cy="5792470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649095" y="654685"/>
            <a:ext cx="3718560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古今异义</a:t>
            </a:r>
          </a:p>
        </p:txBody>
      </p:sp>
      <p:grpSp>
        <p:nvGrpSpPr>
          <p:cNvPr id="89" name="组合 88"/>
          <p:cNvGrpSpPr/>
          <p:nvPr>
            <p:custDataLst>
              <p:tags r:id="rId5"/>
            </p:custDataLst>
          </p:nvPr>
        </p:nvGrpSpPr>
        <p:grpSpPr>
          <a:xfrm>
            <a:off x="8729418" y="1983794"/>
            <a:ext cx="1596000" cy="834000"/>
            <a:chOff x="1019198" y="41511"/>
            <a:chExt cx="1596000" cy="834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1019198" y="415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8" name="椭圆 17"/>
              <p:cNvSpPr/>
              <p:nvPr>
                <p:custDataLst>
                  <p:tags r:id="rId69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>
                <p:custDataLst>
                  <p:tags r:id="rId70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0" name="椭圆 19"/>
              <p:cNvSpPr/>
              <p:nvPr>
                <p:custDataLst>
                  <p:tags r:id="rId71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1" name="椭圆 20"/>
              <p:cNvSpPr/>
              <p:nvPr>
                <p:custDataLst>
                  <p:tags r:id="rId72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>
                <p:custDataLst>
                  <p:tags r:id="rId73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3" name="椭圆 22"/>
              <p:cNvSpPr/>
              <p:nvPr>
                <p:custDataLst>
                  <p:tags r:id="rId74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4" name="椭圆 23"/>
              <p:cNvSpPr/>
              <p:nvPr>
                <p:custDataLst>
                  <p:tags r:id="rId75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>
                <p:custDataLst>
                  <p:tags r:id="rId76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6" name="椭圆 25"/>
              <p:cNvSpPr/>
              <p:nvPr>
                <p:custDataLst>
                  <p:tags r:id="rId77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7" name="椭圆 26"/>
              <p:cNvSpPr/>
              <p:nvPr>
                <p:custDataLst>
                  <p:tags r:id="rId78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>
                <p:custDataLst>
                  <p:tags r:id="rId79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019198" y="1939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30" name="椭圆 29"/>
              <p:cNvSpPr/>
              <p:nvPr>
                <p:custDataLst>
                  <p:tags r:id="rId58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>
                <p:custDataLst>
                  <p:tags r:id="rId59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2" name="椭圆 31"/>
              <p:cNvSpPr/>
              <p:nvPr>
                <p:custDataLst>
                  <p:tags r:id="rId60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3" name="椭圆 32"/>
              <p:cNvSpPr/>
              <p:nvPr>
                <p:custDataLst>
                  <p:tags r:id="rId61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>
                <p:custDataLst>
                  <p:tags r:id="rId62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5" name="椭圆 34"/>
              <p:cNvSpPr/>
              <p:nvPr>
                <p:custDataLst>
                  <p:tags r:id="rId63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6" name="椭圆 35"/>
              <p:cNvSpPr/>
              <p:nvPr>
                <p:custDataLst>
                  <p:tags r:id="rId64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7" name="椭圆 36"/>
              <p:cNvSpPr/>
              <p:nvPr>
                <p:custDataLst>
                  <p:tags r:id="rId65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8" name="椭圆 37"/>
              <p:cNvSpPr/>
              <p:nvPr>
                <p:custDataLst>
                  <p:tags r:id="rId66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9" name="椭圆 38"/>
              <p:cNvSpPr/>
              <p:nvPr>
                <p:custDataLst>
                  <p:tags r:id="rId67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0" name="椭圆 39"/>
              <p:cNvSpPr/>
              <p:nvPr>
                <p:custDataLst>
                  <p:tags r:id="rId68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019198" y="3463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42" name="椭圆 41"/>
              <p:cNvSpPr/>
              <p:nvPr>
                <p:custDataLst>
                  <p:tags r:id="rId47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3" name="椭圆 42"/>
              <p:cNvSpPr/>
              <p:nvPr>
                <p:custDataLst>
                  <p:tags r:id="rId48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4" name="椭圆 43"/>
              <p:cNvSpPr/>
              <p:nvPr>
                <p:custDataLst>
                  <p:tags r:id="rId49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5" name="椭圆 44"/>
              <p:cNvSpPr/>
              <p:nvPr>
                <p:custDataLst>
                  <p:tags r:id="rId50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6" name="椭圆 45"/>
              <p:cNvSpPr/>
              <p:nvPr>
                <p:custDataLst>
                  <p:tags r:id="rId51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7" name="椭圆 46"/>
              <p:cNvSpPr/>
              <p:nvPr>
                <p:custDataLst>
                  <p:tags r:id="rId52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8" name="椭圆 47"/>
              <p:cNvSpPr/>
              <p:nvPr>
                <p:custDataLst>
                  <p:tags r:id="rId53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9" name="椭圆 48"/>
              <p:cNvSpPr/>
              <p:nvPr>
                <p:custDataLst>
                  <p:tags r:id="rId54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0" name="椭圆 49"/>
              <p:cNvSpPr/>
              <p:nvPr>
                <p:custDataLst>
                  <p:tags r:id="rId55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1" name="椭圆 50"/>
              <p:cNvSpPr/>
              <p:nvPr>
                <p:custDataLst>
                  <p:tags r:id="rId56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2" name="椭圆 51"/>
              <p:cNvSpPr/>
              <p:nvPr>
                <p:custDataLst>
                  <p:tags r:id="rId57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019198" y="4987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54" name="椭圆 53"/>
              <p:cNvSpPr/>
              <p:nvPr>
                <p:custDataLst>
                  <p:tags r:id="rId36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5" name="椭圆 54"/>
              <p:cNvSpPr/>
              <p:nvPr>
                <p:custDataLst>
                  <p:tags r:id="rId37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6" name="椭圆 55"/>
              <p:cNvSpPr/>
              <p:nvPr>
                <p:custDataLst>
                  <p:tags r:id="rId38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7" name="椭圆 56"/>
              <p:cNvSpPr/>
              <p:nvPr>
                <p:custDataLst>
                  <p:tags r:id="rId39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8" name="椭圆 57"/>
              <p:cNvSpPr/>
              <p:nvPr>
                <p:custDataLst>
                  <p:tags r:id="rId40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9" name="椭圆 58"/>
              <p:cNvSpPr/>
              <p:nvPr>
                <p:custDataLst>
                  <p:tags r:id="rId41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0" name="椭圆 59"/>
              <p:cNvSpPr/>
              <p:nvPr>
                <p:custDataLst>
                  <p:tags r:id="rId42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1" name="椭圆 60"/>
              <p:cNvSpPr/>
              <p:nvPr>
                <p:custDataLst>
                  <p:tags r:id="rId43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2" name="椭圆 61"/>
              <p:cNvSpPr/>
              <p:nvPr>
                <p:custDataLst>
                  <p:tags r:id="rId44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3" name="椭圆 62"/>
              <p:cNvSpPr/>
              <p:nvPr>
                <p:custDataLst>
                  <p:tags r:id="rId45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4" name="椭圆 63"/>
              <p:cNvSpPr/>
              <p:nvPr>
                <p:custDataLst>
                  <p:tags r:id="rId46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019198" y="6511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66" name="椭圆 65"/>
              <p:cNvSpPr/>
              <p:nvPr>
                <p:custDataLst>
                  <p:tags r:id="rId25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7" name="椭圆 66"/>
              <p:cNvSpPr/>
              <p:nvPr>
                <p:custDataLst>
                  <p:tags r:id="rId26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8" name="椭圆 67"/>
              <p:cNvSpPr/>
              <p:nvPr>
                <p:custDataLst>
                  <p:tags r:id="rId27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69" name="椭圆 68"/>
              <p:cNvSpPr/>
              <p:nvPr>
                <p:custDataLst>
                  <p:tags r:id="rId28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0" name="椭圆 69"/>
              <p:cNvSpPr/>
              <p:nvPr>
                <p:custDataLst>
                  <p:tags r:id="rId29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1" name="椭圆 70"/>
              <p:cNvSpPr/>
              <p:nvPr>
                <p:custDataLst>
                  <p:tags r:id="rId30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2" name="椭圆 71"/>
              <p:cNvSpPr/>
              <p:nvPr>
                <p:custDataLst>
                  <p:tags r:id="rId31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3" name="椭圆 72"/>
              <p:cNvSpPr/>
              <p:nvPr>
                <p:custDataLst>
                  <p:tags r:id="rId32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4" name="椭圆 73"/>
              <p:cNvSpPr/>
              <p:nvPr>
                <p:custDataLst>
                  <p:tags r:id="rId33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5" name="椭圆 74"/>
              <p:cNvSpPr/>
              <p:nvPr>
                <p:custDataLst>
                  <p:tags r:id="rId34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6" name="椭圆 75"/>
              <p:cNvSpPr/>
              <p:nvPr>
                <p:custDataLst>
                  <p:tags r:id="rId35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019198" y="803511"/>
              <a:ext cx="1596000" cy="72000"/>
              <a:chOff x="2266951" y="628651"/>
              <a:chExt cx="1596000" cy="72000"/>
            </a:xfrm>
            <a:solidFill>
              <a:schemeClr val="bg1">
                <a:lumMod val="95000"/>
              </a:schemeClr>
            </a:solidFill>
          </p:grpSpPr>
          <p:sp>
            <p:nvSpPr>
              <p:cNvPr id="78" name="椭圆 77"/>
              <p:cNvSpPr/>
              <p:nvPr>
                <p:custDataLst>
                  <p:tags r:id="rId14"/>
                </p:custDataLst>
              </p:nvPr>
            </p:nvSpPr>
            <p:spPr>
              <a:xfrm>
                <a:off x="2266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79" name="椭圆 78"/>
              <p:cNvSpPr/>
              <p:nvPr>
                <p:custDataLst>
                  <p:tags r:id="rId15"/>
                </p:custDataLst>
              </p:nvPr>
            </p:nvSpPr>
            <p:spPr>
              <a:xfrm>
                <a:off x="2419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0" name="椭圆 79"/>
              <p:cNvSpPr/>
              <p:nvPr>
                <p:custDataLst>
                  <p:tags r:id="rId16"/>
                </p:custDataLst>
              </p:nvPr>
            </p:nvSpPr>
            <p:spPr>
              <a:xfrm>
                <a:off x="2571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1" name="椭圆 80"/>
              <p:cNvSpPr/>
              <p:nvPr>
                <p:custDataLst>
                  <p:tags r:id="rId17"/>
                </p:custDataLst>
              </p:nvPr>
            </p:nvSpPr>
            <p:spPr>
              <a:xfrm>
                <a:off x="2724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2" name="椭圆 81"/>
              <p:cNvSpPr/>
              <p:nvPr>
                <p:custDataLst>
                  <p:tags r:id="rId18"/>
                </p:custDataLst>
              </p:nvPr>
            </p:nvSpPr>
            <p:spPr>
              <a:xfrm>
                <a:off x="2876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3" name="椭圆 82"/>
              <p:cNvSpPr/>
              <p:nvPr>
                <p:custDataLst>
                  <p:tags r:id="rId19"/>
                </p:custDataLst>
              </p:nvPr>
            </p:nvSpPr>
            <p:spPr>
              <a:xfrm>
                <a:off x="3028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4" name="椭圆 83"/>
              <p:cNvSpPr/>
              <p:nvPr>
                <p:custDataLst>
                  <p:tags r:id="rId20"/>
                </p:custDataLst>
              </p:nvPr>
            </p:nvSpPr>
            <p:spPr>
              <a:xfrm>
                <a:off x="31813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5" name="椭圆 84"/>
              <p:cNvSpPr/>
              <p:nvPr>
                <p:custDataLst>
                  <p:tags r:id="rId21"/>
                </p:custDataLst>
              </p:nvPr>
            </p:nvSpPr>
            <p:spPr>
              <a:xfrm>
                <a:off x="33337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6" name="椭圆 85"/>
              <p:cNvSpPr/>
              <p:nvPr>
                <p:custDataLst>
                  <p:tags r:id="rId22"/>
                </p:custDataLst>
              </p:nvPr>
            </p:nvSpPr>
            <p:spPr>
              <a:xfrm>
                <a:off x="34861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7" name="椭圆 86"/>
              <p:cNvSpPr/>
              <p:nvPr>
                <p:custDataLst>
                  <p:tags r:id="rId23"/>
                </p:custDataLst>
              </p:nvPr>
            </p:nvSpPr>
            <p:spPr>
              <a:xfrm>
                <a:off x="36385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88" name="椭圆 87"/>
              <p:cNvSpPr/>
              <p:nvPr>
                <p:custDataLst>
                  <p:tags r:id="rId24"/>
                </p:custDataLst>
              </p:nvPr>
            </p:nvSpPr>
            <p:spPr>
              <a:xfrm>
                <a:off x="3790951" y="62865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0" name="任意多边形: 形状 9"/>
          <p:cNvSpPr/>
          <p:nvPr>
            <p:custDataLst>
              <p:tags r:id="rId6"/>
            </p:custDataLst>
          </p:nvPr>
        </p:nvSpPr>
        <p:spPr>
          <a:xfrm>
            <a:off x="11009062" y="563025"/>
            <a:ext cx="324912" cy="301247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912" h="301247">
                <a:moveTo>
                  <a:pt x="0" y="1919"/>
                </a:moveTo>
                <a:lnTo>
                  <a:pt x="118324" y="301247"/>
                </a:lnTo>
                <a:lnTo>
                  <a:pt x="324912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3" name="任意多边形: 形状 21"/>
          <p:cNvSpPr/>
          <p:nvPr>
            <p:custDataLst>
              <p:tags r:id="rId7"/>
            </p:custDataLst>
          </p:nvPr>
        </p:nvSpPr>
        <p:spPr>
          <a:xfrm>
            <a:off x="11698605" y="6256655"/>
            <a:ext cx="618490" cy="572135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4" name="任意多边形: 形状 21"/>
          <p:cNvSpPr/>
          <p:nvPr>
            <p:custDataLst>
              <p:tags r:id="rId8"/>
            </p:custDataLst>
          </p:nvPr>
        </p:nvSpPr>
        <p:spPr>
          <a:xfrm rot="17160000">
            <a:off x="670560" y="443230"/>
            <a:ext cx="558165" cy="516255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5" name="任意多边形: 形状 9"/>
          <p:cNvSpPr/>
          <p:nvPr>
            <p:custDataLst>
              <p:tags r:id="rId9"/>
            </p:custDataLst>
          </p:nvPr>
        </p:nvSpPr>
        <p:spPr>
          <a:xfrm>
            <a:off x="950027" y="978315"/>
            <a:ext cx="324912" cy="301247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912" h="301247">
                <a:moveTo>
                  <a:pt x="0" y="1919"/>
                </a:moveTo>
                <a:lnTo>
                  <a:pt x="118324" y="301247"/>
                </a:lnTo>
                <a:lnTo>
                  <a:pt x="324912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7" name="任意多边形: 形状 21"/>
          <p:cNvSpPr/>
          <p:nvPr>
            <p:custDataLst>
              <p:tags r:id="rId10"/>
            </p:custDataLst>
          </p:nvPr>
        </p:nvSpPr>
        <p:spPr>
          <a:xfrm rot="16200000">
            <a:off x="11755466" y="325466"/>
            <a:ext cx="929005" cy="632404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3" h="996">
                <a:moveTo>
                  <a:pt x="1463" y="0"/>
                </a:moveTo>
                <a:lnTo>
                  <a:pt x="1463" y="996"/>
                </a:lnTo>
                <a:lnTo>
                  <a:pt x="390" y="996"/>
                </a:lnTo>
                <a:lnTo>
                  <a:pt x="0" y="7"/>
                </a:lnTo>
                <a:lnTo>
                  <a:pt x="146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/>
          </a:p>
        </p:txBody>
      </p:sp>
      <p:sp>
        <p:nvSpPr>
          <p:cNvPr id="8" name="任意多边形: 形状 21"/>
          <p:cNvSpPr/>
          <p:nvPr>
            <p:custDataLst>
              <p:tags r:id="rId11"/>
            </p:custDataLst>
          </p:nvPr>
        </p:nvSpPr>
        <p:spPr>
          <a:xfrm>
            <a:off x="11820212" y="1602334"/>
            <a:ext cx="373773" cy="346086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9" name="任意多边形: 形状 9"/>
          <p:cNvSpPr/>
          <p:nvPr>
            <p:custDataLst>
              <p:tags r:id="rId12"/>
            </p:custDataLst>
          </p:nvPr>
        </p:nvSpPr>
        <p:spPr>
          <a:xfrm rot="8880000">
            <a:off x="11195606" y="6457355"/>
            <a:ext cx="583548" cy="697665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" h="1099">
                <a:moveTo>
                  <a:pt x="291" y="0"/>
                </a:moveTo>
                <a:lnTo>
                  <a:pt x="919" y="392"/>
                </a:lnTo>
                <a:lnTo>
                  <a:pt x="434" y="1099"/>
                </a:lnTo>
                <a:lnTo>
                  <a:pt x="0" y="2"/>
                </a:lnTo>
                <a:lnTo>
                  <a:pt x="291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/>
          </a:p>
        </p:txBody>
      </p:sp>
      <p:sp>
        <p:nvSpPr>
          <p:cNvPr id="16" name="任意多边形: 形状 13"/>
          <p:cNvSpPr/>
          <p:nvPr>
            <p:custDataLst>
              <p:tags r:id="rId13"/>
            </p:custDataLst>
          </p:nvPr>
        </p:nvSpPr>
        <p:spPr>
          <a:xfrm rot="3180000">
            <a:off x="733425" y="6069330"/>
            <a:ext cx="1502410" cy="1894840"/>
          </a:xfrm>
          <a:custGeom>
            <a:avLst/>
            <a:gdLst>
              <a:gd name="connsiteX0" fmla="*/ 583457 w 583456"/>
              <a:gd name="connsiteY0" fmla="*/ 0 h 735210"/>
              <a:gd name="connsiteX1" fmla="*/ 464271 w 583456"/>
              <a:gd name="connsiteY1" fmla="*/ 22174 h 735210"/>
              <a:gd name="connsiteX2" fmla="*/ 448333 w 583456"/>
              <a:gd name="connsiteY2" fmla="*/ 29104 h 735210"/>
              <a:gd name="connsiteX3" fmla="*/ 443483 w 583456"/>
              <a:gd name="connsiteY3" fmla="*/ 47813 h 735210"/>
              <a:gd name="connsiteX4" fmla="*/ 440018 w 583456"/>
              <a:gd name="connsiteY4" fmla="*/ 178779 h 735210"/>
              <a:gd name="connsiteX5" fmla="*/ 437939 w 583456"/>
              <a:gd name="connsiteY5" fmla="*/ 190559 h 735210"/>
              <a:gd name="connsiteX6" fmla="*/ 417151 w 583456"/>
              <a:gd name="connsiteY6" fmla="*/ 201646 h 735210"/>
              <a:gd name="connsiteX7" fmla="*/ 294500 w 583456"/>
              <a:gd name="connsiteY7" fmla="*/ 225899 h 735210"/>
              <a:gd name="connsiteX8" fmla="*/ 284106 w 583456"/>
              <a:gd name="connsiteY8" fmla="*/ 230057 h 735210"/>
              <a:gd name="connsiteX9" fmla="*/ 279948 w 583456"/>
              <a:gd name="connsiteY9" fmla="*/ 246687 h 735210"/>
              <a:gd name="connsiteX10" fmla="*/ 283413 w 583456"/>
              <a:gd name="connsiteY10" fmla="*/ 359637 h 735210"/>
              <a:gd name="connsiteX11" fmla="*/ 280641 w 583456"/>
              <a:gd name="connsiteY11" fmla="*/ 373495 h 735210"/>
              <a:gd name="connsiteX12" fmla="*/ 266783 w 583456"/>
              <a:gd name="connsiteY12" fmla="*/ 379732 h 735210"/>
              <a:gd name="connsiteX13" fmla="*/ 156605 w 583456"/>
              <a:gd name="connsiteY13" fmla="*/ 385968 h 735210"/>
              <a:gd name="connsiteX14" fmla="*/ 135124 w 583456"/>
              <a:gd name="connsiteY14" fmla="*/ 395670 h 735210"/>
              <a:gd name="connsiteX15" fmla="*/ 126115 w 583456"/>
              <a:gd name="connsiteY15" fmla="*/ 415072 h 735210"/>
              <a:gd name="connsiteX16" fmla="*/ 122651 w 583456"/>
              <a:gd name="connsiteY16" fmla="*/ 552274 h 735210"/>
              <a:gd name="connsiteX17" fmla="*/ 120572 w 583456"/>
              <a:gd name="connsiteY17" fmla="*/ 566826 h 735210"/>
              <a:gd name="connsiteX18" fmla="*/ 110871 w 583456"/>
              <a:gd name="connsiteY18" fmla="*/ 569598 h 735210"/>
              <a:gd name="connsiteX19" fmla="*/ 26332 w 583456"/>
              <a:gd name="connsiteY19" fmla="*/ 572370 h 735210"/>
              <a:gd name="connsiteX20" fmla="*/ 5544 w 583456"/>
              <a:gd name="connsiteY20" fmla="*/ 578606 h 735210"/>
              <a:gd name="connsiteX21" fmla="*/ 0 w 583456"/>
              <a:gd name="connsiteY21" fmla="*/ 601473 h 735210"/>
              <a:gd name="connsiteX22" fmla="*/ 27718 w 583456"/>
              <a:gd name="connsiteY22" fmla="*/ 735211 h 735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3456" h="735210">
                <a:moveTo>
                  <a:pt x="583457" y="0"/>
                </a:moveTo>
                <a:cubicBezTo>
                  <a:pt x="543266" y="6236"/>
                  <a:pt x="503769" y="13859"/>
                  <a:pt x="464271" y="22174"/>
                </a:cubicBezTo>
                <a:cubicBezTo>
                  <a:pt x="458727" y="23560"/>
                  <a:pt x="452491" y="24946"/>
                  <a:pt x="448333" y="29104"/>
                </a:cubicBezTo>
                <a:cubicBezTo>
                  <a:pt x="444176" y="33954"/>
                  <a:pt x="443483" y="41576"/>
                  <a:pt x="443483" y="47813"/>
                </a:cubicBezTo>
                <a:cubicBezTo>
                  <a:pt x="442097" y="91468"/>
                  <a:pt x="440711" y="135124"/>
                  <a:pt x="440018" y="178779"/>
                </a:cubicBezTo>
                <a:cubicBezTo>
                  <a:pt x="440018" y="182937"/>
                  <a:pt x="440018" y="187094"/>
                  <a:pt x="437939" y="190559"/>
                </a:cubicBezTo>
                <a:cubicBezTo>
                  <a:pt x="434474" y="197488"/>
                  <a:pt x="425466" y="200260"/>
                  <a:pt x="417151" y="201646"/>
                </a:cubicBezTo>
                <a:cubicBezTo>
                  <a:pt x="376267" y="209961"/>
                  <a:pt x="335384" y="218276"/>
                  <a:pt x="294500" y="225899"/>
                </a:cubicBezTo>
                <a:cubicBezTo>
                  <a:pt x="291035" y="226592"/>
                  <a:pt x="286878" y="227285"/>
                  <a:pt x="284106" y="230057"/>
                </a:cubicBezTo>
                <a:cubicBezTo>
                  <a:pt x="279948" y="234214"/>
                  <a:pt x="279948" y="240451"/>
                  <a:pt x="279948" y="246687"/>
                </a:cubicBezTo>
                <a:cubicBezTo>
                  <a:pt x="281334" y="284106"/>
                  <a:pt x="282027" y="322218"/>
                  <a:pt x="283413" y="359637"/>
                </a:cubicBezTo>
                <a:cubicBezTo>
                  <a:pt x="283413" y="364487"/>
                  <a:pt x="283413" y="370031"/>
                  <a:pt x="280641" y="373495"/>
                </a:cubicBezTo>
                <a:cubicBezTo>
                  <a:pt x="277177" y="377653"/>
                  <a:pt x="272326" y="379039"/>
                  <a:pt x="266783" y="379732"/>
                </a:cubicBezTo>
                <a:cubicBezTo>
                  <a:pt x="230057" y="384582"/>
                  <a:pt x="192638" y="379039"/>
                  <a:pt x="156605" y="385968"/>
                </a:cubicBezTo>
                <a:cubicBezTo>
                  <a:pt x="148982" y="387354"/>
                  <a:pt x="140667" y="390126"/>
                  <a:pt x="135124" y="395670"/>
                </a:cubicBezTo>
                <a:cubicBezTo>
                  <a:pt x="130273" y="400520"/>
                  <a:pt x="128194" y="408143"/>
                  <a:pt x="126115" y="415072"/>
                </a:cubicBezTo>
                <a:cubicBezTo>
                  <a:pt x="115028" y="459420"/>
                  <a:pt x="113642" y="507233"/>
                  <a:pt x="122651" y="552274"/>
                </a:cubicBezTo>
                <a:cubicBezTo>
                  <a:pt x="123344" y="557125"/>
                  <a:pt x="124729" y="563361"/>
                  <a:pt x="120572" y="566826"/>
                </a:cubicBezTo>
                <a:cubicBezTo>
                  <a:pt x="117800" y="568905"/>
                  <a:pt x="114335" y="569598"/>
                  <a:pt x="110871" y="569598"/>
                </a:cubicBezTo>
                <a:cubicBezTo>
                  <a:pt x="82460" y="570291"/>
                  <a:pt x="54742" y="571677"/>
                  <a:pt x="26332" y="572370"/>
                </a:cubicBezTo>
                <a:cubicBezTo>
                  <a:pt x="18709" y="572370"/>
                  <a:pt x="10394" y="573063"/>
                  <a:pt x="5544" y="578606"/>
                </a:cubicBezTo>
                <a:cubicBezTo>
                  <a:pt x="0" y="584843"/>
                  <a:pt x="0" y="593851"/>
                  <a:pt x="0" y="601473"/>
                </a:cubicBezTo>
                <a:cubicBezTo>
                  <a:pt x="2079" y="647207"/>
                  <a:pt x="11087" y="692941"/>
                  <a:pt x="27718" y="735211"/>
                </a:cubicBezTo>
              </a:path>
            </a:pathLst>
          </a:custGeom>
          <a:solidFill>
            <a:schemeClr val="accent2"/>
          </a:solidFill>
          <a:ln w="69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97283" name="文本占位符 97282"/>
          <p:cNvSpPr>
            <a:spLocks noGrp="1" noRot="1"/>
          </p:cNvSpPr>
          <p:nvPr/>
        </p:nvSpPr>
        <p:spPr>
          <a:xfrm>
            <a:off x="1545590" y="1772285"/>
            <a:ext cx="8707755" cy="368871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便利</a:t>
            </a:r>
            <a:r>
              <a:rPr lang="zh-CN" altLang="en-US" sz="2400" b="1"/>
              <a:t>此月内（古：就以</a:t>
            </a:r>
            <a:r>
              <a:rPr lang="zh-CN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  <a:r>
              <a:rPr lang="zh-CN" altLang="en-US" sz="2400" b="1"/>
              <a:t>为最吉利。 今：方便）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/>
              <a:t>叶叶相</a:t>
            </a:r>
            <a:r>
              <a:rPr lang="zh-CN" altLang="en-US" sz="2400" b="1">
                <a:solidFill>
                  <a:srgbClr val="FF0000"/>
                </a:solidFill>
              </a:rPr>
              <a:t>交通</a:t>
            </a:r>
            <a:r>
              <a:rPr lang="zh-CN" altLang="en-US" sz="2400" b="1"/>
              <a:t>（古：交错相通。 今：各种运输和邮电事业的总称）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/>
              <a:t>多</a:t>
            </a:r>
            <a:r>
              <a:rPr lang="zh-CN" altLang="en-US" sz="2400" b="1">
                <a:solidFill>
                  <a:srgbClr val="FF0000"/>
                </a:solidFill>
              </a:rPr>
              <a:t>谢</a:t>
            </a:r>
            <a:r>
              <a:rPr lang="zh-CN" altLang="en-US" sz="2400" b="1"/>
              <a:t>后世人（古：劝告。 今：道谢）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涕</a:t>
            </a:r>
            <a:r>
              <a:rPr lang="zh-CN" altLang="en-US" sz="2400" b="1"/>
              <a:t>落百余行（古：眼泪。 今：鼻涕）</a:t>
            </a:r>
          </a:p>
          <a:p>
            <a:endParaRPr lang="zh-CN" altLang="en-US" b="1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728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矩形 90"/>
          <p:cNvSpPr/>
          <p:nvPr>
            <p:custDataLst>
              <p:tags r:id="rId1"/>
            </p:custDataLst>
          </p:nvPr>
        </p:nvSpPr>
        <p:spPr>
          <a:xfrm>
            <a:off x="1275080" y="563245"/>
            <a:ext cx="9662795" cy="5792470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602" name="文本框 25601"/>
          <p:cNvSpPr txBox="1"/>
          <p:nvPr/>
        </p:nvSpPr>
        <p:spPr>
          <a:xfrm>
            <a:off x="2300685" y="1739776"/>
            <a:ext cx="4154202" cy="4418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en-US" altLang="zh-CN" sz="3035" b="1">
                <a:latin typeface="Arial" panose="020B0604020202020204" pitchFamily="34" charset="0"/>
                <a:ea typeface="黑体"/>
              </a:rPr>
              <a:t>1. 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孔雀</a:t>
            </a:r>
            <a:r>
              <a:rPr lang="zh-CN" altLang="en-US" sz="3035" b="1">
                <a:solidFill>
                  <a:srgbClr val="00CCFF"/>
                </a:solidFill>
                <a:latin typeface="Arial" panose="020B0604020202020204" pitchFamily="34" charset="0"/>
                <a:ea typeface="黑体"/>
              </a:rPr>
              <a:t>东南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飞</a:t>
            </a:r>
            <a:endParaRPr lang="en-US" altLang="zh-CN" sz="1960" b="1">
              <a:latin typeface="Arial" panose="020B0604020202020204" pitchFamily="34" charset="0"/>
              <a:ea typeface="黑体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zh-CN" sz="3215" b="1">
                <a:latin typeface="Arial" panose="020B0604020202020204" pitchFamily="34" charset="0"/>
                <a:ea typeface="黑体"/>
              </a:rPr>
              <a:t>2. </a:t>
            </a:r>
            <a:r>
              <a:rPr lang="zh-CN" altLang="en-US" sz="3215" b="1">
                <a:latin typeface="Arial" panose="020B0604020202020204" pitchFamily="34" charset="0"/>
                <a:ea typeface="黑体"/>
              </a:rPr>
              <a:t>何意致不</a:t>
            </a:r>
            <a:r>
              <a:rPr lang="zh-CN" altLang="en-US" sz="3215" b="1">
                <a:solidFill>
                  <a:srgbClr val="00CCFF"/>
                </a:solidFill>
                <a:latin typeface="Arial" panose="020B0604020202020204" pitchFamily="34" charset="0"/>
                <a:ea typeface="黑体"/>
              </a:rPr>
              <a:t>厚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zh-CN" sz="3215" b="1">
                <a:latin typeface="Arial" panose="020B0604020202020204" pitchFamily="34" charset="0"/>
                <a:ea typeface="黑体"/>
              </a:rPr>
              <a:t>3. </a:t>
            </a:r>
            <a:r>
              <a:rPr lang="zh-CN" altLang="en-US" sz="3215" b="1">
                <a:latin typeface="Arial" panose="020B0604020202020204" pitchFamily="34" charset="0"/>
                <a:ea typeface="黑体"/>
              </a:rPr>
              <a:t>留待作</a:t>
            </a:r>
            <a:r>
              <a:rPr lang="zh-CN" altLang="en-US" sz="3215" b="1">
                <a:solidFill>
                  <a:srgbClr val="00CCFF"/>
                </a:solidFill>
                <a:latin typeface="Arial" panose="020B0604020202020204" pitchFamily="34" charset="0"/>
                <a:ea typeface="黑体"/>
              </a:rPr>
              <a:t>遗施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zh-CN" sz="3035" b="1">
                <a:latin typeface="Arial" panose="020B0604020202020204" pitchFamily="34" charset="0"/>
                <a:ea typeface="黑体"/>
              </a:rPr>
              <a:t>4. 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窈窕</a:t>
            </a:r>
            <a:r>
              <a:rPr lang="zh-CN" altLang="en-US" sz="3035" b="1">
                <a:solidFill>
                  <a:srgbClr val="00CCFF"/>
                </a:solidFill>
                <a:latin typeface="Arial" panose="020B0604020202020204" pitchFamily="34" charset="0"/>
                <a:ea typeface="黑体"/>
              </a:rPr>
              <a:t>艳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城郭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zh-CN" sz="3035" b="1">
                <a:latin typeface="Arial" panose="020B0604020202020204" pitchFamily="34" charset="0"/>
                <a:ea typeface="黑体"/>
              </a:rPr>
              <a:t>5.</a:t>
            </a:r>
            <a:r>
              <a:rPr lang="en-US" altLang="zh-CN" sz="3035" b="1">
                <a:solidFill>
                  <a:schemeClr val="bg1"/>
                </a:solidFill>
                <a:latin typeface="Arial" panose="020B0604020202020204" pitchFamily="34" charset="0"/>
                <a:ea typeface="黑体"/>
              </a:rPr>
              <a:t> </a:t>
            </a:r>
            <a:r>
              <a:rPr lang="zh-CN" altLang="en-US" sz="303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仕宦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于台阁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zh-CN" sz="3035" b="1">
                <a:latin typeface="Arial" panose="020B0604020202020204" pitchFamily="34" charset="0"/>
                <a:ea typeface="黑体"/>
              </a:rPr>
              <a:t>6.</a:t>
            </a:r>
            <a:r>
              <a:rPr lang="en-US" altLang="zh-CN" sz="3035" b="1">
                <a:solidFill>
                  <a:schemeClr val="bg1"/>
                </a:solidFill>
                <a:latin typeface="Arial" panose="020B0604020202020204" pitchFamily="34" charset="0"/>
                <a:ea typeface="黑体"/>
              </a:rPr>
              <a:t> </a:t>
            </a:r>
            <a:r>
              <a:rPr lang="zh-CN" altLang="en-US" sz="303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手巾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掩口蹄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zh-CN" sz="3035" b="1">
                <a:latin typeface="Arial" panose="020B0604020202020204" pitchFamily="34" charset="0"/>
                <a:ea typeface="黑体"/>
              </a:rPr>
              <a:t>7.</a:t>
            </a:r>
            <a:r>
              <a:rPr lang="en-US" altLang="zh-CN" sz="3035" b="1">
                <a:solidFill>
                  <a:schemeClr val="bg1"/>
                </a:solidFill>
                <a:latin typeface="Arial" panose="020B0604020202020204" pitchFamily="34" charset="0"/>
                <a:ea typeface="黑体"/>
              </a:rPr>
              <a:t> </a:t>
            </a:r>
            <a:r>
              <a:rPr lang="zh-CN" altLang="en-US" sz="303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槌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床便大怒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6104406" y="2534277"/>
            <a:ext cx="5083973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5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形作动，满意</a:t>
            </a:r>
          </a:p>
        </p:txBody>
      </p:sp>
      <p:sp>
        <p:nvSpPr>
          <p:cNvPr id="25604" name="文本框 25603"/>
          <p:cNvSpPr txBox="1"/>
          <p:nvPr/>
        </p:nvSpPr>
        <p:spPr>
          <a:xfrm>
            <a:off x="6104806" y="4326409"/>
            <a:ext cx="5083973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名作动，任官职</a:t>
            </a:r>
          </a:p>
        </p:txBody>
      </p:sp>
      <p:sp>
        <p:nvSpPr>
          <p:cNvPr id="25605" name="文本框 25604"/>
          <p:cNvSpPr txBox="1"/>
          <p:nvPr/>
        </p:nvSpPr>
        <p:spPr>
          <a:xfrm>
            <a:off x="6104806" y="4934444"/>
            <a:ext cx="5083973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名作状，用手巾</a:t>
            </a:r>
          </a:p>
        </p:txBody>
      </p:sp>
      <p:sp>
        <p:nvSpPr>
          <p:cNvPr id="25606" name="文本框 25605"/>
          <p:cNvSpPr txBox="1"/>
          <p:nvPr/>
        </p:nvSpPr>
        <p:spPr>
          <a:xfrm>
            <a:off x="6104806" y="1917035"/>
            <a:ext cx="5083973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名作状，向东向南</a:t>
            </a:r>
          </a:p>
        </p:txBody>
      </p:sp>
      <p:sp>
        <p:nvSpPr>
          <p:cNvPr id="25607" name="文本框 25606"/>
          <p:cNvSpPr txBox="1"/>
          <p:nvPr/>
        </p:nvSpPr>
        <p:spPr>
          <a:xfrm>
            <a:off x="6104678" y="3165613"/>
            <a:ext cx="5083974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动作名，赠送的东西</a:t>
            </a:r>
          </a:p>
        </p:txBody>
      </p:sp>
      <p:sp>
        <p:nvSpPr>
          <p:cNvPr id="25608" name="文本框 25607"/>
          <p:cNvSpPr txBox="1"/>
          <p:nvPr/>
        </p:nvSpPr>
        <p:spPr>
          <a:xfrm>
            <a:off x="6104806" y="5542481"/>
            <a:ext cx="5083973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名作动，敲</a:t>
            </a:r>
          </a:p>
        </p:txBody>
      </p:sp>
      <p:sp>
        <p:nvSpPr>
          <p:cNvPr id="25610" name="文本框 25609"/>
          <p:cNvSpPr txBox="1"/>
          <p:nvPr/>
        </p:nvSpPr>
        <p:spPr>
          <a:xfrm>
            <a:off x="6104806" y="3701631"/>
            <a:ext cx="5083973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形作动，称艳</a:t>
            </a:r>
          </a:p>
        </p:txBody>
      </p:sp>
      <p:sp>
        <p:nvSpPr>
          <p:cNvPr id="90" name="任意多边形: 形状 89"/>
          <p:cNvSpPr/>
          <p:nvPr>
            <p:custDataLst>
              <p:tags r:id="rId2"/>
            </p:custDataLst>
          </p:nvPr>
        </p:nvSpPr>
        <p:spPr>
          <a:xfrm>
            <a:off x="2086610" y="1630045"/>
            <a:ext cx="9101455" cy="5114925"/>
          </a:xfrm>
          <a:custGeom>
            <a:avLst/>
            <a:gdLst>
              <a:gd name="connsiteX0" fmla="*/ 8838074 w 9101599"/>
              <a:gd name="connsiteY0" fmla="*/ 0 h 4499877"/>
              <a:gd name="connsiteX1" fmla="*/ 9101599 w 9101599"/>
              <a:gd name="connsiteY1" fmla="*/ 0 h 4499877"/>
              <a:gd name="connsiteX2" fmla="*/ 9101599 w 9101599"/>
              <a:gd name="connsiteY2" fmla="*/ 4499877 h 4499877"/>
              <a:gd name="connsiteX3" fmla="*/ 0 w 9101599"/>
              <a:gd name="connsiteY3" fmla="*/ 4499877 h 4499877"/>
              <a:gd name="connsiteX4" fmla="*/ 0 w 9101599"/>
              <a:gd name="connsiteY4" fmla="*/ 4281627 h 4499877"/>
              <a:gd name="connsiteX5" fmla="*/ 8838074 w 9101599"/>
              <a:gd name="connsiteY5" fmla="*/ 4281627 h 449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1599" h="4499877">
                <a:moveTo>
                  <a:pt x="8838074" y="0"/>
                </a:moveTo>
                <a:lnTo>
                  <a:pt x="9101599" y="0"/>
                </a:lnTo>
                <a:lnTo>
                  <a:pt x="9101599" y="4499877"/>
                </a:lnTo>
                <a:lnTo>
                  <a:pt x="0" y="4499877"/>
                </a:lnTo>
                <a:lnTo>
                  <a:pt x="0" y="4281627"/>
                </a:lnTo>
                <a:lnTo>
                  <a:pt x="8838074" y="428162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659890" y="842645"/>
            <a:ext cx="3718560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词类活用</a:t>
            </a:r>
          </a:p>
        </p:txBody>
      </p:sp>
      <p:sp>
        <p:nvSpPr>
          <p:cNvPr id="4" name="任意多边形: 形状 21"/>
          <p:cNvSpPr/>
          <p:nvPr>
            <p:custDataLst>
              <p:tags r:id="rId4"/>
            </p:custDataLst>
          </p:nvPr>
        </p:nvSpPr>
        <p:spPr>
          <a:xfrm rot="17160000">
            <a:off x="670560" y="443230"/>
            <a:ext cx="558165" cy="516255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5" name="任意多边形: 形状 9"/>
          <p:cNvSpPr/>
          <p:nvPr>
            <p:custDataLst>
              <p:tags r:id="rId5"/>
            </p:custDataLst>
          </p:nvPr>
        </p:nvSpPr>
        <p:spPr>
          <a:xfrm>
            <a:off x="950027" y="978315"/>
            <a:ext cx="324912" cy="301247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912" h="301247">
                <a:moveTo>
                  <a:pt x="0" y="1919"/>
                </a:moveTo>
                <a:lnTo>
                  <a:pt x="118324" y="301247"/>
                </a:lnTo>
                <a:lnTo>
                  <a:pt x="324912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16" name="任意多边形: 形状 13"/>
          <p:cNvSpPr/>
          <p:nvPr>
            <p:custDataLst>
              <p:tags r:id="rId6"/>
            </p:custDataLst>
          </p:nvPr>
        </p:nvSpPr>
        <p:spPr>
          <a:xfrm rot="3180000">
            <a:off x="733425" y="6069330"/>
            <a:ext cx="1502410" cy="1894840"/>
          </a:xfrm>
          <a:custGeom>
            <a:avLst/>
            <a:gdLst>
              <a:gd name="connsiteX0" fmla="*/ 583457 w 583456"/>
              <a:gd name="connsiteY0" fmla="*/ 0 h 735210"/>
              <a:gd name="connsiteX1" fmla="*/ 464271 w 583456"/>
              <a:gd name="connsiteY1" fmla="*/ 22174 h 735210"/>
              <a:gd name="connsiteX2" fmla="*/ 448333 w 583456"/>
              <a:gd name="connsiteY2" fmla="*/ 29104 h 735210"/>
              <a:gd name="connsiteX3" fmla="*/ 443483 w 583456"/>
              <a:gd name="connsiteY3" fmla="*/ 47813 h 735210"/>
              <a:gd name="connsiteX4" fmla="*/ 440018 w 583456"/>
              <a:gd name="connsiteY4" fmla="*/ 178779 h 735210"/>
              <a:gd name="connsiteX5" fmla="*/ 437939 w 583456"/>
              <a:gd name="connsiteY5" fmla="*/ 190559 h 735210"/>
              <a:gd name="connsiteX6" fmla="*/ 417151 w 583456"/>
              <a:gd name="connsiteY6" fmla="*/ 201646 h 735210"/>
              <a:gd name="connsiteX7" fmla="*/ 294500 w 583456"/>
              <a:gd name="connsiteY7" fmla="*/ 225899 h 735210"/>
              <a:gd name="connsiteX8" fmla="*/ 284106 w 583456"/>
              <a:gd name="connsiteY8" fmla="*/ 230057 h 735210"/>
              <a:gd name="connsiteX9" fmla="*/ 279948 w 583456"/>
              <a:gd name="connsiteY9" fmla="*/ 246687 h 735210"/>
              <a:gd name="connsiteX10" fmla="*/ 283413 w 583456"/>
              <a:gd name="connsiteY10" fmla="*/ 359637 h 735210"/>
              <a:gd name="connsiteX11" fmla="*/ 280641 w 583456"/>
              <a:gd name="connsiteY11" fmla="*/ 373495 h 735210"/>
              <a:gd name="connsiteX12" fmla="*/ 266783 w 583456"/>
              <a:gd name="connsiteY12" fmla="*/ 379732 h 735210"/>
              <a:gd name="connsiteX13" fmla="*/ 156605 w 583456"/>
              <a:gd name="connsiteY13" fmla="*/ 385968 h 735210"/>
              <a:gd name="connsiteX14" fmla="*/ 135124 w 583456"/>
              <a:gd name="connsiteY14" fmla="*/ 395670 h 735210"/>
              <a:gd name="connsiteX15" fmla="*/ 126115 w 583456"/>
              <a:gd name="connsiteY15" fmla="*/ 415072 h 735210"/>
              <a:gd name="connsiteX16" fmla="*/ 122651 w 583456"/>
              <a:gd name="connsiteY16" fmla="*/ 552274 h 735210"/>
              <a:gd name="connsiteX17" fmla="*/ 120572 w 583456"/>
              <a:gd name="connsiteY17" fmla="*/ 566826 h 735210"/>
              <a:gd name="connsiteX18" fmla="*/ 110871 w 583456"/>
              <a:gd name="connsiteY18" fmla="*/ 569598 h 735210"/>
              <a:gd name="connsiteX19" fmla="*/ 26332 w 583456"/>
              <a:gd name="connsiteY19" fmla="*/ 572370 h 735210"/>
              <a:gd name="connsiteX20" fmla="*/ 5544 w 583456"/>
              <a:gd name="connsiteY20" fmla="*/ 578606 h 735210"/>
              <a:gd name="connsiteX21" fmla="*/ 0 w 583456"/>
              <a:gd name="connsiteY21" fmla="*/ 601473 h 735210"/>
              <a:gd name="connsiteX22" fmla="*/ 27718 w 583456"/>
              <a:gd name="connsiteY22" fmla="*/ 735211 h 735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3456" h="735210">
                <a:moveTo>
                  <a:pt x="583457" y="0"/>
                </a:moveTo>
                <a:cubicBezTo>
                  <a:pt x="543266" y="6236"/>
                  <a:pt x="503769" y="13859"/>
                  <a:pt x="464271" y="22174"/>
                </a:cubicBezTo>
                <a:cubicBezTo>
                  <a:pt x="458727" y="23560"/>
                  <a:pt x="452491" y="24946"/>
                  <a:pt x="448333" y="29104"/>
                </a:cubicBezTo>
                <a:cubicBezTo>
                  <a:pt x="444176" y="33954"/>
                  <a:pt x="443483" y="41576"/>
                  <a:pt x="443483" y="47813"/>
                </a:cubicBezTo>
                <a:cubicBezTo>
                  <a:pt x="442097" y="91468"/>
                  <a:pt x="440711" y="135124"/>
                  <a:pt x="440018" y="178779"/>
                </a:cubicBezTo>
                <a:cubicBezTo>
                  <a:pt x="440018" y="182937"/>
                  <a:pt x="440018" y="187094"/>
                  <a:pt x="437939" y="190559"/>
                </a:cubicBezTo>
                <a:cubicBezTo>
                  <a:pt x="434474" y="197488"/>
                  <a:pt x="425466" y="200260"/>
                  <a:pt x="417151" y="201646"/>
                </a:cubicBezTo>
                <a:cubicBezTo>
                  <a:pt x="376267" y="209961"/>
                  <a:pt x="335384" y="218276"/>
                  <a:pt x="294500" y="225899"/>
                </a:cubicBezTo>
                <a:cubicBezTo>
                  <a:pt x="291035" y="226592"/>
                  <a:pt x="286878" y="227285"/>
                  <a:pt x="284106" y="230057"/>
                </a:cubicBezTo>
                <a:cubicBezTo>
                  <a:pt x="279948" y="234214"/>
                  <a:pt x="279948" y="240451"/>
                  <a:pt x="279948" y="246687"/>
                </a:cubicBezTo>
                <a:cubicBezTo>
                  <a:pt x="281334" y="284106"/>
                  <a:pt x="282027" y="322218"/>
                  <a:pt x="283413" y="359637"/>
                </a:cubicBezTo>
                <a:cubicBezTo>
                  <a:pt x="283413" y="364487"/>
                  <a:pt x="283413" y="370031"/>
                  <a:pt x="280641" y="373495"/>
                </a:cubicBezTo>
                <a:cubicBezTo>
                  <a:pt x="277177" y="377653"/>
                  <a:pt x="272326" y="379039"/>
                  <a:pt x="266783" y="379732"/>
                </a:cubicBezTo>
                <a:cubicBezTo>
                  <a:pt x="230057" y="384582"/>
                  <a:pt x="192638" y="379039"/>
                  <a:pt x="156605" y="385968"/>
                </a:cubicBezTo>
                <a:cubicBezTo>
                  <a:pt x="148982" y="387354"/>
                  <a:pt x="140667" y="390126"/>
                  <a:pt x="135124" y="395670"/>
                </a:cubicBezTo>
                <a:cubicBezTo>
                  <a:pt x="130273" y="400520"/>
                  <a:pt x="128194" y="408143"/>
                  <a:pt x="126115" y="415072"/>
                </a:cubicBezTo>
                <a:cubicBezTo>
                  <a:pt x="115028" y="459420"/>
                  <a:pt x="113642" y="507233"/>
                  <a:pt x="122651" y="552274"/>
                </a:cubicBezTo>
                <a:cubicBezTo>
                  <a:pt x="123344" y="557125"/>
                  <a:pt x="124729" y="563361"/>
                  <a:pt x="120572" y="566826"/>
                </a:cubicBezTo>
                <a:cubicBezTo>
                  <a:pt x="117800" y="568905"/>
                  <a:pt x="114335" y="569598"/>
                  <a:pt x="110871" y="569598"/>
                </a:cubicBezTo>
                <a:cubicBezTo>
                  <a:pt x="82460" y="570291"/>
                  <a:pt x="54742" y="571677"/>
                  <a:pt x="26332" y="572370"/>
                </a:cubicBezTo>
                <a:cubicBezTo>
                  <a:pt x="18709" y="572370"/>
                  <a:pt x="10394" y="573063"/>
                  <a:pt x="5544" y="578606"/>
                </a:cubicBezTo>
                <a:cubicBezTo>
                  <a:pt x="0" y="584843"/>
                  <a:pt x="0" y="593851"/>
                  <a:pt x="0" y="601473"/>
                </a:cubicBezTo>
                <a:cubicBezTo>
                  <a:pt x="2079" y="647207"/>
                  <a:pt x="11087" y="692941"/>
                  <a:pt x="27718" y="735211"/>
                </a:cubicBezTo>
              </a:path>
            </a:pathLst>
          </a:custGeom>
          <a:solidFill>
            <a:schemeClr val="accent2"/>
          </a:solidFill>
          <a:ln w="69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7" name="任意多边形: 形状 21"/>
          <p:cNvSpPr/>
          <p:nvPr>
            <p:custDataLst>
              <p:tags r:id="rId7"/>
            </p:custDataLst>
          </p:nvPr>
        </p:nvSpPr>
        <p:spPr>
          <a:xfrm rot="16200000">
            <a:off x="11755466" y="325466"/>
            <a:ext cx="929005" cy="632404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3" h="996">
                <a:moveTo>
                  <a:pt x="1463" y="0"/>
                </a:moveTo>
                <a:lnTo>
                  <a:pt x="1463" y="996"/>
                </a:lnTo>
                <a:lnTo>
                  <a:pt x="390" y="996"/>
                </a:lnTo>
                <a:lnTo>
                  <a:pt x="0" y="7"/>
                </a:lnTo>
                <a:lnTo>
                  <a:pt x="146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/>
          </a:p>
        </p:txBody>
      </p:sp>
      <p:sp>
        <p:nvSpPr>
          <p:cNvPr id="10" name="任意多边形: 形状 9"/>
          <p:cNvSpPr/>
          <p:nvPr>
            <p:custDataLst>
              <p:tags r:id="rId8"/>
            </p:custDataLst>
          </p:nvPr>
        </p:nvSpPr>
        <p:spPr>
          <a:xfrm>
            <a:off x="11009062" y="563025"/>
            <a:ext cx="324912" cy="301247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912" h="301247">
                <a:moveTo>
                  <a:pt x="0" y="1919"/>
                </a:moveTo>
                <a:lnTo>
                  <a:pt x="118324" y="301247"/>
                </a:lnTo>
                <a:lnTo>
                  <a:pt x="324912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3" name="任意多边形: 形状 21"/>
          <p:cNvSpPr/>
          <p:nvPr>
            <p:custDataLst>
              <p:tags r:id="rId9"/>
            </p:custDataLst>
          </p:nvPr>
        </p:nvSpPr>
        <p:spPr>
          <a:xfrm>
            <a:off x="11698605" y="6256655"/>
            <a:ext cx="618490" cy="572135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9" name="任意多边形: 形状 9"/>
          <p:cNvSpPr/>
          <p:nvPr>
            <p:custDataLst>
              <p:tags r:id="rId10"/>
            </p:custDataLst>
          </p:nvPr>
        </p:nvSpPr>
        <p:spPr>
          <a:xfrm rot="8880000">
            <a:off x="11195606" y="6457355"/>
            <a:ext cx="583548" cy="697665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" h="1099">
                <a:moveTo>
                  <a:pt x="291" y="0"/>
                </a:moveTo>
                <a:lnTo>
                  <a:pt x="919" y="392"/>
                </a:lnTo>
                <a:lnTo>
                  <a:pt x="434" y="1099"/>
                </a:lnTo>
                <a:lnTo>
                  <a:pt x="0" y="2"/>
                </a:lnTo>
                <a:lnTo>
                  <a:pt x="291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5" grpId="0"/>
      <p:bldP spid="25606" grpId="0"/>
      <p:bldP spid="25607" grpId="0"/>
      <p:bldP spid="25608" grpId="0"/>
      <p:bldP spid="256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矩形 90"/>
          <p:cNvSpPr/>
          <p:nvPr>
            <p:custDataLst>
              <p:tags r:id="rId1"/>
            </p:custDataLst>
          </p:nvPr>
        </p:nvSpPr>
        <p:spPr>
          <a:xfrm>
            <a:off x="1275080" y="563245"/>
            <a:ext cx="9662795" cy="5792470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626" name="文本框 26625"/>
          <p:cNvSpPr txBox="1"/>
          <p:nvPr/>
        </p:nvSpPr>
        <p:spPr>
          <a:xfrm>
            <a:off x="1675640" y="761816"/>
            <a:ext cx="6558000" cy="53295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035" b="1">
                <a:latin typeface="Arial" panose="020B0604020202020204" pitchFamily="34" charset="0"/>
                <a:ea typeface="黑体"/>
              </a:rPr>
              <a:t>8. 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头上玳瑁</a:t>
            </a:r>
            <a:r>
              <a:rPr lang="zh-CN" altLang="en-US" sz="303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光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60000"/>
              </a:lnSpc>
            </a:pPr>
            <a:r>
              <a:rPr lang="en-US" altLang="zh-CN" sz="3035" b="1">
                <a:latin typeface="Arial" panose="020B0604020202020204" pitchFamily="34" charset="0"/>
                <a:ea typeface="黑体"/>
              </a:rPr>
              <a:t>9. 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府吏</a:t>
            </a:r>
            <a:r>
              <a:rPr lang="zh-CN" altLang="en-US" sz="303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马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在前，新妇</a:t>
            </a:r>
            <a:r>
              <a:rPr lang="zh-CN" altLang="en-US" sz="303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车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在后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60000"/>
              </a:lnSpc>
            </a:pPr>
            <a:r>
              <a:rPr lang="en-US" altLang="zh-CN" sz="3035" b="1">
                <a:latin typeface="Arial" panose="020B0604020202020204" pitchFamily="34" charset="0"/>
                <a:ea typeface="黑体"/>
              </a:rPr>
              <a:t>10. 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足以</a:t>
            </a:r>
            <a:r>
              <a:rPr lang="zh-CN" altLang="en-US" sz="303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荣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汝身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60000"/>
              </a:lnSpc>
            </a:pPr>
            <a:r>
              <a:rPr lang="en-US" altLang="zh-CN" sz="3035" b="1">
                <a:latin typeface="Arial" panose="020B0604020202020204" pitchFamily="34" charset="0"/>
                <a:ea typeface="黑体"/>
              </a:rPr>
              <a:t>11.</a:t>
            </a:r>
            <a:r>
              <a:rPr lang="en-US" altLang="zh-CN" sz="3035" b="1">
                <a:solidFill>
                  <a:schemeClr val="bg1"/>
                </a:solidFill>
                <a:latin typeface="Arial" panose="020B0604020202020204" pitchFamily="34" charset="0"/>
                <a:ea typeface="黑体"/>
              </a:rPr>
              <a:t> </a:t>
            </a:r>
            <a:r>
              <a:rPr lang="zh-CN" altLang="en-US" sz="303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交广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市鲑珍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60000"/>
              </a:lnSpc>
            </a:pPr>
            <a:r>
              <a:rPr lang="en-US" altLang="zh-CN" sz="3035" b="1">
                <a:latin typeface="Arial" panose="020B0604020202020204" pitchFamily="34" charset="0"/>
                <a:ea typeface="黑体"/>
              </a:rPr>
              <a:t>12. 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逆以</a:t>
            </a:r>
            <a:r>
              <a:rPr lang="zh-CN" altLang="en-US" sz="3035" b="1">
                <a:solidFill>
                  <a:srgbClr val="00CCFF"/>
                </a:solidFill>
                <a:latin typeface="Arial" panose="020B0604020202020204" pitchFamily="34" charset="0"/>
                <a:ea typeface="黑体"/>
              </a:rPr>
              <a:t>煎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我怀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60000"/>
              </a:lnSpc>
            </a:pPr>
            <a:r>
              <a:rPr lang="en-US" altLang="zh-CN" sz="3035" b="1">
                <a:latin typeface="Arial" panose="020B0604020202020204" pitchFamily="34" charset="0"/>
                <a:ea typeface="黑体"/>
              </a:rPr>
              <a:t>13.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兰芝</a:t>
            </a:r>
            <a:r>
              <a:rPr lang="zh-CN" altLang="en-US" sz="3035" b="1">
                <a:solidFill>
                  <a:srgbClr val="00CCFF"/>
                </a:solidFill>
                <a:latin typeface="Arial" panose="020B0604020202020204" pitchFamily="34" charset="0"/>
                <a:ea typeface="黑体"/>
              </a:rPr>
              <a:t>惭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阿母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60000"/>
              </a:lnSpc>
            </a:pPr>
            <a:r>
              <a:rPr lang="en-US" altLang="zh-CN" sz="3035" b="1">
                <a:latin typeface="Arial" panose="020B0604020202020204" pitchFamily="34" charset="0"/>
                <a:ea typeface="黑体"/>
              </a:rPr>
              <a:t>14. 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卿当日</a:t>
            </a:r>
            <a:r>
              <a:rPr lang="zh-CN" altLang="en-US" sz="3035" b="1">
                <a:solidFill>
                  <a:schemeClr val="bg1"/>
                </a:solidFill>
                <a:latin typeface="Arial" panose="020B0604020202020204" pitchFamily="34" charset="0"/>
                <a:ea typeface="黑体"/>
              </a:rPr>
              <a:t>胜贵</a:t>
            </a:r>
            <a:r>
              <a:rPr lang="en-US" altLang="zh-CN" sz="2140" b="1">
                <a:solidFill>
                  <a:schemeClr val="bg1"/>
                </a:solidFill>
                <a:latin typeface="Arial" panose="020B0604020202020204" pitchFamily="34" charset="0"/>
                <a:ea typeface="黑体"/>
              </a:rPr>
              <a:t>(25)</a:t>
            </a:r>
          </a:p>
        </p:txBody>
      </p:sp>
      <p:sp>
        <p:nvSpPr>
          <p:cNvPr id="26627" name="文本框 26626"/>
          <p:cNvSpPr txBox="1"/>
          <p:nvPr/>
        </p:nvSpPr>
        <p:spPr>
          <a:xfrm>
            <a:off x="6814890" y="1687336"/>
            <a:ext cx="4179716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名作动，骑马，乘车</a:t>
            </a:r>
          </a:p>
        </p:txBody>
      </p:sp>
      <p:sp>
        <p:nvSpPr>
          <p:cNvPr id="26628" name="文本框 26627"/>
          <p:cNvSpPr txBox="1"/>
          <p:nvPr/>
        </p:nvSpPr>
        <p:spPr>
          <a:xfrm>
            <a:off x="5421652" y="2539152"/>
            <a:ext cx="5934372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使动，使</a:t>
            </a:r>
            <a:r>
              <a:rPr lang="en-US" altLang="zh-CN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……</a:t>
            </a: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享受荣华富贵</a:t>
            </a:r>
          </a:p>
        </p:txBody>
      </p:sp>
      <p:sp>
        <p:nvSpPr>
          <p:cNvPr id="26629" name="文本框 26628"/>
          <p:cNvSpPr txBox="1"/>
          <p:nvPr/>
        </p:nvSpPr>
        <p:spPr>
          <a:xfrm>
            <a:off x="5481180" y="3195378"/>
            <a:ext cx="5935790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名作状语，从交州、广州</a:t>
            </a:r>
          </a:p>
        </p:txBody>
      </p:sp>
      <p:sp>
        <p:nvSpPr>
          <p:cNvPr id="26630" name="文本框 26629"/>
          <p:cNvSpPr txBox="1"/>
          <p:nvPr/>
        </p:nvSpPr>
        <p:spPr>
          <a:xfrm>
            <a:off x="5481180" y="3991919"/>
            <a:ext cx="5935790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动词使动，使</a:t>
            </a:r>
            <a:r>
              <a:rPr lang="en-US" altLang="zh-CN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……</a:t>
            </a: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受煎熬</a:t>
            </a:r>
          </a:p>
        </p:txBody>
      </p:sp>
      <p:sp>
        <p:nvSpPr>
          <p:cNvPr id="26631" name="文本框 26630"/>
          <p:cNvSpPr txBox="1"/>
          <p:nvPr/>
        </p:nvSpPr>
        <p:spPr>
          <a:xfrm>
            <a:off x="5442911" y="960243"/>
            <a:ext cx="5085390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名作动，发光</a:t>
            </a:r>
          </a:p>
        </p:txBody>
      </p:sp>
      <p:sp>
        <p:nvSpPr>
          <p:cNvPr id="26632" name="文本框 26631"/>
          <p:cNvSpPr txBox="1"/>
          <p:nvPr/>
        </p:nvSpPr>
        <p:spPr>
          <a:xfrm>
            <a:off x="5481180" y="4724680"/>
            <a:ext cx="5935790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形容词做动词，惭愧地说</a:t>
            </a:r>
          </a:p>
        </p:txBody>
      </p:sp>
      <p:sp>
        <p:nvSpPr>
          <p:cNvPr id="26633" name="文本框 26632"/>
          <p:cNvSpPr txBox="1"/>
          <p:nvPr/>
        </p:nvSpPr>
        <p:spPr>
          <a:xfrm>
            <a:off x="5481180" y="5431929"/>
            <a:ext cx="5935790" cy="530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6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名做状，一天天的</a:t>
            </a:r>
          </a:p>
        </p:txBody>
      </p:sp>
      <p:sp>
        <p:nvSpPr>
          <p:cNvPr id="90" name="任意多边形: 形状 89"/>
          <p:cNvSpPr/>
          <p:nvPr>
            <p:custDataLst>
              <p:tags r:id="rId2"/>
            </p:custDataLst>
          </p:nvPr>
        </p:nvSpPr>
        <p:spPr>
          <a:xfrm>
            <a:off x="2086610" y="1630045"/>
            <a:ext cx="9101455" cy="5114925"/>
          </a:xfrm>
          <a:custGeom>
            <a:avLst/>
            <a:gdLst>
              <a:gd name="connsiteX0" fmla="*/ 8838074 w 9101599"/>
              <a:gd name="connsiteY0" fmla="*/ 0 h 4499877"/>
              <a:gd name="connsiteX1" fmla="*/ 9101599 w 9101599"/>
              <a:gd name="connsiteY1" fmla="*/ 0 h 4499877"/>
              <a:gd name="connsiteX2" fmla="*/ 9101599 w 9101599"/>
              <a:gd name="connsiteY2" fmla="*/ 4499877 h 4499877"/>
              <a:gd name="connsiteX3" fmla="*/ 0 w 9101599"/>
              <a:gd name="connsiteY3" fmla="*/ 4499877 h 4499877"/>
              <a:gd name="connsiteX4" fmla="*/ 0 w 9101599"/>
              <a:gd name="connsiteY4" fmla="*/ 4281627 h 4499877"/>
              <a:gd name="connsiteX5" fmla="*/ 8838074 w 9101599"/>
              <a:gd name="connsiteY5" fmla="*/ 4281627 h 449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1599" h="4499877">
                <a:moveTo>
                  <a:pt x="8838074" y="0"/>
                </a:moveTo>
                <a:lnTo>
                  <a:pt x="9101599" y="0"/>
                </a:lnTo>
                <a:lnTo>
                  <a:pt x="9101599" y="4499877"/>
                </a:lnTo>
                <a:lnTo>
                  <a:pt x="0" y="4499877"/>
                </a:lnTo>
                <a:lnTo>
                  <a:pt x="0" y="4281627"/>
                </a:lnTo>
                <a:lnTo>
                  <a:pt x="8838074" y="428162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任意多边形: 形状 21"/>
          <p:cNvSpPr/>
          <p:nvPr>
            <p:custDataLst>
              <p:tags r:id="rId3"/>
            </p:custDataLst>
          </p:nvPr>
        </p:nvSpPr>
        <p:spPr>
          <a:xfrm rot="17160000">
            <a:off x="670560" y="443230"/>
            <a:ext cx="558165" cy="516255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5" name="任意多边形: 形状 9"/>
          <p:cNvSpPr/>
          <p:nvPr>
            <p:custDataLst>
              <p:tags r:id="rId4"/>
            </p:custDataLst>
          </p:nvPr>
        </p:nvSpPr>
        <p:spPr>
          <a:xfrm>
            <a:off x="950027" y="978315"/>
            <a:ext cx="324912" cy="301247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912" h="301247">
                <a:moveTo>
                  <a:pt x="0" y="1919"/>
                </a:moveTo>
                <a:lnTo>
                  <a:pt x="118324" y="301247"/>
                </a:lnTo>
                <a:lnTo>
                  <a:pt x="324912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16" name="任意多边形: 形状 13"/>
          <p:cNvSpPr/>
          <p:nvPr>
            <p:custDataLst>
              <p:tags r:id="rId5"/>
            </p:custDataLst>
          </p:nvPr>
        </p:nvSpPr>
        <p:spPr>
          <a:xfrm rot="3180000">
            <a:off x="733425" y="6069330"/>
            <a:ext cx="1502410" cy="1894840"/>
          </a:xfrm>
          <a:custGeom>
            <a:avLst/>
            <a:gdLst>
              <a:gd name="connsiteX0" fmla="*/ 583457 w 583456"/>
              <a:gd name="connsiteY0" fmla="*/ 0 h 735210"/>
              <a:gd name="connsiteX1" fmla="*/ 464271 w 583456"/>
              <a:gd name="connsiteY1" fmla="*/ 22174 h 735210"/>
              <a:gd name="connsiteX2" fmla="*/ 448333 w 583456"/>
              <a:gd name="connsiteY2" fmla="*/ 29104 h 735210"/>
              <a:gd name="connsiteX3" fmla="*/ 443483 w 583456"/>
              <a:gd name="connsiteY3" fmla="*/ 47813 h 735210"/>
              <a:gd name="connsiteX4" fmla="*/ 440018 w 583456"/>
              <a:gd name="connsiteY4" fmla="*/ 178779 h 735210"/>
              <a:gd name="connsiteX5" fmla="*/ 437939 w 583456"/>
              <a:gd name="connsiteY5" fmla="*/ 190559 h 735210"/>
              <a:gd name="connsiteX6" fmla="*/ 417151 w 583456"/>
              <a:gd name="connsiteY6" fmla="*/ 201646 h 735210"/>
              <a:gd name="connsiteX7" fmla="*/ 294500 w 583456"/>
              <a:gd name="connsiteY7" fmla="*/ 225899 h 735210"/>
              <a:gd name="connsiteX8" fmla="*/ 284106 w 583456"/>
              <a:gd name="connsiteY8" fmla="*/ 230057 h 735210"/>
              <a:gd name="connsiteX9" fmla="*/ 279948 w 583456"/>
              <a:gd name="connsiteY9" fmla="*/ 246687 h 735210"/>
              <a:gd name="connsiteX10" fmla="*/ 283413 w 583456"/>
              <a:gd name="connsiteY10" fmla="*/ 359637 h 735210"/>
              <a:gd name="connsiteX11" fmla="*/ 280641 w 583456"/>
              <a:gd name="connsiteY11" fmla="*/ 373495 h 735210"/>
              <a:gd name="connsiteX12" fmla="*/ 266783 w 583456"/>
              <a:gd name="connsiteY12" fmla="*/ 379732 h 735210"/>
              <a:gd name="connsiteX13" fmla="*/ 156605 w 583456"/>
              <a:gd name="connsiteY13" fmla="*/ 385968 h 735210"/>
              <a:gd name="connsiteX14" fmla="*/ 135124 w 583456"/>
              <a:gd name="connsiteY14" fmla="*/ 395670 h 735210"/>
              <a:gd name="connsiteX15" fmla="*/ 126115 w 583456"/>
              <a:gd name="connsiteY15" fmla="*/ 415072 h 735210"/>
              <a:gd name="connsiteX16" fmla="*/ 122651 w 583456"/>
              <a:gd name="connsiteY16" fmla="*/ 552274 h 735210"/>
              <a:gd name="connsiteX17" fmla="*/ 120572 w 583456"/>
              <a:gd name="connsiteY17" fmla="*/ 566826 h 735210"/>
              <a:gd name="connsiteX18" fmla="*/ 110871 w 583456"/>
              <a:gd name="connsiteY18" fmla="*/ 569598 h 735210"/>
              <a:gd name="connsiteX19" fmla="*/ 26332 w 583456"/>
              <a:gd name="connsiteY19" fmla="*/ 572370 h 735210"/>
              <a:gd name="connsiteX20" fmla="*/ 5544 w 583456"/>
              <a:gd name="connsiteY20" fmla="*/ 578606 h 735210"/>
              <a:gd name="connsiteX21" fmla="*/ 0 w 583456"/>
              <a:gd name="connsiteY21" fmla="*/ 601473 h 735210"/>
              <a:gd name="connsiteX22" fmla="*/ 27718 w 583456"/>
              <a:gd name="connsiteY22" fmla="*/ 735211 h 735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3456" h="735210">
                <a:moveTo>
                  <a:pt x="583457" y="0"/>
                </a:moveTo>
                <a:cubicBezTo>
                  <a:pt x="543266" y="6236"/>
                  <a:pt x="503769" y="13859"/>
                  <a:pt x="464271" y="22174"/>
                </a:cubicBezTo>
                <a:cubicBezTo>
                  <a:pt x="458727" y="23560"/>
                  <a:pt x="452491" y="24946"/>
                  <a:pt x="448333" y="29104"/>
                </a:cubicBezTo>
                <a:cubicBezTo>
                  <a:pt x="444176" y="33954"/>
                  <a:pt x="443483" y="41576"/>
                  <a:pt x="443483" y="47813"/>
                </a:cubicBezTo>
                <a:cubicBezTo>
                  <a:pt x="442097" y="91468"/>
                  <a:pt x="440711" y="135124"/>
                  <a:pt x="440018" y="178779"/>
                </a:cubicBezTo>
                <a:cubicBezTo>
                  <a:pt x="440018" y="182937"/>
                  <a:pt x="440018" y="187094"/>
                  <a:pt x="437939" y="190559"/>
                </a:cubicBezTo>
                <a:cubicBezTo>
                  <a:pt x="434474" y="197488"/>
                  <a:pt x="425466" y="200260"/>
                  <a:pt x="417151" y="201646"/>
                </a:cubicBezTo>
                <a:cubicBezTo>
                  <a:pt x="376267" y="209961"/>
                  <a:pt x="335384" y="218276"/>
                  <a:pt x="294500" y="225899"/>
                </a:cubicBezTo>
                <a:cubicBezTo>
                  <a:pt x="291035" y="226592"/>
                  <a:pt x="286878" y="227285"/>
                  <a:pt x="284106" y="230057"/>
                </a:cubicBezTo>
                <a:cubicBezTo>
                  <a:pt x="279948" y="234214"/>
                  <a:pt x="279948" y="240451"/>
                  <a:pt x="279948" y="246687"/>
                </a:cubicBezTo>
                <a:cubicBezTo>
                  <a:pt x="281334" y="284106"/>
                  <a:pt x="282027" y="322218"/>
                  <a:pt x="283413" y="359637"/>
                </a:cubicBezTo>
                <a:cubicBezTo>
                  <a:pt x="283413" y="364487"/>
                  <a:pt x="283413" y="370031"/>
                  <a:pt x="280641" y="373495"/>
                </a:cubicBezTo>
                <a:cubicBezTo>
                  <a:pt x="277177" y="377653"/>
                  <a:pt x="272326" y="379039"/>
                  <a:pt x="266783" y="379732"/>
                </a:cubicBezTo>
                <a:cubicBezTo>
                  <a:pt x="230057" y="384582"/>
                  <a:pt x="192638" y="379039"/>
                  <a:pt x="156605" y="385968"/>
                </a:cubicBezTo>
                <a:cubicBezTo>
                  <a:pt x="148982" y="387354"/>
                  <a:pt x="140667" y="390126"/>
                  <a:pt x="135124" y="395670"/>
                </a:cubicBezTo>
                <a:cubicBezTo>
                  <a:pt x="130273" y="400520"/>
                  <a:pt x="128194" y="408143"/>
                  <a:pt x="126115" y="415072"/>
                </a:cubicBezTo>
                <a:cubicBezTo>
                  <a:pt x="115028" y="459420"/>
                  <a:pt x="113642" y="507233"/>
                  <a:pt x="122651" y="552274"/>
                </a:cubicBezTo>
                <a:cubicBezTo>
                  <a:pt x="123344" y="557125"/>
                  <a:pt x="124729" y="563361"/>
                  <a:pt x="120572" y="566826"/>
                </a:cubicBezTo>
                <a:cubicBezTo>
                  <a:pt x="117800" y="568905"/>
                  <a:pt x="114335" y="569598"/>
                  <a:pt x="110871" y="569598"/>
                </a:cubicBezTo>
                <a:cubicBezTo>
                  <a:pt x="82460" y="570291"/>
                  <a:pt x="54742" y="571677"/>
                  <a:pt x="26332" y="572370"/>
                </a:cubicBezTo>
                <a:cubicBezTo>
                  <a:pt x="18709" y="572370"/>
                  <a:pt x="10394" y="573063"/>
                  <a:pt x="5544" y="578606"/>
                </a:cubicBezTo>
                <a:cubicBezTo>
                  <a:pt x="0" y="584843"/>
                  <a:pt x="0" y="593851"/>
                  <a:pt x="0" y="601473"/>
                </a:cubicBezTo>
                <a:cubicBezTo>
                  <a:pt x="2079" y="647207"/>
                  <a:pt x="11087" y="692941"/>
                  <a:pt x="27718" y="735211"/>
                </a:cubicBezTo>
              </a:path>
            </a:pathLst>
          </a:custGeom>
          <a:solidFill>
            <a:schemeClr val="accent2"/>
          </a:solidFill>
          <a:ln w="69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7" name="任意多边形: 形状 21"/>
          <p:cNvSpPr/>
          <p:nvPr>
            <p:custDataLst>
              <p:tags r:id="rId6"/>
            </p:custDataLst>
          </p:nvPr>
        </p:nvSpPr>
        <p:spPr>
          <a:xfrm rot="16200000">
            <a:off x="11755466" y="325466"/>
            <a:ext cx="929005" cy="632404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3" h="996">
                <a:moveTo>
                  <a:pt x="1463" y="0"/>
                </a:moveTo>
                <a:lnTo>
                  <a:pt x="1463" y="996"/>
                </a:lnTo>
                <a:lnTo>
                  <a:pt x="390" y="996"/>
                </a:lnTo>
                <a:lnTo>
                  <a:pt x="0" y="7"/>
                </a:lnTo>
                <a:lnTo>
                  <a:pt x="146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/>
          </a:p>
        </p:txBody>
      </p:sp>
      <p:sp>
        <p:nvSpPr>
          <p:cNvPr id="10" name="任意多边形: 形状 9"/>
          <p:cNvSpPr/>
          <p:nvPr>
            <p:custDataLst>
              <p:tags r:id="rId7"/>
            </p:custDataLst>
          </p:nvPr>
        </p:nvSpPr>
        <p:spPr>
          <a:xfrm>
            <a:off x="11009062" y="563025"/>
            <a:ext cx="324912" cy="301247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912" h="301247">
                <a:moveTo>
                  <a:pt x="0" y="1919"/>
                </a:moveTo>
                <a:lnTo>
                  <a:pt x="118324" y="301247"/>
                </a:lnTo>
                <a:lnTo>
                  <a:pt x="324912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3" name="任意多边形: 形状 21"/>
          <p:cNvSpPr/>
          <p:nvPr>
            <p:custDataLst>
              <p:tags r:id="rId8"/>
            </p:custDataLst>
          </p:nvPr>
        </p:nvSpPr>
        <p:spPr>
          <a:xfrm>
            <a:off x="11698605" y="6256655"/>
            <a:ext cx="618490" cy="572135"/>
          </a:xfrm>
          <a:custGeom>
            <a:avLst/>
            <a:gdLst>
              <a:gd name="connsiteX0" fmla="*/ 0 w 373773"/>
              <a:gd name="connsiteY0" fmla="*/ 1661 h 346086"/>
              <a:gd name="connsiteX1" fmla="*/ 135666 w 373773"/>
              <a:gd name="connsiteY1" fmla="*/ 346086 h 346086"/>
              <a:gd name="connsiteX2" fmla="*/ 373773 w 373773"/>
              <a:gd name="connsiteY2" fmla="*/ 0 h 34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773" h="346086">
                <a:moveTo>
                  <a:pt x="0" y="1661"/>
                </a:moveTo>
                <a:lnTo>
                  <a:pt x="135666" y="346086"/>
                </a:lnTo>
                <a:lnTo>
                  <a:pt x="373773" y="0"/>
                </a:lnTo>
                <a:close/>
              </a:path>
            </a:pathLst>
          </a:custGeom>
          <a:solidFill>
            <a:schemeClr val="accent1"/>
          </a:solidFill>
          <a:ln w="5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/>
          </a:p>
        </p:txBody>
      </p:sp>
      <p:sp>
        <p:nvSpPr>
          <p:cNvPr id="9" name="任意多边形: 形状 9"/>
          <p:cNvSpPr/>
          <p:nvPr>
            <p:custDataLst>
              <p:tags r:id="rId9"/>
            </p:custDataLst>
          </p:nvPr>
        </p:nvSpPr>
        <p:spPr>
          <a:xfrm rot="8880000">
            <a:off x="11195606" y="6457355"/>
            <a:ext cx="583548" cy="697665"/>
          </a:xfrm>
          <a:custGeom>
            <a:avLst/>
            <a:gdLst>
              <a:gd name="connsiteX0" fmla="*/ 0 w 324912"/>
              <a:gd name="connsiteY0" fmla="*/ 1919 h 301247"/>
              <a:gd name="connsiteX1" fmla="*/ 118324 w 324912"/>
              <a:gd name="connsiteY1" fmla="*/ 301247 h 301247"/>
              <a:gd name="connsiteX2" fmla="*/ 324912 w 324912"/>
              <a:gd name="connsiteY2" fmla="*/ 0 h 30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" h="1099">
                <a:moveTo>
                  <a:pt x="291" y="0"/>
                </a:moveTo>
                <a:lnTo>
                  <a:pt x="919" y="392"/>
                </a:lnTo>
                <a:lnTo>
                  <a:pt x="434" y="1099"/>
                </a:lnTo>
                <a:lnTo>
                  <a:pt x="0" y="2"/>
                </a:lnTo>
                <a:lnTo>
                  <a:pt x="291" y="0"/>
                </a:lnTo>
                <a:close/>
              </a:path>
            </a:pathLst>
          </a:custGeom>
          <a:solidFill>
            <a:schemeClr val="accent2"/>
          </a:solidFill>
          <a:ln w="63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29" grpId="0"/>
      <p:bldP spid="26630" grpId="0"/>
      <p:bldP spid="26631" grpId="0"/>
      <p:bldP spid="26632" grpId="0"/>
      <p:bldP spid="266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7608" y="2150803"/>
            <a:ext cx="9643533" cy="4043651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10"/>
          </a:p>
        </p:txBody>
      </p:sp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 rot="3269639" flipH="1" flipV="1">
            <a:off x="10574589" y="512440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9" name="任意多边形: 形状 18"/>
          <p:cNvSpPr/>
          <p:nvPr>
            <p:custDataLst>
              <p:tags r:id="rId3"/>
            </p:custDataLst>
          </p:nvPr>
        </p:nvSpPr>
        <p:spPr>
          <a:xfrm rot="3269639">
            <a:off x="492456" y="-104405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60662" y="1177595"/>
            <a:ext cx="10136109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多义词解释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456930" y="4794250"/>
            <a:ext cx="1130935" cy="1052195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17145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altLang="en-US" sz="60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相</a:t>
            </a:r>
          </a:p>
        </p:txBody>
      </p:sp>
      <p:grpSp>
        <p:nvGrpSpPr>
          <p:cNvPr id="23" name="组合 22"/>
          <p:cNvGrpSpPr/>
          <p:nvPr>
            <p:custDataLst>
              <p:tags r:id="rId6"/>
            </p:custDataLst>
          </p:nvPr>
        </p:nvGrpSpPr>
        <p:grpSpPr>
          <a:xfrm>
            <a:off x="598428" y="6074132"/>
            <a:ext cx="1008634" cy="760090"/>
            <a:chOff x="265053" y="5886807"/>
            <a:chExt cx="1008634" cy="760090"/>
          </a:xfrm>
        </p:grpSpPr>
        <p:sp>
          <p:nvSpPr>
            <p:cNvPr id="12" name="椭圆 11"/>
            <p:cNvSpPr/>
            <p:nvPr>
              <p:custDataLst>
                <p:tags r:id="rId8"/>
              </p:custDataLst>
            </p:nvPr>
          </p:nvSpPr>
          <p:spPr>
            <a:xfrm flipH="1">
              <a:off x="265053" y="5886807"/>
              <a:ext cx="1008634" cy="709962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72324" h="2054026">
                  <a:moveTo>
                    <a:pt x="185666" y="910697"/>
                  </a:moveTo>
                  <a:cubicBezTo>
                    <a:pt x="820666" y="691512"/>
                    <a:pt x="973777" y="796068"/>
                    <a:pt x="1538545" y="224568"/>
                  </a:cubicBezTo>
                  <a:cubicBezTo>
                    <a:pt x="2103313" y="-346932"/>
                    <a:pt x="2472324" y="279254"/>
                    <a:pt x="2472324" y="910697"/>
                  </a:cubicBezTo>
                  <a:cubicBezTo>
                    <a:pt x="2472324" y="1542140"/>
                    <a:pt x="1960438" y="2054026"/>
                    <a:pt x="1328995" y="2054026"/>
                  </a:cubicBezTo>
                  <a:cubicBezTo>
                    <a:pt x="697552" y="2054026"/>
                    <a:pt x="-449334" y="1129882"/>
                    <a:pt x="185666" y="9106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1"/>
            <p:cNvSpPr/>
            <p:nvPr>
              <p:custDataLst>
                <p:tags r:id="rId9"/>
              </p:custDataLst>
            </p:nvPr>
          </p:nvSpPr>
          <p:spPr>
            <a:xfrm flipH="1">
              <a:off x="721919" y="6293180"/>
              <a:ext cx="551768" cy="353717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  <a:gd name="connsiteX0-131" fmla="*/ 1424 w 2288082"/>
                <a:gd name="connsiteY0-132" fmla="*/ 749476 h 1892805"/>
                <a:gd name="connsiteX1-133" fmla="*/ 1342630 w 2288082"/>
                <a:gd name="connsiteY1-134" fmla="*/ 270026 h 1892805"/>
                <a:gd name="connsiteX2-135" fmla="*/ 2288082 w 2288082"/>
                <a:gd name="connsiteY2-136" fmla="*/ 749476 h 1892805"/>
                <a:gd name="connsiteX3-137" fmla="*/ 1144753 w 2288082"/>
                <a:gd name="connsiteY3-138" fmla="*/ 1892805 h 1892805"/>
                <a:gd name="connsiteX4-139" fmla="*/ 1424 w 2288082"/>
                <a:gd name="connsiteY4-140" fmla="*/ 749476 h 1892805"/>
                <a:gd name="connsiteX0-141" fmla="*/ 14882 w 2301540"/>
                <a:gd name="connsiteY0-142" fmla="*/ 749476 h 1892805"/>
                <a:gd name="connsiteX1-143" fmla="*/ 1356088 w 2301540"/>
                <a:gd name="connsiteY1-144" fmla="*/ 270026 h 1892805"/>
                <a:gd name="connsiteX2-145" fmla="*/ 2301540 w 2301540"/>
                <a:gd name="connsiteY2-146" fmla="*/ 749476 h 1892805"/>
                <a:gd name="connsiteX3-147" fmla="*/ 1158211 w 2301540"/>
                <a:gd name="connsiteY3-148" fmla="*/ 1892805 h 1892805"/>
                <a:gd name="connsiteX4-149" fmla="*/ 14882 w 2301540"/>
                <a:gd name="connsiteY4-150" fmla="*/ 749476 h 1892805"/>
                <a:gd name="connsiteX0-151" fmla="*/ 11008 w 2186767"/>
                <a:gd name="connsiteY0-152" fmla="*/ 480118 h 1623817"/>
                <a:gd name="connsiteX1-153" fmla="*/ 1352214 w 2186767"/>
                <a:gd name="connsiteY1-154" fmla="*/ 668 h 1623817"/>
                <a:gd name="connsiteX2-155" fmla="*/ 2186767 w 2186767"/>
                <a:gd name="connsiteY2-156" fmla="*/ 569680 h 1623817"/>
                <a:gd name="connsiteX3-157" fmla="*/ 1154337 w 2186767"/>
                <a:gd name="connsiteY3-158" fmla="*/ 1623447 h 1623817"/>
                <a:gd name="connsiteX4-159" fmla="*/ 11008 w 2186767"/>
                <a:gd name="connsiteY4-160" fmla="*/ 480118 h 1623817"/>
                <a:gd name="connsiteX0-161" fmla="*/ 974 w 2176733"/>
                <a:gd name="connsiteY0-162" fmla="*/ 399309 h 1543008"/>
                <a:gd name="connsiteX1-163" fmla="*/ 1342180 w 2176733"/>
                <a:gd name="connsiteY1-164" fmla="*/ 9421 h 1543008"/>
                <a:gd name="connsiteX2-165" fmla="*/ 2176733 w 2176733"/>
                <a:gd name="connsiteY2-166" fmla="*/ 488871 h 1543008"/>
                <a:gd name="connsiteX3-167" fmla="*/ 1144303 w 2176733"/>
                <a:gd name="connsiteY3-168" fmla="*/ 1542638 h 1543008"/>
                <a:gd name="connsiteX4-169" fmla="*/ 974 w 2176733"/>
                <a:gd name="connsiteY4-170" fmla="*/ 399309 h 1543008"/>
                <a:gd name="connsiteX0-171" fmla="*/ 974 w 2176733"/>
                <a:gd name="connsiteY0-172" fmla="*/ 573811 h 1717510"/>
                <a:gd name="connsiteX1-173" fmla="*/ 1342180 w 2176733"/>
                <a:gd name="connsiteY1-174" fmla="*/ 183923 h 1717510"/>
                <a:gd name="connsiteX2-175" fmla="*/ 2176733 w 2176733"/>
                <a:gd name="connsiteY2-176" fmla="*/ 663373 h 1717510"/>
                <a:gd name="connsiteX3-177" fmla="*/ 1144303 w 2176733"/>
                <a:gd name="connsiteY3-178" fmla="*/ 1717140 h 1717510"/>
                <a:gd name="connsiteX4-179" fmla="*/ 974 w 2176733"/>
                <a:gd name="connsiteY4-180" fmla="*/ 573811 h 1717510"/>
                <a:gd name="connsiteX0-181" fmla="*/ 1691 w 2177450"/>
                <a:gd name="connsiteY0-182" fmla="*/ 573811 h 1717250"/>
                <a:gd name="connsiteX1-183" fmla="*/ 1342897 w 2177450"/>
                <a:gd name="connsiteY1-184" fmla="*/ 183923 h 1717250"/>
                <a:gd name="connsiteX2-185" fmla="*/ 2177450 w 2177450"/>
                <a:gd name="connsiteY2-186" fmla="*/ 663373 h 1717250"/>
                <a:gd name="connsiteX3-187" fmla="*/ 1145020 w 2177450"/>
                <a:gd name="connsiteY3-188" fmla="*/ 1717140 h 1717250"/>
                <a:gd name="connsiteX4-189" fmla="*/ 1691 w 2177450"/>
                <a:gd name="connsiteY4-190" fmla="*/ 573811 h 1717250"/>
                <a:gd name="connsiteX0-191" fmla="*/ 2307 w 2178066"/>
                <a:gd name="connsiteY0-192" fmla="*/ 573811 h 1731936"/>
                <a:gd name="connsiteX1-193" fmla="*/ 1343513 w 2178066"/>
                <a:gd name="connsiteY1-194" fmla="*/ 183923 h 1731936"/>
                <a:gd name="connsiteX2-195" fmla="*/ 2178066 w 2178066"/>
                <a:gd name="connsiteY2-196" fmla="*/ 663373 h 1731936"/>
                <a:gd name="connsiteX3-197" fmla="*/ 1145636 w 2178066"/>
                <a:gd name="connsiteY3-198" fmla="*/ 1717140 h 1731936"/>
                <a:gd name="connsiteX4-199" fmla="*/ 2307 w 2178066"/>
                <a:gd name="connsiteY4-200" fmla="*/ 573811 h 1731936"/>
                <a:gd name="connsiteX0-201" fmla="*/ 2307 w 2178066"/>
                <a:gd name="connsiteY0-202" fmla="*/ 573811 h 1731935"/>
                <a:gd name="connsiteX1-203" fmla="*/ 1343513 w 2178066"/>
                <a:gd name="connsiteY1-204" fmla="*/ 183923 h 1731935"/>
                <a:gd name="connsiteX2-205" fmla="*/ 2178066 w 2178066"/>
                <a:gd name="connsiteY2-206" fmla="*/ 663373 h 1731935"/>
                <a:gd name="connsiteX3-207" fmla="*/ 1145636 w 2178066"/>
                <a:gd name="connsiteY3-208" fmla="*/ 1717140 h 1731935"/>
                <a:gd name="connsiteX4-209" fmla="*/ 2307 w 2178066"/>
                <a:gd name="connsiteY4-210" fmla="*/ 573811 h 1731935"/>
                <a:gd name="connsiteX0-211" fmla="*/ 2307 w 2180741"/>
                <a:gd name="connsiteY0-212" fmla="*/ 573811 h 1730125"/>
                <a:gd name="connsiteX1-213" fmla="*/ 1343513 w 2180741"/>
                <a:gd name="connsiteY1-214" fmla="*/ 183923 h 1730125"/>
                <a:gd name="connsiteX2-215" fmla="*/ 2178066 w 2180741"/>
                <a:gd name="connsiteY2-216" fmla="*/ 663373 h 1730125"/>
                <a:gd name="connsiteX3-217" fmla="*/ 1145636 w 2180741"/>
                <a:gd name="connsiteY3-218" fmla="*/ 1717140 h 1730125"/>
                <a:gd name="connsiteX4-219" fmla="*/ 2307 w 2180741"/>
                <a:gd name="connsiteY4-220" fmla="*/ 573811 h 1730125"/>
                <a:gd name="connsiteX0-221" fmla="*/ 1429 w 2178606"/>
                <a:gd name="connsiteY0-222" fmla="*/ 573811 h 1718374"/>
                <a:gd name="connsiteX1-223" fmla="*/ 1342635 w 2178606"/>
                <a:gd name="connsiteY1-224" fmla="*/ 183923 h 1718374"/>
                <a:gd name="connsiteX2-225" fmla="*/ 2177188 w 2178606"/>
                <a:gd name="connsiteY2-226" fmla="*/ 663373 h 1718374"/>
                <a:gd name="connsiteX3-227" fmla="*/ 1144758 w 2178606"/>
                <a:gd name="connsiteY3-228" fmla="*/ 1717140 h 1718374"/>
                <a:gd name="connsiteX4-229" fmla="*/ 1429 w 2178606"/>
                <a:gd name="connsiteY4-230" fmla="*/ 573811 h 1718374"/>
                <a:gd name="connsiteX0-231" fmla="*/ 1361 w 2178454"/>
                <a:gd name="connsiteY0-232" fmla="*/ 573811 h 1722128"/>
                <a:gd name="connsiteX1-233" fmla="*/ 1342567 w 2178454"/>
                <a:gd name="connsiteY1-234" fmla="*/ 183923 h 1722128"/>
                <a:gd name="connsiteX2-235" fmla="*/ 2177120 w 2178454"/>
                <a:gd name="connsiteY2-236" fmla="*/ 663373 h 1722128"/>
                <a:gd name="connsiteX3-237" fmla="*/ 1144690 w 2178454"/>
                <a:gd name="connsiteY3-238" fmla="*/ 1717140 h 1722128"/>
                <a:gd name="connsiteX4-239" fmla="*/ 1361 w 2178454"/>
                <a:gd name="connsiteY4-240" fmla="*/ 573811 h 1722128"/>
                <a:gd name="connsiteX0-241" fmla="*/ 1716 w 2179264"/>
                <a:gd name="connsiteY0-242" fmla="*/ 573811 h 1725773"/>
                <a:gd name="connsiteX1-243" fmla="*/ 1342922 w 2179264"/>
                <a:gd name="connsiteY1-244" fmla="*/ 183923 h 1725773"/>
                <a:gd name="connsiteX2-245" fmla="*/ 2177475 w 2179264"/>
                <a:gd name="connsiteY2-246" fmla="*/ 663373 h 1725773"/>
                <a:gd name="connsiteX3-247" fmla="*/ 1145045 w 2179264"/>
                <a:gd name="connsiteY3-248" fmla="*/ 1717140 h 1725773"/>
                <a:gd name="connsiteX4-249" fmla="*/ 1716 w 2179264"/>
                <a:gd name="connsiteY4-250" fmla="*/ 573811 h 1725773"/>
                <a:gd name="connsiteX0-251" fmla="*/ 35237 w 2212785"/>
                <a:gd name="connsiteY0-252" fmla="*/ 573811 h 1725773"/>
                <a:gd name="connsiteX1-253" fmla="*/ 1376443 w 2212785"/>
                <a:gd name="connsiteY1-254" fmla="*/ 183923 h 1725773"/>
                <a:gd name="connsiteX2-255" fmla="*/ 2210996 w 2212785"/>
                <a:gd name="connsiteY2-256" fmla="*/ 663373 h 1725773"/>
                <a:gd name="connsiteX3-257" fmla="*/ 1178566 w 2212785"/>
                <a:gd name="connsiteY3-258" fmla="*/ 1717140 h 1725773"/>
                <a:gd name="connsiteX4-259" fmla="*/ 35237 w 2212785"/>
                <a:gd name="connsiteY4-260" fmla="*/ 573811 h 1725773"/>
                <a:gd name="connsiteX0-261" fmla="*/ 86199 w 2263747"/>
                <a:gd name="connsiteY0-262" fmla="*/ 573811 h 1725773"/>
                <a:gd name="connsiteX1-263" fmla="*/ 1427405 w 2263747"/>
                <a:gd name="connsiteY1-264" fmla="*/ 183923 h 1725773"/>
                <a:gd name="connsiteX2-265" fmla="*/ 2261958 w 2263747"/>
                <a:gd name="connsiteY2-266" fmla="*/ 663373 h 1725773"/>
                <a:gd name="connsiteX3-267" fmla="*/ 1229528 w 2263747"/>
                <a:gd name="connsiteY3-268" fmla="*/ 1717140 h 1725773"/>
                <a:gd name="connsiteX4-269" fmla="*/ 86199 w 2263747"/>
                <a:gd name="connsiteY4-270" fmla="*/ 573811 h 1725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3747" h="1725773">
                  <a:moveTo>
                    <a:pt x="86199" y="573811"/>
                  </a:moveTo>
                  <a:cubicBezTo>
                    <a:pt x="431805" y="248566"/>
                    <a:pt x="924694" y="561687"/>
                    <a:pt x="1427405" y="183923"/>
                  </a:cubicBezTo>
                  <a:cubicBezTo>
                    <a:pt x="1930116" y="-193841"/>
                    <a:pt x="2244447" y="31930"/>
                    <a:pt x="2261958" y="663373"/>
                  </a:cubicBezTo>
                  <a:cubicBezTo>
                    <a:pt x="2291266" y="1201872"/>
                    <a:pt x="1961282" y="1805284"/>
                    <a:pt x="1229528" y="1717140"/>
                  </a:cubicBezTo>
                  <a:cubicBezTo>
                    <a:pt x="497774" y="1628996"/>
                    <a:pt x="-259407" y="899056"/>
                    <a:pt x="86199" y="57381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2" name="椭圆 11"/>
          <p:cNvSpPr/>
          <p:nvPr>
            <p:custDataLst>
              <p:tags r:id="rId7"/>
            </p:custDataLst>
          </p:nvPr>
        </p:nvSpPr>
        <p:spPr>
          <a:xfrm rot="19671556">
            <a:off x="11464993" y="1222059"/>
            <a:ext cx="551768" cy="353717"/>
          </a:xfrm>
          <a:custGeom>
            <a:avLst/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8675" name="文本框 28674"/>
          <p:cNvSpPr txBox="1"/>
          <p:nvPr/>
        </p:nvSpPr>
        <p:spPr>
          <a:xfrm>
            <a:off x="2024304" y="2278363"/>
            <a:ext cx="8971717" cy="3402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0" hangingPunct="1">
              <a:lnSpc>
                <a:spcPts val="5165"/>
              </a:lnSpc>
              <a:spcBef>
                <a:spcPct val="0"/>
              </a:spcBef>
              <a:buClr>
                <a:schemeClr val="bg1"/>
              </a:buClr>
            </a:pPr>
            <a:r>
              <a:rPr lang="en-US" altLang="zh-CN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1. xiāng  adv</a:t>
            </a:r>
            <a:r>
              <a:rPr lang="zh-CN" altLang="en-US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，表示一方对一方有所动作之词，偏指一方，有称代作用，可代</a:t>
            </a:r>
            <a:r>
              <a:rPr lang="zh-CN" altLang="en-US" sz="2800" b="1">
                <a:solidFill>
                  <a:srgbClr val="9933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你、我、他、它</a:t>
            </a:r>
            <a:r>
              <a:rPr lang="zh-CN" altLang="en-US" sz="2800" b="1">
                <a:solidFill>
                  <a:srgbClr val="9933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等等。</a:t>
            </a:r>
          </a:p>
          <a:p>
            <a:pPr eaLnBrk="1" latinLnBrk="0" hangingPunct="1">
              <a:lnSpc>
                <a:spcPts val="5165"/>
              </a:lnSpc>
              <a:spcBef>
                <a:spcPct val="0"/>
              </a:spcBef>
              <a:buClr>
                <a:schemeClr val="bg1"/>
              </a:buClr>
            </a:pPr>
            <a:r>
              <a:rPr lang="en-US" altLang="zh-CN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2. xiāng</a:t>
            </a:r>
            <a:r>
              <a:rPr lang="zh-CN" altLang="en-US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　</a:t>
            </a:r>
            <a:r>
              <a:rPr lang="en-US" altLang="zh-CN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adv</a:t>
            </a:r>
            <a:r>
              <a:rPr lang="zh-CN" altLang="en-US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，表示互相、彼此。</a:t>
            </a:r>
          </a:p>
          <a:p>
            <a:pPr eaLnBrk="1" latinLnBrk="0" hangingPunct="1">
              <a:lnSpc>
                <a:spcPts val="5165"/>
              </a:lnSpc>
              <a:spcBef>
                <a:spcPct val="0"/>
              </a:spcBef>
              <a:buClr>
                <a:schemeClr val="bg1"/>
              </a:buClr>
            </a:pPr>
            <a:r>
              <a:rPr lang="en-US" altLang="zh-CN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3. xiàng</a:t>
            </a:r>
            <a:r>
              <a:rPr lang="zh-CN" altLang="en-US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　</a:t>
            </a:r>
            <a:r>
              <a:rPr lang="en-US" altLang="zh-CN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n</a:t>
            </a:r>
            <a:r>
              <a:rPr lang="zh-CN" altLang="en-US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，相貌。</a:t>
            </a:r>
          </a:p>
          <a:p>
            <a:pPr eaLnBrk="1" latinLnBrk="0" hangingPunct="1">
              <a:lnSpc>
                <a:spcPts val="5165"/>
              </a:lnSpc>
              <a:spcBef>
                <a:spcPct val="0"/>
              </a:spcBef>
              <a:buClr>
                <a:schemeClr val="bg1"/>
              </a:buClr>
            </a:pPr>
            <a:r>
              <a:rPr lang="en-US" altLang="zh-CN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4. xiàng</a:t>
            </a:r>
            <a:r>
              <a:rPr lang="zh-CN" altLang="en-US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　</a:t>
            </a:r>
            <a:r>
              <a:rPr lang="en-US" altLang="zh-CN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v</a:t>
            </a:r>
            <a:r>
              <a:rPr lang="zh-CN" altLang="en-US" sz="2800" b="1">
                <a:solidFill>
                  <a:srgbClr val="993300"/>
                </a:solidFill>
                <a:latin typeface="Times New Roman" panose="02020603050405020304" pitchFamily="18" charset="0"/>
                <a:ea typeface="黑体"/>
              </a:rPr>
              <a:t>，观察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2867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7608" y="2150803"/>
            <a:ext cx="9643533" cy="4043651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10"/>
          </a:p>
        </p:txBody>
      </p:sp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 rot="3269639" flipH="1" flipV="1">
            <a:off x="10574589" y="512440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9" name="任意多边形: 形状 18"/>
          <p:cNvSpPr/>
          <p:nvPr>
            <p:custDataLst>
              <p:tags r:id="rId3"/>
            </p:custDataLst>
          </p:nvPr>
        </p:nvSpPr>
        <p:spPr>
          <a:xfrm rot="3269639">
            <a:off x="492456" y="-104405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60662" y="1177595"/>
            <a:ext cx="10136109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多义词解释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456930" y="4794250"/>
            <a:ext cx="1130935" cy="1052195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17145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altLang="en-US" sz="60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相</a:t>
            </a:r>
          </a:p>
        </p:txBody>
      </p:sp>
      <p:grpSp>
        <p:nvGrpSpPr>
          <p:cNvPr id="23" name="组合 22"/>
          <p:cNvGrpSpPr/>
          <p:nvPr>
            <p:custDataLst>
              <p:tags r:id="rId6"/>
            </p:custDataLst>
          </p:nvPr>
        </p:nvGrpSpPr>
        <p:grpSpPr>
          <a:xfrm>
            <a:off x="598428" y="6074132"/>
            <a:ext cx="1008634" cy="760090"/>
            <a:chOff x="265053" y="5886807"/>
            <a:chExt cx="1008634" cy="760090"/>
          </a:xfrm>
        </p:grpSpPr>
        <p:sp>
          <p:nvSpPr>
            <p:cNvPr id="12" name="椭圆 11"/>
            <p:cNvSpPr/>
            <p:nvPr>
              <p:custDataLst>
                <p:tags r:id="rId8"/>
              </p:custDataLst>
            </p:nvPr>
          </p:nvSpPr>
          <p:spPr>
            <a:xfrm flipH="1">
              <a:off x="265053" y="5886807"/>
              <a:ext cx="1008634" cy="709962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72324" h="2054026">
                  <a:moveTo>
                    <a:pt x="185666" y="910697"/>
                  </a:moveTo>
                  <a:cubicBezTo>
                    <a:pt x="820666" y="691512"/>
                    <a:pt x="973777" y="796068"/>
                    <a:pt x="1538545" y="224568"/>
                  </a:cubicBezTo>
                  <a:cubicBezTo>
                    <a:pt x="2103313" y="-346932"/>
                    <a:pt x="2472324" y="279254"/>
                    <a:pt x="2472324" y="910697"/>
                  </a:cubicBezTo>
                  <a:cubicBezTo>
                    <a:pt x="2472324" y="1542140"/>
                    <a:pt x="1960438" y="2054026"/>
                    <a:pt x="1328995" y="2054026"/>
                  </a:cubicBezTo>
                  <a:cubicBezTo>
                    <a:pt x="697552" y="2054026"/>
                    <a:pt x="-449334" y="1129882"/>
                    <a:pt x="185666" y="9106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1"/>
            <p:cNvSpPr/>
            <p:nvPr>
              <p:custDataLst>
                <p:tags r:id="rId9"/>
              </p:custDataLst>
            </p:nvPr>
          </p:nvSpPr>
          <p:spPr>
            <a:xfrm flipH="1">
              <a:off x="721919" y="6293180"/>
              <a:ext cx="551768" cy="353717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  <a:gd name="connsiteX0-131" fmla="*/ 1424 w 2288082"/>
                <a:gd name="connsiteY0-132" fmla="*/ 749476 h 1892805"/>
                <a:gd name="connsiteX1-133" fmla="*/ 1342630 w 2288082"/>
                <a:gd name="connsiteY1-134" fmla="*/ 270026 h 1892805"/>
                <a:gd name="connsiteX2-135" fmla="*/ 2288082 w 2288082"/>
                <a:gd name="connsiteY2-136" fmla="*/ 749476 h 1892805"/>
                <a:gd name="connsiteX3-137" fmla="*/ 1144753 w 2288082"/>
                <a:gd name="connsiteY3-138" fmla="*/ 1892805 h 1892805"/>
                <a:gd name="connsiteX4-139" fmla="*/ 1424 w 2288082"/>
                <a:gd name="connsiteY4-140" fmla="*/ 749476 h 1892805"/>
                <a:gd name="connsiteX0-141" fmla="*/ 14882 w 2301540"/>
                <a:gd name="connsiteY0-142" fmla="*/ 749476 h 1892805"/>
                <a:gd name="connsiteX1-143" fmla="*/ 1356088 w 2301540"/>
                <a:gd name="connsiteY1-144" fmla="*/ 270026 h 1892805"/>
                <a:gd name="connsiteX2-145" fmla="*/ 2301540 w 2301540"/>
                <a:gd name="connsiteY2-146" fmla="*/ 749476 h 1892805"/>
                <a:gd name="connsiteX3-147" fmla="*/ 1158211 w 2301540"/>
                <a:gd name="connsiteY3-148" fmla="*/ 1892805 h 1892805"/>
                <a:gd name="connsiteX4-149" fmla="*/ 14882 w 2301540"/>
                <a:gd name="connsiteY4-150" fmla="*/ 749476 h 1892805"/>
                <a:gd name="connsiteX0-151" fmla="*/ 11008 w 2186767"/>
                <a:gd name="connsiteY0-152" fmla="*/ 480118 h 1623817"/>
                <a:gd name="connsiteX1-153" fmla="*/ 1352214 w 2186767"/>
                <a:gd name="connsiteY1-154" fmla="*/ 668 h 1623817"/>
                <a:gd name="connsiteX2-155" fmla="*/ 2186767 w 2186767"/>
                <a:gd name="connsiteY2-156" fmla="*/ 569680 h 1623817"/>
                <a:gd name="connsiteX3-157" fmla="*/ 1154337 w 2186767"/>
                <a:gd name="connsiteY3-158" fmla="*/ 1623447 h 1623817"/>
                <a:gd name="connsiteX4-159" fmla="*/ 11008 w 2186767"/>
                <a:gd name="connsiteY4-160" fmla="*/ 480118 h 1623817"/>
                <a:gd name="connsiteX0-161" fmla="*/ 974 w 2176733"/>
                <a:gd name="connsiteY0-162" fmla="*/ 399309 h 1543008"/>
                <a:gd name="connsiteX1-163" fmla="*/ 1342180 w 2176733"/>
                <a:gd name="connsiteY1-164" fmla="*/ 9421 h 1543008"/>
                <a:gd name="connsiteX2-165" fmla="*/ 2176733 w 2176733"/>
                <a:gd name="connsiteY2-166" fmla="*/ 488871 h 1543008"/>
                <a:gd name="connsiteX3-167" fmla="*/ 1144303 w 2176733"/>
                <a:gd name="connsiteY3-168" fmla="*/ 1542638 h 1543008"/>
                <a:gd name="connsiteX4-169" fmla="*/ 974 w 2176733"/>
                <a:gd name="connsiteY4-170" fmla="*/ 399309 h 1543008"/>
                <a:gd name="connsiteX0-171" fmla="*/ 974 w 2176733"/>
                <a:gd name="connsiteY0-172" fmla="*/ 573811 h 1717510"/>
                <a:gd name="connsiteX1-173" fmla="*/ 1342180 w 2176733"/>
                <a:gd name="connsiteY1-174" fmla="*/ 183923 h 1717510"/>
                <a:gd name="connsiteX2-175" fmla="*/ 2176733 w 2176733"/>
                <a:gd name="connsiteY2-176" fmla="*/ 663373 h 1717510"/>
                <a:gd name="connsiteX3-177" fmla="*/ 1144303 w 2176733"/>
                <a:gd name="connsiteY3-178" fmla="*/ 1717140 h 1717510"/>
                <a:gd name="connsiteX4-179" fmla="*/ 974 w 2176733"/>
                <a:gd name="connsiteY4-180" fmla="*/ 573811 h 1717510"/>
                <a:gd name="connsiteX0-181" fmla="*/ 1691 w 2177450"/>
                <a:gd name="connsiteY0-182" fmla="*/ 573811 h 1717250"/>
                <a:gd name="connsiteX1-183" fmla="*/ 1342897 w 2177450"/>
                <a:gd name="connsiteY1-184" fmla="*/ 183923 h 1717250"/>
                <a:gd name="connsiteX2-185" fmla="*/ 2177450 w 2177450"/>
                <a:gd name="connsiteY2-186" fmla="*/ 663373 h 1717250"/>
                <a:gd name="connsiteX3-187" fmla="*/ 1145020 w 2177450"/>
                <a:gd name="connsiteY3-188" fmla="*/ 1717140 h 1717250"/>
                <a:gd name="connsiteX4-189" fmla="*/ 1691 w 2177450"/>
                <a:gd name="connsiteY4-190" fmla="*/ 573811 h 1717250"/>
                <a:gd name="connsiteX0-191" fmla="*/ 2307 w 2178066"/>
                <a:gd name="connsiteY0-192" fmla="*/ 573811 h 1731936"/>
                <a:gd name="connsiteX1-193" fmla="*/ 1343513 w 2178066"/>
                <a:gd name="connsiteY1-194" fmla="*/ 183923 h 1731936"/>
                <a:gd name="connsiteX2-195" fmla="*/ 2178066 w 2178066"/>
                <a:gd name="connsiteY2-196" fmla="*/ 663373 h 1731936"/>
                <a:gd name="connsiteX3-197" fmla="*/ 1145636 w 2178066"/>
                <a:gd name="connsiteY3-198" fmla="*/ 1717140 h 1731936"/>
                <a:gd name="connsiteX4-199" fmla="*/ 2307 w 2178066"/>
                <a:gd name="connsiteY4-200" fmla="*/ 573811 h 1731936"/>
                <a:gd name="connsiteX0-201" fmla="*/ 2307 w 2178066"/>
                <a:gd name="connsiteY0-202" fmla="*/ 573811 h 1731935"/>
                <a:gd name="connsiteX1-203" fmla="*/ 1343513 w 2178066"/>
                <a:gd name="connsiteY1-204" fmla="*/ 183923 h 1731935"/>
                <a:gd name="connsiteX2-205" fmla="*/ 2178066 w 2178066"/>
                <a:gd name="connsiteY2-206" fmla="*/ 663373 h 1731935"/>
                <a:gd name="connsiteX3-207" fmla="*/ 1145636 w 2178066"/>
                <a:gd name="connsiteY3-208" fmla="*/ 1717140 h 1731935"/>
                <a:gd name="connsiteX4-209" fmla="*/ 2307 w 2178066"/>
                <a:gd name="connsiteY4-210" fmla="*/ 573811 h 1731935"/>
                <a:gd name="connsiteX0-211" fmla="*/ 2307 w 2180741"/>
                <a:gd name="connsiteY0-212" fmla="*/ 573811 h 1730125"/>
                <a:gd name="connsiteX1-213" fmla="*/ 1343513 w 2180741"/>
                <a:gd name="connsiteY1-214" fmla="*/ 183923 h 1730125"/>
                <a:gd name="connsiteX2-215" fmla="*/ 2178066 w 2180741"/>
                <a:gd name="connsiteY2-216" fmla="*/ 663373 h 1730125"/>
                <a:gd name="connsiteX3-217" fmla="*/ 1145636 w 2180741"/>
                <a:gd name="connsiteY3-218" fmla="*/ 1717140 h 1730125"/>
                <a:gd name="connsiteX4-219" fmla="*/ 2307 w 2180741"/>
                <a:gd name="connsiteY4-220" fmla="*/ 573811 h 1730125"/>
                <a:gd name="connsiteX0-221" fmla="*/ 1429 w 2178606"/>
                <a:gd name="connsiteY0-222" fmla="*/ 573811 h 1718374"/>
                <a:gd name="connsiteX1-223" fmla="*/ 1342635 w 2178606"/>
                <a:gd name="connsiteY1-224" fmla="*/ 183923 h 1718374"/>
                <a:gd name="connsiteX2-225" fmla="*/ 2177188 w 2178606"/>
                <a:gd name="connsiteY2-226" fmla="*/ 663373 h 1718374"/>
                <a:gd name="connsiteX3-227" fmla="*/ 1144758 w 2178606"/>
                <a:gd name="connsiteY3-228" fmla="*/ 1717140 h 1718374"/>
                <a:gd name="connsiteX4-229" fmla="*/ 1429 w 2178606"/>
                <a:gd name="connsiteY4-230" fmla="*/ 573811 h 1718374"/>
                <a:gd name="connsiteX0-231" fmla="*/ 1361 w 2178454"/>
                <a:gd name="connsiteY0-232" fmla="*/ 573811 h 1722128"/>
                <a:gd name="connsiteX1-233" fmla="*/ 1342567 w 2178454"/>
                <a:gd name="connsiteY1-234" fmla="*/ 183923 h 1722128"/>
                <a:gd name="connsiteX2-235" fmla="*/ 2177120 w 2178454"/>
                <a:gd name="connsiteY2-236" fmla="*/ 663373 h 1722128"/>
                <a:gd name="connsiteX3-237" fmla="*/ 1144690 w 2178454"/>
                <a:gd name="connsiteY3-238" fmla="*/ 1717140 h 1722128"/>
                <a:gd name="connsiteX4-239" fmla="*/ 1361 w 2178454"/>
                <a:gd name="connsiteY4-240" fmla="*/ 573811 h 1722128"/>
                <a:gd name="connsiteX0-241" fmla="*/ 1716 w 2179264"/>
                <a:gd name="connsiteY0-242" fmla="*/ 573811 h 1725773"/>
                <a:gd name="connsiteX1-243" fmla="*/ 1342922 w 2179264"/>
                <a:gd name="connsiteY1-244" fmla="*/ 183923 h 1725773"/>
                <a:gd name="connsiteX2-245" fmla="*/ 2177475 w 2179264"/>
                <a:gd name="connsiteY2-246" fmla="*/ 663373 h 1725773"/>
                <a:gd name="connsiteX3-247" fmla="*/ 1145045 w 2179264"/>
                <a:gd name="connsiteY3-248" fmla="*/ 1717140 h 1725773"/>
                <a:gd name="connsiteX4-249" fmla="*/ 1716 w 2179264"/>
                <a:gd name="connsiteY4-250" fmla="*/ 573811 h 1725773"/>
                <a:gd name="connsiteX0-251" fmla="*/ 35237 w 2212785"/>
                <a:gd name="connsiteY0-252" fmla="*/ 573811 h 1725773"/>
                <a:gd name="connsiteX1-253" fmla="*/ 1376443 w 2212785"/>
                <a:gd name="connsiteY1-254" fmla="*/ 183923 h 1725773"/>
                <a:gd name="connsiteX2-255" fmla="*/ 2210996 w 2212785"/>
                <a:gd name="connsiteY2-256" fmla="*/ 663373 h 1725773"/>
                <a:gd name="connsiteX3-257" fmla="*/ 1178566 w 2212785"/>
                <a:gd name="connsiteY3-258" fmla="*/ 1717140 h 1725773"/>
                <a:gd name="connsiteX4-259" fmla="*/ 35237 w 2212785"/>
                <a:gd name="connsiteY4-260" fmla="*/ 573811 h 1725773"/>
                <a:gd name="connsiteX0-261" fmla="*/ 86199 w 2263747"/>
                <a:gd name="connsiteY0-262" fmla="*/ 573811 h 1725773"/>
                <a:gd name="connsiteX1-263" fmla="*/ 1427405 w 2263747"/>
                <a:gd name="connsiteY1-264" fmla="*/ 183923 h 1725773"/>
                <a:gd name="connsiteX2-265" fmla="*/ 2261958 w 2263747"/>
                <a:gd name="connsiteY2-266" fmla="*/ 663373 h 1725773"/>
                <a:gd name="connsiteX3-267" fmla="*/ 1229528 w 2263747"/>
                <a:gd name="connsiteY3-268" fmla="*/ 1717140 h 1725773"/>
                <a:gd name="connsiteX4-269" fmla="*/ 86199 w 2263747"/>
                <a:gd name="connsiteY4-270" fmla="*/ 573811 h 1725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3747" h="1725773">
                  <a:moveTo>
                    <a:pt x="86199" y="573811"/>
                  </a:moveTo>
                  <a:cubicBezTo>
                    <a:pt x="431805" y="248566"/>
                    <a:pt x="924694" y="561687"/>
                    <a:pt x="1427405" y="183923"/>
                  </a:cubicBezTo>
                  <a:cubicBezTo>
                    <a:pt x="1930116" y="-193841"/>
                    <a:pt x="2244447" y="31930"/>
                    <a:pt x="2261958" y="663373"/>
                  </a:cubicBezTo>
                  <a:cubicBezTo>
                    <a:pt x="2291266" y="1201872"/>
                    <a:pt x="1961282" y="1805284"/>
                    <a:pt x="1229528" y="1717140"/>
                  </a:cubicBezTo>
                  <a:cubicBezTo>
                    <a:pt x="497774" y="1628996"/>
                    <a:pt x="-259407" y="899056"/>
                    <a:pt x="86199" y="57381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2" name="椭圆 11"/>
          <p:cNvSpPr/>
          <p:nvPr>
            <p:custDataLst>
              <p:tags r:id="rId7"/>
            </p:custDataLst>
          </p:nvPr>
        </p:nvSpPr>
        <p:spPr>
          <a:xfrm rot="19671556">
            <a:off x="11464993" y="1222059"/>
            <a:ext cx="551768" cy="353717"/>
          </a:xfrm>
          <a:custGeom>
            <a:avLst/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9698" name="文本框 29697"/>
          <p:cNvSpPr txBox="1"/>
          <p:nvPr/>
        </p:nvSpPr>
        <p:spPr>
          <a:xfrm>
            <a:off x="2027107" y="2285032"/>
            <a:ext cx="4040816" cy="26746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/>
              </a:rPr>
              <a:t>相见常日稀</a:t>
            </a:r>
            <a:endParaRPr lang="en-US" altLang="zh-CN" sz="2800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/>
              </a:rPr>
              <a:t>六合正相应</a:t>
            </a:r>
            <a:endParaRPr lang="en-US" altLang="zh-CN" sz="2800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/>
              </a:rPr>
              <a:t>叶叶相交通</a:t>
            </a:r>
            <a:endParaRPr lang="en-US" altLang="zh-CN" sz="2800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/>
              </a:rPr>
              <a:t>枝枝相覆盖</a:t>
            </a:r>
            <a:endParaRPr lang="en-US" altLang="zh-CN" sz="2800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/>
              </a:rPr>
              <a:t>黄泉下相见</a:t>
            </a:r>
            <a:endParaRPr lang="en-US" altLang="zh-CN" sz="280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2027041" y="5145635"/>
            <a:ext cx="357876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/>
              </a:rPr>
              <a:t>儿已薄禄相</a:t>
            </a:r>
          </a:p>
        </p:txBody>
      </p:sp>
      <p:sp>
        <p:nvSpPr>
          <p:cNvPr id="29702" name="文本框 29701"/>
          <p:cNvSpPr txBox="1"/>
          <p:nvPr/>
        </p:nvSpPr>
        <p:spPr>
          <a:xfrm>
            <a:off x="4834590" y="3181012"/>
            <a:ext cx="3190416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互相　副词</a:t>
            </a:r>
          </a:p>
        </p:txBody>
      </p:sp>
      <p:sp>
        <p:nvSpPr>
          <p:cNvPr id="29704" name="文本框 29703"/>
          <p:cNvSpPr txBox="1"/>
          <p:nvPr/>
        </p:nvSpPr>
        <p:spPr>
          <a:xfrm>
            <a:off x="4834282" y="5145451"/>
            <a:ext cx="3189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相貌　名词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0" grpId="0"/>
      <p:bldP spid="29702" grpId="1"/>
      <p:bldP spid="2970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7608" y="2150803"/>
            <a:ext cx="9643533" cy="4043651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10"/>
          </a:p>
        </p:txBody>
      </p:sp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 rot="3269639" flipH="1" flipV="1">
            <a:off x="10574589" y="512440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9" name="任意多边形: 形状 18"/>
          <p:cNvSpPr/>
          <p:nvPr>
            <p:custDataLst>
              <p:tags r:id="rId3"/>
            </p:custDataLst>
          </p:nvPr>
        </p:nvSpPr>
        <p:spPr>
          <a:xfrm rot="3269639">
            <a:off x="492456" y="-104405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60662" y="1177595"/>
            <a:ext cx="10136109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多义词解释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456930" y="4794250"/>
            <a:ext cx="1130935" cy="1052195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17145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altLang="en-US" sz="60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相</a:t>
            </a:r>
          </a:p>
        </p:txBody>
      </p:sp>
      <p:grpSp>
        <p:nvGrpSpPr>
          <p:cNvPr id="23" name="组合 22"/>
          <p:cNvGrpSpPr/>
          <p:nvPr>
            <p:custDataLst>
              <p:tags r:id="rId6"/>
            </p:custDataLst>
          </p:nvPr>
        </p:nvGrpSpPr>
        <p:grpSpPr>
          <a:xfrm>
            <a:off x="598428" y="6074132"/>
            <a:ext cx="1008634" cy="760090"/>
            <a:chOff x="265053" y="5886807"/>
            <a:chExt cx="1008634" cy="760090"/>
          </a:xfrm>
        </p:grpSpPr>
        <p:sp>
          <p:nvSpPr>
            <p:cNvPr id="12" name="椭圆 11"/>
            <p:cNvSpPr/>
            <p:nvPr>
              <p:custDataLst>
                <p:tags r:id="rId8"/>
              </p:custDataLst>
            </p:nvPr>
          </p:nvSpPr>
          <p:spPr>
            <a:xfrm flipH="1">
              <a:off x="265053" y="5886807"/>
              <a:ext cx="1008634" cy="709962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72324" h="2054026">
                  <a:moveTo>
                    <a:pt x="185666" y="910697"/>
                  </a:moveTo>
                  <a:cubicBezTo>
                    <a:pt x="820666" y="691512"/>
                    <a:pt x="973777" y="796068"/>
                    <a:pt x="1538545" y="224568"/>
                  </a:cubicBezTo>
                  <a:cubicBezTo>
                    <a:pt x="2103313" y="-346932"/>
                    <a:pt x="2472324" y="279254"/>
                    <a:pt x="2472324" y="910697"/>
                  </a:cubicBezTo>
                  <a:cubicBezTo>
                    <a:pt x="2472324" y="1542140"/>
                    <a:pt x="1960438" y="2054026"/>
                    <a:pt x="1328995" y="2054026"/>
                  </a:cubicBezTo>
                  <a:cubicBezTo>
                    <a:pt x="697552" y="2054026"/>
                    <a:pt x="-449334" y="1129882"/>
                    <a:pt x="185666" y="9106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1"/>
            <p:cNvSpPr/>
            <p:nvPr>
              <p:custDataLst>
                <p:tags r:id="rId9"/>
              </p:custDataLst>
            </p:nvPr>
          </p:nvSpPr>
          <p:spPr>
            <a:xfrm flipH="1">
              <a:off x="721919" y="6293180"/>
              <a:ext cx="551768" cy="353717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  <a:gd name="connsiteX0-131" fmla="*/ 1424 w 2288082"/>
                <a:gd name="connsiteY0-132" fmla="*/ 749476 h 1892805"/>
                <a:gd name="connsiteX1-133" fmla="*/ 1342630 w 2288082"/>
                <a:gd name="connsiteY1-134" fmla="*/ 270026 h 1892805"/>
                <a:gd name="connsiteX2-135" fmla="*/ 2288082 w 2288082"/>
                <a:gd name="connsiteY2-136" fmla="*/ 749476 h 1892805"/>
                <a:gd name="connsiteX3-137" fmla="*/ 1144753 w 2288082"/>
                <a:gd name="connsiteY3-138" fmla="*/ 1892805 h 1892805"/>
                <a:gd name="connsiteX4-139" fmla="*/ 1424 w 2288082"/>
                <a:gd name="connsiteY4-140" fmla="*/ 749476 h 1892805"/>
                <a:gd name="connsiteX0-141" fmla="*/ 14882 w 2301540"/>
                <a:gd name="connsiteY0-142" fmla="*/ 749476 h 1892805"/>
                <a:gd name="connsiteX1-143" fmla="*/ 1356088 w 2301540"/>
                <a:gd name="connsiteY1-144" fmla="*/ 270026 h 1892805"/>
                <a:gd name="connsiteX2-145" fmla="*/ 2301540 w 2301540"/>
                <a:gd name="connsiteY2-146" fmla="*/ 749476 h 1892805"/>
                <a:gd name="connsiteX3-147" fmla="*/ 1158211 w 2301540"/>
                <a:gd name="connsiteY3-148" fmla="*/ 1892805 h 1892805"/>
                <a:gd name="connsiteX4-149" fmla="*/ 14882 w 2301540"/>
                <a:gd name="connsiteY4-150" fmla="*/ 749476 h 1892805"/>
                <a:gd name="connsiteX0-151" fmla="*/ 11008 w 2186767"/>
                <a:gd name="connsiteY0-152" fmla="*/ 480118 h 1623817"/>
                <a:gd name="connsiteX1-153" fmla="*/ 1352214 w 2186767"/>
                <a:gd name="connsiteY1-154" fmla="*/ 668 h 1623817"/>
                <a:gd name="connsiteX2-155" fmla="*/ 2186767 w 2186767"/>
                <a:gd name="connsiteY2-156" fmla="*/ 569680 h 1623817"/>
                <a:gd name="connsiteX3-157" fmla="*/ 1154337 w 2186767"/>
                <a:gd name="connsiteY3-158" fmla="*/ 1623447 h 1623817"/>
                <a:gd name="connsiteX4-159" fmla="*/ 11008 w 2186767"/>
                <a:gd name="connsiteY4-160" fmla="*/ 480118 h 1623817"/>
                <a:gd name="connsiteX0-161" fmla="*/ 974 w 2176733"/>
                <a:gd name="connsiteY0-162" fmla="*/ 399309 h 1543008"/>
                <a:gd name="connsiteX1-163" fmla="*/ 1342180 w 2176733"/>
                <a:gd name="connsiteY1-164" fmla="*/ 9421 h 1543008"/>
                <a:gd name="connsiteX2-165" fmla="*/ 2176733 w 2176733"/>
                <a:gd name="connsiteY2-166" fmla="*/ 488871 h 1543008"/>
                <a:gd name="connsiteX3-167" fmla="*/ 1144303 w 2176733"/>
                <a:gd name="connsiteY3-168" fmla="*/ 1542638 h 1543008"/>
                <a:gd name="connsiteX4-169" fmla="*/ 974 w 2176733"/>
                <a:gd name="connsiteY4-170" fmla="*/ 399309 h 1543008"/>
                <a:gd name="connsiteX0-171" fmla="*/ 974 w 2176733"/>
                <a:gd name="connsiteY0-172" fmla="*/ 573811 h 1717510"/>
                <a:gd name="connsiteX1-173" fmla="*/ 1342180 w 2176733"/>
                <a:gd name="connsiteY1-174" fmla="*/ 183923 h 1717510"/>
                <a:gd name="connsiteX2-175" fmla="*/ 2176733 w 2176733"/>
                <a:gd name="connsiteY2-176" fmla="*/ 663373 h 1717510"/>
                <a:gd name="connsiteX3-177" fmla="*/ 1144303 w 2176733"/>
                <a:gd name="connsiteY3-178" fmla="*/ 1717140 h 1717510"/>
                <a:gd name="connsiteX4-179" fmla="*/ 974 w 2176733"/>
                <a:gd name="connsiteY4-180" fmla="*/ 573811 h 1717510"/>
                <a:gd name="connsiteX0-181" fmla="*/ 1691 w 2177450"/>
                <a:gd name="connsiteY0-182" fmla="*/ 573811 h 1717250"/>
                <a:gd name="connsiteX1-183" fmla="*/ 1342897 w 2177450"/>
                <a:gd name="connsiteY1-184" fmla="*/ 183923 h 1717250"/>
                <a:gd name="connsiteX2-185" fmla="*/ 2177450 w 2177450"/>
                <a:gd name="connsiteY2-186" fmla="*/ 663373 h 1717250"/>
                <a:gd name="connsiteX3-187" fmla="*/ 1145020 w 2177450"/>
                <a:gd name="connsiteY3-188" fmla="*/ 1717140 h 1717250"/>
                <a:gd name="connsiteX4-189" fmla="*/ 1691 w 2177450"/>
                <a:gd name="connsiteY4-190" fmla="*/ 573811 h 1717250"/>
                <a:gd name="connsiteX0-191" fmla="*/ 2307 w 2178066"/>
                <a:gd name="connsiteY0-192" fmla="*/ 573811 h 1731936"/>
                <a:gd name="connsiteX1-193" fmla="*/ 1343513 w 2178066"/>
                <a:gd name="connsiteY1-194" fmla="*/ 183923 h 1731936"/>
                <a:gd name="connsiteX2-195" fmla="*/ 2178066 w 2178066"/>
                <a:gd name="connsiteY2-196" fmla="*/ 663373 h 1731936"/>
                <a:gd name="connsiteX3-197" fmla="*/ 1145636 w 2178066"/>
                <a:gd name="connsiteY3-198" fmla="*/ 1717140 h 1731936"/>
                <a:gd name="connsiteX4-199" fmla="*/ 2307 w 2178066"/>
                <a:gd name="connsiteY4-200" fmla="*/ 573811 h 1731936"/>
                <a:gd name="connsiteX0-201" fmla="*/ 2307 w 2178066"/>
                <a:gd name="connsiteY0-202" fmla="*/ 573811 h 1731935"/>
                <a:gd name="connsiteX1-203" fmla="*/ 1343513 w 2178066"/>
                <a:gd name="connsiteY1-204" fmla="*/ 183923 h 1731935"/>
                <a:gd name="connsiteX2-205" fmla="*/ 2178066 w 2178066"/>
                <a:gd name="connsiteY2-206" fmla="*/ 663373 h 1731935"/>
                <a:gd name="connsiteX3-207" fmla="*/ 1145636 w 2178066"/>
                <a:gd name="connsiteY3-208" fmla="*/ 1717140 h 1731935"/>
                <a:gd name="connsiteX4-209" fmla="*/ 2307 w 2178066"/>
                <a:gd name="connsiteY4-210" fmla="*/ 573811 h 1731935"/>
                <a:gd name="connsiteX0-211" fmla="*/ 2307 w 2180741"/>
                <a:gd name="connsiteY0-212" fmla="*/ 573811 h 1730125"/>
                <a:gd name="connsiteX1-213" fmla="*/ 1343513 w 2180741"/>
                <a:gd name="connsiteY1-214" fmla="*/ 183923 h 1730125"/>
                <a:gd name="connsiteX2-215" fmla="*/ 2178066 w 2180741"/>
                <a:gd name="connsiteY2-216" fmla="*/ 663373 h 1730125"/>
                <a:gd name="connsiteX3-217" fmla="*/ 1145636 w 2180741"/>
                <a:gd name="connsiteY3-218" fmla="*/ 1717140 h 1730125"/>
                <a:gd name="connsiteX4-219" fmla="*/ 2307 w 2180741"/>
                <a:gd name="connsiteY4-220" fmla="*/ 573811 h 1730125"/>
                <a:gd name="connsiteX0-221" fmla="*/ 1429 w 2178606"/>
                <a:gd name="connsiteY0-222" fmla="*/ 573811 h 1718374"/>
                <a:gd name="connsiteX1-223" fmla="*/ 1342635 w 2178606"/>
                <a:gd name="connsiteY1-224" fmla="*/ 183923 h 1718374"/>
                <a:gd name="connsiteX2-225" fmla="*/ 2177188 w 2178606"/>
                <a:gd name="connsiteY2-226" fmla="*/ 663373 h 1718374"/>
                <a:gd name="connsiteX3-227" fmla="*/ 1144758 w 2178606"/>
                <a:gd name="connsiteY3-228" fmla="*/ 1717140 h 1718374"/>
                <a:gd name="connsiteX4-229" fmla="*/ 1429 w 2178606"/>
                <a:gd name="connsiteY4-230" fmla="*/ 573811 h 1718374"/>
                <a:gd name="connsiteX0-231" fmla="*/ 1361 w 2178454"/>
                <a:gd name="connsiteY0-232" fmla="*/ 573811 h 1722128"/>
                <a:gd name="connsiteX1-233" fmla="*/ 1342567 w 2178454"/>
                <a:gd name="connsiteY1-234" fmla="*/ 183923 h 1722128"/>
                <a:gd name="connsiteX2-235" fmla="*/ 2177120 w 2178454"/>
                <a:gd name="connsiteY2-236" fmla="*/ 663373 h 1722128"/>
                <a:gd name="connsiteX3-237" fmla="*/ 1144690 w 2178454"/>
                <a:gd name="connsiteY3-238" fmla="*/ 1717140 h 1722128"/>
                <a:gd name="connsiteX4-239" fmla="*/ 1361 w 2178454"/>
                <a:gd name="connsiteY4-240" fmla="*/ 573811 h 1722128"/>
                <a:gd name="connsiteX0-241" fmla="*/ 1716 w 2179264"/>
                <a:gd name="connsiteY0-242" fmla="*/ 573811 h 1725773"/>
                <a:gd name="connsiteX1-243" fmla="*/ 1342922 w 2179264"/>
                <a:gd name="connsiteY1-244" fmla="*/ 183923 h 1725773"/>
                <a:gd name="connsiteX2-245" fmla="*/ 2177475 w 2179264"/>
                <a:gd name="connsiteY2-246" fmla="*/ 663373 h 1725773"/>
                <a:gd name="connsiteX3-247" fmla="*/ 1145045 w 2179264"/>
                <a:gd name="connsiteY3-248" fmla="*/ 1717140 h 1725773"/>
                <a:gd name="connsiteX4-249" fmla="*/ 1716 w 2179264"/>
                <a:gd name="connsiteY4-250" fmla="*/ 573811 h 1725773"/>
                <a:gd name="connsiteX0-251" fmla="*/ 35237 w 2212785"/>
                <a:gd name="connsiteY0-252" fmla="*/ 573811 h 1725773"/>
                <a:gd name="connsiteX1-253" fmla="*/ 1376443 w 2212785"/>
                <a:gd name="connsiteY1-254" fmla="*/ 183923 h 1725773"/>
                <a:gd name="connsiteX2-255" fmla="*/ 2210996 w 2212785"/>
                <a:gd name="connsiteY2-256" fmla="*/ 663373 h 1725773"/>
                <a:gd name="connsiteX3-257" fmla="*/ 1178566 w 2212785"/>
                <a:gd name="connsiteY3-258" fmla="*/ 1717140 h 1725773"/>
                <a:gd name="connsiteX4-259" fmla="*/ 35237 w 2212785"/>
                <a:gd name="connsiteY4-260" fmla="*/ 573811 h 1725773"/>
                <a:gd name="connsiteX0-261" fmla="*/ 86199 w 2263747"/>
                <a:gd name="connsiteY0-262" fmla="*/ 573811 h 1725773"/>
                <a:gd name="connsiteX1-263" fmla="*/ 1427405 w 2263747"/>
                <a:gd name="connsiteY1-264" fmla="*/ 183923 h 1725773"/>
                <a:gd name="connsiteX2-265" fmla="*/ 2261958 w 2263747"/>
                <a:gd name="connsiteY2-266" fmla="*/ 663373 h 1725773"/>
                <a:gd name="connsiteX3-267" fmla="*/ 1229528 w 2263747"/>
                <a:gd name="connsiteY3-268" fmla="*/ 1717140 h 1725773"/>
                <a:gd name="connsiteX4-269" fmla="*/ 86199 w 2263747"/>
                <a:gd name="connsiteY4-270" fmla="*/ 573811 h 1725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3747" h="1725773">
                  <a:moveTo>
                    <a:pt x="86199" y="573811"/>
                  </a:moveTo>
                  <a:cubicBezTo>
                    <a:pt x="431805" y="248566"/>
                    <a:pt x="924694" y="561687"/>
                    <a:pt x="1427405" y="183923"/>
                  </a:cubicBezTo>
                  <a:cubicBezTo>
                    <a:pt x="1930116" y="-193841"/>
                    <a:pt x="2244447" y="31930"/>
                    <a:pt x="2261958" y="663373"/>
                  </a:cubicBezTo>
                  <a:cubicBezTo>
                    <a:pt x="2291266" y="1201872"/>
                    <a:pt x="1961282" y="1805284"/>
                    <a:pt x="1229528" y="1717140"/>
                  </a:cubicBezTo>
                  <a:cubicBezTo>
                    <a:pt x="497774" y="1628996"/>
                    <a:pt x="-259407" y="899056"/>
                    <a:pt x="86199" y="57381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2" name="椭圆 11"/>
          <p:cNvSpPr/>
          <p:nvPr>
            <p:custDataLst>
              <p:tags r:id="rId7"/>
            </p:custDataLst>
          </p:nvPr>
        </p:nvSpPr>
        <p:spPr>
          <a:xfrm rot="19671556">
            <a:off x="11464993" y="1222059"/>
            <a:ext cx="551768" cy="353717"/>
          </a:xfrm>
          <a:custGeom>
            <a:avLst/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0722" name="矩形 30721"/>
          <p:cNvSpPr/>
          <p:nvPr/>
        </p:nvSpPr>
        <p:spPr>
          <a:xfrm>
            <a:off x="1924050" y="2710815"/>
            <a:ext cx="5238115" cy="2923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35" b="1">
                <a:latin typeface="Arial" panose="020B0604020202020204" pitchFamily="34" charset="0"/>
                <a:ea typeface="黑体"/>
              </a:rPr>
              <a:t>及时相遣归    久久莫相忘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r>
              <a:rPr lang="zh-CN" altLang="en-US" sz="3035" b="1">
                <a:latin typeface="Arial" panose="020B0604020202020204" pitchFamily="34" charset="0"/>
                <a:ea typeface="黑体"/>
              </a:rPr>
              <a:t>会不相从许    嬉戏莫相忘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r>
              <a:rPr lang="zh-CN" altLang="en-US" sz="3035" b="1">
                <a:latin typeface="Arial" panose="020B0604020202020204" pitchFamily="34" charset="0"/>
                <a:ea typeface="黑体"/>
              </a:rPr>
              <a:t>还必相迎取    好自相扶将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r>
              <a:rPr lang="zh-CN" altLang="en-US" sz="3215" b="1">
                <a:latin typeface="Arial" panose="020B0604020202020204" pitchFamily="34" charset="0"/>
                <a:ea typeface="黑体"/>
              </a:rPr>
              <a:t>誓天不相负   </a:t>
            </a:r>
            <a:r>
              <a:rPr lang="zh-CN" altLang="en-US" sz="3035" b="1">
                <a:latin typeface="Arial" panose="020B0604020202020204" pitchFamily="34" charset="0"/>
                <a:ea typeface="黑体"/>
              </a:rPr>
              <a:t>不得便相许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r>
              <a:rPr lang="zh-CN" altLang="en-US" sz="3035" b="1">
                <a:latin typeface="Arial" panose="020B0604020202020204" pitchFamily="34" charset="0"/>
                <a:ea typeface="黑体"/>
              </a:rPr>
              <a:t>登即相许和    蹑履相逢迎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r>
              <a:rPr lang="zh-CN" altLang="en-US" sz="3035" b="1">
                <a:latin typeface="Arial" panose="020B0604020202020204" pitchFamily="34" charset="0"/>
                <a:ea typeface="黑体"/>
              </a:rPr>
              <a:t>怅然遥相望    誓不相隔卿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6823075" y="3637915"/>
            <a:ext cx="39998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你，我，她（他）代词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7820" y="2150745"/>
            <a:ext cx="9643745" cy="43307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10"/>
          </a:p>
        </p:txBody>
      </p:sp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 rot="3269639" flipH="1" flipV="1">
            <a:off x="10574589" y="512440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9" name="任意多边形: 形状 18"/>
          <p:cNvSpPr/>
          <p:nvPr>
            <p:custDataLst>
              <p:tags r:id="rId3"/>
            </p:custDataLst>
          </p:nvPr>
        </p:nvSpPr>
        <p:spPr>
          <a:xfrm rot="3269639">
            <a:off x="492456" y="-104405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60662" y="1177595"/>
            <a:ext cx="10136109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多义词解释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456930" y="4794250"/>
            <a:ext cx="1130935" cy="1052195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17145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altLang="en-US" sz="60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自</a:t>
            </a:r>
          </a:p>
        </p:txBody>
      </p:sp>
      <p:grpSp>
        <p:nvGrpSpPr>
          <p:cNvPr id="23" name="组合 22"/>
          <p:cNvGrpSpPr/>
          <p:nvPr>
            <p:custDataLst>
              <p:tags r:id="rId6"/>
            </p:custDataLst>
          </p:nvPr>
        </p:nvGrpSpPr>
        <p:grpSpPr>
          <a:xfrm>
            <a:off x="598428" y="6074132"/>
            <a:ext cx="1008634" cy="760090"/>
            <a:chOff x="265053" y="5886807"/>
            <a:chExt cx="1008634" cy="760090"/>
          </a:xfrm>
        </p:grpSpPr>
        <p:sp>
          <p:nvSpPr>
            <p:cNvPr id="12" name="椭圆 11"/>
            <p:cNvSpPr/>
            <p:nvPr>
              <p:custDataLst>
                <p:tags r:id="rId8"/>
              </p:custDataLst>
            </p:nvPr>
          </p:nvSpPr>
          <p:spPr>
            <a:xfrm flipH="1">
              <a:off x="265053" y="5886807"/>
              <a:ext cx="1008634" cy="709962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72324" h="2054026">
                  <a:moveTo>
                    <a:pt x="185666" y="910697"/>
                  </a:moveTo>
                  <a:cubicBezTo>
                    <a:pt x="820666" y="691512"/>
                    <a:pt x="973777" y="796068"/>
                    <a:pt x="1538545" y="224568"/>
                  </a:cubicBezTo>
                  <a:cubicBezTo>
                    <a:pt x="2103313" y="-346932"/>
                    <a:pt x="2472324" y="279254"/>
                    <a:pt x="2472324" y="910697"/>
                  </a:cubicBezTo>
                  <a:cubicBezTo>
                    <a:pt x="2472324" y="1542140"/>
                    <a:pt x="1960438" y="2054026"/>
                    <a:pt x="1328995" y="2054026"/>
                  </a:cubicBezTo>
                  <a:cubicBezTo>
                    <a:pt x="697552" y="2054026"/>
                    <a:pt x="-449334" y="1129882"/>
                    <a:pt x="185666" y="9106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1"/>
            <p:cNvSpPr/>
            <p:nvPr>
              <p:custDataLst>
                <p:tags r:id="rId9"/>
              </p:custDataLst>
            </p:nvPr>
          </p:nvSpPr>
          <p:spPr>
            <a:xfrm flipH="1">
              <a:off x="721919" y="6293180"/>
              <a:ext cx="551768" cy="353717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  <a:gd name="connsiteX0-131" fmla="*/ 1424 w 2288082"/>
                <a:gd name="connsiteY0-132" fmla="*/ 749476 h 1892805"/>
                <a:gd name="connsiteX1-133" fmla="*/ 1342630 w 2288082"/>
                <a:gd name="connsiteY1-134" fmla="*/ 270026 h 1892805"/>
                <a:gd name="connsiteX2-135" fmla="*/ 2288082 w 2288082"/>
                <a:gd name="connsiteY2-136" fmla="*/ 749476 h 1892805"/>
                <a:gd name="connsiteX3-137" fmla="*/ 1144753 w 2288082"/>
                <a:gd name="connsiteY3-138" fmla="*/ 1892805 h 1892805"/>
                <a:gd name="connsiteX4-139" fmla="*/ 1424 w 2288082"/>
                <a:gd name="connsiteY4-140" fmla="*/ 749476 h 1892805"/>
                <a:gd name="connsiteX0-141" fmla="*/ 14882 w 2301540"/>
                <a:gd name="connsiteY0-142" fmla="*/ 749476 h 1892805"/>
                <a:gd name="connsiteX1-143" fmla="*/ 1356088 w 2301540"/>
                <a:gd name="connsiteY1-144" fmla="*/ 270026 h 1892805"/>
                <a:gd name="connsiteX2-145" fmla="*/ 2301540 w 2301540"/>
                <a:gd name="connsiteY2-146" fmla="*/ 749476 h 1892805"/>
                <a:gd name="connsiteX3-147" fmla="*/ 1158211 w 2301540"/>
                <a:gd name="connsiteY3-148" fmla="*/ 1892805 h 1892805"/>
                <a:gd name="connsiteX4-149" fmla="*/ 14882 w 2301540"/>
                <a:gd name="connsiteY4-150" fmla="*/ 749476 h 1892805"/>
                <a:gd name="connsiteX0-151" fmla="*/ 11008 w 2186767"/>
                <a:gd name="connsiteY0-152" fmla="*/ 480118 h 1623817"/>
                <a:gd name="connsiteX1-153" fmla="*/ 1352214 w 2186767"/>
                <a:gd name="connsiteY1-154" fmla="*/ 668 h 1623817"/>
                <a:gd name="connsiteX2-155" fmla="*/ 2186767 w 2186767"/>
                <a:gd name="connsiteY2-156" fmla="*/ 569680 h 1623817"/>
                <a:gd name="connsiteX3-157" fmla="*/ 1154337 w 2186767"/>
                <a:gd name="connsiteY3-158" fmla="*/ 1623447 h 1623817"/>
                <a:gd name="connsiteX4-159" fmla="*/ 11008 w 2186767"/>
                <a:gd name="connsiteY4-160" fmla="*/ 480118 h 1623817"/>
                <a:gd name="connsiteX0-161" fmla="*/ 974 w 2176733"/>
                <a:gd name="connsiteY0-162" fmla="*/ 399309 h 1543008"/>
                <a:gd name="connsiteX1-163" fmla="*/ 1342180 w 2176733"/>
                <a:gd name="connsiteY1-164" fmla="*/ 9421 h 1543008"/>
                <a:gd name="connsiteX2-165" fmla="*/ 2176733 w 2176733"/>
                <a:gd name="connsiteY2-166" fmla="*/ 488871 h 1543008"/>
                <a:gd name="connsiteX3-167" fmla="*/ 1144303 w 2176733"/>
                <a:gd name="connsiteY3-168" fmla="*/ 1542638 h 1543008"/>
                <a:gd name="connsiteX4-169" fmla="*/ 974 w 2176733"/>
                <a:gd name="connsiteY4-170" fmla="*/ 399309 h 1543008"/>
                <a:gd name="connsiteX0-171" fmla="*/ 974 w 2176733"/>
                <a:gd name="connsiteY0-172" fmla="*/ 573811 h 1717510"/>
                <a:gd name="connsiteX1-173" fmla="*/ 1342180 w 2176733"/>
                <a:gd name="connsiteY1-174" fmla="*/ 183923 h 1717510"/>
                <a:gd name="connsiteX2-175" fmla="*/ 2176733 w 2176733"/>
                <a:gd name="connsiteY2-176" fmla="*/ 663373 h 1717510"/>
                <a:gd name="connsiteX3-177" fmla="*/ 1144303 w 2176733"/>
                <a:gd name="connsiteY3-178" fmla="*/ 1717140 h 1717510"/>
                <a:gd name="connsiteX4-179" fmla="*/ 974 w 2176733"/>
                <a:gd name="connsiteY4-180" fmla="*/ 573811 h 1717510"/>
                <a:gd name="connsiteX0-181" fmla="*/ 1691 w 2177450"/>
                <a:gd name="connsiteY0-182" fmla="*/ 573811 h 1717250"/>
                <a:gd name="connsiteX1-183" fmla="*/ 1342897 w 2177450"/>
                <a:gd name="connsiteY1-184" fmla="*/ 183923 h 1717250"/>
                <a:gd name="connsiteX2-185" fmla="*/ 2177450 w 2177450"/>
                <a:gd name="connsiteY2-186" fmla="*/ 663373 h 1717250"/>
                <a:gd name="connsiteX3-187" fmla="*/ 1145020 w 2177450"/>
                <a:gd name="connsiteY3-188" fmla="*/ 1717140 h 1717250"/>
                <a:gd name="connsiteX4-189" fmla="*/ 1691 w 2177450"/>
                <a:gd name="connsiteY4-190" fmla="*/ 573811 h 1717250"/>
                <a:gd name="connsiteX0-191" fmla="*/ 2307 w 2178066"/>
                <a:gd name="connsiteY0-192" fmla="*/ 573811 h 1731936"/>
                <a:gd name="connsiteX1-193" fmla="*/ 1343513 w 2178066"/>
                <a:gd name="connsiteY1-194" fmla="*/ 183923 h 1731936"/>
                <a:gd name="connsiteX2-195" fmla="*/ 2178066 w 2178066"/>
                <a:gd name="connsiteY2-196" fmla="*/ 663373 h 1731936"/>
                <a:gd name="connsiteX3-197" fmla="*/ 1145636 w 2178066"/>
                <a:gd name="connsiteY3-198" fmla="*/ 1717140 h 1731936"/>
                <a:gd name="connsiteX4-199" fmla="*/ 2307 w 2178066"/>
                <a:gd name="connsiteY4-200" fmla="*/ 573811 h 1731936"/>
                <a:gd name="connsiteX0-201" fmla="*/ 2307 w 2178066"/>
                <a:gd name="connsiteY0-202" fmla="*/ 573811 h 1731935"/>
                <a:gd name="connsiteX1-203" fmla="*/ 1343513 w 2178066"/>
                <a:gd name="connsiteY1-204" fmla="*/ 183923 h 1731935"/>
                <a:gd name="connsiteX2-205" fmla="*/ 2178066 w 2178066"/>
                <a:gd name="connsiteY2-206" fmla="*/ 663373 h 1731935"/>
                <a:gd name="connsiteX3-207" fmla="*/ 1145636 w 2178066"/>
                <a:gd name="connsiteY3-208" fmla="*/ 1717140 h 1731935"/>
                <a:gd name="connsiteX4-209" fmla="*/ 2307 w 2178066"/>
                <a:gd name="connsiteY4-210" fmla="*/ 573811 h 1731935"/>
                <a:gd name="connsiteX0-211" fmla="*/ 2307 w 2180741"/>
                <a:gd name="connsiteY0-212" fmla="*/ 573811 h 1730125"/>
                <a:gd name="connsiteX1-213" fmla="*/ 1343513 w 2180741"/>
                <a:gd name="connsiteY1-214" fmla="*/ 183923 h 1730125"/>
                <a:gd name="connsiteX2-215" fmla="*/ 2178066 w 2180741"/>
                <a:gd name="connsiteY2-216" fmla="*/ 663373 h 1730125"/>
                <a:gd name="connsiteX3-217" fmla="*/ 1145636 w 2180741"/>
                <a:gd name="connsiteY3-218" fmla="*/ 1717140 h 1730125"/>
                <a:gd name="connsiteX4-219" fmla="*/ 2307 w 2180741"/>
                <a:gd name="connsiteY4-220" fmla="*/ 573811 h 1730125"/>
                <a:gd name="connsiteX0-221" fmla="*/ 1429 w 2178606"/>
                <a:gd name="connsiteY0-222" fmla="*/ 573811 h 1718374"/>
                <a:gd name="connsiteX1-223" fmla="*/ 1342635 w 2178606"/>
                <a:gd name="connsiteY1-224" fmla="*/ 183923 h 1718374"/>
                <a:gd name="connsiteX2-225" fmla="*/ 2177188 w 2178606"/>
                <a:gd name="connsiteY2-226" fmla="*/ 663373 h 1718374"/>
                <a:gd name="connsiteX3-227" fmla="*/ 1144758 w 2178606"/>
                <a:gd name="connsiteY3-228" fmla="*/ 1717140 h 1718374"/>
                <a:gd name="connsiteX4-229" fmla="*/ 1429 w 2178606"/>
                <a:gd name="connsiteY4-230" fmla="*/ 573811 h 1718374"/>
                <a:gd name="connsiteX0-231" fmla="*/ 1361 w 2178454"/>
                <a:gd name="connsiteY0-232" fmla="*/ 573811 h 1722128"/>
                <a:gd name="connsiteX1-233" fmla="*/ 1342567 w 2178454"/>
                <a:gd name="connsiteY1-234" fmla="*/ 183923 h 1722128"/>
                <a:gd name="connsiteX2-235" fmla="*/ 2177120 w 2178454"/>
                <a:gd name="connsiteY2-236" fmla="*/ 663373 h 1722128"/>
                <a:gd name="connsiteX3-237" fmla="*/ 1144690 w 2178454"/>
                <a:gd name="connsiteY3-238" fmla="*/ 1717140 h 1722128"/>
                <a:gd name="connsiteX4-239" fmla="*/ 1361 w 2178454"/>
                <a:gd name="connsiteY4-240" fmla="*/ 573811 h 1722128"/>
                <a:gd name="connsiteX0-241" fmla="*/ 1716 w 2179264"/>
                <a:gd name="connsiteY0-242" fmla="*/ 573811 h 1725773"/>
                <a:gd name="connsiteX1-243" fmla="*/ 1342922 w 2179264"/>
                <a:gd name="connsiteY1-244" fmla="*/ 183923 h 1725773"/>
                <a:gd name="connsiteX2-245" fmla="*/ 2177475 w 2179264"/>
                <a:gd name="connsiteY2-246" fmla="*/ 663373 h 1725773"/>
                <a:gd name="connsiteX3-247" fmla="*/ 1145045 w 2179264"/>
                <a:gd name="connsiteY3-248" fmla="*/ 1717140 h 1725773"/>
                <a:gd name="connsiteX4-249" fmla="*/ 1716 w 2179264"/>
                <a:gd name="connsiteY4-250" fmla="*/ 573811 h 1725773"/>
                <a:gd name="connsiteX0-251" fmla="*/ 35237 w 2212785"/>
                <a:gd name="connsiteY0-252" fmla="*/ 573811 h 1725773"/>
                <a:gd name="connsiteX1-253" fmla="*/ 1376443 w 2212785"/>
                <a:gd name="connsiteY1-254" fmla="*/ 183923 h 1725773"/>
                <a:gd name="connsiteX2-255" fmla="*/ 2210996 w 2212785"/>
                <a:gd name="connsiteY2-256" fmla="*/ 663373 h 1725773"/>
                <a:gd name="connsiteX3-257" fmla="*/ 1178566 w 2212785"/>
                <a:gd name="connsiteY3-258" fmla="*/ 1717140 h 1725773"/>
                <a:gd name="connsiteX4-259" fmla="*/ 35237 w 2212785"/>
                <a:gd name="connsiteY4-260" fmla="*/ 573811 h 1725773"/>
                <a:gd name="connsiteX0-261" fmla="*/ 86199 w 2263747"/>
                <a:gd name="connsiteY0-262" fmla="*/ 573811 h 1725773"/>
                <a:gd name="connsiteX1-263" fmla="*/ 1427405 w 2263747"/>
                <a:gd name="connsiteY1-264" fmla="*/ 183923 h 1725773"/>
                <a:gd name="connsiteX2-265" fmla="*/ 2261958 w 2263747"/>
                <a:gd name="connsiteY2-266" fmla="*/ 663373 h 1725773"/>
                <a:gd name="connsiteX3-267" fmla="*/ 1229528 w 2263747"/>
                <a:gd name="connsiteY3-268" fmla="*/ 1717140 h 1725773"/>
                <a:gd name="connsiteX4-269" fmla="*/ 86199 w 2263747"/>
                <a:gd name="connsiteY4-270" fmla="*/ 573811 h 1725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3747" h="1725773">
                  <a:moveTo>
                    <a:pt x="86199" y="573811"/>
                  </a:moveTo>
                  <a:cubicBezTo>
                    <a:pt x="431805" y="248566"/>
                    <a:pt x="924694" y="561687"/>
                    <a:pt x="1427405" y="183923"/>
                  </a:cubicBezTo>
                  <a:cubicBezTo>
                    <a:pt x="1930116" y="-193841"/>
                    <a:pt x="2244447" y="31930"/>
                    <a:pt x="2261958" y="663373"/>
                  </a:cubicBezTo>
                  <a:cubicBezTo>
                    <a:pt x="2291266" y="1201872"/>
                    <a:pt x="1961282" y="1805284"/>
                    <a:pt x="1229528" y="1717140"/>
                  </a:cubicBezTo>
                  <a:cubicBezTo>
                    <a:pt x="497774" y="1628996"/>
                    <a:pt x="-259407" y="899056"/>
                    <a:pt x="86199" y="57381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2" name="椭圆 11"/>
          <p:cNvSpPr/>
          <p:nvPr>
            <p:custDataLst>
              <p:tags r:id="rId7"/>
            </p:custDataLst>
          </p:nvPr>
        </p:nvSpPr>
        <p:spPr>
          <a:xfrm rot="19671556">
            <a:off x="11464993" y="1222059"/>
            <a:ext cx="551768" cy="353717"/>
          </a:xfrm>
          <a:custGeom>
            <a:avLst/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5843" name="文本框 35842"/>
          <p:cNvSpPr txBox="1"/>
          <p:nvPr/>
        </p:nvSpPr>
        <p:spPr>
          <a:xfrm>
            <a:off x="1758190" y="2199169"/>
            <a:ext cx="4477354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0" hangingPunct="1">
              <a:lnSpc>
                <a:spcPts val="4050"/>
              </a:lnSpc>
              <a:spcBef>
                <a:spcPct val="0"/>
              </a:spcBef>
            </a:pPr>
            <a:r>
              <a:rPr sz="2800" b="1">
                <a:latin typeface="Arial" panose="020B0604020202020204" pitchFamily="34" charset="0"/>
                <a:ea typeface="黑体"/>
              </a:rPr>
              <a:t>我自不驱卿                 </a:t>
            </a:r>
          </a:p>
          <a:p>
            <a:pPr eaLnBrk="1" latinLnBrk="0" hangingPunct="1">
              <a:lnSpc>
                <a:spcPts val="4050"/>
              </a:lnSpc>
              <a:spcBef>
                <a:spcPct val="0"/>
              </a:spcBef>
            </a:pPr>
            <a:r>
              <a:rPr sz="2800" b="1">
                <a:latin typeface="Arial" panose="020B0604020202020204" pitchFamily="34" charset="0"/>
                <a:ea typeface="黑体"/>
              </a:rPr>
              <a:t>本自无教训 </a:t>
            </a:r>
          </a:p>
          <a:p>
            <a:pPr eaLnBrk="1" latinLnBrk="0" hangingPunct="1">
              <a:lnSpc>
                <a:spcPts val="4050"/>
              </a:lnSpc>
              <a:spcBef>
                <a:spcPct val="0"/>
              </a:spcBef>
            </a:pPr>
            <a:r>
              <a:rPr sz="2800" b="1">
                <a:latin typeface="Arial" panose="020B0604020202020204" pitchFamily="34" charset="0"/>
                <a:ea typeface="黑体"/>
              </a:rPr>
              <a:t>自可断来信                </a:t>
            </a:r>
          </a:p>
          <a:p>
            <a:pPr eaLnBrk="1" latinLnBrk="0" hangingPunct="1">
              <a:lnSpc>
                <a:spcPts val="4050"/>
              </a:lnSpc>
              <a:spcBef>
                <a:spcPct val="0"/>
              </a:spcBef>
            </a:pPr>
            <a:r>
              <a:rPr sz="2800" b="1">
                <a:latin typeface="Arial" panose="020B0604020202020204" pitchFamily="34" charset="0"/>
                <a:ea typeface="黑体"/>
              </a:rPr>
              <a:t>葳蕤自生光</a:t>
            </a:r>
          </a:p>
        </p:txBody>
      </p:sp>
      <p:sp>
        <p:nvSpPr>
          <p:cNvPr id="35846" name="文本框 35845"/>
          <p:cNvSpPr txBox="1"/>
          <p:nvPr/>
        </p:nvSpPr>
        <p:spPr>
          <a:xfrm>
            <a:off x="1758190" y="4233624"/>
            <a:ext cx="4477354" cy="21736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0" hangingPunct="1">
              <a:lnSpc>
                <a:spcPts val="4060"/>
              </a:lnSpc>
              <a:spcBef>
                <a:spcPct val="0"/>
              </a:spcBef>
            </a:pPr>
            <a:r>
              <a:rPr sz="2800" b="1">
                <a:latin typeface="Arial" panose="020B0604020202020204" pitchFamily="34" charset="0"/>
                <a:ea typeface="黑体"/>
              </a:rPr>
              <a:t>自名秦罗敷</a:t>
            </a:r>
          </a:p>
          <a:p>
            <a:pPr eaLnBrk="1" latinLnBrk="0" hangingPunct="1">
              <a:lnSpc>
                <a:spcPts val="4060"/>
              </a:lnSpc>
              <a:spcBef>
                <a:spcPct val="0"/>
              </a:spcBef>
            </a:pPr>
            <a:r>
              <a:rPr sz="2800" b="1">
                <a:latin typeface="Arial" panose="020B0604020202020204" pitchFamily="34" charset="0"/>
                <a:ea typeface="黑体"/>
              </a:rPr>
              <a:t>自名为鸳鸯 </a:t>
            </a:r>
          </a:p>
          <a:p>
            <a:pPr eaLnBrk="1" latinLnBrk="0" hangingPunct="1">
              <a:lnSpc>
                <a:spcPts val="4060"/>
              </a:lnSpc>
              <a:spcBef>
                <a:spcPct val="0"/>
              </a:spcBef>
            </a:pPr>
            <a:r>
              <a:rPr sz="2800" b="1">
                <a:latin typeface="Arial" panose="020B0604020202020204" pitchFamily="34" charset="0"/>
                <a:ea typeface="黑体"/>
              </a:rPr>
              <a:t>好自相扶将               </a:t>
            </a:r>
          </a:p>
          <a:p>
            <a:pPr eaLnBrk="1" latinLnBrk="0" hangingPunct="1">
              <a:lnSpc>
                <a:spcPts val="4060"/>
              </a:lnSpc>
              <a:spcBef>
                <a:spcPct val="0"/>
              </a:spcBef>
            </a:pPr>
            <a:r>
              <a:rPr sz="2800" b="1">
                <a:latin typeface="Arial" panose="020B0604020202020204" pitchFamily="34" charset="0"/>
                <a:ea typeface="黑体"/>
              </a:rPr>
              <a:t>物物各自异</a:t>
            </a:r>
          </a:p>
        </p:txBody>
      </p:sp>
      <p:sp>
        <p:nvSpPr>
          <p:cNvPr id="35847" name="文本框 35846"/>
          <p:cNvSpPr txBox="1"/>
          <p:nvPr/>
        </p:nvSpPr>
        <p:spPr>
          <a:xfrm>
            <a:off x="4335599" y="2311519"/>
            <a:ext cx="2365529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本</a:t>
            </a:r>
          </a:p>
        </p:txBody>
      </p:sp>
      <p:sp>
        <p:nvSpPr>
          <p:cNvPr id="35848" name="文本框 35847"/>
          <p:cNvSpPr txBox="1"/>
          <p:nvPr/>
        </p:nvSpPr>
        <p:spPr>
          <a:xfrm>
            <a:off x="4335599" y="2833110"/>
            <a:ext cx="2365529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本是</a:t>
            </a:r>
          </a:p>
        </p:txBody>
      </p:sp>
      <p:sp>
        <p:nvSpPr>
          <p:cNvPr id="35853" name="文本框 35852"/>
          <p:cNvSpPr txBox="1"/>
          <p:nvPr/>
        </p:nvSpPr>
        <p:spPr>
          <a:xfrm>
            <a:off x="4407989" y="3355286"/>
            <a:ext cx="2365529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即</a:t>
            </a:r>
          </a:p>
        </p:txBody>
      </p:sp>
      <p:sp>
        <p:nvSpPr>
          <p:cNvPr id="35849" name="文本框 35848"/>
          <p:cNvSpPr txBox="1"/>
          <p:nvPr/>
        </p:nvSpPr>
        <p:spPr>
          <a:xfrm>
            <a:off x="4335707" y="3918054"/>
            <a:ext cx="236552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且，还是</a:t>
            </a:r>
          </a:p>
        </p:txBody>
      </p:sp>
      <p:sp>
        <p:nvSpPr>
          <p:cNvPr id="35850" name="文本框 35849"/>
          <p:cNvSpPr txBox="1"/>
          <p:nvPr/>
        </p:nvSpPr>
        <p:spPr>
          <a:xfrm>
            <a:off x="4408097" y="4367708"/>
            <a:ext cx="236552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其</a:t>
            </a:r>
          </a:p>
        </p:txBody>
      </p:sp>
      <p:sp>
        <p:nvSpPr>
          <p:cNvPr id="35851" name="文本框 35850"/>
          <p:cNvSpPr txBox="1"/>
          <p:nvPr/>
        </p:nvSpPr>
        <p:spPr>
          <a:xfrm>
            <a:off x="4408097" y="4802306"/>
            <a:ext cx="236552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CCFF"/>
                </a:solidFill>
                <a:latin typeface="Arial" panose="020B0604020202020204" pitchFamily="34" charset="0"/>
                <a:ea typeface="黑体"/>
                <a:sym typeface="+mn-ea"/>
              </a:rPr>
              <a:t>其</a:t>
            </a:r>
          </a:p>
        </p:txBody>
      </p:sp>
      <p:sp>
        <p:nvSpPr>
          <p:cNvPr id="35854" name="文本框 35853"/>
          <p:cNvSpPr txBox="1"/>
          <p:nvPr/>
        </p:nvSpPr>
        <p:spPr>
          <a:xfrm>
            <a:off x="4408097" y="5324342"/>
            <a:ext cx="236552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亲自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08174" y="5846385"/>
            <a:ext cx="286627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latin typeface="黑体" panose="02010609060101010101" charset="-122"/>
                <a:ea typeface="黑体"/>
              </a:rPr>
              <a:t>助词，无义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843" grpId="0"/>
      <p:bldP spid="35846" grpId="0"/>
      <p:bldP spid="35847" grpId="0"/>
      <p:bldP spid="35848" grpId="0"/>
      <p:bldP spid="35853" grpId="0"/>
      <p:bldP spid="35849" grpId="0"/>
      <p:bldP spid="35850" grpId="0"/>
      <p:bldP spid="35851" grpId="0"/>
      <p:bldP spid="35854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7820" y="993775"/>
            <a:ext cx="9643745" cy="520065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10"/>
          </a:p>
        </p:txBody>
      </p:sp>
      <p:sp>
        <p:nvSpPr>
          <p:cNvPr id="31746" name="文本框 31745"/>
          <p:cNvSpPr txBox="1"/>
          <p:nvPr/>
        </p:nvSpPr>
        <p:spPr>
          <a:xfrm>
            <a:off x="3868254" y="1096308"/>
            <a:ext cx="4040816" cy="22212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相见常日稀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君既若见录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渐见愁煎迫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7261350" y="1135992"/>
            <a:ext cx="370490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66CCFF"/>
                </a:solidFill>
                <a:latin typeface="Arial" panose="020B0604020202020204" pitchFamily="34" charset="0"/>
                <a:ea typeface="黑体"/>
              </a:rPr>
              <a:t>看见</a:t>
            </a:r>
            <a:r>
              <a:rPr lang="en-US" altLang="zh-CN" sz="3215" b="1">
                <a:solidFill>
                  <a:srgbClr val="66CCFF"/>
                </a:solidFill>
                <a:latin typeface="Arial" panose="020B0604020202020204" pitchFamily="34" charset="0"/>
                <a:ea typeface="黑体"/>
              </a:rPr>
              <a:t>,</a:t>
            </a:r>
            <a:r>
              <a:rPr lang="zh-CN" altLang="en-US" sz="3215" b="1">
                <a:solidFill>
                  <a:srgbClr val="66CCFF"/>
                </a:solidFill>
                <a:latin typeface="Arial" panose="020B0604020202020204" pitchFamily="34" charset="0"/>
                <a:ea typeface="黑体"/>
              </a:rPr>
              <a:t>见面</a:t>
            </a:r>
            <a:r>
              <a:rPr lang="en-US" altLang="zh-CN" sz="3215" b="1">
                <a:solidFill>
                  <a:srgbClr val="66CCFF"/>
                </a:solidFill>
                <a:latin typeface="Arial" panose="020B0604020202020204" pitchFamily="34" charset="0"/>
                <a:ea typeface="黑体"/>
              </a:rPr>
              <a:t> </a:t>
            </a:r>
          </a:p>
        </p:txBody>
      </p:sp>
      <p:sp>
        <p:nvSpPr>
          <p:cNvPr id="31749" name="文本框 31748"/>
          <p:cNvSpPr txBox="1"/>
          <p:nvPr/>
        </p:nvSpPr>
        <p:spPr>
          <a:xfrm>
            <a:off x="7261350" y="1943872"/>
            <a:ext cx="4402236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66CC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15" b="1">
                <a:solidFill>
                  <a:srgbClr val="66CCFF"/>
                </a:solidFill>
                <a:latin typeface="Arial" panose="020B0604020202020204" pitchFamily="34" charset="0"/>
                <a:ea typeface="黑体"/>
              </a:rPr>
              <a:t>我</a:t>
            </a:r>
            <a:r>
              <a:rPr lang="zh-CN" altLang="en-US" sz="3215" b="1">
                <a:solidFill>
                  <a:srgbClr val="66CC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215" b="1">
                <a:solidFill>
                  <a:srgbClr val="66CCFF"/>
                </a:solidFill>
                <a:latin typeface="Arial" panose="020B0604020202020204" pitchFamily="34" charset="0"/>
                <a:ea typeface="黑体"/>
              </a:rPr>
              <a:t>，代兰芝</a:t>
            </a:r>
          </a:p>
        </p:txBody>
      </p:sp>
      <p:sp>
        <p:nvSpPr>
          <p:cNvPr id="31750" name="文本框 31749"/>
          <p:cNvSpPr txBox="1"/>
          <p:nvPr/>
        </p:nvSpPr>
        <p:spPr>
          <a:xfrm>
            <a:off x="7261350" y="2753170"/>
            <a:ext cx="4402236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66CC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15" b="1">
                <a:solidFill>
                  <a:srgbClr val="66CCFF"/>
                </a:solidFill>
                <a:latin typeface="Arial" panose="020B0604020202020204" pitchFamily="34" charset="0"/>
                <a:ea typeface="黑体"/>
              </a:rPr>
              <a:t>被</a:t>
            </a:r>
            <a:r>
              <a:rPr lang="zh-CN" altLang="en-US" sz="3215" b="1">
                <a:solidFill>
                  <a:srgbClr val="66CC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215" b="1">
                <a:solidFill>
                  <a:srgbClr val="66CCFF"/>
                </a:solidFill>
                <a:latin typeface="Arial" panose="020B0604020202020204" pitchFamily="34" charset="0"/>
                <a:ea typeface="黑体"/>
              </a:rPr>
              <a:t>，介词</a:t>
            </a:r>
          </a:p>
        </p:txBody>
      </p:sp>
      <p:sp>
        <p:nvSpPr>
          <p:cNvPr id="31751" name="椭圆 31750"/>
          <p:cNvSpPr/>
          <p:nvPr/>
        </p:nvSpPr>
        <p:spPr>
          <a:xfrm>
            <a:off x="1791862" y="1728438"/>
            <a:ext cx="1440010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见</a:t>
            </a:r>
          </a:p>
        </p:txBody>
      </p:sp>
      <p:sp>
        <p:nvSpPr>
          <p:cNvPr id="31752" name="椭圆 31751"/>
          <p:cNvSpPr/>
          <p:nvPr/>
        </p:nvSpPr>
        <p:spPr>
          <a:xfrm>
            <a:off x="1830130" y="4330660"/>
            <a:ext cx="1534971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故</a:t>
            </a:r>
          </a:p>
        </p:txBody>
      </p:sp>
      <p:sp>
        <p:nvSpPr>
          <p:cNvPr id="31754" name="文本框 31753"/>
          <p:cNvSpPr txBox="1"/>
          <p:nvPr/>
        </p:nvSpPr>
        <p:spPr>
          <a:xfrm>
            <a:off x="3964634" y="3743885"/>
            <a:ext cx="5273896" cy="22212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大人故嫌迟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知是故人来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故作不良计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1755" name="文本框 31754"/>
          <p:cNvSpPr txBox="1"/>
          <p:nvPr/>
        </p:nvSpPr>
        <p:spPr>
          <a:xfrm>
            <a:off x="7655368" y="3799162"/>
            <a:ext cx="2753877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总是，仍旧</a:t>
            </a:r>
          </a:p>
        </p:txBody>
      </p:sp>
      <p:sp>
        <p:nvSpPr>
          <p:cNvPr id="31756" name="文本框 31755"/>
          <p:cNvSpPr txBox="1"/>
          <p:nvPr/>
        </p:nvSpPr>
        <p:spPr>
          <a:xfrm>
            <a:off x="7655368" y="4570190"/>
            <a:ext cx="2753877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旧的</a:t>
            </a:r>
          </a:p>
        </p:txBody>
      </p:sp>
      <p:sp>
        <p:nvSpPr>
          <p:cNvPr id="31757" name="文本框 31756"/>
          <p:cNvSpPr txBox="1"/>
          <p:nvPr/>
        </p:nvSpPr>
        <p:spPr>
          <a:xfrm>
            <a:off x="7655368" y="5341219"/>
            <a:ext cx="2753877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故意</a:t>
            </a:r>
          </a:p>
        </p:txBody>
      </p:sp>
      <p:sp>
        <p:nvSpPr>
          <p:cNvPr id="19" name="任意多边形: 形状 18"/>
          <p:cNvSpPr/>
          <p:nvPr>
            <p:custDataLst>
              <p:tags r:id="rId1"/>
            </p:custDataLst>
          </p:nvPr>
        </p:nvSpPr>
        <p:spPr>
          <a:xfrm rot="3269639">
            <a:off x="492456" y="-104405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23" name="组合 22"/>
          <p:cNvGrpSpPr/>
          <p:nvPr>
            <p:custDataLst>
              <p:tags r:id="rId2"/>
            </p:custDataLst>
          </p:nvPr>
        </p:nvGrpSpPr>
        <p:grpSpPr>
          <a:xfrm>
            <a:off x="598428" y="6074132"/>
            <a:ext cx="1008634" cy="760090"/>
            <a:chOff x="265053" y="5886807"/>
            <a:chExt cx="1008634" cy="760090"/>
          </a:xfrm>
        </p:grpSpPr>
        <p:sp>
          <p:nvSpPr>
            <p:cNvPr id="12" name="椭圆 11"/>
            <p:cNvSpPr/>
            <p:nvPr>
              <p:custDataLst>
                <p:tags r:id="rId6"/>
              </p:custDataLst>
            </p:nvPr>
          </p:nvSpPr>
          <p:spPr>
            <a:xfrm flipH="1">
              <a:off x="265053" y="5886807"/>
              <a:ext cx="1008634" cy="709962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72324" h="2054026">
                  <a:moveTo>
                    <a:pt x="185666" y="910697"/>
                  </a:moveTo>
                  <a:cubicBezTo>
                    <a:pt x="820666" y="691512"/>
                    <a:pt x="973777" y="796068"/>
                    <a:pt x="1538545" y="224568"/>
                  </a:cubicBezTo>
                  <a:cubicBezTo>
                    <a:pt x="2103313" y="-346932"/>
                    <a:pt x="2472324" y="279254"/>
                    <a:pt x="2472324" y="910697"/>
                  </a:cubicBezTo>
                  <a:cubicBezTo>
                    <a:pt x="2472324" y="1542140"/>
                    <a:pt x="1960438" y="2054026"/>
                    <a:pt x="1328995" y="2054026"/>
                  </a:cubicBezTo>
                  <a:cubicBezTo>
                    <a:pt x="697552" y="2054026"/>
                    <a:pt x="-449334" y="1129882"/>
                    <a:pt x="185666" y="9106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1"/>
            <p:cNvSpPr/>
            <p:nvPr>
              <p:custDataLst>
                <p:tags r:id="rId7"/>
              </p:custDataLst>
            </p:nvPr>
          </p:nvSpPr>
          <p:spPr>
            <a:xfrm flipH="1">
              <a:off x="721919" y="6293180"/>
              <a:ext cx="551768" cy="353717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  <a:gd name="connsiteX0-131" fmla="*/ 1424 w 2288082"/>
                <a:gd name="connsiteY0-132" fmla="*/ 749476 h 1892805"/>
                <a:gd name="connsiteX1-133" fmla="*/ 1342630 w 2288082"/>
                <a:gd name="connsiteY1-134" fmla="*/ 270026 h 1892805"/>
                <a:gd name="connsiteX2-135" fmla="*/ 2288082 w 2288082"/>
                <a:gd name="connsiteY2-136" fmla="*/ 749476 h 1892805"/>
                <a:gd name="connsiteX3-137" fmla="*/ 1144753 w 2288082"/>
                <a:gd name="connsiteY3-138" fmla="*/ 1892805 h 1892805"/>
                <a:gd name="connsiteX4-139" fmla="*/ 1424 w 2288082"/>
                <a:gd name="connsiteY4-140" fmla="*/ 749476 h 1892805"/>
                <a:gd name="connsiteX0-141" fmla="*/ 14882 w 2301540"/>
                <a:gd name="connsiteY0-142" fmla="*/ 749476 h 1892805"/>
                <a:gd name="connsiteX1-143" fmla="*/ 1356088 w 2301540"/>
                <a:gd name="connsiteY1-144" fmla="*/ 270026 h 1892805"/>
                <a:gd name="connsiteX2-145" fmla="*/ 2301540 w 2301540"/>
                <a:gd name="connsiteY2-146" fmla="*/ 749476 h 1892805"/>
                <a:gd name="connsiteX3-147" fmla="*/ 1158211 w 2301540"/>
                <a:gd name="connsiteY3-148" fmla="*/ 1892805 h 1892805"/>
                <a:gd name="connsiteX4-149" fmla="*/ 14882 w 2301540"/>
                <a:gd name="connsiteY4-150" fmla="*/ 749476 h 1892805"/>
                <a:gd name="connsiteX0-151" fmla="*/ 11008 w 2186767"/>
                <a:gd name="connsiteY0-152" fmla="*/ 480118 h 1623817"/>
                <a:gd name="connsiteX1-153" fmla="*/ 1352214 w 2186767"/>
                <a:gd name="connsiteY1-154" fmla="*/ 668 h 1623817"/>
                <a:gd name="connsiteX2-155" fmla="*/ 2186767 w 2186767"/>
                <a:gd name="connsiteY2-156" fmla="*/ 569680 h 1623817"/>
                <a:gd name="connsiteX3-157" fmla="*/ 1154337 w 2186767"/>
                <a:gd name="connsiteY3-158" fmla="*/ 1623447 h 1623817"/>
                <a:gd name="connsiteX4-159" fmla="*/ 11008 w 2186767"/>
                <a:gd name="connsiteY4-160" fmla="*/ 480118 h 1623817"/>
                <a:gd name="connsiteX0-161" fmla="*/ 974 w 2176733"/>
                <a:gd name="connsiteY0-162" fmla="*/ 399309 h 1543008"/>
                <a:gd name="connsiteX1-163" fmla="*/ 1342180 w 2176733"/>
                <a:gd name="connsiteY1-164" fmla="*/ 9421 h 1543008"/>
                <a:gd name="connsiteX2-165" fmla="*/ 2176733 w 2176733"/>
                <a:gd name="connsiteY2-166" fmla="*/ 488871 h 1543008"/>
                <a:gd name="connsiteX3-167" fmla="*/ 1144303 w 2176733"/>
                <a:gd name="connsiteY3-168" fmla="*/ 1542638 h 1543008"/>
                <a:gd name="connsiteX4-169" fmla="*/ 974 w 2176733"/>
                <a:gd name="connsiteY4-170" fmla="*/ 399309 h 1543008"/>
                <a:gd name="connsiteX0-171" fmla="*/ 974 w 2176733"/>
                <a:gd name="connsiteY0-172" fmla="*/ 573811 h 1717510"/>
                <a:gd name="connsiteX1-173" fmla="*/ 1342180 w 2176733"/>
                <a:gd name="connsiteY1-174" fmla="*/ 183923 h 1717510"/>
                <a:gd name="connsiteX2-175" fmla="*/ 2176733 w 2176733"/>
                <a:gd name="connsiteY2-176" fmla="*/ 663373 h 1717510"/>
                <a:gd name="connsiteX3-177" fmla="*/ 1144303 w 2176733"/>
                <a:gd name="connsiteY3-178" fmla="*/ 1717140 h 1717510"/>
                <a:gd name="connsiteX4-179" fmla="*/ 974 w 2176733"/>
                <a:gd name="connsiteY4-180" fmla="*/ 573811 h 1717510"/>
                <a:gd name="connsiteX0-181" fmla="*/ 1691 w 2177450"/>
                <a:gd name="connsiteY0-182" fmla="*/ 573811 h 1717250"/>
                <a:gd name="connsiteX1-183" fmla="*/ 1342897 w 2177450"/>
                <a:gd name="connsiteY1-184" fmla="*/ 183923 h 1717250"/>
                <a:gd name="connsiteX2-185" fmla="*/ 2177450 w 2177450"/>
                <a:gd name="connsiteY2-186" fmla="*/ 663373 h 1717250"/>
                <a:gd name="connsiteX3-187" fmla="*/ 1145020 w 2177450"/>
                <a:gd name="connsiteY3-188" fmla="*/ 1717140 h 1717250"/>
                <a:gd name="connsiteX4-189" fmla="*/ 1691 w 2177450"/>
                <a:gd name="connsiteY4-190" fmla="*/ 573811 h 1717250"/>
                <a:gd name="connsiteX0-191" fmla="*/ 2307 w 2178066"/>
                <a:gd name="connsiteY0-192" fmla="*/ 573811 h 1731936"/>
                <a:gd name="connsiteX1-193" fmla="*/ 1343513 w 2178066"/>
                <a:gd name="connsiteY1-194" fmla="*/ 183923 h 1731936"/>
                <a:gd name="connsiteX2-195" fmla="*/ 2178066 w 2178066"/>
                <a:gd name="connsiteY2-196" fmla="*/ 663373 h 1731936"/>
                <a:gd name="connsiteX3-197" fmla="*/ 1145636 w 2178066"/>
                <a:gd name="connsiteY3-198" fmla="*/ 1717140 h 1731936"/>
                <a:gd name="connsiteX4-199" fmla="*/ 2307 w 2178066"/>
                <a:gd name="connsiteY4-200" fmla="*/ 573811 h 1731936"/>
                <a:gd name="connsiteX0-201" fmla="*/ 2307 w 2178066"/>
                <a:gd name="connsiteY0-202" fmla="*/ 573811 h 1731935"/>
                <a:gd name="connsiteX1-203" fmla="*/ 1343513 w 2178066"/>
                <a:gd name="connsiteY1-204" fmla="*/ 183923 h 1731935"/>
                <a:gd name="connsiteX2-205" fmla="*/ 2178066 w 2178066"/>
                <a:gd name="connsiteY2-206" fmla="*/ 663373 h 1731935"/>
                <a:gd name="connsiteX3-207" fmla="*/ 1145636 w 2178066"/>
                <a:gd name="connsiteY3-208" fmla="*/ 1717140 h 1731935"/>
                <a:gd name="connsiteX4-209" fmla="*/ 2307 w 2178066"/>
                <a:gd name="connsiteY4-210" fmla="*/ 573811 h 1731935"/>
                <a:gd name="connsiteX0-211" fmla="*/ 2307 w 2180741"/>
                <a:gd name="connsiteY0-212" fmla="*/ 573811 h 1730125"/>
                <a:gd name="connsiteX1-213" fmla="*/ 1343513 w 2180741"/>
                <a:gd name="connsiteY1-214" fmla="*/ 183923 h 1730125"/>
                <a:gd name="connsiteX2-215" fmla="*/ 2178066 w 2180741"/>
                <a:gd name="connsiteY2-216" fmla="*/ 663373 h 1730125"/>
                <a:gd name="connsiteX3-217" fmla="*/ 1145636 w 2180741"/>
                <a:gd name="connsiteY3-218" fmla="*/ 1717140 h 1730125"/>
                <a:gd name="connsiteX4-219" fmla="*/ 2307 w 2180741"/>
                <a:gd name="connsiteY4-220" fmla="*/ 573811 h 1730125"/>
                <a:gd name="connsiteX0-221" fmla="*/ 1429 w 2178606"/>
                <a:gd name="connsiteY0-222" fmla="*/ 573811 h 1718374"/>
                <a:gd name="connsiteX1-223" fmla="*/ 1342635 w 2178606"/>
                <a:gd name="connsiteY1-224" fmla="*/ 183923 h 1718374"/>
                <a:gd name="connsiteX2-225" fmla="*/ 2177188 w 2178606"/>
                <a:gd name="connsiteY2-226" fmla="*/ 663373 h 1718374"/>
                <a:gd name="connsiteX3-227" fmla="*/ 1144758 w 2178606"/>
                <a:gd name="connsiteY3-228" fmla="*/ 1717140 h 1718374"/>
                <a:gd name="connsiteX4-229" fmla="*/ 1429 w 2178606"/>
                <a:gd name="connsiteY4-230" fmla="*/ 573811 h 1718374"/>
                <a:gd name="connsiteX0-231" fmla="*/ 1361 w 2178454"/>
                <a:gd name="connsiteY0-232" fmla="*/ 573811 h 1722128"/>
                <a:gd name="connsiteX1-233" fmla="*/ 1342567 w 2178454"/>
                <a:gd name="connsiteY1-234" fmla="*/ 183923 h 1722128"/>
                <a:gd name="connsiteX2-235" fmla="*/ 2177120 w 2178454"/>
                <a:gd name="connsiteY2-236" fmla="*/ 663373 h 1722128"/>
                <a:gd name="connsiteX3-237" fmla="*/ 1144690 w 2178454"/>
                <a:gd name="connsiteY3-238" fmla="*/ 1717140 h 1722128"/>
                <a:gd name="connsiteX4-239" fmla="*/ 1361 w 2178454"/>
                <a:gd name="connsiteY4-240" fmla="*/ 573811 h 1722128"/>
                <a:gd name="connsiteX0-241" fmla="*/ 1716 w 2179264"/>
                <a:gd name="connsiteY0-242" fmla="*/ 573811 h 1725773"/>
                <a:gd name="connsiteX1-243" fmla="*/ 1342922 w 2179264"/>
                <a:gd name="connsiteY1-244" fmla="*/ 183923 h 1725773"/>
                <a:gd name="connsiteX2-245" fmla="*/ 2177475 w 2179264"/>
                <a:gd name="connsiteY2-246" fmla="*/ 663373 h 1725773"/>
                <a:gd name="connsiteX3-247" fmla="*/ 1145045 w 2179264"/>
                <a:gd name="connsiteY3-248" fmla="*/ 1717140 h 1725773"/>
                <a:gd name="connsiteX4-249" fmla="*/ 1716 w 2179264"/>
                <a:gd name="connsiteY4-250" fmla="*/ 573811 h 1725773"/>
                <a:gd name="connsiteX0-251" fmla="*/ 35237 w 2212785"/>
                <a:gd name="connsiteY0-252" fmla="*/ 573811 h 1725773"/>
                <a:gd name="connsiteX1-253" fmla="*/ 1376443 w 2212785"/>
                <a:gd name="connsiteY1-254" fmla="*/ 183923 h 1725773"/>
                <a:gd name="connsiteX2-255" fmla="*/ 2210996 w 2212785"/>
                <a:gd name="connsiteY2-256" fmla="*/ 663373 h 1725773"/>
                <a:gd name="connsiteX3-257" fmla="*/ 1178566 w 2212785"/>
                <a:gd name="connsiteY3-258" fmla="*/ 1717140 h 1725773"/>
                <a:gd name="connsiteX4-259" fmla="*/ 35237 w 2212785"/>
                <a:gd name="connsiteY4-260" fmla="*/ 573811 h 1725773"/>
                <a:gd name="connsiteX0-261" fmla="*/ 86199 w 2263747"/>
                <a:gd name="connsiteY0-262" fmla="*/ 573811 h 1725773"/>
                <a:gd name="connsiteX1-263" fmla="*/ 1427405 w 2263747"/>
                <a:gd name="connsiteY1-264" fmla="*/ 183923 h 1725773"/>
                <a:gd name="connsiteX2-265" fmla="*/ 2261958 w 2263747"/>
                <a:gd name="connsiteY2-266" fmla="*/ 663373 h 1725773"/>
                <a:gd name="connsiteX3-267" fmla="*/ 1229528 w 2263747"/>
                <a:gd name="connsiteY3-268" fmla="*/ 1717140 h 1725773"/>
                <a:gd name="connsiteX4-269" fmla="*/ 86199 w 2263747"/>
                <a:gd name="connsiteY4-270" fmla="*/ 573811 h 1725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3747" h="1725773">
                  <a:moveTo>
                    <a:pt x="86199" y="573811"/>
                  </a:moveTo>
                  <a:cubicBezTo>
                    <a:pt x="431805" y="248566"/>
                    <a:pt x="924694" y="561687"/>
                    <a:pt x="1427405" y="183923"/>
                  </a:cubicBezTo>
                  <a:cubicBezTo>
                    <a:pt x="1930116" y="-193841"/>
                    <a:pt x="2244447" y="31930"/>
                    <a:pt x="2261958" y="663373"/>
                  </a:cubicBezTo>
                  <a:cubicBezTo>
                    <a:pt x="2291266" y="1201872"/>
                    <a:pt x="1961282" y="1805284"/>
                    <a:pt x="1229528" y="1717140"/>
                  </a:cubicBezTo>
                  <a:cubicBezTo>
                    <a:pt x="497774" y="1628996"/>
                    <a:pt x="-259407" y="899056"/>
                    <a:pt x="86199" y="57381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2" name="椭圆 11"/>
          <p:cNvSpPr/>
          <p:nvPr>
            <p:custDataLst>
              <p:tags r:id="rId3"/>
            </p:custDataLst>
          </p:nvPr>
        </p:nvSpPr>
        <p:spPr>
          <a:xfrm rot="19671556">
            <a:off x="11464993" y="1222059"/>
            <a:ext cx="551768" cy="353717"/>
          </a:xfrm>
          <a:custGeom>
            <a:avLst/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任意多边形: 形状 19"/>
          <p:cNvSpPr/>
          <p:nvPr>
            <p:custDataLst>
              <p:tags r:id="rId4"/>
            </p:custDataLst>
          </p:nvPr>
        </p:nvSpPr>
        <p:spPr>
          <a:xfrm rot="3269639" flipH="1" flipV="1">
            <a:off x="10574589" y="512440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07677" y="222555"/>
            <a:ext cx="10136109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多义词解释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0" grpId="0"/>
      <p:bldP spid="31755" grpId="0"/>
      <p:bldP spid="31756" grpId="0"/>
      <p:bldP spid="317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41985" y="2334260"/>
            <a:ext cx="5466715" cy="35509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1" name="同心圆 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412682" y="980796"/>
            <a:ext cx="759375" cy="759333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Title 6"/>
          <p:cNvSpPr txBox="1"/>
          <p:nvPr>
            <p:custDataLst>
              <p:tags r:id="rId4"/>
            </p:custDataLst>
          </p:nvPr>
        </p:nvSpPr>
        <p:spPr>
          <a:xfrm>
            <a:off x="962637" y="1033675"/>
            <a:ext cx="5466862" cy="7375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40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【钗头凤】陆游</a:t>
            </a:r>
          </a:p>
        </p:txBody>
      </p:sp>
      <p:sp>
        <p:nvSpPr>
          <p:cNvPr id="13" name="同心圆 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5729136" y="1758711"/>
            <a:ext cx="379687" cy="379667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>
            <p:custDataLst>
              <p:tags r:id="rId6"/>
            </p:custDataLst>
          </p:nvPr>
        </p:nvCxnSpPr>
        <p:spPr>
          <a:xfrm flipH="1">
            <a:off x="6429650" y="795725"/>
            <a:ext cx="0" cy="564120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891145" y="741045"/>
            <a:ext cx="4145280" cy="2589530"/>
          </a:xfrm>
          <a:prstGeom prst="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auto">
              <a:lnSpc>
                <a:spcPct val="130000"/>
              </a:lnSpc>
            </a:pPr>
            <a:endParaRPr lang="zh-CN" altLang="en-US" sz="1800" spc="15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974965" y="790575"/>
            <a:ext cx="3965575" cy="2507615"/>
          </a:xfrm>
          <a:prstGeom prst="rect">
            <a:avLst/>
          </a:prstGeom>
          <a:noFill/>
        </p:spPr>
        <p:txBody>
          <a:bodyPr wrap="square" rtlCol="0" anchor="t" anchorCtr="0">
            <a:normAutofit fontScale="90000" lnSpcReduction="10000"/>
          </a:bodyPr>
          <a:lstStyle/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100" b="1" spc="15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红酥手，黄籘酒，满城春色宫墙柳。东风恶，欢情薄，一怀愁绪，几年离索。错，错，错！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  </a:t>
            </a:r>
          </a:p>
        </p:txBody>
      </p:sp>
      <p:grpSp>
        <p:nvGrpSpPr>
          <p:cNvPr id="20" name="组合 19"/>
          <p:cNvGrpSpPr/>
          <p:nvPr>
            <p:custDataLst>
              <p:tags r:id="rId9"/>
            </p:custDataLst>
          </p:nvPr>
        </p:nvGrpSpPr>
        <p:grpSpPr>
          <a:xfrm>
            <a:off x="6722745" y="792144"/>
            <a:ext cx="1156039" cy="1155373"/>
            <a:chOff x="3642" y="3761"/>
            <a:chExt cx="1505" cy="1504"/>
          </a:xfrm>
        </p:grpSpPr>
        <p:sp>
          <p:nvSpPr>
            <p:cNvPr id="9" name="剪去对角的矩形 8"/>
            <p:cNvSpPr/>
            <p:nvPr>
              <p:custDataLst>
                <p:tags r:id="rId15"/>
              </p:custDataLst>
            </p:nvPr>
          </p:nvSpPr>
          <p:spPr>
            <a:xfrm>
              <a:off x="3642" y="3761"/>
              <a:ext cx="1503" cy="1504"/>
            </a:xfrm>
            <a:prstGeom prst="snip2Diag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19" name="文本框 18"/>
            <p:cNvSpPr txBox="1"/>
            <p:nvPr>
              <p:custDataLst>
                <p:tags r:id="rId16"/>
              </p:custDataLst>
            </p:nvPr>
          </p:nvSpPr>
          <p:spPr>
            <a:xfrm>
              <a:off x="3915" y="3907"/>
              <a:ext cx="1233" cy="129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/>
            <a:lstStyle/>
            <a:p>
              <a:pPr fontAlgn="auto">
                <a:lnSpc>
                  <a:spcPct val="130000"/>
                </a:lnSpc>
              </a:pPr>
              <a:r>
                <a:rPr lang="en-US" altLang="zh-CN" sz="4400" b="1" spc="150">
                  <a:solidFill>
                    <a:schemeClr val="bg1"/>
                  </a:solidFill>
                  <a:uFillTx/>
                  <a:latin typeface="微软雅黑" panose="020B0503020204020204" charset="-122"/>
                  <a:ea typeface="微软雅黑"/>
                </a:rPr>
                <a:t>01</a:t>
              </a:r>
            </a:p>
          </p:txBody>
        </p:sp>
      </p:grpSp>
      <p:sp>
        <p:nvSpPr>
          <p:cNvPr id="23" name="矩形 22"/>
          <p:cNvSpPr/>
          <p:nvPr>
            <p:custDataLst>
              <p:tags r:id="rId10"/>
            </p:custDataLst>
          </p:nvPr>
        </p:nvSpPr>
        <p:spPr>
          <a:xfrm>
            <a:off x="7889240" y="3642995"/>
            <a:ext cx="4158615" cy="2794000"/>
          </a:xfrm>
          <a:prstGeom prst="rect">
            <a:avLst/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auto">
              <a:lnSpc>
                <a:spcPct val="130000"/>
              </a:lnSpc>
            </a:pPr>
            <a:endParaRPr lang="zh-CN" altLang="en-US" sz="1800" spc="150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7974965" y="3693160"/>
            <a:ext cx="3977005" cy="250761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 spc="15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春如旧，人空瘦，泪痕红浥鲛绡透。桃花落，闲池阁，山盟虽在，锦书难托。莫，莫，莫！</a:t>
            </a:r>
          </a:p>
        </p:txBody>
      </p:sp>
      <p:grpSp>
        <p:nvGrpSpPr>
          <p:cNvPr id="25" name="组合 24"/>
          <p:cNvGrpSpPr/>
          <p:nvPr>
            <p:custDataLst>
              <p:tags r:id="rId12"/>
            </p:custDataLst>
          </p:nvPr>
        </p:nvGrpSpPr>
        <p:grpSpPr>
          <a:xfrm>
            <a:off x="6734072" y="3694569"/>
            <a:ext cx="1156039" cy="1155373"/>
            <a:chOff x="3642" y="3761"/>
            <a:chExt cx="1505" cy="1504"/>
          </a:xfrm>
        </p:grpSpPr>
        <p:sp>
          <p:nvSpPr>
            <p:cNvPr id="26" name="剪去对角的矩形 25"/>
            <p:cNvSpPr/>
            <p:nvPr>
              <p:custDataLst>
                <p:tags r:id="rId13"/>
              </p:custDataLst>
            </p:nvPr>
          </p:nvSpPr>
          <p:spPr>
            <a:xfrm>
              <a:off x="3642" y="3761"/>
              <a:ext cx="1503" cy="1504"/>
            </a:xfrm>
            <a:prstGeom prst="snip2Diag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27" name="文本框 26"/>
            <p:cNvSpPr txBox="1"/>
            <p:nvPr>
              <p:custDataLst>
                <p:tags r:id="rId14"/>
              </p:custDataLst>
            </p:nvPr>
          </p:nvSpPr>
          <p:spPr>
            <a:xfrm>
              <a:off x="3915" y="3907"/>
              <a:ext cx="1233" cy="129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/>
            <a:lstStyle/>
            <a:p>
              <a:pPr fontAlgn="auto">
                <a:lnSpc>
                  <a:spcPct val="130000"/>
                </a:lnSpc>
              </a:pPr>
              <a:r>
                <a:rPr lang="en-US" altLang="zh-CN" sz="4400" b="1" spc="150">
                  <a:solidFill>
                    <a:schemeClr val="bg1"/>
                  </a:solidFill>
                  <a:uFillTx/>
                  <a:latin typeface="微软雅黑" panose="020B0503020204020204" charset="-122"/>
                  <a:ea typeface="微软雅黑"/>
                </a:rPr>
                <a:t>02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30250" y="2449830"/>
            <a:ext cx="5099050" cy="31673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15" grpId="0" animBg="1"/>
      <p:bldP spid="8" grpId="0"/>
      <p:bldP spid="23" grpId="0" animBg="1"/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7820" y="1073785"/>
            <a:ext cx="9643745" cy="512064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10"/>
          </a:p>
        </p:txBody>
      </p:sp>
      <p:sp>
        <p:nvSpPr>
          <p:cNvPr id="32770" name="椭圆 32769"/>
          <p:cNvSpPr/>
          <p:nvPr/>
        </p:nvSpPr>
        <p:spPr>
          <a:xfrm>
            <a:off x="1993123" y="1687336"/>
            <a:ext cx="1607256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泰</a:t>
            </a:r>
          </a:p>
        </p:txBody>
      </p:sp>
      <p:sp>
        <p:nvSpPr>
          <p:cNvPr id="32772" name="文本框 32771"/>
          <p:cNvSpPr txBox="1"/>
          <p:nvPr/>
        </p:nvSpPr>
        <p:spPr>
          <a:xfrm>
            <a:off x="4011581" y="1092045"/>
            <a:ext cx="3859397" cy="1922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否泰如天地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泰山北斗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泰然自若</a:t>
            </a:r>
          </a:p>
        </p:txBody>
      </p:sp>
      <p:sp>
        <p:nvSpPr>
          <p:cNvPr id="32773" name="文本框 32772"/>
          <p:cNvSpPr txBox="1"/>
          <p:nvPr/>
        </p:nvSpPr>
        <p:spPr>
          <a:xfrm>
            <a:off x="7712062" y="1094890"/>
            <a:ext cx="2753877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好运气</a:t>
            </a:r>
          </a:p>
        </p:txBody>
      </p:sp>
      <p:sp>
        <p:nvSpPr>
          <p:cNvPr id="32774" name="文本框 32773"/>
          <p:cNvSpPr txBox="1"/>
          <p:nvPr/>
        </p:nvSpPr>
        <p:spPr>
          <a:xfrm>
            <a:off x="7755999" y="1761036"/>
            <a:ext cx="2753878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山名</a:t>
            </a:r>
          </a:p>
        </p:txBody>
      </p:sp>
      <p:sp>
        <p:nvSpPr>
          <p:cNvPr id="32775" name="文本框 32774"/>
          <p:cNvSpPr txBox="1"/>
          <p:nvPr/>
        </p:nvSpPr>
        <p:spPr>
          <a:xfrm>
            <a:off x="7712062" y="2380411"/>
            <a:ext cx="2753877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从容</a:t>
            </a:r>
          </a:p>
        </p:txBody>
      </p:sp>
      <p:sp>
        <p:nvSpPr>
          <p:cNvPr id="32777" name="椭圆 32776"/>
          <p:cNvSpPr/>
          <p:nvPr/>
        </p:nvSpPr>
        <p:spPr>
          <a:xfrm>
            <a:off x="1986037" y="4269716"/>
            <a:ext cx="1587413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尔</a:t>
            </a:r>
          </a:p>
        </p:txBody>
      </p:sp>
      <p:sp>
        <p:nvSpPr>
          <p:cNvPr id="32778" name="文本框 32777"/>
          <p:cNvSpPr txBox="1"/>
          <p:nvPr/>
        </p:nvSpPr>
        <p:spPr>
          <a:xfrm>
            <a:off x="4094459" y="3342383"/>
            <a:ext cx="4040816" cy="2661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35" b="1">
                <a:latin typeface="Arial" panose="020B0604020202020204" pitchFamily="34" charset="0"/>
                <a:ea typeface="黑体"/>
              </a:rPr>
              <a:t>始尔未为久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pPr>
              <a:spcBef>
                <a:spcPct val="50000"/>
              </a:spcBef>
            </a:pPr>
            <a:r>
              <a:rPr lang="zh-CN" altLang="en-US" sz="3035" b="1">
                <a:latin typeface="Arial" panose="020B0604020202020204" pitchFamily="34" charset="0"/>
                <a:ea typeface="黑体"/>
              </a:rPr>
              <a:t>尔卜尔筮</a:t>
            </a:r>
          </a:p>
          <a:p>
            <a:pPr>
              <a:spcBef>
                <a:spcPct val="50000"/>
              </a:spcBef>
            </a:pPr>
            <a:r>
              <a:rPr lang="zh-CN" altLang="en-US" sz="3035" b="1">
                <a:latin typeface="Arial" panose="020B0604020202020204" pitchFamily="34" charset="0"/>
                <a:ea typeface="黑体"/>
              </a:rPr>
              <a:t>作计乃尔立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  <a:p>
            <a:pPr>
              <a:spcBef>
                <a:spcPct val="50000"/>
              </a:spcBef>
            </a:pPr>
            <a:r>
              <a:rPr lang="zh-CN" altLang="en-US" sz="3035" b="1">
                <a:latin typeface="Arial" panose="020B0604020202020204" pitchFamily="34" charset="0"/>
                <a:ea typeface="黑体"/>
              </a:rPr>
              <a:t>君尔妾亦然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2779" name="文本框 32778"/>
          <p:cNvSpPr txBox="1"/>
          <p:nvPr/>
        </p:nvSpPr>
        <p:spPr>
          <a:xfrm>
            <a:off x="7421508" y="3300260"/>
            <a:ext cx="3563175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无义　助词</a:t>
            </a:r>
          </a:p>
        </p:txBody>
      </p:sp>
      <p:sp>
        <p:nvSpPr>
          <p:cNvPr id="32780" name="文本框 32779"/>
          <p:cNvSpPr txBox="1"/>
          <p:nvPr/>
        </p:nvSpPr>
        <p:spPr>
          <a:xfrm>
            <a:off x="7421508" y="4006092"/>
            <a:ext cx="3563175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你　代词</a:t>
            </a:r>
          </a:p>
        </p:txBody>
      </p:sp>
      <p:sp>
        <p:nvSpPr>
          <p:cNvPr id="32781" name="文本框 32780"/>
          <p:cNvSpPr txBox="1"/>
          <p:nvPr/>
        </p:nvSpPr>
        <p:spPr>
          <a:xfrm>
            <a:off x="7421508" y="4711924"/>
            <a:ext cx="3563175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乃尔，就这样</a:t>
            </a:r>
          </a:p>
        </p:txBody>
      </p:sp>
      <p:sp>
        <p:nvSpPr>
          <p:cNvPr id="32782" name="文本框 32781"/>
          <p:cNvSpPr txBox="1"/>
          <p:nvPr/>
        </p:nvSpPr>
        <p:spPr>
          <a:xfrm>
            <a:off x="7421508" y="5417756"/>
            <a:ext cx="3563175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这样　副词</a:t>
            </a:r>
          </a:p>
        </p:txBody>
      </p:sp>
      <p:sp>
        <p:nvSpPr>
          <p:cNvPr id="19" name="任意多边形: 形状 18"/>
          <p:cNvSpPr/>
          <p:nvPr>
            <p:custDataLst>
              <p:tags r:id="rId1"/>
            </p:custDataLst>
          </p:nvPr>
        </p:nvSpPr>
        <p:spPr>
          <a:xfrm rot="3269639">
            <a:off x="492456" y="-104405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2" name="椭圆 11"/>
          <p:cNvSpPr/>
          <p:nvPr>
            <p:custDataLst>
              <p:tags r:id="rId2"/>
            </p:custDataLst>
          </p:nvPr>
        </p:nvSpPr>
        <p:spPr>
          <a:xfrm rot="19671556">
            <a:off x="11464993" y="1222059"/>
            <a:ext cx="551768" cy="353717"/>
          </a:xfrm>
          <a:custGeom>
            <a:avLst/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 rot="3269639" flipH="1" flipV="1">
            <a:off x="10574589" y="512440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607677" y="222555"/>
            <a:ext cx="10136109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多义词解释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  <p:bldP spid="32775" grpId="0"/>
      <p:bldP spid="32779" grpId="0"/>
      <p:bldP spid="32780" grpId="0"/>
      <p:bldP spid="32781" grpId="0"/>
      <p:bldP spid="3278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07820" y="1102995"/>
            <a:ext cx="9643745" cy="509143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10"/>
          </a:p>
        </p:txBody>
      </p:sp>
      <p:sp>
        <p:nvSpPr>
          <p:cNvPr id="33795" name="椭圆 33794"/>
          <p:cNvSpPr/>
          <p:nvPr/>
        </p:nvSpPr>
        <p:spPr>
          <a:xfrm>
            <a:off x="2285094" y="1732690"/>
            <a:ext cx="1680957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得</a:t>
            </a:r>
          </a:p>
        </p:txBody>
      </p:sp>
      <p:sp>
        <p:nvSpPr>
          <p:cNvPr id="33796" name="文本框 33795"/>
          <p:cNvSpPr txBox="1"/>
          <p:nvPr/>
        </p:nvSpPr>
        <p:spPr>
          <a:xfrm>
            <a:off x="4544323" y="1294734"/>
            <a:ext cx="4478772" cy="1626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幸复得此妇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汝岂得自由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3798" name="椭圆 33797"/>
          <p:cNvSpPr/>
          <p:nvPr/>
        </p:nvSpPr>
        <p:spPr>
          <a:xfrm>
            <a:off x="2285094" y="4286724"/>
            <a:ext cx="1680957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为</a:t>
            </a:r>
          </a:p>
        </p:txBody>
      </p:sp>
      <p:sp>
        <p:nvSpPr>
          <p:cNvPr id="33799" name="文本框 33798"/>
          <p:cNvSpPr txBox="1"/>
          <p:nvPr/>
        </p:nvSpPr>
        <p:spPr>
          <a:xfrm>
            <a:off x="4544323" y="3631916"/>
            <a:ext cx="4478772" cy="2071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非为织作迟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君家妇难为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阿母为汝求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3800" name="文本框 33799"/>
          <p:cNvSpPr txBox="1"/>
          <p:nvPr/>
        </p:nvSpPr>
        <p:spPr>
          <a:xfrm>
            <a:off x="8083403" y="1464814"/>
            <a:ext cx="2365528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得到</a:t>
            </a:r>
          </a:p>
        </p:txBody>
      </p:sp>
      <p:sp>
        <p:nvSpPr>
          <p:cNvPr id="33801" name="文本框 33800"/>
          <p:cNvSpPr txBox="1"/>
          <p:nvPr/>
        </p:nvSpPr>
        <p:spPr>
          <a:xfrm>
            <a:off x="8083403" y="2293953"/>
            <a:ext cx="2365528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能够</a:t>
            </a:r>
          </a:p>
        </p:txBody>
      </p:sp>
      <p:sp>
        <p:nvSpPr>
          <p:cNvPr id="33802" name="文本框 33801"/>
          <p:cNvSpPr txBox="1"/>
          <p:nvPr/>
        </p:nvSpPr>
        <p:spPr>
          <a:xfrm>
            <a:off x="8083403" y="3650341"/>
            <a:ext cx="2365528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因为</a:t>
            </a:r>
          </a:p>
        </p:txBody>
      </p:sp>
      <p:sp>
        <p:nvSpPr>
          <p:cNvPr id="33803" name="文本框 33802"/>
          <p:cNvSpPr txBox="1"/>
          <p:nvPr/>
        </p:nvSpPr>
        <p:spPr>
          <a:xfrm>
            <a:off x="8083403" y="4381684"/>
            <a:ext cx="2365528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做</a:t>
            </a:r>
          </a:p>
        </p:txBody>
      </p:sp>
      <p:sp>
        <p:nvSpPr>
          <p:cNvPr id="33804" name="文本框 33803"/>
          <p:cNvSpPr txBox="1"/>
          <p:nvPr/>
        </p:nvSpPr>
        <p:spPr>
          <a:xfrm>
            <a:off x="8083403" y="5113029"/>
            <a:ext cx="2365528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替</a:t>
            </a:r>
          </a:p>
        </p:txBody>
      </p:sp>
      <p:sp>
        <p:nvSpPr>
          <p:cNvPr id="19" name="任意多边形: 形状 18"/>
          <p:cNvSpPr/>
          <p:nvPr>
            <p:custDataLst>
              <p:tags r:id="rId1"/>
            </p:custDataLst>
          </p:nvPr>
        </p:nvSpPr>
        <p:spPr>
          <a:xfrm rot="3269639">
            <a:off x="492456" y="-104405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23" name="组合 22"/>
          <p:cNvGrpSpPr/>
          <p:nvPr>
            <p:custDataLst>
              <p:tags r:id="rId2"/>
            </p:custDataLst>
          </p:nvPr>
        </p:nvGrpSpPr>
        <p:grpSpPr>
          <a:xfrm>
            <a:off x="598428" y="6074132"/>
            <a:ext cx="1008634" cy="760090"/>
            <a:chOff x="265053" y="5886807"/>
            <a:chExt cx="1008634" cy="760090"/>
          </a:xfrm>
        </p:grpSpPr>
        <p:sp>
          <p:nvSpPr>
            <p:cNvPr id="12" name="椭圆 11"/>
            <p:cNvSpPr/>
            <p:nvPr>
              <p:custDataLst>
                <p:tags r:id="rId7"/>
              </p:custDataLst>
            </p:nvPr>
          </p:nvSpPr>
          <p:spPr>
            <a:xfrm flipH="1">
              <a:off x="265053" y="5886807"/>
              <a:ext cx="1008634" cy="709962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72324" h="2054026">
                  <a:moveTo>
                    <a:pt x="185666" y="910697"/>
                  </a:moveTo>
                  <a:cubicBezTo>
                    <a:pt x="820666" y="691512"/>
                    <a:pt x="973777" y="796068"/>
                    <a:pt x="1538545" y="224568"/>
                  </a:cubicBezTo>
                  <a:cubicBezTo>
                    <a:pt x="2103313" y="-346932"/>
                    <a:pt x="2472324" y="279254"/>
                    <a:pt x="2472324" y="910697"/>
                  </a:cubicBezTo>
                  <a:cubicBezTo>
                    <a:pt x="2472324" y="1542140"/>
                    <a:pt x="1960438" y="2054026"/>
                    <a:pt x="1328995" y="2054026"/>
                  </a:cubicBezTo>
                  <a:cubicBezTo>
                    <a:pt x="697552" y="2054026"/>
                    <a:pt x="-449334" y="1129882"/>
                    <a:pt x="185666" y="9106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1"/>
            <p:cNvSpPr/>
            <p:nvPr>
              <p:custDataLst>
                <p:tags r:id="rId8"/>
              </p:custDataLst>
            </p:nvPr>
          </p:nvSpPr>
          <p:spPr>
            <a:xfrm flipH="1">
              <a:off x="721919" y="6293180"/>
              <a:ext cx="551768" cy="353717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  <a:gd name="connsiteX0-131" fmla="*/ 1424 w 2288082"/>
                <a:gd name="connsiteY0-132" fmla="*/ 749476 h 1892805"/>
                <a:gd name="connsiteX1-133" fmla="*/ 1342630 w 2288082"/>
                <a:gd name="connsiteY1-134" fmla="*/ 270026 h 1892805"/>
                <a:gd name="connsiteX2-135" fmla="*/ 2288082 w 2288082"/>
                <a:gd name="connsiteY2-136" fmla="*/ 749476 h 1892805"/>
                <a:gd name="connsiteX3-137" fmla="*/ 1144753 w 2288082"/>
                <a:gd name="connsiteY3-138" fmla="*/ 1892805 h 1892805"/>
                <a:gd name="connsiteX4-139" fmla="*/ 1424 w 2288082"/>
                <a:gd name="connsiteY4-140" fmla="*/ 749476 h 1892805"/>
                <a:gd name="connsiteX0-141" fmla="*/ 14882 w 2301540"/>
                <a:gd name="connsiteY0-142" fmla="*/ 749476 h 1892805"/>
                <a:gd name="connsiteX1-143" fmla="*/ 1356088 w 2301540"/>
                <a:gd name="connsiteY1-144" fmla="*/ 270026 h 1892805"/>
                <a:gd name="connsiteX2-145" fmla="*/ 2301540 w 2301540"/>
                <a:gd name="connsiteY2-146" fmla="*/ 749476 h 1892805"/>
                <a:gd name="connsiteX3-147" fmla="*/ 1158211 w 2301540"/>
                <a:gd name="connsiteY3-148" fmla="*/ 1892805 h 1892805"/>
                <a:gd name="connsiteX4-149" fmla="*/ 14882 w 2301540"/>
                <a:gd name="connsiteY4-150" fmla="*/ 749476 h 1892805"/>
                <a:gd name="connsiteX0-151" fmla="*/ 11008 w 2186767"/>
                <a:gd name="connsiteY0-152" fmla="*/ 480118 h 1623817"/>
                <a:gd name="connsiteX1-153" fmla="*/ 1352214 w 2186767"/>
                <a:gd name="connsiteY1-154" fmla="*/ 668 h 1623817"/>
                <a:gd name="connsiteX2-155" fmla="*/ 2186767 w 2186767"/>
                <a:gd name="connsiteY2-156" fmla="*/ 569680 h 1623817"/>
                <a:gd name="connsiteX3-157" fmla="*/ 1154337 w 2186767"/>
                <a:gd name="connsiteY3-158" fmla="*/ 1623447 h 1623817"/>
                <a:gd name="connsiteX4-159" fmla="*/ 11008 w 2186767"/>
                <a:gd name="connsiteY4-160" fmla="*/ 480118 h 1623817"/>
                <a:gd name="connsiteX0-161" fmla="*/ 974 w 2176733"/>
                <a:gd name="connsiteY0-162" fmla="*/ 399309 h 1543008"/>
                <a:gd name="connsiteX1-163" fmla="*/ 1342180 w 2176733"/>
                <a:gd name="connsiteY1-164" fmla="*/ 9421 h 1543008"/>
                <a:gd name="connsiteX2-165" fmla="*/ 2176733 w 2176733"/>
                <a:gd name="connsiteY2-166" fmla="*/ 488871 h 1543008"/>
                <a:gd name="connsiteX3-167" fmla="*/ 1144303 w 2176733"/>
                <a:gd name="connsiteY3-168" fmla="*/ 1542638 h 1543008"/>
                <a:gd name="connsiteX4-169" fmla="*/ 974 w 2176733"/>
                <a:gd name="connsiteY4-170" fmla="*/ 399309 h 1543008"/>
                <a:gd name="connsiteX0-171" fmla="*/ 974 w 2176733"/>
                <a:gd name="connsiteY0-172" fmla="*/ 573811 h 1717510"/>
                <a:gd name="connsiteX1-173" fmla="*/ 1342180 w 2176733"/>
                <a:gd name="connsiteY1-174" fmla="*/ 183923 h 1717510"/>
                <a:gd name="connsiteX2-175" fmla="*/ 2176733 w 2176733"/>
                <a:gd name="connsiteY2-176" fmla="*/ 663373 h 1717510"/>
                <a:gd name="connsiteX3-177" fmla="*/ 1144303 w 2176733"/>
                <a:gd name="connsiteY3-178" fmla="*/ 1717140 h 1717510"/>
                <a:gd name="connsiteX4-179" fmla="*/ 974 w 2176733"/>
                <a:gd name="connsiteY4-180" fmla="*/ 573811 h 1717510"/>
                <a:gd name="connsiteX0-181" fmla="*/ 1691 w 2177450"/>
                <a:gd name="connsiteY0-182" fmla="*/ 573811 h 1717250"/>
                <a:gd name="connsiteX1-183" fmla="*/ 1342897 w 2177450"/>
                <a:gd name="connsiteY1-184" fmla="*/ 183923 h 1717250"/>
                <a:gd name="connsiteX2-185" fmla="*/ 2177450 w 2177450"/>
                <a:gd name="connsiteY2-186" fmla="*/ 663373 h 1717250"/>
                <a:gd name="connsiteX3-187" fmla="*/ 1145020 w 2177450"/>
                <a:gd name="connsiteY3-188" fmla="*/ 1717140 h 1717250"/>
                <a:gd name="connsiteX4-189" fmla="*/ 1691 w 2177450"/>
                <a:gd name="connsiteY4-190" fmla="*/ 573811 h 1717250"/>
                <a:gd name="connsiteX0-191" fmla="*/ 2307 w 2178066"/>
                <a:gd name="connsiteY0-192" fmla="*/ 573811 h 1731936"/>
                <a:gd name="connsiteX1-193" fmla="*/ 1343513 w 2178066"/>
                <a:gd name="connsiteY1-194" fmla="*/ 183923 h 1731936"/>
                <a:gd name="connsiteX2-195" fmla="*/ 2178066 w 2178066"/>
                <a:gd name="connsiteY2-196" fmla="*/ 663373 h 1731936"/>
                <a:gd name="connsiteX3-197" fmla="*/ 1145636 w 2178066"/>
                <a:gd name="connsiteY3-198" fmla="*/ 1717140 h 1731936"/>
                <a:gd name="connsiteX4-199" fmla="*/ 2307 w 2178066"/>
                <a:gd name="connsiteY4-200" fmla="*/ 573811 h 1731936"/>
                <a:gd name="connsiteX0-201" fmla="*/ 2307 w 2178066"/>
                <a:gd name="connsiteY0-202" fmla="*/ 573811 h 1731935"/>
                <a:gd name="connsiteX1-203" fmla="*/ 1343513 w 2178066"/>
                <a:gd name="connsiteY1-204" fmla="*/ 183923 h 1731935"/>
                <a:gd name="connsiteX2-205" fmla="*/ 2178066 w 2178066"/>
                <a:gd name="connsiteY2-206" fmla="*/ 663373 h 1731935"/>
                <a:gd name="connsiteX3-207" fmla="*/ 1145636 w 2178066"/>
                <a:gd name="connsiteY3-208" fmla="*/ 1717140 h 1731935"/>
                <a:gd name="connsiteX4-209" fmla="*/ 2307 w 2178066"/>
                <a:gd name="connsiteY4-210" fmla="*/ 573811 h 1731935"/>
                <a:gd name="connsiteX0-211" fmla="*/ 2307 w 2180741"/>
                <a:gd name="connsiteY0-212" fmla="*/ 573811 h 1730125"/>
                <a:gd name="connsiteX1-213" fmla="*/ 1343513 w 2180741"/>
                <a:gd name="connsiteY1-214" fmla="*/ 183923 h 1730125"/>
                <a:gd name="connsiteX2-215" fmla="*/ 2178066 w 2180741"/>
                <a:gd name="connsiteY2-216" fmla="*/ 663373 h 1730125"/>
                <a:gd name="connsiteX3-217" fmla="*/ 1145636 w 2180741"/>
                <a:gd name="connsiteY3-218" fmla="*/ 1717140 h 1730125"/>
                <a:gd name="connsiteX4-219" fmla="*/ 2307 w 2180741"/>
                <a:gd name="connsiteY4-220" fmla="*/ 573811 h 1730125"/>
                <a:gd name="connsiteX0-221" fmla="*/ 1429 w 2178606"/>
                <a:gd name="connsiteY0-222" fmla="*/ 573811 h 1718374"/>
                <a:gd name="connsiteX1-223" fmla="*/ 1342635 w 2178606"/>
                <a:gd name="connsiteY1-224" fmla="*/ 183923 h 1718374"/>
                <a:gd name="connsiteX2-225" fmla="*/ 2177188 w 2178606"/>
                <a:gd name="connsiteY2-226" fmla="*/ 663373 h 1718374"/>
                <a:gd name="connsiteX3-227" fmla="*/ 1144758 w 2178606"/>
                <a:gd name="connsiteY3-228" fmla="*/ 1717140 h 1718374"/>
                <a:gd name="connsiteX4-229" fmla="*/ 1429 w 2178606"/>
                <a:gd name="connsiteY4-230" fmla="*/ 573811 h 1718374"/>
                <a:gd name="connsiteX0-231" fmla="*/ 1361 w 2178454"/>
                <a:gd name="connsiteY0-232" fmla="*/ 573811 h 1722128"/>
                <a:gd name="connsiteX1-233" fmla="*/ 1342567 w 2178454"/>
                <a:gd name="connsiteY1-234" fmla="*/ 183923 h 1722128"/>
                <a:gd name="connsiteX2-235" fmla="*/ 2177120 w 2178454"/>
                <a:gd name="connsiteY2-236" fmla="*/ 663373 h 1722128"/>
                <a:gd name="connsiteX3-237" fmla="*/ 1144690 w 2178454"/>
                <a:gd name="connsiteY3-238" fmla="*/ 1717140 h 1722128"/>
                <a:gd name="connsiteX4-239" fmla="*/ 1361 w 2178454"/>
                <a:gd name="connsiteY4-240" fmla="*/ 573811 h 1722128"/>
                <a:gd name="connsiteX0-241" fmla="*/ 1716 w 2179264"/>
                <a:gd name="connsiteY0-242" fmla="*/ 573811 h 1725773"/>
                <a:gd name="connsiteX1-243" fmla="*/ 1342922 w 2179264"/>
                <a:gd name="connsiteY1-244" fmla="*/ 183923 h 1725773"/>
                <a:gd name="connsiteX2-245" fmla="*/ 2177475 w 2179264"/>
                <a:gd name="connsiteY2-246" fmla="*/ 663373 h 1725773"/>
                <a:gd name="connsiteX3-247" fmla="*/ 1145045 w 2179264"/>
                <a:gd name="connsiteY3-248" fmla="*/ 1717140 h 1725773"/>
                <a:gd name="connsiteX4-249" fmla="*/ 1716 w 2179264"/>
                <a:gd name="connsiteY4-250" fmla="*/ 573811 h 1725773"/>
                <a:gd name="connsiteX0-251" fmla="*/ 35237 w 2212785"/>
                <a:gd name="connsiteY0-252" fmla="*/ 573811 h 1725773"/>
                <a:gd name="connsiteX1-253" fmla="*/ 1376443 w 2212785"/>
                <a:gd name="connsiteY1-254" fmla="*/ 183923 h 1725773"/>
                <a:gd name="connsiteX2-255" fmla="*/ 2210996 w 2212785"/>
                <a:gd name="connsiteY2-256" fmla="*/ 663373 h 1725773"/>
                <a:gd name="connsiteX3-257" fmla="*/ 1178566 w 2212785"/>
                <a:gd name="connsiteY3-258" fmla="*/ 1717140 h 1725773"/>
                <a:gd name="connsiteX4-259" fmla="*/ 35237 w 2212785"/>
                <a:gd name="connsiteY4-260" fmla="*/ 573811 h 1725773"/>
                <a:gd name="connsiteX0-261" fmla="*/ 86199 w 2263747"/>
                <a:gd name="connsiteY0-262" fmla="*/ 573811 h 1725773"/>
                <a:gd name="connsiteX1-263" fmla="*/ 1427405 w 2263747"/>
                <a:gd name="connsiteY1-264" fmla="*/ 183923 h 1725773"/>
                <a:gd name="connsiteX2-265" fmla="*/ 2261958 w 2263747"/>
                <a:gd name="connsiteY2-266" fmla="*/ 663373 h 1725773"/>
                <a:gd name="connsiteX3-267" fmla="*/ 1229528 w 2263747"/>
                <a:gd name="connsiteY3-268" fmla="*/ 1717140 h 1725773"/>
                <a:gd name="connsiteX4-269" fmla="*/ 86199 w 2263747"/>
                <a:gd name="connsiteY4-270" fmla="*/ 573811 h 1725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3747" h="1725773">
                  <a:moveTo>
                    <a:pt x="86199" y="573811"/>
                  </a:moveTo>
                  <a:cubicBezTo>
                    <a:pt x="431805" y="248566"/>
                    <a:pt x="924694" y="561687"/>
                    <a:pt x="1427405" y="183923"/>
                  </a:cubicBezTo>
                  <a:cubicBezTo>
                    <a:pt x="1930116" y="-193841"/>
                    <a:pt x="2244447" y="31930"/>
                    <a:pt x="2261958" y="663373"/>
                  </a:cubicBezTo>
                  <a:cubicBezTo>
                    <a:pt x="2291266" y="1201872"/>
                    <a:pt x="1961282" y="1805284"/>
                    <a:pt x="1229528" y="1717140"/>
                  </a:cubicBezTo>
                  <a:cubicBezTo>
                    <a:pt x="497774" y="1628996"/>
                    <a:pt x="-259407" y="899056"/>
                    <a:pt x="86199" y="57381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2" name="椭圆 11"/>
          <p:cNvSpPr/>
          <p:nvPr>
            <p:custDataLst>
              <p:tags r:id="rId3"/>
            </p:custDataLst>
          </p:nvPr>
        </p:nvSpPr>
        <p:spPr>
          <a:xfrm rot="19671556">
            <a:off x="11464993" y="1222059"/>
            <a:ext cx="551768" cy="353717"/>
          </a:xfrm>
          <a:custGeom>
            <a:avLst/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椭圆 11"/>
          <p:cNvSpPr/>
          <p:nvPr>
            <p:custDataLst>
              <p:tags r:id="rId4"/>
            </p:custDataLst>
          </p:nvPr>
        </p:nvSpPr>
        <p:spPr>
          <a:xfrm rot="19671556">
            <a:off x="11591993" y="1349059"/>
            <a:ext cx="551768" cy="353717"/>
          </a:xfrm>
          <a:custGeom>
            <a:avLst/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任意多边形: 形状 19"/>
          <p:cNvSpPr/>
          <p:nvPr>
            <p:custDataLst>
              <p:tags r:id="rId5"/>
            </p:custDataLst>
          </p:nvPr>
        </p:nvSpPr>
        <p:spPr>
          <a:xfrm rot="3269639" flipH="1" flipV="1">
            <a:off x="10574589" y="512440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607677" y="222555"/>
            <a:ext cx="10136109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多义词解释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  <p:bldP spid="33801" grpId="0"/>
      <p:bldP spid="33802" grpId="0"/>
      <p:bldP spid="33803" grpId="0"/>
      <p:bldP spid="3380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7820" y="1202055"/>
            <a:ext cx="9643745" cy="499237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10"/>
          </a:p>
        </p:txBody>
      </p:sp>
      <p:sp>
        <p:nvSpPr>
          <p:cNvPr id="34819" name="椭圆 34818"/>
          <p:cNvSpPr/>
          <p:nvPr/>
        </p:nvSpPr>
        <p:spPr>
          <a:xfrm>
            <a:off x="2353125" y="1812060"/>
            <a:ext cx="1680957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取</a:t>
            </a:r>
          </a:p>
        </p:txBody>
      </p:sp>
      <p:sp>
        <p:nvSpPr>
          <p:cNvPr id="34820" name="文本框 34819"/>
          <p:cNvSpPr txBox="1"/>
          <p:nvPr/>
        </p:nvSpPr>
        <p:spPr>
          <a:xfrm>
            <a:off x="4686055" y="1374104"/>
            <a:ext cx="4478772" cy="1626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终老不复取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还必相迎取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4821" name="椭圆 34820"/>
          <p:cNvSpPr/>
          <p:nvPr/>
        </p:nvSpPr>
        <p:spPr>
          <a:xfrm>
            <a:off x="2353125" y="4098218"/>
            <a:ext cx="1680957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复</a:t>
            </a:r>
          </a:p>
        </p:txBody>
      </p:sp>
      <p:sp>
        <p:nvSpPr>
          <p:cNvPr id="34822" name="文本框 34821"/>
          <p:cNvSpPr txBox="1"/>
          <p:nvPr/>
        </p:nvSpPr>
        <p:spPr>
          <a:xfrm>
            <a:off x="4686055" y="3711287"/>
            <a:ext cx="4478772" cy="1626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勿复重纷纭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红罗复斗帐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4823" name="文本框 34822"/>
          <p:cNvSpPr txBox="1"/>
          <p:nvPr/>
        </p:nvSpPr>
        <p:spPr>
          <a:xfrm>
            <a:off x="8225136" y="1544184"/>
            <a:ext cx="2366946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通“娶”</a:t>
            </a:r>
          </a:p>
        </p:txBody>
      </p:sp>
      <p:sp>
        <p:nvSpPr>
          <p:cNvPr id="34824" name="文本框 34823"/>
          <p:cNvSpPr txBox="1"/>
          <p:nvPr/>
        </p:nvSpPr>
        <p:spPr>
          <a:xfrm>
            <a:off x="8225136" y="2373325"/>
            <a:ext cx="2366946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迎接</a:t>
            </a:r>
          </a:p>
        </p:txBody>
      </p:sp>
      <p:sp>
        <p:nvSpPr>
          <p:cNvPr id="34825" name="文本框 34824"/>
          <p:cNvSpPr txBox="1"/>
          <p:nvPr/>
        </p:nvSpPr>
        <p:spPr>
          <a:xfrm>
            <a:off x="8225136" y="3857272"/>
            <a:ext cx="2366946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再，又</a:t>
            </a:r>
          </a:p>
        </p:txBody>
      </p:sp>
      <p:sp>
        <p:nvSpPr>
          <p:cNvPr id="34826" name="文本框 34825"/>
          <p:cNvSpPr txBox="1"/>
          <p:nvPr/>
        </p:nvSpPr>
        <p:spPr>
          <a:xfrm>
            <a:off x="8225136" y="4754443"/>
            <a:ext cx="2366946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双层</a:t>
            </a:r>
          </a:p>
        </p:txBody>
      </p:sp>
      <p:sp>
        <p:nvSpPr>
          <p:cNvPr id="19" name="任意多边形: 形状 18"/>
          <p:cNvSpPr/>
          <p:nvPr>
            <p:custDataLst>
              <p:tags r:id="rId1"/>
            </p:custDataLst>
          </p:nvPr>
        </p:nvSpPr>
        <p:spPr>
          <a:xfrm rot="3269639">
            <a:off x="492456" y="-104405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23" name="组合 22"/>
          <p:cNvGrpSpPr/>
          <p:nvPr>
            <p:custDataLst>
              <p:tags r:id="rId2"/>
            </p:custDataLst>
          </p:nvPr>
        </p:nvGrpSpPr>
        <p:grpSpPr>
          <a:xfrm>
            <a:off x="598428" y="6074132"/>
            <a:ext cx="1008634" cy="760090"/>
            <a:chOff x="265053" y="5886807"/>
            <a:chExt cx="1008634" cy="760090"/>
          </a:xfrm>
        </p:grpSpPr>
        <p:sp>
          <p:nvSpPr>
            <p:cNvPr id="12" name="椭圆 11"/>
            <p:cNvSpPr/>
            <p:nvPr>
              <p:custDataLst>
                <p:tags r:id="rId6"/>
              </p:custDataLst>
            </p:nvPr>
          </p:nvSpPr>
          <p:spPr>
            <a:xfrm flipH="1">
              <a:off x="265053" y="5886807"/>
              <a:ext cx="1008634" cy="709962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72324" h="2054026">
                  <a:moveTo>
                    <a:pt x="185666" y="910697"/>
                  </a:moveTo>
                  <a:cubicBezTo>
                    <a:pt x="820666" y="691512"/>
                    <a:pt x="973777" y="796068"/>
                    <a:pt x="1538545" y="224568"/>
                  </a:cubicBezTo>
                  <a:cubicBezTo>
                    <a:pt x="2103313" y="-346932"/>
                    <a:pt x="2472324" y="279254"/>
                    <a:pt x="2472324" y="910697"/>
                  </a:cubicBezTo>
                  <a:cubicBezTo>
                    <a:pt x="2472324" y="1542140"/>
                    <a:pt x="1960438" y="2054026"/>
                    <a:pt x="1328995" y="2054026"/>
                  </a:cubicBezTo>
                  <a:cubicBezTo>
                    <a:pt x="697552" y="2054026"/>
                    <a:pt x="-449334" y="1129882"/>
                    <a:pt x="185666" y="9106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1"/>
            <p:cNvSpPr/>
            <p:nvPr>
              <p:custDataLst>
                <p:tags r:id="rId7"/>
              </p:custDataLst>
            </p:nvPr>
          </p:nvSpPr>
          <p:spPr>
            <a:xfrm flipH="1">
              <a:off x="721919" y="6293180"/>
              <a:ext cx="551768" cy="353717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  <a:gd name="connsiteX0-131" fmla="*/ 1424 w 2288082"/>
                <a:gd name="connsiteY0-132" fmla="*/ 749476 h 1892805"/>
                <a:gd name="connsiteX1-133" fmla="*/ 1342630 w 2288082"/>
                <a:gd name="connsiteY1-134" fmla="*/ 270026 h 1892805"/>
                <a:gd name="connsiteX2-135" fmla="*/ 2288082 w 2288082"/>
                <a:gd name="connsiteY2-136" fmla="*/ 749476 h 1892805"/>
                <a:gd name="connsiteX3-137" fmla="*/ 1144753 w 2288082"/>
                <a:gd name="connsiteY3-138" fmla="*/ 1892805 h 1892805"/>
                <a:gd name="connsiteX4-139" fmla="*/ 1424 w 2288082"/>
                <a:gd name="connsiteY4-140" fmla="*/ 749476 h 1892805"/>
                <a:gd name="connsiteX0-141" fmla="*/ 14882 w 2301540"/>
                <a:gd name="connsiteY0-142" fmla="*/ 749476 h 1892805"/>
                <a:gd name="connsiteX1-143" fmla="*/ 1356088 w 2301540"/>
                <a:gd name="connsiteY1-144" fmla="*/ 270026 h 1892805"/>
                <a:gd name="connsiteX2-145" fmla="*/ 2301540 w 2301540"/>
                <a:gd name="connsiteY2-146" fmla="*/ 749476 h 1892805"/>
                <a:gd name="connsiteX3-147" fmla="*/ 1158211 w 2301540"/>
                <a:gd name="connsiteY3-148" fmla="*/ 1892805 h 1892805"/>
                <a:gd name="connsiteX4-149" fmla="*/ 14882 w 2301540"/>
                <a:gd name="connsiteY4-150" fmla="*/ 749476 h 1892805"/>
                <a:gd name="connsiteX0-151" fmla="*/ 11008 w 2186767"/>
                <a:gd name="connsiteY0-152" fmla="*/ 480118 h 1623817"/>
                <a:gd name="connsiteX1-153" fmla="*/ 1352214 w 2186767"/>
                <a:gd name="connsiteY1-154" fmla="*/ 668 h 1623817"/>
                <a:gd name="connsiteX2-155" fmla="*/ 2186767 w 2186767"/>
                <a:gd name="connsiteY2-156" fmla="*/ 569680 h 1623817"/>
                <a:gd name="connsiteX3-157" fmla="*/ 1154337 w 2186767"/>
                <a:gd name="connsiteY3-158" fmla="*/ 1623447 h 1623817"/>
                <a:gd name="connsiteX4-159" fmla="*/ 11008 w 2186767"/>
                <a:gd name="connsiteY4-160" fmla="*/ 480118 h 1623817"/>
                <a:gd name="connsiteX0-161" fmla="*/ 974 w 2176733"/>
                <a:gd name="connsiteY0-162" fmla="*/ 399309 h 1543008"/>
                <a:gd name="connsiteX1-163" fmla="*/ 1342180 w 2176733"/>
                <a:gd name="connsiteY1-164" fmla="*/ 9421 h 1543008"/>
                <a:gd name="connsiteX2-165" fmla="*/ 2176733 w 2176733"/>
                <a:gd name="connsiteY2-166" fmla="*/ 488871 h 1543008"/>
                <a:gd name="connsiteX3-167" fmla="*/ 1144303 w 2176733"/>
                <a:gd name="connsiteY3-168" fmla="*/ 1542638 h 1543008"/>
                <a:gd name="connsiteX4-169" fmla="*/ 974 w 2176733"/>
                <a:gd name="connsiteY4-170" fmla="*/ 399309 h 1543008"/>
                <a:gd name="connsiteX0-171" fmla="*/ 974 w 2176733"/>
                <a:gd name="connsiteY0-172" fmla="*/ 573811 h 1717510"/>
                <a:gd name="connsiteX1-173" fmla="*/ 1342180 w 2176733"/>
                <a:gd name="connsiteY1-174" fmla="*/ 183923 h 1717510"/>
                <a:gd name="connsiteX2-175" fmla="*/ 2176733 w 2176733"/>
                <a:gd name="connsiteY2-176" fmla="*/ 663373 h 1717510"/>
                <a:gd name="connsiteX3-177" fmla="*/ 1144303 w 2176733"/>
                <a:gd name="connsiteY3-178" fmla="*/ 1717140 h 1717510"/>
                <a:gd name="connsiteX4-179" fmla="*/ 974 w 2176733"/>
                <a:gd name="connsiteY4-180" fmla="*/ 573811 h 1717510"/>
                <a:gd name="connsiteX0-181" fmla="*/ 1691 w 2177450"/>
                <a:gd name="connsiteY0-182" fmla="*/ 573811 h 1717250"/>
                <a:gd name="connsiteX1-183" fmla="*/ 1342897 w 2177450"/>
                <a:gd name="connsiteY1-184" fmla="*/ 183923 h 1717250"/>
                <a:gd name="connsiteX2-185" fmla="*/ 2177450 w 2177450"/>
                <a:gd name="connsiteY2-186" fmla="*/ 663373 h 1717250"/>
                <a:gd name="connsiteX3-187" fmla="*/ 1145020 w 2177450"/>
                <a:gd name="connsiteY3-188" fmla="*/ 1717140 h 1717250"/>
                <a:gd name="connsiteX4-189" fmla="*/ 1691 w 2177450"/>
                <a:gd name="connsiteY4-190" fmla="*/ 573811 h 1717250"/>
                <a:gd name="connsiteX0-191" fmla="*/ 2307 w 2178066"/>
                <a:gd name="connsiteY0-192" fmla="*/ 573811 h 1731936"/>
                <a:gd name="connsiteX1-193" fmla="*/ 1343513 w 2178066"/>
                <a:gd name="connsiteY1-194" fmla="*/ 183923 h 1731936"/>
                <a:gd name="connsiteX2-195" fmla="*/ 2178066 w 2178066"/>
                <a:gd name="connsiteY2-196" fmla="*/ 663373 h 1731936"/>
                <a:gd name="connsiteX3-197" fmla="*/ 1145636 w 2178066"/>
                <a:gd name="connsiteY3-198" fmla="*/ 1717140 h 1731936"/>
                <a:gd name="connsiteX4-199" fmla="*/ 2307 w 2178066"/>
                <a:gd name="connsiteY4-200" fmla="*/ 573811 h 1731936"/>
                <a:gd name="connsiteX0-201" fmla="*/ 2307 w 2178066"/>
                <a:gd name="connsiteY0-202" fmla="*/ 573811 h 1731935"/>
                <a:gd name="connsiteX1-203" fmla="*/ 1343513 w 2178066"/>
                <a:gd name="connsiteY1-204" fmla="*/ 183923 h 1731935"/>
                <a:gd name="connsiteX2-205" fmla="*/ 2178066 w 2178066"/>
                <a:gd name="connsiteY2-206" fmla="*/ 663373 h 1731935"/>
                <a:gd name="connsiteX3-207" fmla="*/ 1145636 w 2178066"/>
                <a:gd name="connsiteY3-208" fmla="*/ 1717140 h 1731935"/>
                <a:gd name="connsiteX4-209" fmla="*/ 2307 w 2178066"/>
                <a:gd name="connsiteY4-210" fmla="*/ 573811 h 1731935"/>
                <a:gd name="connsiteX0-211" fmla="*/ 2307 w 2180741"/>
                <a:gd name="connsiteY0-212" fmla="*/ 573811 h 1730125"/>
                <a:gd name="connsiteX1-213" fmla="*/ 1343513 w 2180741"/>
                <a:gd name="connsiteY1-214" fmla="*/ 183923 h 1730125"/>
                <a:gd name="connsiteX2-215" fmla="*/ 2178066 w 2180741"/>
                <a:gd name="connsiteY2-216" fmla="*/ 663373 h 1730125"/>
                <a:gd name="connsiteX3-217" fmla="*/ 1145636 w 2180741"/>
                <a:gd name="connsiteY3-218" fmla="*/ 1717140 h 1730125"/>
                <a:gd name="connsiteX4-219" fmla="*/ 2307 w 2180741"/>
                <a:gd name="connsiteY4-220" fmla="*/ 573811 h 1730125"/>
                <a:gd name="connsiteX0-221" fmla="*/ 1429 w 2178606"/>
                <a:gd name="connsiteY0-222" fmla="*/ 573811 h 1718374"/>
                <a:gd name="connsiteX1-223" fmla="*/ 1342635 w 2178606"/>
                <a:gd name="connsiteY1-224" fmla="*/ 183923 h 1718374"/>
                <a:gd name="connsiteX2-225" fmla="*/ 2177188 w 2178606"/>
                <a:gd name="connsiteY2-226" fmla="*/ 663373 h 1718374"/>
                <a:gd name="connsiteX3-227" fmla="*/ 1144758 w 2178606"/>
                <a:gd name="connsiteY3-228" fmla="*/ 1717140 h 1718374"/>
                <a:gd name="connsiteX4-229" fmla="*/ 1429 w 2178606"/>
                <a:gd name="connsiteY4-230" fmla="*/ 573811 h 1718374"/>
                <a:gd name="connsiteX0-231" fmla="*/ 1361 w 2178454"/>
                <a:gd name="connsiteY0-232" fmla="*/ 573811 h 1722128"/>
                <a:gd name="connsiteX1-233" fmla="*/ 1342567 w 2178454"/>
                <a:gd name="connsiteY1-234" fmla="*/ 183923 h 1722128"/>
                <a:gd name="connsiteX2-235" fmla="*/ 2177120 w 2178454"/>
                <a:gd name="connsiteY2-236" fmla="*/ 663373 h 1722128"/>
                <a:gd name="connsiteX3-237" fmla="*/ 1144690 w 2178454"/>
                <a:gd name="connsiteY3-238" fmla="*/ 1717140 h 1722128"/>
                <a:gd name="connsiteX4-239" fmla="*/ 1361 w 2178454"/>
                <a:gd name="connsiteY4-240" fmla="*/ 573811 h 1722128"/>
                <a:gd name="connsiteX0-241" fmla="*/ 1716 w 2179264"/>
                <a:gd name="connsiteY0-242" fmla="*/ 573811 h 1725773"/>
                <a:gd name="connsiteX1-243" fmla="*/ 1342922 w 2179264"/>
                <a:gd name="connsiteY1-244" fmla="*/ 183923 h 1725773"/>
                <a:gd name="connsiteX2-245" fmla="*/ 2177475 w 2179264"/>
                <a:gd name="connsiteY2-246" fmla="*/ 663373 h 1725773"/>
                <a:gd name="connsiteX3-247" fmla="*/ 1145045 w 2179264"/>
                <a:gd name="connsiteY3-248" fmla="*/ 1717140 h 1725773"/>
                <a:gd name="connsiteX4-249" fmla="*/ 1716 w 2179264"/>
                <a:gd name="connsiteY4-250" fmla="*/ 573811 h 1725773"/>
                <a:gd name="connsiteX0-251" fmla="*/ 35237 w 2212785"/>
                <a:gd name="connsiteY0-252" fmla="*/ 573811 h 1725773"/>
                <a:gd name="connsiteX1-253" fmla="*/ 1376443 w 2212785"/>
                <a:gd name="connsiteY1-254" fmla="*/ 183923 h 1725773"/>
                <a:gd name="connsiteX2-255" fmla="*/ 2210996 w 2212785"/>
                <a:gd name="connsiteY2-256" fmla="*/ 663373 h 1725773"/>
                <a:gd name="connsiteX3-257" fmla="*/ 1178566 w 2212785"/>
                <a:gd name="connsiteY3-258" fmla="*/ 1717140 h 1725773"/>
                <a:gd name="connsiteX4-259" fmla="*/ 35237 w 2212785"/>
                <a:gd name="connsiteY4-260" fmla="*/ 573811 h 1725773"/>
                <a:gd name="connsiteX0-261" fmla="*/ 86199 w 2263747"/>
                <a:gd name="connsiteY0-262" fmla="*/ 573811 h 1725773"/>
                <a:gd name="connsiteX1-263" fmla="*/ 1427405 w 2263747"/>
                <a:gd name="connsiteY1-264" fmla="*/ 183923 h 1725773"/>
                <a:gd name="connsiteX2-265" fmla="*/ 2261958 w 2263747"/>
                <a:gd name="connsiteY2-266" fmla="*/ 663373 h 1725773"/>
                <a:gd name="connsiteX3-267" fmla="*/ 1229528 w 2263747"/>
                <a:gd name="connsiteY3-268" fmla="*/ 1717140 h 1725773"/>
                <a:gd name="connsiteX4-269" fmla="*/ 86199 w 2263747"/>
                <a:gd name="connsiteY4-270" fmla="*/ 573811 h 1725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3747" h="1725773">
                  <a:moveTo>
                    <a:pt x="86199" y="573811"/>
                  </a:moveTo>
                  <a:cubicBezTo>
                    <a:pt x="431805" y="248566"/>
                    <a:pt x="924694" y="561687"/>
                    <a:pt x="1427405" y="183923"/>
                  </a:cubicBezTo>
                  <a:cubicBezTo>
                    <a:pt x="1930116" y="-193841"/>
                    <a:pt x="2244447" y="31930"/>
                    <a:pt x="2261958" y="663373"/>
                  </a:cubicBezTo>
                  <a:cubicBezTo>
                    <a:pt x="2291266" y="1201872"/>
                    <a:pt x="1961282" y="1805284"/>
                    <a:pt x="1229528" y="1717140"/>
                  </a:cubicBezTo>
                  <a:cubicBezTo>
                    <a:pt x="497774" y="1628996"/>
                    <a:pt x="-259407" y="899056"/>
                    <a:pt x="86199" y="57381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2" name="椭圆 11"/>
          <p:cNvSpPr/>
          <p:nvPr>
            <p:custDataLst>
              <p:tags r:id="rId3"/>
            </p:custDataLst>
          </p:nvPr>
        </p:nvSpPr>
        <p:spPr>
          <a:xfrm rot="19671556">
            <a:off x="11464993" y="1222059"/>
            <a:ext cx="551768" cy="353717"/>
          </a:xfrm>
          <a:custGeom>
            <a:avLst/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任意多边形: 形状 19"/>
          <p:cNvSpPr/>
          <p:nvPr>
            <p:custDataLst>
              <p:tags r:id="rId4"/>
            </p:custDataLst>
          </p:nvPr>
        </p:nvSpPr>
        <p:spPr>
          <a:xfrm rot="3269639" flipH="1" flipV="1">
            <a:off x="10574589" y="512440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07677" y="222555"/>
            <a:ext cx="10136109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多义词解释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  <p:bldP spid="34824" grpId="0"/>
      <p:bldP spid="34825" grpId="0"/>
      <p:bldP spid="348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7820" y="721995"/>
            <a:ext cx="9643745" cy="547243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10"/>
          </a:p>
        </p:txBody>
      </p:sp>
      <p:sp>
        <p:nvSpPr>
          <p:cNvPr id="35842" name="椭圆 35841"/>
          <p:cNvSpPr/>
          <p:nvPr/>
        </p:nvSpPr>
        <p:spPr>
          <a:xfrm>
            <a:off x="1893910" y="1564027"/>
            <a:ext cx="1690878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适</a:t>
            </a:r>
          </a:p>
        </p:txBody>
      </p:sp>
      <p:sp>
        <p:nvSpPr>
          <p:cNvPr id="35843" name="文本框 35842"/>
          <p:cNvSpPr txBox="1"/>
          <p:nvPr/>
        </p:nvSpPr>
        <p:spPr>
          <a:xfrm>
            <a:off x="4375660" y="1033944"/>
            <a:ext cx="4477354" cy="2071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处分适兄意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始适还家门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适得府君门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5845" name="椭圆 35844"/>
          <p:cNvSpPr/>
          <p:nvPr/>
        </p:nvSpPr>
        <p:spPr>
          <a:xfrm>
            <a:off x="1893910" y="4320740"/>
            <a:ext cx="1737650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令</a:t>
            </a:r>
          </a:p>
        </p:txBody>
      </p:sp>
      <p:sp>
        <p:nvSpPr>
          <p:cNvPr id="35846" name="文本框 35845"/>
          <p:cNvSpPr txBox="1"/>
          <p:nvPr/>
        </p:nvSpPr>
        <p:spPr>
          <a:xfrm>
            <a:off x="4375660" y="3485931"/>
            <a:ext cx="4477354" cy="2616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令母在后单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县令遣媒来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便言多令才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莫令事不举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8081985" y="1045284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适合</a:t>
            </a:r>
          </a:p>
        </p:txBody>
      </p:sp>
      <p:sp>
        <p:nvSpPr>
          <p:cNvPr id="35848" name="文本框 35847"/>
          <p:cNvSpPr txBox="1"/>
          <p:nvPr/>
        </p:nvSpPr>
        <p:spPr>
          <a:xfrm>
            <a:off x="8081985" y="1802138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出嫁</a:t>
            </a:r>
          </a:p>
        </p:txBody>
      </p:sp>
      <p:sp>
        <p:nvSpPr>
          <p:cNvPr id="35849" name="文本框 35848"/>
          <p:cNvSpPr txBox="1"/>
          <p:nvPr/>
        </p:nvSpPr>
        <p:spPr>
          <a:xfrm>
            <a:off x="8035214" y="3441994"/>
            <a:ext cx="2365528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使、让</a:t>
            </a:r>
          </a:p>
        </p:txBody>
      </p:sp>
      <p:sp>
        <p:nvSpPr>
          <p:cNvPr id="35850" name="文本框 35849"/>
          <p:cNvSpPr txBox="1"/>
          <p:nvPr/>
        </p:nvSpPr>
        <p:spPr>
          <a:xfrm>
            <a:off x="8035214" y="4120896"/>
            <a:ext cx="2365528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官名</a:t>
            </a:r>
          </a:p>
        </p:txBody>
      </p:sp>
      <p:sp>
        <p:nvSpPr>
          <p:cNvPr id="35851" name="文本框 35850"/>
          <p:cNvSpPr txBox="1"/>
          <p:nvPr/>
        </p:nvSpPr>
        <p:spPr>
          <a:xfrm>
            <a:off x="8035214" y="4812554"/>
            <a:ext cx="2365528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美好</a:t>
            </a:r>
          </a:p>
        </p:txBody>
      </p:sp>
      <p:sp>
        <p:nvSpPr>
          <p:cNvPr id="35853" name="文本框 35852"/>
          <p:cNvSpPr txBox="1"/>
          <p:nvPr/>
        </p:nvSpPr>
        <p:spPr>
          <a:xfrm>
            <a:off x="8081985" y="2560412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刚才</a:t>
            </a:r>
          </a:p>
        </p:txBody>
      </p:sp>
      <p:sp>
        <p:nvSpPr>
          <p:cNvPr id="35854" name="文本框 35853"/>
          <p:cNvSpPr txBox="1"/>
          <p:nvPr/>
        </p:nvSpPr>
        <p:spPr>
          <a:xfrm>
            <a:off x="8035214" y="5492874"/>
            <a:ext cx="2365528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使、让</a:t>
            </a:r>
          </a:p>
        </p:txBody>
      </p:sp>
      <p:sp>
        <p:nvSpPr>
          <p:cNvPr id="19" name="任意多边形: 形状 18"/>
          <p:cNvSpPr/>
          <p:nvPr>
            <p:custDataLst>
              <p:tags r:id="rId1"/>
            </p:custDataLst>
          </p:nvPr>
        </p:nvSpPr>
        <p:spPr>
          <a:xfrm rot="3269639">
            <a:off x="492456" y="-104405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23" name="组合 22"/>
          <p:cNvGrpSpPr/>
          <p:nvPr>
            <p:custDataLst>
              <p:tags r:id="rId2"/>
            </p:custDataLst>
          </p:nvPr>
        </p:nvGrpSpPr>
        <p:grpSpPr>
          <a:xfrm>
            <a:off x="598428" y="6074132"/>
            <a:ext cx="1008634" cy="760090"/>
            <a:chOff x="265053" y="5886807"/>
            <a:chExt cx="1008634" cy="760090"/>
          </a:xfrm>
        </p:grpSpPr>
        <p:sp>
          <p:nvSpPr>
            <p:cNvPr id="12" name="椭圆 11"/>
            <p:cNvSpPr/>
            <p:nvPr>
              <p:custDataLst>
                <p:tags r:id="rId6"/>
              </p:custDataLst>
            </p:nvPr>
          </p:nvSpPr>
          <p:spPr>
            <a:xfrm flipH="1">
              <a:off x="265053" y="5886807"/>
              <a:ext cx="1008634" cy="709962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72324" h="2054026">
                  <a:moveTo>
                    <a:pt x="185666" y="910697"/>
                  </a:moveTo>
                  <a:cubicBezTo>
                    <a:pt x="820666" y="691512"/>
                    <a:pt x="973777" y="796068"/>
                    <a:pt x="1538545" y="224568"/>
                  </a:cubicBezTo>
                  <a:cubicBezTo>
                    <a:pt x="2103313" y="-346932"/>
                    <a:pt x="2472324" y="279254"/>
                    <a:pt x="2472324" y="910697"/>
                  </a:cubicBezTo>
                  <a:cubicBezTo>
                    <a:pt x="2472324" y="1542140"/>
                    <a:pt x="1960438" y="2054026"/>
                    <a:pt x="1328995" y="2054026"/>
                  </a:cubicBezTo>
                  <a:cubicBezTo>
                    <a:pt x="697552" y="2054026"/>
                    <a:pt x="-449334" y="1129882"/>
                    <a:pt x="185666" y="9106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1"/>
            <p:cNvSpPr/>
            <p:nvPr>
              <p:custDataLst>
                <p:tags r:id="rId7"/>
              </p:custDataLst>
            </p:nvPr>
          </p:nvSpPr>
          <p:spPr>
            <a:xfrm flipH="1">
              <a:off x="721919" y="6293180"/>
              <a:ext cx="551768" cy="353717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  <a:gd name="connsiteX0-131" fmla="*/ 1424 w 2288082"/>
                <a:gd name="connsiteY0-132" fmla="*/ 749476 h 1892805"/>
                <a:gd name="connsiteX1-133" fmla="*/ 1342630 w 2288082"/>
                <a:gd name="connsiteY1-134" fmla="*/ 270026 h 1892805"/>
                <a:gd name="connsiteX2-135" fmla="*/ 2288082 w 2288082"/>
                <a:gd name="connsiteY2-136" fmla="*/ 749476 h 1892805"/>
                <a:gd name="connsiteX3-137" fmla="*/ 1144753 w 2288082"/>
                <a:gd name="connsiteY3-138" fmla="*/ 1892805 h 1892805"/>
                <a:gd name="connsiteX4-139" fmla="*/ 1424 w 2288082"/>
                <a:gd name="connsiteY4-140" fmla="*/ 749476 h 1892805"/>
                <a:gd name="connsiteX0-141" fmla="*/ 14882 w 2301540"/>
                <a:gd name="connsiteY0-142" fmla="*/ 749476 h 1892805"/>
                <a:gd name="connsiteX1-143" fmla="*/ 1356088 w 2301540"/>
                <a:gd name="connsiteY1-144" fmla="*/ 270026 h 1892805"/>
                <a:gd name="connsiteX2-145" fmla="*/ 2301540 w 2301540"/>
                <a:gd name="connsiteY2-146" fmla="*/ 749476 h 1892805"/>
                <a:gd name="connsiteX3-147" fmla="*/ 1158211 w 2301540"/>
                <a:gd name="connsiteY3-148" fmla="*/ 1892805 h 1892805"/>
                <a:gd name="connsiteX4-149" fmla="*/ 14882 w 2301540"/>
                <a:gd name="connsiteY4-150" fmla="*/ 749476 h 1892805"/>
                <a:gd name="connsiteX0-151" fmla="*/ 11008 w 2186767"/>
                <a:gd name="connsiteY0-152" fmla="*/ 480118 h 1623817"/>
                <a:gd name="connsiteX1-153" fmla="*/ 1352214 w 2186767"/>
                <a:gd name="connsiteY1-154" fmla="*/ 668 h 1623817"/>
                <a:gd name="connsiteX2-155" fmla="*/ 2186767 w 2186767"/>
                <a:gd name="connsiteY2-156" fmla="*/ 569680 h 1623817"/>
                <a:gd name="connsiteX3-157" fmla="*/ 1154337 w 2186767"/>
                <a:gd name="connsiteY3-158" fmla="*/ 1623447 h 1623817"/>
                <a:gd name="connsiteX4-159" fmla="*/ 11008 w 2186767"/>
                <a:gd name="connsiteY4-160" fmla="*/ 480118 h 1623817"/>
                <a:gd name="connsiteX0-161" fmla="*/ 974 w 2176733"/>
                <a:gd name="connsiteY0-162" fmla="*/ 399309 h 1543008"/>
                <a:gd name="connsiteX1-163" fmla="*/ 1342180 w 2176733"/>
                <a:gd name="connsiteY1-164" fmla="*/ 9421 h 1543008"/>
                <a:gd name="connsiteX2-165" fmla="*/ 2176733 w 2176733"/>
                <a:gd name="connsiteY2-166" fmla="*/ 488871 h 1543008"/>
                <a:gd name="connsiteX3-167" fmla="*/ 1144303 w 2176733"/>
                <a:gd name="connsiteY3-168" fmla="*/ 1542638 h 1543008"/>
                <a:gd name="connsiteX4-169" fmla="*/ 974 w 2176733"/>
                <a:gd name="connsiteY4-170" fmla="*/ 399309 h 1543008"/>
                <a:gd name="connsiteX0-171" fmla="*/ 974 w 2176733"/>
                <a:gd name="connsiteY0-172" fmla="*/ 573811 h 1717510"/>
                <a:gd name="connsiteX1-173" fmla="*/ 1342180 w 2176733"/>
                <a:gd name="connsiteY1-174" fmla="*/ 183923 h 1717510"/>
                <a:gd name="connsiteX2-175" fmla="*/ 2176733 w 2176733"/>
                <a:gd name="connsiteY2-176" fmla="*/ 663373 h 1717510"/>
                <a:gd name="connsiteX3-177" fmla="*/ 1144303 w 2176733"/>
                <a:gd name="connsiteY3-178" fmla="*/ 1717140 h 1717510"/>
                <a:gd name="connsiteX4-179" fmla="*/ 974 w 2176733"/>
                <a:gd name="connsiteY4-180" fmla="*/ 573811 h 1717510"/>
                <a:gd name="connsiteX0-181" fmla="*/ 1691 w 2177450"/>
                <a:gd name="connsiteY0-182" fmla="*/ 573811 h 1717250"/>
                <a:gd name="connsiteX1-183" fmla="*/ 1342897 w 2177450"/>
                <a:gd name="connsiteY1-184" fmla="*/ 183923 h 1717250"/>
                <a:gd name="connsiteX2-185" fmla="*/ 2177450 w 2177450"/>
                <a:gd name="connsiteY2-186" fmla="*/ 663373 h 1717250"/>
                <a:gd name="connsiteX3-187" fmla="*/ 1145020 w 2177450"/>
                <a:gd name="connsiteY3-188" fmla="*/ 1717140 h 1717250"/>
                <a:gd name="connsiteX4-189" fmla="*/ 1691 w 2177450"/>
                <a:gd name="connsiteY4-190" fmla="*/ 573811 h 1717250"/>
                <a:gd name="connsiteX0-191" fmla="*/ 2307 w 2178066"/>
                <a:gd name="connsiteY0-192" fmla="*/ 573811 h 1731936"/>
                <a:gd name="connsiteX1-193" fmla="*/ 1343513 w 2178066"/>
                <a:gd name="connsiteY1-194" fmla="*/ 183923 h 1731936"/>
                <a:gd name="connsiteX2-195" fmla="*/ 2178066 w 2178066"/>
                <a:gd name="connsiteY2-196" fmla="*/ 663373 h 1731936"/>
                <a:gd name="connsiteX3-197" fmla="*/ 1145636 w 2178066"/>
                <a:gd name="connsiteY3-198" fmla="*/ 1717140 h 1731936"/>
                <a:gd name="connsiteX4-199" fmla="*/ 2307 w 2178066"/>
                <a:gd name="connsiteY4-200" fmla="*/ 573811 h 1731936"/>
                <a:gd name="connsiteX0-201" fmla="*/ 2307 w 2178066"/>
                <a:gd name="connsiteY0-202" fmla="*/ 573811 h 1731935"/>
                <a:gd name="connsiteX1-203" fmla="*/ 1343513 w 2178066"/>
                <a:gd name="connsiteY1-204" fmla="*/ 183923 h 1731935"/>
                <a:gd name="connsiteX2-205" fmla="*/ 2178066 w 2178066"/>
                <a:gd name="connsiteY2-206" fmla="*/ 663373 h 1731935"/>
                <a:gd name="connsiteX3-207" fmla="*/ 1145636 w 2178066"/>
                <a:gd name="connsiteY3-208" fmla="*/ 1717140 h 1731935"/>
                <a:gd name="connsiteX4-209" fmla="*/ 2307 w 2178066"/>
                <a:gd name="connsiteY4-210" fmla="*/ 573811 h 1731935"/>
                <a:gd name="connsiteX0-211" fmla="*/ 2307 w 2180741"/>
                <a:gd name="connsiteY0-212" fmla="*/ 573811 h 1730125"/>
                <a:gd name="connsiteX1-213" fmla="*/ 1343513 w 2180741"/>
                <a:gd name="connsiteY1-214" fmla="*/ 183923 h 1730125"/>
                <a:gd name="connsiteX2-215" fmla="*/ 2178066 w 2180741"/>
                <a:gd name="connsiteY2-216" fmla="*/ 663373 h 1730125"/>
                <a:gd name="connsiteX3-217" fmla="*/ 1145636 w 2180741"/>
                <a:gd name="connsiteY3-218" fmla="*/ 1717140 h 1730125"/>
                <a:gd name="connsiteX4-219" fmla="*/ 2307 w 2180741"/>
                <a:gd name="connsiteY4-220" fmla="*/ 573811 h 1730125"/>
                <a:gd name="connsiteX0-221" fmla="*/ 1429 w 2178606"/>
                <a:gd name="connsiteY0-222" fmla="*/ 573811 h 1718374"/>
                <a:gd name="connsiteX1-223" fmla="*/ 1342635 w 2178606"/>
                <a:gd name="connsiteY1-224" fmla="*/ 183923 h 1718374"/>
                <a:gd name="connsiteX2-225" fmla="*/ 2177188 w 2178606"/>
                <a:gd name="connsiteY2-226" fmla="*/ 663373 h 1718374"/>
                <a:gd name="connsiteX3-227" fmla="*/ 1144758 w 2178606"/>
                <a:gd name="connsiteY3-228" fmla="*/ 1717140 h 1718374"/>
                <a:gd name="connsiteX4-229" fmla="*/ 1429 w 2178606"/>
                <a:gd name="connsiteY4-230" fmla="*/ 573811 h 1718374"/>
                <a:gd name="connsiteX0-231" fmla="*/ 1361 w 2178454"/>
                <a:gd name="connsiteY0-232" fmla="*/ 573811 h 1722128"/>
                <a:gd name="connsiteX1-233" fmla="*/ 1342567 w 2178454"/>
                <a:gd name="connsiteY1-234" fmla="*/ 183923 h 1722128"/>
                <a:gd name="connsiteX2-235" fmla="*/ 2177120 w 2178454"/>
                <a:gd name="connsiteY2-236" fmla="*/ 663373 h 1722128"/>
                <a:gd name="connsiteX3-237" fmla="*/ 1144690 w 2178454"/>
                <a:gd name="connsiteY3-238" fmla="*/ 1717140 h 1722128"/>
                <a:gd name="connsiteX4-239" fmla="*/ 1361 w 2178454"/>
                <a:gd name="connsiteY4-240" fmla="*/ 573811 h 1722128"/>
                <a:gd name="connsiteX0-241" fmla="*/ 1716 w 2179264"/>
                <a:gd name="connsiteY0-242" fmla="*/ 573811 h 1725773"/>
                <a:gd name="connsiteX1-243" fmla="*/ 1342922 w 2179264"/>
                <a:gd name="connsiteY1-244" fmla="*/ 183923 h 1725773"/>
                <a:gd name="connsiteX2-245" fmla="*/ 2177475 w 2179264"/>
                <a:gd name="connsiteY2-246" fmla="*/ 663373 h 1725773"/>
                <a:gd name="connsiteX3-247" fmla="*/ 1145045 w 2179264"/>
                <a:gd name="connsiteY3-248" fmla="*/ 1717140 h 1725773"/>
                <a:gd name="connsiteX4-249" fmla="*/ 1716 w 2179264"/>
                <a:gd name="connsiteY4-250" fmla="*/ 573811 h 1725773"/>
                <a:gd name="connsiteX0-251" fmla="*/ 35237 w 2212785"/>
                <a:gd name="connsiteY0-252" fmla="*/ 573811 h 1725773"/>
                <a:gd name="connsiteX1-253" fmla="*/ 1376443 w 2212785"/>
                <a:gd name="connsiteY1-254" fmla="*/ 183923 h 1725773"/>
                <a:gd name="connsiteX2-255" fmla="*/ 2210996 w 2212785"/>
                <a:gd name="connsiteY2-256" fmla="*/ 663373 h 1725773"/>
                <a:gd name="connsiteX3-257" fmla="*/ 1178566 w 2212785"/>
                <a:gd name="connsiteY3-258" fmla="*/ 1717140 h 1725773"/>
                <a:gd name="connsiteX4-259" fmla="*/ 35237 w 2212785"/>
                <a:gd name="connsiteY4-260" fmla="*/ 573811 h 1725773"/>
                <a:gd name="connsiteX0-261" fmla="*/ 86199 w 2263747"/>
                <a:gd name="connsiteY0-262" fmla="*/ 573811 h 1725773"/>
                <a:gd name="connsiteX1-263" fmla="*/ 1427405 w 2263747"/>
                <a:gd name="connsiteY1-264" fmla="*/ 183923 h 1725773"/>
                <a:gd name="connsiteX2-265" fmla="*/ 2261958 w 2263747"/>
                <a:gd name="connsiteY2-266" fmla="*/ 663373 h 1725773"/>
                <a:gd name="connsiteX3-267" fmla="*/ 1229528 w 2263747"/>
                <a:gd name="connsiteY3-268" fmla="*/ 1717140 h 1725773"/>
                <a:gd name="connsiteX4-269" fmla="*/ 86199 w 2263747"/>
                <a:gd name="connsiteY4-270" fmla="*/ 573811 h 1725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3747" h="1725773">
                  <a:moveTo>
                    <a:pt x="86199" y="573811"/>
                  </a:moveTo>
                  <a:cubicBezTo>
                    <a:pt x="431805" y="248566"/>
                    <a:pt x="924694" y="561687"/>
                    <a:pt x="1427405" y="183923"/>
                  </a:cubicBezTo>
                  <a:cubicBezTo>
                    <a:pt x="1930116" y="-193841"/>
                    <a:pt x="2244447" y="31930"/>
                    <a:pt x="2261958" y="663373"/>
                  </a:cubicBezTo>
                  <a:cubicBezTo>
                    <a:pt x="2291266" y="1201872"/>
                    <a:pt x="1961282" y="1805284"/>
                    <a:pt x="1229528" y="1717140"/>
                  </a:cubicBezTo>
                  <a:cubicBezTo>
                    <a:pt x="497774" y="1628996"/>
                    <a:pt x="-259407" y="899056"/>
                    <a:pt x="86199" y="57381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2" name="椭圆 11"/>
          <p:cNvSpPr/>
          <p:nvPr>
            <p:custDataLst>
              <p:tags r:id="rId3"/>
            </p:custDataLst>
          </p:nvPr>
        </p:nvSpPr>
        <p:spPr>
          <a:xfrm rot="19671556">
            <a:off x="11464993" y="1222059"/>
            <a:ext cx="551768" cy="353717"/>
          </a:xfrm>
          <a:custGeom>
            <a:avLst/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任意多边形: 形状 19"/>
          <p:cNvSpPr/>
          <p:nvPr>
            <p:custDataLst>
              <p:tags r:id="rId4"/>
            </p:custDataLst>
          </p:nvPr>
        </p:nvSpPr>
        <p:spPr>
          <a:xfrm rot="3269639" flipH="1" flipV="1">
            <a:off x="10574589" y="512440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07677" y="222555"/>
            <a:ext cx="10136109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多义词解释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  <p:bldP spid="35848" grpId="0"/>
      <p:bldP spid="35849" grpId="0"/>
      <p:bldP spid="35850" grpId="0"/>
      <p:bldP spid="35851" grpId="0"/>
      <p:bldP spid="35853" grpId="0"/>
      <p:bldP spid="3585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7820" y="1102995"/>
            <a:ext cx="9643745" cy="509143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10"/>
          </a:p>
        </p:txBody>
      </p:sp>
      <p:sp>
        <p:nvSpPr>
          <p:cNvPr id="36867" name="椭圆 36866"/>
          <p:cNvSpPr/>
          <p:nvPr/>
        </p:nvSpPr>
        <p:spPr>
          <a:xfrm>
            <a:off x="1893910" y="4261212"/>
            <a:ext cx="1737650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会</a:t>
            </a:r>
          </a:p>
        </p:txBody>
      </p:sp>
      <p:sp>
        <p:nvSpPr>
          <p:cNvPr id="36868" name="文本框 36867"/>
          <p:cNvSpPr txBox="1"/>
          <p:nvPr/>
        </p:nvSpPr>
        <p:spPr>
          <a:xfrm>
            <a:off x="4375660" y="3733964"/>
            <a:ext cx="4477354" cy="2071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会不相从许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于今无会因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会天大雨</a:t>
            </a:r>
            <a:endParaRPr lang="zh-CN" altLang="en-US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8008284" y="3752389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当、决</a:t>
            </a:r>
          </a:p>
        </p:txBody>
      </p:sp>
      <p:sp>
        <p:nvSpPr>
          <p:cNvPr id="36870" name="文本框 36869"/>
          <p:cNvSpPr txBox="1"/>
          <p:nvPr/>
        </p:nvSpPr>
        <p:spPr>
          <a:xfrm>
            <a:off x="8008284" y="4483733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相会</a:t>
            </a:r>
          </a:p>
        </p:txBody>
      </p:sp>
      <p:sp>
        <p:nvSpPr>
          <p:cNvPr id="36871" name="文本框 36870"/>
          <p:cNvSpPr txBox="1"/>
          <p:nvPr/>
        </p:nvSpPr>
        <p:spPr>
          <a:xfrm>
            <a:off x="8008284" y="5215077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恰逢</a:t>
            </a:r>
          </a:p>
        </p:txBody>
      </p:sp>
      <p:sp>
        <p:nvSpPr>
          <p:cNvPr id="36873" name="椭圆 36872"/>
          <p:cNvSpPr/>
          <p:nvPr/>
        </p:nvSpPr>
        <p:spPr>
          <a:xfrm>
            <a:off x="1950603" y="1795052"/>
            <a:ext cx="1737650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谢</a:t>
            </a:r>
          </a:p>
        </p:txBody>
      </p:sp>
      <p:sp>
        <p:nvSpPr>
          <p:cNvPr id="36874" name="文本框 36873"/>
          <p:cNvSpPr txBox="1"/>
          <p:nvPr/>
        </p:nvSpPr>
        <p:spPr>
          <a:xfrm>
            <a:off x="4432354" y="1267805"/>
            <a:ext cx="4478772" cy="2071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谢家事夫婿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阿母谢媒人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多谢后世人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6875" name="文本框 36874"/>
          <p:cNvSpPr txBox="1"/>
          <p:nvPr/>
        </p:nvSpPr>
        <p:spPr>
          <a:xfrm>
            <a:off x="8064977" y="1286229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辞别</a:t>
            </a:r>
          </a:p>
        </p:txBody>
      </p:sp>
      <p:sp>
        <p:nvSpPr>
          <p:cNvPr id="36876" name="文本框 36875"/>
          <p:cNvSpPr txBox="1"/>
          <p:nvPr/>
        </p:nvSpPr>
        <p:spPr>
          <a:xfrm>
            <a:off x="8064977" y="2017573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辞谢</a:t>
            </a:r>
          </a:p>
        </p:txBody>
      </p:sp>
      <p:sp>
        <p:nvSpPr>
          <p:cNvPr id="36877" name="文本框 36876"/>
          <p:cNvSpPr txBox="1"/>
          <p:nvPr/>
        </p:nvSpPr>
        <p:spPr>
          <a:xfrm>
            <a:off x="8064977" y="2748917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劝告</a:t>
            </a:r>
          </a:p>
        </p:txBody>
      </p:sp>
      <p:sp>
        <p:nvSpPr>
          <p:cNvPr id="19" name="任意多边形: 形状 18"/>
          <p:cNvSpPr/>
          <p:nvPr>
            <p:custDataLst>
              <p:tags r:id="rId1"/>
            </p:custDataLst>
          </p:nvPr>
        </p:nvSpPr>
        <p:spPr>
          <a:xfrm rot="3269639">
            <a:off x="492456" y="-104405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23" name="组合 22"/>
          <p:cNvGrpSpPr/>
          <p:nvPr>
            <p:custDataLst>
              <p:tags r:id="rId2"/>
            </p:custDataLst>
          </p:nvPr>
        </p:nvGrpSpPr>
        <p:grpSpPr>
          <a:xfrm>
            <a:off x="598428" y="6074132"/>
            <a:ext cx="1008634" cy="760090"/>
            <a:chOff x="265053" y="5886807"/>
            <a:chExt cx="1008634" cy="760090"/>
          </a:xfrm>
        </p:grpSpPr>
        <p:sp>
          <p:nvSpPr>
            <p:cNvPr id="12" name="椭圆 11"/>
            <p:cNvSpPr/>
            <p:nvPr>
              <p:custDataLst>
                <p:tags r:id="rId6"/>
              </p:custDataLst>
            </p:nvPr>
          </p:nvSpPr>
          <p:spPr>
            <a:xfrm flipH="1">
              <a:off x="265053" y="5886807"/>
              <a:ext cx="1008634" cy="709962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72324" h="2054026">
                  <a:moveTo>
                    <a:pt x="185666" y="910697"/>
                  </a:moveTo>
                  <a:cubicBezTo>
                    <a:pt x="820666" y="691512"/>
                    <a:pt x="973777" y="796068"/>
                    <a:pt x="1538545" y="224568"/>
                  </a:cubicBezTo>
                  <a:cubicBezTo>
                    <a:pt x="2103313" y="-346932"/>
                    <a:pt x="2472324" y="279254"/>
                    <a:pt x="2472324" y="910697"/>
                  </a:cubicBezTo>
                  <a:cubicBezTo>
                    <a:pt x="2472324" y="1542140"/>
                    <a:pt x="1960438" y="2054026"/>
                    <a:pt x="1328995" y="2054026"/>
                  </a:cubicBezTo>
                  <a:cubicBezTo>
                    <a:pt x="697552" y="2054026"/>
                    <a:pt x="-449334" y="1129882"/>
                    <a:pt x="185666" y="9106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1"/>
            <p:cNvSpPr/>
            <p:nvPr>
              <p:custDataLst>
                <p:tags r:id="rId7"/>
              </p:custDataLst>
            </p:nvPr>
          </p:nvSpPr>
          <p:spPr>
            <a:xfrm flipH="1">
              <a:off x="721919" y="6293180"/>
              <a:ext cx="551768" cy="353717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  <a:gd name="connsiteX0-131" fmla="*/ 1424 w 2288082"/>
                <a:gd name="connsiteY0-132" fmla="*/ 749476 h 1892805"/>
                <a:gd name="connsiteX1-133" fmla="*/ 1342630 w 2288082"/>
                <a:gd name="connsiteY1-134" fmla="*/ 270026 h 1892805"/>
                <a:gd name="connsiteX2-135" fmla="*/ 2288082 w 2288082"/>
                <a:gd name="connsiteY2-136" fmla="*/ 749476 h 1892805"/>
                <a:gd name="connsiteX3-137" fmla="*/ 1144753 w 2288082"/>
                <a:gd name="connsiteY3-138" fmla="*/ 1892805 h 1892805"/>
                <a:gd name="connsiteX4-139" fmla="*/ 1424 w 2288082"/>
                <a:gd name="connsiteY4-140" fmla="*/ 749476 h 1892805"/>
                <a:gd name="connsiteX0-141" fmla="*/ 14882 w 2301540"/>
                <a:gd name="connsiteY0-142" fmla="*/ 749476 h 1892805"/>
                <a:gd name="connsiteX1-143" fmla="*/ 1356088 w 2301540"/>
                <a:gd name="connsiteY1-144" fmla="*/ 270026 h 1892805"/>
                <a:gd name="connsiteX2-145" fmla="*/ 2301540 w 2301540"/>
                <a:gd name="connsiteY2-146" fmla="*/ 749476 h 1892805"/>
                <a:gd name="connsiteX3-147" fmla="*/ 1158211 w 2301540"/>
                <a:gd name="connsiteY3-148" fmla="*/ 1892805 h 1892805"/>
                <a:gd name="connsiteX4-149" fmla="*/ 14882 w 2301540"/>
                <a:gd name="connsiteY4-150" fmla="*/ 749476 h 1892805"/>
                <a:gd name="connsiteX0-151" fmla="*/ 11008 w 2186767"/>
                <a:gd name="connsiteY0-152" fmla="*/ 480118 h 1623817"/>
                <a:gd name="connsiteX1-153" fmla="*/ 1352214 w 2186767"/>
                <a:gd name="connsiteY1-154" fmla="*/ 668 h 1623817"/>
                <a:gd name="connsiteX2-155" fmla="*/ 2186767 w 2186767"/>
                <a:gd name="connsiteY2-156" fmla="*/ 569680 h 1623817"/>
                <a:gd name="connsiteX3-157" fmla="*/ 1154337 w 2186767"/>
                <a:gd name="connsiteY3-158" fmla="*/ 1623447 h 1623817"/>
                <a:gd name="connsiteX4-159" fmla="*/ 11008 w 2186767"/>
                <a:gd name="connsiteY4-160" fmla="*/ 480118 h 1623817"/>
                <a:gd name="connsiteX0-161" fmla="*/ 974 w 2176733"/>
                <a:gd name="connsiteY0-162" fmla="*/ 399309 h 1543008"/>
                <a:gd name="connsiteX1-163" fmla="*/ 1342180 w 2176733"/>
                <a:gd name="connsiteY1-164" fmla="*/ 9421 h 1543008"/>
                <a:gd name="connsiteX2-165" fmla="*/ 2176733 w 2176733"/>
                <a:gd name="connsiteY2-166" fmla="*/ 488871 h 1543008"/>
                <a:gd name="connsiteX3-167" fmla="*/ 1144303 w 2176733"/>
                <a:gd name="connsiteY3-168" fmla="*/ 1542638 h 1543008"/>
                <a:gd name="connsiteX4-169" fmla="*/ 974 w 2176733"/>
                <a:gd name="connsiteY4-170" fmla="*/ 399309 h 1543008"/>
                <a:gd name="connsiteX0-171" fmla="*/ 974 w 2176733"/>
                <a:gd name="connsiteY0-172" fmla="*/ 573811 h 1717510"/>
                <a:gd name="connsiteX1-173" fmla="*/ 1342180 w 2176733"/>
                <a:gd name="connsiteY1-174" fmla="*/ 183923 h 1717510"/>
                <a:gd name="connsiteX2-175" fmla="*/ 2176733 w 2176733"/>
                <a:gd name="connsiteY2-176" fmla="*/ 663373 h 1717510"/>
                <a:gd name="connsiteX3-177" fmla="*/ 1144303 w 2176733"/>
                <a:gd name="connsiteY3-178" fmla="*/ 1717140 h 1717510"/>
                <a:gd name="connsiteX4-179" fmla="*/ 974 w 2176733"/>
                <a:gd name="connsiteY4-180" fmla="*/ 573811 h 1717510"/>
                <a:gd name="connsiteX0-181" fmla="*/ 1691 w 2177450"/>
                <a:gd name="connsiteY0-182" fmla="*/ 573811 h 1717250"/>
                <a:gd name="connsiteX1-183" fmla="*/ 1342897 w 2177450"/>
                <a:gd name="connsiteY1-184" fmla="*/ 183923 h 1717250"/>
                <a:gd name="connsiteX2-185" fmla="*/ 2177450 w 2177450"/>
                <a:gd name="connsiteY2-186" fmla="*/ 663373 h 1717250"/>
                <a:gd name="connsiteX3-187" fmla="*/ 1145020 w 2177450"/>
                <a:gd name="connsiteY3-188" fmla="*/ 1717140 h 1717250"/>
                <a:gd name="connsiteX4-189" fmla="*/ 1691 w 2177450"/>
                <a:gd name="connsiteY4-190" fmla="*/ 573811 h 1717250"/>
                <a:gd name="connsiteX0-191" fmla="*/ 2307 w 2178066"/>
                <a:gd name="connsiteY0-192" fmla="*/ 573811 h 1731936"/>
                <a:gd name="connsiteX1-193" fmla="*/ 1343513 w 2178066"/>
                <a:gd name="connsiteY1-194" fmla="*/ 183923 h 1731936"/>
                <a:gd name="connsiteX2-195" fmla="*/ 2178066 w 2178066"/>
                <a:gd name="connsiteY2-196" fmla="*/ 663373 h 1731936"/>
                <a:gd name="connsiteX3-197" fmla="*/ 1145636 w 2178066"/>
                <a:gd name="connsiteY3-198" fmla="*/ 1717140 h 1731936"/>
                <a:gd name="connsiteX4-199" fmla="*/ 2307 w 2178066"/>
                <a:gd name="connsiteY4-200" fmla="*/ 573811 h 1731936"/>
                <a:gd name="connsiteX0-201" fmla="*/ 2307 w 2178066"/>
                <a:gd name="connsiteY0-202" fmla="*/ 573811 h 1731935"/>
                <a:gd name="connsiteX1-203" fmla="*/ 1343513 w 2178066"/>
                <a:gd name="connsiteY1-204" fmla="*/ 183923 h 1731935"/>
                <a:gd name="connsiteX2-205" fmla="*/ 2178066 w 2178066"/>
                <a:gd name="connsiteY2-206" fmla="*/ 663373 h 1731935"/>
                <a:gd name="connsiteX3-207" fmla="*/ 1145636 w 2178066"/>
                <a:gd name="connsiteY3-208" fmla="*/ 1717140 h 1731935"/>
                <a:gd name="connsiteX4-209" fmla="*/ 2307 w 2178066"/>
                <a:gd name="connsiteY4-210" fmla="*/ 573811 h 1731935"/>
                <a:gd name="connsiteX0-211" fmla="*/ 2307 w 2180741"/>
                <a:gd name="connsiteY0-212" fmla="*/ 573811 h 1730125"/>
                <a:gd name="connsiteX1-213" fmla="*/ 1343513 w 2180741"/>
                <a:gd name="connsiteY1-214" fmla="*/ 183923 h 1730125"/>
                <a:gd name="connsiteX2-215" fmla="*/ 2178066 w 2180741"/>
                <a:gd name="connsiteY2-216" fmla="*/ 663373 h 1730125"/>
                <a:gd name="connsiteX3-217" fmla="*/ 1145636 w 2180741"/>
                <a:gd name="connsiteY3-218" fmla="*/ 1717140 h 1730125"/>
                <a:gd name="connsiteX4-219" fmla="*/ 2307 w 2180741"/>
                <a:gd name="connsiteY4-220" fmla="*/ 573811 h 1730125"/>
                <a:gd name="connsiteX0-221" fmla="*/ 1429 w 2178606"/>
                <a:gd name="connsiteY0-222" fmla="*/ 573811 h 1718374"/>
                <a:gd name="connsiteX1-223" fmla="*/ 1342635 w 2178606"/>
                <a:gd name="connsiteY1-224" fmla="*/ 183923 h 1718374"/>
                <a:gd name="connsiteX2-225" fmla="*/ 2177188 w 2178606"/>
                <a:gd name="connsiteY2-226" fmla="*/ 663373 h 1718374"/>
                <a:gd name="connsiteX3-227" fmla="*/ 1144758 w 2178606"/>
                <a:gd name="connsiteY3-228" fmla="*/ 1717140 h 1718374"/>
                <a:gd name="connsiteX4-229" fmla="*/ 1429 w 2178606"/>
                <a:gd name="connsiteY4-230" fmla="*/ 573811 h 1718374"/>
                <a:gd name="connsiteX0-231" fmla="*/ 1361 w 2178454"/>
                <a:gd name="connsiteY0-232" fmla="*/ 573811 h 1722128"/>
                <a:gd name="connsiteX1-233" fmla="*/ 1342567 w 2178454"/>
                <a:gd name="connsiteY1-234" fmla="*/ 183923 h 1722128"/>
                <a:gd name="connsiteX2-235" fmla="*/ 2177120 w 2178454"/>
                <a:gd name="connsiteY2-236" fmla="*/ 663373 h 1722128"/>
                <a:gd name="connsiteX3-237" fmla="*/ 1144690 w 2178454"/>
                <a:gd name="connsiteY3-238" fmla="*/ 1717140 h 1722128"/>
                <a:gd name="connsiteX4-239" fmla="*/ 1361 w 2178454"/>
                <a:gd name="connsiteY4-240" fmla="*/ 573811 h 1722128"/>
                <a:gd name="connsiteX0-241" fmla="*/ 1716 w 2179264"/>
                <a:gd name="connsiteY0-242" fmla="*/ 573811 h 1725773"/>
                <a:gd name="connsiteX1-243" fmla="*/ 1342922 w 2179264"/>
                <a:gd name="connsiteY1-244" fmla="*/ 183923 h 1725773"/>
                <a:gd name="connsiteX2-245" fmla="*/ 2177475 w 2179264"/>
                <a:gd name="connsiteY2-246" fmla="*/ 663373 h 1725773"/>
                <a:gd name="connsiteX3-247" fmla="*/ 1145045 w 2179264"/>
                <a:gd name="connsiteY3-248" fmla="*/ 1717140 h 1725773"/>
                <a:gd name="connsiteX4-249" fmla="*/ 1716 w 2179264"/>
                <a:gd name="connsiteY4-250" fmla="*/ 573811 h 1725773"/>
                <a:gd name="connsiteX0-251" fmla="*/ 35237 w 2212785"/>
                <a:gd name="connsiteY0-252" fmla="*/ 573811 h 1725773"/>
                <a:gd name="connsiteX1-253" fmla="*/ 1376443 w 2212785"/>
                <a:gd name="connsiteY1-254" fmla="*/ 183923 h 1725773"/>
                <a:gd name="connsiteX2-255" fmla="*/ 2210996 w 2212785"/>
                <a:gd name="connsiteY2-256" fmla="*/ 663373 h 1725773"/>
                <a:gd name="connsiteX3-257" fmla="*/ 1178566 w 2212785"/>
                <a:gd name="connsiteY3-258" fmla="*/ 1717140 h 1725773"/>
                <a:gd name="connsiteX4-259" fmla="*/ 35237 w 2212785"/>
                <a:gd name="connsiteY4-260" fmla="*/ 573811 h 1725773"/>
                <a:gd name="connsiteX0-261" fmla="*/ 86199 w 2263747"/>
                <a:gd name="connsiteY0-262" fmla="*/ 573811 h 1725773"/>
                <a:gd name="connsiteX1-263" fmla="*/ 1427405 w 2263747"/>
                <a:gd name="connsiteY1-264" fmla="*/ 183923 h 1725773"/>
                <a:gd name="connsiteX2-265" fmla="*/ 2261958 w 2263747"/>
                <a:gd name="connsiteY2-266" fmla="*/ 663373 h 1725773"/>
                <a:gd name="connsiteX3-267" fmla="*/ 1229528 w 2263747"/>
                <a:gd name="connsiteY3-268" fmla="*/ 1717140 h 1725773"/>
                <a:gd name="connsiteX4-269" fmla="*/ 86199 w 2263747"/>
                <a:gd name="connsiteY4-270" fmla="*/ 573811 h 1725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3747" h="1725773">
                  <a:moveTo>
                    <a:pt x="86199" y="573811"/>
                  </a:moveTo>
                  <a:cubicBezTo>
                    <a:pt x="431805" y="248566"/>
                    <a:pt x="924694" y="561687"/>
                    <a:pt x="1427405" y="183923"/>
                  </a:cubicBezTo>
                  <a:cubicBezTo>
                    <a:pt x="1930116" y="-193841"/>
                    <a:pt x="2244447" y="31930"/>
                    <a:pt x="2261958" y="663373"/>
                  </a:cubicBezTo>
                  <a:cubicBezTo>
                    <a:pt x="2291266" y="1201872"/>
                    <a:pt x="1961282" y="1805284"/>
                    <a:pt x="1229528" y="1717140"/>
                  </a:cubicBezTo>
                  <a:cubicBezTo>
                    <a:pt x="497774" y="1628996"/>
                    <a:pt x="-259407" y="899056"/>
                    <a:pt x="86199" y="57381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2" name="椭圆 11"/>
          <p:cNvSpPr/>
          <p:nvPr>
            <p:custDataLst>
              <p:tags r:id="rId3"/>
            </p:custDataLst>
          </p:nvPr>
        </p:nvSpPr>
        <p:spPr>
          <a:xfrm rot="19671556">
            <a:off x="11464993" y="1222059"/>
            <a:ext cx="551768" cy="353717"/>
          </a:xfrm>
          <a:custGeom>
            <a:avLst/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任意多边形: 形状 19"/>
          <p:cNvSpPr/>
          <p:nvPr>
            <p:custDataLst>
              <p:tags r:id="rId4"/>
            </p:custDataLst>
          </p:nvPr>
        </p:nvSpPr>
        <p:spPr>
          <a:xfrm rot="3269639" flipH="1" flipV="1">
            <a:off x="10574589" y="512440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07677" y="222555"/>
            <a:ext cx="10136109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多义词解释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70" grpId="0"/>
      <p:bldP spid="36871" grpId="0"/>
      <p:bldP spid="36875" grpId="0"/>
      <p:bldP spid="36876" grpId="0"/>
      <p:bldP spid="3687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7820" y="1219200"/>
            <a:ext cx="9643745" cy="585089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10"/>
          </a:p>
        </p:txBody>
      </p:sp>
      <p:sp>
        <p:nvSpPr>
          <p:cNvPr id="37891" name="椭圆 37890"/>
          <p:cNvSpPr/>
          <p:nvPr/>
        </p:nvSpPr>
        <p:spPr>
          <a:xfrm>
            <a:off x="1950603" y="2154655"/>
            <a:ext cx="1737650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应</a:t>
            </a:r>
          </a:p>
        </p:txBody>
      </p:sp>
      <p:sp>
        <p:nvSpPr>
          <p:cNvPr id="37892" name="文本框 37891"/>
          <p:cNvSpPr txBox="1"/>
          <p:nvPr/>
        </p:nvSpPr>
        <p:spPr>
          <a:xfrm>
            <a:off x="4318067" y="1429387"/>
            <a:ext cx="4477354" cy="2418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汝可去应之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六合正相应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零泪应声落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以我应他人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7739448" y="1219474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答应</a:t>
            </a:r>
          </a:p>
        </p:txBody>
      </p:sp>
      <p:sp>
        <p:nvSpPr>
          <p:cNvPr id="37894" name="文本框 37893"/>
          <p:cNvSpPr txBox="1"/>
          <p:nvPr/>
        </p:nvSpPr>
        <p:spPr>
          <a:xfrm>
            <a:off x="7739182" y="1810862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合适</a:t>
            </a:r>
          </a:p>
        </p:txBody>
      </p:sp>
      <p:sp>
        <p:nvSpPr>
          <p:cNvPr id="37895" name="文本框 37894"/>
          <p:cNvSpPr txBox="1"/>
          <p:nvPr/>
        </p:nvSpPr>
        <p:spPr>
          <a:xfrm>
            <a:off x="7706367" y="2535842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随着</a:t>
            </a:r>
          </a:p>
        </p:txBody>
      </p:sp>
      <p:sp>
        <p:nvSpPr>
          <p:cNvPr id="37896" name="文本框 37895"/>
          <p:cNvSpPr txBox="1"/>
          <p:nvPr/>
        </p:nvSpPr>
        <p:spPr>
          <a:xfrm>
            <a:off x="7739182" y="3258413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应许</a:t>
            </a:r>
          </a:p>
        </p:txBody>
      </p:sp>
      <p:sp>
        <p:nvSpPr>
          <p:cNvPr id="37898" name="椭圆 37897"/>
          <p:cNvSpPr/>
          <p:nvPr/>
        </p:nvSpPr>
        <p:spPr>
          <a:xfrm>
            <a:off x="1950164" y="5509003"/>
            <a:ext cx="1737650" cy="980966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930" b="1">
                <a:latin typeface="Arial" panose="020B0604020202020204" pitchFamily="34" charset="0"/>
                <a:ea typeface="华文行楷" panose="02010800040101010101" charset="-122"/>
              </a:rPr>
              <a:t>举</a:t>
            </a:r>
          </a:p>
        </p:txBody>
      </p:sp>
      <p:sp>
        <p:nvSpPr>
          <p:cNvPr id="37899" name="文本框 37898"/>
          <p:cNvSpPr txBox="1"/>
          <p:nvPr/>
        </p:nvSpPr>
        <p:spPr>
          <a:xfrm>
            <a:off x="4406841" y="4257880"/>
            <a:ext cx="4478772" cy="28124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举动自专由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莫令事不举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举手长劳劳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举言谓新妇</a:t>
            </a:r>
            <a:endParaRPr lang="en-US" altLang="zh-CN" sz="3215" b="1">
              <a:latin typeface="Arial" panose="020B0604020202020204" pitchFamily="34" charset="0"/>
              <a:ea typeface="黑体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15" b="1">
                <a:latin typeface="Arial" panose="020B0604020202020204" pitchFamily="34" charset="0"/>
                <a:ea typeface="黑体"/>
              </a:rPr>
              <a:t>举身赴清池</a:t>
            </a:r>
            <a:endParaRPr lang="en-US" altLang="zh-CN" sz="2140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37900" name="文本框 37899"/>
          <p:cNvSpPr txBox="1"/>
          <p:nvPr/>
        </p:nvSpPr>
        <p:spPr>
          <a:xfrm>
            <a:off x="7706176" y="4107148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动作</a:t>
            </a:r>
          </a:p>
        </p:txBody>
      </p:sp>
      <p:sp>
        <p:nvSpPr>
          <p:cNvPr id="37901" name="文本框 37900"/>
          <p:cNvSpPr txBox="1"/>
          <p:nvPr/>
        </p:nvSpPr>
        <p:spPr>
          <a:xfrm>
            <a:off x="7706176" y="4708235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成功</a:t>
            </a:r>
          </a:p>
        </p:txBody>
      </p:sp>
      <p:sp>
        <p:nvSpPr>
          <p:cNvPr id="37902" name="文本框 37901"/>
          <p:cNvSpPr txBox="1"/>
          <p:nvPr/>
        </p:nvSpPr>
        <p:spPr>
          <a:xfrm>
            <a:off x="7706176" y="5299200"/>
            <a:ext cx="236552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举起</a:t>
            </a:r>
          </a:p>
        </p:txBody>
      </p:sp>
      <p:sp>
        <p:nvSpPr>
          <p:cNvPr id="37903" name="文本框 37902"/>
          <p:cNvSpPr txBox="1"/>
          <p:nvPr/>
        </p:nvSpPr>
        <p:spPr>
          <a:xfrm>
            <a:off x="7706176" y="5890911"/>
            <a:ext cx="2956556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开口，发言</a:t>
            </a:r>
          </a:p>
        </p:txBody>
      </p:sp>
      <p:sp>
        <p:nvSpPr>
          <p:cNvPr id="37904" name="文本框 37903"/>
          <p:cNvSpPr txBox="1"/>
          <p:nvPr/>
        </p:nvSpPr>
        <p:spPr>
          <a:xfrm>
            <a:off x="7738991" y="6356771"/>
            <a:ext cx="2923959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15" b="1">
                <a:solidFill>
                  <a:srgbClr val="33CCFF"/>
                </a:solidFill>
                <a:latin typeface="Arial" panose="020B0604020202020204" pitchFamily="34" charset="0"/>
                <a:ea typeface="黑体"/>
              </a:rPr>
              <a:t>跃身，纵身</a:t>
            </a:r>
          </a:p>
        </p:txBody>
      </p:sp>
      <p:sp>
        <p:nvSpPr>
          <p:cNvPr id="19" name="任意多边形: 形状 18"/>
          <p:cNvSpPr/>
          <p:nvPr>
            <p:custDataLst>
              <p:tags r:id="rId1"/>
            </p:custDataLst>
          </p:nvPr>
        </p:nvSpPr>
        <p:spPr>
          <a:xfrm rot="3269639">
            <a:off x="492456" y="-104405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23" name="组合 22"/>
          <p:cNvGrpSpPr/>
          <p:nvPr>
            <p:custDataLst>
              <p:tags r:id="rId2"/>
            </p:custDataLst>
          </p:nvPr>
        </p:nvGrpSpPr>
        <p:grpSpPr>
          <a:xfrm>
            <a:off x="598428" y="6074132"/>
            <a:ext cx="1008634" cy="760090"/>
            <a:chOff x="265053" y="5886807"/>
            <a:chExt cx="1008634" cy="760090"/>
          </a:xfrm>
        </p:grpSpPr>
        <p:sp>
          <p:nvSpPr>
            <p:cNvPr id="12" name="椭圆 11"/>
            <p:cNvSpPr/>
            <p:nvPr>
              <p:custDataLst>
                <p:tags r:id="rId6"/>
              </p:custDataLst>
            </p:nvPr>
          </p:nvSpPr>
          <p:spPr>
            <a:xfrm flipH="1">
              <a:off x="265053" y="5886807"/>
              <a:ext cx="1008634" cy="709962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72324" h="2054026">
                  <a:moveTo>
                    <a:pt x="185666" y="910697"/>
                  </a:moveTo>
                  <a:cubicBezTo>
                    <a:pt x="820666" y="691512"/>
                    <a:pt x="973777" y="796068"/>
                    <a:pt x="1538545" y="224568"/>
                  </a:cubicBezTo>
                  <a:cubicBezTo>
                    <a:pt x="2103313" y="-346932"/>
                    <a:pt x="2472324" y="279254"/>
                    <a:pt x="2472324" y="910697"/>
                  </a:cubicBezTo>
                  <a:cubicBezTo>
                    <a:pt x="2472324" y="1542140"/>
                    <a:pt x="1960438" y="2054026"/>
                    <a:pt x="1328995" y="2054026"/>
                  </a:cubicBezTo>
                  <a:cubicBezTo>
                    <a:pt x="697552" y="2054026"/>
                    <a:pt x="-449334" y="1129882"/>
                    <a:pt x="185666" y="91069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1"/>
            <p:cNvSpPr/>
            <p:nvPr>
              <p:custDataLst>
                <p:tags r:id="rId7"/>
              </p:custDataLst>
            </p:nvPr>
          </p:nvSpPr>
          <p:spPr>
            <a:xfrm flipH="1">
              <a:off x="721919" y="6293180"/>
              <a:ext cx="551768" cy="353717"/>
            </a:xfrm>
            <a:custGeom>
              <a:avLst/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  <a:gd name="connsiteX0-131" fmla="*/ 1424 w 2288082"/>
                <a:gd name="connsiteY0-132" fmla="*/ 749476 h 1892805"/>
                <a:gd name="connsiteX1-133" fmla="*/ 1342630 w 2288082"/>
                <a:gd name="connsiteY1-134" fmla="*/ 270026 h 1892805"/>
                <a:gd name="connsiteX2-135" fmla="*/ 2288082 w 2288082"/>
                <a:gd name="connsiteY2-136" fmla="*/ 749476 h 1892805"/>
                <a:gd name="connsiteX3-137" fmla="*/ 1144753 w 2288082"/>
                <a:gd name="connsiteY3-138" fmla="*/ 1892805 h 1892805"/>
                <a:gd name="connsiteX4-139" fmla="*/ 1424 w 2288082"/>
                <a:gd name="connsiteY4-140" fmla="*/ 749476 h 1892805"/>
                <a:gd name="connsiteX0-141" fmla="*/ 14882 w 2301540"/>
                <a:gd name="connsiteY0-142" fmla="*/ 749476 h 1892805"/>
                <a:gd name="connsiteX1-143" fmla="*/ 1356088 w 2301540"/>
                <a:gd name="connsiteY1-144" fmla="*/ 270026 h 1892805"/>
                <a:gd name="connsiteX2-145" fmla="*/ 2301540 w 2301540"/>
                <a:gd name="connsiteY2-146" fmla="*/ 749476 h 1892805"/>
                <a:gd name="connsiteX3-147" fmla="*/ 1158211 w 2301540"/>
                <a:gd name="connsiteY3-148" fmla="*/ 1892805 h 1892805"/>
                <a:gd name="connsiteX4-149" fmla="*/ 14882 w 2301540"/>
                <a:gd name="connsiteY4-150" fmla="*/ 749476 h 1892805"/>
                <a:gd name="connsiteX0-151" fmla="*/ 11008 w 2186767"/>
                <a:gd name="connsiteY0-152" fmla="*/ 480118 h 1623817"/>
                <a:gd name="connsiteX1-153" fmla="*/ 1352214 w 2186767"/>
                <a:gd name="connsiteY1-154" fmla="*/ 668 h 1623817"/>
                <a:gd name="connsiteX2-155" fmla="*/ 2186767 w 2186767"/>
                <a:gd name="connsiteY2-156" fmla="*/ 569680 h 1623817"/>
                <a:gd name="connsiteX3-157" fmla="*/ 1154337 w 2186767"/>
                <a:gd name="connsiteY3-158" fmla="*/ 1623447 h 1623817"/>
                <a:gd name="connsiteX4-159" fmla="*/ 11008 w 2186767"/>
                <a:gd name="connsiteY4-160" fmla="*/ 480118 h 1623817"/>
                <a:gd name="connsiteX0-161" fmla="*/ 974 w 2176733"/>
                <a:gd name="connsiteY0-162" fmla="*/ 399309 h 1543008"/>
                <a:gd name="connsiteX1-163" fmla="*/ 1342180 w 2176733"/>
                <a:gd name="connsiteY1-164" fmla="*/ 9421 h 1543008"/>
                <a:gd name="connsiteX2-165" fmla="*/ 2176733 w 2176733"/>
                <a:gd name="connsiteY2-166" fmla="*/ 488871 h 1543008"/>
                <a:gd name="connsiteX3-167" fmla="*/ 1144303 w 2176733"/>
                <a:gd name="connsiteY3-168" fmla="*/ 1542638 h 1543008"/>
                <a:gd name="connsiteX4-169" fmla="*/ 974 w 2176733"/>
                <a:gd name="connsiteY4-170" fmla="*/ 399309 h 1543008"/>
                <a:gd name="connsiteX0-171" fmla="*/ 974 w 2176733"/>
                <a:gd name="connsiteY0-172" fmla="*/ 573811 h 1717510"/>
                <a:gd name="connsiteX1-173" fmla="*/ 1342180 w 2176733"/>
                <a:gd name="connsiteY1-174" fmla="*/ 183923 h 1717510"/>
                <a:gd name="connsiteX2-175" fmla="*/ 2176733 w 2176733"/>
                <a:gd name="connsiteY2-176" fmla="*/ 663373 h 1717510"/>
                <a:gd name="connsiteX3-177" fmla="*/ 1144303 w 2176733"/>
                <a:gd name="connsiteY3-178" fmla="*/ 1717140 h 1717510"/>
                <a:gd name="connsiteX4-179" fmla="*/ 974 w 2176733"/>
                <a:gd name="connsiteY4-180" fmla="*/ 573811 h 1717510"/>
                <a:gd name="connsiteX0-181" fmla="*/ 1691 w 2177450"/>
                <a:gd name="connsiteY0-182" fmla="*/ 573811 h 1717250"/>
                <a:gd name="connsiteX1-183" fmla="*/ 1342897 w 2177450"/>
                <a:gd name="connsiteY1-184" fmla="*/ 183923 h 1717250"/>
                <a:gd name="connsiteX2-185" fmla="*/ 2177450 w 2177450"/>
                <a:gd name="connsiteY2-186" fmla="*/ 663373 h 1717250"/>
                <a:gd name="connsiteX3-187" fmla="*/ 1145020 w 2177450"/>
                <a:gd name="connsiteY3-188" fmla="*/ 1717140 h 1717250"/>
                <a:gd name="connsiteX4-189" fmla="*/ 1691 w 2177450"/>
                <a:gd name="connsiteY4-190" fmla="*/ 573811 h 1717250"/>
                <a:gd name="connsiteX0-191" fmla="*/ 2307 w 2178066"/>
                <a:gd name="connsiteY0-192" fmla="*/ 573811 h 1731936"/>
                <a:gd name="connsiteX1-193" fmla="*/ 1343513 w 2178066"/>
                <a:gd name="connsiteY1-194" fmla="*/ 183923 h 1731936"/>
                <a:gd name="connsiteX2-195" fmla="*/ 2178066 w 2178066"/>
                <a:gd name="connsiteY2-196" fmla="*/ 663373 h 1731936"/>
                <a:gd name="connsiteX3-197" fmla="*/ 1145636 w 2178066"/>
                <a:gd name="connsiteY3-198" fmla="*/ 1717140 h 1731936"/>
                <a:gd name="connsiteX4-199" fmla="*/ 2307 w 2178066"/>
                <a:gd name="connsiteY4-200" fmla="*/ 573811 h 1731936"/>
                <a:gd name="connsiteX0-201" fmla="*/ 2307 w 2178066"/>
                <a:gd name="connsiteY0-202" fmla="*/ 573811 h 1731935"/>
                <a:gd name="connsiteX1-203" fmla="*/ 1343513 w 2178066"/>
                <a:gd name="connsiteY1-204" fmla="*/ 183923 h 1731935"/>
                <a:gd name="connsiteX2-205" fmla="*/ 2178066 w 2178066"/>
                <a:gd name="connsiteY2-206" fmla="*/ 663373 h 1731935"/>
                <a:gd name="connsiteX3-207" fmla="*/ 1145636 w 2178066"/>
                <a:gd name="connsiteY3-208" fmla="*/ 1717140 h 1731935"/>
                <a:gd name="connsiteX4-209" fmla="*/ 2307 w 2178066"/>
                <a:gd name="connsiteY4-210" fmla="*/ 573811 h 1731935"/>
                <a:gd name="connsiteX0-211" fmla="*/ 2307 w 2180741"/>
                <a:gd name="connsiteY0-212" fmla="*/ 573811 h 1730125"/>
                <a:gd name="connsiteX1-213" fmla="*/ 1343513 w 2180741"/>
                <a:gd name="connsiteY1-214" fmla="*/ 183923 h 1730125"/>
                <a:gd name="connsiteX2-215" fmla="*/ 2178066 w 2180741"/>
                <a:gd name="connsiteY2-216" fmla="*/ 663373 h 1730125"/>
                <a:gd name="connsiteX3-217" fmla="*/ 1145636 w 2180741"/>
                <a:gd name="connsiteY3-218" fmla="*/ 1717140 h 1730125"/>
                <a:gd name="connsiteX4-219" fmla="*/ 2307 w 2180741"/>
                <a:gd name="connsiteY4-220" fmla="*/ 573811 h 1730125"/>
                <a:gd name="connsiteX0-221" fmla="*/ 1429 w 2178606"/>
                <a:gd name="connsiteY0-222" fmla="*/ 573811 h 1718374"/>
                <a:gd name="connsiteX1-223" fmla="*/ 1342635 w 2178606"/>
                <a:gd name="connsiteY1-224" fmla="*/ 183923 h 1718374"/>
                <a:gd name="connsiteX2-225" fmla="*/ 2177188 w 2178606"/>
                <a:gd name="connsiteY2-226" fmla="*/ 663373 h 1718374"/>
                <a:gd name="connsiteX3-227" fmla="*/ 1144758 w 2178606"/>
                <a:gd name="connsiteY3-228" fmla="*/ 1717140 h 1718374"/>
                <a:gd name="connsiteX4-229" fmla="*/ 1429 w 2178606"/>
                <a:gd name="connsiteY4-230" fmla="*/ 573811 h 1718374"/>
                <a:gd name="connsiteX0-231" fmla="*/ 1361 w 2178454"/>
                <a:gd name="connsiteY0-232" fmla="*/ 573811 h 1722128"/>
                <a:gd name="connsiteX1-233" fmla="*/ 1342567 w 2178454"/>
                <a:gd name="connsiteY1-234" fmla="*/ 183923 h 1722128"/>
                <a:gd name="connsiteX2-235" fmla="*/ 2177120 w 2178454"/>
                <a:gd name="connsiteY2-236" fmla="*/ 663373 h 1722128"/>
                <a:gd name="connsiteX3-237" fmla="*/ 1144690 w 2178454"/>
                <a:gd name="connsiteY3-238" fmla="*/ 1717140 h 1722128"/>
                <a:gd name="connsiteX4-239" fmla="*/ 1361 w 2178454"/>
                <a:gd name="connsiteY4-240" fmla="*/ 573811 h 1722128"/>
                <a:gd name="connsiteX0-241" fmla="*/ 1716 w 2179264"/>
                <a:gd name="connsiteY0-242" fmla="*/ 573811 h 1725773"/>
                <a:gd name="connsiteX1-243" fmla="*/ 1342922 w 2179264"/>
                <a:gd name="connsiteY1-244" fmla="*/ 183923 h 1725773"/>
                <a:gd name="connsiteX2-245" fmla="*/ 2177475 w 2179264"/>
                <a:gd name="connsiteY2-246" fmla="*/ 663373 h 1725773"/>
                <a:gd name="connsiteX3-247" fmla="*/ 1145045 w 2179264"/>
                <a:gd name="connsiteY3-248" fmla="*/ 1717140 h 1725773"/>
                <a:gd name="connsiteX4-249" fmla="*/ 1716 w 2179264"/>
                <a:gd name="connsiteY4-250" fmla="*/ 573811 h 1725773"/>
                <a:gd name="connsiteX0-251" fmla="*/ 35237 w 2212785"/>
                <a:gd name="connsiteY0-252" fmla="*/ 573811 h 1725773"/>
                <a:gd name="connsiteX1-253" fmla="*/ 1376443 w 2212785"/>
                <a:gd name="connsiteY1-254" fmla="*/ 183923 h 1725773"/>
                <a:gd name="connsiteX2-255" fmla="*/ 2210996 w 2212785"/>
                <a:gd name="connsiteY2-256" fmla="*/ 663373 h 1725773"/>
                <a:gd name="connsiteX3-257" fmla="*/ 1178566 w 2212785"/>
                <a:gd name="connsiteY3-258" fmla="*/ 1717140 h 1725773"/>
                <a:gd name="connsiteX4-259" fmla="*/ 35237 w 2212785"/>
                <a:gd name="connsiteY4-260" fmla="*/ 573811 h 1725773"/>
                <a:gd name="connsiteX0-261" fmla="*/ 86199 w 2263747"/>
                <a:gd name="connsiteY0-262" fmla="*/ 573811 h 1725773"/>
                <a:gd name="connsiteX1-263" fmla="*/ 1427405 w 2263747"/>
                <a:gd name="connsiteY1-264" fmla="*/ 183923 h 1725773"/>
                <a:gd name="connsiteX2-265" fmla="*/ 2261958 w 2263747"/>
                <a:gd name="connsiteY2-266" fmla="*/ 663373 h 1725773"/>
                <a:gd name="connsiteX3-267" fmla="*/ 1229528 w 2263747"/>
                <a:gd name="connsiteY3-268" fmla="*/ 1717140 h 1725773"/>
                <a:gd name="connsiteX4-269" fmla="*/ 86199 w 2263747"/>
                <a:gd name="connsiteY4-270" fmla="*/ 573811 h 1725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3747" h="1725773">
                  <a:moveTo>
                    <a:pt x="86199" y="573811"/>
                  </a:moveTo>
                  <a:cubicBezTo>
                    <a:pt x="431805" y="248566"/>
                    <a:pt x="924694" y="561687"/>
                    <a:pt x="1427405" y="183923"/>
                  </a:cubicBezTo>
                  <a:cubicBezTo>
                    <a:pt x="1930116" y="-193841"/>
                    <a:pt x="2244447" y="31930"/>
                    <a:pt x="2261958" y="663373"/>
                  </a:cubicBezTo>
                  <a:cubicBezTo>
                    <a:pt x="2291266" y="1201872"/>
                    <a:pt x="1961282" y="1805284"/>
                    <a:pt x="1229528" y="1717140"/>
                  </a:cubicBezTo>
                  <a:cubicBezTo>
                    <a:pt x="497774" y="1628996"/>
                    <a:pt x="-259407" y="899056"/>
                    <a:pt x="86199" y="57381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2" name="椭圆 11"/>
          <p:cNvSpPr/>
          <p:nvPr>
            <p:custDataLst>
              <p:tags r:id="rId3"/>
            </p:custDataLst>
          </p:nvPr>
        </p:nvSpPr>
        <p:spPr>
          <a:xfrm rot="19671556">
            <a:off x="11464993" y="1222059"/>
            <a:ext cx="551768" cy="353717"/>
          </a:xfrm>
          <a:custGeom>
            <a:avLst/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任意多边形: 形状 19"/>
          <p:cNvSpPr/>
          <p:nvPr>
            <p:custDataLst>
              <p:tags r:id="rId4"/>
            </p:custDataLst>
          </p:nvPr>
        </p:nvSpPr>
        <p:spPr>
          <a:xfrm rot="3269639" flipH="1" flipV="1">
            <a:off x="10574589" y="5124405"/>
            <a:ext cx="1793563" cy="3157313"/>
          </a:xfrm>
          <a:custGeom>
            <a:avLst/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07677" y="222555"/>
            <a:ext cx="10136109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多义词解释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/>
      <p:bldP spid="37895" grpId="0"/>
      <p:bldP spid="37896" grpId="0"/>
      <p:bldP spid="37900" grpId="0"/>
      <p:bldP spid="37901" grpId="0"/>
      <p:bldP spid="37902" grpId="0"/>
      <p:bldP spid="37903" grpId="0"/>
      <p:bldP spid="3790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/>
          <p:nvPr/>
        </p:nvSpPr>
        <p:spPr>
          <a:xfrm>
            <a:off x="474345" y="1038225"/>
            <a:ext cx="10721340" cy="1515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06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偏义复词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（有些词语两字组合在一起，只取其中一字的意义，叫偏义复词。）</a:t>
            </a:r>
          </a:p>
        </p:txBody>
      </p:sp>
      <p:sp>
        <p:nvSpPr>
          <p:cNvPr id="11268" name="文本框 11267"/>
          <p:cNvSpPr txBox="1"/>
          <p:nvPr/>
        </p:nvSpPr>
        <p:spPr>
          <a:xfrm>
            <a:off x="3054138" y="3777051"/>
            <a:ext cx="2330521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955" b="1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2535489" y="2554052"/>
            <a:ext cx="2849530" cy="3729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75" b="1">
                <a:solidFill>
                  <a:srgbClr val="800080"/>
                </a:solidFill>
                <a:latin typeface="Times New Roman" panose="02020603050405020304" pitchFamily="18" charset="0"/>
              </a:rPr>
              <a:t>便可白公姥</a:t>
            </a:r>
          </a:p>
          <a:p>
            <a:pPr>
              <a:spcBef>
                <a:spcPct val="50000"/>
              </a:spcBef>
            </a:pPr>
            <a:r>
              <a:rPr lang="zh-CN" altLang="en-US" sz="3375" b="1">
                <a:solidFill>
                  <a:srgbClr val="800080"/>
                </a:solidFill>
                <a:latin typeface="Times New Roman" panose="02020603050405020304" pitchFamily="18" charset="0"/>
              </a:rPr>
              <a:t>昼夜勤作息</a:t>
            </a:r>
          </a:p>
          <a:p>
            <a:pPr>
              <a:spcBef>
                <a:spcPct val="50000"/>
              </a:spcBef>
            </a:pPr>
            <a:r>
              <a:rPr lang="zh-CN" altLang="en-US" sz="3375" b="1">
                <a:solidFill>
                  <a:srgbClr val="800080"/>
                </a:solidFill>
                <a:latin typeface="Times New Roman" panose="02020603050405020304" pitchFamily="18" charset="0"/>
              </a:rPr>
              <a:t>我有亲父兄</a:t>
            </a:r>
          </a:p>
          <a:p>
            <a:pPr>
              <a:spcBef>
                <a:spcPct val="50000"/>
              </a:spcBef>
            </a:pPr>
            <a:r>
              <a:rPr lang="zh-CN" altLang="en-US" sz="3375" b="1">
                <a:solidFill>
                  <a:srgbClr val="800080"/>
                </a:solidFill>
                <a:latin typeface="Times New Roman" panose="02020603050405020304" pitchFamily="18" charset="0"/>
              </a:rPr>
              <a:t>逼迫兼弟兄</a:t>
            </a:r>
          </a:p>
          <a:p>
            <a:pPr>
              <a:spcBef>
                <a:spcPct val="50000"/>
              </a:spcBef>
            </a:pPr>
            <a:r>
              <a:rPr lang="zh-CN" altLang="en-US" sz="3375" b="1">
                <a:solidFill>
                  <a:srgbClr val="800080"/>
                </a:solidFill>
                <a:latin typeface="Times New Roman" panose="02020603050405020304" pitchFamily="18" charset="0"/>
              </a:rPr>
              <a:t>其日牛马嘶</a:t>
            </a:r>
          </a:p>
        </p:txBody>
      </p:sp>
      <p:sp>
        <p:nvSpPr>
          <p:cNvPr id="11277" name="文本框 11276"/>
          <p:cNvSpPr txBox="1"/>
          <p:nvPr/>
        </p:nvSpPr>
        <p:spPr>
          <a:xfrm>
            <a:off x="6126341" y="2549732"/>
            <a:ext cx="1973910" cy="6108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>
              <a:buClrTx/>
            </a:pPr>
            <a:r>
              <a:rPr lang="zh-CN" altLang="en-US" sz="3375" b="1">
                <a:solidFill>
                  <a:schemeClr val="tx2"/>
                </a:solidFill>
                <a:latin typeface="Arial" panose="020B0604020202020204" pitchFamily="34" charset="0"/>
              </a:rPr>
              <a:t>姥</a:t>
            </a:r>
          </a:p>
        </p:txBody>
      </p:sp>
      <p:sp>
        <p:nvSpPr>
          <p:cNvPr id="11278" name="文本框 11277"/>
          <p:cNvSpPr txBox="1"/>
          <p:nvPr/>
        </p:nvSpPr>
        <p:spPr>
          <a:xfrm>
            <a:off x="6126341" y="3310834"/>
            <a:ext cx="698151" cy="6108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>
              <a:buClrTx/>
            </a:pPr>
            <a:r>
              <a:rPr lang="zh-CN" altLang="en-US" sz="3375" b="1">
                <a:solidFill>
                  <a:schemeClr val="tx2"/>
                </a:solidFill>
                <a:latin typeface="Arial" panose="020B0604020202020204" pitchFamily="34" charset="0"/>
              </a:rPr>
              <a:t>作</a:t>
            </a:r>
          </a:p>
        </p:txBody>
      </p:sp>
      <p:sp>
        <p:nvSpPr>
          <p:cNvPr id="11279" name="文本框 11278"/>
          <p:cNvSpPr txBox="1"/>
          <p:nvPr/>
        </p:nvSpPr>
        <p:spPr>
          <a:xfrm>
            <a:off x="6126341" y="4113792"/>
            <a:ext cx="1213812" cy="6108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>
              <a:buClrTx/>
            </a:pPr>
            <a:r>
              <a:rPr lang="zh-CN" altLang="en-US" sz="3375" b="1">
                <a:solidFill>
                  <a:schemeClr val="tx2"/>
                </a:solidFill>
                <a:latin typeface="Arial" panose="020B0604020202020204" pitchFamily="34" charset="0"/>
              </a:rPr>
              <a:t>兄</a:t>
            </a:r>
          </a:p>
        </p:txBody>
      </p:sp>
      <p:sp>
        <p:nvSpPr>
          <p:cNvPr id="11280" name="文本框 11279"/>
          <p:cNvSpPr txBox="1"/>
          <p:nvPr/>
        </p:nvSpPr>
        <p:spPr>
          <a:xfrm>
            <a:off x="6104575" y="4872216"/>
            <a:ext cx="614045" cy="610870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lstStyle/>
          <a:p>
            <a:pPr>
              <a:buClrTx/>
            </a:pPr>
            <a:r>
              <a:rPr lang="zh-CN" altLang="en-US" sz="3375" b="1">
                <a:solidFill>
                  <a:schemeClr val="tx2"/>
                </a:solidFill>
                <a:latin typeface="Arial" panose="020B0604020202020204" pitchFamily="34" charset="0"/>
              </a:rPr>
              <a:t>兄</a:t>
            </a:r>
          </a:p>
        </p:txBody>
      </p:sp>
      <p:sp>
        <p:nvSpPr>
          <p:cNvPr id="11281" name="文本框 11280"/>
          <p:cNvSpPr txBox="1"/>
          <p:nvPr/>
        </p:nvSpPr>
        <p:spPr>
          <a:xfrm>
            <a:off x="6126341" y="5632314"/>
            <a:ext cx="1213812" cy="6108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>
              <a:buClrTx/>
            </a:pPr>
            <a:r>
              <a:rPr lang="zh-CN" altLang="en-US" sz="3375" b="1">
                <a:solidFill>
                  <a:schemeClr val="tx2"/>
                </a:solidFill>
                <a:latin typeface="Arial" panose="020B0604020202020204" pitchFamily="34" charset="0"/>
              </a:rPr>
              <a:t>马</a:t>
            </a:r>
          </a:p>
        </p:txBody>
      </p:sp>
      <p:pic>
        <p:nvPicPr>
          <p:cNvPr id="2" name="图片 1" descr="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9965" y="2647950"/>
            <a:ext cx="3855720" cy="336296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326390" y="191770"/>
            <a:ext cx="12211685" cy="721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13690" y="6384290"/>
            <a:ext cx="12211685" cy="721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9" grpId="0"/>
      <p:bldP spid="1127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1972087" y="1284705"/>
            <a:ext cx="3862345" cy="632353"/>
          </a:xfrm>
          <a:prstGeom prst="rect">
            <a:avLst/>
          </a:prstGeom>
          <a:noFill/>
        </p:spPr>
        <p:txBody>
          <a:bodyPr wrap="square" lIns="91440" tIns="45720" rIns="91440" bIns="45720" rtlCol="0" anchor="b" anchorCtr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600" b="1" i="0" u="none" strike="noStrike" cap="none" spc="300" normalizeH="0" baseline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300" normalizeH="0" noProof="0">
                <a:ln>
                  <a:noFill/>
                </a:ln>
                <a:solidFill>
                  <a:schemeClr val="accent1"/>
                </a:solidFill>
                <a:effectLst/>
                <a:ea typeface="微软雅黑"/>
                <a:cs typeface="+mn-ea"/>
              </a:rPr>
              <a:t>互文的句子</a:t>
            </a:r>
          </a:p>
        </p:txBody>
      </p:sp>
      <p:sp>
        <p:nvSpPr>
          <p:cNvPr id="17" name="TextBox 16"/>
          <p:cNvSpPr txBox="1"/>
          <p:nvPr>
            <p:custDataLst>
              <p:tags r:id="rId3"/>
            </p:custDataLst>
          </p:nvPr>
        </p:nvSpPr>
        <p:spPr>
          <a:xfrm>
            <a:off x="1836420" y="2657475"/>
            <a:ext cx="5342890" cy="289560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600" b="0" i="0" u="none" strike="noStrike" cap="none" spc="150" normalizeH="0" baseline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</a:defRPr>
            </a:lvl1pPr>
          </a:lstStyle>
          <a:p>
            <a:pPr marL="285750" marR="0" lvl="0" indent="-285750" algn="l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2800" b="1" i="0" kern="1200" cap="none" spc="150" normalizeH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+mn-ea"/>
              </a:rPr>
              <a:t>左手执刀尺，右手执绫罗</a:t>
            </a:r>
          </a:p>
          <a:p>
            <a:pPr marL="285750" marR="0" lvl="0" indent="-285750" algn="l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2800" b="1" i="0" kern="1200" cap="none" spc="150" normalizeH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+mn-ea"/>
              </a:rPr>
              <a:t>朝成绣夹裙，晚成单罗衫 </a:t>
            </a:r>
          </a:p>
          <a:p>
            <a:pPr marL="285750" marR="0" lvl="0" indent="-285750" algn="l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2800" b="1" i="0" kern="1200" cap="none" spc="150" normalizeH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+mn-ea"/>
              </a:rPr>
              <a:t>东西植松柏，左右种梧桐 </a:t>
            </a:r>
          </a:p>
          <a:p>
            <a:pPr marL="285750" marR="0" lvl="0" indent="-285750" algn="l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2800" b="1" i="0" kern="1200" cap="none" spc="150" normalizeH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+mn-ea"/>
              </a:rPr>
              <a:t>枝枝相覆盖，叶叶相交通</a:t>
            </a: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rcRect t="11400" b="11400"/>
          <a:stretch>
            <a:fillRect/>
          </a:stretch>
        </p:blipFill>
        <p:spPr>
          <a:xfrm>
            <a:off x="7581906" y="1284394"/>
            <a:ext cx="3426685" cy="4601337"/>
          </a:xfrm>
          <a:prstGeom prst="rect">
            <a:avLst/>
          </a:prstGeom>
          <a:ln w="127000">
            <a:solidFill>
              <a:schemeClr val="bg1">
                <a:lumMod val="95000"/>
              </a:schemeClr>
            </a:solidFill>
          </a:ln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26390" y="191770"/>
            <a:ext cx="12211685" cy="721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13690" y="6384290"/>
            <a:ext cx="12211685" cy="721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>
            <a:off x="2147570" y="2055495"/>
            <a:ext cx="3510915" cy="0"/>
          </a:xfrm>
          <a:prstGeom prst="line">
            <a:avLst/>
          </a:prstGeom>
          <a:ln>
            <a:solidFill>
              <a:schemeClr val="accent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C:\Users\2GGTFQ2\Desktop\小米图片\新建文件夹 (2)\11\TIM截图20181228114304_副本.jpgTIM截图20181228114304_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t="218" b="218"/>
          <a:stretch>
            <a:fillRect/>
          </a:stretch>
        </p:blipFill>
        <p:spPr>
          <a:xfrm>
            <a:off x="4603750" y="1447165"/>
            <a:ext cx="7920990" cy="5259070"/>
          </a:xfrm>
          <a:prstGeom prst="rect">
            <a:avLst/>
          </a:prstGeom>
          <a:effectLst>
            <a:outerShdw blurRad="317500" dist="76200" dir="5400000" sx="102000" sy="102000" algn="t" rotWithShape="0">
              <a:schemeClr val="tx1">
                <a:alpha val="11000"/>
              </a:schemeClr>
            </a:outerShdw>
          </a:effectLst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244600" y="3056347"/>
            <a:ext cx="4700905" cy="158305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tabLst>
                <a:tab pos="1617345" algn="l"/>
              </a:tabLst>
            </a:pP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</a:rPr>
              <a:t>刘兰芝</a:t>
            </a: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6000" b="1" spc="300">
                <a:solidFill>
                  <a:schemeClr val="bg1"/>
                </a:solidFill>
                <a:latin typeface="Arial" panose="020B0604020202020204" pitchFamily="34" charset="0"/>
              </a:rPr>
              <a:t>人物形象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782748" y="2160658"/>
            <a:ext cx="5761038" cy="3827249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925830" y="618490"/>
            <a:ext cx="10556240" cy="14300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+mj-cs"/>
              </a:rPr>
              <a:t>十三能织素，十四学裁衣，十五弹箜篌，十六诵诗书。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859074" y="3148627"/>
            <a:ext cx="5803900" cy="14986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lIns="121920" tIns="60960" rIns="121920" bIns="60960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20000"/>
              </a:spcBef>
              <a:defRPr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SzTx/>
            </a:pPr>
            <a:r>
              <a:rPr lang="zh-CN" altLang="en-US" sz="3600" b="1" smtClean="0">
                <a:latin typeface="微软雅黑" panose="020B0503020204020204" charset="-122"/>
                <a:ea typeface="微软雅黑"/>
                <a:cs typeface="+mn-cs"/>
              </a:rPr>
              <a:t>（多才多艺，有教养）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41985" y="2310765"/>
            <a:ext cx="5466715" cy="35509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1" name="同心圆 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412682" y="980796"/>
            <a:ext cx="759375" cy="759333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Title 6"/>
          <p:cNvSpPr txBox="1"/>
          <p:nvPr>
            <p:custDataLst>
              <p:tags r:id="rId4"/>
            </p:custDataLst>
          </p:nvPr>
        </p:nvSpPr>
        <p:spPr>
          <a:xfrm>
            <a:off x="962637" y="1033675"/>
            <a:ext cx="5466862" cy="7375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  <a:defRPr/>
            </a:pPr>
            <a:r>
              <a:rPr lang="zh-CN" altLang="en-US" sz="40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【钗头凤】</a:t>
            </a:r>
            <a:r>
              <a:rPr lang="zh-CN" altLang="en-US" sz="4000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唐婉</a:t>
            </a:r>
            <a:endParaRPr lang="zh-CN" altLang="en-US" sz="40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同心圆 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5729136" y="1758711"/>
            <a:ext cx="379687" cy="379667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>
            <p:custDataLst>
              <p:tags r:id="rId6"/>
            </p:custDataLst>
          </p:nvPr>
        </p:nvCxnSpPr>
        <p:spPr>
          <a:xfrm flipH="1">
            <a:off x="6429650" y="795725"/>
            <a:ext cx="0" cy="564120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891145" y="741045"/>
            <a:ext cx="4145280" cy="2589530"/>
          </a:xfrm>
          <a:prstGeom prst="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auto">
              <a:lnSpc>
                <a:spcPct val="130000"/>
              </a:lnSpc>
            </a:pPr>
            <a:endParaRPr lang="zh-CN" altLang="en-US" sz="1800" spc="15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974965" y="790575"/>
            <a:ext cx="3965575" cy="2507615"/>
          </a:xfrm>
          <a:prstGeom prst="rect">
            <a:avLst/>
          </a:prstGeom>
          <a:noFill/>
        </p:spPr>
        <p:txBody>
          <a:bodyPr wrap="square" rtlCol="0" anchor="t" anchorCtr="0">
            <a:normAutofit fontScale="90000" lnSpcReduction="10000"/>
          </a:bodyPr>
          <a:lstStyle/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100" b="1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世情薄，人情恶，雨送黄昏花易落。晓风乾，泪痕残，欲笺心事，独语斜栏。难，难，难！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  </a:t>
            </a:r>
          </a:p>
        </p:txBody>
      </p:sp>
      <p:grpSp>
        <p:nvGrpSpPr>
          <p:cNvPr id="20" name="组合 19"/>
          <p:cNvGrpSpPr/>
          <p:nvPr>
            <p:custDataLst>
              <p:tags r:id="rId9"/>
            </p:custDataLst>
          </p:nvPr>
        </p:nvGrpSpPr>
        <p:grpSpPr>
          <a:xfrm>
            <a:off x="6722745" y="792144"/>
            <a:ext cx="1156039" cy="1155373"/>
            <a:chOff x="3642" y="3761"/>
            <a:chExt cx="1505" cy="1504"/>
          </a:xfrm>
        </p:grpSpPr>
        <p:sp>
          <p:nvSpPr>
            <p:cNvPr id="9" name="剪去对角的矩形 8"/>
            <p:cNvSpPr/>
            <p:nvPr>
              <p:custDataLst>
                <p:tags r:id="rId15"/>
              </p:custDataLst>
            </p:nvPr>
          </p:nvSpPr>
          <p:spPr>
            <a:xfrm>
              <a:off x="3642" y="3761"/>
              <a:ext cx="1503" cy="1504"/>
            </a:xfrm>
            <a:prstGeom prst="snip2Diag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19" name="文本框 18"/>
            <p:cNvSpPr txBox="1"/>
            <p:nvPr>
              <p:custDataLst>
                <p:tags r:id="rId16"/>
              </p:custDataLst>
            </p:nvPr>
          </p:nvSpPr>
          <p:spPr>
            <a:xfrm>
              <a:off x="3915" y="3907"/>
              <a:ext cx="1233" cy="129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/>
            <a:lstStyle/>
            <a:p>
              <a:pPr fontAlgn="auto">
                <a:lnSpc>
                  <a:spcPct val="130000"/>
                </a:lnSpc>
              </a:pPr>
              <a:r>
                <a:rPr lang="en-US" altLang="zh-CN" sz="4400" b="1" spc="150">
                  <a:solidFill>
                    <a:schemeClr val="bg1"/>
                  </a:solidFill>
                  <a:uFillTx/>
                  <a:latin typeface="微软雅黑" panose="020B0503020204020204" charset="-122"/>
                  <a:ea typeface="微软雅黑"/>
                </a:rPr>
                <a:t>01</a:t>
              </a:r>
            </a:p>
          </p:txBody>
        </p:sp>
      </p:grpSp>
      <p:sp>
        <p:nvSpPr>
          <p:cNvPr id="23" name="矩形 22"/>
          <p:cNvSpPr/>
          <p:nvPr>
            <p:custDataLst>
              <p:tags r:id="rId10"/>
            </p:custDataLst>
          </p:nvPr>
        </p:nvSpPr>
        <p:spPr>
          <a:xfrm>
            <a:off x="7889240" y="3642995"/>
            <a:ext cx="4158615" cy="2794000"/>
          </a:xfrm>
          <a:prstGeom prst="rect">
            <a:avLst/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fontAlgn="auto">
              <a:lnSpc>
                <a:spcPct val="130000"/>
              </a:lnSpc>
            </a:pPr>
            <a:endParaRPr lang="zh-CN" altLang="en-US" sz="1800" spc="150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7974965" y="3693160"/>
            <a:ext cx="3977005" cy="250761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>
                <a:solidFill>
                  <a:srgbClr val="00B0F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人成各，今非昨，病魂常似秋千索。角声寒，夜阑珊，怕人寻问，咽泪装欢。瞒，瞒，瞒！</a:t>
            </a:r>
            <a:endParaRPr lang="zh-CN" altLang="en-US" sz="2800" b="1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25" name="组合 24"/>
          <p:cNvGrpSpPr/>
          <p:nvPr>
            <p:custDataLst>
              <p:tags r:id="rId12"/>
            </p:custDataLst>
          </p:nvPr>
        </p:nvGrpSpPr>
        <p:grpSpPr>
          <a:xfrm>
            <a:off x="6734072" y="3694569"/>
            <a:ext cx="1156039" cy="1155373"/>
            <a:chOff x="3642" y="3761"/>
            <a:chExt cx="1505" cy="1504"/>
          </a:xfrm>
        </p:grpSpPr>
        <p:sp>
          <p:nvSpPr>
            <p:cNvPr id="26" name="剪去对角的矩形 25"/>
            <p:cNvSpPr/>
            <p:nvPr>
              <p:custDataLst>
                <p:tags r:id="rId13"/>
              </p:custDataLst>
            </p:nvPr>
          </p:nvSpPr>
          <p:spPr>
            <a:xfrm>
              <a:off x="3642" y="3761"/>
              <a:ext cx="1503" cy="1504"/>
            </a:xfrm>
            <a:prstGeom prst="snip2Diag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800"/>
            </a:p>
          </p:txBody>
        </p:sp>
        <p:sp>
          <p:nvSpPr>
            <p:cNvPr id="27" name="文本框 26"/>
            <p:cNvSpPr txBox="1"/>
            <p:nvPr>
              <p:custDataLst>
                <p:tags r:id="rId14"/>
              </p:custDataLst>
            </p:nvPr>
          </p:nvSpPr>
          <p:spPr>
            <a:xfrm>
              <a:off x="3915" y="3907"/>
              <a:ext cx="1233" cy="129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/>
            <a:lstStyle/>
            <a:p>
              <a:pPr fontAlgn="auto">
                <a:lnSpc>
                  <a:spcPct val="130000"/>
                </a:lnSpc>
              </a:pPr>
              <a:r>
                <a:rPr lang="en-US" altLang="zh-CN" sz="4400" b="1" spc="150">
                  <a:solidFill>
                    <a:schemeClr val="bg1"/>
                  </a:solidFill>
                  <a:uFillTx/>
                  <a:latin typeface="微软雅黑" panose="020B0503020204020204" charset="-122"/>
                  <a:ea typeface="微软雅黑"/>
                </a:rPr>
                <a:t>02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8"/>
          <a:srcRect t="30677" b="18239"/>
          <a:stretch>
            <a:fillRect/>
          </a:stretch>
        </p:blipFill>
        <p:spPr>
          <a:xfrm>
            <a:off x="721360" y="2414270"/>
            <a:ext cx="5189220" cy="33432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15" grpId="0" animBg="1"/>
      <p:bldP spid="8" grpId="0"/>
      <p:bldP spid="23" grpId="0" animBg="1"/>
      <p:bldP spid="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3250" y="2919730"/>
            <a:ext cx="5141595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31850" y="484505"/>
            <a:ext cx="10556240" cy="2158365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鸡鸣外欲曙，新妇起严妆。著我绣夹裙，事事四五通。</a:t>
            </a:r>
            <a:endParaRPr lang="zh-CN" altLang="en-US" sz="3200" b="1" smtClean="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足下蹑丝履，头上玳瑁光。腰若流纨素，耳著明月珰。</a:t>
            </a:r>
            <a:endParaRPr lang="zh-CN" altLang="en-US" sz="3200" b="1" smtClean="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指如削葱根，口如含珠丹。纤纤作细步，精妙世无双。</a:t>
            </a:r>
            <a:endParaRPr lang="zh-CN" altLang="en-US" sz="3200" b="1" smtClean="0">
              <a:solidFill>
                <a:srgbClr val="FF0000"/>
              </a:solidFill>
              <a:latin typeface="微软雅黑" panose="020B0503020204020204" charset="-122"/>
              <a:ea typeface="微软雅黑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118664" y="4639607"/>
            <a:ext cx="5803900" cy="14986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lIns="121920" tIns="60960" rIns="121920" bIns="60960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20000"/>
              </a:spcBef>
              <a:defRPr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SzTx/>
            </a:pPr>
            <a:r>
              <a:rPr lang="zh-CN" altLang="en-US" sz="3600" b="1" smtClean="0">
                <a:latin typeface="微软雅黑" panose="020B0503020204020204" charset="-122"/>
                <a:ea typeface="微软雅黑"/>
                <a:cs typeface="+mn-cs"/>
              </a:rPr>
              <a:t>（貌美）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5830" y="2048510"/>
            <a:ext cx="5141595" cy="4678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869234" y="3408977"/>
            <a:ext cx="5803900" cy="14986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lIns="121920" tIns="60960" rIns="121920" bIns="60960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20000"/>
              </a:spcBef>
              <a:defRPr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SzTx/>
            </a:pPr>
            <a:r>
              <a:rPr lang="zh-CN" altLang="en-US" sz="3600" b="1" smtClean="0">
                <a:latin typeface="微软雅黑" panose="020B0503020204020204" charset="-122"/>
                <a:ea typeface="微软雅黑"/>
                <a:cs typeface="+mn-cs"/>
              </a:rPr>
              <a:t>（勤劳能干）</a:t>
            </a:r>
          </a:p>
        </p:txBody>
      </p:sp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684530" y="1340485"/>
            <a:ext cx="11490325" cy="675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795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鸡鸣入机织，夜夜不得息。三日断五匹，大人故嫌迟。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969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0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410" y="1980565"/>
            <a:ext cx="5527040" cy="4647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858439" y="3419137"/>
            <a:ext cx="5803900" cy="14986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lIns="121920" tIns="60960" rIns="121920" bIns="60960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20000"/>
              </a:spcBef>
              <a:defRPr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SzTx/>
            </a:pPr>
            <a:r>
              <a:rPr lang="zh-CN" altLang="en-US" sz="3600" b="1" smtClean="0">
                <a:latin typeface="微软雅黑" panose="020B0503020204020204" charset="-122"/>
                <a:ea typeface="微软雅黑"/>
                <a:cs typeface="+mn-cs"/>
              </a:rPr>
              <a:t>（善良，有修养，识大体）</a:t>
            </a: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49885" y="1034415"/>
            <a:ext cx="6007100" cy="675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795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上堂拜阿母，阿母怒不止。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6140450" y="1034415"/>
            <a:ext cx="6130925" cy="675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795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今日还家去，念母劳家里</a:t>
            </a:r>
            <a:r>
              <a:rPr lang="zh-CN" altLang="en-US" sz="2955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746" grpId="0"/>
      <p:bldP spid="3174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6770" y="2293620"/>
            <a:ext cx="5527040" cy="402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869234" y="3408977"/>
            <a:ext cx="5803900" cy="14986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lIns="121920" tIns="60960" rIns="121920" bIns="60960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20000"/>
              </a:spcBef>
              <a:defRPr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SzTx/>
            </a:pPr>
            <a:r>
              <a:rPr lang="zh-CN" altLang="en-US" sz="3600" b="1" smtClean="0">
                <a:latin typeface="微软雅黑" panose="020B0503020204020204" charset="-122"/>
                <a:ea typeface="微软雅黑"/>
                <a:cs typeface="+mn-cs"/>
              </a:rPr>
              <a:t>（善良友爱）</a:t>
            </a:r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554355" y="1094740"/>
            <a:ext cx="12000230" cy="675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795" b="1" smtClean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却与小姑别，</a:t>
            </a:r>
            <a:r>
              <a:rPr lang="zh-CN" altLang="en-US" sz="3795" b="1" smtClean="0">
                <a:solidFill>
                  <a:srgbClr val="00B0F0"/>
                </a:solidFill>
                <a:latin typeface="微软雅黑" panose="020B0503020204020204" charset="-122"/>
                <a:ea typeface="微软雅黑"/>
                <a:sym typeface="+mn-ea"/>
              </a:rPr>
              <a:t>泪落连珠子。勤心养公姥，好自相扶将</a:t>
            </a:r>
            <a:r>
              <a:rPr lang="zh-CN" altLang="en-US" sz="3795" smtClean="0">
                <a:solidFill>
                  <a:srgbClr val="00B0F0"/>
                </a:solidFill>
                <a:latin typeface="微软雅黑" panose="020B0503020204020204" charset="-122"/>
                <a:ea typeface="微软雅黑"/>
                <a:sym typeface="+mn-ea"/>
              </a:rPr>
              <a:t>。</a:t>
            </a:r>
            <a:r>
              <a:rPr lang="zh-CN" altLang="en-US" sz="3795" smtClean="0">
                <a:solidFill>
                  <a:srgbClr val="000000"/>
                </a:solidFill>
                <a:sym typeface="+mn-ea"/>
              </a:rPr>
              <a:t> </a:t>
            </a:r>
            <a:endParaRPr lang="zh-CN" altLang="zh-CN" sz="3795" b="1" smtClean="0">
              <a:solidFill>
                <a:srgbClr val="000000"/>
              </a:solidFill>
              <a:ea typeface="黑体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277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6625" y="2642870"/>
            <a:ext cx="5141595" cy="4414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118664" y="4639607"/>
            <a:ext cx="5803900" cy="14986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lIns="121920" tIns="60960" rIns="121920" bIns="60960">
            <a:normAutofit fontScale="50000"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20000"/>
              </a:spcBef>
              <a:defRPr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SzTx/>
            </a:pPr>
            <a:r>
              <a:rPr lang="zh-CN" altLang="en-US" sz="7000" b="1" smtClean="0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侧面表现兰芝貌美，不慕富贵、爱情专一</a:t>
            </a:r>
            <a:endParaRPr lang="zh-CN" altLang="en-US" sz="7000" b="1" smtClea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  <a:p>
            <a:pPr marL="0" indent="0" algn="ctr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SzTx/>
            </a:pPr>
            <a:endParaRPr lang="zh-CN" altLang="en-US" sz="3600" b="1" smtClean="0"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936625" y="203835"/>
            <a:ext cx="11250295" cy="2595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955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交语速装束，络绎如浮云。青雀白鹄舫，四角龙子幡，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955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婀娜随风转。金车玉作轮，踯躅青骢马，流苏金缕鞍。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955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赍钱三百万，皆用青丝穿。杂彩三百匹，交广市鲑珍。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955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从人四五百，郁郁登郡门。</a:t>
            </a:r>
            <a:r>
              <a:rPr lang="zh-CN" altLang="en-US" sz="2955" smtClean="0">
                <a:solidFill>
                  <a:srgbClr val="000000"/>
                </a:solidFill>
                <a:latin typeface="黑体" panose="02010609060101010101" charset="-122"/>
                <a:ea typeface="黑体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58560" y="2368550"/>
            <a:ext cx="4246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smtClean="0">
                <a:solidFill>
                  <a:srgbClr val="00B0F0"/>
                </a:solidFill>
                <a:latin typeface="微软雅黑" panose="020B0503020204020204" charset="-122"/>
                <a:ea typeface="微软雅黑"/>
                <a:sym typeface="+mn-ea"/>
              </a:rPr>
              <a:t>迎娶场面很热闹、奢华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3795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4355" y="2141855"/>
            <a:ext cx="5694680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869234" y="3408977"/>
            <a:ext cx="5803900" cy="14986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lIns="121920" tIns="60960" rIns="121920" bIns="60960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20000"/>
              </a:spcBef>
              <a:defRPr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defRPr sz="2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SzTx/>
            </a:pPr>
            <a:r>
              <a:rPr lang="zh-CN" altLang="en-US" sz="3600" b="1" smtClean="0">
                <a:latin typeface="微软雅黑" panose="020B0503020204020204" charset="-122"/>
                <a:ea typeface="微软雅黑"/>
                <a:cs typeface="+mn-cs"/>
              </a:rPr>
              <a:t>（敢于抗争）</a:t>
            </a:r>
          </a:p>
        </p:txBody>
      </p:sp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3571875" y="1268730"/>
            <a:ext cx="5953125" cy="675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795" b="1" smtClean="0">
                <a:solidFill>
                  <a:srgbClr val="009D85"/>
                </a:solidFill>
                <a:latin typeface="微软雅黑" panose="020B0503020204020204" charset="-122"/>
                <a:ea typeface="微软雅黑"/>
              </a:rPr>
              <a:t>揽裙脱丝履，举身赴清池。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584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6"/>
          <p:cNvSpPr txBox="1"/>
          <p:nvPr>
            <p:custDataLst>
              <p:tags r:id="rId2"/>
            </p:custDataLst>
          </p:nvPr>
        </p:nvSpPr>
        <p:spPr>
          <a:xfrm>
            <a:off x="479672" y="951615"/>
            <a:ext cx="3174847" cy="1245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zh-CN" altLang="en-US" sz="44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兰芝“美好”形象</a:t>
            </a:r>
          </a:p>
        </p:txBody>
      </p:sp>
      <p:sp>
        <p:nvSpPr>
          <p:cNvPr id="18" name="任意多边形 17"/>
          <p:cNvSpPr/>
          <p:nvPr>
            <p:custDataLst>
              <p:tags r:id="rId3"/>
            </p:custDataLst>
          </p:nvPr>
        </p:nvSpPr>
        <p:spPr>
          <a:xfrm rot="10800000">
            <a:off x="4304665" y="651510"/>
            <a:ext cx="7747000" cy="1676400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wd2" y="vc"/>
              </a:cxn>
            </a:cxnLst>
            <a:rect l="l" t="t" r="r" b="b"/>
            <a:pathLst>
              <a:path w="12200" h="2640">
                <a:moveTo>
                  <a:pt x="6100" y="0"/>
                </a:moveTo>
                <a:lnTo>
                  <a:pt x="6223" y="200"/>
                </a:lnTo>
                <a:lnTo>
                  <a:pt x="12200" y="200"/>
                </a:lnTo>
                <a:lnTo>
                  <a:pt x="12200" y="2640"/>
                </a:lnTo>
                <a:lnTo>
                  <a:pt x="0" y="2640"/>
                </a:lnTo>
                <a:lnTo>
                  <a:pt x="0" y="200"/>
                </a:lnTo>
                <a:lnTo>
                  <a:pt x="5977" y="200"/>
                </a:lnTo>
                <a:lnTo>
                  <a:pt x="6100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514215" y="836930"/>
            <a:ext cx="2300605" cy="948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36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外表美</a:t>
            </a:r>
            <a:endParaRPr lang="zh-CN" altLang="en-US" sz="3200" b="1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7" name="任意多边形 26"/>
          <p:cNvSpPr/>
          <p:nvPr>
            <p:custDataLst>
              <p:tags r:id="rId5"/>
            </p:custDataLst>
          </p:nvPr>
        </p:nvSpPr>
        <p:spPr>
          <a:xfrm rot="10800000">
            <a:off x="4304665" y="2777490"/>
            <a:ext cx="7747000" cy="1676400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wd2" y="vc"/>
              </a:cxn>
            </a:cxnLst>
            <a:rect l="l" t="t" r="r" b="b"/>
            <a:pathLst>
              <a:path w="12200" h="2640">
                <a:moveTo>
                  <a:pt x="6100" y="0"/>
                </a:moveTo>
                <a:lnTo>
                  <a:pt x="6223" y="200"/>
                </a:lnTo>
                <a:lnTo>
                  <a:pt x="12200" y="200"/>
                </a:lnTo>
                <a:lnTo>
                  <a:pt x="12200" y="2640"/>
                </a:lnTo>
                <a:lnTo>
                  <a:pt x="0" y="2640"/>
                </a:lnTo>
                <a:lnTo>
                  <a:pt x="0" y="200"/>
                </a:lnTo>
                <a:lnTo>
                  <a:pt x="5977" y="200"/>
                </a:lnTo>
                <a:lnTo>
                  <a:pt x="6100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/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4514215" y="3004820"/>
            <a:ext cx="1987550" cy="948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内在美</a:t>
            </a:r>
          </a:p>
        </p:txBody>
      </p:sp>
      <p:sp>
        <p:nvSpPr>
          <p:cNvPr id="3" name="任意多边形 26"/>
          <p:cNvSpPr/>
          <p:nvPr>
            <p:custDataLst>
              <p:tags r:id="rId7"/>
            </p:custDataLst>
          </p:nvPr>
        </p:nvSpPr>
        <p:spPr>
          <a:xfrm rot="10800000">
            <a:off x="4304665" y="4903470"/>
            <a:ext cx="7747000" cy="1676400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wd2" y="vc"/>
              </a:cxn>
            </a:cxnLst>
            <a:rect l="l" t="t" r="r" b="b"/>
            <a:pathLst>
              <a:path w="12200" h="2640">
                <a:moveTo>
                  <a:pt x="6100" y="0"/>
                </a:moveTo>
                <a:lnTo>
                  <a:pt x="6223" y="200"/>
                </a:lnTo>
                <a:lnTo>
                  <a:pt x="12200" y="200"/>
                </a:lnTo>
                <a:lnTo>
                  <a:pt x="12200" y="2640"/>
                </a:lnTo>
                <a:lnTo>
                  <a:pt x="0" y="2640"/>
                </a:lnTo>
                <a:lnTo>
                  <a:pt x="0" y="200"/>
                </a:lnTo>
                <a:lnTo>
                  <a:pt x="5977" y="200"/>
                </a:lnTo>
                <a:lnTo>
                  <a:pt x="6100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514215" y="5130800"/>
            <a:ext cx="7096760" cy="11772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150">
                <a:solidFill>
                  <a:srgbClr val="19AA39"/>
                </a:solidFill>
                <a:latin typeface="Arial" panose="020B0604020202020204" pitchFamily="34" charset="0"/>
                <a:ea typeface="微软雅黑"/>
              </a:rPr>
              <a:t>一个聪明美丽、勤劳能干、善良、知书识礼、坚强忠贞的妇女形象。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10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145" y="2512695"/>
            <a:ext cx="3638550" cy="3917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7075170" y="739775"/>
            <a:ext cx="477647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足 头 腰 耳 指 口 步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7075099" y="1470096"/>
            <a:ext cx="225015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CC0000"/>
                </a:solidFill>
                <a:latin typeface="微软雅黑" panose="020B0503020204020204" charset="-122"/>
                <a:ea typeface="微软雅黑"/>
              </a:rPr>
              <a:t>精妙世无双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7075382" y="2777733"/>
            <a:ext cx="313414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CC0000"/>
                </a:solidFill>
                <a:latin typeface="微软雅黑" panose="020B0503020204020204" charset="-122"/>
                <a:ea typeface="微软雅黑"/>
              </a:rPr>
              <a:t>勤劳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7075382" y="3205490"/>
            <a:ext cx="297342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CC0000"/>
                </a:solidFill>
                <a:latin typeface="+mj-ea"/>
                <a:ea typeface="+mj-ea"/>
              </a:rPr>
              <a:t>善良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7075382" y="3751611"/>
            <a:ext cx="36163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CC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知书达礼</a:t>
            </a:r>
            <a:r>
              <a:rPr lang="zh-CN" altLang="zh-CN" sz="3200" b="1" smtClean="0">
                <a:solidFill>
                  <a:srgbClr val="CC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……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 animBg="1"/>
      <p:bldP spid="2" grpId="0"/>
      <p:bldP spid="27" grpId="0" animBg="1"/>
      <p:bldP spid="28" grpId="0"/>
      <p:bldP spid="3" grpId="0" animBg="1"/>
      <p:bldP spid="10" grpId="0"/>
      <p:bldP spid="36870" grpId="0"/>
      <p:bldP spid="36871" grpId="0"/>
      <p:bldP spid="36874" grpId="0"/>
      <p:bldP spid="36875" grpId="0"/>
      <p:bldP spid="3687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C:\Users\2GGTFQ2\Desktop\小米图片\新建文件夹 (2)\11\TIM截图20181228114304_副本.jpgTIM截图20181228114304_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t="218" b="218"/>
          <a:stretch>
            <a:fillRect/>
          </a:stretch>
        </p:blipFill>
        <p:spPr>
          <a:xfrm>
            <a:off x="4603750" y="1447165"/>
            <a:ext cx="7920990" cy="5259070"/>
          </a:xfrm>
          <a:prstGeom prst="rect">
            <a:avLst/>
          </a:prstGeom>
          <a:effectLst>
            <a:outerShdw blurRad="317500" dist="76200" dir="5400000" sx="102000" sy="102000" algn="t" rotWithShape="0">
              <a:schemeClr val="tx1">
                <a:alpha val="11000"/>
              </a:schemeClr>
            </a:outerShdw>
          </a:effectLst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33375" y="1314542"/>
            <a:ext cx="4700905" cy="158305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EE0C32"/>
                </a:solidFill>
                <a:sym typeface="+mn-ea"/>
              </a:rPr>
              <a:t>焦仲卿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6000" b="1" spc="300">
                <a:solidFill>
                  <a:schemeClr val="bg1"/>
                </a:solidFill>
                <a:latin typeface="Arial" panose="020B0604020202020204" pitchFamily="34" charset="0"/>
              </a:rPr>
              <a:t>人物形象</a:t>
            </a:r>
          </a:p>
        </p:txBody>
      </p:sp>
      <p:sp>
        <p:nvSpPr>
          <p:cNvPr id="38915" name="Text Box 3"/>
          <p:cNvSpPr txBox="1"/>
          <p:nvPr/>
        </p:nvSpPr>
        <p:spPr>
          <a:xfrm>
            <a:off x="767080" y="3050540"/>
            <a:ext cx="3040380" cy="80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640" b="1">
                <a:solidFill>
                  <a:srgbClr val="3333FF"/>
                </a:solidFill>
                <a:latin typeface="微软雅黑" panose="020B0503020204020204" charset="-122"/>
                <a:ea typeface="微软雅黑"/>
              </a:rPr>
              <a:t>懦弱拘谨</a:t>
            </a:r>
            <a:endParaRPr lang="en-US" altLang="zh-CN" sz="4640" b="1">
              <a:solidFill>
                <a:srgbClr val="3333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854710" y="4276090"/>
            <a:ext cx="2402205" cy="2430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95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忍辱负重     </a:t>
            </a:r>
          </a:p>
          <a:p>
            <a:r>
              <a:rPr lang="zh-CN" altLang="en-US" sz="3795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消极反抗</a:t>
            </a:r>
          </a:p>
          <a:p>
            <a:r>
              <a:rPr lang="zh-CN" altLang="en-US" sz="3795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忠于爱情     </a:t>
            </a:r>
          </a:p>
          <a:p>
            <a:r>
              <a:rPr lang="zh-CN" altLang="en-US" sz="3795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走向叛逆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8915" grpId="0"/>
      <p:bldP spid="3891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33375" y="2612390"/>
            <a:ext cx="12192000" cy="44329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33375" y="2256790"/>
            <a:ext cx="12192000" cy="1169035"/>
          </a:xfrm>
          <a:prstGeom prst="rect">
            <a:avLst/>
          </a:prstGeom>
          <a:pattFill prst="dkDnDiag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rcRect l="1559" r="1559"/>
          <a:stretch>
            <a:fillRect/>
          </a:stretch>
        </p:blipFill>
        <p:spPr>
          <a:xfrm>
            <a:off x="8001587" y="187325"/>
            <a:ext cx="3646263" cy="4861687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5"/>
            </p:custDataLst>
          </p:nvPr>
        </p:nvSpPr>
        <p:spPr>
          <a:xfrm>
            <a:off x="715645" y="390525"/>
            <a:ext cx="5983605" cy="1173480"/>
          </a:xfrm>
          <a:prstGeom prst="rect">
            <a:avLst/>
          </a:prstGeom>
          <a:noFill/>
        </p:spPr>
        <p:txBody>
          <a:bodyPr wrap="square" lIns="101600" tIns="38100" rIns="63500" bIns="38100" rtlCol="0" anchor="b" anchorCtr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4000" b="1" spc="30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刘、焦两人的性格差异</a:t>
            </a:r>
          </a:p>
        </p:txBody>
      </p:sp>
      <p:sp>
        <p:nvSpPr>
          <p:cNvPr id="19458" name="文本框 13313"/>
          <p:cNvSpPr txBox="1"/>
          <p:nvPr/>
        </p:nvSpPr>
        <p:spPr>
          <a:xfrm>
            <a:off x="518160" y="2419985"/>
            <a:ext cx="7483475" cy="136842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71187" tIns="37017" rIns="71187" bIns="37017" anchor="ctr"/>
          <a:lstStyle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400" b="1" err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对未来的预想：</a:t>
            </a:r>
            <a:r>
              <a:rPr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</a:p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刘：对命运、前途有清醒认识，有准确的预见力。 </a:t>
            </a:r>
          </a:p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焦：等待、幻想。</a:t>
            </a:r>
          </a:p>
        </p:txBody>
      </p:sp>
      <p:sp>
        <p:nvSpPr>
          <p:cNvPr id="19459" name="文本框 13314"/>
          <p:cNvSpPr txBox="1"/>
          <p:nvPr/>
        </p:nvSpPr>
        <p:spPr>
          <a:xfrm>
            <a:off x="518160" y="3850640"/>
            <a:ext cx="7482840" cy="119824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71187" tIns="37017" rIns="71187" bIns="37017" anchor="ctr"/>
          <a:lstStyle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sz="2400" b="1" err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别后重逢时： </a:t>
            </a:r>
          </a:p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sz="2400" b="1" err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焦：讥讽、责难，无所作为。 </a:t>
            </a:r>
          </a:p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sz="2400" b="1" err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刘：通情达理。</a:t>
            </a:r>
          </a:p>
        </p:txBody>
      </p:sp>
      <p:sp>
        <p:nvSpPr>
          <p:cNvPr id="19460" name="文本框 13313"/>
          <p:cNvSpPr txBox="1"/>
          <p:nvPr/>
        </p:nvSpPr>
        <p:spPr>
          <a:xfrm>
            <a:off x="517927" y="5163431"/>
            <a:ext cx="4851233" cy="1295850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71187" tIns="37017" rIns="71187" bIns="37017" anchor="ctr"/>
          <a:lstStyle/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400" b="1" err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殉情场面：</a:t>
            </a:r>
            <a:r>
              <a:rPr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</a:p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400" b="1" err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刘：义无反顾、干净果决。 </a:t>
            </a:r>
          </a:p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400" b="1" err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焦：迟疑徘徊、拖泥带水。</a:t>
            </a:r>
            <a:r>
              <a:rPr sz="3795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 </a:t>
            </a:r>
          </a:p>
        </p:txBody>
      </p:sp>
      <p:sp>
        <p:nvSpPr>
          <p:cNvPr id="2" name="文本框 13313"/>
          <p:cNvSpPr txBox="1"/>
          <p:nvPr/>
        </p:nvSpPr>
        <p:spPr>
          <a:xfrm>
            <a:off x="5699125" y="5163185"/>
            <a:ext cx="5948680" cy="129603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71187" tIns="37017" rIns="71187" bIns="37017" anchor="ctr"/>
          <a:lstStyle/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3600" b="1" err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刘——始终清醒、坚强</a:t>
            </a:r>
            <a:endParaRPr lang="en-US" sz="3600" b="1" err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3600" b="1" err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焦——期待、幻想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/>
      <p:bldP spid="19458" grpId="0" animBg="1"/>
      <p:bldP spid="19459" grpId="0" animBg="1"/>
      <p:bldP spid="19460" grpId="0" animBg="1"/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5217795" y="2115185"/>
            <a:ext cx="6877050" cy="14522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3200" b="1" i="0" kern="1200" cap="none" spc="50" normalizeH="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焦母</a:t>
            </a:r>
          </a:p>
          <a:p>
            <a:pPr marL="285750" marR="0" lvl="1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en-US" altLang="zh-CN" sz="2800" b="1" i="0" kern="1200" cap="none" spc="50" normalizeH="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——封建礼教和</a:t>
            </a:r>
            <a:r>
              <a:rPr kumimoji="0" lang="zh-CN" altLang="en-US" sz="2800" b="1" i="0" kern="1200" cap="none" spc="50" normalizeH="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封建家长制的化身</a:t>
            </a: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134651" y="1238921"/>
            <a:ext cx="6876771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000" b="1" i="0" kern="1200" cap="none" spc="150" normalizeH="0" noProof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怎样看待焦母这个人物？</a:t>
            </a: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16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17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5"/>
            </p:custDataLst>
          </p:nvPr>
        </p:nvGrpSpPr>
        <p:grpSpPr>
          <a:xfrm>
            <a:off x="0" y="1162050"/>
            <a:ext cx="5017770" cy="4908550"/>
            <a:chOff x="0" y="1830"/>
            <a:chExt cx="7902" cy="7730"/>
          </a:xfrm>
        </p:grpSpPr>
        <p:sp>
          <p:nvSpPr>
            <p:cNvPr id="9" name="PA-矩形 1"/>
            <p:cNvSpPr/>
            <p:nvPr>
              <p:custDataLst>
                <p:tags r:id="rId6"/>
              </p:custDataLst>
            </p:nvPr>
          </p:nvSpPr>
          <p:spPr>
            <a:xfrm>
              <a:off x="601" y="1830"/>
              <a:ext cx="1482" cy="7730"/>
            </a:xfrm>
            <a:prstGeom prst="rect">
              <a:avLst/>
            </a:prstGeom>
            <a:blipFill dpi="0" rotWithShape="0">
              <a:blip r:embed="rId19"/>
              <a:stretch>
                <a:fillRect l="-41000" t="-22000" r="-393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PA-矩形 2"/>
            <p:cNvSpPr/>
            <p:nvPr>
              <p:custDataLst>
                <p:tags r:id="rId7"/>
              </p:custDataLst>
            </p:nvPr>
          </p:nvSpPr>
          <p:spPr>
            <a:xfrm>
              <a:off x="2169" y="1830"/>
              <a:ext cx="837" cy="7730"/>
            </a:xfrm>
            <a:prstGeom prst="rect">
              <a:avLst/>
            </a:prstGeom>
            <a:blipFill dpi="0" rotWithShape="0">
              <a:blip r:embed="rId19"/>
              <a:stretch>
                <a:fillRect l="-259000" t="-22000" r="-585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PA-矩形 3"/>
            <p:cNvSpPr/>
            <p:nvPr>
              <p:custDataLst>
                <p:tags r:id="rId8"/>
              </p:custDataLst>
            </p:nvPr>
          </p:nvSpPr>
          <p:spPr>
            <a:xfrm>
              <a:off x="215" y="1830"/>
              <a:ext cx="301" cy="7730"/>
            </a:xfrm>
            <a:prstGeom prst="rect">
              <a:avLst/>
            </a:prstGeom>
            <a:blipFill dpi="0" rotWithShape="0">
              <a:blip r:embed="rId19"/>
              <a:stretch>
                <a:fillRect l="-71000" t="-22000" r="-2457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PA-矩形 4"/>
            <p:cNvSpPr/>
            <p:nvPr>
              <p:custDataLst>
                <p:tags r:id="rId9"/>
              </p:custDataLst>
            </p:nvPr>
          </p:nvSpPr>
          <p:spPr>
            <a:xfrm>
              <a:off x="0" y="1830"/>
              <a:ext cx="150" cy="7730"/>
            </a:xfrm>
            <a:prstGeom prst="rect">
              <a:avLst/>
            </a:prstGeom>
            <a:blipFill dpi="0" rotWithShape="0">
              <a:blip r:embed="rId19"/>
              <a:stretch>
                <a:fillRect t="-22000" r="-5157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PA-矩形 5"/>
            <p:cNvSpPr/>
            <p:nvPr>
              <p:custDataLst>
                <p:tags r:id="rId10"/>
              </p:custDataLst>
            </p:nvPr>
          </p:nvSpPr>
          <p:spPr>
            <a:xfrm>
              <a:off x="3092" y="1830"/>
              <a:ext cx="558" cy="7730"/>
            </a:xfrm>
            <a:prstGeom prst="rect">
              <a:avLst/>
            </a:prstGeom>
            <a:blipFill dpi="0" rotWithShape="0">
              <a:blip r:embed="rId19"/>
              <a:stretch>
                <a:fillRect l="-554000" t="-22000" r="-762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PA-矩形 6"/>
            <p:cNvSpPr/>
            <p:nvPr>
              <p:custDataLst>
                <p:tags r:id="rId11"/>
              </p:custDataLst>
            </p:nvPr>
          </p:nvSpPr>
          <p:spPr>
            <a:xfrm>
              <a:off x="3736" y="1830"/>
              <a:ext cx="2169" cy="7730"/>
            </a:xfrm>
            <a:prstGeom prst="rect">
              <a:avLst/>
            </a:prstGeom>
            <a:blipFill dpi="0" rotWithShape="0">
              <a:blip r:embed="rId19"/>
              <a:stretch>
                <a:fillRect l="-172000" t="-22000" r="-92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PA-矩形 7"/>
            <p:cNvSpPr/>
            <p:nvPr>
              <p:custDataLst>
                <p:tags r:id="rId12"/>
              </p:custDataLst>
            </p:nvPr>
          </p:nvSpPr>
          <p:spPr>
            <a:xfrm>
              <a:off x="5991" y="1830"/>
              <a:ext cx="902" cy="7730"/>
            </a:xfrm>
            <a:prstGeom prst="rect">
              <a:avLst/>
            </a:prstGeom>
            <a:blipFill dpi="0" rotWithShape="0">
              <a:blip r:embed="rId19"/>
              <a:stretch>
                <a:fillRect l="-664000" t="-22000" r="-112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7" name="PA-矩形 8"/>
            <p:cNvSpPr/>
            <p:nvPr>
              <p:custDataLst>
                <p:tags r:id="rId13"/>
              </p:custDataLst>
            </p:nvPr>
          </p:nvSpPr>
          <p:spPr>
            <a:xfrm>
              <a:off x="6978" y="1830"/>
              <a:ext cx="408" cy="7730"/>
            </a:xfrm>
            <a:prstGeom prst="rect">
              <a:avLst/>
            </a:prstGeom>
            <a:blipFill dpi="0" rotWithShape="0">
              <a:blip r:embed="rId19"/>
              <a:stretch>
                <a:fillRect l="-1711000" t="-22000" r="-126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PA-矩形 9"/>
            <p:cNvSpPr/>
            <p:nvPr>
              <p:custDataLst>
                <p:tags r:id="rId14"/>
              </p:custDataLst>
            </p:nvPr>
          </p:nvSpPr>
          <p:spPr>
            <a:xfrm>
              <a:off x="7472" y="1830"/>
              <a:ext cx="215" cy="7730"/>
            </a:xfrm>
            <a:prstGeom prst="rect">
              <a:avLst/>
            </a:prstGeom>
            <a:blipFill dpi="0" rotWithShape="0">
              <a:blip r:embed="rId19"/>
              <a:stretch>
                <a:fillRect l="-3480000" t="-22000" r="-100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PA-矩形 10"/>
            <p:cNvSpPr/>
            <p:nvPr>
              <p:custDataLst>
                <p:tags r:id="rId15"/>
              </p:custDataLst>
            </p:nvPr>
          </p:nvSpPr>
          <p:spPr>
            <a:xfrm>
              <a:off x="7773" y="1830"/>
              <a:ext cx="129" cy="7730"/>
            </a:xfrm>
            <a:prstGeom prst="rect">
              <a:avLst/>
            </a:prstGeom>
            <a:blipFill dpi="0" rotWithShape="0">
              <a:blip r:embed="rId19"/>
              <a:stretch>
                <a:fillRect l="-6033000" t="-22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2773" name="Text Box 5"/>
          <p:cNvSpPr txBox="1"/>
          <p:nvPr/>
        </p:nvSpPr>
        <p:spPr>
          <a:xfrm>
            <a:off x="7414895" y="3517265"/>
            <a:ext cx="248348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蛮横无礼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独断专行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无人情味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27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>
            <a:off x="12092588" y="281835"/>
            <a:ext cx="319315" cy="319315"/>
          </a:xfrm>
          <a:prstGeom prst="rect">
            <a:avLst/>
          </a:prstGeom>
          <a:noFill/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12092588" y="6630249"/>
            <a:ext cx="319315" cy="319315"/>
          </a:xfrm>
          <a:prstGeom prst="rect">
            <a:avLst/>
          </a:prstGeom>
          <a:noFill/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6652752" y="1499111"/>
            <a:ext cx="5549900" cy="448310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1" name="任意多边形: 形状 20"/>
          <p:cNvSpPr/>
          <p:nvPr>
            <p:custDataLst>
              <p:tags r:id="rId5"/>
            </p:custDataLst>
          </p:nvPr>
        </p:nvSpPr>
        <p:spPr>
          <a:xfrm>
            <a:off x="333375" y="83820"/>
            <a:ext cx="5733415" cy="6961505"/>
          </a:xfrm>
          <a:custGeom>
            <a:avLst/>
            <a:gdLst>
              <a:gd name="connsiteX0" fmla="*/ 319315 w 5733143"/>
              <a:gd name="connsiteY0" fmla="*/ 0 h 6858000"/>
              <a:gd name="connsiteX1" fmla="*/ 5733143 w 5733143"/>
              <a:gd name="connsiteY1" fmla="*/ 0 h 6858000"/>
              <a:gd name="connsiteX2" fmla="*/ 5733143 w 5733143"/>
              <a:gd name="connsiteY2" fmla="*/ 6858000 h 6858000"/>
              <a:gd name="connsiteX3" fmla="*/ 0 w 5733143"/>
              <a:gd name="connsiteY3" fmla="*/ 6858000 h 6858000"/>
              <a:gd name="connsiteX4" fmla="*/ 0 w 5733143"/>
              <a:gd name="connsiteY4" fmla="*/ 6857999 h 6858000"/>
              <a:gd name="connsiteX5" fmla="*/ 319315 w 5733143"/>
              <a:gd name="connsiteY5" fmla="*/ 6857999 h 6858000"/>
              <a:gd name="connsiteX6" fmla="*/ 319315 w 5733143"/>
              <a:gd name="connsiteY6" fmla="*/ 6538684 h 6858000"/>
              <a:gd name="connsiteX7" fmla="*/ 0 w 5733143"/>
              <a:gd name="connsiteY7" fmla="*/ 6538684 h 6858000"/>
              <a:gd name="connsiteX8" fmla="*/ 0 w 5733143"/>
              <a:gd name="connsiteY8" fmla="*/ 319314 h 6858000"/>
              <a:gd name="connsiteX9" fmla="*/ 319315 w 5733143"/>
              <a:gd name="connsiteY9" fmla="*/ 3193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33143" h="6858000">
                <a:moveTo>
                  <a:pt x="319315" y="0"/>
                </a:moveTo>
                <a:lnTo>
                  <a:pt x="5733143" y="0"/>
                </a:lnTo>
                <a:lnTo>
                  <a:pt x="5733143" y="6858000"/>
                </a:lnTo>
                <a:lnTo>
                  <a:pt x="0" y="6858000"/>
                </a:lnTo>
                <a:lnTo>
                  <a:pt x="0" y="6857999"/>
                </a:lnTo>
                <a:lnTo>
                  <a:pt x="319315" y="6857999"/>
                </a:lnTo>
                <a:lnTo>
                  <a:pt x="319315" y="6538684"/>
                </a:lnTo>
                <a:lnTo>
                  <a:pt x="0" y="6538684"/>
                </a:lnTo>
                <a:lnTo>
                  <a:pt x="0" y="319314"/>
                </a:lnTo>
                <a:lnTo>
                  <a:pt x="319315" y="3193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rcRect t="14244" b="14244"/>
          <a:stretch>
            <a:fillRect/>
          </a:stretch>
        </p:blipFill>
        <p:spPr>
          <a:xfrm>
            <a:off x="6542687" y="1374775"/>
            <a:ext cx="5549900" cy="448310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>
          <a:xfrm>
            <a:off x="824865" y="760095"/>
            <a:ext cx="4933315" cy="5962015"/>
          </a:xfrm>
          <a:prstGeom prst="rect">
            <a:avLst/>
          </a:prstGeom>
          <a:noFill/>
        </p:spPr>
        <p:txBody>
          <a:bodyPr wrap="square" lIns="91440" tIns="45720" rIns="91440" bIns="45720" rtlCol="0"/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孔雀东南飞飞到天涯去不回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千般怜爱万种柔情相思成灰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心碎的时候秋声格外让人悲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天若不尽人意我愿生死相随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孔雀东南飞飞到天涯去不回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千般怜爱万种柔情相思成灰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情深的时候哪种离别不伤悲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这次痴心赴水何时何地相会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我愿有情人共饮一江水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红尘外柔情内有没有断肠的泪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我愿有情人共饮一江水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但求真心以对今生何惧何悔</a:t>
            </a:r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839187" y="187624"/>
            <a:ext cx="4904154" cy="62484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《孔雀东南飞》明玥</a:t>
            </a: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12206060" y="187325"/>
            <a:ext cx="319315" cy="31931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12206059" y="6726010"/>
            <a:ext cx="319315" cy="31931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4" name="矩形 23"/>
          <p:cNvSpPr/>
          <p:nvPr>
            <p:custDataLst>
              <p:tags r:id="rId11"/>
            </p:custDataLst>
          </p:nvPr>
        </p:nvSpPr>
        <p:spPr>
          <a:xfrm>
            <a:off x="446847" y="281835"/>
            <a:ext cx="319315" cy="319315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6" name="矩形 25"/>
          <p:cNvSpPr/>
          <p:nvPr>
            <p:custDataLst>
              <p:tags r:id="rId12"/>
            </p:custDataLst>
          </p:nvPr>
        </p:nvSpPr>
        <p:spPr>
          <a:xfrm>
            <a:off x="446847" y="6630248"/>
            <a:ext cx="319315" cy="319315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6" name="孔雀东南飞（歌曲） - 明玥">
            <a:hlinkClick r:id="" action="ppaction://media"/>
          </p:cNvPr>
          <p:cNvPicPr>
            <a:picLocks noRot="1"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link="rId1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922895" y="187325"/>
            <a:ext cx="2426970" cy="10782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animBg="1"/>
      <p:bldP spid="21" grpId="0" animBg="1"/>
      <p:bldP spid="32" grpId="0"/>
      <p:bldP spid="3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5217795" y="2115185"/>
            <a:ext cx="6877050" cy="14522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3200" b="1" i="0" kern="1200" cap="none" spc="50" normalizeH="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刘兄</a:t>
            </a:r>
          </a:p>
          <a:p>
            <a:pPr marL="285750" marR="0" lvl="1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en-US" altLang="zh-CN" sz="2800" b="1" i="0" kern="1200" cap="none" spc="50" normalizeH="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——</a:t>
            </a:r>
            <a:r>
              <a:rPr kumimoji="0" lang="zh-CN" altLang="en-US" sz="2800" b="1" i="0" kern="1200" cap="none" spc="50" normalizeH="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典型市侩</a:t>
            </a: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134651" y="1238921"/>
            <a:ext cx="6876771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000" b="1" i="0" kern="1200" cap="none" spc="150" normalizeH="0" noProof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怎样看待刘兄这个人物？</a:t>
            </a: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16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17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5"/>
            </p:custDataLst>
          </p:nvPr>
        </p:nvGrpSpPr>
        <p:grpSpPr>
          <a:xfrm>
            <a:off x="0" y="1162050"/>
            <a:ext cx="5017770" cy="4908550"/>
            <a:chOff x="0" y="1830"/>
            <a:chExt cx="7902" cy="7730"/>
          </a:xfrm>
        </p:grpSpPr>
        <p:sp>
          <p:nvSpPr>
            <p:cNvPr id="9" name="PA-矩形 1"/>
            <p:cNvSpPr/>
            <p:nvPr>
              <p:custDataLst>
                <p:tags r:id="rId6"/>
              </p:custDataLst>
            </p:nvPr>
          </p:nvSpPr>
          <p:spPr>
            <a:xfrm>
              <a:off x="601" y="1830"/>
              <a:ext cx="1482" cy="7730"/>
            </a:xfrm>
            <a:prstGeom prst="rect">
              <a:avLst/>
            </a:prstGeom>
            <a:blipFill dpi="0" rotWithShape="0">
              <a:blip r:embed="rId19"/>
              <a:stretch>
                <a:fillRect l="-41000" t="-22000" r="-393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PA-矩形 2"/>
            <p:cNvSpPr/>
            <p:nvPr>
              <p:custDataLst>
                <p:tags r:id="rId7"/>
              </p:custDataLst>
            </p:nvPr>
          </p:nvSpPr>
          <p:spPr>
            <a:xfrm>
              <a:off x="2169" y="1830"/>
              <a:ext cx="837" cy="7730"/>
            </a:xfrm>
            <a:prstGeom prst="rect">
              <a:avLst/>
            </a:prstGeom>
            <a:blipFill dpi="0" rotWithShape="0">
              <a:blip r:embed="rId19"/>
              <a:stretch>
                <a:fillRect l="-259000" t="-22000" r="-585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PA-矩形 3"/>
            <p:cNvSpPr/>
            <p:nvPr>
              <p:custDataLst>
                <p:tags r:id="rId8"/>
              </p:custDataLst>
            </p:nvPr>
          </p:nvSpPr>
          <p:spPr>
            <a:xfrm>
              <a:off x="215" y="1830"/>
              <a:ext cx="301" cy="7730"/>
            </a:xfrm>
            <a:prstGeom prst="rect">
              <a:avLst/>
            </a:prstGeom>
            <a:blipFill dpi="0" rotWithShape="0">
              <a:blip r:embed="rId19"/>
              <a:stretch>
                <a:fillRect l="-71000" t="-22000" r="-2457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PA-矩形 4"/>
            <p:cNvSpPr/>
            <p:nvPr>
              <p:custDataLst>
                <p:tags r:id="rId9"/>
              </p:custDataLst>
            </p:nvPr>
          </p:nvSpPr>
          <p:spPr>
            <a:xfrm>
              <a:off x="0" y="1830"/>
              <a:ext cx="150" cy="7730"/>
            </a:xfrm>
            <a:prstGeom prst="rect">
              <a:avLst/>
            </a:prstGeom>
            <a:blipFill dpi="0" rotWithShape="0">
              <a:blip r:embed="rId19"/>
              <a:stretch>
                <a:fillRect t="-22000" r="-5157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PA-矩形 5"/>
            <p:cNvSpPr/>
            <p:nvPr>
              <p:custDataLst>
                <p:tags r:id="rId10"/>
              </p:custDataLst>
            </p:nvPr>
          </p:nvSpPr>
          <p:spPr>
            <a:xfrm>
              <a:off x="3092" y="1830"/>
              <a:ext cx="558" cy="7730"/>
            </a:xfrm>
            <a:prstGeom prst="rect">
              <a:avLst/>
            </a:prstGeom>
            <a:blipFill dpi="0" rotWithShape="0">
              <a:blip r:embed="rId19"/>
              <a:stretch>
                <a:fillRect l="-554000" t="-22000" r="-762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PA-矩形 6"/>
            <p:cNvSpPr/>
            <p:nvPr>
              <p:custDataLst>
                <p:tags r:id="rId11"/>
              </p:custDataLst>
            </p:nvPr>
          </p:nvSpPr>
          <p:spPr>
            <a:xfrm>
              <a:off x="3736" y="1830"/>
              <a:ext cx="2169" cy="7730"/>
            </a:xfrm>
            <a:prstGeom prst="rect">
              <a:avLst/>
            </a:prstGeom>
            <a:blipFill dpi="0" rotWithShape="0">
              <a:blip r:embed="rId19"/>
              <a:stretch>
                <a:fillRect l="-172000" t="-22000" r="-92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PA-矩形 7"/>
            <p:cNvSpPr/>
            <p:nvPr>
              <p:custDataLst>
                <p:tags r:id="rId12"/>
              </p:custDataLst>
            </p:nvPr>
          </p:nvSpPr>
          <p:spPr>
            <a:xfrm>
              <a:off x="5991" y="1830"/>
              <a:ext cx="902" cy="7730"/>
            </a:xfrm>
            <a:prstGeom prst="rect">
              <a:avLst/>
            </a:prstGeom>
            <a:blipFill dpi="0" rotWithShape="0">
              <a:blip r:embed="rId19"/>
              <a:stretch>
                <a:fillRect l="-664000" t="-22000" r="-112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7" name="PA-矩形 8"/>
            <p:cNvSpPr/>
            <p:nvPr>
              <p:custDataLst>
                <p:tags r:id="rId13"/>
              </p:custDataLst>
            </p:nvPr>
          </p:nvSpPr>
          <p:spPr>
            <a:xfrm>
              <a:off x="6978" y="1830"/>
              <a:ext cx="408" cy="7730"/>
            </a:xfrm>
            <a:prstGeom prst="rect">
              <a:avLst/>
            </a:prstGeom>
            <a:blipFill dpi="0" rotWithShape="0">
              <a:blip r:embed="rId19"/>
              <a:stretch>
                <a:fillRect l="-1711000" t="-22000" r="-126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PA-矩形 9"/>
            <p:cNvSpPr/>
            <p:nvPr>
              <p:custDataLst>
                <p:tags r:id="rId14"/>
              </p:custDataLst>
            </p:nvPr>
          </p:nvSpPr>
          <p:spPr>
            <a:xfrm>
              <a:off x="7472" y="1830"/>
              <a:ext cx="215" cy="7730"/>
            </a:xfrm>
            <a:prstGeom prst="rect">
              <a:avLst/>
            </a:prstGeom>
            <a:blipFill dpi="0" rotWithShape="0">
              <a:blip r:embed="rId19"/>
              <a:stretch>
                <a:fillRect l="-3480000" t="-22000" r="-100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PA-矩形 10"/>
            <p:cNvSpPr/>
            <p:nvPr>
              <p:custDataLst>
                <p:tags r:id="rId15"/>
              </p:custDataLst>
            </p:nvPr>
          </p:nvSpPr>
          <p:spPr>
            <a:xfrm>
              <a:off x="7773" y="1830"/>
              <a:ext cx="129" cy="7730"/>
            </a:xfrm>
            <a:prstGeom prst="rect">
              <a:avLst/>
            </a:prstGeom>
            <a:blipFill dpi="0" rotWithShape="0">
              <a:blip r:embed="rId19"/>
              <a:stretch>
                <a:fillRect l="-6033000" t="-22000" b="-2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2773" name="Text Box 5"/>
          <p:cNvSpPr txBox="1"/>
          <p:nvPr/>
        </p:nvSpPr>
        <p:spPr>
          <a:xfrm>
            <a:off x="6518275" y="3955415"/>
            <a:ext cx="536575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性行暴戾   趋炎附势</a:t>
            </a:r>
            <a:endParaRPr lang="zh-CN" altLang="en-US" sz="4000" b="1">
              <a:solidFill>
                <a:srgbClr val="00B0F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尖酸刻薄   冷酷无情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2773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直角三角形 76"/>
          <p:cNvSpPr/>
          <p:nvPr>
            <p:custDataLst>
              <p:tags r:id="rId2"/>
            </p:custDataLst>
          </p:nvPr>
        </p:nvSpPr>
        <p:spPr>
          <a:xfrm rot="10556773">
            <a:off x="8413802" y="481164"/>
            <a:ext cx="1121087" cy="1014043"/>
          </a:xfrm>
          <a:prstGeom prst="rtTriangle">
            <a:avLst/>
          </a:prstGeom>
          <a:pattFill prst="zigZ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78" name="直角三角形 77"/>
          <p:cNvSpPr/>
          <p:nvPr>
            <p:custDataLst>
              <p:tags r:id="rId3"/>
            </p:custDataLst>
          </p:nvPr>
        </p:nvSpPr>
        <p:spPr>
          <a:xfrm rot="7372940">
            <a:off x="6426646" y="2429080"/>
            <a:ext cx="2144432" cy="1939676"/>
          </a:xfrm>
          <a:prstGeom prst="rtTriangle">
            <a:avLst/>
          </a:prstGeom>
          <a:pattFill prst="zigZ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3" name="直角三角形 62"/>
          <p:cNvSpPr/>
          <p:nvPr>
            <p:custDataLst>
              <p:tags r:id="rId4"/>
            </p:custDataLst>
          </p:nvPr>
        </p:nvSpPr>
        <p:spPr>
          <a:xfrm>
            <a:off x="333375" y="187325"/>
            <a:ext cx="6858000" cy="6858000"/>
          </a:xfrm>
          <a:prstGeom prst="rtTriangle">
            <a:avLst/>
          </a:prstGeom>
          <a:pattFill prst="dash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4" name="矩形 63"/>
          <p:cNvSpPr/>
          <p:nvPr>
            <p:custDataLst>
              <p:tags r:id="rId5"/>
            </p:custDataLst>
          </p:nvPr>
        </p:nvSpPr>
        <p:spPr>
          <a:xfrm>
            <a:off x="1204232" y="871989"/>
            <a:ext cx="10755086" cy="5844268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5" name="矩形 64"/>
          <p:cNvSpPr/>
          <p:nvPr>
            <p:custDataLst>
              <p:tags r:id="rId6"/>
            </p:custDataLst>
          </p:nvPr>
        </p:nvSpPr>
        <p:spPr>
          <a:xfrm>
            <a:off x="1051832" y="719589"/>
            <a:ext cx="10755086" cy="5844268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8" name="矩形 67"/>
          <p:cNvSpPr/>
          <p:nvPr>
            <p:custDataLst>
              <p:tags r:id="rId7"/>
            </p:custDataLst>
          </p:nvPr>
        </p:nvSpPr>
        <p:spPr>
          <a:xfrm>
            <a:off x="1904874" y="1416898"/>
            <a:ext cx="3511554" cy="4811007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71" name="组合 70"/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 rot="10800000">
            <a:off x="10488110" y="1645924"/>
            <a:ext cx="747240" cy="652043"/>
            <a:chOff x="1168400" y="1347856"/>
            <a:chExt cx="723913" cy="631688"/>
          </a:xfrm>
          <a:solidFill>
            <a:schemeClr val="bg1">
              <a:lumMod val="95000"/>
            </a:schemeClr>
          </a:solidFill>
        </p:grpSpPr>
        <p:sp>
          <p:nvSpPr>
            <p:cNvPr id="75" name="任意多边形: 形状 74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76" name="任意多边形: 形状 75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72" name="组合 71"/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 rot="10800000">
            <a:off x="10314504" y="1472318"/>
            <a:ext cx="747240" cy="652043"/>
            <a:chOff x="1168400" y="1347856"/>
            <a:chExt cx="723913" cy="631688"/>
          </a:xfrm>
          <a:noFill/>
        </p:grpSpPr>
        <p:sp>
          <p:nvSpPr>
            <p:cNvPr id="73" name="任意多边形: 形状 72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74" name="任意多边形: 形状 73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80" name="文本框 79"/>
          <p:cNvSpPr txBox="1"/>
          <p:nvPr>
            <p:custDataLst>
              <p:tags r:id="rId10"/>
            </p:custDataLst>
          </p:nvPr>
        </p:nvSpPr>
        <p:spPr>
          <a:xfrm>
            <a:off x="5965190" y="1971675"/>
            <a:ext cx="3632200" cy="1104265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72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悲剧</a:t>
            </a:r>
          </a:p>
        </p:txBody>
      </p:sp>
      <p:sp>
        <p:nvSpPr>
          <p:cNvPr id="81" name="文本框 80"/>
          <p:cNvSpPr txBox="1"/>
          <p:nvPr>
            <p:custDataLst>
              <p:tags r:id="rId11"/>
            </p:custDataLst>
          </p:nvPr>
        </p:nvSpPr>
        <p:spPr>
          <a:xfrm>
            <a:off x="6038215" y="3555365"/>
            <a:ext cx="5518150" cy="152654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>
                <a:solidFill>
                  <a:srgbClr val="00B0F0"/>
                </a:solidFill>
                <a:latin typeface="Arial" panose="020B0604020202020204" pitchFamily="34" charset="0"/>
                <a:ea typeface="微软雅黑"/>
                <a:sym typeface="+mn-ea"/>
              </a:rPr>
              <a:t>悲剧是把美好的东西撕毁了给人看。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/>
                <a:sym typeface="+mn-ea"/>
              </a:rPr>
              <a:t> </a:t>
            </a:r>
          </a:p>
        </p:txBody>
      </p:sp>
      <p:pic>
        <p:nvPicPr>
          <p:cNvPr id="19" name="图片 18"/>
          <p:cNvPicPr/>
          <p:nvPr>
            <p:custDataLst>
              <p:tags r:id="rId12"/>
            </p:custDataLst>
          </p:nvPr>
        </p:nvPicPr>
        <p:blipFill>
          <a:blip r:embed="rId18"/>
          <a:srcRect t="4151" b="4151"/>
          <a:stretch>
            <a:fillRect/>
          </a:stretch>
        </p:blipFill>
        <p:spPr>
          <a:xfrm>
            <a:off x="1579857" y="1159794"/>
            <a:ext cx="3684797" cy="491306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790575" y="792807"/>
            <a:ext cx="11277600" cy="5644118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481965" y="703580"/>
            <a:ext cx="5951855" cy="5822315"/>
            <a:chOff x="759" y="1108"/>
            <a:chExt cx="9373" cy="9169"/>
          </a:xfrm>
        </p:grpSpPr>
        <p:sp>
          <p:nvSpPr>
            <p:cNvPr id="7" name="PA-矩形 1"/>
            <p:cNvSpPr/>
            <p:nvPr>
              <p:custDataLst>
                <p:tags r:id="rId6"/>
              </p:custDataLst>
            </p:nvPr>
          </p:nvSpPr>
          <p:spPr>
            <a:xfrm>
              <a:off x="1472" y="1108"/>
              <a:ext cx="1757" cy="9169"/>
            </a:xfrm>
            <a:prstGeom prst="rect">
              <a:avLst/>
            </a:prstGeom>
            <a:blipFill dpi="0" rotWithShape="0">
              <a:blip r:embed="rId17"/>
              <a:stretch>
                <a:fillRect l="-259000" t="-1000" r="-611000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PA-矩形 2"/>
            <p:cNvSpPr/>
            <p:nvPr>
              <p:custDataLst>
                <p:tags r:id="rId7"/>
              </p:custDataLst>
            </p:nvPr>
          </p:nvSpPr>
          <p:spPr>
            <a:xfrm>
              <a:off x="3332" y="1108"/>
              <a:ext cx="993" cy="9169"/>
            </a:xfrm>
            <a:prstGeom prst="rect">
              <a:avLst/>
            </a:prstGeom>
            <a:blipFill dpi="0" rotWithShape="0">
              <a:blip r:embed="rId17"/>
              <a:stretch>
                <a:fillRect l="-645000" t="-1000" r="-971000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PA-矩形 3"/>
            <p:cNvSpPr/>
            <p:nvPr>
              <p:custDataLst>
                <p:tags r:id="rId8"/>
              </p:custDataLst>
            </p:nvPr>
          </p:nvSpPr>
          <p:spPr>
            <a:xfrm>
              <a:off x="1014" y="1108"/>
              <a:ext cx="357" cy="9169"/>
            </a:xfrm>
            <a:prstGeom prst="rect">
              <a:avLst/>
            </a:prstGeom>
            <a:blipFill dpi="0" rotWithShape="0">
              <a:blip r:embed="rId17"/>
              <a:stretch>
                <a:fillRect l="-1146000" t="-1000" r="-3528000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PA-矩形 4"/>
            <p:cNvSpPr/>
            <p:nvPr>
              <p:custDataLst>
                <p:tags r:id="rId9"/>
              </p:custDataLst>
            </p:nvPr>
          </p:nvSpPr>
          <p:spPr>
            <a:xfrm>
              <a:off x="759" y="1108"/>
              <a:ext cx="178" cy="9169"/>
            </a:xfrm>
            <a:prstGeom prst="rect">
              <a:avLst/>
            </a:prstGeom>
            <a:blipFill dpi="0" rotWithShape="0">
              <a:blip r:embed="rId17"/>
              <a:stretch>
                <a:fillRect l="-2155000" t="-1000" r="-7320000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PA-矩形 5"/>
            <p:cNvSpPr/>
            <p:nvPr>
              <p:custDataLst>
                <p:tags r:id="rId10"/>
              </p:custDataLst>
            </p:nvPr>
          </p:nvSpPr>
          <p:spPr>
            <a:xfrm>
              <a:off x="4427" y="1108"/>
              <a:ext cx="662" cy="9169"/>
            </a:xfrm>
            <a:prstGeom prst="rect">
              <a:avLst/>
            </a:prstGeom>
            <a:blipFill dpi="0" rotWithShape="0">
              <a:blip r:embed="rId17"/>
              <a:stretch>
                <a:fillRect l="-1133000" t="-1000" r="-1341000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PA-矩形 6"/>
            <p:cNvSpPr/>
            <p:nvPr>
              <p:custDataLst>
                <p:tags r:id="rId11"/>
              </p:custDataLst>
            </p:nvPr>
          </p:nvSpPr>
          <p:spPr>
            <a:xfrm>
              <a:off x="5191" y="1108"/>
              <a:ext cx="2572" cy="9169"/>
            </a:xfrm>
            <a:prstGeom prst="rect">
              <a:avLst/>
            </a:prstGeom>
            <a:blipFill dpi="0" rotWithShape="0">
              <a:blip r:embed="rId17"/>
              <a:stretch>
                <a:fillRect l="-321000" t="-1000" r="-241000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PA-矩形 7"/>
            <p:cNvSpPr/>
            <p:nvPr>
              <p:custDataLst>
                <p:tags r:id="rId12"/>
              </p:custDataLst>
            </p:nvPr>
          </p:nvSpPr>
          <p:spPr>
            <a:xfrm>
              <a:off x="7865" y="1108"/>
              <a:ext cx="1070" cy="9169"/>
            </a:xfrm>
            <a:prstGeom prst="rect">
              <a:avLst/>
            </a:prstGeom>
            <a:blipFill dpi="0" rotWithShape="0">
              <a:blip r:embed="rId17"/>
              <a:stretch>
                <a:fillRect l="-1023000" t="-1000" r="-470000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PA-矩形 8"/>
            <p:cNvSpPr/>
            <p:nvPr>
              <p:custDataLst>
                <p:tags r:id="rId13"/>
              </p:custDataLst>
            </p:nvPr>
          </p:nvSpPr>
          <p:spPr>
            <a:xfrm>
              <a:off x="9037" y="1108"/>
              <a:ext cx="484" cy="9169"/>
            </a:xfrm>
            <a:prstGeom prst="rect">
              <a:avLst/>
            </a:prstGeom>
            <a:blipFill dpi="0" rotWithShape="0">
              <a:blip r:embed="rId17"/>
              <a:stretch>
                <a:fillRect l="-2503000" t="-1000" r="-919000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7" name="PA-矩形 9"/>
            <p:cNvSpPr/>
            <p:nvPr>
              <p:custDataLst>
                <p:tags r:id="rId14"/>
              </p:custDataLst>
            </p:nvPr>
          </p:nvSpPr>
          <p:spPr>
            <a:xfrm>
              <a:off x="9622" y="1108"/>
              <a:ext cx="255" cy="9169"/>
            </a:xfrm>
            <a:prstGeom prst="rect">
              <a:avLst/>
            </a:prstGeom>
            <a:blipFill dpi="0" rotWithShape="0">
              <a:blip r:embed="rId17"/>
              <a:stretch>
                <a:fillRect l="-4980000" t="-1000" r="-1604000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PA-矩形 10"/>
            <p:cNvSpPr/>
            <p:nvPr>
              <p:custDataLst>
                <p:tags r:id="rId15"/>
              </p:custDataLst>
            </p:nvPr>
          </p:nvSpPr>
          <p:spPr>
            <a:xfrm>
              <a:off x="9979" y="1108"/>
              <a:ext cx="153" cy="9169"/>
            </a:xfrm>
            <a:prstGeom prst="rect">
              <a:avLst/>
            </a:prstGeom>
            <a:blipFill dpi="0" rotWithShape="0">
              <a:blip r:embed="rId17"/>
              <a:stretch>
                <a:fillRect l="-8533000" t="-1000" r="-2507000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6505575" y="793115"/>
            <a:ext cx="4300220" cy="11957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kumimoji="0" lang="zh-CN" altLang="en-US" sz="4800" b="1" i="0" kern="1200" cap="none" spc="300" normalizeH="0" noProof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个性解读</a:t>
            </a: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/>
          <a:stretch>
            <a:fillRect/>
          </a:stretch>
        </p:blipFill>
        <p:spPr>
          <a:xfrm rot="10800000">
            <a:off x="10638738" y="1322497"/>
            <a:ext cx="917525" cy="7877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05575" y="1988820"/>
            <a:ext cx="545592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100" smtClean="0">
                <a:solidFill>
                  <a:srgbClr val="FFFF00"/>
                </a:solidFill>
              </a:rPr>
              <a:t>                 </a:t>
            </a:r>
            <a:r>
              <a:rPr lang="zh-CN" altLang="en-US" sz="3200" b="1" smtClean="0">
                <a:solidFill>
                  <a:srgbClr val="FFFF00"/>
                </a:solidFill>
                <a:latin typeface="微软雅黑" panose="020B0503020204020204" charset="-122"/>
                <a:ea typeface="微软雅黑"/>
              </a:rPr>
              <a:t>刘兰芝聪慧美丽，勤劳能干，知书达礼，焦仲卿与她又情深似海，可是焦母为何非休她不可？刘兰芝被谴归的原因是什么？导致焦刘二人爱情悲剧的根源是什么？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6"/>
          <p:cNvSpPr/>
          <p:nvPr>
            <p:custDataLst>
              <p:tags r:id="rId2"/>
            </p:custDataLst>
          </p:nvPr>
        </p:nvSpPr>
        <p:spPr bwMode="auto">
          <a:xfrm>
            <a:off x="977550" y="850713"/>
            <a:ext cx="10884436" cy="5531224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1" rIns="91440" bIns="45721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1282796" y="1530010"/>
            <a:ext cx="4515484" cy="66093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4800" b="1" kern="0" spc="30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悲剧根源？</a:t>
            </a:r>
          </a:p>
        </p:txBody>
      </p:sp>
      <p:sp>
        <p:nvSpPr>
          <p:cNvPr id="4" name="Title 6"/>
          <p:cNvSpPr txBox="1"/>
          <p:nvPr>
            <p:custDataLst>
              <p:tags r:id="rId4"/>
            </p:custDataLst>
          </p:nvPr>
        </p:nvSpPr>
        <p:spPr>
          <a:xfrm>
            <a:off x="1348105" y="2655570"/>
            <a:ext cx="4515485" cy="6756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j-ea"/>
              </a:rPr>
              <a:t>兰芝不会生育 ？</a:t>
            </a:r>
          </a:p>
          <a:p>
            <a:pPr marL="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32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5" name="Rectángulo 5"/>
          <p:cNvSpPr/>
          <p:nvPr>
            <p:custDataLst>
              <p:tags r:id="rId5"/>
            </p:custDataLst>
          </p:nvPr>
        </p:nvSpPr>
        <p:spPr>
          <a:xfrm>
            <a:off x="1348373" y="1129249"/>
            <a:ext cx="698625" cy="64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6486525" y="855345"/>
            <a:ext cx="5166360" cy="5448300"/>
            <a:chOff x="10215" y="1347"/>
            <a:chExt cx="8136" cy="8580"/>
          </a:xfrm>
        </p:grpSpPr>
        <p:sp>
          <p:nvSpPr>
            <p:cNvPr id="1444" name="PA-任意多边形 5"/>
            <p:cNvSpPr/>
            <p:nvPr>
              <p:custDataLst>
                <p:tags r:id="rId10"/>
              </p:custDataLst>
            </p:nvPr>
          </p:nvSpPr>
          <p:spPr bwMode="auto">
            <a:xfrm>
              <a:off x="10498" y="2123"/>
              <a:ext cx="1667" cy="1667"/>
            </a:xfrm>
            <a:custGeom>
              <a:avLst/>
              <a:gdLst>
                <a:gd name="T0" fmla="*/ 1042 w 1122"/>
                <a:gd name="T1" fmla="*/ 1123 h 1123"/>
                <a:gd name="T2" fmla="*/ 80 w 1122"/>
                <a:gd name="T3" fmla="*/ 1123 h 1123"/>
                <a:gd name="T4" fmla="*/ 0 w 1122"/>
                <a:gd name="T5" fmla="*/ 1043 h 1123"/>
                <a:gd name="T6" fmla="*/ 0 w 1122"/>
                <a:gd name="T7" fmla="*/ 80 h 1123"/>
                <a:gd name="T8" fmla="*/ 80 w 1122"/>
                <a:gd name="T9" fmla="*/ 0 h 1123"/>
                <a:gd name="T10" fmla="*/ 1042 w 1122"/>
                <a:gd name="T11" fmla="*/ 0 h 1123"/>
                <a:gd name="T12" fmla="*/ 1122 w 1122"/>
                <a:gd name="T13" fmla="*/ 80 h 1123"/>
                <a:gd name="T14" fmla="*/ 1122 w 1122"/>
                <a:gd name="T15" fmla="*/ 1043 h 1123"/>
                <a:gd name="T16" fmla="*/ 1042 w 1122"/>
                <a:gd name="T17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2" h="1123">
                  <a:moveTo>
                    <a:pt x="1042" y="1123"/>
                  </a:moveTo>
                  <a:cubicBezTo>
                    <a:pt x="80" y="1123"/>
                    <a:pt x="80" y="1123"/>
                    <a:pt x="80" y="1123"/>
                  </a:cubicBezTo>
                  <a:cubicBezTo>
                    <a:pt x="36" y="1123"/>
                    <a:pt x="0" y="1087"/>
                    <a:pt x="0" y="104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042" y="0"/>
                    <a:pt x="1042" y="0"/>
                    <a:pt x="1042" y="0"/>
                  </a:cubicBezTo>
                  <a:cubicBezTo>
                    <a:pt x="1086" y="0"/>
                    <a:pt x="1122" y="36"/>
                    <a:pt x="1122" y="80"/>
                  </a:cubicBezTo>
                  <a:cubicBezTo>
                    <a:pt x="1122" y="1043"/>
                    <a:pt x="1122" y="1043"/>
                    <a:pt x="1122" y="1043"/>
                  </a:cubicBezTo>
                  <a:cubicBezTo>
                    <a:pt x="1122" y="1087"/>
                    <a:pt x="1086" y="1123"/>
                    <a:pt x="1042" y="112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45" name="PA-任意多边形 6"/>
            <p:cNvSpPr/>
            <p:nvPr>
              <p:custDataLst>
                <p:tags r:id="rId11"/>
              </p:custDataLst>
            </p:nvPr>
          </p:nvSpPr>
          <p:spPr bwMode="auto">
            <a:xfrm>
              <a:off x="11227" y="5442"/>
              <a:ext cx="2549" cy="2545"/>
            </a:xfrm>
            <a:custGeom>
              <a:avLst/>
              <a:gdLst>
                <a:gd name="T0" fmla="*/ 1635 w 1715"/>
                <a:gd name="T1" fmla="*/ 1715 h 1715"/>
                <a:gd name="T2" fmla="*/ 80 w 1715"/>
                <a:gd name="T3" fmla="*/ 1715 h 1715"/>
                <a:gd name="T4" fmla="*/ 0 w 1715"/>
                <a:gd name="T5" fmla="*/ 1635 h 1715"/>
                <a:gd name="T6" fmla="*/ 0 w 1715"/>
                <a:gd name="T7" fmla="*/ 80 h 1715"/>
                <a:gd name="T8" fmla="*/ 80 w 1715"/>
                <a:gd name="T9" fmla="*/ 0 h 1715"/>
                <a:gd name="T10" fmla="*/ 1635 w 1715"/>
                <a:gd name="T11" fmla="*/ 0 h 1715"/>
                <a:gd name="T12" fmla="*/ 1715 w 1715"/>
                <a:gd name="T13" fmla="*/ 80 h 1715"/>
                <a:gd name="T14" fmla="*/ 1715 w 1715"/>
                <a:gd name="T15" fmla="*/ 1635 h 1715"/>
                <a:gd name="T16" fmla="*/ 1635 w 1715"/>
                <a:gd name="T17" fmla="*/ 1715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4" h="1714">
                  <a:moveTo>
                    <a:pt x="1635" y="1715"/>
                  </a:moveTo>
                  <a:cubicBezTo>
                    <a:pt x="80" y="1715"/>
                    <a:pt x="80" y="1715"/>
                    <a:pt x="80" y="1715"/>
                  </a:cubicBezTo>
                  <a:cubicBezTo>
                    <a:pt x="36" y="1715"/>
                    <a:pt x="0" y="1679"/>
                    <a:pt x="0" y="163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635" y="0"/>
                    <a:pt x="1635" y="0"/>
                    <a:pt x="1635" y="0"/>
                  </a:cubicBezTo>
                  <a:cubicBezTo>
                    <a:pt x="1679" y="0"/>
                    <a:pt x="1715" y="36"/>
                    <a:pt x="1715" y="80"/>
                  </a:cubicBezTo>
                  <a:cubicBezTo>
                    <a:pt x="1715" y="1635"/>
                    <a:pt x="1715" y="1635"/>
                    <a:pt x="1715" y="1635"/>
                  </a:cubicBezTo>
                  <a:cubicBezTo>
                    <a:pt x="1715" y="1679"/>
                    <a:pt x="1679" y="1715"/>
                    <a:pt x="1635" y="171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46" name="PA-任意多边形 7"/>
            <p:cNvSpPr/>
            <p:nvPr>
              <p:custDataLst>
                <p:tags r:id="rId12"/>
              </p:custDataLst>
            </p:nvPr>
          </p:nvSpPr>
          <p:spPr bwMode="auto">
            <a:xfrm>
              <a:off x="12623" y="2440"/>
              <a:ext cx="1148" cy="1146"/>
            </a:xfrm>
            <a:custGeom>
              <a:avLst/>
              <a:gdLst>
                <a:gd name="T0" fmla="*/ 693 w 773"/>
                <a:gd name="T1" fmla="*/ 773 h 773"/>
                <a:gd name="T2" fmla="*/ 80 w 773"/>
                <a:gd name="T3" fmla="*/ 773 h 773"/>
                <a:gd name="T4" fmla="*/ 0 w 773"/>
                <a:gd name="T5" fmla="*/ 693 h 773"/>
                <a:gd name="T6" fmla="*/ 0 w 773"/>
                <a:gd name="T7" fmla="*/ 80 h 773"/>
                <a:gd name="T8" fmla="*/ 80 w 773"/>
                <a:gd name="T9" fmla="*/ 0 h 773"/>
                <a:gd name="T10" fmla="*/ 693 w 773"/>
                <a:gd name="T11" fmla="*/ 0 h 773"/>
                <a:gd name="T12" fmla="*/ 773 w 773"/>
                <a:gd name="T13" fmla="*/ 80 h 773"/>
                <a:gd name="T14" fmla="*/ 773 w 773"/>
                <a:gd name="T15" fmla="*/ 693 h 773"/>
                <a:gd name="T16" fmla="*/ 693 w 773"/>
                <a:gd name="T17" fmla="*/ 773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3" h="773">
                  <a:moveTo>
                    <a:pt x="693" y="773"/>
                  </a:moveTo>
                  <a:cubicBezTo>
                    <a:pt x="80" y="773"/>
                    <a:pt x="80" y="773"/>
                    <a:pt x="80" y="773"/>
                  </a:cubicBezTo>
                  <a:cubicBezTo>
                    <a:pt x="36" y="773"/>
                    <a:pt x="0" y="737"/>
                    <a:pt x="0" y="69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693" y="0"/>
                    <a:pt x="693" y="0"/>
                    <a:pt x="693" y="0"/>
                  </a:cubicBezTo>
                  <a:cubicBezTo>
                    <a:pt x="737" y="0"/>
                    <a:pt x="773" y="36"/>
                    <a:pt x="773" y="80"/>
                  </a:cubicBezTo>
                  <a:cubicBezTo>
                    <a:pt x="773" y="693"/>
                    <a:pt x="773" y="693"/>
                    <a:pt x="773" y="693"/>
                  </a:cubicBezTo>
                  <a:cubicBezTo>
                    <a:pt x="773" y="737"/>
                    <a:pt x="737" y="773"/>
                    <a:pt x="693" y="7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47" name="PA-任意多边形 8"/>
            <p:cNvSpPr/>
            <p:nvPr>
              <p:custDataLst>
                <p:tags r:id="rId13"/>
              </p:custDataLst>
            </p:nvPr>
          </p:nvSpPr>
          <p:spPr bwMode="auto">
            <a:xfrm>
              <a:off x="14326" y="2589"/>
              <a:ext cx="1146" cy="1144"/>
            </a:xfrm>
            <a:custGeom>
              <a:avLst/>
              <a:gdLst>
                <a:gd name="T0" fmla="*/ 692 w 772"/>
                <a:gd name="T1" fmla="*/ 772 h 772"/>
                <a:gd name="T2" fmla="*/ 80 w 772"/>
                <a:gd name="T3" fmla="*/ 772 h 772"/>
                <a:gd name="T4" fmla="*/ 0 w 772"/>
                <a:gd name="T5" fmla="*/ 692 h 772"/>
                <a:gd name="T6" fmla="*/ 0 w 772"/>
                <a:gd name="T7" fmla="*/ 80 h 772"/>
                <a:gd name="T8" fmla="*/ 80 w 772"/>
                <a:gd name="T9" fmla="*/ 0 h 772"/>
                <a:gd name="T10" fmla="*/ 692 w 772"/>
                <a:gd name="T11" fmla="*/ 0 h 772"/>
                <a:gd name="T12" fmla="*/ 772 w 772"/>
                <a:gd name="T13" fmla="*/ 80 h 772"/>
                <a:gd name="T14" fmla="*/ 772 w 772"/>
                <a:gd name="T15" fmla="*/ 692 h 772"/>
                <a:gd name="T16" fmla="*/ 692 w 772"/>
                <a:gd name="T17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2" h="772">
                  <a:moveTo>
                    <a:pt x="692" y="772"/>
                  </a:moveTo>
                  <a:cubicBezTo>
                    <a:pt x="80" y="772"/>
                    <a:pt x="80" y="772"/>
                    <a:pt x="80" y="772"/>
                  </a:cubicBezTo>
                  <a:cubicBezTo>
                    <a:pt x="36" y="772"/>
                    <a:pt x="0" y="736"/>
                    <a:pt x="0" y="69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736" y="0"/>
                    <a:pt x="772" y="36"/>
                    <a:pt x="772" y="80"/>
                  </a:cubicBezTo>
                  <a:cubicBezTo>
                    <a:pt x="772" y="692"/>
                    <a:pt x="772" y="692"/>
                    <a:pt x="772" y="692"/>
                  </a:cubicBezTo>
                  <a:cubicBezTo>
                    <a:pt x="772" y="736"/>
                    <a:pt x="736" y="772"/>
                    <a:pt x="692" y="77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48" name="PA-任意多边形 9"/>
            <p:cNvSpPr/>
            <p:nvPr>
              <p:custDataLst>
                <p:tags r:id="rId14"/>
              </p:custDataLst>
            </p:nvPr>
          </p:nvSpPr>
          <p:spPr bwMode="auto">
            <a:xfrm>
              <a:off x="13868" y="5590"/>
              <a:ext cx="1401" cy="1399"/>
            </a:xfrm>
            <a:custGeom>
              <a:avLst/>
              <a:gdLst>
                <a:gd name="T0" fmla="*/ 863 w 943"/>
                <a:gd name="T1" fmla="*/ 943 h 943"/>
                <a:gd name="T2" fmla="*/ 80 w 943"/>
                <a:gd name="T3" fmla="*/ 943 h 943"/>
                <a:gd name="T4" fmla="*/ 0 w 943"/>
                <a:gd name="T5" fmla="*/ 863 h 943"/>
                <a:gd name="T6" fmla="*/ 0 w 943"/>
                <a:gd name="T7" fmla="*/ 80 h 943"/>
                <a:gd name="T8" fmla="*/ 80 w 943"/>
                <a:gd name="T9" fmla="*/ 0 h 943"/>
                <a:gd name="T10" fmla="*/ 863 w 943"/>
                <a:gd name="T11" fmla="*/ 0 h 943"/>
                <a:gd name="T12" fmla="*/ 943 w 943"/>
                <a:gd name="T13" fmla="*/ 80 h 943"/>
                <a:gd name="T14" fmla="*/ 943 w 943"/>
                <a:gd name="T15" fmla="*/ 863 h 943"/>
                <a:gd name="T16" fmla="*/ 863 w 943"/>
                <a:gd name="T17" fmla="*/ 943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3" h="943">
                  <a:moveTo>
                    <a:pt x="863" y="943"/>
                  </a:moveTo>
                  <a:cubicBezTo>
                    <a:pt x="80" y="943"/>
                    <a:pt x="80" y="943"/>
                    <a:pt x="80" y="943"/>
                  </a:cubicBezTo>
                  <a:cubicBezTo>
                    <a:pt x="36" y="943"/>
                    <a:pt x="0" y="907"/>
                    <a:pt x="0" y="86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863" y="0"/>
                    <a:pt x="863" y="0"/>
                    <a:pt x="863" y="0"/>
                  </a:cubicBezTo>
                  <a:cubicBezTo>
                    <a:pt x="907" y="0"/>
                    <a:pt x="943" y="36"/>
                    <a:pt x="943" y="80"/>
                  </a:cubicBezTo>
                  <a:cubicBezTo>
                    <a:pt x="943" y="863"/>
                    <a:pt x="943" y="863"/>
                    <a:pt x="943" y="863"/>
                  </a:cubicBezTo>
                  <a:cubicBezTo>
                    <a:pt x="943" y="907"/>
                    <a:pt x="907" y="943"/>
                    <a:pt x="863" y="94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49" name="PA-任意多边形 10"/>
            <p:cNvSpPr/>
            <p:nvPr>
              <p:custDataLst>
                <p:tags r:id="rId15"/>
              </p:custDataLst>
            </p:nvPr>
          </p:nvSpPr>
          <p:spPr bwMode="auto">
            <a:xfrm>
              <a:off x="12221" y="8079"/>
              <a:ext cx="1584" cy="1582"/>
            </a:xfrm>
            <a:custGeom>
              <a:avLst/>
              <a:gdLst>
                <a:gd name="T0" fmla="*/ 986 w 1066"/>
                <a:gd name="T1" fmla="*/ 1066 h 1066"/>
                <a:gd name="T2" fmla="*/ 80 w 1066"/>
                <a:gd name="T3" fmla="*/ 1066 h 1066"/>
                <a:gd name="T4" fmla="*/ 0 w 1066"/>
                <a:gd name="T5" fmla="*/ 986 h 1066"/>
                <a:gd name="T6" fmla="*/ 0 w 1066"/>
                <a:gd name="T7" fmla="*/ 80 h 1066"/>
                <a:gd name="T8" fmla="*/ 80 w 1066"/>
                <a:gd name="T9" fmla="*/ 0 h 1066"/>
                <a:gd name="T10" fmla="*/ 986 w 1066"/>
                <a:gd name="T11" fmla="*/ 0 h 1066"/>
                <a:gd name="T12" fmla="*/ 1066 w 1066"/>
                <a:gd name="T13" fmla="*/ 80 h 1066"/>
                <a:gd name="T14" fmla="*/ 1066 w 1066"/>
                <a:gd name="T15" fmla="*/ 986 h 1066"/>
                <a:gd name="T16" fmla="*/ 986 w 1066"/>
                <a:gd name="T17" fmla="*/ 1066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6" h="1066">
                  <a:moveTo>
                    <a:pt x="986" y="1066"/>
                  </a:moveTo>
                  <a:cubicBezTo>
                    <a:pt x="80" y="1066"/>
                    <a:pt x="80" y="1066"/>
                    <a:pt x="80" y="1066"/>
                  </a:cubicBezTo>
                  <a:cubicBezTo>
                    <a:pt x="36" y="1066"/>
                    <a:pt x="0" y="1030"/>
                    <a:pt x="0" y="98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986" y="0"/>
                    <a:pt x="986" y="0"/>
                    <a:pt x="986" y="0"/>
                  </a:cubicBezTo>
                  <a:cubicBezTo>
                    <a:pt x="1030" y="0"/>
                    <a:pt x="1066" y="36"/>
                    <a:pt x="1066" y="80"/>
                  </a:cubicBezTo>
                  <a:cubicBezTo>
                    <a:pt x="1066" y="986"/>
                    <a:pt x="1066" y="986"/>
                    <a:pt x="1066" y="986"/>
                  </a:cubicBezTo>
                  <a:cubicBezTo>
                    <a:pt x="1066" y="1030"/>
                    <a:pt x="1030" y="1066"/>
                    <a:pt x="986" y="10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50" name="PA-任意多边形 11"/>
            <p:cNvSpPr/>
            <p:nvPr>
              <p:custDataLst>
                <p:tags r:id="rId16"/>
              </p:custDataLst>
            </p:nvPr>
          </p:nvSpPr>
          <p:spPr bwMode="auto">
            <a:xfrm>
              <a:off x="14881" y="7340"/>
              <a:ext cx="2041" cy="2040"/>
            </a:xfrm>
            <a:custGeom>
              <a:avLst/>
              <a:gdLst>
                <a:gd name="T0" fmla="*/ 1294 w 1374"/>
                <a:gd name="T1" fmla="*/ 1374 h 1374"/>
                <a:gd name="T2" fmla="*/ 80 w 1374"/>
                <a:gd name="T3" fmla="*/ 1374 h 1374"/>
                <a:gd name="T4" fmla="*/ 0 w 1374"/>
                <a:gd name="T5" fmla="*/ 1294 h 1374"/>
                <a:gd name="T6" fmla="*/ 0 w 1374"/>
                <a:gd name="T7" fmla="*/ 80 h 1374"/>
                <a:gd name="T8" fmla="*/ 80 w 1374"/>
                <a:gd name="T9" fmla="*/ 0 h 1374"/>
                <a:gd name="T10" fmla="*/ 1294 w 1374"/>
                <a:gd name="T11" fmla="*/ 0 h 1374"/>
                <a:gd name="T12" fmla="*/ 1374 w 1374"/>
                <a:gd name="T13" fmla="*/ 80 h 1374"/>
                <a:gd name="T14" fmla="*/ 1374 w 1374"/>
                <a:gd name="T15" fmla="*/ 1294 h 1374"/>
                <a:gd name="T16" fmla="*/ 1294 w 1374"/>
                <a:gd name="T17" fmla="*/ 1374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4" h="1374">
                  <a:moveTo>
                    <a:pt x="1294" y="1374"/>
                  </a:moveTo>
                  <a:cubicBezTo>
                    <a:pt x="80" y="1374"/>
                    <a:pt x="80" y="1374"/>
                    <a:pt x="80" y="1374"/>
                  </a:cubicBezTo>
                  <a:cubicBezTo>
                    <a:pt x="36" y="1374"/>
                    <a:pt x="0" y="1338"/>
                    <a:pt x="0" y="129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94" y="0"/>
                    <a:pt x="1294" y="0"/>
                    <a:pt x="1294" y="0"/>
                  </a:cubicBezTo>
                  <a:cubicBezTo>
                    <a:pt x="1338" y="0"/>
                    <a:pt x="1374" y="36"/>
                    <a:pt x="1374" y="80"/>
                  </a:cubicBezTo>
                  <a:cubicBezTo>
                    <a:pt x="1374" y="1294"/>
                    <a:pt x="1374" y="1294"/>
                    <a:pt x="1374" y="1294"/>
                  </a:cubicBezTo>
                  <a:cubicBezTo>
                    <a:pt x="1374" y="1338"/>
                    <a:pt x="1338" y="1374"/>
                    <a:pt x="1294" y="137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51" name="PA-任意多边形 12"/>
            <p:cNvSpPr/>
            <p:nvPr>
              <p:custDataLst>
                <p:tags r:id="rId17"/>
              </p:custDataLst>
            </p:nvPr>
          </p:nvSpPr>
          <p:spPr bwMode="auto">
            <a:xfrm>
              <a:off x="17224" y="1940"/>
              <a:ext cx="887" cy="887"/>
            </a:xfrm>
            <a:custGeom>
              <a:avLst/>
              <a:gdLst>
                <a:gd name="T0" fmla="*/ 517 w 597"/>
                <a:gd name="T1" fmla="*/ 597 h 597"/>
                <a:gd name="T2" fmla="*/ 80 w 597"/>
                <a:gd name="T3" fmla="*/ 597 h 597"/>
                <a:gd name="T4" fmla="*/ 0 w 597"/>
                <a:gd name="T5" fmla="*/ 517 h 597"/>
                <a:gd name="T6" fmla="*/ 0 w 597"/>
                <a:gd name="T7" fmla="*/ 80 h 597"/>
                <a:gd name="T8" fmla="*/ 80 w 597"/>
                <a:gd name="T9" fmla="*/ 0 h 597"/>
                <a:gd name="T10" fmla="*/ 517 w 597"/>
                <a:gd name="T11" fmla="*/ 0 h 597"/>
                <a:gd name="T12" fmla="*/ 597 w 597"/>
                <a:gd name="T13" fmla="*/ 80 h 597"/>
                <a:gd name="T14" fmla="*/ 597 w 597"/>
                <a:gd name="T15" fmla="*/ 517 h 597"/>
                <a:gd name="T16" fmla="*/ 517 w 597"/>
                <a:gd name="T17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7" h="597">
                  <a:moveTo>
                    <a:pt x="517" y="597"/>
                  </a:moveTo>
                  <a:cubicBezTo>
                    <a:pt x="80" y="597"/>
                    <a:pt x="80" y="597"/>
                    <a:pt x="80" y="597"/>
                  </a:cubicBezTo>
                  <a:cubicBezTo>
                    <a:pt x="36" y="597"/>
                    <a:pt x="0" y="561"/>
                    <a:pt x="0" y="51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561" y="0"/>
                    <a:pt x="597" y="36"/>
                    <a:pt x="597" y="80"/>
                  </a:cubicBezTo>
                  <a:cubicBezTo>
                    <a:pt x="597" y="517"/>
                    <a:pt x="597" y="517"/>
                    <a:pt x="597" y="517"/>
                  </a:cubicBezTo>
                  <a:cubicBezTo>
                    <a:pt x="597" y="561"/>
                    <a:pt x="561" y="597"/>
                    <a:pt x="517" y="5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52" name="PA-任意多边形 13"/>
            <p:cNvSpPr/>
            <p:nvPr>
              <p:custDataLst>
                <p:tags r:id="rId18"/>
              </p:custDataLst>
            </p:nvPr>
          </p:nvSpPr>
          <p:spPr bwMode="auto">
            <a:xfrm>
              <a:off x="15613" y="4571"/>
              <a:ext cx="907" cy="907"/>
            </a:xfrm>
            <a:custGeom>
              <a:avLst/>
              <a:gdLst>
                <a:gd name="T0" fmla="*/ 531 w 611"/>
                <a:gd name="T1" fmla="*/ 611 h 611"/>
                <a:gd name="T2" fmla="*/ 80 w 611"/>
                <a:gd name="T3" fmla="*/ 611 h 611"/>
                <a:gd name="T4" fmla="*/ 0 w 611"/>
                <a:gd name="T5" fmla="*/ 531 h 611"/>
                <a:gd name="T6" fmla="*/ 0 w 611"/>
                <a:gd name="T7" fmla="*/ 80 h 611"/>
                <a:gd name="T8" fmla="*/ 80 w 611"/>
                <a:gd name="T9" fmla="*/ 0 h 611"/>
                <a:gd name="T10" fmla="*/ 531 w 611"/>
                <a:gd name="T11" fmla="*/ 0 h 611"/>
                <a:gd name="T12" fmla="*/ 611 w 611"/>
                <a:gd name="T13" fmla="*/ 80 h 611"/>
                <a:gd name="T14" fmla="*/ 611 w 611"/>
                <a:gd name="T15" fmla="*/ 531 h 611"/>
                <a:gd name="T16" fmla="*/ 531 w 611"/>
                <a:gd name="T17" fmla="*/ 61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1">
                  <a:moveTo>
                    <a:pt x="531" y="611"/>
                  </a:moveTo>
                  <a:cubicBezTo>
                    <a:pt x="80" y="611"/>
                    <a:pt x="80" y="611"/>
                    <a:pt x="80" y="611"/>
                  </a:cubicBezTo>
                  <a:cubicBezTo>
                    <a:pt x="36" y="611"/>
                    <a:pt x="0" y="575"/>
                    <a:pt x="0" y="53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75" y="0"/>
                    <a:pt x="611" y="36"/>
                    <a:pt x="611" y="8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11" y="575"/>
                    <a:pt x="575" y="611"/>
                    <a:pt x="531" y="61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53" name="PA-任意多边形 14"/>
            <p:cNvSpPr/>
            <p:nvPr>
              <p:custDataLst>
                <p:tags r:id="rId19"/>
              </p:custDataLst>
            </p:nvPr>
          </p:nvSpPr>
          <p:spPr bwMode="auto">
            <a:xfrm>
              <a:off x="11130" y="4422"/>
              <a:ext cx="907" cy="910"/>
            </a:xfrm>
            <a:custGeom>
              <a:avLst/>
              <a:gdLst>
                <a:gd name="T0" fmla="*/ 531 w 611"/>
                <a:gd name="T1" fmla="*/ 612 h 612"/>
                <a:gd name="T2" fmla="*/ 80 w 611"/>
                <a:gd name="T3" fmla="*/ 612 h 612"/>
                <a:gd name="T4" fmla="*/ 0 w 611"/>
                <a:gd name="T5" fmla="*/ 532 h 612"/>
                <a:gd name="T6" fmla="*/ 0 w 611"/>
                <a:gd name="T7" fmla="*/ 80 h 612"/>
                <a:gd name="T8" fmla="*/ 80 w 611"/>
                <a:gd name="T9" fmla="*/ 0 h 612"/>
                <a:gd name="T10" fmla="*/ 531 w 611"/>
                <a:gd name="T11" fmla="*/ 0 h 612"/>
                <a:gd name="T12" fmla="*/ 611 w 611"/>
                <a:gd name="T13" fmla="*/ 80 h 612"/>
                <a:gd name="T14" fmla="*/ 611 w 611"/>
                <a:gd name="T15" fmla="*/ 532 h 612"/>
                <a:gd name="T16" fmla="*/ 531 w 611"/>
                <a:gd name="T17" fmla="*/ 61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2">
                  <a:moveTo>
                    <a:pt x="531" y="612"/>
                  </a:moveTo>
                  <a:cubicBezTo>
                    <a:pt x="80" y="612"/>
                    <a:pt x="80" y="612"/>
                    <a:pt x="80" y="612"/>
                  </a:cubicBezTo>
                  <a:cubicBezTo>
                    <a:pt x="36" y="612"/>
                    <a:pt x="0" y="576"/>
                    <a:pt x="0" y="5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75" y="0"/>
                    <a:pt x="611" y="36"/>
                    <a:pt x="611" y="80"/>
                  </a:cubicBezTo>
                  <a:cubicBezTo>
                    <a:pt x="611" y="532"/>
                    <a:pt x="611" y="532"/>
                    <a:pt x="611" y="532"/>
                  </a:cubicBezTo>
                  <a:cubicBezTo>
                    <a:pt x="611" y="576"/>
                    <a:pt x="575" y="612"/>
                    <a:pt x="531" y="6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54" name="PA-任意多边形 15"/>
            <p:cNvSpPr/>
            <p:nvPr>
              <p:custDataLst>
                <p:tags r:id="rId20"/>
              </p:custDataLst>
            </p:nvPr>
          </p:nvSpPr>
          <p:spPr bwMode="auto">
            <a:xfrm>
              <a:off x="10215" y="5442"/>
              <a:ext cx="907" cy="907"/>
            </a:xfrm>
            <a:custGeom>
              <a:avLst/>
              <a:gdLst>
                <a:gd name="T0" fmla="*/ 531 w 611"/>
                <a:gd name="T1" fmla="*/ 612 h 612"/>
                <a:gd name="T2" fmla="*/ 80 w 611"/>
                <a:gd name="T3" fmla="*/ 612 h 612"/>
                <a:gd name="T4" fmla="*/ 0 w 611"/>
                <a:gd name="T5" fmla="*/ 532 h 612"/>
                <a:gd name="T6" fmla="*/ 0 w 611"/>
                <a:gd name="T7" fmla="*/ 80 h 612"/>
                <a:gd name="T8" fmla="*/ 80 w 611"/>
                <a:gd name="T9" fmla="*/ 0 h 612"/>
                <a:gd name="T10" fmla="*/ 531 w 611"/>
                <a:gd name="T11" fmla="*/ 0 h 612"/>
                <a:gd name="T12" fmla="*/ 611 w 611"/>
                <a:gd name="T13" fmla="*/ 80 h 612"/>
                <a:gd name="T14" fmla="*/ 611 w 611"/>
                <a:gd name="T15" fmla="*/ 532 h 612"/>
                <a:gd name="T16" fmla="*/ 531 w 611"/>
                <a:gd name="T17" fmla="*/ 61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2">
                  <a:moveTo>
                    <a:pt x="531" y="612"/>
                  </a:moveTo>
                  <a:cubicBezTo>
                    <a:pt x="80" y="612"/>
                    <a:pt x="80" y="612"/>
                    <a:pt x="80" y="612"/>
                  </a:cubicBezTo>
                  <a:cubicBezTo>
                    <a:pt x="36" y="612"/>
                    <a:pt x="0" y="576"/>
                    <a:pt x="0" y="5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75" y="0"/>
                    <a:pt x="611" y="36"/>
                    <a:pt x="611" y="80"/>
                  </a:cubicBezTo>
                  <a:cubicBezTo>
                    <a:pt x="611" y="532"/>
                    <a:pt x="611" y="532"/>
                    <a:pt x="611" y="532"/>
                  </a:cubicBezTo>
                  <a:cubicBezTo>
                    <a:pt x="611" y="576"/>
                    <a:pt x="575" y="612"/>
                    <a:pt x="531" y="6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55" name="PA-任意多边形 16"/>
            <p:cNvSpPr/>
            <p:nvPr>
              <p:custDataLst>
                <p:tags r:id="rId21"/>
              </p:custDataLst>
            </p:nvPr>
          </p:nvSpPr>
          <p:spPr bwMode="auto">
            <a:xfrm>
              <a:off x="13868" y="7102"/>
              <a:ext cx="907" cy="907"/>
            </a:xfrm>
            <a:custGeom>
              <a:avLst/>
              <a:gdLst>
                <a:gd name="T0" fmla="*/ 531 w 611"/>
                <a:gd name="T1" fmla="*/ 611 h 611"/>
                <a:gd name="T2" fmla="*/ 80 w 611"/>
                <a:gd name="T3" fmla="*/ 611 h 611"/>
                <a:gd name="T4" fmla="*/ 0 w 611"/>
                <a:gd name="T5" fmla="*/ 531 h 611"/>
                <a:gd name="T6" fmla="*/ 0 w 611"/>
                <a:gd name="T7" fmla="*/ 80 h 611"/>
                <a:gd name="T8" fmla="*/ 80 w 611"/>
                <a:gd name="T9" fmla="*/ 0 h 611"/>
                <a:gd name="T10" fmla="*/ 531 w 611"/>
                <a:gd name="T11" fmla="*/ 0 h 611"/>
                <a:gd name="T12" fmla="*/ 611 w 611"/>
                <a:gd name="T13" fmla="*/ 80 h 611"/>
                <a:gd name="T14" fmla="*/ 611 w 611"/>
                <a:gd name="T15" fmla="*/ 531 h 611"/>
                <a:gd name="T16" fmla="*/ 531 w 611"/>
                <a:gd name="T17" fmla="*/ 61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1">
                  <a:moveTo>
                    <a:pt x="531" y="611"/>
                  </a:moveTo>
                  <a:cubicBezTo>
                    <a:pt x="80" y="611"/>
                    <a:pt x="80" y="611"/>
                    <a:pt x="80" y="611"/>
                  </a:cubicBezTo>
                  <a:cubicBezTo>
                    <a:pt x="36" y="611"/>
                    <a:pt x="0" y="575"/>
                    <a:pt x="0" y="53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75" y="0"/>
                    <a:pt x="611" y="36"/>
                    <a:pt x="611" y="8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11" y="575"/>
                    <a:pt x="575" y="611"/>
                    <a:pt x="531" y="61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56" name="PA-任意多边形 17"/>
            <p:cNvSpPr/>
            <p:nvPr>
              <p:custDataLst>
                <p:tags r:id="rId22"/>
              </p:custDataLst>
            </p:nvPr>
          </p:nvSpPr>
          <p:spPr bwMode="auto">
            <a:xfrm>
              <a:off x="17000" y="7347"/>
              <a:ext cx="907" cy="910"/>
            </a:xfrm>
            <a:custGeom>
              <a:avLst/>
              <a:gdLst>
                <a:gd name="T0" fmla="*/ 531 w 611"/>
                <a:gd name="T1" fmla="*/ 612 h 612"/>
                <a:gd name="T2" fmla="*/ 80 w 611"/>
                <a:gd name="T3" fmla="*/ 612 h 612"/>
                <a:gd name="T4" fmla="*/ 0 w 611"/>
                <a:gd name="T5" fmla="*/ 532 h 612"/>
                <a:gd name="T6" fmla="*/ 0 w 611"/>
                <a:gd name="T7" fmla="*/ 80 h 612"/>
                <a:gd name="T8" fmla="*/ 80 w 611"/>
                <a:gd name="T9" fmla="*/ 0 h 612"/>
                <a:gd name="T10" fmla="*/ 531 w 611"/>
                <a:gd name="T11" fmla="*/ 0 h 612"/>
                <a:gd name="T12" fmla="*/ 611 w 611"/>
                <a:gd name="T13" fmla="*/ 80 h 612"/>
                <a:gd name="T14" fmla="*/ 611 w 611"/>
                <a:gd name="T15" fmla="*/ 532 h 612"/>
                <a:gd name="T16" fmla="*/ 531 w 611"/>
                <a:gd name="T17" fmla="*/ 61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2">
                  <a:moveTo>
                    <a:pt x="531" y="612"/>
                  </a:moveTo>
                  <a:cubicBezTo>
                    <a:pt x="80" y="612"/>
                    <a:pt x="80" y="612"/>
                    <a:pt x="80" y="612"/>
                  </a:cubicBezTo>
                  <a:cubicBezTo>
                    <a:pt x="36" y="612"/>
                    <a:pt x="0" y="576"/>
                    <a:pt x="0" y="5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75" y="0"/>
                    <a:pt x="611" y="36"/>
                    <a:pt x="611" y="80"/>
                  </a:cubicBezTo>
                  <a:cubicBezTo>
                    <a:pt x="611" y="532"/>
                    <a:pt x="611" y="532"/>
                    <a:pt x="611" y="532"/>
                  </a:cubicBezTo>
                  <a:cubicBezTo>
                    <a:pt x="611" y="576"/>
                    <a:pt x="575" y="612"/>
                    <a:pt x="531" y="6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57" name="PA-任意多边形 18"/>
            <p:cNvSpPr/>
            <p:nvPr>
              <p:custDataLst>
                <p:tags r:id="rId23"/>
              </p:custDataLst>
            </p:nvPr>
          </p:nvSpPr>
          <p:spPr bwMode="auto">
            <a:xfrm>
              <a:off x="11227" y="8079"/>
              <a:ext cx="910" cy="906"/>
            </a:xfrm>
            <a:custGeom>
              <a:avLst/>
              <a:gdLst>
                <a:gd name="T0" fmla="*/ 531 w 611"/>
                <a:gd name="T1" fmla="*/ 611 h 611"/>
                <a:gd name="T2" fmla="*/ 80 w 611"/>
                <a:gd name="T3" fmla="*/ 611 h 611"/>
                <a:gd name="T4" fmla="*/ 0 w 611"/>
                <a:gd name="T5" fmla="*/ 531 h 611"/>
                <a:gd name="T6" fmla="*/ 0 w 611"/>
                <a:gd name="T7" fmla="*/ 80 h 611"/>
                <a:gd name="T8" fmla="*/ 80 w 611"/>
                <a:gd name="T9" fmla="*/ 0 h 611"/>
                <a:gd name="T10" fmla="*/ 531 w 611"/>
                <a:gd name="T11" fmla="*/ 0 h 611"/>
                <a:gd name="T12" fmla="*/ 611 w 611"/>
                <a:gd name="T13" fmla="*/ 80 h 611"/>
                <a:gd name="T14" fmla="*/ 611 w 611"/>
                <a:gd name="T15" fmla="*/ 531 h 611"/>
                <a:gd name="T16" fmla="*/ 531 w 611"/>
                <a:gd name="T17" fmla="*/ 61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1">
                  <a:moveTo>
                    <a:pt x="531" y="611"/>
                  </a:moveTo>
                  <a:cubicBezTo>
                    <a:pt x="80" y="611"/>
                    <a:pt x="80" y="611"/>
                    <a:pt x="80" y="611"/>
                  </a:cubicBezTo>
                  <a:cubicBezTo>
                    <a:pt x="36" y="611"/>
                    <a:pt x="0" y="575"/>
                    <a:pt x="0" y="53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75" y="0"/>
                    <a:pt x="611" y="36"/>
                    <a:pt x="611" y="8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11" y="575"/>
                    <a:pt x="575" y="611"/>
                    <a:pt x="531" y="61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58" name="PA-任意多边形 19"/>
            <p:cNvSpPr/>
            <p:nvPr>
              <p:custDataLst>
                <p:tags r:id="rId24"/>
              </p:custDataLst>
            </p:nvPr>
          </p:nvSpPr>
          <p:spPr bwMode="auto">
            <a:xfrm>
              <a:off x="10320" y="9020"/>
              <a:ext cx="907" cy="907"/>
            </a:xfrm>
            <a:custGeom>
              <a:avLst/>
              <a:gdLst>
                <a:gd name="T0" fmla="*/ 531 w 611"/>
                <a:gd name="T1" fmla="*/ 611 h 611"/>
                <a:gd name="T2" fmla="*/ 80 w 611"/>
                <a:gd name="T3" fmla="*/ 611 h 611"/>
                <a:gd name="T4" fmla="*/ 0 w 611"/>
                <a:gd name="T5" fmla="*/ 531 h 611"/>
                <a:gd name="T6" fmla="*/ 0 w 611"/>
                <a:gd name="T7" fmla="*/ 80 h 611"/>
                <a:gd name="T8" fmla="*/ 80 w 611"/>
                <a:gd name="T9" fmla="*/ 0 h 611"/>
                <a:gd name="T10" fmla="*/ 531 w 611"/>
                <a:gd name="T11" fmla="*/ 0 h 611"/>
                <a:gd name="T12" fmla="*/ 611 w 611"/>
                <a:gd name="T13" fmla="*/ 80 h 611"/>
                <a:gd name="T14" fmla="*/ 611 w 611"/>
                <a:gd name="T15" fmla="*/ 531 h 611"/>
                <a:gd name="T16" fmla="*/ 531 w 611"/>
                <a:gd name="T17" fmla="*/ 61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1">
                  <a:moveTo>
                    <a:pt x="531" y="611"/>
                  </a:moveTo>
                  <a:cubicBezTo>
                    <a:pt x="80" y="611"/>
                    <a:pt x="80" y="611"/>
                    <a:pt x="80" y="611"/>
                  </a:cubicBezTo>
                  <a:cubicBezTo>
                    <a:pt x="36" y="611"/>
                    <a:pt x="0" y="575"/>
                    <a:pt x="0" y="53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75" y="0"/>
                    <a:pt x="611" y="36"/>
                    <a:pt x="611" y="8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11" y="575"/>
                    <a:pt x="575" y="611"/>
                    <a:pt x="531" y="61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59" name="PA-任意多边形 20"/>
            <p:cNvSpPr/>
            <p:nvPr>
              <p:custDataLst>
                <p:tags r:id="rId25"/>
              </p:custDataLst>
            </p:nvPr>
          </p:nvSpPr>
          <p:spPr bwMode="auto">
            <a:xfrm>
              <a:off x="15607" y="2828"/>
              <a:ext cx="1646" cy="1646"/>
            </a:xfrm>
            <a:custGeom>
              <a:avLst/>
              <a:gdLst>
                <a:gd name="T0" fmla="*/ 1029 w 1109"/>
                <a:gd name="T1" fmla="*/ 1109 h 1109"/>
                <a:gd name="T2" fmla="*/ 80 w 1109"/>
                <a:gd name="T3" fmla="*/ 1109 h 1109"/>
                <a:gd name="T4" fmla="*/ 0 w 1109"/>
                <a:gd name="T5" fmla="*/ 1029 h 1109"/>
                <a:gd name="T6" fmla="*/ 0 w 1109"/>
                <a:gd name="T7" fmla="*/ 80 h 1109"/>
                <a:gd name="T8" fmla="*/ 80 w 1109"/>
                <a:gd name="T9" fmla="*/ 0 h 1109"/>
                <a:gd name="T10" fmla="*/ 1029 w 1109"/>
                <a:gd name="T11" fmla="*/ 0 h 1109"/>
                <a:gd name="T12" fmla="*/ 1109 w 1109"/>
                <a:gd name="T13" fmla="*/ 80 h 1109"/>
                <a:gd name="T14" fmla="*/ 1109 w 1109"/>
                <a:gd name="T15" fmla="*/ 1029 h 1109"/>
                <a:gd name="T16" fmla="*/ 1029 w 1109"/>
                <a:gd name="T17" fmla="*/ 1109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9" h="1109">
                  <a:moveTo>
                    <a:pt x="1029" y="1109"/>
                  </a:moveTo>
                  <a:cubicBezTo>
                    <a:pt x="80" y="1109"/>
                    <a:pt x="80" y="1109"/>
                    <a:pt x="80" y="1109"/>
                  </a:cubicBezTo>
                  <a:cubicBezTo>
                    <a:pt x="36" y="1109"/>
                    <a:pt x="0" y="1073"/>
                    <a:pt x="0" y="102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1073" y="0"/>
                    <a:pt x="1109" y="36"/>
                    <a:pt x="1109" y="80"/>
                  </a:cubicBezTo>
                  <a:cubicBezTo>
                    <a:pt x="1109" y="1029"/>
                    <a:pt x="1109" y="1029"/>
                    <a:pt x="1109" y="1029"/>
                  </a:cubicBezTo>
                  <a:cubicBezTo>
                    <a:pt x="1109" y="1073"/>
                    <a:pt x="1073" y="1109"/>
                    <a:pt x="1029" y="110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60" name="PA-任意多边形 21"/>
            <p:cNvSpPr/>
            <p:nvPr>
              <p:custDataLst>
                <p:tags r:id="rId26"/>
              </p:custDataLst>
            </p:nvPr>
          </p:nvSpPr>
          <p:spPr bwMode="auto">
            <a:xfrm>
              <a:off x="13868" y="3839"/>
              <a:ext cx="1646" cy="1646"/>
            </a:xfrm>
            <a:custGeom>
              <a:avLst/>
              <a:gdLst>
                <a:gd name="T0" fmla="*/ 1028 w 1108"/>
                <a:gd name="T1" fmla="*/ 1109 h 1109"/>
                <a:gd name="T2" fmla="*/ 80 w 1108"/>
                <a:gd name="T3" fmla="*/ 1109 h 1109"/>
                <a:gd name="T4" fmla="*/ 0 w 1108"/>
                <a:gd name="T5" fmla="*/ 1029 h 1109"/>
                <a:gd name="T6" fmla="*/ 0 w 1108"/>
                <a:gd name="T7" fmla="*/ 80 h 1109"/>
                <a:gd name="T8" fmla="*/ 80 w 1108"/>
                <a:gd name="T9" fmla="*/ 0 h 1109"/>
                <a:gd name="T10" fmla="*/ 1028 w 1108"/>
                <a:gd name="T11" fmla="*/ 0 h 1109"/>
                <a:gd name="T12" fmla="*/ 1108 w 1108"/>
                <a:gd name="T13" fmla="*/ 80 h 1109"/>
                <a:gd name="T14" fmla="*/ 1108 w 1108"/>
                <a:gd name="T15" fmla="*/ 1029 h 1109"/>
                <a:gd name="T16" fmla="*/ 1028 w 1108"/>
                <a:gd name="T17" fmla="*/ 1109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8" h="1109">
                  <a:moveTo>
                    <a:pt x="1028" y="1109"/>
                  </a:moveTo>
                  <a:cubicBezTo>
                    <a:pt x="80" y="1109"/>
                    <a:pt x="80" y="1109"/>
                    <a:pt x="80" y="1109"/>
                  </a:cubicBezTo>
                  <a:cubicBezTo>
                    <a:pt x="36" y="1109"/>
                    <a:pt x="0" y="1073"/>
                    <a:pt x="0" y="102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028" y="0"/>
                    <a:pt x="1028" y="0"/>
                    <a:pt x="1028" y="0"/>
                  </a:cubicBezTo>
                  <a:cubicBezTo>
                    <a:pt x="1072" y="0"/>
                    <a:pt x="1108" y="36"/>
                    <a:pt x="1108" y="80"/>
                  </a:cubicBezTo>
                  <a:cubicBezTo>
                    <a:pt x="1108" y="1029"/>
                    <a:pt x="1108" y="1029"/>
                    <a:pt x="1108" y="1029"/>
                  </a:cubicBezTo>
                  <a:cubicBezTo>
                    <a:pt x="1108" y="1073"/>
                    <a:pt x="1072" y="1109"/>
                    <a:pt x="1028" y="110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61" name="PA-任意多边形 22"/>
            <p:cNvSpPr/>
            <p:nvPr>
              <p:custDataLst>
                <p:tags r:id="rId27"/>
              </p:custDataLst>
            </p:nvPr>
          </p:nvSpPr>
          <p:spPr bwMode="auto">
            <a:xfrm>
              <a:off x="15374" y="5590"/>
              <a:ext cx="1646" cy="1646"/>
            </a:xfrm>
            <a:custGeom>
              <a:avLst/>
              <a:gdLst>
                <a:gd name="T0" fmla="*/ 1028 w 1108"/>
                <a:gd name="T1" fmla="*/ 1109 h 1109"/>
                <a:gd name="T2" fmla="*/ 80 w 1108"/>
                <a:gd name="T3" fmla="*/ 1109 h 1109"/>
                <a:gd name="T4" fmla="*/ 0 w 1108"/>
                <a:gd name="T5" fmla="*/ 1029 h 1109"/>
                <a:gd name="T6" fmla="*/ 0 w 1108"/>
                <a:gd name="T7" fmla="*/ 80 h 1109"/>
                <a:gd name="T8" fmla="*/ 80 w 1108"/>
                <a:gd name="T9" fmla="*/ 0 h 1109"/>
                <a:gd name="T10" fmla="*/ 1028 w 1108"/>
                <a:gd name="T11" fmla="*/ 0 h 1109"/>
                <a:gd name="T12" fmla="*/ 1108 w 1108"/>
                <a:gd name="T13" fmla="*/ 80 h 1109"/>
                <a:gd name="T14" fmla="*/ 1108 w 1108"/>
                <a:gd name="T15" fmla="*/ 1029 h 1109"/>
                <a:gd name="T16" fmla="*/ 1028 w 1108"/>
                <a:gd name="T17" fmla="*/ 1109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8" h="1109">
                  <a:moveTo>
                    <a:pt x="1028" y="1109"/>
                  </a:moveTo>
                  <a:cubicBezTo>
                    <a:pt x="80" y="1109"/>
                    <a:pt x="80" y="1109"/>
                    <a:pt x="80" y="1109"/>
                  </a:cubicBezTo>
                  <a:cubicBezTo>
                    <a:pt x="36" y="1109"/>
                    <a:pt x="0" y="1073"/>
                    <a:pt x="0" y="102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028" y="0"/>
                    <a:pt x="1028" y="0"/>
                    <a:pt x="1028" y="0"/>
                  </a:cubicBezTo>
                  <a:cubicBezTo>
                    <a:pt x="1072" y="0"/>
                    <a:pt x="1108" y="36"/>
                    <a:pt x="1108" y="80"/>
                  </a:cubicBezTo>
                  <a:cubicBezTo>
                    <a:pt x="1108" y="1029"/>
                    <a:pt x="1108" y="1029"/>
                    <a:pt x="1108" y="1029"/>
                  </a:cubicBezTo>
                  <a:cubicBezTo>
                    <a:pt x="1108" y="1073"/>
                    <a:pt x="1072" y="1109"/>
                    <a:pt x="1028" y="110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62" name="PA-任意多边形 23"/>
            <p:cNvSpPr/>
            <p:nvPr>
              <p:custDataLst>
                <p:tags r:id="rId28"/>
              </p:custDataLst>
            </p:nvPr>
          </p:nvSpPr>
          <p:spPr bwMode="auto">
            <a:xfrm>
              <a:off x="12137" y="3691"/>
              <a:ext cx="1646" cy="1646"/>
            </a:xfrm>
            <a:custGeom>
              <a:avLst/>
              <a:gdLst>
                <a:gd name="T0" fmla="*/ 1029 w 1109"/>
                <a:gd name="T1" fmla="*/ 1108 h 1108"/>
                <a:gd name="T2" fmla="*/ 80 w 1109"/>
                <a:gd name="T3" fmla="*/ 1108 h 1108"/>
                <a:gd name="T4" fmla="*/ 0 w 1109"/>
                <a:gd name="T5" fmla="*/ 1028 h 1108"/>
                <a:gd name="T6" fmla="*/ 0 w 1109"/>
                <a:gd name="T7" fmla="*/ 80 h 1108"/>
                <a:gd name="T8" fmla="*/ 80 w 1109"/>
                <a:gd name="T9" fmla="*/ 0 h 1108"/>
                <a:gd name="T10" fmla="*/ 1029 w 1109"/>
                <a:gd name="T11" fmla="*/ 0 h 1108"/>
                <a:gd name="T12" fmla="*/ 1109 w 1109"/>
                <a:gd name="T13" fmla="*/ 80 h 1108"/>
                <a:gd name="T14" fmla="*/ 1109 w 1109"/>
                <a:gd name="T15" fmla="*/ 1028 h 1108"/>
                <a:gd name="T16" fmla="*/ 1029 w 1109"/>
                <a:gd name="T17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9" h="1108">
                  <a:moveTo>
                    <a:pt x="1029" y="1108"/>
                  </a:moveTo>
                  <a:cubicBezTo>
                    <a:pt x="80" y="1108"/>
                    <a:pt x="80" y="1108"/>
                    <a:pt x="80" y="1108"/>
                  </a:cubicBezTo>
                  <a:cubicBezTo>
                    <a:pt x="36" y="1108"/>
                    <a:pt x="0" y="1072"/>
                    <a:pt x="0" y="102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1073" y="0"/>
                    <a:pt x="1109" y="36"/>
                    <a:pt x="1109" y="80"/>
                  </a:cubicBezTo>
                  <a:cubicBezTo>
                    <a:pt x="1109" y="1028"/>
                    <a:pt x="1109" y="1028"/>
                    <a:pt x="1109" y="1028"/>
                  </a:cubicBezTo>
                  <a:cubicBezTo>
                    <a:pt x="1109" y="1072"/>
                    <a:pt x="1073" y="1108"/>
                    <a:pt x="1029" y="110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542" name="PA-圆角矩形 1541"/>
            <p:cNvSpPr/>
            <p:nvPr>
              <p:custDataLst>
                <p:tags r:id="rId29"/>
              </p:custDataLst>
            </p:nvPr>
          </p:nvSpPr>
          <p:spPr>
            <a:xfrm>
              <a:off x="10602" y="1881"/>
              <a:ext cx="1668" cy="1668"/>
            </a:xfrm>
            <a:prstGeom prst="roundRect">
              <a:avLst>
                <a:gd name="adj" fmla="val 7125"/>
              </a:avLst>
            </a:prstGeom>
            <a:blipFill dpi="0" rotWithShape="0">
              <a:blip r:embed="rId68"/>
              <a:stretch>
                <a:fillRect l="-23000" t="-113000" r="-363000" b="-470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43" name="PA-圆角矩形 1542"/>
            <p:cNvSpPr/>
            <p:nvPr>
              <p:custDataLst>
                <p:tags r:id="rId30"/>
              </p:custDataLst>
            </p:nvPr>
          </p:nvSpPr>
          <p:spPr>
            <a:xfrm>
              <a:off x="11334" y="5203"/>
              <a:ext cx="2548" cy="2548"/>
            </a:xfrm>
            <a:prstGeom prst="roundRect">
              <a:avLst>
                <a:gd name="adj" fmla="val 4665"/>
              </a:avLst>
            </a:prstGeom>
            <a:blipFill dpi="0" rotWithShape="0">
              <a:blip r:embed="rId68"/>
              <a:stretch>
                <a:fillRect l="-44000" t="-204000" r="-174000" b="-143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44" name="PA-圆角矩形 1543"/>
            <p:cNvSpPr/>
            <p:nvPr>
              <p:custDataLst>
                <p:tags r:id="rId31"/>
              </p:custDataLst>
            </p:nvPr>
          </p:nvSpPr>
          <p:spPr>
            <a:xfrm>
              <a:off x="12727" y="2197"/>
              <a:ext cx="1147" cy="1147"/>
            </a:xfrm>
            <a:prstGeom prst="roundRect">
              <a:avLst>
                <a:gd name="adj" fmla="val 10359"/>
              </a:avLst>
            </a:prstGeom>
            <a:blipFill dpi="0" rotWithShape="0">
              <a:blip r:embed="rId68"/>
              <a:stretch>
                <a:fillRect l="-219000" t="-192000" r="-387000" b="-702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45" name="PA-圆角矩形 1544"/>
            <p:cNvSpPr/>
            <p:nvPr>
              <p:custDataLst>
                <p:tags r:id="rId32"/>
              </p:custDataLst>
            </p:nvPr>
          </p:nvSpPr>
          <p:spPr>
            <a:xfrm>
              <a:off x="14430" y="2346"/>
              <a:ext cx="1147" cy="1147"/>
            </a:xfrm>
            <a:prstGeom prst="roundRect">
              <a:avLst>
                <a:gd name="adj" fmla="val 10359"/>
              </a:avLst>
            </a:prstGeom>
            <a:blipFill dpi="0" rotWithShape="0">
              <a:blip r:embed="rId68"/>
              <a:stretch>
                <a:fillRect l="-367000" t="-205000" r="-239000" b="-689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46" name="PA-圆角矩形 1545"/>
            <p:cNvSpPr/>
            <p:nvPr>
              <p:custDataLst>
                <p:tags r:id="rId33"/>
              </p:custDataLst>
            </p:nvPr>
          </p:nvSpPr>
          <p:spPr>
            <a:xfrm>
              <a:off x="13972" y="5350"/>
              <a:ext cx="1401" cy="1401"/>
            </a:xfrm>
            <a:prstGeom prst="roundRect">
              <a:avLst>
                <a:gd name="adj" fmla="val 8485"/>
              </a:avLst>
            </a:prstGeom>
            <a:blipFill dpi="0" rotWithShape="0">
              <a:blip r:embed="rId68"/>
              <a:stretch>
                <a:fillRect l="-268000" t="-382000" r="-210000" b="-331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47" name="PA-圆角矩形 1546"/>
            <p:cNvSpPr/>
            <p:nvPr>
              <p:custDataLst>
                <p:tags r:id="rId34"/>
              </p:custDataLst>
            </p:nvPr>
          </p:nvSpPr>
          <p:spPr>
            <a:xfrm>
              <a:off x="12326" y="7841"/>
              <a:ext cx="1583" cy="1583"/>
            </a:xfrm>
            <a:prstGeom prst="roundRect">
              <a:avLst>
                <a:gd name="adj" fmla="val 7505"/>
              </a:avLst>
            </a:prstGeom>
            <a:blipFill dpi="0" rotWithShape="0">
              <a:blip r:embed="rId68"/>
              <a:stretch>
                <a:fillRect l="-133000" t="-495000" r="-278000" b="-124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48" name="PA-圆角矩形 1547"/>
            <p:cNvSpPr/>
            <p:nvPr>
              <p:custDataLst>
                <p:tags r:id="rId35"/>
              </p:custDataLst>
            </p:nvPr>
          </p:nvSpPr>
          <p:spPr>
            <a:xfrm>
              <a:off x="14986" y="7103"/>
              <a:ext cx="2041" cy="2041"/>
            </a:xfrm>
            <a:prstGeom prst="roundRect">
              <a:avLst>
                <a:gd name="adj" fmla="val 5823"/>
              </a:avLst>
            </a:prstGeom>
            <a:blipFill dpi="0" rotWithShape="0">
              <a:blip r:embed="rId68"/>
              <a:stretch>
                <a:fillRect l="-234000" t="-348000" r="-63000" b="-110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49" name="PA-圆角矩形 1548"/>
            <p:cNvSpPr/>
            <p:nvPr>
              <p:custDataLst>
                <p:tags r:id="rId36"/>
              </p:custDataLst>
            </p:nvPr>
          </p:nvSpPr>
          <p:spPr>
            <a:xfrm>
              <a:off x="17330" y="1698"/>
              <a:ext cx="887" cy="887"/>
            </a:xfrm>
            <a:prstGeom prst="roundRect">
              <a:avLst>
                <a:gd name="adj" fmla="val 13401"/>
              </a:avLst>
            </a:prstGeom>
            <a:blipFill dpi="0" rotWithShape="0">
              <a:blip r:embed="rId68"/>
              <a:stretch>
                <a:fillRect l="-802000" t="-191000" r="-11000" b="-993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50" name="PA-圆角矩形 1549"/>
            <p:cNvSpPr/>
            <p:nvPr>
              <p:custDataLst>
                <p:tags r:id="rId37"/>
              </p:custDataLst>
            </p:nvPr>
          </p:nvSpPr>
          <p:spPr>
            <a:xfrm>
              <a:off x="15718" y="4330"/>
              <a:ext cx="908" cy="908"/>
            </a:xfrm>
            <a:prstGeom prst="roundRect">
              <a:avLst>
                <a:gd name="adj" fmla="val 13090"/>
              </a:avLst>
            </a:prstGeom>
            <a:blipFill dpi="0" rotWithShape="0">
              <a:blip r:embed="rId68"/>
              <a:stretch>
                <a:fillRect l="-606000" t="-477000" r="-186000" b="-677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51" name="PA-圆角矩形 1550"/>
            <p:cNvSpPr/>
            <p:nvPr>
              <p:custDataLst>
                <p:tags r:id="rId38"/>
              </p:custDataLst>
            </p:nvPr>
          </p:nvSpPr>
          <p:spPr>
            <a:xfrm>
              <a:off x="11235" y="4182"/>
              <a:ext cx="908" cy="908"/>
            </a:xfrm>
            <a:prstGeom prst="roundRect">
              <a:avLst>
                <a:gd name="adj" fmla="val 13090"/>
              </a:avLst>
            </a:prstGeom>
            <a:blipFill dpi="0" rotWithShape="0">
              <a:blip r:embed="rId68"/>
              <a:stretch>
                <a:fillRect l="-112000" t="-460000" r="-680000" b="-694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52" name="PA-圆角矩形 1551"/>
            <p:cNvSpPr/>
            <p:nvPr>
              <p:custDataLst>
                <p:tags r:id="rId39"/>
              </p:custDataLst>
            </p:nvPr>
          </p:nvSpPr>
          <p:spPr>
            <a:xfrm>
              <a:off x="10320" y="5203"/>
              <a:ext cx="908" cy="908"/>
            </a:xfrm>
            <a:prstGeom prst="roundRect">
              <a:avLst>
                <a:gd name="adj" fmla="val 13090"/>
              </a:avLst>
            </a:prstGeom>
            <a:blipFill dpi="0" rotWithShape="0">
              <a:blip r:embed="rId68"/>
              <a:stretch>
                <a:fillRect l="-11000" t="-573000" r="-781000" b="-581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53" name="PA-圆角矩形 1552"/>
            <p:cNvSpPr/>
            <p:nvPr>
              <p:custDataLst>
                <p:tags r:id="rId40"/>
              </p:custDataLst>
            </p:nvPr>
          </p:nvSpPr>
          <p:spPr>
            <a:xfrm>
              <a:off x="13972" y="6863"/>
              <a:ext cx="908" cy="908"/>
            </a:xfrm>
            <a:prstGeom prst="roundRect">
              <a:avLst>
                <a:gd name="adj" fmla="val 13090"/>
              </a:avLst>
            </a:prstGeom>
            <a:blipFill dpi="0" rotWithShape="0">
              <a:blip r:embed="rId68"/>
              <a:stretch>
                <a:fillRect l="-413000" t="-756000" r="-378000" b="-399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54" name="PA-圆角矩形 1553"/>
            <p:cNvSpPr/>
            <p:nvPr>
              <p:custDataLst>
                <p:tags r:id="rId41"/>
              </p:custDataLst>
            </p:nvPr>
          </p:nvSpPr>
          <p:spPr>
            <a:xfrm>
              <a:off x="17104" y="7110"/>
              <a:ext cx="908" cy="908"/>
            </a:xfrm>
            <a:prstGeom prst="roundRect">
              <a:avLst>
                <a:gd name="adj" fmla="val 13090"/>
              </a:avLst>
            </a:prstGeom>
            <a:blipFill dpi="0" rotWithShape="0">
              <a:blip r:embed="rId68"/>
              <a:stretch>
                <a:fillRect l="-758000" t="-783000" r="-34000" b="-371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55" name="PA-圆角矩形 1554"/>
            <p:cNvSpPr/>
            <p:nvPr>
              <p:custDataLst>
                <p:tags r:id="rId42"/>
              </p:custDataLst>
            </p:nvPr>
          </p:nvSpPr>
          <p:spPr>
            <a:xfrm>
              <a:off x="11334" y="7841"/>
              <a:ext cx="908" cy="908"/>
            </a:xfrm>
            <a:prstGeom prst="roundRect">
              <a:avLst>
                <a:gd name="adj" fmla="val 13090"/>
              </a:avLst>
            </a:prstGeom>
            <a:blipFill dpi="0" rotWithShape="0">
              <a:blip r:embed="rId68"/>
              <a:stretch>
                <a:fillRect l="-123000" t="-863000" r="-669000" b="-291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56" name="PA-圆角矩形 1555"/>
            <p:cNvSpPr/>
            <p:nvPr>
              <p:custDataLst>
                <p:tags r:id="rId43"/>
              </p:custDataLst>
            </p:nvPr>
          </p:nvSpPr>
          <p:spPr>
            <a:xfrm>
              <a:off x="10426" y="8784"/>
              <a:ext cx="908" cy="908"/>
            </a:xfrm>
            <a:prstGeom prst="roundRect">
              <a:avLst>
                <a:gd name="adj" fmla="val 13090"/>
              </a:avLst>
            </a:prstGeom>
            <a:blipFill dpi="0" rotWithShape="0">
              <a:blip r:embed="rId68"/>
              <a:stretch>
                <a:fillRect l="-23000" t="-967000" r="-769000" b="-187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57" name="PA-圆角矩形 1556"/>
            <p:cNvSpPr/>
            <p:nvPr>
              <p:custDataLst>
                <p:tags r:id="rId44"/>
              </p:custDataLst>
            </p:nvPr>
          </p:nvSpPr>
          <p:spPr>
            <a:xfrm>
              <a:off x="15711" y="2584"/>
              <a:ext cx="1647" cy="1647"/>
            </a:xfrm>
            <a:prstGeom prst="roundRect">
              <a:avLst>
                <a:gd name="adj" fmla="val 7216"/>
              </a:avLst>
            </a:prstGeom>
            <a:blipFill dpi="0" rotWithShape="0">
              <a:blip r:embed="rId68"/>
              <a:stretch>
                <a:fillRect l="-333000" t="-157000" r="-58000" b="-435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58" name="PA-圆角矩形 1557"/>
            <p:cNvSpPr/>
            <p:nvPr>
              <p:custDataLst>
                <p:tags r:id="rId45"/>
              </p:custDataLst>
            </p:nvPr>
          </p:nvSpPr>
          <p:spPr>
            <a:xfrm>
              <a:off x="13972" y="3598"/>
              <a:ext cx="1647" cy="1647"/>
            </a:xfrm>
            <a:prstGeom prst="roundRect">
              <a:avLst>
                <a:gd name="adj" fmla="val 7216"/>
              </a:avLst>
            </a:prstGeom>
            <a:blipFill dpi="0" rotWithShape="0">
              <a:blip r:embed="rId68"/>
              <a:stretch>
                <a:fillRect l="-228000" t="-219000" r="-164000" b="-373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59" name="PA-圆角矩形 1558"/>
            <p:cNvSpPr/>
            <p:nvPr>
              <p:custDataLst>
                <p:tags r:id="rId46"/>
              </p:custDataLst>
            </p:nvPr>
          </p:nvSpPr>
          <p:spPr>
            <a:xfrm>
              <a:off x="15478" y="5350"/>
              <a:ext cx="1647" cy="1647"/>
            </a:xfrm>
            <a:prstGeom prst="roundRect">
              <a:avLst>
                <a:gd name="adj" fmla="val 7216"/>
              </a:avLst>
            </a:prstGeom>
            <a:blipFill dpi="0" rotWithShape="0">
              <a:blip r:embed="rId68"/>
              <a:stretch>
                <a:fillRect l="-319000" t="-325000" r="-72000" b="-267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60" name="PA-圆角矩形 1559"/>
            <p:cNvSpPr/>
            <p:nvPr>
              <p:custDataLst>
                <p:tags r:id="rId47"/>
              </p:custDataLst>
            </p:nvPr>
          </p:nvSpPr>
          <p:spPr>
            <a:xfrm>
              <a:off x="12241" y="3450"/>
              <a:ext cx="1647" cy="1647"/>
            </a:xfrm>
            <a:prstGeom prst="roundRect">
              <a:avLst>
                <a:gd name="adj" fmla="val 7216"/>
              </a:avLst>
            </a:prstGeom>
            <a:blipFill dpi="0" rotWithShape="0">
              <a:blip r:embed="rId68"/>
              <a:stretch>
                <a:fillRect l="-123000" t="-210000" r="-269000" b="-382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63" name="PA-任意多边形 24"/>
            <p:cNvSpPr/>
            <p:nvPr>
              <p:custDataLst>
                <p:tags r:id="rId48"/>
              </p:custDataLst>
            </p:nvPr>
          </p:nvSpPr>
          <p:spPr bwMode="auto">
            <a:xfrm>
              <a:off x="10737" y="1531"/>
              <a:ext cx="1667" cy="1666"/>
            </a:xfrm>
            <a:custGeom>
              <a:avLst/>
              <a:gdLst>
                <a:gd name="T0" fmla="*/ 1043 w 1123"/>
                <a:gd name="T1" fmla="*/ 1123 h 1123"/>
                <a:gd name="T2" fmla="*/ 80 w 1123"/>
                <a:gd name="T3" fmla="*/ 1123 h 1123"/>
                <a:gd name="T4" fmla="*/ 0 w 1123"/>
                <a:gd name="T5" fmla="*/ 1043 h 1123"/>
                <a:gd name="T6" fmla="*/ 0 w 1123"/>
                <a:gd name="T7" fmla="*/ 80 h 1123"/>
                <a:gd name="T8" fmla="*/ 80 w 1123"/>
                <a:gd name="T9" fmla="*/ 0 h 1123"/>
                <a:gd name="T10" fmla="*/ 1043 w 1123"/>
                <a:gd name="T11" fmla="*/ 0 h 1123"/>
                <a:gd name="T12" fmla="*/ 1123 w 1123"/>
                <a:gd name="T13" fmla="*/ 80 h 1123"/>
                <a:gd name="T14" fmla="*/ 1123 w 1123"/>
                <a:gd name="T15" fmla="*/ 1043 h 1123"/>
                <a:gd name="T16" fmla="*/ 1043 w 1123"/>
                <a:gd name="T17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3" h="1123">
                  <a:moveTo>
                    <a:pt x="1043" y="1123"/>
                  </a:moveTo>
                  <a:cubicBezTo>
                    <a:pt x="80" y="1123"/>
                    <a:pt x="80" y="1123"/>
                    <a:pt x="80" y="1123"/>
                  </a:cubicBezTo>
                  <a:cubicBezTo>
                    <a:pt x="36" y="1123"/>
                    <a:pt x="0" y="1087"/>
                    <a:pt x="0" y="104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043" y="0"/>
                    <a:pt x="1043" y="0"/>
                    <a:pt x="1043" y="0"/>
                  </a:cubicBezTo>
                  <a:cubicBezTo>
                    <a:pt x="1087" y="0"/>
                    <a:pt x="1123" y="36"/>
                    <a:pt x="1123" y="80"/>
                  </a:cubicBezTo>
                  <a:cubicBezTo>
                    <a:pt x="1123" y="1043"/>
                    <a:pt x="1123" y="1043"/>
                    <a:pt x="1123" y="1043"/>
                  </a:cubicBezTo>
                  <a:cubicBezTo>
                    <a:pt x="1123" y="1087"/>
                    <a:pt x="1087" y="1123"/>
                    <a:pt x="1043" y="1123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64" name="PA-任意多边形 25"/>
            <p:cNvSpPr/>
            <p:nvPr>
              <p:custDataLst>
                <p:tags r:id="rId49"/>
              </p:custDataLst>
            </p:nvPr>
          </p:nvSpPr>
          <p:spPr bwMode="auto">
            <a:xfrm>
              <a:off x="11469" y="4848"/>
              <a:ext cx="2547" cy="2545"/>
            </a:xfrm>
            <a:custGeom>
              <a:avLst/>
              <a:gdLst>
                <a:gd name="T0" fmla="*/ 1635 w 1715"/>
                <a:gd name="T1" fmla="*/ 1715 h 1715"/>
                <a:gd name="T2" fmla="*/ 80 w 1715"/>
                <a:gd name="T3" fmla="*/ 1715 h 1715"/>
                <a:gd name="T4" fmla="*/ 0 w 1715"/>
                <a:gd name="T5" fmla="*/ 1635 h 1715"/>
                <a:gd name="T6" fmla="*/ 0 w 1715"/>
                <a:gd name="T7" fmla="*/ 80 h 1715"/>
                <a:gd name="T8" fmla="*/ 80 w 1715"/>
                <a:gd name="T9" fmla="*/ 0 h 1715"/>
                <a:gd name="T10" fmla="*/ 1635 w 1715"/>
                <a:gd name="T11" fmla="*/ 0 h 1715"/>
                <a:gd name="T12" fmla="*/ 1715 w 1715"/>
                <a:gd name="T13" fmla="*/ 80 h 1715"/>
                <a:gd name="T14" fmla="*/ 1715 w 1715"/>
                <a:gd name="T15" fmla="*/ 1635 h 1715"/>
                <a:gd name="T16" fmla="*/ 1635 w 1715"/>
                <a:gd name="T17" fmla="*/ 1715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4" h="1714">
                  <a:moveTo>
                    <a:pt x="1635" y="1715"/>
                  </a:moveTo>
                  <a:cubicBezTo>
                    <a:pt x="80" y="1715"/>
                    <a:pt x="80" y="1715"/>
                    <a:pt x="80" y="1715"/>
                  </a:cubicBezTo>
                  <a:cubicBezTo>
                    <a:pt x="36" y="1715"/>
                    <a:pt x="0" y="1679"/>
                    <a:pt x="0" y="163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635" y="0"/>
                    <a:pt x="1635" y="0"/>
                    <a:pt x="1635" y="0"/>
                  </a:cubicBezTo>
                  <a:cubicBezTo>
                    <a:pt x="1679" y="0"/>
                    <a:pt x="1715" y="36"/>
                    <a:pt x="1715" y="80"/>
                  </a:cubicBezTo>
                  <a:cubicBezTo>
                    <a:pt x="1715" y="1635"/>
                    <a:pt x="1715" y="1635"/>
                    <a:pt x="1715" y="1635"/>
                  </a:cubicBezTo>
                  <a:cubicBezTo>
                    <a:pt x="1715" y="1679"/>
                    <a:pt x="1679" y="1715"/>
                    <a:pt x="1635" y="1715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65" name="PA-任意多边形 26"/>
            <p:cNvSpPr/>
            <p:nvPr>
              <p:custDataLst>
                <p:tags r:id="rId50"/>
              </p:custDataLst>
            </p:nvPr>
          </p:nvSpPr>
          <p:spPr bwMode="auto">
            <a:xfrm>
              <a:off x="12862" y="1847"/>
              <a:ext cx="1148" cy="1144"/>
            </a:xfrm>
            <a:custGeom>
              <a:avLst/>
              <a:gdLst>
                <a:gd name="T0" fmla="*/ 692 w 772"/>
                <a:gd name="T1" fmla="*/ 772 h 772"/>
                <a:gd name="T2" fmla="*/ 80 w 772"/>
                <a:gd name="T3" fmla="*/ 772 h 772"/>
                <a:gd name="T4" fmla="*/ 0 w 772"/>
                <a:gd name="T5" fmla="*/ 692 h 772"/>
                <a:gd name="T6" fmla="*/ 0 w 772"/>
                <a:gd name="T7" fmla="*/ 80 h 772"/>
                <a:gd name="T8" fmla="*/ 80 w 772"/>
                <a:gd name="T9" fmla="*/ 0 h 772"/>
                <a:gd name="T10" fmla="*/ 692 w 772"/>
                <a:gd name="T11" fmla="*/ 0 h 772"/>
                <a:gd name="T12" fmla="*/ 772 w 772"/>
                <a:gd name="T13" fmla="*/ 80 h 772"/>
                <a:gd name="T14" fmla="*/ 772 w 772"/>
                <a:gd name="T15" fmla="*/ 692 h 772"/>
                <a:gd name="T16" fmla="*/ 692 w 772"/>
                <a:gd name="T17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2" h="772">
                  <a:moveTo>
                    <a:pt x="692" y="772"/>
                  </a:moveTo>
                  <a:cubicBezTo>
                    <a:pt x="80" y="772"/>
                    <a:pt x="80" y="772"/>
                    <a:pt x="80" y="772"/>
                  </a:cubicBezTo>
                  <a:cubicBezTo>
                    <a:pt x="36" y="772"/>
                    <a:pt x="0" y="736"/>
                    <a:pt x="0" y="69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736" y="0"/>
                    <a:pt x="772" y="36"/>
                    <a:pt x="772" y="80"/>
                  </a:cubicBezTo>
                  <a:cubicBezTo>
                    <a:pt x="772" y="692"/>
                    <a:pt x="772" y="692"/>
                    <a:pt x="772" y="692"/>
                  </a:cubicBezTo>
                  <a:cubicBezTo>
                    <a:pt x="772" y="736"/>
                    <a:pt x="736" y="772"/>
                    <a:pt x="692" y="772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66" name="PA-任意多边形 27"/>
            <p:cNvSpPr/>
            <p:nvPr>
              <p:custDataLst>
                <p:tags r:id="rId51"/>
              </p:custDataLst>
            </p:nvPr>
          </p:nvSpPr>
          <p:spPr bwMode="auto">
            <a:xfrm>
              <a:off x="14565" y="1995"/>
              <a:ext cx="1148" cy="1146"/>
            </a:xfrm>
            <a:custGeom>
              <a:avLst/>
              <a:gdLst>
                <a:gd name="T0" fmla="*/ 693 w 773"/>
                <a:gd name="T1" fmla="*/ 772 h 772"/>
                <a:gd name="T2" fmla="*/ 80 w 773"/>
                <a:gd name="T3" fmla="*/ 772 h 772"/>
                <a:gd name="T4" fmla="*/ 0 w 773"/>
                <a:gd name="T5" fmla="*/ 692 h 772"/>
                <a:gd name="T6" fmla="*/ 0 w 773"/>
                <a:gd name="T7" fmla="*/ 80 h 772"/>
                <a:gd name="T8" fmla="*/ 80 w 773"/>
                <a:gd name="T9" fmla="*/ 0 h 772"/>
                <a:gd name="T10" fmla="*/ 693 w 773"/>
                <a:gd name="T11" fmla="*/ 0 h 772"/>
                <a:gd name="T12" fmla="*/ 773 w 773"/>
                <a:gd name="T13" fmla="*/ 80 h 772"/>
                <a:gd name="T14" fmla="*/ 773 w 773"/>
                <a:gd name="T15" fmla="*/ 692 h 772"/>
                <a:gd name="T16" fmla="*/ 693 w 773"/>
                <a:gd name="T17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3" h="772">
                  <a:moveTo>
                    <a:pt x="693" y="772"/>
                  </a:moveTo>
                  <a:cubicBezTo>
                    <a:pt x="80" y="772"/>
                    <a:pt x="80" y="772"/>
                    <a:pt x="80" y="772"/>
                  </a:cubicBezTo>
                  <a:cubicBezTo>
                    <a:pt x="36" y="772"/>
                    <a:pt x="0" y="736"/>
                    <a:pt x="0" y="69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693" y="0"/>
                    <a:pt x="693" y="0"/>
                    <a:pt x="693" y="0"/>
                  </a:cubicBezTo>
                  <a:cubicBezTo>
                    <a:pt x="737" y="0"/>
                    <a:pt x="773" y="36"/>
                    <a:pt x="773" y="80"/>
                  </a:cubicBezTo>
                  <a:cubicBezTo>
                    <a:pt x="773" y="692"/>
                    <a:pt x="773" y="692"/>
                    <a:pt x="773" y="692"/>
                  </a:cubicBezTo>
                  <a:cubicBezTo>
                    <a:pt x="773" y="736"/>
                    <a:pt x="737" y="772"/>
                    <a:pt x="693" y="772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67" name="PA-任意多边形 28"/>
            <p:cNvSpPr/>
            <p:nvPr>
              <p:custDataLst>
                <p:tags r:id="rId52"/>
              </p:custDataLst>
            </p:nvPr>
          </p:nvSpPr>
          <p:spPr bwMode="auto">
            <a:xfrm>
              <a:off x="14108" y="4997"/>
              <a:ext cx="1401" cy="1397"/>
            </a:xfrm>
            <a:custGeom>
              <a:avLst/>
              <a:gdLst>
                <a:gd name="T0" fmla="*/ 863 w 943"/>
                <a:gd name="T1" fmla="*/ 942 h 942"/>
                <a:gd name="T2" fmla="*/ 80 w 943"/>
                <a:gd name="T3" fmla="*/ 942 h 942"/>
                <a:gd name="T4" fmla="*/ 0 w 943"/>
                <a:gd name="T5" fmla="*/ 862 h 942"/>
                <a:gd name="T6" fmla="*/ 0 w 943"/>
                <a:gd name="T7" fmla="*/ 80 h 942"/>
                <a:gd name="T8" fmla="*/ 80 w 943"/>
                <a:gd name="T9" fmla="*/ 0 h 942"/>
                <a:gd name="T10" fmla="*/ 863 w 943"/>
                <a:gd name="T11" fmla="*/ 0 h 942"/>
                <a:gd name="T12" fmla="*/ 943 w 943"/>
                <a:gd name="T13" fmla="*/ 80 h 942"/>
                <a:gd name="T14" fmla="*/ 943 w 943"/>
                <a:gd name="T15" fmla="*/ 862 h 942"/>
                <a:gd name="T16" fmla="*/ 863 w 943"/>
                <a:gd name="T17" fmla="*/ 942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3" h="942">
                  <a:moveTo>
                    <a:pt x="863" y="942"/>
                  </a:moveTo>
                  <a:cubicBezTo>
                    <a:pt x="80" y="942"/>
                    <a:pt x="80" y="942"/>
                    <a:pt x="80" y="942"/>
                  </a:cubicBezTo>
                  <a:cubicBezTo>
                    <a:pt x="36" y="942"/>
                    <a:pt x="0" y="906"/>
                    <a:pt x="0" y="86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863" y="0"/>
                    <a:pt x="863" y="0"/>
                    <a:pt x="863" y="0"/>
                  </a:cubicBezTo>
                  <a:cubicBezTo>
                    <a:pt x="907" y="0"/>
                    <a:pt x="943" y="36"/>
                    <a:pt x="943" y="80"/>
                  </a:cubicBezTo>
                  <a:cubicBezTo>
                    <a:pt x="943" y="862"/>
                    <a:pt x="943" y="862"/>
                    <a:pt x="943" y="862"/>
                  </a:cubicBezTo>
                  <a:cubicBezTo>
                    <a:pt x="943" y="906"/>
                    <a:pt x="907" y="942"/>
                    <a:pt x="863" y="942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68" name="PA-任意多边形 29"/>
            <p:cNvSpPr/>
            <p:nvPr>
              <p:custDataLst>
                <p:tags r:id="rId53"/>
              </p:custDataLst>
            </p:nvPr>
          </p:nvSpPr>
          <p:spPr bwMode="auto">
            <a:xfrm>
              <a:off x="12462" y="7486"/>
              <a:ext cx="1584" cy="1580"/>
            </a:xfrm>
            <a:custGeom>
              <a:avLst/>
              <a:gdLst>
                <a:gd name="T0" fmla="*/ 986 w 1066"/>
                <a:gd name="T1" fmla="*/ 1066 h 1066"/>
                <a:gd name="T2" fmla="*/ 80 w 1066"/>
                <a:gd name="T3" fmla="*/ 1066 h 1066"/>
                <a:gd name="T4" fmla="*/ 0 w 1066"/>
                <a:gd name="T5" fmla="*/ 986 h 1066"/>
                <a:gd name="T6" fmla="*/ 0 w 1066"/>
                <a:gd name="T7" fmla="*/ 80 h 1066"/>
                <a:gd name="T8" fmla="*/ 80 w 1066"/>
                <a:gd name="T9" fmla="*/ 0 h 1066"/>
                <a:gd name="T10" fmla="*/ 986 w 1066"/>
                <a:gd name="T11" fmla="*/ 0 h 1066"/>
                <a:gd name="T12" fmla="*/ 1066 w 1066"/>
                <a:gd name="T13" fmla="*/ 80 h 1066"/>
                <a:gd name="T14" fmla="*/ 1066 w 1066"/>
                <a:gd name="T15" fmla="*/ 986 h 1066"/>
                <a:gd name="T16" fmla="*/ 986 w 1066"/>
                <a:gd name="T17" fmla="*/ 1066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6" h="1066">
                  <a:moveTo>
                    <a:pt x="986" y="1066"/>
                  </a:moveTo>
                  <a:cubicBezTo>
                    <a:pt x="80" y="1066"/>
                    <a:pt x="80" y="1066"/>
                    <a:pt x="80" y="1066"/>
                  </a:cubicBezTo>
                  <a:cubicBezTo>
                    <a:pt x="36" y="1066"/>
                    <a:pt x="0" y="1030"/>
                    <a:pt x="0" y="98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986" y="0"/>
                    <a:pt x="986" y="0"/>
                    <a:pt x="986" y="0"/>
                  </a:cubicBezTo>
                  <a:cubicBezTo>
                    <a:pt x="1030" y="0"/>
                    <a:pt x="1066" y="36"/>
                    <a:pt x="1066" y="80"/>
                  </a:cubicBezTo>
                  <a:cubicBezTo>
                    <a:pt x="1066" y="986"/>
                    <a:pt x="1066" y="986"/>
                    <a:pt x="1066" y="986"/>
                  </a:cubicBezTo>
                  <a:cubicBezTo>
                    <a:pt x="1066" y="1030"/>
                    <a:pt x="1030" y="1066"/>
                    <a:pt x="986" y="1066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69" name="PA-任意多边形 30"/>
            <p:cNvSpPr/>
            <p:nvPr>
              <p:custDataLst>
                <p:tags r:id="rId54"/>
              </p:custDataLst>
            </p:nvPr>
          </p:nvSpPr>
          <p:spPr bwMode="auto">
            <a:xfrm>
              <a:off x="15123" y="6746"/>
              <a:ext cx="2040" cy="2040"/>
            </a:xfrm>
            <a:custGeom>
              <a:avLst/>
              <a:gdLst>
                <a:gd name="T0" fmla="*/ 1293 w 1373"/>
                <a:gd name="T1" fmla="*/ 1374 h 1374"/>
                <a:gd name="T2" fmla="*/ 80 w 1373"/>
                <a:gd name="T3" fmla="*/ 1374 h 1374"/>
                <a:gd name="T4" fmla="*/ 0 w 1373"/>
                <a:gd name="T5" fmla="*/ 1294 h 1374"/>
                <a:gd name="T6" fmla="*/ 0 w 1373"/>
                <a:gd name="T7" fmla="*/ 80 h 1374"/>
                <a:gd name="T8" fmla="*/ 80 w 1373"/>
                <a:gd name="T9" fmla="*/ 0 h 1374"/>
                <a:gd name="T10" fmla="*/ 1293 w 1373"/>
                <a:gd name="T11" fmla="*/ 0 h 1374"/>
                <a:gd name="T12" fmla="*/ 1373 w 1373"/>
                <a:gd name="T13" fmla="*/ 80 h 1374"/>
                <a:gd name="T14" fmla="*/ 1373 w 1373"/>
                <a:gd name="T15" fmla="*/ 1294 h 1374"/>
                <a:gd name="T16" fmla="*/ 1293 w 1373"/>
                <a:gd name="T17" fmla="*/ 1374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3" h="1374">
                  <a:moveTo>
                    <a:pt x="1293" y="1374"/>
                  </a:moveTo>
                  <a:cubicBezTo>
                    <a:pt x="80" y="1374"/>
                    <a:pt x="80" y="1374"/>
                    <a:pt x="80" y="1374"/>
                  </a:cubicBezTo>
                  <a:cubicBezTo>
                    <a:pt x="36" y="1374"/>
                    <a:pt x="0" y="1338"/>
                    <a:pt x="0" y="129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93" y="0"/>
                    <a:pt x="1293" y="0"/>
                    <a:pt x="1293" y="0"/>
                  </a:cubicBezTo>
                  <a:cubicBezTo>
                    <a:pt x="1337" y="0"/>
                    <a:pt x="1373" y="36"/>
                    <a:pt x="1373" y="80"/>
                  </a:cubicBezTo>
                  <a:cubicBezTo>
                    <a:pt x="1373" y="1294"/>
                    <a:pt x="1373" y="1294"/>
                    <a:pt x="1373" y="1294"/>
                  </a:cubicBezTo>
                  <a:cubicBezTo>
                    <a:pt x="1373" y="1338"/>
                    <a:pt x="1337" y="1374"/>
                    <a:pt x="1293" y="1374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70" name="PA-任意多边形 31"/>
            <p:cNvSpPr/>
            <p:nvPr>
              <p:custDataLst>
                <p:tags r:id="rId55"/>
              </p:custDataLst>
            </p:nvPr>
          </p:nvSpPr>
          <p:spPr bwMode="auto">
            <a:xfrm>
              <a:off x="17464" y="1347"/>
              <a:ext cx="887" cy="886"/>
            </a:xfrm>
            <a:custGeom>
              <a:avLst/>
              <a:gdLst>
                <a:gd name="T0" fmla="*/ 517 w 597"/>
                <a:gd name="T1" fmla="*/ 597 h 597"/>
                <a:gd name="T2" fmla="*/ 80 w 597"/>
                <a:gd name="T3" fmla="*/ 597 h 597"/>
                <a:gd name="T4" fmla="*/ 0 w 597"/>
                <a:gd name="T5" fmla="*/ 517 h 597"/>
                <a:gd name="T6" fmla="*/ 0 w 597"/>
                <a:gd name="T7" fmla="*/ 80 h 597"/>
                <a:gd name="T8" fmla="*/ 80 w 597"/>
                <a:gd name="T9" fmla="*/ 0 h 597"/>
                <a:gd name="T10" fmla="*/ 517 w 597"/>
                <a:gd name="T11" fmla="*/ 0 h 597"/>
                <a:gd name="T12" fmla="*/ 597 w 597"/>
                <a:gd name="T13" fmla="*/ 80 h 597"/>
                <a:gd name="T14" fmla="*/ 597 w 597"/>
                <a:gd name="T15" fmla="*/ 517 h 597"/>
                <a:gd name="T16" fmla="*/ 517 w 597"/>
                <a:gd name="T17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7" h="597">
                  <a:moveTo>
                    <a:pt x="517" y="597"/>
                  </a:moveTo>
                  <a:cubicBezTo>
                    <a:pt x="80" y="597"/>
                    <a:pt x="80" y="597"/>
                    <a:pt x="80" y="597"/>
                  </a:cubicBezTo>
                  <a:cubicBezTo>
                    <a:pt x="36" y="597"/>
                    <a:pt x="0" y="561"/>
                    <a:pt x="0" y="51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561" y="0"/>
                    <a:pt x="597" y="36"/>
                    <a:pt x="597" y="80"/>
                  </a:cubicBezTo>
                  <a:cubicBezTo>
                    <a:pt x="597" y="517"/>
                    <a:pt x="597" y="517"/>
                    <a:pt x="597" y="517"/>
                  </a:cubicBezTo>
                  <a:cubicBezTo>
                    <a:pt x="597" y="561"/>
                    <a:pt x="561" y="597"/>
                    <a:pt x="517" y="597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71" name="PA-任意多边形 32"/>
            <p:cNvSpPr/>
            <p:nvPr>
              <p:custDataLst>
                <p:tags r:id="rId56"/>
              </p:custDataLst>
            </p:nvPr>
          </p:nvSpPr>
          <p:spPr bwMode="auto">
            <a:xfrm>
              <a:off x="15852" y="3978"/>
              <a:ext cx="907" cy="906"/>
            </a:xfrm>
            <a:custGeom>
              <a:avLst/>
              <a:gdLst>
                <a:gd name="T0" fmla="*/ 531 w 611"/>
                <a:gd name="T1" fmla="*/ 611 h 611"/>
                <a:gd name="T2" fmla="*/ 80 w 611"/>
                <a:gd name="T3" fmla="*/ 611 h 611"/>
                <a:gd name="T4" fmla="*/ 0 w 611"/>
                <a:gd name="T5" fmla="*/ 531 h 611"/>
                <a:gd name="T6" fmla="*/ 0 w 611"/>
                <a:gd name="T7" fmla="*/ 80 h 611"/>
                <a:gd name="T8" fmla="*/ 80 w 611"/>
                <a:gd name="T9" fmla="*/ 0 h 611"/>
                <a:gd name="T10" fmla="*/ 531 w 611"/>
                <a:gd name="T11" fmla="*/ 0 h 611"/>
                <a:gd name="T12" fmla="*/ 611 w 611"/>
                <a:gd name="T13" fmla="*/ 80 h 611"/>
                <a:gd name="T14" fmla="*/ 611 w 611"/>
                <a:gd name="T15" fmla="*/ 531 h 611"/>
                <a:gd name="T16" fmla="*/ 531 w 611"/>
                <a:gd name="T17" fmla="*/ 61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1">
                  <a:moveTo>
                    <a:pt x="531" y="611"/>
                  </a:moveTo>
                  <a:cubicBezTo>
                    <a:pt x="80" y="611"/>
                    <a:pt x="80" y="611"/>
                    <a:pt x="80" y="611"/>
                  </a:cubicBezTo>
                  <a:cubicBezTo>
                    <a:pt x="36" y="611"/>
                    <a:pt x="0" y="575"/>
                    <a:pt x="0" y="53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75" y="0"/>
                    <a:pt x="611" y="36"/>
                    <a:pt x="611" y="8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11" y="575"/>
                    <a:pt x="575" y="611"/>
                    <a:pt x="531" y="611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72" name="PA-任意多边形 33"/>
            <p:cNvSpPr/>
            <p:nvPr>
              <p:custDataLst>
                <p:tags r:id="rId57"/>
              </p:custDataLst>
            </p:nvPr>
          </p:nvSpPr>
          <p:spPr bwMode="auto">
            <a:xfrm>
              <a:off x="11370" y="3829"/>
              <a:ext cx="910" cy="907"/>
            </a:xfrm>
            <a:custGeom>
              <a:avLst/>
              <a:gdLst>
                <a:gd name="T0" fmla="*/ 532 w 612"/>
                <a:gd name="T1" fmla="*/ 611 h 611"/>
                <a:gd name="T2" fmla="*/ 80 w 612"/>
                <a:gd name="T3" fmla="*/ 611 h 611"/>
                <a:gd name="T4" fmla="*/ 0 w 612"/>
                <a:gd name="T5" fmla="*/ 531 h 611"/>
                <a:gd name="T6" fmla="*/ 0 w 612"/>
                <a:gd name="T7" fmla="*/ 80 h 611"/>
                <a:gd name="T8" fmla="*/ 80 w 612"/>
                <a:gd name="T9" fmla="*/ 0 h 611"/>
                <a:gd name="T10" fmla="*/ 532 w 612"/>
                <a:gd name="T11" fmla="*/ 0 h 611"/>
                <a:gd name="T12" fmla="*/ 612 w 612"/>
                <a:gd name="T13" fmla="*/ 80 h 611"/>
                <a:gd name="T14" fmla="*/ 612 w 612"/>
                <a:gd name="T15" fmla="*/ 531 h 611"/>
                <a:gd name="T16" fmla="*/ 532 w 612"/>
                <a:gd name="T17" fmla="*/ 61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2" h="611">
                  <a:moveTo>
                    <a:pt x="532" y="611"/>
                  </a:moveTo>
                  <a:cubicBezTo>
                    <a:pt x="80" y="611"/>
                    <a:pt x="80" y="611"/>
                    <a:pt x="80" y="611"/>
                  </a:cubicBezTo>
                  <a:cubicBezTo>
                    <a:pt x="36" y="611"/>
                    <a:pt x="0" y="575"/>
                    <a:pt x="0" y="53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76" y="0"/>
                    <a:pt x="612" y="36"/>
                    <a:pt x="612" y="80"/>
                  </a:cubicBezTo>
                  <a:cubicBezTo>
                    <a:pt x="612" y="531"/>
                    <a:pt x="612" y="531"/>
                    <a:pt x="612" y="531"/>
                  </a:cubicBezTo>
                  <a:cubicBezTo>
                    <a:pt x="612" y="575"/>
                    <a:pt x="576" y="611"/>
                    <a:pt x="532" y="611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73" name="PA-任意多边形 34"/>
            <p:cNvSpPr/>
            <p:nvPr>
              <p:custDataLst>
                <p:tags r:id="rId58"/>
              </p:custDataLst>
            </p:nvPr>
          </p:nvSpPr>
          <p:spPr bwMode="auto">
            <a:xfrm>
              <a:off x="10455" y="4848"/>
              <a:ext cx="910" cy="907"/>
            </a:xfrm>
            <a:custGeom>
              <a:avLst/>
              <a:gdLst>
                <a:gd name="T0" fmla="*/ 532 w 612"/>
                <a:gd name="T1" fmla="*/ 611 h 611"/>
                <a:gd name="T2" fmla="*/ 80 w 612"/>
                <a:gd name="T3" fmla="*/ 611 h 611"/>
                <a:gd name="T4" fmla="*/ 0 w 612"/>
                <a:gd name="T5" fmla="*/ 531 h 611"/>
                <a:gd name="T6" fmla="*/ 0 w 612"/>
                <a:gd name="T7" fmla="*/ 80 h 611"/>
                <a:gd name="T8" fmla="*/ 80 w 612"/>
                <a:gd name="T9" fmla="*/ 0 h 611"/>
                <a:gd name="T10" fmla="*/ 532 w 612"/>
                <a:gd name="T11" fmla="*/ 0 h 611"/>
                <a:gd name="T12" fmla="*/ 612 w 612"/>
                <a:gd name="T13" fmla="*/ 80 h 611"/>
                <a:gd name="T14" fmla="*/ 612 w 612"/>
                <a:gd name="T15" fmla="*/ 531 h 611"/>
                <a:gd name="T16" fmla="*/ 532 w 612"/>
                <a:gd name="T17" fmla="*/ 61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2" h="611">
                  <a:moveTo>
                    <a:pt x="532" y="611"/>
                  </a:moveTo>
                  <a:cubicBezTo>
                    <a:pt x="80" y="611"/>
                    <a:pt x="80" y="611"/>
                    <a:pt x="80" y="611"/>
                  </a:cubicBezTo>
                  <a:cubicBezTo>
                    <a:pt x="36" y="611"/>
                    <a:pt x="0" y="575"/>
                    <a:pt x="0" y="53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76" y="0"/>
                    <a:pt x="612" y="36"/>
                    <a:pt x="612" y="80"/>
                  </a:cubicBezTo>
                  <a:cubicBezTo>
                    <a:pt x="612" y="531"/>
                    <a:pt x="612" y="531"/>
                    <a:pt x="612" y="531"/>
                  </a:cubicBezTo>
                  <a:cubicBezTo>
                    <a:pt x="612" y="575"/>
                    <a:pt x="576" y="611"/>
                    <a:pt x="532" y="611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74" name="PA-任意多边形 35"/>
            <p:cNvSpPr/>
            <p:nvPr>
              <p:custDataLst>
                <p:tags r:id="rId59"/>
              </p:custDataLst>
            </p:nvPr>
          </p:nvSpPr>
          <p:spPr bwMode="auto">
            <a:xfrm>
              <a:off x="14108" y="6507"/>
              <a:ext cx="907" cy="907"/>
            </a:xfrm>
            <a:custGeom>
              <a:avLst/>
              <a:gdLst>
                <a:gd name="T0" fmla="*/ 531 w 611"/>
                <a:gd name="T1" fmla="*/ 611 h 611"/>
                <a:gd name="T2" fmla="*/ 80 w 611"/>
                <a:gd name="T3" fmla="*/ 611 h 611"/>
                <a:gd name="T4" fmla="*/ 0 w 611"/>
                <a:gd name="T5" fmla="*/ 531 h 611"/>
                <a:gd name="T6" fmla="*/ 0 w 611"/>
                <a:gd name="T7" fmla="*/ 80 h 611"/>
                <a:gd name="T8" fmla="*/ 80 w 611"/>
                <a:gd name="T9" fmla="*/ 0 h 611"/>
                <a:gd name="T10" fmla="*/ 531 w 611"/>
                <a:gd name="T11" fmla="*/ 0 h 611"/>
                <a:gd name="T12" fmla="*/ 611 w 611"/>
                <a:gd name="T13" fmla="*/ 80 h 611"/>
                <a:gd name="T14" fmla="*/ 611 w 611"/>
                <a:gd name="T15" fmla="*/ 531 h 611"/>
                <a:gd name="T16" fmla="*/ 531 w 611"/>
                <a:gd name="T17" fmla="*/ 61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1">
                  <a:moveTo>
                    <a:pt x="531" y="611"/>
                  </a:moveTo>
                  <a:cubicBezTo>
                    <a:pt x="80" y="611"/>
                    <a:pt x="80" y="611"/>
                    <a:pt x="80" y="611"/>
                  </a:cubicBezTo>
                  <a:cubicBezTo>
                    <a:pt x="36" y="611"/>
                    <a:pt x="0" y="575"/>
                    <a:pt x="0" y="53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75" y="0"/>
                    <a:pt x="611" y="36"/>
                    <a:pt x="611" y="8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11" y="575"/>
                    <a:pt x="575" y="611"/>
                    <a:pt x="531" y="611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75" name="PA-任意多边形 36"/>
            <p:cNvSpPr/>
            <p:nvPr>
              <p:custDataLst>
                <p:tags r:id="rId60"/>
              </p:custDataLst>
            </p:nvPr>
          </p:nvSpPr>
          <p:spPr bwMode="auto">
            <a:xfrm>
              <a:off x="17240" y="6754"/>
              <a:ext cx="910" cy="907"/>
            </a:xfrm>
            <a:custGeom>
              <a:avLst/>
              <a:gdLst>
                <a:gd name="T0" fmla="*/ 531 w 611"/>
                <a:gd name="T1" fmla="*/ 611 h 611"/>
                <a:gd name="T2" fmla="*/ 80 w 611"/>
                <a:gd name="T3" fmla="*/ 611 h 611"/>
                <a:gd name="T4" fmla="*/ 0 w 611"/>
                <a:gd name="T5" fmla="*/ 531 h 611"/>
                <a:gd name="T6" fmla="*/ 0 w 611"/>
                <a:gd name="T7" fmla="*/ 80 h 611"/>
                <a:gd name="T8" fmla="*/ 80 w 611"/>
                <a:gd name="T9" fmla="*/ 0 h 611"/>
                <a:gd name="T10" fmla="*/ 531 w 611"/>
                <a:gd name="T11" fmla="*/ 0 h 611"/>
                <a:gd name="T12" fmla="*/ 611 w 611"/>
                <a:gd name="T13" fmla="*/ 80 h 611"/>
                <a:gd name="T14" fmla="*/ 611 w 611"/>
                <a:gd name="T15" fmla="*/ 531 h 611"/>
                <a:gd name="T16" fmla="*/ 531 w 611"/>
                <a:gd name="T17" fmla="*/ 61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1">
                  <a:moveTo>
                    <a:pt x="531" y="611"/>
                  </a:moveTo>
                  <a:cubicBezTo>
                    <a:pt x="80" y="611"/>
                    <a:pt x="80" y="611"/>
                    <a:pt x="80" y="611"/>
                  </a:cubicBezTo>
                  <a:cubicBezTo>
                    <a:pt x="36" y="611"/>
                    <a:pt x="0" y="575"/>
                    <a:pt x="0" y="53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75" y="0"/>
                    <a:pt x="611" y="36"/>
                    <a:pt x="611" y="8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11" y="575"/>
                    <a:pt x="575" y="611"/>
                    <a:pt x="531" y="611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76" name="PA-任意多边形 37"/>
            <p:cNvSpPr/>
            <p:nvPr>
              <p:custDataLst>
                <p:tags r:id="rId61"/>
              </p:custDataLst>
            </p:nvPr>
          </p:nvSpPr>
          <p:spPr bwMode="auto">
            <a:xfrm>
              <a:off x="11469" y="7486"/>
              <a:ext cx="907" cy="906"/>
            </a:xfrm>
            <a:custGeom>
              <a:avLst/>
              <a:gdLst>
                <a:gd name="T0" fmla="*/ 531 w 611"/>
                <a:gd name="T1" fmla="*/ 611 h 611"/>
                <a:gd name="T2" fmla="*/ 80 w 611"/>
                <a:gd name="T3" fmla="*/ 611 h 611"/>
                <a:gd name="T4" fmla="*/ 0 w 611"/>
                <a:gd name="T5" fmla="*/ 531 h 611"/>
                <a:gd name="T6" fmla="*/ 0 w 611"/>
                <a:gd name="T7" fmla="*/ 80 h 611"/>
                <a:gd name="T8" fmla="*/ 80 w 611"/>
                <a:gd name="T9" fmla="*/ 0 h 611"/>
                <a:gd name="T10" fmla="*/ 531 w 611"/>
                <a:gd name="T11" fmla="*/ 0 h 611"/>
                <a:gd name="T12" fmla="*/ 611 w 611"/>
                <a:gd name="T13" fmla="*/ 80 h 611"/>
                <a:gd name="T14" fmla="*/ 611 w 611"/>
                <a:gd name="T15" fmla="*/ 531 h 611"/>
                <a:gd name="T16" fmla="*/ 531 w 611"/>
                <a:gd name="T17" fmla="*/ 61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1">
                  <a:moveTo>
                    <a:pt x="531" y="611"/>
                  </a:moveTo>
                  <a:cubicBezTo>
                    <a:pt x="80" y="611"/>
                    <a:pt x="80" y="611"/>
                    <a:pt x="80" y="611"/>
                  </a:cubicBezTo>
                  <a:cubicBezTo>
                    <a:pt x="36" y="611"/>
                    <a:pt x="0" y="575"/>
                    <a:pt x="0" y="53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75" y="0"/>
                    <a:pt x="611" y="36"/>
                    <a:pt x="611" y="8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11" y="575"/>
                    <a:pt x="575" y="611"/>
                    <a:pt x="531" y="611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77" name="PA-任意多边形 38"/>
            <p:cNvSpPr/>
            <p:nvPr>
              <p:custDataLst>
                <p:tags r:id="rId62"/>
              </p:custDataLst>
            </p:nvPr>
          </p:nvSpPr>
          <p:spPr bwMode="auto">
            <a:xfrm>
              <a:off x="10562" y="8427"/>
              <a:ext cx="907" cy="907"/>
            </a:xfrm>
            <a:custGeom>
              <a:avLst/>
              <a:gdLst>
                <a:gd name="T0" fmla="*/ 531 w 611"/>
                <a:gd name="T1" fmla="*/ 611 h 611"/>
                <a:gd name="T2" fmla="*/ 80 w 611"/>
                <a:gd name="T3" fmla="*/ 611 h 611"/>
                <a:gd name="T4" fmla="*/ 0 w 611"/>
                <a:gd name="T5" fmla="*/ 531 h 611"/>
                <a:gd name="T6" fmla="*/ 0 w 611"/>
                <a:gd name="T7" fmla="*/ 80 h 611"/>
                <a:gd name="T8" fmla="*/ 80 w 611"/>
                <a:gd name="T9" fmla="*/ 0 h 611"/>
                <a:gd name="T10" fmla="*/ 531 w 611"/>
                <a:gd name="T11" fmla="*/ 0 h 611"/>
                <a:gd name="T12" fmla="*/ 611 w 611"/>
                <a:gd name="T13" fmla="*/ 80 h 611"/>
                <a:gd name="T14" fmla="*/ 611 w 611"/>
                <a:gd name="T15" fmla="*/ 531 h 611"/>
                <a:gd name="T16" fmla="*/ 531 w 611"/>
                <a:gd name="T17" fmla="*/ 61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1">
                  <a:moveTo>
                    <a:pt x="531" y="611"/>
                  </a:moveTo>
                  <a:cubicBezTo>
                    <a:pt x="80" y="611"/>
                    <a:pt x="80" y="611"/>
                    <a:pt x="80" y="611"/>
                  </a:cubicBezTo>
                  <a:cubicBezTo>
                    <a:pt x="36" y="611"/>
                    <a:pt x="0" y="575"/>
                    <a:pt x="0" y="53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75" y="0"/>
                    <a:pt x="611" y="36"/>
                    <a:pt x="611" y="8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11" y="575"/>
                    <a:pt x="575" y="611"/>
                    <a:pt x="531" y="611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78" name="PA-任意多边形 39"/>
            <p:cNvSpPr/>
            <p:nvPr>
              <p:custDataLst>
                <p:tags r:id="rId63"/>
              </p:custDataLst>
            </p:nvPr>
          </p:nvSpPr>
          <p:spPr bwMode="auto">
            <a:xfrm>
              <a:off x="15847" y="2233"/>
              <a:ext cx="1646" cy="1646"/>
            </a:xfrm>
            <a:custGeom>
              <a:avLst/>
              <a:gdLst>
                <a:gd name="T0" fmla="*/ 1028 w 1108"/>
                <a:gd name="T1" fmla="*/ 1108 h 1108"/>
                <a:gd name="T2" fmla="*/ 80 w 1108"/>
                <a:gd name="T3" fmla="*/ 1108 h 1108"/>
                <a:gd name="T4" fmla="*/ 0 w 1108"/>
                <a:gd name="T5" fmla="*/ 1028 h 1108"/>
                <a:gd name="T6" fmla="*/ 0 w 1108"/>
                <a:gd name="T7" fmla="*/ 80 h 1108"/>
                <a:gd name="T8" fmla="*/ 80 w 1108"/>
                <a:gd name="T9" fmla="*/ 0 h 1108"/>
                <a:gd name="T10" fmla="*/ 1028 w 1108"/>
                <a:gd name="T11" fmla="*/ 0 h 1108"/>
                <a:gd name="T12" fmla="*/ 1108 w 1108"/>
                <a:gd name="T13" fmla="*/ 80 h 1108"/>
                <a:gd name="T14" fmla="*/ 1108 w 1108"/>
                <a:gd name="T15" fmla="*/ 1028 h 1108"/>
                <a:gd name="T16" fmla="*/ 1028 w 1108"/>
                <a:gd name="T17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8" h="1108">
                  <a:moveTo>
                    <a:pt x="1028" y="1108"/>
                  </a:moveTo>
                  <a:cubicBezTo>
                    <a:pt x="80" y="1108"/>
                    <a:pt x="80" y="1108"/>
                    <a:pt x="80" y="1108"/>
                  </a:cubicBezTo>
                  <a:cubicBezTo>
                    <a:pt x="36" y="1108"/>
                    <a:pt x="0" y="1072"/>
                    <a:pt x="0" y="102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028" y="0"/>
                    <a:pt x="1028" y="0"/>
                    <a:pt x="1028" y="0"/>
                  </a:cubicBezTo>
                  <a:cubicBezTo>
                    <a:pt x="1072" y="0"/>
                    <a:pt x="1108" y="36"/>
                    <a:pt x="1108" y="80"/>
                  </a:cubicBezTo>
                  <a:cubicBezTo>
                    <a:pt x="1108" y="1028"/>
                    <a:pt x="1108" y="1028"/>
                    <a:pt x="1108" y="1028"/>
                  </a:cubicBezTo>
                  <a:cubicBezTo>
                    <a:pt x="1108" y="1072"/>
                    <a:pt x="1072" y="1108"/>
                    <a:pt x="1028" y="1108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79" name="PA-任意多边形 40"/>
            <p:cNvSpPr/>
            <p:nvPr>
              <p:custDataLst>
                <p:tags r:id="rId64"/>
              </p:custDataLst>
            </p:nvPr>
          </p:nvSpPr>
          <p:spPr bwMode="auto">
            <a:xfrm>
              <a:off x="14108" y="3246"/>
              <a:ext cx="1647" cy="1646"/>
            </a:xfrm>
            <a:custGeom>
              <a:avLst/>
              <a:gdLst>
                <a:gd name="T0" fmla="*/ 1029 w 1109"/>
                <a:gd name="T1" fmla="*/ 1109 h 1109"/>
                <a:gd name="T2" fmla="*/ 80 w 1109"/>
                <a:gd name="T3" fmla="*/ 1109 h 1109"/>
                <a:gd name="T4" fmla="*/ 0 w 1109"/>
                <a:gd name="T5" fmla="*/ 1029 h 1109"/>
                <a:gd name="T6" fmla="*/ 0 w 1109"/>
                <a:gd name="T7" fmla="*/ 80 h 1109"/>
                <a:gd name="T8" fmla="*/ 80 w 1109"/>
                <a:gd name="T9" fmla="*/ 0 h 1109"/>
                <a:gd name="T10" fmla="*/ 1029 w 1109"/>
                <a:gd name="T11" fmla="*/ 0 h 1109"/>
                <a:gd name="T12" fmla="*/ 1109 w 1109"/>
                <a:gd name="T13" fmla="*/ 80 h 1109"/>
                <a:gd name="T14" fmla="*/ 1109 w 1109"/>
                <a:gd name="T15" fmla="*/ 1029 h 1109"/>
                <a:gd name="T16" fmla="*/ 1029 w 1109"/>
                <a:gd name="T17" fmla="*/ 1109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9" h="1109">
                  <a:moveTo>
                    <a:pt x="1029" y="1109"/>
                  </a:moveTo>
                  <a:cubicBezTo>
                    <a:pt x="80" y="1109"/>
                    <a:pt x="80" y="1109"/>
                    <a:pt x="80" y="1109"/>
                  </a:cubicBezTo>
                  <a:cubicBezTo>
                    <a:pt x="36" y="1109"/>
                    <a:pt x="0" y="1073"/>
                    <a:pt x="0" y="102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1073" y="0"/>
                    <a:pt x="1109" y="36"/>
                    <a:pt x="1109" y="80"/>
                  </a:cubicBezTo>
                  <a:cubicBezTo>
                    <a:pt x="1109" y="1029"/>
                    <a:pt x="1109" y="1029"/>
                    <a:pt x="1109" y="1029"/>
                  </a:cubicBezTo>
                  <a:cubicBezTo>
                    <a:pt x="1109" y="1073"/>
                    <a:pt x="1073" y="1109"/>
                    <a:pt x="1029" y="1109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80" name="PA-任意多边形 41"/>
            <p:cNvSpPr/>
            <p:nvPr>
              <p:custDataLst>
                <p:tags r:id="rId65"/>
              </p:custDataLst>
            </p:nvPr>
          </p:nvSpPr>
          <p:spPr bwMode="auto">
            <a:xfrm>
              <a:off x="15614" y="4997"/>
              <a:ext cx="1647" cy="1644"/>
            </a:xfrm>
            <a:custGeom>
              <a:avLst/>
              <a:gdLst>
                <a:gd name="T0" fmla="*/ 1029 w 1109"/>
                <a:gd name="T1" fmla="*/ 1108 h 1108"/>
                <a:gd name="T2" fmla="*/ 80 w 1109"/>
                <a:gd name="T3" fmla="*/ 1108 h 1108"/>
                <a:gd name="T4" fmla="*/ 0 w 1109"/>
                <a:gd name="T5" fmla="*/ 1028 h 1108"/>
                <a:gd name="T6" fmla="*/ 0 w 1109"/>
                <a:gd name="T7" fmla="*/ 80 h 1108"/>
                <a:gd name="T8" fmla="*/ 80 w 1109"/>
                <a:gd name="T9" fmla="*/ 0 h 1108"/>
                <a:gd name="T10" fmla="*/ 1029 w 1109"/>
                <a:gd name="T11" fmla="*/ 0 h 1108"/>
                <a:gd name="T12" fmla="*/ 1109 w 1109"/>
                <a:gd name="T13" fmla="*/ 80 h 1108"/>
                <a:gd name="T14" fmla="*/ 1109 w 1109"/>
                <a:gd name="T15" fmla="*/ 1028 h 1108"/>
                <a:gd name="T16" fmla="*/ 1029 w 1109"/>
                <a:gd name="T17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9" h="1108">
                  <a:moveTo>
                    <a:pt x="1029" y="1108"/>
                  </a:moveTo>
                  <a:cubicBezTo>
                    <a:pt x="80" y="1108"/>
                    <a:pt x="80" y="1108"/>
                    <a:pt x="80" y="1108"/>
                  </a:cubicBezTo>
                  <a:cubicBezTo>
                    <a:pt x="36" y="1108"/>
                    <a:pt x="0" y="1072"/>
                    <a:pt x="0" y="102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1073" y="0"/>
                    <a:pt x="1109" y="36"/>
                    <a:pt x="1109" y="80"/>
                  </a:cubicBezTo>
                  <a:cubicBezTo>
                    <a:pt x="1109" y="1028"/>
                    <a:pt x="1109" y="1028"/>
                    <a:pt x="1109" y="1028"/>
                  </a:cubicBezTo>
                  <a:cubicBezTo>
                    <a:pt x="1109" y="1072"/>
                    <a:pt x="1073" y="1108"/>
                    <a:pt x="1029" y="1108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81" name="PA-任意多边形 42"/>
            <p:cNvSpPr/>
            <p:nvPr>
              <p:custDataLst>
                <p:tags r:id="rId66"/>
              </p:custDataLst>
            </p:nvPr>
          </p:nvSpPr>
          <p:spPr bwMode="auto">
            <a:xfrm>
              <a:off x="12377" y="3097"/>
              <a:ext cx="1646" cy="1646"/>
            </a:xfrm>
            <a:custGeom>
              <a:avLst/>
              <a:gdLst>
                <a:gd name="T0" fmla="*/ 1028 w 1108"/>
                <a:gd name="T1" fmla="*/ 1109 h 1109"/>
                <a:gd name="T2" fmla="*/ 80 w 1108"/>
                <a:gd name="T3" fmla="*/ 1109 h 1109"/>
                <a:gd name="T4" fmla="*/ 0 w 1108"/>
                <a:gd name="T5" fmla="*/ 1029 h 1109"/>
                <a:gd name="T6" fmla="*/ 0 w 1108"/>
                <a:gd name="T7" fmla="*/ 80 h 1109"/>
                <a:gd name="T8" fmla="*/ 80 w 1108"/>
                <a:gd name="T9" fmla="*/ 0 h 1109"/>
                <a:gd name="T10" fmla="*/ 1028 w 1108"/>
                <a:gd name="T11" fmla="*/ 0 h 1109"/>
                <a:gd name="T12" fmla="*/ 1108 w 1108"/>
                <a:gd name="T13" fmla="*/ 80 h 1109"/>
                <a:gd name="T14" fmla="*/ 1108 w 1108"/>
                <a:gd name="T15" fmla="*/ 1029 h 1109"/>
                <a:gd name="T16" fmla="*/ 1028 w 1108"/>
                <a:gd name="T17" fmla="*/ 1109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8" h="1109">
                  <a:moveTo>
                    <a:pt x="1028" y="1109"/>
                  </a:moveTo>
                  <a:cubicBezTo>
                    <a:pt x="80" y="1109"/>
                    <a:pt x="80" y="1109"/>
                    <a:pt x="80" y="1109"/>
                  </a:cubicBezTo>
                  <a:cubicBezTo>
                    <a:pt x="36" y="1109"/>
                    <a:pt x="0" y="1073"/>
                    <a:pt x="0" y="102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028" y="0"/>
                    <a:pt x="1028" y="0"/>
                    <a:pt x="1028" y="0"/>
                  </a:cubicBezTo>
                  <a:cubicBezTo>
                    <a:pt x="1072" y="0"/>
                    <a:pt x="1108" y="36"/>
                    <a:pt x="1108" y="80"/>
                  </a:cubicBezTo>
                  <a:cubicBezTo>
                    <a:pt x="1108" y="1029"/>
                    <a:pt x="1108" y="1029"/>
                    <a:pt x="1108" y="1029"/>
                  </a:cubicBezTo>
                  <a:cubicBezTo>
                    <a:pt x="1108" y="1073"/>
                    <a:pt x="1072" y="1109"/>
                    <a:pt x="1028" y="1109"/>
                  </a:cubicBezTo>
                  <a:close/>
                </a:path>
              </a:pathLst>
            </a:custGeom>
            <a:noFill/>
            <a:ln w="23813" cap="flat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2" name="Title 6"/>
          <p:cNvSpPr txBox="1"/>
          <p:nvPr>
            <p:custDataLst>
              <p:tags r:id="rId7"/>
            </p:custDataLst>
          </p:nvPr>
        </p:nvSpPr>
        <p:spPr>
          <a:xfrm>
            <a:off x="1348105" y="3542030"/>
            <a:ext cx="4515485" cy="7416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+mj-ea"/>
                <a:ea typeface="+mj-ea"/>
                <a:cs typeface="+mj-ea"/>
              </a:rPr>
              <a:t>门不当户不对？</a:t>
            </a:r>
          </a:p>
          <a:p>
            <a:pPr marL="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3200" b="1" spc="50">
              <a:ln w="3175">
                <a:noFill/>
                <a:prstDash val="dash"/>
              </a:ln>
              <a:solidFill>
                <a:srgbClr val="FF0000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7" name="Title 6"/>
          <p:cNvSpPr txBox="1"/>
          <p:nvPr>
            <p:custDataLst>
              <p:tags r:id="rId8"/>
            </p:custDataLst>
          </p:nvPr>
        </p:nvSpPr>
        <p:spPr>
          <a:xfrm>
            <a:off x="1348105" y="4509770"/>
            <a:ext cx="4515485" cy="6845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009D85"/>
                </a:solidFill>
                <a:latin typeface="+mj-ea"/>
                <a:ea typeface="+mj-ea"/>
                <a:cs typeface="+mj-ea"/>
              </a:rPr>
              <a:t>焦母恋子情结？</a:t>
            </a:r>
          </a:p>
        </p:txBody>
      </p:sp>
      <p:sp>
        <p:nvSpPr>
          <p:cNvPr id="9" name="Title 6"/>
          <p:cNvSpPr txBox="1"/>
          <p:nvPr>
            <p:custDataLst>
              <p:tags r:id="rId9"/>
            </p:custDataLst>
          </p:nvPr>
        </p:nvSpPr>
        <p:spPr>
          <a:xfrm>
            <a:off x="1348105" y="5374640"/>
            <a:ext cx="4515485" cy="7797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7030A0"/>
                </a:solidFill>
                <a:latin typeface="+mj-ea"/>
                <a:ea typeface="+mj-ea"/>
                <a:cs typeface="+mj-ea"/>
              </a:rPr>
              <a:t>美色误人？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7" grpId="0"/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6"/>
          <p:cNvSpPr txBox="1"/>
          <p:nvPr>
            <p:custDataLst>
              <p:tags r:id="rId2"/>
            </p:custDataLst>
          </p:nvPr>
        </p:nvSpPr>
        <p:spPr>
          <a:xfrm>
            <a:off x="6462395" y="3142615"/>
            <a:ext cx="5473065" cy="27749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3200" b="1" i="0" kern="1200" cap="none" spc="50" normalizeH="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ea"/>
                <a:ea typeface="+mj-ea"/>
                <a:cs typeface="+mj-ea"/>
              </a:rPr>
              <a:t>穿越时空的对话——我想对兰芝说，从自己的角度说出我心目中的刘兰芝。</a:t>
            </a:r>
          </a:p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3200" b="1" i="0" u="sng" kern="1200" cap="none" spc="5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+mj-ea"/>
              </a:rPr>
              <a:t>          </a:t>
            </a:r>
            <a:r>
              <a:rPr kumimoji="0" lang="zh-CN" altLang="en-US" sz="3200" b="1" i="0" kern="1200" cap="none" spc="5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+mj-ea"/>
              </a:rPr>
              <a:t>哉，兰芝!</a:t>
            </a:r>
          </a:p>
        </p:txBody>
      </p:sp>
      <p:sp>
        <p:nvSpPr>
          <p:cNvPr id="6" name="Title 6"/>
          <p:cNvSpPr txBox="1"/>
          <p:nvPr>
            <p:custDataLst>
              <p:tags r:id="rId3"/>
            </p:custDataLst>
          </p:nvPr>
        </p:nvSpPr>
        <p:spPr>
          <a:xfrm>
            <a:off x="6567131" y="2210298"/>
            <a:ext cx="4879087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800" b="1" i="0" kern="1200" cap="none" spc="150" normalizeH="0" noProof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拓展延伸</a:t>
            </a:r>
          </a:p>
        </p:txBody>
      </p:sp>
      <p:grpSp>
        <p:nvGrpSpPr>
          <p:cNvPr id="7" name="组合 6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8" name="任意多边形: 形状 6"/>
            <p:cNvSpPr/>
            <p:nvPr>
              <p:custDataLst>
                <p:tags r:id="rId16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任意多边形: 形状 7"/>
            <p:cNvSpPr/>
            <p:nvPr>
              <p:custDataLst>
                <p:tags r:id="rId17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5"/>
            </p:custDataLst>
          </p:nvPr>
        </p:nvGrpSpPr>
        <p:grpSpPr>
          <a:xfrm>
            <a:off x="934720" y="1106805"/>
            <a:ext cx="5130800" cy="5019040"/>
            <a:chOff x="1472" y="1743"/>
            <a:chExt cx="8080" cy="7904"/>
          </a:xfrm>
        </p:grpSpPr>
        <p:sp>
          <p:nvSpPr>
            <p:cNvPr id="10" name="PA-矩形 1"/>
            <p:cNvSpPr/>
            <p:nvPr>
              <p:custDataLst>
                <p:tags r:id="rId6"/>
              </p:custDataLst>
            </p:nvPr>
          </p:nvSpPr>
          <p:spPr>
            <a:xfrm>
              <a:off x="2087" y="1743"/>
              <a:ext cx="1515" cy="7904"/>
            </a:xfrm>
            <a:prstGeom prst="rect">
              <a:avLst/>
            </a:prstGeom>
            <a:blipFill dpi="0" rotWithShape="0">
              <a:blip r:embed="rId19"/>
              <a:stretch>
                <a:fillRect l="-187000" r="-5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PA-矩形 2"/>
            <p:cNvSpPr/>
            <p:nvPr>
              <p:custDataLst>
                <p:tags r:id="rId7"/>
              </p:custDataLst>
            </p:nvPr>
          </p:nvSpPr>
          <p:spPr>
            <a:xfrm>
              <a:off x="3689" y="1743"/>
              <a:ext cx="856" cy="7904"/>
            </a:xfrm>
            <a:prstGeom prst="rect">
              <a:avLst/>
            </a:prstGeom>
            <a:blipFill dpi="0" rotWithShape="0">
              <a:blip r:embed="rId19"/>
              <a:stretch>
                <a:fillRect l="-518000" r="-84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PA-矩形 3"/>
            <p:cNvSpPr/>
            <p:nvPr>
              <p:custDataLst>
                <p:tags r:id="rId8"/>
              </p:custDataLst>
            </p:nvPr>
          </p:nvSpPr>
          <p:spPr>
            <a:xfrm>
              <a:off x="1691" y="1743"/>
              <a:ext cx="307" cy="7904"/>
            </a:xfrm>
            <a:prstGeom prst="rect">
              <a:avLst/>
            </a:prstGeom>
            <a:blipFill dpi="0" rotWithShape="0">
              <a:blip r:embed="rId19"/>
              <a:stretch>
                <a:fillRect l="-794000" r="-318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PA-矩形 4"/>
            <p:cNvSpPr/>
            <p:nvPr>
              <p:custDataLst>
                <p:tags r:id="rId9"/>
              </p:custDataLst>
            </p:nvPr>
          </p:nvSpPr>
          <p:spPr>
            <a:xfrm>
              <a:off x="1472" y="1743"/>
              <a:ext cx="154" cy="7904"/>
            </a:xfrm>
            <a:prstGeom prst="rect">
              <a:avLst/>
            </a:prstGeom>
            <a:blipFill dpi="0" rotWithShape="0">
              <a:blip r:embed="rId19"/>
              <a:stretch>
                <a:fillRect l="-1440000" r="-658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PA-矩形 5"/>
            <p:cNvSpPr/>
            <p:nvPr>
              <p:custDataLst>
                <p:tags r:id="rId10"/>
              </p:custDataLst>
            </p:nvPr>
          </p:nvSpPr>
          <p:spPr>
            <a:xfrm>
              <a:off x="4634" y="1743"/>
              <a:ext cx="571" cy="7904"/>
            </a:xfrm>
            <a:prstGeom prst="rect">
              <a:avLst/>
            </a:prstGeom>
            <a:blipFill dpi="0" rotWithShape="0">
              <a:blip r:embed="rId19"/>
              <a:stretch>
                <a:fillRect l="-942000" r="-115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PA-矩形 6"/>
            <p:cNvSpPr/>
            <p:nvPr>
              <p:custDataLst>
                <p:tags r:id="rId11"/>
              </p:custDataLst>
            </p:nvPr>
          </p:nvSpPr>
          <p:spPr>
            <a:xfrm>
              <a:off x="5292" y="1743"/>
              <a:ext cx="2218" cy="7904"/>
            </a:xfrm>
            <a:prstGeom prst="rect">
              <a:avLst/>
            </a:prstGeom>
            <a:blipFill dpi="0" rotWithShape="0">
              <a:blip r:embed="rId19"/>
              <a:stretch>
                <a:fillRect l="-272000" r="-19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7" name="PA-矩形 7"/>
            <p:cNvSpPr/>
            <p:nvPr>
              <p:custDataLst>
                <p:tags r:id="rId12"/>
              </p:custDataLst>
            </p:nvPr>
          </p:nvSpPr>
          <p:spPr>
            <a:xfrm>
              <a:off x="7598" y="1743"/>
              <a:ext cx="922" cy="7904"/>
            </a:xfrm>
            <a:prstGeom prst="rect">
              <a:avLst/>
            </a:prstGeom>
            <a:blipFill dpi="0" rotWithShape="0">
              <a:blip r:embed="rId19"/>
              <a:stretch>
                <a:fillRect l="-905000" r="-35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PA-矩形 8"/>
            <p:cNvSpPr/>
            <p:nvPr>
              <p:custDataLst>
                <p:tags r:id="rId13"/>
              </p:custDataLst>
            </p:nvPr>
          </p:nvSpPr>
          <p:spPr>
            <a:xfrm>
              <a:off x="8608" y="1743"/>
              <a:ext cx="417" cy="7904"/>
            </a:xfrm>
            <a:prstGeom prst="rect">
              <a:avLst/>
            </a:prstGeom>
            <a:blipFill dpi="0" rotWithShape="0">
              <a:blip r:embed="rId19"/>
              <a:stretch>
                <a:fillRect l="-2243000" r="-65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PA-矩形 9"/>
            <p:cNvSpPr/>
            <p:nvPr>
              <p:custDataLst>
                <p:tags r:id="rId14"/>
              </p:custDataLst>
            </p:nvPr>
          </p:nvSpPr>
          <p:spPr>
            <a:xfrm>
              <a:off x="9113" y="1743"/>
              <a:ext cx="220" cy="7904"/>
            </a:xfrm>
            <a:prstGeom prst="rect">
              <a:avLst/>
            </a:prstGeom>
            <a:blipFill dpi="0" rotWithShape="0">
              <a:blip r:embed="rId19"/>
              <a:stretch>
                <a:fillRect l="-4481000" r="-110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PA-矩形 10"/>
            <p:cNvSpPr/>
            <p:nvPr>
              <p:custDataLst>
                <p:tags r:id="rId15"/>
              </p:custDataLst>
            </p:nvPr>
          </p:nvSpPr>
          <p:spPr>
            <a:xfrm>
              <a:off x="9420" y="1743"/>
              <a:ext cx="132" cy="7904"/>
            </a:xfrm>
            <a:prstGeom prst="rect">
              <a:avLst/>
            </a:prstGeom>
            <a:blipFill dpi="0" rotWithShape="0">
              <a:blip r:embed="rId19"/>
              <a:stretch>
                <a:fillRect l="-7701000" r="-168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642938" y="1285804"/>
            <a:ext cx="11572875" cy="4821767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t="3282" b="3282"/>
          <a:stretch>
            <a:fillRect/>
          </a:stretch>
        </p:blipFill>
        <p:spPr>
          <a:xfrm>
            <a:off x="1125154" y="-27"/>
            <a:ext cx="5304272" cy="723270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10800">
                <a:moveTo>
                  <a:pt x="0" y="0"/>
                </a:moveTo>
                <a:lnTo>
                  <a:pt x="7920" y="0"/>
                </a:lnTo>
                <a:lnTo>
                  <a:pt x="792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6650355" y="1689100"/>
            <a:ext cx="5145405" cy="42881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爱情是美，爱情是诗，爱情是一首永恒的歌！我们的古人历尽了爱情的沧桑，饱尝了爱情的悲苦。让我们牢记这些血的教训，珍惜这人间每一分美好的感情。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636748" cy="723265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rcRect t="25718" b="25718"/>
          <a:stretch>
            <a:fillRect/>
          </a:stretch>
        </p:blipFill>
        <p:spPr>
          <a:xfrm>
            <a:off x="964419" y="642879"/>
            <a:ext cx="5947212" cy="594689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8880">
                <a:moveTo>
                  <a:pt x="0" y="0"/>
                </a:moveTo>
                <a:lnTo>
                  <a:pt x="8880" y="0"/>
                </a:lnTo>
                <a:lnTo>
                  <a:pt x="888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2440285" y="2798445"/>
            <a:ext cx="85090" cy="1290320"/>
          </a:xfrm>
          <a:prstGeom prst="rect">
            <a:avLst/>
          </a:prstGeom>
          <a:solidFill>
            <a:srgbClr val="1D6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454331" y="894418"/>
            <a:ext cx="4018386" cy="642902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孔雀东南飞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7068820" y="2063115"/>
            <a:ext cx="5214620" cy="4133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en-US" altLang="zh-CN" sz="2800" b="1" spc="5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《孔雀东南飞》是古乐府民歌的代表作之一，</a:t>
            </a:r>
            <a:r>
              <a:rPr lang="en-US" altLang="zh-CN" sz="2800" b="1" spc="5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与北朝的《木兰诗》并称“乐府双璧”</a:t>
            </a:r>
            <a:r>
              <a:rPr lang="en-US" altLang="zh-CN" sz="2800" b="1" spc="5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</a:p>
          <a:p>
            <a:pPr marL="285750" lvl="1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5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选自南朝徐陵编的《玉台新咏》卷一，原题为《古诗为焦仲卿妻作》。它是</a:t>
            </a:r>
            <a:r>
              <a:rPr lang="zh-CN" altLang="en-US" sz="2800" b="1" spc="5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我国古代最长的叙事诗。</a:t>
            </a:r>
          </a:p>
        </p:txBody>
      </p:sp>
    </p:spTree>
    <p:custDataLst>
      <p:tags r:id="rId1"/>
    </p:custData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6418580" y="3079750"/>
            <a:ext cx="5356225" cy="21177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2800" b="1" i="0" kern="1200" cap="none" spc="50" normalizeH="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汉：音乐机构——音乐性诗体</a:t>
            </a:r>
          </a:p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2800" b="1" i="0" kern="1200" cap="none" spc="50" normalizeH="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唐（新乐府运动）：政治讽喻诗</a:t>
            </a:r>
          </a:p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2800" b="1" i="0" kern="1200" cap="none" spc="50" normalizeH="0" noProof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宋元以后：词、曲</a:t>
            </a: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6353136" y="1680073"/>
            <a:ext cx="4564684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150" normalizeH="0" noProof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乐府概念的流变</a:t>
            </a: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16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17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5"/>
            </p:custDataLst>
          </p:nvPr>
        </p:nvGrpSpPr>
        <p:grpSpPr>
          <a:xfrm>
            <a:off x="934720" y="1106805"/>
            <a:ext cx="5130800" cy="5019040"/>
            <a:chOff x="1472" y="1743"/>
            <a:chExt cx="8080" cy="7904"/>
          </a:xfrm>
        </p:grpSpPr>
        <p:sp>
          <p:nvSpPr>
            <p:cNvPr id="9" name="PA-矩形 1"/>
            <p:cNvSpPr/>
            <p:nvPr>
              <p:custDataLst>
                <p:tags r:id="rId6"/>
              </p:custDataLst>
            </p:nvPr>
          </p:nvSpPr>
          <p:spPr>
            <a:xfrm>
              <a:off x="2087" y="1743"/>
              <a:ext cx="1515" cy="7904"/>
            </a:xfrm>
            <a:prstGeom prst="rect">
              <a:avLst/>
            </a:prstGeom>
            <a:blipFill dpi="0" rotWithShape="0">
              <a:blip r:embed="rId19"/>
              <a:stretch>
                <a:fillRect l="-157000" r="-50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PA-矩形 2"/>
            <p:cNvSpPr/>
            <p:nvPr>
              <p:custDataLst>
                <p:tags r:id="rId7"/>
              </p:custDataLst>
            </p:nvPr>
          </p:nvSpPr>
          <p:spPr>
            <a:xfrm>
              <a:off x="3689" y="1743"/>
              <a:ext cx="856" cy="7904"/>
            </a:xfrm>
            <a:prstGeom prst="rect">
              <a:avLst/>
            </a:prstGeom>
            <a:blipFill dpi="0" rotWithShape="0">
              <a:blip r:embed="rId19"/>
              <a:stretch>
                <a:fillRect l="-465000" r="-79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PA-矩形 3"/>
            <p:cNvSpPr/>
            <p:nvPr>
              <p:custDataLst>
                <p:tags r:id="rId8"/>
              </p:custDataLst>
            </p:nvPr>
          </p:nvSpPr>
          <p:spPr>
            <a:xfrm>
              <a:off x="1691" y="1743"/>
              <a:ext cx="307" cy="7904"/>
            </a:xfrm>
            <a:prstGeom prst="rect">
              <a:avLst/>
            </a:prstGeom>
            <a:blipFill dpi="0" rotWithShape="0">
              <a:blip r:embed="rId19"/>
              <a:stretch>
                <a:fillRect l="-645000" r="-303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PA-矩形 4"/>
            <p:cNvSpPr/>
            <p:nvPr>
              <p:custDataLst>
                <p:tags r:id="rId9"/>
              </p:custDataLst>
            </p:nvPr>
          </p:nvSpPr>
          <p:spPr>
            <a:xfrm>
              <a:off x="1472" y="1743"/>
              <a:ext cx="154" cy="7904"/>
            </a:xfrm>
            <a:prstGeom prst="rect">
              <a:avLst/>
            </a:prstGeom>
            <a:blipFill dpi="0" rotWithShape="0">
              <a:blip r:embed="rId19"/>
              <a:stretch>
                <a:fillRect l="-1144000" r="-629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PA-矩形 5"/>
            <p:cNvSpPr/>
            <p:nvPr>
              <p:custDataLst>
                <p:tags r:id="rId10"/>
              </p:custDataLst>
            </p:nvPr>
          </p:nvSpPr>
          <p:spPr>
            <a:xfrm>
              <a:off x="4634" y="1743"/>
              <a:ext cx="571" cy="7904"/>
            </a:xfrm>
            <a:prstGeom prst="rect">
              <a:avLst/>
            </a:prstGeom>
            <a:blipFill dpi="0" rotWithShape="0">
              <a:blip r:embed="rId19"/>
              <a:stretch>
                <a:fillRect l="-862000" r="-107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PA-矩形 6"/>
            <p:cNvSpPr/>
            <p:nvPr>
              <p:custDataLst>
                <p:tags r:id="rId11"/>
              </p:custDataLst>
            </p:nvPr>
          </p:nvSpPr>
          <p:spPr>
            <a:xfrm>
              <a:off x="5292" y="1743"/>
              <a:ext cx="2218" cy="7904"/>
            </a:xfrm>
            <a:prstGeom prst="rect">
              <a:avLst/>
            </a:prstGeom>
            <a:blipFill dpi="0" rotWithShape="0">
              <a:blip r:embed="rId19"/>
              <a:stretch>
                <a:fillRect l="-252000" r="-17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PA-矩形 7"/>
            <p:cNvSpPr/>
            <p:nvPr>
              <p:custDataLst>
                <p:tags r:id="rId12"/>
              </p:custDataLst>
            </p:nvPr>
          </p:nvSpPr>
          <p:spPr>
            <a:xfrm>
              <a:off x="7598" y="1743"/>
              <a:ext cx="922" cy="7904"/>
            </a:xfrm>
            <a:prstGeom prst="rect">
              <a:avLst/>
            </a:prstGeom>
            <a:blipFill dpi="0" rotWithShape="0">
              <a:blip r:embed="rId19"/>
              <a:stretch>
                <a:fillRect l="-855000" r="-30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7" name="PA-矩形 8"/>
            <p:cNvSpPr/>
            <p:nvPr>
              <p:custDataLst>
                <p:tags r:id="rId13"/>
              </p:custDataLst>
            </p:nvPr>
          </p:nvSpPr>
          <p:spPr>
            <a:xfrm>
              <a:off x="8608" y="1743"/>
              <a:ext cx="417" cy="7904"/>
            </a:xfrm>
            <a:prstGeom prst="rect">
              <a:avLst/>
            </a:prstGeom>
            <a:blipFill dpi="0" rotWithShape="0">
              <a:blip r:embed="rId19"/>
              <a:stretch>
                <a:fillRect l="-2134000" r="-54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PA-矩形 9"/>
            <p:cNvSpPr/>
            <p:nvPr>
              <p:custDataLst>
                <p:tags r:id="rId14"/>
              </p:custDataLst>
            </p:nvPr>
          </p:nvSpPr>
          <p:spPr>
            <a:xfrm>
              <a:off x="9113" y="1743"/>
              <a:ext cx="220" cy="7904"/>
            </a:xfrm>
            <a:prstGeom prst="rect">
              <a:avLst/>
            </a:prstGeom>
            <a:blipFill dpi="0" rotWithShape="0">
              <a:blip r:embed="rId19"/>
              <a:stretch>
                <a:fillRect l="-4274000" r="-90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PA-矩形 10"/>
            <p:cNvSpPr/>
            <p:nvPr>
              <p:custDataLst>
                <p:tags r:id="rId15"/>
              </p:custDataLst>
            </p:nvPr>
          </p:nvSpPr>
          <p:spPr>
            <a:xfrm>
              <a:off x="9420" y="1743"/>
              <a:ext cx="132" cy="7904"/>
            </a:xfrm>
            <a:prstGeom prst="rect">
              <a:avLst/>
            </a:prstGeom>
            <a:blipFill dpi="0" rotWithShape="0">
              <a:blip r:embed="rId19"/>
              <a:stretch>
                <a:fillRect l="-7356000" r="-133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custDataLst>
      <p:tags r:id="rId1"/>
    </p:custData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552950" y="1021715"/>
            <a:ext cx="7500620" cy="518858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/>
              </a:rPr>
              <a:t>徘徊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（　　　   　）	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/>
              </a:rPr>
              <a:t>箜篌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（　　　　　）</a:t>
            </a:r>
          </a:p>
          <a:p>
            <a:pPr marL="457200" marR="0" lvl="0" indent="-4572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公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/>
              </a:rPr>
              <a:t>姥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（　　　　　）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/>
              </a:rPr>
              <a:t>姥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姥（　　　　　）</a:t>
            </a:r>
          </a:p>
          <a:p>
            <a:pPr marL="457200" marR="0" lvl="0" indent="-4572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/>
              </a:rPr>
              <a:t>槌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   （　　　　　）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/>
              </a:rPr>
              <a:t> 伶俜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（　　　　　）</a:t>
            </a:r>
          </a:p>
          <a:p>
            <a:pPr marL="457200" marR="0" lvl="0" indent="-4572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腰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/>
              </a:rPr>
              <a:t>襦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（　　　　　）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/>
              </a:rPr>
              <a:t>葳蕤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（　　　　　）</a:t>
            </a:r>
          </a:p>
          <a:p>
            <a:pPr marL="457200" marR="0" lvl="0" indent="-4572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/>
              </a:rPr>
              <a:t>奁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   （　　　　　） 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/>
              </a:rPr>
              <a:t>玳瑁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（　　　　　）</a:t>
            </a:r>
          </a:p>
          <a:p>
            <a:pPr marL="457200" marR="0" lvl="0" indent="-4572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自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/>
              </a:rPr>
              <a:t>缢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（　　　　   ） 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/>
              </a:rPr>
              <a:t>纨</a:t>
            </a: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</a:rPr>
              <a:t>素（　　　　    ）</a:t>
            </a: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0" y="0"/>
            <a:ext cx="4286672" cy="723265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11136288" y="804247"/>
            <a:ext cx="917525" cy="78774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805180" y="1242695"/>
            <a:ext cx="3256915" cy="2400300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6600" b="1" i="0" kern="1200" cap="none" spc="100" normalizeH="0" noProof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/>
                <a:cs typeface="+mn-cs"/>
              </a:rPr>
              <a:t>读  音</a:t>
            </a:r>
          </a:p>
        </p:txBody>
      </p:sp>
      <p:sp>
        <p:nvSpPr>
          <p:cNvPr id="18437" name="文本框 18436"/>
          <p:cNvSpPr txBox="1"/>
          <p:nvPr/>
        </p:nvSpPr>
        <p:spPr>
          <a:xfrm>
            <a:off x="6035675" y="1816735"/>
            <a:ext cx="1980565" cy="558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pái  huái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9255195" y="1733477"/>
            <a:ext cx="2688681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kōng hóu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8438" name="矩形 18437"/>
          <p:cNvSpPr/>
          <p:nvPr/>
        </p:nvSpPr>
        <p:spPr>
          <a:xfrm>
            <a:off x="6163537" y="2375444"/>
            <a:ext cx="718820" cy="558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035" b="1" err="1">
                <a:latin typeface="Times New Roman" panose="02020603050405020304" pitchFamily="18" charset="0"/>
                <a:ea typeface="黑体"/>
              </a:rPr>
              <a:t>mŭ</a:t>
            </a:r>
            <a:endParaRPr lang="en-US" altLang="zh-CN" sz="3035" b="1"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9365174" y="2375805"/>
            <a:ext cx="2688681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lǎo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6035675" y="3084195"/>
            <a:ext cx="1699260" cy="558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chuí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9364812" y="3084123"/>
            <a:ext cx="2688680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líng pīng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8443" name="文本框 18442"/>
          <p:cNvSpPr txBox="1"/>
          <p:nvPr/>
        </p:nvSpPr>
        <p:spPr>
          <a:xfrm>
            <a:off x="6098711" y="3748710"/>
            <a:ext cx="2004108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rú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9364833" y="3748710"/>
            <a:ext cx="2688681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wēi ruí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6035675" y="4380230"/>
            <a:ext cx="1698625" cy="558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lián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8446" name="文本框 18445"/>
          <p:cNvSpPr txBox="1"/>
          <p:nvPr/>
        </p:nvSpPr>
        <p:spPr>
          <a:xfrm>
            <a:off x="9365264" y="4307134"/>
            <a:ext cx="2690098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dài mào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8447" name="矩形 18446"/>
          <p:cNvSpPr/>
          <p:nvPr/>
        </p:nvSpPr>
        <p:spPr>
          <a:xfrm>
            <a:off x="6098543" y="5012278"/>
            <a:ext cx="504825" cy="558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en-US" sz="3035" b="1" err="1">
                <a:latin typeface="Arial" panose="020B0604020202020204" pitchFamily="34" charset="0"/>
                <a:ea typeface="黑体"/>
              </a:rPr>
              <a:t>yì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8448" name="矩形 18447"/>
          <p:cNvSpPr/>
          <p:nvPr/>
        </p:nvSpPr>
        <p:spPr>
          <a:xfrm>
            <a:off x="9491792" y="5012167"/>
            <a:ext cx="933450" cy="558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en-US" sz="3035" b="1" err="1">
                <a:latin typeface="Arial" panose="020B0604020202020204" pitchFamily="34" charset="0"/>
                <a:ea typeface="黑体"/>
              </a:rPr>
              <a:t>wán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8437" grpId="0"/>
      <p:bldP spid="18439" grpId="0"/>
      <p:bldP spid="18438" grpId="0"/>
      <p:bldP spid="18440" grpId="0"/>
      <p:bldP spid="18441" grpId="0"/>
      <p:bldP spid="18442" grpId="0"/>
      <p:bldP spid="18443" grpId="0"/>
      <p:bldP spid="18444" grpId="0"/>
      <p:bldP spid="18445" grpId="0"/>
      <p:bldP spid="18446" grpId="0"/>
      <p:bldP spid="18447" grpId="0"/>
      <p:bldP spid="184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552950" y="1021715"/>
            <a:ext cx="7500620" cy="518858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拊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掌                            </a:t>
            </a: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否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极泰来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与府吏</a:t>
            </a: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要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</a:t>
            </a: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鹄舫 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踯躅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   </a:t>
            </a: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踟蹰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賫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      </a:t>
            </a: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鲑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聘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礼                            </a:t>
            </a: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磐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石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冥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冥                            摧</a:t>
            </a: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藏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奄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奄                            </a:t>
            </a: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仕宦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哽咽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   </a:t>
            </a: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窈窕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便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言                            </a:t>
            </a:r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络绎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不绝</a:t>
            </a:r>
            <a:endParaRPr kumimoji="0" lang="zh-CN" altLang="en-US" sz="2800" b="1" i="0" kern="1200" cap="none" spc="0" normalizeH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0" y="0"/>
            <a:ext cx="4286672" cy="723265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11136288" y="804247"/>
            <a:ext cx="917525" cy="78774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805180" y="1242695"/>
            <a:ext cx="3256915" cy="2400300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6600" b="1" i="0" kern="1200" cap="none" spc="100" normalizeH="0" noProof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/>
                <a:cs typeface="+mn-cs"/>
              </a:rPr>
              <a:t>读  音</a:t>
            </a:r>
          </a:p>
        </p:txBody>
      </p:sp>
      <p:sp>
        <p:nvSpPr>
          <p:cNvPr id="19461" name="文本框 19460"/>
          <p:cNvSpPr txBox="1"/>
          <p:nvPr/>
        </p:nvSpPr>
        <p:spPr>
          <a:xfrm>
            <a:off x="6129655" y="1151255"/>
            <a:ext cx="1177290" cy="558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35" b="1">
                <a:latin typeface="Arial" panose="020B0604020202020204" pitchFamily="34" charset="0"/>
                <a:ea typeface="黑体"/>
              </a:rPr>
              <a:t>　</a:t>
            </a: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fǔ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9365192" y="1151535"/>
            <a:ext cx="2189779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35" b="1">
                <a:latin typeface="Arial" panose="020B0604020202020204" pitchFamily="34" charset="0"/>
                <a:ea typeface="黑体"/>
              </a:rPr>
              <a:t>　</a:t>
            </a: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pǐ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6055022" y="1710082"/>
            <a:ext cx="2688680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35" b="1">
                <a:latin typeface="Arial" panose="020B0604020202020204" pitchFamily="34" charset="0"/>
                <a:ea typeface="黑体"/>
              </a:rPr>
              <a:t>　</a:t>
            </a: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yāo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64" name="文本框 19463"/>
          <p:cNvSpPr txBox="1"/>
          <p:nvPr/>
        </p:nvSpPr>
        <p:spPr>
          <a:xfrm>
            <a:off x="9332177" y="1709926"/>
            <a:ext cx="2688680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35" b="1">
                <a:latin typeface="Arial" panose="020B0604020202020204" pitchFamily="34" charset="0"/>
                <a:ea typeface="黑体"/>
              </a:rPr>
              <a:t>　</a:t>
            </a: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hú fǎng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65" name="文本框 19464"/>
          <p:cNvSpPr txBox="1"/>
          <p:nvPr/>
        </p:nvSpPr>
        <p:spPr>
          <a:xfrm>
            <a:off x="6054569" y="2269172"/>
            <a:ext cx="2688681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35" b="1">
                <a:latin typeface="Arial" panose="020B0604020202020204" pitchFamily="34" charset="0"/>
                <a:ea typeface="黑体"/>
              </a:rPr>
              <a:t>　</a:t>
            </a: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zhí zhú 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66" name="文本框 19465"/>
          <p:cNvSpPr txBox="1"/>
          <p:nvPr/>
        </p:nvSpPr>
        <p:spPr>
          <a:xfrm>
            <a:off x="9331754" y="2206906"/>
            <a:ext cx="2688680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35" b="1">
                <a:latin typeface="Arial" panose="020B0604020202020204" pitchFamily="34" charset="0"/>
                <a:ea typeface="黑体"/>
              </a:rPr>
              <a:t>　</a:t>
            </a: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chí chú 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67" name="文本框 19466"/>
          <p:cNvSpPr txBox="1"/>
          <p:nvPr/>
        </p:nvSpPr>
        <p:spPr>
          <a:xfrm>
            <a:off x="6054508" y="2911228"/>
            <a:ext cx="2688681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35" b="1">
                <a:latin typeface="Arial" panose="020B0604020202020204" pitchFamily="34" charset="0"/>
                <a:ea typeface="黑体"/>
              </a:rPr>
              <a:t>　</a:t>
            </a: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jī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68" name="文本框 19467"/>
          <p:cNvSpPr txBox="1"/>
          <p:nvPr/>
        </p:nvSpPr>
        <p:spPr>
          <a:xfrm>
            <a:off x="9364774" y="2711358"/>
            <a:ext cx="2688680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35" b="1">
                <a:latin typeface="Arial" panose="020B0604020202020204" pitchFamily="34" charset="0"/>
                <a:ea typeface="黑体"/>
              </a:rPr>
              <a:t>　</a:t>
            </a: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xié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69" name="矩形 19468"/>
          <p:cNvSpPr/>
          <p:nvPr/>
        </p:nvSpPr>
        <p:spPr>
          <a:xfrm>
            <a:off x="6380875" y="3470090"/>
            <a:ext cx="1110346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z="3035" b="1" err="1">
                <a:latin typeface="Times New Roman" panose="02020603050405020304" pitchFamily="18" charset="0"/>
                <a:ea typeface="黑体"/>
              </a:rPr>
              <a:t>pìn</a:t>
            </a:r>
            <a:endParaRPr lang="en-US" altLang="zh-CN" sz="3035" b="1"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70" name="矩形 19469"/>
          <p:cNvSpPr/>
          <p:nvPr/>
        </p:nvSpPr>
        <p:spPr>
          <a:xfrm>
            <a:off x="9810745" y="3337146"/>
            <a:ext cx="868680" cy="558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en-US" sz="3035" b="1" err="1">
                <a:latin typeface="Arial" panose="020B0604020202020204" pitchFamily="34" charset="0"/>
                <a:ea typeface="黑体"/>
              </a:rPr>
              <a:t>pán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71" name="矩形 19470"/>
          <p:cNvSpPr/>
          <p:nvPr/>
        </p:nvSpPr>
        <p:spPr>
          <a:xfrm>
            <a:off x="6381298" y="4007333"/>
            <a:ext cx="1104900" cy="558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en-US" sz="3035" b="1" err="1">
                <a:latin typeface="Arial" panose="020B0604020202020204" pitchFamily="34" charset="0"/>
                <a:ea typeface="黑体"/>
              </a:rPr>
              <a:t>míng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72" name="矩形 19471"/>
          <p:cNvSpPr/>
          <p:nvPr/>
        </p:nvSpPr>
        <p:spPr>
          <a:xfrm>
            <a:off x="9889152" y="4007562"/>
            <a:ext cx="1061720" cy="558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en-US" sz="3035" b="1" err="1">
                <a:latin typeface="Arial" panose="020B0604020202020204" pitchFamily="34" charset="0"/>
                <a:ea typeface="黑体"/>
              </a:rPr>
              <a:t>zàng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73" name="矩形 19472"/>
          <p:cNvSpPr/>
          <p:nvPr/>
        </p:nvSpPr>
        <p:spPr>
          <a:xfrm>
            <a:off x="6380909" y="4566202"/>
            <a:ext cx="1113024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z="3035" b="1" err="1">
                <a:latin typeface="Arial" panose="020B0604020202020204" pitchFamily="34" charset="0"/>
                <a:ea typeface="黑体"/>
              </a:rPr>
              <a:t>yăn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74" name="矩形 19473"/>
          <p:cNvSpPr/>
          <p:nvPr/>
        </p:nvSpPr>
        <p:spPr>
          <a:xfrm>
            <a:off x="9889082" y="4566418"/>
            <a:ext cx="1104265" cy="558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en-US" sz="3035" b="1" err="1">
                <a:latin typeface="Arial" panose="020B0604020202020204" pitchFamily="34" charset="0"/>
                <a:ea typeface="黑体"/>
              </a:rPr>
              <a:t>huàn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75" name="矩形 19474"/>
          <p:cNvSpPr/>
          <p:nvPr/>
        </p:nvSpPr>
        <p:spPr>
          <a:xfrm>
            <a:off x="6273619" y="5048991"/>
            <a:ext cx="1533525" cy="558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en-US" sz="3035" b="1" err="1">
                <a:latin typeface="Arial" panose="020B0604020202020204" pitchFamily="34" charset="0"/>
                <a:ea typeface="黑体"/>
              </a:rPr>
              <a:t>gěngyè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76" name="矩形 19475"/>
          <p:cNvSpPr/>
          <p:nvPr/>
        </p:nvSpPr>
        <p:spPr>
          <a:xfrm>
            <a:off x="9910126" y="5049084"/>
            <a:ext cx="1533525" cy="558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en-US" sz="3035" b="1" err="1">
                <a:latin typeface="Arial" panose="020B0604020202020204" pitchFamily="34" charset="0"/>
                <a:ea typeface="黑体"/>
              </a:rPr>
              <a:t>yǎotiǎo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77" name="矩形 19476"/>
          <p:cNvSpPr/>
          <p:nvPr/>
        </p:nvSpPr>
        <p:spPr>
          <a:xfrm>
            <a:off x="6331134" y="5607524"/>
            <a:ext cx="975995" cy="558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b</a:t>
            </a:r>
            <a:r>
              <a:rPr lang="en-US" altLang="en-US" sz="3035" b="1" err="1">
                <a:latin typeface="Arial" panose="020B0604020202020204" pitchFamily="34" charset="0"/>
                <a:ea typeface="黑体"/>
              </a:rPr>
              <a:t>i</a:t>
            </a:r>
            <a:r>
              <a:rPr lang="en-US" altLang="zh-CN" sz="3035" b="1" err="1">
                <a:latin typeface="Arial" panose="020B0604020202020204" pitchFamily="34" charset="0"/>
                <a:ea typeface="黑体"/>
              </a:rPr>
              <a:t>à</a:t>
            </a:r>
            <a:r>
              <a:rPr lang="en-US" altLang="en-US" sz="3035" b="1" err="1">
                <a:latin typeface="Arial" panose="020B0604020202020204" pitchFamily="34" charset="0"/>
                <a:ea typeface="黑体"/>
              </a:rPr>
              <a:t>n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  <p:sp>
        <p:nvSpPr>
          <p:cNvPr id="19478" name="矩形 19477"/>
          <p:cNvSpPr/>
          <p:nvPr/>
        </p:nvSpPr>
        <p:spPr>
          <a:xfrm>
            <a:off x="9909530" y="5607545"/>
            <a:ext cx="1083310" cy="558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en-US" sz="3035" b="1" err="1">
                <a:latin typeface="Arial" panose="020B0604020202020204" pitchFamily="34" charset="0"/>
                <a:ea typeface="黑体"/>
              </a:rPr>
              <a:t>luòyì</a:t>
            </a:r>
            <a:endParaRPr lang="en-US" altLang="zh-CN" sz="3035" b="1">
              <a:latin typeface="Arial" panose="020B0604020202020204" pitchFamily="34" charset="0"/>
              <a:ea typeface="黑体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461" grpId="0"/>
      <p:bldP spid="19462" grpId="0"/>
      <p:bldP spid="19463" grpId="0"/>
      <p:bldP spid="19464" grpId="0"/>
      <p:bldP spid="19465" grpId="0"/>
      <p:bldP spid="19466" grpId="0"/>
      <p:bldP spid="19467" grpId="0"/>
      <p:bldP spid="19468" grpId="0"/>
      <p:bldP spid="19469" grpId="0"/>
      <p:bldP spid="19470" grpId="0"/>
      <p:bldP spid="19471" grpId="0"/>
      <p:bldP spid="19472" grpId="0"/>
      <p:bldP spid="19473" grpId="0"/>
      <p:bldP spid="19474" grpId="0"/>
      <p:bldP spid="19475" grpId="0"/>
      <p:bldP spid="19476" grpId="0"/>
      <p:bldP spid="19477" grpId="0"/>
      <p:bldP spid="1947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0_1*i*5"/>
  <p:tag name="KSO_WM_UNIT_INDEX" val="5"/>
  <p:tag name="KSO_WM_UNIT_LAYERLEVEL" val="1"/>
  <p:tag name="KSO_WM_UNIT_PLACING_PICTURE_MD4" val="0"/>
  <p:tag name="KSO_WM_UNIT_SM_LIMIT_TYPE" val="0"/>
  <p:tag name="KSO_WM_UNIT_TYPE" val="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l_h_i*1_1_2"/>
  <p:tag name="KSO_WM_UNIT_INDEX" val="1_1_2"/>
  <p:tag name="KSO_WM_UNIT_LAYERLEVEL" val="1_1_1"/>
  <p:tag name="KSO_WM_UNIT_LINE_FILL_TYPE" val="2"/>
  <p:tag name="KSO_WM_UNIT_LINE_FORE_SCHEMECOLOR_INDEX" val="5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，请尽量言简意赅的阐述观点；根据需要可酌情增减文字以便准确理解您传达的信息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i*1"/>
  <p:tag name="KSO_WM_UNIT_INDEX" val="1"/>
  <p:tag name="KSO_WM_UNIT_LAYERLEVEL" val="1"/>
  <p:tag name="KSO_WM_UNIT_TYPE" val="i"/>
  <p:tag name="KSO_WM_UNIT_USESOURCEFORMAT_APPLY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l_h_i*1_2_2"/>
  <p:tag name="KSO_WM_UNIT_INDEX" val="1_2_2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，请尽量言简意赅的阐述观点；根据需要可酌情增减文字以便准确理解您传达的信息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i*2"/>
  <p:tag name="KSO_WM_UNIT_INDEX" val="2"/>
  <p:tag name="KSO_WM_UNIT_LAYERLEVEL" val="1"/>
  <p:tag name="KSO_WM_UNIT_TYPE" val="i"/>
  <p:tag name="KSO_WM_UNIT_USESOURCEFORMAT_APPLY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205570_1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l_h_i*1_2_1"/>
  <p:tag name="KSO_WM_UNIT_INDEX" val="1_2_1"/>
  <p:tag name="KSO_WM_UNIT_LAYERLEVEL" val="1_1_1"/>
  <p:tag name="KSO_WM_UNIT_SUBTYPE" val="d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205570_1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"/>
  <p:tag name="KSO_WM_UNIT_COLOR_SCHEME_SHAPE_ID" val="17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l_h_i*1_1_1"/>
  <p:tag name="KSO_WM_UNIT_INDEX" val="1_1_1"/>
  <p:tag name="KSO_WM_UNIT_LAYERLEVEL" val="1_1_1"/>
  <p:tag name="KSO_WM_UNIT_SUBTYPE" val="d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169014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959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169014"/>
  <p:tag name="KSO_WM_TEMPLATE_MASTER_TYPE" val="0"/>
  <p:tag name="KSO_WM_TEMPLATE_SUBCATEGORY" val="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4"/>
  <p:tag name="KSO_WM_UNIT_COMPATIBLE" val="0"/>
  <p:tag name="KSO_WM_UNIT_DIAGRAM_ISNUMVISUAL" val="0"/>
  <p:tag name="KSO_WM_UNIT_DIAGRAM_ISREFERUNIT" val="0"/>
  <p:tag name="KSO_WM_UNIT_HIGHLIGHT" val="0"/>
  <p:tag name="KSO_WM_UNIT_ID" val="diagram169014_1*i*1"/>
  <p:tag name="KSO_WM_UNIT_INDEX" val="1"/>
  <p:tag name="KSO_WM_UNIT_LAYERLEVEL" val="1"/>
  <p:tag name="KSO_WM_UNIT_TYPE" val="i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4"/>
  <p:tag name="KSO_WM_UNIT_COMPATIBLE" val="0"/>
  <p:tag name="KSO_WM_UNIT_DIAGRAM_ISNUMVISUAL" val="0"/>
  <p:tag name="KSO_WM_UNIT_DIAGRAM_ISREFERUNIT" val="0"/>
  <p:tag name="KSO_WM_UNIT_HIGHLIGHT" val="0"/>
  <p:tag name="KSO_WM_UNIT_ID" val="diagram169014_1*i*2"/>
  <p:tag name="KSO_WM_UNIT_INDEX" val="2"/>
  <p:tag name="KSO_WM_UNIT_LAYERLEVEL" val="1"/>
  <p:tag name="KSO_WM_UNIT_TYPE" val="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4"/>
  <p:tag name="KSO_WM_UNIT_COMPATIBLE" val="0"/>
  <p:tag name="KSO_WM_UNIT_DIAGRAM_ISNUMVISUAL" val="0"/>
  <p:tag name="KSO_WM_UNIT_DIAGRAM_ISREFERUNIT" val="0"/>
  <p:tag name="KSO_WM_UNIT_HIGHLIGHT" val="0"/>
  <p:tag name="KSO_WM_UNIT_ID" val="diagram169014_1*i*3"/>
  <p:tag name="KSO_WM_UNIT_INDEX" val="3"/>
  <p:tag name="KSO_WM_UNIT_LAYERLEVEL" val="1"/>
  <p:tag name="KSO_WM_UNIT_TYPE" val="i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4"/>
  <p:tag name="KSO_WM_UNIT_COMPATIBLE" val="0"/>
  <p:tag name="KSO_WM_UNIT_DIAGRAM_ISNUMVISUAL" val="0"/>
  <p:tag name="KSO_WM_UNIT_DIAGRAM_ISREFERUNIT" val="0"/>
  <p:tag name="KSO_WM_UNIT_HIGHLIGHT" val="0"/>
  <p:tag name="KSO_WM_UNIT_ID" val="diagram169014_1*i*4"/>
  <p:tag name="KSO_WM_UNIT_INDEX" val="4"/>
  <p:tag name="KSO_WM_UNIT_LAYERLEVEL" val="1"/>
  <p:tag name="KSO_WM_UNIT_TYPE" val="i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4"/>
  <p:tag name="KSO_WM_UNIT_COMPATIBLE" val="0"/>
  <p:tag name="KSO_WM_UNIT_DIAGRAM_ISNUMVISUAL" val="0"/>
  <p:tag name="KSO_WM_UNIT_DIAGRAM_ISREFERUNIT" val="0"/>
  <p:tag name="KSO_WM_UNIT_HIGHLIGHT" val="0"/>
  <p:tag name="KSO_WM_UNIT_ID" val="diagram169014_1*d*1"/>
  <p:tag name="KSO_WM_UNIT_INDEX" val="1"/>
  <p:tag name="KSO_WM_UNIT_LAYERLEVEL" val="1"/>
  <p:tag name="KSO_WM_UNIT_SUPPORT_UNIT_TYPE" val="[&quot;d&quot;]"/>
  <p:tag name="KSO_WM_UNIT_TYPE" val="d"/>
  <p:tag name="KSO_WM_UNIT_VALUE" val="1244*154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4"/>
  <p:tag name="KSO_WM_UNIT_ADJUSTLAYOUT_ID" val="8"/>
  <p:tag name="KSO_WM_UNIT_COLOR_SCHEME_PARENT_PAGE" val="0_1"/>
  <p:tag name="KSO_WM_UNIT_COLOR_SCHEME_SHAPE_ID" val="8"/>
  <p:tag name="KSO_WM_UNIT_COMPATIBLE" val="0"/>
  <p:tag name="KSO_WM_UNIT_DIAGRAM_ISNUMVISUAL" val="0"/>
  <p:tag name="KSO_WM_UNIT_DIAGRAM_ISREFERUNIT" val="0"/>
  <p:tag name="KSO_WM_UNIT_HIGHLIGHT" val="0"/>
  <p:tag name="KSO_WM_UNIT_ID" val="diagram169014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，并根据需要酌情增减文字。&#10;您的正文已经字字珠玑，但信息却错综复杂，需要更多的文字来表述；但请您尽量提炼思想的精髓，否则容易造成观者的阅读压力，适得其反。&#10;正如我们都希望改变世界，希望给别人带去光明，但更多的时候我们只需要播下一颗种子，自然有微风吹拂，阳光普照，雨露滋养。恰如其分的表达观点，往往可以事半功倍。"/>
  <p:tag name="KSO_WM_UNIT_SUBTYPE" val="a"/>
  <p:tag name="KSO_WM_UNIT_TEXT_PART_ID_V2" val="d-3-1"/>
  <p:tag name="KSO_WM_UNIT_TYPE" val="f"/>
  <p:tag name="KSO_WM_UNIT_VALUE" val="39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4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1690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EXT_PART_ID" val="2-X"/>
  <p:tag name="KSO_WM_UNIT_TEXT_PART_ID_V2" val="a-3-1"/>
  <p:tag name="KSO_WM_UNIT_TEXT_PART_SIZE" val="49.2*559"/>
  <p:tag name="KSO_WM_UNIT_TYPE" val="a"/>
  <p:tag name="KSO_WM_UNIT_VALUE" val="2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4"/>
  <p:tag name="KSO_WM_UNIT_COMPATIBLE" val="0"/>
  <p:tag name="KSO_WM_UNIT_DIAGRAM_ISNUMVISUAL" val="0"/>
  <p:tag name="KSO_WM_UNIT_DIAGRAM_ISREFERUNIT" val="0"/>
  <p:tag name="KSO_WM_UNIT_HIGHLIGHT" val="0"/>
  <p:tag name="KSO_WM_UNIT_ID" val="diagram169014_1*i*5"/>
  <p:tag name="KSO_WM_UNIT_INDEX" val="5"/>
  <p:tag name="KSO_WM_UNIT_LAYERLEVEL" val="1"/>
  <p:tag name="KSO_WM_UNIT_TYPE" val="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"/>
  <p:tag name="KSO_WM_UNIT_COLOR_SCHEME_SHAPE_ID" val="18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4"/>
  <p:tag name="KSO_WM_UNIT_COMPATIBLE" val="0"/>
  <p:tag name="KSO_WM_UNIT_DIAGRAM_ISNUMVISUAL" val="0"/>
  <p:tag name="KSO_WM_UNIT_DIAGRAM_ISREFERUNIT" val="0"/>
  <p:tag name="KSO_WM_UNIT_HIGHLIGHT" val="0"/>
  <p:tag name="KSO_WM_UNIT_ID" val="diagram169014_1*i*6"/>
  <p:tag name="KSO_WM_UNIT_INDEX" val="6"/>
  <p:tag name="KSO_WM_UNIT_LAYERLEVEL" val="1"/>
  <p:tag name="KSO_WM_UNIT_TYPE" val="i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4"/>
  <p:tag name="KSO_WM_UNIT_COMPATIBLE" val="0"/>
  <p:tag name="KSO_WM_UNIT_DIAGRAM_ISNUMVISUAL" val="0"/>
  <p:tag name="KSO_WM_UNIT_DIAGRAM_ISREFERUNIT" val="0"/>
  <p:tag name="KSO_WM_UNIT_HIGHLIGHT" val="0"/>
  <p:tag name="KSO_WM_UNIT_ID" val="diagram169014_1*i*7"/>
  <p:tag name="KSO_WM_UNIT_INDEX" val="7"/>
  <p:tag name="KSO_WM_UNIT_LAYERLEVEL" val="1"/>
  <p:tag name="KSO_WM_UNIT_TYPE" val="i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4"/>
  <p:tag name="KSO_WM_UNIT_COMPATIBLE" val="0"/>
  <p:tag name="KSO_WM_UNIT_DIAGRAM_ISNUMVISUAL" val="0"/>
  <p:tag name="KSO_WM_UNIT_DIAGRAM_ISREFERUNIT" val="0"/>
  <p:tag name="KSO_WM_UNIT_HIGHLIGHT" val="0"/>
  <p:tag name="KSO_WM_UNIT_ID" val="diagram169014_1*i*8"/>
  <p:tag name="KSO_WM_UNIT_INDEX" val="8"/>
  <p:tag name="KSO_WM_UNIT_LAYERLEVEL" val="1"/>
  <p:tag name="KSO_WM_UNIT_TYPE" val="i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59f42cc9e8241e5a380b9934ca90159&quot;,&quot;fill_align&quot;:&quot;rm&quot;,&quot;text_align&quot;:&quot;cm&quot;,&quot;text_direction&quot;:&quot;horizontal&quot;,&quot;chip_types&quot;:[&quot;picture&quot;,&quot;video&quot;]},{&quot;fill_id&quot;:&quot;ca842c895a2d467daa4170a192854c5a&quot;,&quot;fill_align&quot;:&quot;lb&quot;,&quot;text_align&quot;:&quot;lb&quot;,&quot;text_direction&quot;:&quot;horizontal&quot;,&quot;chip_types&quot;:[&quot;header&quot;]},{&quot;fill_id&quot;:&quot;577385a202f444e8bb2f1f389189e65b&quot;,&quot;fill_align&quot;:&quot;lt&quot;,&quot;text_align&quot;:&quot;lt&quot;,&quot;text_direction&quot;:&quot;horizontal&quot;,&quot;chip_types&quot;:[&quot;text&quot;]}]]"/>
  <p:tag name="KSO_WM_CHIP_GROUPID" val="5ea10349660c33b3b8e66bfe"/>
  <p:tag name="KSO_WM_CHIP_INFOS" val="{&quot;layout_type&quot;:&quot;leftright&quot;,&quot;tags&quot;:{&quot;style&quot;:[&quot;商务&quot;,&quot;简约&quot;,&quot;文艺清新&quot;,&quot;卡通&quot;,&quot;欧美风&quot;,&quot;黑板风&quot;,&quot;渐变风&quot;,&quot;党政风&quot;]},&quot;slide_type&quot;:[&quot;text&quot;],&quot;aspect_ratio&quot;:&quot;16:9&quot;}"/>
  <p:tag name="KSO_WM_CHIP_XID" val="5ea10349660c33b3b8e66bff"/>
  <p:tag name="KSO_WM_SLIDE_BACKGROUND" val="[&quot;leftRight&quot;]"/>
  <p:tag name="KSO_WM_SLIDE_BACKGROUND_TYPE" val="leftRight"/>
  <p:tag name="KSO_WM_SLIDE_BK_DARK_LIGHT" val="2"/>
  <p:tag name="KSO_WM_SLIDE_ID" val="diagram20206768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5-16T15:46:45&quot;,&quot;maxSize&quot;:{&quot;size1&quot;:53.799999999999997},&quot;minSize&quot;:{&quot;size1&quot;:53.799999999999997},&quot;normalSize&quot;:{&quot;size1&quot;:53.799999999999997},&quot;subLayout&quot;:[{&quot;backgroundInfo&quot;:[{&quot;bottom&quot;:0,&quot;bottomAbs&quot;:false,&quot;left&quot;:0,&quot;leftAbs&quot;:false,&quot;right&quot;:0.61885730000000005,&quot;rightAbs&quot;:false,&quot;top&quot;:0,&quot;topAbs&quot;:false,&quot;type&quot;:&quot;leftRight&quot;}],&quot;id&quot;:&quot;2020-05-16T15:46:45&quot;,&quot;margin&quot;:{&quot;bottom&quot;:1.6929999589920044,&quot;left&quot;:2.5399999618530273,&quot;right&quot;:0,&quot;top&quot;:1.6929999589920044},&quot;type&quot;:0},{&quot;id&quot;:&quot;2020-05-16T15:46:45&quot;,&quot;maxSize&quot;:{&quot;size1&quot;:44.39959931105237},&quot;minSize&quot;:{&quot;size1&quot;:35.599599311052373},&quot;normalSize&quot;:{&quot;size1&quot;:39.999599311052371},&quot;subLayout&quot;:[{&quot;id&quot;:&quot;2020-05-16T15:46:45&quot;,&quot;margin&quot;:{&quot;bottom&quot;:0,&quot;left&quot;:2.1170001029968262,&quot;right&quot;:1.6929999589920044,&quot;top&quot;:4.6570000648498535},&quot;type&quot;:0},{&quot;id&quot;:&quot;2020-05-16T15:46:45&quot;,&quot;margin&quot;:{&quot;bottom&quot;:3.809999942779541,&quot;left&quot;:2.1170001029968262,&quot;right&quot;:1.6929999589920044,&quot;top&quot;:0.42300000786781311},&quot;type&quot;:0}],&quot;type&quot;:0}],&quot;type&quot;:0}"/>
  <p:tag name="KSO_WM_SLIDE_POSITION" val="0*0"/>
  <p:tag name="KSO_WM_SLIDE_RATIO" val="1.777778"/>
  <p:tag name="KSO_WM_SLIDE_SIZE" val="959*540"/>
  <p:tag name="KSO_WM_SLIDE_SUBTYPE" val="picTxt"/>
  <p:tag name="KSO_WM_SLIDE_TYPE" val="text"/>
  <p:tag name="KSO_WM_TAG_VERSION" val="1.0"/>
  <p:tag name="KSO_WM_TEMPLATE_ASSEMBLE_GROUPID" val="5ebf9a62ddc3daf3fef3f8b1"/>
  <p:tag name="KSO_WM_TEMPLATE_ASSEMBLE_XID" val="5ebf9a62ddc3daf3fef3f8b1"/>
  <p:tag name="KSO_WM_TEMPLATE_CATEGORY" val="diagram"/>
  <p:tag name="KSO_WM_TEMPLATE_COLOR_TYPE" val="1"/>
  <p:tag name="KSO_WM_TEMPLATE_INDEX" val="20206768"/>
  <p:tag name="KSO_WM_TEMPLATE_MASTER_TYPE" val="0"/>
  <p:tag name="KSO_WM_TEMPLATE_SUBCATEGORY" val="2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bf9a62ddc3daf3fef3f8b1"/>
  <p:tag name="KSO_WM_TEMPLATE_ASSEMBLE_XID" val="5ebf9a62ddc3daf3fef3f8b1"/>
  <p:tag name="KSO_WM_TEMPLATE_CATEGORY" val="diagram"/>
  <p:tag name="KSO_WM_TEMPLATE_INDEX" val="20206768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6768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8b581a280804d5b875a73ac791381f3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bf9a62ddc3daf3fef3f8b1"/>
  <p:tag name="KSO_WM_TEMPLATE_ASSEMBLE_XID" val="5ebf9a62ddc3daf3fef3f8b1"/>
  <p:tag name="KSO_WM_TEMPLATE_CATEGORY" val="diagram"/>
  <p:tag name="KSO_WM_TEMPLATE_INDEX" val="20206768"/>
  <p:tag name="KSO_WM_UNIT_COMPATIBLE" val="1"/>
  <p:tag name="KSO_WM_UNIT_DIAGRAM_ISNUMVISUAL" val="0"/>
  <p:tag name="KSO_WM_UNIT_DIAGRAM_ISREFERUNIT" val="0"/>
  <p:tag name="KSO_WM_UNIT_HIGHLIGHT" val="0"/>
  <p:tag name="KSO_WM_UNIT_ID" val="diagram20206768_1*d*1"/>
  <p:tag name="KSO_WM_UNIT_INDEX" val="1"/>
  <p:tag name="KSO_WM_UNIT_LAYERLEVEL" val="1"/>
  <p:tag name="KSO_WM_UNIT_PLACING_PICTURE" val="28b581a280804d5b875a73ac791381f3"/>
  <p:tag name="KSO_WM_UNIT_SUPPORT_UNIT_TYPE" val="[&quot;θ&quot;]"/>
  <p:tag name="KSO_WM_UNIT_TYPE" val="d"/>
  <p:tag name="KSO_WM_UNIT_VALUE" val="1565*156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a10349660c33b3b8e66bfe"/>
  <p:tag name="KSO_WM_CHIP_XID" val="5ea10349660c33b3b8e66bff"/>
  <p:tag name="KSO_WM_TAG_VERSION" val="1.0"/>
  <p:tag name="KSO_WM_TEMPLATE_ASSEMBLE_GROUPID" val="5ebf9a62ddc3daf3fef3f8b1"/>
  <p:tag name="KSO_WM_TEMPLATE_ASSEMBLE_XID" val="5ebf9a62ddc3daf3fef3f8b1"/>
  <p:tag name="KSO_WM_TEMPLATE_CATEGORY" val="diagram"/>
  <p:tag name="KSO_WM_TEMPLATE_INDEX" val="2020676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768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8e5fa60b31b42d8963b78c26f51bd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bf9a62ddc3daf3fef3f8b1"/>
  <p:tag name="KSO_WM_TEMPLATE_ASSEMBLE_XID" val="5ebf9a62ddc3daf3fef3f8b1"/>
  <p:tag name="KSO_WM_TEMPLATE_CATEGORY" val="diagram"/>
  <p:tag name="KSO_WM_TEMPLATE_INDEX" val="20206768"/>
  <p:tag name="KSO_WM_UNIT_BLOCK" val="0"/>
  <p:tag name="KSO_WM_UNIT_COMPATIBLE" val="0"/>
  <p:tag name="KSO_WM_UNIT_DEFAULT_FONT" val="24;44;4"/>
  <p:tag name="KSO_WM_UNIT_DIAGRAM_ISNUMVISUAL" val="0"/>
  <p:tag name="KSO_WM_UNIT_DIAGRAM_ISREFERUNIT" val="0"/>
  <p:tag name="KSO_WM_UNIT_HIGHLIGHT" val="0"/>
  <p:tag name="KSO_WM_UNIT_ID" val="diagram2020676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865a8f8cf7b472fbbb2450ee6d9461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bf9a62ddc3daf3fef3f8b1"/>
  <p:tag name="KSO_WM_TEMPLATE_ASSEMBLE_XID" val="5ebf9a62ddc3daf3fef3f8b1"/>
  <p:tag name="KSO_WM_TEMPLATE_CATEGORY" val="diagram"/>
  <p:tag name="KSO_WM_TEMPLATE_INDEX" val="20206768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6768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您的正文已经经简明扼要，字字珠玑，但信息却千丝万缕、错综复杂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0T23:49:18&quot;,&quot;maxSize&quot;:{&quot;size1&quot;:69.200000000000003},&quot;minSize&quot;:{&quot;size1&quot;:29.800000000000001},&quot;normalSize&quot;:{&quot;size1&quot;:58.116666666666674},&quot;subLayout&quot;:[{&quot;backgroundInfo&quot;:[{&quot;bottom&quot;:0,&quot;bottomAbs&quot;:false,&quot;left&quot;:0,&quot;leftAbs&quot;:false,&quot;right&quot;:0.28209899999999999,&quot;rightAbs&quot;:false,&quot;top&quot;:0,&quot;topAbs&quot;:false,&quot;type&quot;:&quot;leftRight&quot;}],&quot;horizontalAlign&quot;:2,&quot;id&quot;:&quot;2020-06-10T23:49:18&quot;,&quot;margin&quot;:{&quot;bottom&quot;:1.690000057220459,&quot;left&quot;:1.2699999809265137,&quot;right&quot;:1.2699999809265137,&quot;top&quot;:1.690000057220459},&quot;marginOverLayout&quot;:{&quot;bottom&quot;:1.690000057220459,&quot;left&quot;:1.2699999809265137,&quot;right&quot;:1.2699999809265137,&quot;top&quot;:1.690000057220459},&quot;type&quot;:0,&quot;verticalAlign&quot;:1},{&quot;horizontalAlign&quot;:0,&quot;id&quot;:&quot;2020-06-10T23:49:18&quot;,&quot;margin&quot;:{&quot;bottom&quot;:1.690000057220459,&quot;left&quot;:0.026000002399086952,&quot;right&quot;:1.2699999809265137,&quot;top&quot;:5.4800000190734863},&quot;type&quot;:0,&quot;verticalAlign&quot;:2}],&quot;type&quot;:0}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UNIT_COLOR_SCHEME_PARENT_PAGE" val="2_1"/>
  <p:tag name="KSO_WM_UNIT_COLOR_SCHEME_SHAPE_ID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YPE" val="f"/>
  <p:tag name="KSO_WM_UNIT_VALUE" val="7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YPE" val="a"/>
  <p:tag name="KSO_WM_UNIT_VALUE" val="2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HIGHLIGHT" val="0"/>
  <p:tag name="KSO_WM_UNIT_ID" val="crop20195018_1*i*1"/>
  <p:tag name="KSO_WM_UNIT_INDEX" val="1"/>
  <p:tag name="KSO_WM_UNIT_LAYERLEVEL" val="1"/>
  <p:tag name="KSO_WM_UNIT_TYPE" val="i"/>
  <p:tag name="KSO_WM_UNIT_USESOURCEFORMAT_APPLY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157"/>
  <p:tag name="KSO_WM_BLIP_RECT_RIGHT" val="-509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104.35"/>
  <p:tag name="KSO_WM_CREATIVE_CROP_SHAPE_TOP" val="87.15"/>
  <p:tag name="KSO_WM_CREATIVE_CROP_SHAPE_WIDTH" val="75.75"/>
  <p:tag name="KSO_WM_DIAGRAM_GROUP_CODE" val="155449624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"/>
  <p:tag name="KSO_WM_UNIT_INDEX" val="1_1_1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65"/>
  <p:tag name="PA" val="v5.2.2"/>
  <p:tag name="PICTUREFILLRANGE" val="04db048c-5271-44b6-9810-bd252325cf9d"/>
  <p:tag name="WM_BEAUTIFY_ZORDER_FLAG_TAG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465"/>
  <p:tag name="KSO_WM_BLIP_RECT_RIGHT" val="-791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184.45"/>
  <p:tag name="KSO_WM_CREATIVE_CROP_SHAPE_TOP" val="87.15"/>
  <p:tag name="KSO_WM_CREATIVE_CROP_SHAPE_WIDTH" val="42.8"/>
  <p:tag name="KSO_WM_DIAGRAM_GROUP_CODE" val="155449624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2"/>
  <p:tag name="KSO_WM_UNIT_INDEX" val="1_1_2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206"/>
  <p:tag name="PA" val="v5.2.2"/>
  <p:tag name="PICTUREFILLRANGE" val="04db048c-5271-44b6-9810-bd252325cf9d"/>
  <p:tag name="WM_BEAUTIFY_ZORDER_FLAG_TAG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645"/>
  <p:tag name="KSO_WM_BLIP_RECT_RIGHT" val="-3034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84.55"/>
  <p:tag name="KSO_WM_CREATIVE_CROP_SHAPE_TOP" val="87.15"/>
  <p:tag name="KSO_WM_CREATIVE_CROP_SHAPE_WIDTH" val="15.35"/>
  <p:tag name="KSO_WM_DIAGRAM_GROUP_CODE" val="155449624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3"/>
  <p:tag name="KSO_WM_UNIT_INDEX" val="1_1_3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74"/>
  <p:tag name="PA" val="v5.2.2"/>
  <p:tag name="PICTUREFILLRANGE" val="04db048c-5271-44b6-9810-bd252325cf9d"/>
  <p:tag name="WM_BEAUTIFY_ZORDER_FLAG_TAG" val="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1144"/>
  <p:tag name="KSO_WM_BLIP_RECT_RIGHT" val="-6290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73.6"/>
  <p:tag name="KSO_WM_CREATIVE_CROP_SHAPE_TOP" val="87.15"/>
  <p:tag name="KSO_WM_CREATIVE_CROP_SHAPE_WIDTH" val="7.7"/>
  <p:tag name="KSO_WM_DIAGRAM_GROUP_CODE" val="155449624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4"/>
  <p:tag name="KSO_WM_UNIT_INDEX" val="1_1_4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7"/>
  <p:tag name="PA" val="v5.2.2"/>
  <p:tag name="PICTUREFILLRANGE" val="04db048c-5271-44b6-9810-bd252325cf9d"/>
  <p:tag name="WM_BEAUTIFY_ZORDER_FLAG_TAG" val="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862"/>
  <p:tag name="KSO_WM_BLIP_RECT_RIGHT" val="-1070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231.7"/>
  <p:tag name="KSO_WM_CREATIVE_CROP_SHAPE_TOP" val="87.15"/>
  <p:tag name="KSO_WM_CREATIVE_CROP_SHAPE_WIDTH" val="28.55"/>
  <p:tag name="KSO_WM_DIAGRAM_GROUP_CODE" val="155449624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5"/>
  <p:tag name="KSO_WM_UNIT_INDEX" val="1_1_5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137"/>
  <p:tag name="PA" val="v5.2.2"/>
  <p:tag name="PICTUREFILLRANGE" val="04db048c-5271-44b6-9810-bd252325cf9d"/>
  <p:tag name="WM_BEAUTIFY_ZORDER_FLAG_TAG" val="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252"/>
  <p:tag name="KSO_WM_BLIP_RECT_RIGHT" val="-171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264.6"/>
  <p:tag name="KSO_WM_CREATIVE_CROP_SHAPE_TOP" val="87.15"/>
  <p:tag name="KSO_WM_CREATIVE_CROP_SHAPE_WIDTH" val="110.9"/>
  <p:tag name="KSO_WM_DIAGRAM_GROUP_CODE" val="155449624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6"/>
  <p:tag name="KSO_WM_UNIT_INDEX" val="1_1_6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534"/>
  <p:tag name="PA" val="v5.2.2"/>
  <p:tag name="PICTUREFILLRANGE" val="04db048c-5271-44b6-9810-bd252325cf9d"/>
  <p:tag name="WM_BEAUTIFY_ZORDER_FLAG_TAG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2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855"/>
  <p:tag name="KSO_WM_BLIP_RECT_RIGHT" val="-303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379.9"/>
  <p:tag name="KSO_WM_CREATIVE_CROP_SHAPE_TOP" val="87.15"/>
  <p:tag name="KSO_WM_CREATIVE_CROP_SHAPE_WIDTH" val="46.1"/>
  <p:tag name="KSO_WM_DIAGRAM_GROUP_CODE" val="155449624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7"/>
  <p:tag name="KSO_WM_UNIT_INDEX" val="1_1_7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222"/>
  <p:tag name="PA" val="v5.2.2"/>
  <p:tag name="PICTUREFILLRANGE" val="04db048c-5271-44b6-9810-bd252325cf9d"/>
  <p:tag name="WM_BEAUTIFY_ZORDER_FLAG_TAG" val="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2134"/>
  <p:tag name="KSO_WM_BLIP_RECT_RIGHT" val="-549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430.4"/>
  <p:tag name="KSO_WM_CREATIVE_CROP_SHAPE_TOP" val="87.15"/>
  <p:tag name="KSO_WM_CREATIVE_CROP_SHAPE_WIDTH" val="20.85"/>
  <p:tag name="KSO_WM_DIAGRAM_GROUP_CODE" val="155449624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8"/>
  <p:tag name="KSO_WM_UNIT_INDEX" val="1_1_8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100"/>
  <p:tag name="PA" val="v5.2.2"/>
  <p:tag name="PICTUREFILLRANGE" val="04db048c-5271-44b6-9810-bd252325cf9d"/>
  <p:tag name="WM_BEAUTIFY_ZORDER_FLAG_TAG" val="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4274"/>
  <p:tag name="KSO_WM_BLIP_RECT_RIGHT" val="-900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455.65"/>
  <p:tag name="KSO_WM_CREATIVE_CROP_SHAPE_TOP" val="87.15"/>
  <p:tag name="KSO_WM_CREATIVE_CROP_SHAPE_WIDTH" val="11"/>
  <p:tag name="KSO_WM_DIAGRAM_GROUP_CODE" val="155449624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9"/>
  <p:tag name="KSO_WM_UNIT_INDEX" val="1_1_9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53"/>
  <p:tag name="PA" val="v5.2.2"/>
  <p:tag name="PICTUREFILLRANGE" val="04db048c-5271-44b6-9810-bd252325cf9d"/>
  <p:tag name="WM_BEAUTIFY_ZORDER_FLAG_TAG" val="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7356"/>
  <p:tag name="KSO_WM_BLIP_RECT_RIGHT" val="-1334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471"/>
  <p:tag name="KSO_WM_CREATIVE_CROP_SHAPE_TOP" val="87.15"/>
  <p:tag name="KSO_WM_CREATIVE_CROP_SHAPE_WIDTH" val="6.6"/>
  <p:tag name="KSO_WM_DIAGRAM_GROUP_CODE" val="155449624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0"/>
  <p:tag name="KSO_WM_UNIT_INDEX" val="1_1_10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2"/>
  <p:tag name="PA" val="v5.2.2"/>
  <p:tag name="PICTUREFILLRANGE" val="04db048c-5271-44b6-9810-bd252325cf9d"/>
  <p:tag name="WM_BEAUTIFY_ZORDER_FLAG_TAG" val="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0T23:54:10&quot;,&quot;maxSize&quot;:{&quot;size1&quot;:33.399999999999999},&quot;minSize&quot;:{&quot;size1&quot;:33.399999999999999},&quot;normalSize&quot;:{&quot;size1&quot;:33.399999999999999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6-10T23:54:10&quot;,&quot;margin&quot;:{&quot;bottom&quot;:4.429999828338623,&quot;left&quot;:2.119999885559082,&quot;right&quot;:1.690000057220459,&quot;top&quot;:3.2699997425079346},&quot;type&quot;:0},{&quot;horizontalAlign&quot;:0,&quot;id&quot;:&quot;2020-06-10T23:54:10&quot;,&quot;margin&quot;:{&quot;bottom&quot;:2.119999885559082,&quot;left&quot;:1.690000057220459,&quot;right&quot;:2.119999885559082,&quot;top&quot;:2.119999885559082},&quot;type&quot;:0,&quot;verticalAlign&quot;:1}],&quot;type&quot;:0}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16;24;2"/>
  <p:tag name="KSO_WM_UNIT_DIAGRAM_ISNUMVISUAL" val="0"/>
  <p:tag name="KSO_WM_UNIT_DIAGRAM_ISREFERUNIT" val="0"/>
  <p:tag name="KSO_WM_UNIT_HIGHLIGHT" val="0"/>
  <p:tag name="KSO_WM_UNIT_ID" val="diagram20203403_1*f*1"/>
  <p:tag name="KSO_WM_UNIT_INDEX" val="1"/>
  <p:tag name="KSO_WM_UNIT_ISCONTENTSTITLE" val="0"/>
  <p:tag name="KSO_WM_UNIT_LAYERLEVEL" val="1"/>
  <p:tag name="KSO_WM_UNIT_NOCLEAR" val="0"/>
  <p:tag name="KSO_WM_UNIT_PLACING_PICTURE_MD4" val="0"/>
  <p:tag name="KSO_WM_UNIT_PRESET_TEXT" val="我们是致力于研究AI智能创作PPT的一个团队;&#10;我们潜心钻研幻灯片的演示规律与创作思路，希望通过人工智能解放用户双手，不仅高效，且精准。"/>
  <p:tag name="KSO_WM_UNIT_TYPE" val="f"/>
  <p:tag name="KSO_WM_UNIT_VALUE" val="10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K_DARK_LIGHT" val="1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1"/>
  <p:tag name="KSO_WM_UNIT_INDEX" val="1"/>
  <p:tag name="KSO_WM_UNIT_LAYERLEVEL" val="1"/>
  <p:tag name="KSO_WM_UNIT_PLACING_PICTURE_MD4" val="0"/>
  <p:tag name="KSO_WM_UNIT_SUBTYPE" val="h"/>
  <p:tag name="KSO_WM_UNIT_TYPE" val="i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2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YPE" val="a"/>
  <p:tag name="KSO_WM_UNIT_VALUE" val="1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0T23:54:10&quot;,&quot;maxSize&quot;:{&quot;size1&quot;:33.399999999999999},&quot;minSize&quot;:{&quot;size1&quot;:33.399999999999999},&quot;normalSize&quot;:{&quot;size1&quot;:33.399999999999999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6-10T23:54:10&quot;,&quot;margin&quot;:{&quot;bottom&quot;:4.429999828338623,&quot;left&quot;:2.119999885559082,&quot;right&quot;:1.690000057220459,&quot;top&quot;:3.2699997425079346},&quot;type&quot;:0},{&quot;horizontalAlign&quot;:0,&quot;id&quot;:&quot;2020-06-10T23:54:10&quot;,&quot;margin&quot;:{&quot;bottom&quot;:2.119999885559082,&quot;left&quot;:1.690000057220459,&quot;right&quot;:2.119999885559082,&quot;top&quot;:2.119999885559082},&quot;type&quot;:0,&quot;verticalAlign&quot;:1}],&quot;type&quot;:0}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16;24;2"/>
  <p:tag name="KSO_WM_UNIT_DIAGRAM_ISNUMVISUAL" val="0"/>
  <p:tag name="KSO_WM_UNIT_DIAGRAM_ISREFERUNIT" val="0"/>
  <p:tag name="KSO_WM_UNIT_HIGHLIGHT" val="0"/>
  <p:tag name="KSO_WM_UNIT_ID" val="diagram20203403_1*f*1"/>
  <p:tag name="KSO_WM_UNIT_INDEX" val="1"/>
  <p:tag name="KSO_WM_UNIT_ISCONTENTSTITLE" val="0"/>
  <p:tag name="KSO_WM_UNIT_LAYERLEVEL" val="1"/>
  <p:tag name="KSO_WM_UNIT_NOCLEAR" val="0"/>
  <p:tag name="KSO_WM_UNIT_PLACING_PICTURE_MD4" val="0"/>
  <p:tag name="KSO_WM_UNIT_PRESET_TEXT" val="我们是致力于研究AI智能创作PPT的一个团队;&#10;我们潜心钻研幻灯片的演示规律与创作思路，希望通过人工智能解放用户双手，不仅高效，且精准。"/>
  <p:tag name="KSO_WM_UNIT_TYPE" val="f"/>
  <p:tag name="KSO_WM_UNIT_VALUE" val="10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K_DARK_LIGHT" val="1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1"/>
  <p:tag name="KSO_WM_UNIT_INDEX" val="1"/>
  <p:tag name="KSO_WM_UNIT_LAYERLEVEL" val="1"/>
  <p:tag name="KSO_WM_UNIT_PLACING_PICTURE_MD4" val="0"/>
  <p:tag name="KSO_WM_UNIT_SUBTYPE" val="h"/>
  <p:tag name="KSO_WM_UNIT_TYPE" val="i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YPE" val="a"/>
  <p:tag name="KSO_WM_UNIT_VALUE" val="1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7e2abcf1f691492e871e5fef83a57575&quot;,&quot;fill_align&quot;:&quot;lm&quot;,&quot;text_align&quot;:&quot;cm&quot;,&quot;text_direction&quot;:&quot;horizontal&quot;,&quot;chip_types&quot;:[&quot;diagram&quot;,&quot;picture&quot;,&quot;chart&quot;,&quot;table&quot;,&quot;video&quot;]},{&quot;fill_id&quot;:&quot;5ae9e83aa14449c38a54131ef718847a&quot;,&quot;fill_align&quot;:&quot;lb&quot;,&quot;text_align&quot;:&quot;lb&quot;,&quot;text_direction&quot;:&quot;horizontal&quot;,&quot;chip_types&quot;:[&quot;text&quot;,&quot;header&quot;]},{&quot;fill_id&quot;:&quot;e4ec221af2f2492c9b056e2f5605eeb3&quot;,&quot;fill_align&quot;:&quot;lt&quot;,&quot;text_align&quot;:&quot;lt&quot;,&quot;text_direction&quot;:&quot;horizontal&quot;,&quot;chip_types&quot;:[&quot;text&quot;]}]]"/>
  <p:tag name="KSO_WM_CHIP_GROUPID" val="5ea10922660c33b3b8e66c45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a10922660c33b3b8e66c46"/>
  <p:tag name="KSO_WM_SLIDE_BACKGROUND" val="[&quot;leftRight&quot;]"/>
  <p:tag name="KSO_WM_SLIDE_BACKGROUND_TYPE" val="leftRight"/>
  <p:tag name="KSO_WM_SLIDE_BK_DARK_LIGHT" val="2"/>
  <p:tag name="KSO_WM_SLIDE_ID" val="diagram20206769_1"/>
  <p:tag name="KSO_WM_SLIDE_INDEX" val="1"/>
  <p:tag name="KSO_WM_SLIDE_ITEM_CNT" val="0"/>
  <p:tag name="KSO_WM_SLIDE_LAYOUT" val="a_d_f_i"/>
  <p:tag name="KSO_WM_SLIDE_LAYOUT_CNT" val="1_1_1_1"/>
  <p:tag name="KSO_WM_SLIDE_LAYOUT_INFO" val="{&quot;direction&quot;:1,&quot;id&quot;:&quot;2020-05-16T15:46:45&quot;,&quot;maxSize&quot;:{&quot;size1&quot;:41.200000000000003},&quot;minSize&quot;:{&quot;size1&quot;:41.200000000000003},&quot;normalSize&quot;:{&quot;size1&quot;:41.200000000000003},&quot;subLayout&quot;:[{&quot;backgroundInfo&quot;:[{&quot;bottom&quot;:0,&quot;bottomAbs&quot;:false,&quot;left&quot;:0.121442124,&quot;leftAbs&quot;:false,&quot;right&quot;:0,&quot;rightAbs&quot;:false,&quot;top&quot;:0,&quot;topAbs&quot;:false,&quot;type&quot;:&quot;leftRight&quot;}],&quot;id&quot;:&quot;2020-05-16T15:46:45&quot;,&quot;maxSize&quot;:{&quot;size1&quot;:44.399723081235528},&quot;minSize&quot;:{&quot;size1&quot;:31.099723081235535},&quot;normalSize&quot;:{&quot;size1&quot;:44.399723081235528},&quot;subLayout&quot;:[{&quot;id&quot;:&quot;2020-05-16T15:46:45&quot;,&quot;margin&quot;:{&quot;bottom&quot;:0,&quot;left&quot;:2.9630000591278076,&quot;right&quot;:1.2699999809265137,&quot;top&quot;:3.809999942779541},&quot;type&quot;:0},{&quot;id&quot;:&quot;2020-05-16T15:46:45&quot;,&quot;margin&quot;:{&quot;bottom&quot;:4.2329998016357422,&quot;left&quot;:2.9630000591278076,&quot;right&quot;:1.2699999809265137,&quot;top&quot;:0.42300000786781311},&quot;type&quot;:0}],&quot;type&quot;:0},{&quot;id&quot;:&quot;2020-05-16T15:46:45&quot;,&quot;margin&quot;:{&quot;bottom&quot;:2.1170001029968262,&quot;left&quot;:0,&quot;right&quot;:1.6929999589920044,&quot;top&quot;:2.1170001029968262},&quot;type&quot;:0}],&quot;type&quot;:0}"/>
  <p:tag name="KSO_WM_SLIDE_POSITION" val="48*0"/>
  <p:tag name="KSO_WM_SLIDE_RATIO" val="1.777778"/>
  <p:tag name="KSO_WM_SLIDE_SIZE" val="864*540"/>
  <p:tag name="KSO_WM_SLIDE_SUBTYPE" val="picTxt"/>
  <p:tag name="KSO_WM_SLIDE_TYPE" val="text"/>
  <p:tag name="KSO_WM_TAG_VERSION" val="1.0"/>
  <p:tag name="KSO_WM_TEMPLATE_ASSEMBLE_GROUPID" val="5ebf9a62ddc3daf3fef3f8b2"/>
  <p:tag name="KSO_WM_TEMPLATE_ASSEMBLE_XID" val="5ebf9a62ddc3daf3fef3f8b2"/>
  <p:tag name="KSO_WM_TEMPLATE_CATEGORY" val="diagram"/>
  <p:tag name="KSO_WM_TEMPLATE_COLOR_TYPE" val="1"/>
  <p:tag name="KSO_WM_TEMPLATE_INDEX" val="20206769"/>
  <p:tag name="KSO_WM_TEMPLATE_MASTER_TYPE" val="1"/>
  <p:tag name="KSO_WM_TEMPLATE_SUBCATEGORY" val="2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bf9a62ddc3daf3fef3f8b2"/>
  <p:tag name="KSO_WM_TEMPLATE_ASSEMBLE_XID" val="5ebf9a62ddc3daf3fef3f8b2"/>
  <p:tag name="KSO_WM_TEMPLATE_CATEGORY" val="diagram"/>
  <p:tag name="KSO_WM_TEMPLATE_INDEX" val="20206769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6769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7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a90d7aa1d08406fae4c30db62427e0c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bf9a62ddc3daf3fef3f8b2"/>
  <p:tag name="KSO_WM_TEMPLATE_ASSEMBLE_XID" val="5ebf9a62ddc3daf3fef3f8b2"/>
  <p:tag name="KSO_WM_TEMPLATE_CATEGORY" val="diagram"/>
  <p:tag name="KSO_WM_TEMPLATE_INDEX" val="20206769"/>
  <p:tag name="KSO_WM_UNIT_COMPATIBLE" val="0"/>
  <p:tag name="KSO_WM_UNIT_DIAGRAM_ISNUMVISUAL" val="0"/>
  <p:tag name="KSO_WM_UNIT_DIAGRAM_ISREFERUNIT" val="0"/>
  <p:tag name="KSO_WM_UNIT_HIGHLIGHT" val="0"/>
  <p:tag name="KSO_WM_UNIT_ID" val="diagram20206769_1*d*1"/>
  <p:tag name="KSO_WM_UNIT_INDEX" val="1"/>
  <p:tag name="KSO_WM_UNIT_LAYERLEVEL" val="1"/>
  <p:tag name="KSO_WM_UNIT_PLACING_PICTURE" val="ea90d7aa1d08406fae4c30db62427e0c"/>
  <p:tag name="KSO_WM_UNIT_SUPPORT_UNIT_TYPE" val="[&quot;l&quot;,&quot;m&quot;,&quot;n&quot;,&quot;o&quot;,&quot;p&quot;,&quot;q&quot;,&quot;r&quot;,&quot;α&quot;,&quot;β&quot;,&quot;δ&quot;,&quot;η&quot;,&quot;θ&quot;]"/>
  <p:tag name="KSO_WM_UNIT_TYPE" val="d"/>
  <p:tag name="KSO_WM_UNIT_VALUE" val="1311*181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8d72e1ec6374768bfc4c1e55d0e2b98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bf9a62ddc3daf3fef3f8b2"/>
  <p:tag name="KSO_WM_TEMPLATE_ASSEMBLE_XID" val="5ebf9a62ddc3daf3fef3f8b2"/>
  <p:tag name="KSO_WM_TEMPLATE_CATEGORY" val="diagram"/>
  <p:tag name="KSO_WM_TEMPLATE_INDEX" val="20206769"/>
  <p:tag name="KSO_WM_UNIT_BLOCK" val="0"/>
  <p:tag name="KSO_WM_UNIT_COMPATIBLE" val="0"/>
  <p:tag name="KSO_WM_UNIT_DEFAULT_FONT" val="24;44;4"/>
  <p:tag name="KSO_WM_UNIT_DIAGRAM_ISNUMVISUAL" val="0"/>
  <p:tag name="KSO_WM_UNIT_DIAGRAM_ISREFERUNIT" val="0"/>
  <p:tag name="KSO_WM_UNIT_HIGHLIGHT" val="0"/>
  <p:tag name="KSO_WM_UNIT_ID" val="diagram2020676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2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1209efe0b7e41129f332b72295cfbb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bf9a62ddc3daf3fef3f8b2"/>
  <p:tag name="KSO_WM_TEMPLATE_ASSEMBLE_XID" val="5ebf9a62ddc3daf3fef3f8b2"/>
  <p:tag name="KSO_WM_TEMPLATE_CATEGORY" val="diagram"/>
  <p:tag name="KSO_WM_TEMPLATE_INDEX" val="20206769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6769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您的正文已经经简明扼要，字字珠玑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belt&quot;,&quot;frame&quot;]"/>
  <p:tag name="KSO_WM_SLIDE_CAN_ADD_NAVIGATION" val="1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.088713914199999994,&quot;bottomAbs&quot;:false,&quot;left&quot;:0.0499010831,&quot;leftAbs&quot;:false,&quot;right&quot;:0.0499010831,&quot;rightAbs&quot;:false,&quot;top&quot;:0.088713914199999994,&quot;topAbs&quot;:false,&quot;type&quot;:&quot;belt&quot;},{&quot;bottom&quot;:0,&quot;bottomAbs&quot;:false,&quot;left&quot;:0,&quot;leftAbs&quot;:false,&quot;right&quot;:0,&quot;rightAbs&quot;:false,&quot;top&quot;:0,&quot;topAbs&quot;:false,&quot;type&quot;:&quot;frame&quot;}],&quot;horizontalAlign&quot;:1,&quot;id&quot;:&quot;2020-06-11T00:13:05&quot;,&quot;maxSize&quot;:{&quot;size1&quot;:6.7000000000000002},&quot;minSize&quot;:{&quot;size1&quot;:6.7000000000000002},&quot;normalSize&quot;:{&quot;size1&quot;:6.7000000000000002},&quot;subLayout&quot;:[{&quot;id&quot;:&quot;2020-06-11T00:13:05&quot;,&quot;type&quot;:0},{&quot;id&quot;:&quot;2020-06-11T00:13:05&quot;,&quot;margin&quot;:{&quot;bottom&quot;:2.5399999618530273,&quot;left&quot;:2.5399999618530273,&quot;right&quot;:2.5399999618530273,&quot;top&quot;:1.2699999809265137},&quot;type&quot;:0}],&quot;type&quot;:0,&quot;verticalAlign&quot;:1}"/>
  <p:tag name="KSO_WM_SLIDE_POSITION" val="26*0"/>
  <p:tag name="KSO_WM_SLIDE_RATIO" val="1.777778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  <p:tag name="KSO_WM_UNIT_SHOW_EDIT_AREA_INDICATION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33_1*i*1"/>
  <p:tag name="KSO_WM_UNIT_INDEX" val="1"/>
  <p:tag name="KSO_WM_UNIT_LAYERLEVEL" val="1"/>
  <p:tag name="KSO_WM_UNIT_TYPE" val="i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4733_1*i*3"/>
  <p:tag name="KSO_WM_UNIT_INDEX" val="3"/>
  <p:tag name="KSO_WM_UNIT_LAYERLEVEL" val="1"/>
  <p:tag name="KSO_WM_UNIT_TYPE" val="i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733_1*i*2"/>
  <p:tag name="KSO_WM_UNIT_INDEX" val="2"/>
  <p:tag name="KSO_WM_UNIT_LAYERLEVEL" val="1"/>
  <p:tag name="KSO_WM_UNIT_SUBTYPE" val="h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4733_1*i*5"/>
  <p:tag name="KSO_WM_UNIT_INDEX" val="5"/>
  <p:tag name="KSO_WM_UNIT_LAYERLEVEL" val="1"/>
  <p:tag name="KSO_WM_UNIT_TYPE" val="i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TYPE" val="i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0;点击此处添加正文，文字是您思想的提炼，为了最终呈现发布的良好效果。&#10;请言简意赅的阐述观点，并根据需要酌情增减文字。&#10;单击此处添加小标题:&#10;您的正文已经字字珠玑，但信息却千丝万缕，需要用更多的文字来表述。&#10;但请您尽可能提炼思想的精髓，恰如其分的表达观点，往往事半功倍。"/>
  <p:tag name="KSO_WM_UNIT_SUBTYPE" val="a"/>
  <p:tag name="KSO_WM_UNIT_TEXT_PART_ID_V2" val="d-3-2"/>
  <p:tag name="KSO_WM_UNIT_TYPE" val="f"/>
  <p:tag name="KSO_WM_UNIT_VALUE" val="27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HIGHLIGHT" val="0"/>
  <p:tag name="KSO_WM_UNIT_ID" val="diagram20194733_1*i*6"/>
  <p:tag name="KSO_WM_UNIT_INDEX" val="6"/>
  <p:tag name="KSO_WM_UNIT_LAYERLEVEL" val="1"/>
  <p:tag name="KSO_WM_UNIT_TYPE" val="i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2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HIGHLIGHT" val="0"/>
  <p:tag name="KSO_WM_UNIT_ID" val="diagram20194733_1*i*7"/>
  <p:tag name="KSO_WM_UNIT_INDEX" val="7"/>
  <p:tag name="KSO_WM_UNIT_LAYERLEVEL" val="1"/>
  <p:tag name="KSO_WM_UNIT_TYPE" val="i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HIGHLIGHT" val="0"/>
  <p:tag name="KSO_WM_UNIT_ID" val="diagram20194733_1*i*8"/>
  <p:tag name="KSO_WM_UNIT_INDEX" val="8"/>
  <p:tag name="KSO_WM_UNIT_LAYERLEVEL" val="1"/>
  <p:tag name="KSO_WM_UNIT_TYPE" val="i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HIGHLIGHT" val="0"/>
  <p:tag name="KSO_WM_UNIT_ID" val="diagram20194733_1*i*9"/>
  <p:tag name="KSO_WM_UNIT_INDEX" val="9"/>
  <p:tag name="KSO_WM_UNIT_LAYERLEVEL" val="1"/>
  <p:tag name="KSO_WM_UNIT_TYPE" val="i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ID" val="diagram20193050_1"/>
  <p:tag name="KSO_WM_SLIDE_INDEX" val="1"/>
  <p:tag name="KSO_WM_SLIDE_ITEM_CNT" val="0"/>
  <p:tag name="KSO_WM_SLIDE_LAYOUT" val="a_d_f_y"/>
  <p:tag name="KSO_WM_SLIDE_LAYOUT_CNT" val="1_1_3_1"/>
  <p:tag name="KSO_WM_SLIDE_POSITION" val="0*-1"/>
  <p:tag name="KSO_WM_SLIDE_SIZE" val="913*541"/>
  <p:tag name="KSO_WM_SLIDE_SUBTYPE" val="picTxt"/>
  <p:tag name="KSO_WM_SLIDE_TYPE" val="text"/>
  <p:tag name="KSO_WM_TAG_VERSION" val="1.0"/>
  <p:tag name="KSO_WM_TEMPLATE_CATEGORY" val="diagram"/>
  <p:tag name="KSO_WM_TEMPLATE_INDEX" val="20193050"/>
  <p:tag name="KSO_WM_TEMPLATE_JOB_ID" val="2"/>
  <p:tag name="KSO_WM_TEMPLATE_OUTLINE_ID" val="15"/>
  <p:tag name="KSO_WM_TEMPLATE_SCENE_ID" val="1"/>
  <p:tag name="KSO_WM_TEMPLATE_SUBCATEGORY" val="0"/>
  <p:tag name="KSO_WM_TEMPLATE_THUMBS_INDEX" val="1、6、10、14、20、26、27、28、29、31"/>
  <p:tag name="KSO_WM_TEMPLATE_TOPIC_DEFAULT" val="1"/>
  <p:tag name="KSO_WM_TEMPLATE_TOPIC_ID" val="286956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3050_1*y*1"/>
  <p:tag name="KSO_WM_UNIT_INDEX" val="1"/>
  <p:tag name="KSO_WM_UNIT_LAYERLEVEL" val="1"/>
  <p:tag name="KSO_WM_UNIT_TYPE" val="y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18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1"/>
  <p:tag name="KSO_WM_UNIT_INDEX" val="1"/>
  <p:tag name="KSO_WM_UNIT_LAYERLEVEL" val="1"/>
  <p:tag name="KSO_WM_UNIT_TYPE" val="i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3050_1*d*1"/>
  <p:tag name="KSO_WM_UNIT_INDEX" val="1"/>
  <p:tag name="KSO_WM_UNIT_LAYERLEVEL" val="1"/>
  <p:tag name="KSO_WM_UNIT_PICTURE_CLIP_FLAG" val="1"/>
  <p:tag name="KSO_WM_UNIT_TYPE" val="d"/>
  <p:tag name="KSO_WM_UNIT_VALUE" val="1091*145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19"/>
  <p:tag name="KSO_WM_UNIT_COLOR_SCHEME_PARENT_PAGE" val="0_1"/>
  <p:tag name="KSO_WM_UNIT_COLOR_SCHEME_SHAPE_ID" val="1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2"/>
  <p:tag name="KSO_WM_UNIT_INDEX" val="2"/>
  <p:tag name="KSO_WM_UNIT_LAYERLEVEL" val="1"/>
  <p:tag name="KSO_WM_UNIT_TYPE" val="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3"/>
  <p:tag name="KSO_WM_UNIT_INDEX" val="3"/>
  <p:tag name="KSO_WM_UNIT_LAYERLEVEL" val="1"/>
  <p:tag name="KSO_WM_UNIT_TYPE" val="i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1"/>
  <p:tag name="KSO_WM_UNIT_COLOR_SCHEME_PARENT_PAGE" val="0_1"/>
  <p:tag name="KSO_WM_UNIT_COLOR_SCHEME_SHAPE_ID" val="2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4"/>
  <p:tag name="KSO_WM_UNIT_INDEX" val="4"/>
  <p:tag name="KSO_WM_UNIT_LAYERLEVEL" val="1"/>
  <p:tag name="KSO_WM_UNIT_TYPE" val="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2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3050_1*a*1"/>
  <p:tag name="KSO_WM_UNIT_INDEX" val="1"/>
  <p:tag name="KSO_WM_UNIT_ISCONTENTSTITLE" val="0"/>
  <p:tag name="KSO_WM_UNIT_LAYERLEVEL" val="1"/>
  <p:tag name="KSO_WM_UNIT_PRESET_TEXT" val="单击添加大标题"/>
  <p:tag name="KSO_WM_UNIT_TEXT_PART_ID" val="1-X"/>
  <p:tag name="KSO_WM_UNIT_TEXT_PART_ID_V2" val="a-1-1"/>
  <p:tag name="KSO_WM_UNIT_TEXT_PART_SIZE" val="49.2*286"/>
  <p:tag name="KSO_WM_UNIT_TYPE" val="a"/>
  <p:tag name="KSO_WM_UNIT_VALUE" val="2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2"/>
  <p:tag name="KSO_WM_UNIT_COLOR_SCHEME_PARENT_PAGE" val="0_1"/>
  <p:tag name="KSO_WM_UNIT_COLOR_SCHEME_SHAPE_ID" val="22"/>
  <p:tag name="KSO_WM_UNIT_COMPATIBLE" val="0"/>
  <p:tag name="KSO_WM_UNIT_DIAGRAM_ISNUMVISUAL" val="0"/>
  <p:tag name="KSO_WM_UNIT_DIAGRAM_ISREFERUNIT" val="0"/>
  <p:tag name="KSO_WM_UNIT_HIGHLIGHT" val="0"/>
  <p:tag name="KSO_WM_UNIT_ID" val="diagram20193050_1*f*1"/>
  <p:tag name="KSO_WM_UNIT_INDEX" val="1"/>
  <p:tag name="KSO_WM_UNIT_LAYERLEVEL" val="1"/>
  <p:tag name="KSO_WM_UNIT_PRESET_TEXT" val="点击此处添加正文，文字是您思想的提炼，为了最终呈现发布的良好效果，请言简意赅的阐述观点，并根据需要酌情增减文字。"/>
  <p:tag name="KSO_WM_UNIT_TEXT_PART_ID" val="2-b"/>
  <p:tag name="KSO_WM_UNIT_TEXT_PART_ID_V2" val="d-2-1"/>
  <p:tag name="KSO_WM_UNIT_TEXT_PART_SIZE" val="84.88*434.5"/>
  <p:tag name="KSO_WM_UNIT_TYPE" val="f"/>
  <p:tag name="KSO_WM_UNIT_VALUE" val="7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3"/>
  <p:tag name="KSO_WM_UNIT_COLOR_SCHEME_PARENT_PAGE" val="0_1"/>
  <p:tag name="KSO_WM_UNIT_COLOR_SCHEME_SHAPE_ID" val="23"/>
  <p:tag name="KSO_WM_UNIT_COMPATIBLE" val="0"/>
  <p:tag name="KSO_WM_UNIT_DIAGRAM_ISNUMVISUAL" val="0"/>
  <p:tag name="KSO_WM_UNIT_DIAGRAM_ISREFERUNIT" val="0"/>
  <p:tag name="KSO_WM_UNIT_HIGHLIGHT" val="0"/>
  <p:tag name="KSO_WM_UNIT_ID" val="diagram20193050_1*f*2"/>
  <p:tag name="KSO_WM_UNIT_INDEX" val="2"/>
  <p:tag name="KSO_WM_UNIT_LAYERLEVEL" val="1"/>
  <p:tag name="KSO_WM_UNIT_PRESET_TEXT" val="点击此处添加正文，文字是您思想的提炼，请尽量言简意赅的阐述观点。"/>
  <p:tag name="KSO_WM_UNIT_TEXT_PART_ID" val="1-b"/>
  <p:tag name="KSO_WM_UNIT_TEXT_PART_ID_V2" val="d-1-1"/>
  <p:tag name="KSO_WM_UNIT_TEXT_PART_SIZE" val="84.88*224.5"/>
  <p:tag name="KSO_WM_UNIT_TYPE" val="f"/>
  <p:tag name="KSO_WM_UNIT_VALUE" val="3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4"/>
  <p:tag name="KSO_WM_UNIT_COLOR_SCHEME_PARENT_PAGE" val="0_1"/>
  <p:tag name="KSO_WM_UNIT_COLOR_SCHEME_SHAPE_ID" val="24"/>
  <p:tag name="KSO_WM_UNIT_COMPATIBLE" val="0"/>
  <p:tag name="KSO_WM_UNIT_DIAGRAM_ISNUMVISUAL" val="0"/>
  <p:tag name="KSO_WM_UNIT_DIAGRAM_ISREFERUNIT" val="0"/>
  <p:tag name="KSO_WM_UNIT_HIGHLIGHT" val="0"/>
  <p:tag name="KSO_WM_UNIT_ID" val="diagram20193050_1*f*3"/>
  <p:tag name="KSO_WM_UNIT_INDEX" val="3"/>
  <p:tag name="KSO_WM_UNIT_LAYERLEVEL" val="1"/>
  <p:tag name="KSO_WM_UNIT_PRESET_TEXT" val="点击此处添加正文，文字是您思想的提炼，请尽量言简意赅的阐述观点。"/>
  <p:tag name="KSO_WM_UNIT_TEXT_PART_ID" val="1-b"/>
  <p:tag name="KSO_WM_UNIT_TEXT_PART_ID_V2" val="d-1-1"/>
  <p:tag name="KSO_WM_UNIT_TEXT_PART_SIZE" val="84.88*224.5"/>
  <p:tag name="KSO_WM_UNIT_TYPE" val="f"/>
  <p:tag name="KSO_WM_UNIT_VALUE" val="3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ID" val="diagram20193050_1"/>
  <p:tag name="KSO_WM_SLIDE_INDEX" val="1"/>
  <p:tag name="KSO_WM_SLIDE_ITEM_CNT" val="0"/>
  <p:tag name="KSO_WM_SLIDE_LAYOUT" val="a_d_f_y"/>
  <p:tag name="KSO_WM_SLIDE_LAYOUT_CNT" val="1_1_3_1"/>
  <p:tag name="KSO_WM_SLIDE_POSITION" val="0*-1"/>
  <p:tag name="KSO_WM_SLIDE_SIZE" val="913*541"/>
  <p:tag name="KSO_WM_SLIDE_SUBTYPE" val="picTxt"/>
  <p:tag name="KSO_WM_SLIDE_TYPE" val="text"/>
  <p:tag name="KSO_WM_TAG_VERSION" val="1.0"/>
  <p:tag name="KSO_WM_TEMPLATE_CATEGORY" val="diagram"/>
  <p:tag name="KSO_WM_TEMPLATE_INDEX" val="20193050"/>
  <p:tag name="KSO_WM_TEMPLATE_JOB_ID" val="2"/>
  <p:tag name="KSO_WM_TEMPLATE_OUTLINE_ID" val="15"/>
  <p:tag name="KSO_WM_TEMPLATE_SCENE_ID" val="1"/>
  <p:tag name="KSO_WM_TEMPLATE_SUBCATEGORY" val="0"/>
  <p:tag name="KSO_WM_TEMPLATE_THUMBS_INDEX" val="1、6、10、14、20、26、27、28、29、31"/>
  <p:tag name="KSO_WM_TEMPLATE_TOPIC_DEFAULT" val="1"/>
  <p:tag name="KSO_WM_TEMPLATE_TOPIC_ID" val="2869567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3050_1*y*1"/>
  <p:tag name="KSO_WM_UNIT_INDEX" val="1"/>
  <p:tag name="KSO_WM_UNIT_LAYERLEVEL" val="1"/>
  <p:tag name="KSO_WM_UNIT_TYPE" val="y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18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1"/>
  <p:tag name="KSO_WM_UNIT_INDEX" val="1"/>
  <p:tag name="KSO_WM_UNIT_LAYERLEVEL" val="1"/>
  <p:tag name="KSO_WM_UNIT_TYPE" val="i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19"/>
  <p:tag name="KSO_WM_UNIT_COLOR_SCHEME_PARENT_PAGE" val="0_1"/>
  <p:tag name="KSO_WM_UNIT_COLOR_SCHEME_SHAPE_ID" val="1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2"/>
  <p:tag name="KSO_WM_UNIT_INDEX" val="2"/>
  <p:tag name="KSO_WM_UNIT_LAYERLEVEL" val="1"/>
  <p:tag name="KSO_WM_UNIT_TYPE" val="i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3"/>
  <p:tag name="KSO_WM_UNIT_INDEX" val="3"/>
  <p:tag name="KSO_WM_UNIT_LAYERLEVEL" val="1"/>
  <p:tag name="KSO_WM_UNIT_TYPE" val="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1"/>
  <p:tag name="KSO_WM_UNIT_COLOR_SCHEME_PARENT_PAGE" val="0_1"/>
  <p:tag name="KSO_WM_UNIT_COLOR_SCHEME_SHAPE_ID" val="2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4"/>
  <p:tag name="KSO_WM_UNIT_INDEX" val="4"/>
  <p:tag name="KSO_WM_UNIT_LAYERLEVEL" val="1"/>
  <p:tag name="KSO_WM_UNIT_TYPE" val="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UNIT_COLOR_SCHEME_PARENT_PAGE" val="2_2"/>
  <p:tag name="KSO_WM_UNIT_COLOR_SCHEME_SHAPE_ID" val="7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3050_1*a*1"/>
  <p:tag name="KSO_WM_UNIT_INDEX" val="1"/>
  <p:tag name="KSO_WM_UNIT_ISCONTENTSTITLE" val="0"/>
  <p:tag name="KSO_WM_UNIT_LAYERLEVEL" val="1"/>
  <p:tag name="KSO_WM_UNIT_PRESET_TEXT" val="单击添加大标题"/>
  <p:tag name="KSO_WM_UNIT_TEXT_PART_ID" val="1-X"/>
  <p:tag name="KSO_WM_UNIT_TEXT_PART_ID_V2" val="a-1-1"/>
  <p:tag name="KSO_WM_UNIT_TEXT_PART_SIZE" val="49.2*286"/>
  <p:tag name="KSO_WM_UNIT_TYPE" val="a"/>
  <p:tag name="KSO_WM_UNIT_VALUE" val="26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2"/>
  <p:tag name="KSO_WM_UNIT_COLOR_SCHEME_PARENT_PAGE" val="0_1"/>
  <p:tag name="KSO_WM_UNIT_COLOR_SCHEME_SHAPE_ID" val="22"/>
  <p:tag name="KSO_WM_UNIT_COMPATIBLE" val="0"/>
  <p:tag name="KSO_WM_UNIT_DIAGRAM_ISNUMVISUAL" val="0"/>
  <p:tag name="KSO_WM_UNIT_DIAGRAM_ISREFERUNIT" val="0"/>
  <p:tag name="KSO_WM_UNIT_HIGHLIGHT" val="0"/>
  <p:tag name="KSO_WM_UNIT_ID" val="diagram20193050_1*f*1"/>
  <p:tag name="KSO_WM_UNIT_INDEX" val="1"/>
  <p:tag name="KSO_WM_UNIT_LAYERLEVEL" val="1"/>
  <p:tag name="KSO_WM_UNIT_PRESET_TEXT" val="点击此处添加正文，文字是您思想的提炼，为了最终呈现发布的良好效果，请言简意赅的阐述观点，并根据需要酌情增减文字。"/>
  <p:tag name="KSO_WM_UNIT_TEXT_PART_ID" val="2-b"/>
  <p:tag name="KSO_WM_UNIT_TEXT_PART_ID_V2" val="d-2-1"/>
  <p:tag name="KSO_WM_UNIT_TEXT_PART_SIZE" val="84.88*434.5"/>
  <p:tag name="KSO_WM_UNIT_TYPE" val="f"/>
  <p:tag name="KSO_WM_UNIT_VALUE" val="78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3"/>
  <p:tag name="KSO_WM_UNIT_COLOR_SCHEME_PARENT_PAGE" val="0_1"/>
  <p:tag name="KSO_WM_UNIT_COLOR_SCHEME_SHAPE_ID" val="23"/>
  <p:tag name="KSO_WM_UNIT_COMPATIBLE" val="0"/>
  <p:tag name="KSO_WM_UNIT_DIAGRAM_ISNUMVISUAL" val="0"/>
  <p:tag name="KSO_WM_UNIT_DIAGRAM_ISREFERUNIT" val="0"/>
  <p:tag name="KSO_WM_UNIT_HIGHLIGHT" val="0"/>
  <p:tag name="KSO_WM_UNIT_ID" val="diagram20193050_1*f*2"/>
  <p:tag name="KSO_WM_UNIT_INDEX" val="2"/>
  <p:tag name="KSO_WM_UNIT_LAYERLEVEL" val="1"/>
  <p:tag name="KSO_WM_UNIT_PRESET_TEXT" val="点击此处添加正文，文字是您思想的提炼，请尽量言简意赅的阐述观点。"/>
  <p:tag name="KSO_WM_UNIT_TEXT_PART_ID" val="1-b"/>
  <p:tag name="KSO_WM_UNIT_TEXT_PART_ID_V2" val="d-1-1"/>
  <p:tag name="KSO_WM_UNIT_TEXT_PART_SIZE" val="84.88*224.5"/>
  <p:tag name="KSO_WM_UNIT_TYPE" val="f"/>
  <p:tag name="KSO_WM_UNIT_VALUE" val="3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4"/>
  <p:tag name="KSO_WM_UNIT_COLOR_SCHEME_PARENT_PAGE" val="0_1"/>
  <p:tag name="KSO_WM_UNIT_COLOR_SCHEME_SHAPE_ID" val="24"/>
  <p:tag name="KSO_WM_UNIT_COMPATIBLE" val="0"/>
  <p:tag name="KSO_WM_UNIT_DIAGRAM_ISNUMVISUAL" val="0"/>
  <p:tag name="KSO_WM_UNIT_DIAGRAM_ISREFERUNIT" val="0"/>
  <p:tag name="KSO_WM_UNIT_HIGHLIGHT" val="0"/>
  <p:tag name="KSO_WM_UNIT_ID" val="diagram20193050_1*f*3"/>
  <p:tag name="KSO_WM_UNIT_INDEX" val="3"/>
  <p:tag name="KSO_WM_UNIT_LAYERLEVEL" val="1"/>
  <p:tag name="KSO_WM_UNIT_PRESET_TEXT" val="点击此处添加正文，文字是您思想的提炼，请尽量言简意赅的阐述观点。"/>
  <p:tag name="KSO_WM_UNIT_TEXT_PART_ID" val="1-b"/>
  <p:tag name="KSO_WM_UNIT_TEXT_PART_ID_V2" val="d-1-1"/>
  <p:tag name="KSO_WM_UNIT_TEXT_PART_SIZE" val="84.88*224.5"/>
  <p:tag name="KSO_WM_UNIT_TYPE" val="f"/>
  <p:tag name="KSO_WM_UNIT_VALUE" val="3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4"/>
  <p:tag name="KSO_WM_UNIT_COLOR_SCHEME_PARENT_PAGE" val="0_1"/>
  <p:tag name="KSO_WM_UNIT_COLOR_SCHEME_SHAPE_ID" val="24"/>
  <p:tag name="KSO_WM_UNIT_COMPATIBLE" val="0"/>
  <p:tag name="KSO_WM_UNIT_DIAGRAM_ISNUMVISUAL" val="0"/>
  <p:tag name="KSO_WM_UNIT_DIAGRAM_ISREFERUNIT" val="0"/>
  <p:tag name="KSO_WM_UNIT_HIGHLIGHT" val="0"/>
  <p:tag name="KSO_WM_UNIT_ID" val="diagram20193050_1*f*3"/>
  <p:tag name="KSO_WM_UNIT_INDEX" val="3"/>
  <p:tag name="KSO_WM_UNIT_LAYERLEVEL" val="1"/>
  <p:tag name="KSO_WM_UNIT_PRESET_TEXT" val="点击此处添加正文，文字是您思想的提炼，请尽量言简意赅的阐述观点。"/>
  <p:tag name="KSO_WM_UNIT_TEXT_PART_ID" val="1-b"/>
  <p:tag name="KSO_WM_UNIT_TEXT_PART_ID_V2" val="d-1-1"/>
  <p:tag name="KSO_WM_UNIT_TEXT_PART_SIZE" val="84.88*224.5"/>
  <p:tag name="KSO_WM_UNIT_TYPE" val="f"/>
  <p:tag name="KSO_WM_UNIT_VALUE" val="3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8%5d%2c%22serialConstraintIndex%22%3a-1%2c%22areatextmark%22%3a0%2c%22pictureprocessmark%22%3a0%7d%5d%7d%7d"/>
  <p:tag name="KSO_WM_SLIDE_ID" val="diagram20193939_1"/>
  <p:tag name="KSO_WM_SLIDE_INDEX" val="1"/>
  <p:tag name="KSO_WM_SLIDE_ITEM_CNT" val="0"/>
  <p:tag name="KSO_WM_SLIDE_LAYOUT" val="a_d_f"/>
  <p:tag name="KSO_WM_SLIDE_LAYOUT_CNT" val="1_1_2"/>
  <p:tag name="KSO_WM_SLIDE_MODEL_TYPE" val="cover"/>
  <p:tag name="KSO_WM_SLIDE_POSITION" val="42*0"/>
  <p:tag name="KSO_WM_SLIDE_SIZE" val="917*540"/>
  <p:tag name="KSO_WM_SLIDE_SUBTYPE" val="picTxt"/>
  <p:tag name="KSO_WM_SLIDE_TYPE" val="text"/>
  <p:tag name="KSO_WM_TAG_VERSION" val="1.0"/>
  <p:tag name="KSO_WM_TEMPLATE_CATEGORY" val="diagram"/>
  <p:tag name="KSO_WM_TEMPLATE_INDEX" val="2019393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939"/>
  <p:tag name="KSO_WM_UNIT_ADJUSTLAYOUT_ID" val="25"/>
  <p:tag name="KSO_WM_UNIT_COLOR_SCHEME_PARENT_PAGE" val="0_1"/>
  <p:tag name="KSO_WM_UNIT_COLOR_SCHEME_SHAPE_ID" val="25"/>
  <p:tag name="KSO_WM_UNIT_COMPATIBLE" val="0"/>
  <p:tag name="KSO_WM_UNIT_DIAGRAM_ISNUMVISUAL" val="0"/>
  <p:tag name="KSO_WM_UNIT_DIAGRAM_ISREFERUNIT" val="0"/>
  <p:tag name="KSO_WM_UNIT_HIGHLIGHT" val="0"/>
  <p:tag name="KSO_WM_UNIT_ID" val="diagram20193939_1*i*1"/>
  <p:tag name="KSO_WM_UNIT_INDEX" val="1"/>
  <p:tag name="KSO_WM_UNIT_LAYERLEVEL" val="1"/>
  <p:tag name="KSO_WM_UNIT_TYPE" val="i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939"/>
  <p:tag name="KSO_WM_UNIT_ADJUSTLAYOUT_ID" val="26"/>
  <p:tag name="KSO_WM_UNIT_COLOR_SCHEME_PARENT_PAGE" val="0_1"/>
  <p:tag name="KSO_WM_UNIT_COLOR_SCHEME_SHAPE_ID" val="26"/>
  <p:tag name="KSO_WM_UNIT_COMPATIBLE" val="0"/>
  <p:tag name="KSO_WM_UNIT_DIAGRAM_ISNUMVISUAL" val="0"/>
  <p:tag name="KSO_WM_UNIT_DIAGRAM_ISREFERUNIT" val="0"/>
  <p:tag name="KSO_WM_UNIT_HIGHLIGHT" val="0"/>
  <p:tag name="KSO_WM_UNIT_ID" val="diagram20193939_1*i*2"/>
  <p:tag name="KSO_WM_UNIT_INDEX" val="2"/>
  <p:tag name="KSO_WM_UNIT_LAYERLEVEL" val="1"/>
  <p:tag name="KSO_WM_UNIT_TYPE" val="i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939"/>
  <p:tag name="KSO_WM_UNIT_ADJUSTLAYOUT_ID" val="8"/>
  <p:tag name="KSO_WM_UNIT_COLOR_SCHEME_PARENT_PAGE" val="0_1"/>
  <p:tag name="KSO_WM_UNIT_COLOR_SCHEME_SHAPE_ID" val="8"/>
  <p:tag name="KSO_WM_UNIT_COMPATIBLE" val="0"/>
  <p:tag name="KSO_WM_UNIT_DIAGRAM_ISNUMVISUAL" val="0"/>
  <p:tag name="KSO_WM_UNIT_DIAGRAM_ISREFERUNIT" val="0"/>
  <p:tag name="KSO_WM_UNIT_HIGHLIGHT" val="0"/>
  <p:tag name="KSO_WM_UNIT_ID" val="diagram20193939_1*d*1"/>
  <p:tag name="KSO_WM_UNIT_INDEX" val="1"/>
  <p:tag name="KSO_WM_UNIT_LAYERLEVEL" val="1"/>
  <p:tag name="KSO_WM_UNIT_PICTURE_CLIP_FLAG" val="1"/>
  <p:tag name="KSO_WM_UNIT_TYPE" val="d"/>
  <p:tag name="KSO_WM_UNIT_VALUE" val="865*259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939"/>
  <p:tag name="KSO_WM_UNIT_ADJUSTLAYOUT_ID" val="9"/>
  <p:tag name="KSO_WM_UNIT_COLOR_SCHEME_PARENT_PAGE" val="0_1"/>
  <p:tag name="KSO_WM_UNIT_COLOR_SCHEME_SHAPE_ID" val="9"/>
  <p:tag name="KSO_WM_UNIT_COMPATIBLE" val="0"/>
  <p:tag name="KSO_WM_UNIT_DIAGRAM_ISNUMVISUAL" val="0"/>
  <p:tag name="KSO_WM_UNIT_DIAGRAM_ISREFERUNIT" val="0"/>
  <p:tag name="KSO_WM_UNIT_HIGHLIGHT" val="0"/>
  <p:tag name="KSO_WM_UNIT_ID" val="diagram20193939_1*f*2"/>
  <p:tag name="KSO_WM_UNIT_INDEX" val="2"/>
  <p:tag name="KSO_WM_UNIT_LAYERLEVEL" val="1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PART_ID" val="3-b"/>
  <p:tag name="KSO_WM_UNIT_TEXT_PART_ID_V2" val="d-3-1"/>
  <p:tag name="KSO_WM_UNIT_TEXT_PART_SIZE" val="84.88*644.5"/>
  <p:tag name="KSO_WM_UNIT_TYPE" val="f"/>
  <p:tag name="KSO_WM_UNIT_VALUE" val="1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39"/>
  <p:tag name="KSO_WM_UNIT_COLOR_SCHEME_PARENT_PAGE" val="1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3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939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939_1*f*1"/>
  <p:tag name="KSO_WM_UNIT_INDEX" val="1"/>
  <p:tag name="KSO_WM_UNIT_LAYERLEVEL" val="1"/>
  <p:tag name="KSO_WM_UNIT_PRESET_TEXT" val="点击此处添加正文，文字是您思想的提炼，请尽量言简意赅的阐述观点。"/>
  <p:tag name="KSO_WM_UNIT_TEXT_PART_ID" val="3-a"/>
  <p:tag name="KSO_WM_UNIT_TEXT_PART_ID_V2" val="d-3-1"/>
  <p:tag name="KSO_WM_UNIT_TEXT_PART_SIZE" val="24.96*644.5"/>
  <p:tag name="KSO_WM_UNIT_TYPE" val="f"/>
  <p:tag name="KSO_WM_UNIT_VALUE" val="3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939"/>
  <p:tag name="KSO_WM_UNIT_ADJUSTLAYOUT_ID" val="27"/>
  <p:tag name="KSO_WM_UNIT_COLOR_SCHEME_PARENT_PAGE" val="0_1"/>
  <p:tag name="KSO_WM_UNIT_COLOR_SCHEME_SHAPE_ID" val="27"/>
  <p:tag name="KSO_WM_UNIT_COMPATIBLE" val="0"/>
  <p:tag name="KSO_WM_UNIT_DIAGRAM_ISNUMVISUAL" val="0"/>
  <p:tag name="KSO_WM_UNIT_DIAGRAM_ISREFERUNIT" val="0"/>
  <p:tag name="KSO_WM_UNIT_HIGHLIGHT" val="0"/>
  <p:tag name="KSO_WM_UNIT_ID" val="diagram20193939_1*i*3"/>
  <p:tag name="KSO_WM_UNIT_INDEX" val="3"/>
  <p:tag name="KSO_WM_UNIT_LAYERLEVEL" val="1"/>
  <p:tag name="KSO_WM_UNIT_TYPE" val="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939"/>
  <p:tag name="KSO_WM_UNIT_ADJUSTLAYOUT_ID" val="29"/>
  <p:tag name="KSO_WM_UNIT_COLOR_SCHEME_PARENT_PAGE" val="0_1"/>
  <p:tag name="KSO_WM_UNIT_COLOR_SCHEME_SHAPE_ID" val="29"/>
  <p:tag name="KSO_WM_UNIT_COMPATIBLE" val="0"/>
  <p:tag name="KSO_WM_UNIT_DIAGRAM_ISNUMVISUAL" val="0"/>
  <p:tag name="KSO_WM_UNIT_DIAGRAM_ISREFERUNIT" val="0"/>
  <p:tag name="KSO_WM_UNIT_HIGHLIGHT" val="0"/>
  <p:tag name="KSO_WM_UNIT_ID" val="diagram20193939_1*i*4"/>
  <p:tag name="KSO_WM_UNIT_INDEX" val="4"/>
  <p:tag name="KSO_WM_UNIT_LAYERLEVEL" val="1"/>
  <p:tag name="KSO_WM_UNIT_TYPE" val="i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939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939_1*a*1"/>
  <p:tag name="KSO_WM_UNIT_INDEX" val="1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939"/>
  <p:tag name="KSO_WM_UNIT_ADJUSTLAYOUT_ID" val="30"/>
  <p:tag name="KSO_WM_UNIT_COLOR_SCHEME_PARENT_PAGE" val="0_1"/>
  <p:tag name="KSO_WM_UNIT_COLOR_SCHEME_SHAPE_ID" val="30"/>
  <p:tag name="KSO_WM_UNIT_COMPATIBLE" val="0"/>
  <p:tag name="KSO_WM_UNIT_DIAGRAM_ISNUMVISUAL" val="0"/>
  <p:tag name="KSO_WM_UNIT_DIAGRAM_ISREFERUNIT" val="0"/>
  <p:tag name="KSO_WM_UNIT_HIGHLIGHT" val="0"/>
  <p:tag name="KSO_WM_UNIT_ID" val="diagram20193939_1*i*5"/>
  <p:tag name="KSO_WM_UNIT_INDEX" val="5"/>
  <p:tag name="KSO_WM_UNIT_LAYERLEVEL" val="1"/>
  <p:tag name="KSO_WM_UNIT_TYPE" val="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939"/>
  <p:tag name="KSO_WM_UNIT_ADJUSTLAYOUT_ID" val="31"/>
  <p:tag name="KSO_WM_UNIT_COLOR_SCHEME_PARENT_PAGE" val="0_1"/>
  <p:tag name="KSO_WM_UNIT_COLOR_SCHEME_SHAPE_ID" val="31"/>
  <p:tag name="KSO_WM_UNIT_COMPATIBLE" val="0"/>
  <p:tag name="KSO_WM_UNIT_DIAGRAM_ISNUMVISUAL" val="0"/>
  <p:tag name="KSO_WM_UNIT_DIAGRAM_ISREFERUNIT" val="0"/>
  <p:tag name="KSO_WM_UNIT_HIGHLIGHT" val="0"/>
  <p:tag name="KSO_WM_UNIT_ID" val="diagram20193939_1*i*6"/>
  <p:tag name="KSO_WM_UNIT_INDEX" val="6"/>
  <p:tag name="KSO_WM_UNIT_LAYERLEVEL" val="1"/>
  <p:tag name="KSO_WM_UNIT_TYPE" val="i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ID" val="diagram20193050_1"/>
  <p:tag name="KSO_WM_SLIDE_INDEX" val="1"/>
  <p:tag name="KSO_WM_SLIDE_ITEM_CNT" val="0"/>
  <p:tag name="KSO_WM_SLIDE_LAYOUT" val="a_d_f_y"/>
  <p:tag name="KSO_WM_SLIDE_LAYOUT_CNT" val="1_1_3_1"/>
  <p:tag name="KSO_WM_SLIDE_POSITION" val="0*-1"/>
  <p:tag name="KSO_WM_SLIDE_SIZE" val="913*541"/>
  <p:tag name="KSO_WM_SLIDE_SUBTYPE" val="picTxt"/>
  <p:tag name="KSO_WM_SLIDE_TYPE" val="text"/>
  <p:tag name="KSO_WM_TAG_VERSION" val="1.0"/>
  <p:tag name="KSO_WM_TEMPLATE_CATEGORY" val="diagram"/>
  <p:tag name="KSO_WM_TEMPLATE_INDEX" val="20193050"/>
  <p:tag name="KSO_WM_TEMPLATE_JOB_ID" val="2"/>
  <p:tag name="KSO_WM_TEMPLATE_OUTLINE_ID" val="15"/>
  <p:tag name="KSO_WM_TEMPLATE_SCENE_ID" val="1"/>
  <p:tag name="KSO_WM_TEMPLATE_SUBCATEGORY" val="0"/>
  <p:tag name="KSO_WM_TEMPLATE_THUMBS_INDEX" val="1、6、10、14、20、26、27、28、29、31"/>
  <p:tag name="KSO_WM_TEMPLATE_TOPIC_DEFAULT" val="1"/>
  <p:tag name="KSO_WM_TEMPLATE_TOPIC_ID" val="286956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3050_1*y*1"/>
  <p:tag name="KSO_WM_UNIT_INDEX" val="1"/>
  <p:tag name="KSO_WM_UNIT_LAYERLEVEL" val="1"/>
  <p:tag name="KSO_WM_UNIT_TYPE" val="y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18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1"/>
  <p:tag name="KSO_WM_UNIT_INDEX" val="1"/>
  <p:tag name="KSO_WM_UNIT_LAYERLEVEL" val="1"/>
  <p:tag name="KSO_WM_UNIT_TYPE" val="i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19"/>
  <p:tag name="KSO_WM_UNIT_COLOR_SCHEME_PARENT_PAGE" val="0_1"/>
  <p:tag name="KSO_WM_UNIT_COLOR_SCHEME_SHAPE_ID" val="1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2"/>
  <p:tag name="KSO_WM_UNIT_INDEX" val="2"/>
  <p:tag name="KSO_WM_UNIT_LAYERLEVEL" val="1"/>
  <p:tag name="KSO_WM_UNIT_TYPE" val="i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3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3"/>
  <p:tag name="KSO_WM_UNIT_INDEX" val="3"/>
  <p:tag name="KSO_WM_UNIT_LAYERLEVEL" val="1"/>
  <p:tag name="KSO_WM_UNIT_TYPE" val="i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1"/>
  <p:tag name="KSO_WM_UNIT_COLOR_SCHEME_PARENT_PAGE" val="0_1"/>
  <p:tag name="KSO_WM_UNIT_COLOR_SCHEME_SHAPE_ID" val="2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4"/>
  <p:tag name="KSO_WM_UNIT_INDEX" val="4"/>
  <p:tag name="KSO_WM_UNIT_LAYERLEVEL" val="1"/>
  <p:tag name="KSO_WM_UNIT_TYPE" val="i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3050_1*a*1"/>
  <p:tag name="KSO_WM_UNIT_INDEX" val="1"/>
  <p:tag name="KSO_WM_UNIT_ISCONTENTSTITLE" val="0"/>
  <p:tag name="KSO_WM_UNIT_LAYERLEVEL" val="1"/>
  <p:tag name="KSO_WM_UNIT_PRESET_TEXT" val="单击添加大标题"/>
  <p:tag name="KSO_WM_UNIT_TEXT_PART_ID" val="1-X"/>
  <p:tag name="KSO_WM_UNIT_TEXT_PART_ID_V2" val="a-1-1"/>
  <p:tag name="KSO_WM_UNIT_TEXT_PART_SIZE" val="49.2*286"/>
  <p:tag name="KSO_WM_UNIT_TYPE" val="a"/>
  <p:tag name="KSO_WM_UNIT_VALUE" val="2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2"/>
  <p:tag name="KSO_WM_UNIT_COLOR_SCHEME_PARENT_PAGE" val="0_1"/>
  <p:tag name="KSO_WM_UNIT_COLOR_SCHEME_SHAPE_ID" val="22"/>
  <p:tag name="KSO_WM_UNIT_COMPATIBLE" val="0"/>
  <p:tag name="KSO_WM_UNIT_DIAGRAM_ISNUMVISUAL" val="0"/>
  <p:tag name="KSO_WM_UNIT_DIAGRAM_ISREFERUNIT" val="0"/>
  <p:tag name="KSO_WM_UNIT_HIGHLIGHT" val="0"/>
  <p:tag name="KSO_WM_UNIT_ID" val="diagram20193050_1*f*1"/>
  <p:tag name="KSO_WM_UNIT_INDEX" val="1"/>
  <p:tag name="KSO_WM_UNIT_LAYERLEVEL" val="1"/>
  <p:tag name="KSO_WM_UNIT_PRESET_TEXT" val="点击此处添加正文，文字是您思想的提炼，为了最终呈现发布的良好效果，请言简意赅的阐述观点，并根据需要酌情增减文字。"/>
  <p:tag name="KSO_WM_UNIT_TEXT_PART_ID" val="2-b"/>
  <p:tag name="KSO_WM_UNIT_TEXT_PART_ID_V2" val="d-2-1"/>
  <p:tag name="KSO_WM_UNIT_TEXT_PART_SIZE" val="84.88*434.5"/>
  <p:tag name="KSO_WM_UNIT_TYPE" val="f"/>
  <p:tag name="KSO_WM_UNIT_VALUE" val="78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3"/>
  <p:tag name="KSO_WM_UNIT_COLOR_SCHEME_PARENT_PAGE" val="0_1"/>
  <p:tag name="KSO_WM_UNIT_COLOR_SCHEME_SHAPE_ID" val="23"/>
  <p:tag name="KSO_WM_UNIT_COMPATIBLE" val="0"/>
  <p:tag name="KSO_WM_UNIT_DIAGRAM_ISNUMVISUAL" val="0"/>
  <p:tag name="KSO_WM_UNIT_DIAGRAM_ISREFERUNIT" val="0"/>
  <p:tag name="KSO_WM_UNIT_HIGHLIGHT" val="0"/>
  <p:tag name="KSO_WM_UNIT_ID" val="diagram20193050_1*f*2"/>
  <p:tag name="KSO_WM_UNIT_INDEX" val="2"/>
  <p:tag name="KSO_WM_UNIT_LAYERLEVEL" val="1"/>
  <p:tag name="KSO_WM_UNIT_PRESET_TEXT" val="点击此处添加正文，文字是您思想的提炼，请尽量言简意赅的阐述观点。"/>
  <p:tag name="KSO_WM_UNIT_TEXT_PART_ID" val="1-b"/>
  <p:tag name="KSO_WM_UNIT_TEXT_PART_ID_V2" val="d-1-1"/>
  <p:tag name="KSO_WM_UNIT_TEXT_PART_SIZE" val="84.88*224.5"/>
  <p:tag name="KSO_WM_UNIT_TYPE" val="f"/>
  <p:tag name="KSO_WM_UNIT_VALUE" val="3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4"/>
  <p:tag name="KSO_WM_UNIT_COLOR_SCHEME_PARENT_PAGE" val="0_1"/>
  <p:tag name="KSO_WM_UNIT_COLOR_SCHEME_SHAPE_ID" val="24"/>
  <p:tag name="KSO_WM_UNIT_COMPATIBLE" val="0"/>
  <p:tag name="KSO_WM_UNIT_DIAGRAM_ISNUMVISUAL" val="0"/>
  <p:tag name="KSO_WM_UNIT_DIAGRAM_ISREFERUNIT" val="0"/>
  <p:tag name="KSO_WM_UNIT_HIGHLIGHT" val="0"/>
  <p:tag name="KSO_WM_UNIT_ID" val="diagram20193050_1*f*3"/>
  <p:tag name="KSO_WM_UNIT_INDEX" val="3"/>
  <p:tag name="KSO_WM_UNIT_LAYERLEVEL" val="1"/>
  <p:tag name="KSO_WM_UNIT_PRESET_TEXT" val="点击此处添加正文，文字是您思想的提炼，请尽量言简意赅的阐述观点。"/>
  <p:tag name="KSO_WM_UNIT_TEXT_PART_ID" val="1-b"/>
  <p:tag name="KSO_WM_UNIT_TEXT_PART_ID_V2" val="d-1-1"/>
  <p:tag name="KSO_WM_UNIT_TEXT_PART_SIZE" val="84.88*224.5"/>
  <p:tag name="KSO_WM_UNIT_TYPE" val="f"/>
  <p:tag name="KSO_WM_UNIT_VALUE" val="3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ID" val="diagram20193050_1"/>
  <p:tag name="KSO_WM_SLIDE_INDEX" val="1"/>
  <p:tag name="KSO_WM_SLIDE_ITEM_CNT" val="0"/>
  <p:tag name="KSO_WM_SLIDE_LAYOUT" val="a_d_f_y"/>
  <p:tag name="KSO_WM_SLIDE_LAYOUT_CNT" val="1_1_3_1"/>
  <p:tag name="KSO_WM_SLIDE_POSITION" val="0*-1"/>
  <p:tag name="KSO_WM_SLIDE_SIZE" val="913*541"/>
  <p:tag name="KSO_WM_SLIDE_SUBTYPE" val="picTxt"/>
  <p:tag name="KSO_WM_SLIDE_TYPE" val="text"/>
  <p:tag name="KSO_WM_TAG_VERSION" val="1.0"/>
  <p:tag name="KSO_WM_TEMPLATE_CATEGORY" val="diagram"/>
  <p:tag name="KSO_WM_TEMPLATE_INDEX" val="20193050"/>
  <p:tag name="KSO_WM_TEMPLATE_JOB_ID" val="2"/>
  <p:tag name="KSO_WM_TEMPLATE_OUTLINE_ID" val="15"/>
  <p:tag name="KSO_WM_TEMPLATE_SCENE_ID" val="1"/>
  <p:tag name="KSO_WM_TEMPLATE_SUBCATEGORY" val="0"/>
  <p:tag name="KSO_WM_TEMPLATE_THUMBS_INDEX" val="1、6、10、14、20、26、27、28、29、31"/>
  <p:tag name="KSO_WM_TEMPLATE_TOPIC_DEFAULT" val="1"/>
  <p:tag name="KSO_WM_TEMPLATE_TOPIC_ID" val="2869567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3050_1*y*1"/>
  <p:tag name="KSO_WM_UNIT_INDEX" val="1"/>
  <p:tag name="KSO_WM_UNIT_LAYERLEVEL" val="1"/>
  <p:tag name="KSO_WM_UNIT_TYPE" val="y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18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1"/>
  <p:tag name="KSO_WM_UNIT_INDEX" val="1"/>
  <p:tag name="KSO_WM_UNIT_LAYERLEVEL" val="1"/>
  <p:tag name="KSO_WM_UNIT_TYPE" val="i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19"/>
  <p:tag name="KSO_WM_UNIT_COLOR_SCHEME_PARENT_PAGE" val="0_1"/>
  <p:tag name="KSO_WM_UNIT_COLOR_SCHEME_SHAPE_ID" val="1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2"/>
  <p:tag name="KSO_WM_UNIT_INDEX" val="2"/>
  <p:tag name="KSO_WM_UNIT_LAYERLEVEL" val="1"/>
  <p:tag name="KSO_WM_UNIT_TYPE" val="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3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3"/>
  <p:tag name="KSO_WM_UNIT_INDEX" val="3"/>
  <p:tag name="KSO_WM_UNIT_LAYERLEVEL" val="1"/>
  <p:tag name="KSO_WM_UNIT_TYPE" val="i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1"/>
  <p:tag name="KSO_WM_UNIT_COLOR_SCHEME_PARENT_PAGE" val="0_1"/>
  <p:tag name="KSO_WM_UNIT_COLOR_SCHEME_SHAPE_ID" val="2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4"/>
  <p:tag name="KSO_WM_UNIT_INDEX" val="4"/>
  <p:tag name="KSO_WM_UNIT_LAYERLEVEL" val="1"/>
  <p:tag name="KSO_WM_UNIT_TYPE" val="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3050_1*a*1"/>
  <p:tag name="KSO_WM_UNIT_INDEX" val="1"/>
  <p:tag name="KSO_WM_UNIT_ISCONTENTSTITLE" val="0"/>
  <p:tag name="KSO_WM_UNIT_LAYERLEVEL" val="1"/>
  <p:tag name="KSO_WM_UNIT_PRESET_TEXT" val="单击添加大标题"/>
  <p:tag name="KSO_WM_UNIT_TEXT_PART_ID" val="1-X"/>
  <p:tag name="KSO_WM_UNIT_TEXT_PART_ID_V2" val="a-1-1"/>
  <p:tag name="KSO_WM_UNIT_TEXT_PART_SIZE" val="49.2*286"/>
  <p:tag name="KSO_WM_UNIT_TYPE" val="a"/>
  <p:tag name="KSO_WM_UNIT_VALUE" val="2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2"/>
  <p:tag name="KSO_WM_UNIT_COLOR_SCHEME_PARENT_PAGE" val="0_1"/>
  <p:tag name="KSO_WM_UNIT_COLOR_SCHEME_SHAPE_ID" val="22"/>
  <p:tag name="KSO_WM_UNIT_COMPATIBLE" val="0"/>
  <p:tag name="KSO_WM_UNIT_DIAGRAM_ISNUMVISUAL" val="0"/>
  <p:tag name="KSO_WM_UNIT_DIAGRAM_ISREFERUNIT" val="0"/>
  <p:tag name="KSO_WM_UNIT_HIGHLIGHT" val="0"/>
  <p:tag name="KSO_WM_UNIT_ID" val="diagram20193050_1*f*1"/>
  <p:tag name="KSO_WM_UNIT_INDEX" val="1"/>
  <p:tag name="KSO_WM_UNIT_LAYERLEVEL" val="1"/>
  <p:tag name="KSO_WM_UNIT_PRESET_TEXT" val="点击此处添加正文，文字是您思想的提炼，为了最终呈现发布的良好效果，请言简意赅的阐述观点，并根据需要酌情增减文字。"/>
  <p:tag name="KSO_WM_UNIT_TEXT_PART_ID" val="2-b"/>
  <p:tag name="KSO_WM_UNIT_TEXT_PART_ID_V2" val="d-2-1"/>
  <p:tag name="KSO_WM_UNIT_TEXT_PART_SIZE" val="84.88*434.5"/>
  <p:tag name="KSO_WM_UNIT_TYPE" val="f"/>
  <p:tag name="KSO_WM_UNIT_VALUE" val="78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4"/>
  <p:tag name="KSO_WM_UNIT_COLOR_SCHEME_PARENT_PAGE" val="0_1"/>
  <p:tag name="KSO_WM_UNIT_COLOR_SCHEME_SHAPE_ID" val="24"/>
  <p:tag name="KSO_WM_UNIT_COMPATIBLE" val="0"/>
  <p:tag name="KSO_WM_UNIT_DIAGRAM_ISNUMVISUAL" val="0"/>
  <p:tag name="KSO_WM_UNIT_DIAGRAM_ISREFERUNIT" val="0"/>
  <p:tag name="KSO_WM_UNIT_HIGHLIGHT" val="0"/>
  <p:tag name="KSO_WM_UNIT_ID" val="diagram20193050_1*f*3"/>
  <p:tag name="KSO_WM_UNIT_INDEX" val="3"/>
  <p:tag name="KSO_WM_UNIT_LAYERLEVEL" val="1"/>
  <p:tag name="KSO_WM_UNIT_PRESET_TEXT" val="点击此处添加正文，文字是您思想的提炼，请尽量言简意赅的阐述观点。"/>
  <p:tag name="KSO_WM_UNIT_TEXT_PART_ID" val="1-b"/>
  <p:tag name="KSO_WM_UNIT_TEXT_PART_ID_V2" val="d-1-1"/>
  <p:tag name="KSO_WM_UNIT_TEXT_PART_SIZE" val="84.88*224.5"/>
  <p:tag name="KSO_WM_UNIT_TYPE" val="f"/>
  <p:tag name="KSO_WM_UNIT_VALUE" val="3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ID" val="diagram20193050_1"/>
  <p:tag name="KSO_WM_SLIDE_INDEX" val="1"/>
  <p:tag name="KSO_WM_SLIDE_ITEM_CNT" val="0"/>
  <p:tag name="KSO_WM_SLIDE_LAYOUT" val="a_d_f_y"/>
  <p:tag name="KSO_WM_SLIDE_LAYOUT_CNT" val="1_1_3_1"/>
  <p:tag name="KSO_WM_SLIDE_POSITION" val="0*-1"/>
  <p:tag name="KSO_WM_SLIDE_SIZE" val="913*541"/>
  <p:tag name="KSO_WM_SLIDE_SUBTYPE" val="picTxt"/>
  <p:tag name="KSO_WM_SLIDE_TYPE" val="text"/>
  <p:tag name="KSO_WM_TAG_VERSION" val="1.0"/>
  <p:tag name="KSO_WM_TEMPLATE_CATEGORY" val="diagram"/>
  <p:tag name="KSO_WM_TEMPLATE_INDEX" val="20193050"/>
  <p:tag name="KSO_WM_TEMPLATE_JOB_ID" val="2"/>
  <p:tag name="KSO_WM_TEMPLATE_OUTLINE_ID" val="15"/>
  <p:tag name="KSO_WM_TEMPLATE_SCENE_ID" val="1"/>
  <p:tag name="KSO_WM_TEMPLATE_SUBCATEGORY" val="0"/>
  <p:tag name="KSO_WM_TEMPLATE_THUMBS_INDEX" val="1、6、10、14、20、26、27、28、29、31"/>
  <p:tag name="KSO_WM_TEMPLATE_TOPIC_DEFAULT" val="1"/>
  <p:tag name="KSO_WM_TEMPLATE_TOPIC_ID" val="286956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3050_1*y*1"/>
  <p:tag name="KSO_WM_UNIT_INDEX" val="1"/>
  <p:tag name="KSO_WM_UNIT_LAYERLEVEL" val="1"/>
  <p:tag name="KSO_WM_UNIT_TYPE" val="y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18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1"/>
  <p:tag name="KSO_WM_UNIT_INDEX" val="1"/>
  <p:tag name="KSO_WM_UNIT_LAYERLEVEL" val="1"/>
  <p:tag name="KSO_WM_UNIT_TYPE" val="i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19"/>
  <p:tag name="KSO_WM_UNIT_COLOR_SCHEME_PARENT_PAGE" val="0_1"/>
  <p:tag name="KSO_WM_UNIT_COLOR_SCHEME_SHAPE_ID" val="1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2"/>
  <p:tag name="KSO_WM_UNIT_INDEX" val="2"/>
  <p:tag name="KSO_WM_UNIT_LAYERLEVEL" val="1"/>
  <p:tag name="KSO_WM_UNIT_TYPE" val="i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3"/>
  <p:tag name="KSO_WM_UNIT_INDEX" val="3"/>
  <p:tag name="KSO_WM_UNIT_LAYERLEVEL" val="1"/>
  <p:tag name="KSO_WM_UNIT_TYPE" val="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3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1"/>
  <p:tag name="KSO_WM_UNIT_COLOR_SCHEME_PARENT_PAGE" val="0_1"/>
  <p:tag name="KSO_WM_UNIT_COLOR_SCHEME_SHAPE_ID" val="2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050_1*i*4"/>
  <p:tag name="KSO_WM_UNIT_INDEX" val="4"/>
  <p:tag name="KSO_WM_UNIT_LAYERLEVEL" val="1"/>
  <p:tag name="KSO_WM_UNIT_TYPE" val="i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3050_1*a*1"/>
  <p:tag name="KSO_WM_UNIT_INDEX" val="1"/>
  <p:tag name="KSO_WM_UNIT_ISCONTENTSTITLE" val="0"/>
  <p:tag name="KSO_WM_UNIT_LAYERLEVEL" val="1"/>
  <p:tag name="KSO_WM_UNIT_PRESET_TEXT" val="单击添加大标题"/>
  <p:tag name="KSO_WM_UNIT_TEXT_PART_ID" val="1-X"/>
  <p:tag name="KSO_WM_UNIT_TEXT_PART_ID_V2" val="a-1-1"/>
  <p:tag name="KSO_WM_UNIT_TEXT_PART_SIZE" val="49.2*286"/>
  <p:tag name="KSO_WM_UNIT_TYPE" val="a"/>
  <p:tag name="KSO_WM_UNIT_VALUE" val="26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2"/>
  <p:tag name="KSO_WM_UNIT_COLOR_SCHEME_PARENT_PAGE" val="0_1"/>
  <p:tag name="KSO_WM_UNIT_COLOR_SCHEME_SHAPE_ID" val="22"/>
  <p:tag name="KSO_WM_UNIT_COMPATIBLE" val="0"/>
  <p:tag name="KSO_WM_UNIT_DIAGRAM_ISNUMVISUAL" val="0"/>
  <p:tag name="KSO_WM_UNIT_DIAGRAM_ISREFERUNIT" val="0"/>
  <p:tag name="KSO_WM_UNIT_HIGHLIGHT" val="0"/>
  <p:tag name="KSO_WM_UNIT_ID" val="diagram20193050_1*f*1"/>
  <p:tag name="KSO_WM_UNIT_INDEX" val="1"/>
  <p:tag name="KSO_WM_UNIT_LAYERLEVEL" val="1"/>
  <p:tag name="KSO_WM_UNIT_PRESET_TEXT" val="点击此处添加正文，文字是您思想的提炼，为了最终呈现发布的良好效果，请言简意赅的阐述观点，并根据需要酌情增减文字。"/>
  <p:tag name="KSO_WM_UNIT_TEXT_PART_ID" val="2-b"/>
  <p:tag name="KSO_WM_UNIT_TEXT_PART_ID_V2" val="d-2-1"/>
  <p:tag name="KSO_WM_UNIT_TEXT_PART_SIZE" val="84.88*434.5"/>
  <p:tag name="KSO_WM_UNIT_TYPE" val="f"/>
  <p:tag name="KSO_WM_UNIT_VALUE" val="78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050"/>
  <p:tag name="KSO_WM_UNIT_ADJUSTLAYOUT_ID" val="24"/>
  <p:tag name="KSO_WM_UNIT_COLOR_SCHEME_PARENT_PAGE" val="0_1"/>
  <p:tag name="KSO_WM_UNIT_COLOR_SCHEME_SHAPE_ID" val="24"/>
  <p:tag name="KSO_WM_UNIT_COMPATIBLE" val="0"/>
  <p:tag name="KSO_WM_UNIT_DIAGRAM_ISNUMVISUAL" val="0"/>
  <p:tag name="KSO_WM_UNIT_DIAGRAM_ISREFERUNIT" val="0"/>
  <p:tag name="KSO_WM_UNIT_HIGHLIGHT" val="0"/>
  <p:tag name="KSO_WM_UNIT_ID" val="diagram20193050_1*f*3"/>
  <p:tag name="KSO_WM_UNIT_INDEX" val="3"/>
  <p:tag name="KSO_WM_UNIT_LAYERLEVEL" val="1"/>
  <p:tag name="KSO_WM_UNIT_PRESET_TEXT" val="点击此处添加正文，文字是您思想的提炼，请尽量言简意赅的阐述观点。"/>
  <p:tag name="KSO_WM_UNIT_TEXT_PART_ID" val="1-b"/>
  <p:tag name="KSO_WM_UNIT_TEXT_PART_ID_V2" val="d-1-1"/>
  <p:tag name="KSO_WM_UNIT_TEXT_PART_SIZE" val="84.88*224.5"/>
  <p:tag name="KSO_WM_UNIT_TYPE" val="f"/>
  <p:tag name="KSO_WM_UNIT_VALUE" val="39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DIAGTYPE" val="l"/>
  <p:tag name="KSO_WM_SLIDE_ID" val="diagram20200608_1"/>
  <p:tag name="KSO_WM_SLIDE_INDEX" val="1"/>
  <p:tag name="KSO_WM_SLIDE_ITEM_CNT" val="3"/>
  <p:tag name="KSO_WM_SLIDE_LAYOUT" val="a_d_l"/>
  <p:tag name="KSO_WM_SLIDE_LAYOUT_CNT" val="1_1_1"/>
  <p:tag name="KSO_WM_SLIDE_POSITION" val="53.143*178.492"/>
  <p:tag name="KSO_WM_SLIDE_SIZE" val="397.607*259.562"/>
  <p:tag name="KSO_WM_SLIDE_SUBTYPE" val="diag"/>
  <p:tag name="KSO_WM_SLIDE_TYPE" val="text"/>
  <p:tag name="KSO_WM_TAG_VERSION" val="1.0"/>
  <p:tag name="KSO_WM_TEMPLATE_CATEGORY" val="diagram"/>
  <p:tag name="KSO_WM_TEMPLATE_COLOR_TYPE" val="1"/>
  <p:tag name="KSO_WM_TEMPLATE_INDEX" val="20200608"/>
  <p:tag name="KSO_WM_TEMPLATE_MASTER_TYPE" val="0"/>
  <p:tag name="KSO_WM_TEMPLATE_SUBCATEGORY" val="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200608_1*i*1"/>
  <p:tag name="KSO_WM_UNIT_INDEX" val="1"/>
  <p:tag name="KSO_WM_UNIT_LAYERLEVEL" val="1"/>
  <p:tag name="KSO_WM_UNIT_TEXT_FILL_FORE_SCHEMECOLOR_INDEX" val="2"/>
  <p:tag name="KSO_WM_UNIT_TEXT_FILL_TYPE" val="1"/>
  <p:tag name="KSO_WM_UNIT_TYPE" val="i"/>
  <p:tag name="KSO_WM_UNIT_USESOURCEFORMAT_APPLY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HIGHLIGHT" val="0"/>
  <p:tag name="KSO_WM_UNIT_ID" val="diagram20200608_1*d*1"/>
  <p:tag name="KSO_WM_UNIT_INDEX" val="1"/>
  <p:tag name="KSO_WM_UNIT_LAYERLEVEL" val="1"/>
  <p:tag name="KSO_WM_UNIT_SUPPORT_UNIT_TYPE" val="[&quot;d&quot;]"/>
  <p:tag name="KSO_WM_UNIT_TYPE" val="d"/>
  <p:tag name="KSO_WM_UNIT_USESOURCEFORMAT_APPLY" val="1"/>
  <p:tag name="KSO_WM_UNIT_VALUE" val="1566*76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HIGHLIGHT" val="0"/>
  <p:tag name="KSO_WM_UNIT_ID" val="diagram202006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TYPE" val="1"/>
  <p:tag name="KSO_WM_UNIT_TYPE" val="a"/>
  <p:tag name="KSO_WM_UNIT_USESOURCEFORMAT_APPLY" val="1"/>
  <p:tag name="KSO_WM_UNIT_VALUE" val="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200608_1*i*2"/>
  <p:tag name="KSO_WM_UNIT_INDEX" val="2"/>
  <p:tag name="KSO_WM_UNIT_LAYERLEVEL" val="1"/>
  <p:tag name="KSO_WM_UNIT_TEXT_FILL_FORE_SCHEMECOLOR_INDEX" val="2"/>
  <p:tag name="KSO_WM_UNIT_TEXT_FILL_TYPE" val="1"/>
  <p:tag name="KSO_WM_UNIT_TYPE" val="i"/>
  <p:tag name="KSO_WM_UNIT_USESOURCEFORMAT_APPLY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HIGHLIGHT" val="0"/>
  <p:tag name="KSO_WM_UNIT_ID" val="diagram20200608_1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5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3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HIGHLIGHT" val="0"/>
  <p:tag name="KSO_WM_UNIT_ID" val="diagram20200608_1*l_h_i*1_1_1"/>
  <p:tag name="KSO_WM_UNIT_INDEX" val="1_1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HIGHLIGHT" val="0"/>
  <p:tag name="KSO_WM_UNIT_ID" val="diagram20200608_1*l_h_i*1_1_2"/>
  <p:tag name="KSO_WM_UNIT_INDEX" val="1_1_2"/>
  <p:tag name="KSO_WM_UNIT_LAYERLEVEL" val="1_1_1"/>
  <p:tag name="KSO_WM_UNIT_LINE_FILL_TYPE" val="2"/>
  <p:tag name="KSO_WM_UNIT_LINE_FORE_SCHEMECOLOR_INDEX" val="5"/>
  <p:tag name="KSO_WM_UNIT_TYPE" val="l_h_i"/>
  <p:tag name="KSO_WM_UNIT_USESOURCEFORMAT_APPLY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HIGHLIGHT" val="0"/>
  <p:tag name="KSO_WM_UNIT_ID" val="diagram20200608_1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8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HIGHLIGHT" val="0"/>
  <p:tag name="KSO_WM_UNIT_ID" val="diagram20200608_1*l_h_i*1_2_1"/>
  <p:tag name="KSO_WM_UNIT_INDEX" val="1_2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HIGHLIGHT" val="0"/>
  <p:tag name="KSO_WM_UNIT_ID" val="diagram20200608_1*l_h_i*1_2_2"/>
  <p:tag name="KSO_WM_UNIT_INDEX" val="1_2_2"/>
  <p:tag name="KSO_WM_UNIT_LAYERLEVEL" val="1_1_1"/>
  <p:tag name="KSO_WM_UNIT_LINE_FILL_TYPE" val="2"/>
  <p:tag name="KSO_WM_UNIT_LINE_FORE_SCHEMECOLOR_INDEX" val="5"/>
  <p:tag name="KSO_WM_UNIT_TYPE" val="l_h_i"/>
  <p:tag name="KSO_WM_UNIT_USESOURCEFORMAT_APPLY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HIGHLIGHT" val="0"/>
  <p:tag name="KSO_WM_UNIT_ID" val="diagram20200608_1*l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27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HIGHLIGHT" val="0"/>
  <p:tag name="KSO_WM_UNIT_ID" val="diagram20200608_1*l_h_i*1_3_1"/>
  <p:tag name="KSO_WM_UNIT_INDEX" val="1_3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0608"/>
  <p:tag name="KSO_WM_UNIT_COMPATIBLE" val="0"/>
  <p:tag name="KSO_WM_UNIT_DIAGRAM_ISNUMVISUAL" val="0"/>
  <p:tag name="KSO_WM_UNIT_DIAGRAM_ISREFERUNIT" val="0"/>
  <p:tag name="KSO_WM_UNIT_HIGHLIGHT" val="0"/>
  <p:tag name="KSO_WM_UNIT_ID" val="diagram20200608_1*l_h_i*1_3_2"/>
  <p:tag name="KSO_WM_UNIT_INDEX" val="1_3_2"/>
  <p:tag name="KSO_WM_UNIT_LAYERLEVEL" val="1_1_1"/>
  <p:tag name="KSO_WM_UNIT_LINE_FILL_TYPE" val="2"/>
  <p:tag name="KSO_WM_UNIT_LINE_FORE_SCHEMECOLOR_INDEX" val="5"/>
  <p:tag name="KSO_WM_UNIT_TYPE" val="l_h_i"/>
  <p:tag name="KSO_WM_UNIT_USESOURCEFORMAT_APPLY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ID" val="diagram20194654_1"/>
  <p:tag name="KSO_WM_SLIDE_INDEX" val="1"/>
  <p:tag name="KSO_WM_SLIDE_ITEM_CNT" val="0"/>
  <p:tag name="KSO_WM_SLIDE_LAYOUT" val="a_f"/>
  <p:tag name="KSO_WM_SLIDE_LAYOUT_CNT" val="1_1"/>
  <p:tag name="KSO_WM_SLIDE_POSITION" val="26*10"/>
  <p:tag name="KSO_WM_SLIDE_SIZE" val="946*60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654"/>
  <p:tag name="KSO_WM_TEMPLATE_MASTER_TYPE" val="0"/>
  <p:tag name="KSO_WM_TEMPLATE_SUBCATEGORY" val="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90"/>
  <p:tag name="KSO_WM_UNIT_COMPATIBLE" val="0"/>
  <p:tag name="KSO_WM_UNIT_DIAGRAM_ISNUMVISUAL" val="0"/>
  <p:tag name="KSO_WM_UNIT_DIAGRAM_ISREFERUNIT" val="0"/>
  <p:tag name="KSO_WM_UNIT_HIGHLIGHT" val="0"/>
  <p:tag name="KSO_WM_UNIT_ID" val="diagram20194654_1*i*1"/>
  <p:tag name="KSO_WM_UNIT_INDEX" val="1"/>
  <p:tag name="KSO_WM_UNIT_LAYERLEVEL" val="1"/>
  <p:tag name="KSO_WM_UNIT_TYPE" val="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UNIT_COLOR_SCHEME_PARENT_PAGE" val="2_3"/>
  <p:tag name="KSO_WM_UNIT_COLOR_SCHEME_SHAPE_ID" val="7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91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4654_1*i*2"/>
  <p:tag name="KSO_WM_UNIT_INDEX" val="2"/>
  <p:tag name="KSO_WM_UNIT_LAYERLEVEL" val="1"/>
  <p:tag name="KSO_WM_UNIT_TYPE" val="i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654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呈现发布的良好效果，请言简意赅的阐述观点，并根据需要酌情增减文字。您的正文已经字字珠玑，但信息却千丝万缕，需要用更多的文字来表述；但请您尽可能提炼思想的精髓。&#10;单击此处添加小标题：&#10;往往事半功倍。为了能让您有更直观的字数感受，并进一步方便使用。"/>
  <p:tag name="KSO_WM_UNIT_TEXT_PART_ID_V2" val="d-3-2"/>
  <p:tag name="KSO_WM_UNIT_TYPE" val="f"/>
  <p:tag name="KSO_WM_UNIT_VALUE" val="27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4654_1*a*1"/>
  <p:tag name="KSO_WM_UNIT_INDEX" val="1"/>
  <p:tag name="KSO_WM_UNIT_ISCONTENTSTITLE" val="0"/>
  <p:tag name="KSO_WM_UNIT_LAYERLEVEL" val="1"/>
  <p:tag name="KSO_WM_UNIT_NOCLEAR" val="0"/>
  <p:tag name="KSO_WM_UNIT_PRESET_TEXT" val="单击添加大标题"/>
  <p:tag name="KSO_WM_UNIT_TEXT_PART_ID_V2" val="a-1-2"/>
  <p:tag name="KSO_WM_UNIT_TYPE" val="a"/>
  <p:tag name="KSO_WM_UNIT_VALUE" val="8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"/>
  <p:tag name="KSO_WM_UNIT_INDEX" val="7"/>
  <p:tag name="KSO_WM_UNIT_LAYERLEVEL" val="1"/>
  <p:tag name="KSO_WM_UNIT_TYPE" val="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4"/>
  <p:tag name="KSO_WM_UNIT_INDEX" val="74"/>
  <p:tag name="KSO_WM_UNIT_LAYERLEVEL" val="1"/>
  <p:tag name="KSO_WM_UNIT_TYPE" val="i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5"/>
  <p:tag name="KSO_WM_UNIT_INDEX" val="75"/>
  <p:tag name="KSO_WM_UNIT_LAYERLEVEL" val="1"/>
  <p:tag name="KSO_WM_UNIT_TYPE" val="i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6"/>
  <p:tag name="KSO_WM_UNIT_INDEX" val="76"/>
  <p:tag name="KSO_WM_UNIT_LAYERLEVEL" val="1"/>
  <p:tag name="KSO_WM_UNIT_TYPE" val="i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7"/>
  <p:tag name="KSO_WM_UNIT_INDEX" val="77"/>
  <p:tag name="KSO_WM_UNIT_LAYERLEVEL" val="1"/>
  <p:tag name="KSO_WM_UNIT_TYPE" val="i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9"/>
  <p:tag name="KSO_WM_UNIT_INDEX" val="79"/>
  <p:tag name="KSO_WM_UNIT_LAYERLEVEL" val="1"/>
  <p:tag name="KSO_WM_UNIT_TYPE" val="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0"/>
  <p:tag name="KSO_WM_UNIT_INDEX" val="80"/>
  <p:tag name="KSO_WM_UNIT_LAYERLEVEL" val="1"/>
  <p:tag name="KSO_WM_UNIT_TYPE" val="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4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1"/>
  <p:tag name="KSO_WM_UNIT_INDEX" val="81"/>
  <p:tag name="KSO_WM_UNIT_LAYERLEVEL" val="1"/>
  <p:tag name="KSO_WM_UNIT_TYPE" val="i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2"/>
  <p:tag name="KSO_WM_UNIT_INDEX" val="82"/>
  <p:tag name="KSO_WM_UNIT_LAYERLEVEL" val="1"/>
  <p:tag name="KSO_WM_UNIT_TYPE" val="i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654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呈现发布的良好效果，请言简意赅的阐述观点，并根据需要酌情增减文字。您的正文已经字字珠玑，但信息却千丝万缕，需要用更多的文字来表述；但请您尽可能提炼思想的精髓。&#10;单击此处添加小标题：&#10;往往事半功倍。为了能让您有更直观的字数感受，并进一步方便使用。"/>
  <p:tag name="KSO_WM_UNIT_TEXT_PART_ID_V2" val="d-3-2"/>
  <p:tag name="KSO_WM_UNIT_TYPE" val="f"/>
  <p:tag name="KSO_WM_UNIT_VALUE" val="27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654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呈现发布的良好效果，请言简意赅的阐述观点，并根据需要酌情增减文字。您的正文已经字字珠玑，但信息却千丝万缕，需要用更多的文字来表述；但请您尽可能提炼思想的精髓。&#10;单击此处添加小标题：&#10;往往事半功倍。为了能让您有更直观的字数感受，并进一步方便使用。"/>
  <p:tag name="KSO_WM_UNIT_TEXT_PART_ID_V2" val="d-3-2"/>
  <p:tag name="KSO_WM_UNIT_TYPE" val="f"/>
  <p:tag name="KSO_WM_UNIT_VALUE" val="273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654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呈现发布的良好效果，请言简意赅的阐述观点，并根据需要酌情增减文字。您的正文已经字字珠玑，但信息却千丝万缕，需要用更多的文字来表述；但请您尽可能提炼思想的精髓。&#10;单击此处添加小标题：&#10;往往事半功倍。为了能让您有更直观的字数感受，并进一步方便使用。"/>
  <p:tag name="KSO_WM_UNIT_TEXT_PART_ID_V2" val="d-3-2"/>
  <p:tag name="KSO_WM_UNIT_TYPE" val="f"/>
  <p:tag name="KSO_WM_UNIT_VALUE" val="27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654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呈现发布的良好效果，请言简意赅的阐述观点，并根据需要酌情增减文字。您的正文已经字字珠玑，但信息却千丝万缕，需要用更多的文字来表述；但请您尽可能提炼思想的精髓。&#10;单击此处添加小标题：&#10;往往事半功倍。为了能让您有更直观的字数感受，并进一步方便使用。"/>
  <p:tag name="KSO_WM_UNIT_TEXT_PART_ID_V2" val="d-3-2"/>
  <p:tag name="KSO_WM_UNIT_TYPE" val="f"/>
  <p:tag name="KSO_WM_UNIT_VALUE" val="273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3"/>
  <p:tag name="KSO_WM_UNIT_INDEX" val="63"/>
  <p:tag name="KSO_WM_UNIT_LAYERLEVEL" val="1"/>
  <p:tag name="KSO_WM_UNIT_TYPE" val="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4"/>
  <p:tag name="KSO_WM_UNIT_INDEX" val="64"/>
  <p:tag name="KSO_WM_UNIT_LAYERLEVEL" val="1"/>
  <p:tag name="KSO_WM_UNIT_TYPE" val="i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5"/>
  <p:tag name="KSO_WM_UNIT_INDEX" val="65"/>
  <p:tag name="KSO_WM_UNIT_LAYERLEVEL" val="1"/>
  <p:tag name="KSO_WM_UNIT_TYPE" val="i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6"/>
  <p:tag name="KSO_WM_UNIT_INDEX" val="66"/>
  <p:tag name="KSO_WM_UNIT_LAYERLEVEL" val="1"/>
  <p:tag name="KSO_WM_UNIT_TYPE" val="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4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7"/>
  <p:tag name="KSO_WM_UNIT_INDEX" val="67"/>
  <p:tag name="KSO_WM_UNIT_LAYERLEVEL" val="1"/>
  <p:tag name="KSO_WM_UNIT_TYPE" val="i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8"/>
  <p:tag name="KSO_WM_UNIT_INDEX" val="68"/>
  <p:tag name="KSO_WM_UNIT_LAYERLEVEL" val="1"/>
  <p:tag name="KSO_WM_UNIT_TYPE" val="i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9"/>
  <p:tag name="KSO_WM_UNIT_INDEX" val="69"/>
  <p:tag name="KSO_WM_UNIT_LAYERLEVEL" val="1"/>
  <p:tag name="KSO_WM_UNIT_TYPE" val="i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0"/>
  <p:tag name="KSO_WM_UNIT_INDEX" val="70"/>
  <p:tag name="KSO_WM_UNIT_LAYERLEVEL" val="1"/>
  <p:tag name="KSO_WM_UNIT_TYPE" val="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1"/>
  <p:tag name="KSO_WM_UNIT_INDEX" val="71"/>
  <p:tag name="KSO_WM_UNIT_LAYERLEVEL" val="1"/>
  <p:tag name="KSO_WM_UNIT_TYPE" val="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2"/>
  <p:tag name="KSO_WM_UNIT_INDEX" val="72"/>
  <p:tag name="KSO_WM_UNIT_LAYERLEVEL" val="1"/>
  <p:tag name="KSO_WM_UNIT_TYPE" val="i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3"/>
  <p:tag name="KSO_WM_UNIT_INDEX" val="73"/>
  <p:tag name="KSO_WM_UNIT_LAYERLEVEL" val="1"/>
  <p:tag name="KSO_WM_UNIT_TYPE" val="i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2"/>
  <p:tag name="KSO_WM_UNIT_INDEX" val="52"/>
  <p:tag name="KSO_WM_UNIT_LAYERLEVEL" val="1"/>
  <p:tag name="KSO_WM_UNIT_TYPE" val="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3"/>
  <p:tag name="KSO_WM_UNIT_INDEX" val="53"/>
  <p:tag name="KSO_WM_UNIT_LAYERLEVEL" val="1"/>
  <p:tag name="KSO_WM_UNIT_TYPE" val="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4"/>
  <p:tag name="KSO_WM_UNIT_INDEX" val="54"/>
  <p:tag name="KSO_WM_UNIT_LAYERLEVEL" val="1"/>
  <p:tag name="KSO_WM_UNIT_TYPE" val="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4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5"/>
  <p:tag name="KSO_WM_UNIT_INDEX" val="55"/>
  <p:tag name="KSO_WM_UNIT_LAYERLEVEL" val="1"/>
  <p:tag name="KSO_WM_UNIT_TYPE" val="i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6"/>
  <p:tag name="KSO_WM_UNIT_INDEX" val="56"/>
  <p:tag name="KSO_WM_UNIT_LAYERLEVEL" val="1"/>
  <p:tag name="KSO_WM_UNIT_TYPE" val="i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7"/>
  <p:tag name="KSO_WM_UNIT_INDEX" val="57"/>
  <p:tag name="KSO_WM_UNIT_LAYERLEVEL" val="1"/>
  <p:tag name="KSO_WM_UNIT_TYPE" val="i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8"/>
  <p:tag name="KSO_WM_UNIT_INDEX" val="58"/>
  <p:tag name="KSO_WM_UNIT_LAYERLEVEL" val="1"/>
  <p:tag name="KSO_WM_UNIT_TYPE" val="i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9"/>
  <p:tag name="KSO_WM_UNIT_INDEX" val="59"/>
  <p:tag name="KSO_WM_UNIT_LAYERLEVEL" val="1"/>
  <p:tag name="KSO_WM_UNIT_TYPE" val="i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0"/>
  <p:tag name="KSO_WM_UNIT_INDEX" val="60"/>
  <p:tag name="KSO_WM_UNIT_LAYERLEVEL" val="1"/>
  <p:tag name="KSO_WM_UNIT_TYPE" val="i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1"/>
  <p:tag name="KSO_WM_UNIT_INDEX" val="61"/>
  <p:tag name="KSO_WM_UNIT_LAYERLEVEL" val="1"/>
  <p:tag name="KSO_WM_UNIT_TYPE" val="i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2"/>
  <p:tag name="KSO_WM_UNIT_INDEX" val="62"/>
  <p:tag name="KSO_WM_UNIT_LAYERLEVEL" val="1"/>
  <p:tag name="KSO_WM_UNIT_TYPE" val="i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1"/>
  <p:tag name="KSO_WM_UNIT_INDEX" val="41"/>
  <p:tag name="KSO_WM_UNIT_LAYERLEVEL" val="1"/>
  <p:tag name="KSO_WM_UNIT_TYPE" val="i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2"/>
  <p:tag name="KSO_WM_UNIT_INDEX" val="42"/>
  <p:tag name="KSO_WM_UNIT_LAYERLEVEL" val="1"/>
  <p:tag name="KSO_WM_UNIT_TYPE" val="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4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3"/>
  <p:tag name="KSO_WM_UNIT_INDEX" val="43"/>
  <p:tag name="KSO_WM_UNIT_LAYERLEVEL" val="1"/>
  <p:tag name="KSO_WM_UNIT_TYPE" val="i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4"/>
  <p:tag name="KSO_WM_UNIT_INDEX" val="44"/>
  <p:tag name="KSO_WM_UNIT_LAYERLEVEL" val="1"/>
  <p:tag name="KSO_WM_UNIT_TYPE" val="i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5"/>
  <p:tag name="KSO_WM_UNIT_INDEX" val="45"/>
  <p:tag name="KSO_WM_UNIT_LAYERLEVEL" val="1"/>
  <p:tag name="KSO_WM_UNIT_TYPE" val="i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6"/>
  <p:tag name="KSO_WM_UNIT_INDEX" val="46"/>
  <p:tag name="KSO_WM_UNIT_LAYERLEVEL" val="1"/>
  <p:tag name="KSO_WM_UNIT_TYPE" val="i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7"/>
  <p:tag name="KSO_WM_UNIT_INDEX" val="47"/>
  <p:tag name="KSO_WM_UNIT_LAYERLEVEL" val="1"/>
  <p:tag name="KSO_WM_UNIT_TYPE" val="i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8"/>
  <p:tag name="KSO_WM_UNIT_INDEX" val="48"/>
  <p:tag name="KSO_WM_UNIT_LAYERLEVEL" val="1"/>
  <p:tag name="KSO_WM_UNIT_TYPE" val="i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9"/>
  <p:tag name="KSO_WM_UNIT_INDEX" val="49"/>
  <p:tag name="KSO_WM_UNIT_LAYERLEVEL" val="1"/>
  <p:tag name="KSO_WM_UNIT_TYPE" val="i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0"/>
  <p:tag name="KSO_WM_UNIT_INDEX" val="50"/>
  <p:tag name="KSO_WM_UNIT_LAYERLEVEL" val="1"/>
  <p:tag name="KSO_WM_UNIT_TYPE" val="i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1"/>
  <p:tag name="KSO_WM_UNIT_INDEX" val="51"/>
  <p:tag name="KSO_WM_UNIT_LAYERLEVEL" val="1"/>
  <p:tag name="KSO_WM_UNIT_TYPE" val="i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0"/>
  <p:tag name="KSO_WM_UNIT_INDEX" val="30"/>
  <p:tag name="KSO_WM_UNIT_LAYERLEVEL" val="1"/>
  <p:tag name="KSO_WM_UNIT_TYPE" val="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39"/>
  <p:tag name="KSO_WM_UNIT_COLOR_SCHEME_PARENT_PAGE" val="1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4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1"/>
  <p:tag name="KSO_WM_UNIT_INDEX" val="31"/>
  <p:tag name="KSO_WM_UNIT_LAYERLEVEL" val="1"/>
  <p:tag name="KSO_WM_UNIT_TYPE" val="i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2"/>
  <p:tag name="KSO_WM_UNIT_INDEX" val="32"/>
  <p:tag name="KSO_WM_UNIT_LAYERLEVEL" val="1"/>
  <p:tag name="KSO_WM_UNIT_TYPE" val="i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3"/>
  <p:tag name="KSO_WM_UNIT_INDEX" val="33"/>
  <p:tag name="KSO_WM_UNIT_LAYERLEVEL" val="1"/>
  <p:tag name="KSO_WM_UNIT_TYPE" val="i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4"/>
  <p:tag name="KSO_WM_UNIT_INDEX" val="34"/>
  <p:tag name="KSO_WM_UNIT_LAYERLEVEL" val="1"/>
  <p:tag name="KSO_WM_UNIT_TYPE" val="i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5"/>
  <p:tag name="KSO_WM_UNIT_INDEX" val="35"/>
  <p:tag name="KSO_WM_UNIT_LAYERLEVEL" val="1"/>
  <p:tag name="KSO_WM_UNIT_TYPE" val="i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6"/>
  <p:tag name="KSO_WM_UNIT_INDEX" val="36"/>
  <p:tag name="KSO_WM_UNIT_LAYERLEVEL" val="1"/>
  <p:tag name="KSO_WM_UNIT_TYPE" val="i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7"/>
  <p:tag name="KSO_WM_UNIT_INDEX" val="37"/>
  <p:tag name="KSO_WM_UNIT_LAYERLEVEL" val="1"/>
  <p:tag name="KSO_WM_UNIT_TYPE" val="i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8"/>
  <p:tag name="KSO_WM_UNIT_INDEX" val="38"/>
  <p:tag name="KSO_WM_UNIT_LAYERLEVEL" val="1"/>
  <p:tag name="KSO_WM_UNIT_TYPE" val="i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9"/>
  <p:tag name="KSO_WM_UNIT_INDEX" val="39"/>
  <p:tag name="KSO_WM_UNIT_LAYERLEVEL" val="1"/>
  <p:tag name="KSO_WM_UNIT_TYPE" val="i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0"/>
  <p:tag name="KSO_WM_UNIT_INDEX" val="40"/>
  <p:tag name="KSO_WM_UNIT_LAYERLEVEL" val="1"/>
  <p:tag name="KSO_WM_UNIT_TYPE" val="i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4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9"/>
  <p:tag name="KSO_WM_UNIT_INDEX" val="19"/>
  <p:tag name="KSO_WM_UNIT_LAYERLEVEL" val="1"/>
  <p:tag name="KSO_WM_UNIT_TYPE" val="i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0"/>
  <p:tag name="KSO_WM_UNIT_INDEX" val="20"/>
  <p:tag name="KSO_WM_UNIT_LAYERLEVEL" val="1"/>
  <p:tag name="KSO_WM_UNIT_TYPE" val="i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1"/>
  <p:tag name="KSO_WM_UNIT_INDEX" val="21"/>
  <p:tag name="KSO_WM_UNIT_LAYERLEVEL" val="1"/>
  <p:tag name="KSO_WM_UNIT_TYPE" val="i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2"/>
  <p:tag name="KSO_WM_UNIT_INDEX" val="22"/>
  <p:tag name="KSO_WM_UNIT_LAYERLEVEL" val="1"/>
  <p:tag name="KSO_WM_UNIT_TYPE" val="i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3"/>
  <p:tag name="KSO_WM_UNIT_INDEX" val="23"/>
  <p:tag name="KSO_WM_UNIT_LAYERLEVEL" val="1"/>
  <p:tag name="KSO_WM_UNIT_TYPE" val="i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4"/>
  <p:tag name="KSO_WM_UNIT_INDEX" val="24"/>
  <p:tag name="KSO_WM_UNIT_LAYERLEVEL" val="1"/>
  <p:tag name="KSO_WM_UNIT_TYPE" val="i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5"/>
  <p:tag name="KSO_WM_UNIT_INDEX" val="25"/>
  <p:tag name="KSO_WM_UNIT_LAYERLEVEL" val="1"/>
  <p:tag name="KSO_WM_UNIT_TYPE" val="i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6"/>
  <p:tag name="KSO_WM_UNIT_INDEX" val="26"/>
  <p:tag name="KSO_WM_UNIT_LAYERLEVEL" val="1"/>
  <p:tag name="KSO_WM_UNIT_TYPE" val="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7"/>
  <p:tag name="KSO_WM_UNIT_INDEX" val="27"/>
  <p:tag name="KSO_WM_UNIT_LAYERLEVEL" val="1"/>
  <p:tag name="KSO_WM_UNIT_TYPE" val="i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8"/>
  <p:tag name="KSO_WM_UNIT_INDEX" val="28"/>
  <p:tag name="KSO_WM_UNIT_LAYERLEVEL" val="1"/>
  <p:tag name="KSO_WM_UNIT_TYPE" val="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UNIT_COLOR_SCHEME_PARENT_PAGE" val="2_4"/>
  <p:tag name="KSO_WM_UNIT_COLOR_SCHEME_SHAPE_ID" val="8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9"/>
  <p:tag name="KSO_WM_UNIT_INDEX" val="29"/>
  <p:tag name="KSO_WM_UNIT_LAYERLEVEL" val="1"/>
  <p:tag name="KSO_WM_UNIT_TYPE" val="i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8"/>
  <p:tag name="KSO_WM_UNIT_INDEX" val="8"/>
  <p:tag name="KSO_WM_UNIT_LAYERLEVEL" val="1"/>
  <p:tag name="KSO_WM_UNIT_TYPE" val="i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9"/>
  <p:tag name="KSO_WM_UNIT_INDEX" val="9"/>
  <p:tag name="KSO_WM_UNIT_LAYERLEVEL" val="1"/>
  <p:tag name="KSO_WM_UNIT_TYPE" val="i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0"/>
  <p:tag name="KSO_WM_UNIT_INDEX" val="10"/>
  <p:tag name="KSO_WM_UNIT_LAYERLEVEL" val="1"/>
  <p:tag name="KSO_WM_UNIT_TYPE" val="i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1"/>
  <p:tag name="KSO_WM_UNIT_INDEX" val="11"/>
  <p:tag name="KSO_WM_UNIT_LAYERLEVEL" val="1"/>
  <p:tag name="KSO_WM_UNIT_TYPE" val="i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2"/>
  <p:tag name="KSO_WM_UNIT_INDEX" val="12"/>
  <p:tag name="KSO_WM_UNIT_LAYERLEVEL" val="1"/>
  <p:tag name="KSO_WM_UNIT_TYPE" val="i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3"/>
  <p:tag name="KSO_WM_UNIT_INDEX" val="13"/>
  <p:tag name="KSO_WM_UNIT_LAYERLEVEL" val="1"/>
  <p:tag name="KSO_WM_UNIT_TYPE" val="i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4"/>
  <p:tag name="KSO_WM_UNIT_INDEX" val="14"/>
  <p:tag name="KSO_WM_UNIT_LAYERLEVEL" val="1"/>
  <p:tag name="KSO_WM_UNIT_TYPE" val="i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5"/>
  <p:tag name="KSO_WM_UNIT_INDEX" val="15"/>
  <p:tag name="KSO_WM_UNIT_LAYERLEVEL" val="1"/>
  <p:tag name="KSO_WM_UNIT_TYPE" val="i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6"/>
  <p:tag name="KSO_WM_UNIT_INDEX" val="16"/>
  <p:tag name="KSO_WM_UNIT_LAYERLEVEL" val="1"/>
  <p:tag name="KSO_WM_UNIT_TYPE" val="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7"/>
  <p:tag name="KSO_WM_UNIT_INDEX" val="17"/>
  <p:tag name="KSO_WM_UNIT_LAYERLEVEL" val="1"/>
  <p:tag name="KSO_WM_UNIT_TYPE" val="i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8"/>
  <p:tag name="KSO_WM_UNIT_INDEX" val="18"/>
  <p:tag name="KSO_WM_UNIT_LAYERLEVEL" val="1"/>
  <p:tag name="KSO_WM_UNIT_TYPE" val="i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ID" val="diagram20194654_1"/>
  <p:tag name="KSO_WM_SLIDE_INDEX" val="1"/>
  <p:tag name="KSO_WM_SLIDE_ITEM_CNT" val="0"/>
  <p:tag name="KSO_WM_SLIDE_LAYOUT" val="a_f"/>
  <p:tag name="KSO_WM_SLIDE_LAYOUT_CNT" val="1_1"/>
  <p:tag name="KSO_WM_SLIDE_POSITION" val="26*10"/>
  <p:tag name="KSO_WM_SLIDE_SIZE" val="946*60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654"/>
  <p:tag name="KSO_WM_TEMPLATE_MASTER_TYPE" val="0"/>
  <p:tag name="KSO_WM_TEMPLATE_SUBCATEGORY" val="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90"/>
  <p:tag name="KSO_WM_UNIT_COMPATIBLE" val="0"/>
  <p:tag name="KSO_WM_UNIT_DIAGRAM_ISNUMVISUAL" val="0"/>
  <p:tag name="KSO_WM_UNIT_DIAGRAM_ISREFERUNIT" val="0"/>
  <p:tag name="KSO_WM_UNIT_HIGHLIGHT" val="0"/>
  <p:tag name="KSO_WM_UNIT_ID" val="diagram20194654_1*i*1"/>
  <p:tag name="KSO_WM_UNIT_INDEX" val="1"/>
  <p:tag name="KSO_WM_UNIT_LAYERLEVEL" val="1"/>
  <p:tag name="KSO_WM_UNIT_TYPE" val="i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91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4654_1*i*2"/>
  <p:tag name="KSO_WM_UNIT_INDEX" val="2"/>
  <p:tag name="KSO_WM_UNIT_LAYERLEVEL" val="1"/>
  <p:tag name="KSO_WM_UNIT_TYPE" val="i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4654_1*a*1"/>
  <p:tag name="KSO_WM_UNIT_INDEX" val="1"/>
  <p:tag name="KSO_WM_UNIT_ISCONTENTSTITLE" val="0"/>
  <p:tag name="KSO_WM_UNIT_LAYERLEVEL" val="1"/>
  <p:tag name="KSO_WM_UNIT_NOCLEAR" val="0"/>
  <p:tag name="KSO_WM_UNIT_PRESET_TEXT" val="单击添加大标题"/>
  <p:tag name="KSO_WM_UNIT_TEXT_PART_ID_V2" val="a-1-2"/>
  <p:tag name="KSO_WM_UNIT_TYPE" val="a"/>
  <p:tag name="KSO_WM_UNIT_VALUE" val="8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"/>
  <p:tag name="KSO_WM_UNIT_INDEX" val="7"/>
  <p:tag name="KSO_WM_UNIT_LAYERLEVEL" val="1"/>
  <p:tag name="KSO_WM_UNIT_TYPE" val="i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4"/>
  <p:tag name="KSO_WM_UNIT_INDEX" val="74"/>
  <p:tag name="KSO_WM_UNIT_LAYERLEVEL" val="1"/>
  <p:tag name="KSO_WM_UNIT_TYPE" val="i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5"/>
  <p:tag name="KSO_WM_UNIT_INDEX" val="75"/>
  <p:tag name="KSO_WM_UNIT_LAYERLEVEL" val="1"/>
  <p:tag name="KSO_WM_UNIT_TYPE" val="i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6"/>
  <p:tag name="KSO_WM_UNIT_INDEX" val="76"/>
  <p:tag name="KSO_WM_UNIT_LAYERLEVEL" val="1"/>
  <p:tag name="KSO_WM_UNIT_TYPE" val="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7"/>
  <p:tag name="KSO_WM_UNIT_INDEX" val="77"/>
  <p:tag name="KSO_WM_UNIT_LAYERLEVEL" val="1"/>
  <p:tag name="KSO_WM_UNIT_TYPE" val="i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9"/>
  <p:tag name="KSO_WM_UNIT_INDEX" val="79"/>
  <p:tag name="KSO_WM_UNIT_LAYERLEVEL" val="1"/>
  <p:tag name="KSO_WM_UNIT_TYPE" val="i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0"/>
  <p:tag name="KSO_WM_UNIT_INDEX" val="80"/>
  <p:tag name="KSO_WM_UNIT_LAYERLEVEL" val="1"/>
  <p:tag name="KSO_WM_UNIT_TYPE" val="i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1"/>
  <p:tag name="KSO_WM_UNIT_INDEX" val="81"/>
  <p:tag name="KSO_WM_UNIT_LAYERLEVEL" val="1"/>
  <p:tag name="KSO_WM_UNIT_TYPE" val="i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2"/>
  <p:tag name="KSO_WM_UNIT_INDEX" val="82"/>
  <p:tag name="KSO_WM_UNIT_LAYERLEVEL" val="1"/>
  <p:tag name="KSO_WM_UNIT_TYPE" val="i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3"/>
  <p:tag name="KSO_WM_UNIT_INDEX" val="63"/>
  <p:tag name="KSO_WM_UNIT_LAYERLEVEL" val="1"/>
  <p:tag name="KSO_WM_UNIT_TYPE" val="i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4"/>
  <p:tag name="KSO_WM_UNIT_INDEX" val="64"/>
  <p:tag name="KSO_WM_UNIT_LAYERLEVEL" val="1"/>
  <p:tag name="KSO_WM_UNIT_TYPE" val="i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5"/>
  <p:tag name="KSO_WM_UNIT_INDEX" val="65"/>
  <p:tag name="KSO_WM_UNIT_LAYERLEVEL" val="1"/>
  <p:tag name="KSO_WM_UNIT_TYPE" val="i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6"/>
  <p:tag name="KSO_WM_UNIT_INDEX" val="66"/>
  <p:tag name="KSO_WM_UNIT_LAYERLEVEL" val="1"/>
  <p:tag name="KSO_WM_UNIT_TYPE" val="i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7"/>
  <p:tag name="KSO_WM_UNIT_INDEX" val="67"/>
  <p:tag name="KSO_WM_UNIT_LAYERLEVEL" val="1"/>
  <p:tag name="KSO_WM_UNIT_TYPE" val="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8"/>
  <p:tag name="KSO_WM_UNIT_INDEX" val="68"/>
  <p:tag name="KSO_WM_UNIT_LAYERLEVEL" val="1"/>
  <p:tag name="KSO_WM_UNIT_TYPE" val="i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9"/>
  <p:tag name="KSO_WM_UNIT_INDEX" val="69"/>
  <p:tag name="KSO_WM_UNIT_LAYERLEVEL" val="1"/>
  <p:tag name="KSO_WM_UNIT_TYPE" val="i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0"/>
  <p:tag name="KSO_WM_UNIT_INDEX" val="70"/>
  <p:tag name="KSO_WM_UNIT_LAYERLEVEL" val="1"/>
  <p:tag name="KSO_WM_UNIT_TYPE" val="i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1"/>
  <p:tag name="KSO_WM_UNIT_INDEX" val="71"/>
  <p:tag name="KSO_WM_UNIT_LAYERLEVEL" val="1"/>
  <p:tag name="KSO_WM_UNIT_TYPE" val="i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2"/>
  <p:tag name="KSO_WM_UNIT_INDEX" val="72"/>
  <p:tag name="KSO_WM_UNIT_LAYERLEVEL" val="1"/>
  <p:tag name="KSO_WM_UNIT_TYPE" val="i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3"/>
  <p:tag name="KSO_WM_UNIT_INDEX" val="73"/>
  <p:tag name="KSO_WM_UNIT_LAYERLEVEL" val="1"/>
  <p:tag name="KSO_WM_UNIT_TYPE" val="i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2"/>
  <p:tag name="KSO_WM_UNIT_INDEX" val="52"/>
  <p:tag name="KSO_WM_UNIT_LAYERLEVEL" val="1"/>
  <p:tag name="KSO_WM_UNIT_TYPE" val="i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3"/>
  <p:tag name="KSO_WM_UNIT_INDEX" val="53"/>
  <p:tag name="KSO_WM_UNIT_LAYERLEVEL" val="1"/>
  <p:tag name="KSO_WM_UNIT_TYPE" val="i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4"/>
  <p:tag name="KSO_WM_UNIT_INDEX" val="54"/>
  <p:tag name="KSO_WM_UNIT_LAYERLEVEL" val="1"/>
  <p:tag name="KSO_WM_UNIT_TYPE" val="i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5"/>
  <p:tag name="KSO_WM_UNIT_INDEX" val="55"/>
  <p:tag name="KSO_WM_UNIT_LAYERLEVEL" val="1"/>
  <p:tag name="KSO_WM_UNIT_TYPE" val="i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6"/>
  <p:tag name="KSO_WM_UNIT_INDEX" val="56"/>
  <p:tag name="KSO_WM_UNIT_LAYERLEVEL" val="1"/>
  <p:tag name="KSO_WM_UNIT_TYPE" val="i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7"/>
  <p:tag name="KSO_WM_UNIT_INDEX" val="57"/>
  <p:tag name="KSO_WM_UNIT_LAYERLEVEL" val="1"/>
  <p:tag name="KSO_WM_UNIT_TYPE" val="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8"/>
  <p:tag name="KSO_WM_UNIT_INDEX" val="58"/>
  <p:tag name="KSO_WM_UNIT_LAYERLEVEL" val="1"/>
  <p:tag name="KSO_WM_UNIT_TYPE" val="i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9"/>
  <p:tag name="KSO_WM_UNIT_INDEX" val="59"/>
  <p:tag name="KSO_WM_UNIT_LAYERLEVEL" val="1"/>
  <p:tag name="KSO_WM_UNIT_TYPE" val="i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0"/>
  <p:tag name="KSO_WM_UNIT_INDEX" val="60"/>
  <p:tag name="KSO_WM_UNIT_LAYERLEVEL" val="1"/>
  <p:tag name="KSO_WM_UNIT_TYPE" val="i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1"/>
  <p:tag name="KSO_WM_UNIT_INDEX" val="61"/>
  <p:tag name="KSO_WM_UNIT_LAYERLEVEL" val="1"/>
  <p:tag name="KSO_WM_UNIT_TYPE" val="i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2"/>
  <p:tag name="KSO_WM_UNIT_INDEX" val="62"/>
  <p:tag name="KSO_WM_UNIT_LAYERLEVEL" val="1"/>
  <p:tag name="KSO_WM_UNIT_TYPE" val="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1"/>
  <p:tag name="KSO_WM_UNIT_INDEX" val="41"/>
  <p:tag name="KSO_WM_UNIT_LAYERLEVEL" val="1"/>
  <p:tag name="KSO_WM_UNIT_TYPE" val="i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2"/>
  <p:tag name="KSO_WM_UNIT_INDEX" val="42"/>
  <p:tag name="KSO_WM_UNIT_LAYERLEVEL" val="1"/>
  <p:tag name="KSO_WM_UNIT_TYPE" val="i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3"/>
  <p:tag name="KSO_WM_UNIT_INDEX" val="43"/>
  <p:tag name="KSO_WM_UNIT_LAYERLEVEL" val="1"/>
  <p:tag name="KSO_WM_UNIT_TYPE" val="i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4"/>
  <p:tag name="KSO_WM_UNIT_INDEX" val="44"/>
  <p:tag name="KSO_WM_UNIT_LAYERLEVEL" val="1"/>
  <p:tag name="KSO_WM_UNIT_TYPE" val="i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5"/>
  <p:tag name="KSO_WM_UNIT_INDEX" val="45"/>
  <p:tag name="KSO_WM_UNIT_LAYERLEVEL" val="1"/>
  <p:tag name="KSO_WM_UNIT_TYPE" val="i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6"/>
  <p:tag name="KSO_WM_UNIT_INDEX" val="46"/>
  <p:tag name="KSO_WM_UNIT_LAYERLEVEL" val="1"/>
  <p:tag name="KSO_WM_UNIT_TYPE" val="i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7"/>
  <p:tag name="KSO_WM_UNIT_INDEX" val="47"/>
  <p:tag name="KSO_WM_UNIT_LAYERLEVEL" val="1"/>
  <p:tag name="KSO_WM_UNIT_TYPE" val="i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8"/>
  <p:tag name="KSO_WM_UNIT_INDEX" val="48"/>
  <p:tag name="KSO_WM_UNIT_LAYERLEVEL" val="1"/>
  <p:tag name="KSO_WM_UNIT_TYPE" val="i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9"/>
  <p:tag name="KSO_WM_UNIT_INDEX" val="49"/>
  <p:tag name="KSO_WM_UNIT_LAYERLEVEL" val="1"/>
  <p:tag name="KSO_WM_UNIT_TYPE" val="i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0"/>
  <p:tag name="KSO_WM_UNIT_INDEX" val="50"/>
  <p:tag name="KSO_WM_UNIT_LAYERLEVEL" val="1"/>
  <p:tag name="KSO_WM_UNIT_TYPE" val="i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1"/>
  <p:tag name="KSO_WM_UNIT_INDEX" val="51"/>
  <p:tag name="KSO_WM_UNIT_LAYERLEVEL" val="1"/>
  <p:tag name="KSO_WM_UNIT_TYPE" val="i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0"/>
  <p:tag name="KSO_WM_UNIT_INDEX" val="30"/>
  <p:tag name="KSO_WM_UNIT_LAYERLEVEL" val="1"/>
  <p:tag name="KSO_WM_UNIT_TYPE" val="i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1"/>
  <p:tag name="KSO_WM_UNIT_INDEX" val="31"/>
  <p:tag name="KSO_WM_UNIT_LAYERLEVEL" val="1"/>
  <p:tag name="KSO_WM_UNIT_TYPE" val="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2"/>
  <p:tag name="KSO_WM_UNIT_INDEX" val="32"/>
  <p:tag name="KSO_WM_UNIT_LAYERLEVEL" val="1"/>
  <p:tag name="KSO_WM_UNIT_TYPE" val="i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3"/>
  <p:tag name="KSO_WM_UNIT_INDEX" val="33"/>
  <p:tag name="KSO_WM_UNIT_LAYERLEVEL" val="1"/>
  <p:tag name="KSO_WM_UNIT_TYPE" val="i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4"/>
  <p:tag name="KSO_WM_UNIT_INDEX" val="34"/>
  <p:tag name="KSO_WM_UNIT_LAYERLEVEL" val="1"/>
  <p:tag name="KSO_WM_UNIT_TYPE" val="i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5"/>
  <p:tag name="KSO_WM_UNIT_INDEX" val="35"/>
  <p:tag name="KSO_WM_UNIT_LAYERLEVEL" val="1"/>
  <p:tag name="KSO_WM_UNIT_TYPE" val="i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6"/>
  <p:tag name="KSO_WM_UNIT_INDEX" val="36"/>
  <p:tag name="KSO_WM_UNIT_LAYERLEVEL" val="1"/>
  <p:tag name="KSO_WM_UNIT_TYPE" val="i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7"/>
  <p:tag name="KSO_WM_UNIT_INDEX" val="37"/>
  <p:tag name="KSO_WM_UNIT_LAYERLEVEL" val="1"/>
  <p:tag name="KSO_WM_UNIT_TYPE" val="i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8"/>
  <p:tag name="KSO_WM_UNIT_INDEX" val="38"/>
  <p:tag name="KSO_WM_UNIT_LAYERLEVEL" val="1"/>
  <p:tag name="KSO_WM_UNIT_TYPE" val="i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9"/>
  <p:tag name="KSO_WM_UNIT_INDEX" val="39"/>
  <p:tag name="KSO_WM_UNIT_LAYERLEVEL" val="1"/>
  <p:tag name="KSO_WM_UNIT_TYPE" val="i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0"/>
  <p:tag name="KSO_WM_UNIT_INDEX" val="40"/>
  <p:tag name="KSO_WM_UNIT_LAYERLEVEL" val="1"/>
  <p:tag name="KSO_WM_UNIT_TYPE" val="i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9"/>
  <p:tag name="KSO_WM_UNIT_INDEX" val="19"/>
  <p:tag name="KSO_WM_UNIT_LAYERLEVEL" val="1"/>
  <p:tag name="KSO_WM_UNIT_TYPE" val="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8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0"/>
  <p:tag name="KSO_WM_UNIT_INDEX" val="20"/>
  <p:tag name="KSO_WM_UNIT_LAYERLEVEL" val="1"/>
  <p:tag name="KSO_WM_UNIT_TYPE" val="i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1"/>
  <p:tag name="KSO_WM_UNIT_INDEX" val="21"/>
  <p:tag name="KSO_WM_UNIT_LAYERLEVEL" val="1"/>
  <p:tag name="KSO_WM_UNIT_TYPE" val="i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2"/>
  <p:tag name="KSO_WM_UNIT_INDEX" val="22"/>
  <p:tag name="KSO_WM_UNIT_LAYERLEVEL" val="1"/>
  <p:tag name="KSO_WM_UNIT_TYPE" val="i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3"/>
  <p:tag name="KSO_WM_UNIT_INDEX" val="23"/>
  <p:tag name="KSO_WM_UNIT_LAYERLEVEL" val="1"/>
  <p:tag name="KSO_WM_UNIT_TYPE" val="i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4"/>
  <p:tag name="KSO_WM_UNIT_INDEX" val="24"/>
  <p:tag name="KSO_WM_UNIT_LAYERLEVEL" val="1"/>
  <p:tag name="KSO_WM_UNIT_TYPE" val="i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5"/>
  <p:tag name="KSO_WM_UNIT_INDEX" val="25"/>
  <p:tag name="KSO_WM_UNIT_LAYERLEVEL" val="1"/>
  <p:tag name="KSO_WM_UNIT_TYPE" val="i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6"/>
  <p:tag name="KSO_WM_UNIT_INDEX" val="26"/>
  <p:tag name="KSO_WM_UNIT_LAYERLEVEL" val="1"/>
  <p:tag name="KSO_WM_UNIT_TYPE" val="i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7"/>
  <p:tag name="KSO_WM_UNIT_INDEX" val="27"/>
  <p:tag name="KSO_WM_UNIT_LAYERLEVEL" val="1"/>
  <p:tag name="KSO_WM_UNIT_TYPE" val="i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8"/>
  <p:tag name="KSO_WM_UNIT_INDEX" val="28"/>
  <p:tag name="KSO_WM_UNIT_LAYERLEVEL" val="1"/>
  <p:tag name="KSO_WM_UNIT_TYPE" val="i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9"/>
  <p:tag name="KSO_WM_UNIT_INDEX" val="29"/>
  <p:tag name="KSO_WM_UNIT_LAYERLEVEL" val="1"/>
  <p:tag name="KSO_WM_UNIT_TYPE" val="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1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5"/>
  <p:tag name="KSO_WM_UNIT_COLOR_SCHEME_SHAPE_ID" val="9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8"/>
  <p:tag name="KSO_WM_UNIT_INDEX" val="8"/>
  <p:tag name="KSO_WM_UNIT_LAYERLEVEL" val="1"/>
  <p:tag name="KSO_WM_UNIT_TYPE" val="i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9"/>
  <p:tag name="KSO_WM_UNIT_INDEX" val="9"/>
  <p:tag name="KSO_WM_UNIT_LAYERLEVEL" val="1"/>
  <p:tag name="KSO_WM_UNIT_TYPE" val="i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0"/>
  <p:tag name="KSO_WM_UNIT_INDEX" val="10"/>
  <p:tag name="KSO_WM_UNIT_LAYERLEVEL" val="1"/>
  <p:tag name="KSO_WM_UNIT_TYPE" val="i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1"/>
  <p:tag name="KSO_WM_UNIT_INDEX" val="11"/>
  <p:tag name="KSO_WM_UNIT_LAYERLEVEL" val="1"/>
  <p:tag name="KSO_WM_UNIT_TYPE" val="i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2"/>
  <p:tag name="KSO_WM_UNIT_INDEX" val="12"/>
  <p:tag name="KSO_WM_UNIT_LAYERLEVEL" val="1"/>
  <p:tag name="KSO_WM_UNIT_TYPE" val="i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3"/>
  <p:tag name="KSO_WM_UNIT_INDEX" val="13"/>
  <p:tag name="KSO_WM_UNIT_LAYERLEVEL" val="1"/>
  <p:tag name="KSO_WM_UNIT_TYPE" val="i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4"/>
  <p:tag name="KSO_WM_UNIT_INDEX" val="14"/>
  <p:tag name="KSO_WM_UNIT_LAYERLEVEL" val="1"/>
  <p:tag name="KSO_WM_UNIT_TYPE" val="i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5"/>
  <p:tag name="KSO_WM_UNIT_INDEX" val="15"/>
  <p:tag name="KSO_WM_UNIT_LAYERLEVEL" val="1"/>
  <p:tag name="KSO_WM_UNIT_TYPE" val="i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6"/>
  <p:tag name="KSO_WM_UNIT_INDEX" val="16"/>
  <p:tag name="KSO_WM_UNIT_LAYERLEVEL" val="1"/>
  <p:tag name="KSO_WM_UNIT_TYPE" val="i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7"/>
  <p:tag name="KSO_WM_UNIT_INDEX" val="17"/>
  <p:tag name="KSO_WM_UNIT_LAYERLEVEL" val="1"/>
  <p:tag name="KSO_WM_UNIT_TYPE" val="i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UNIT_COLOR_SCHEME_PARENT_PAGE" val="2_5"/>
  <p:tag name="KSO_WM_UNIT_COLOR_SCHEME_SHAPE_ID" val="1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8"/>
  <p:tag name="KSO_WM_UNIT_INDEX" val="18"/>
  <p:tag name="KSO_WM_UNIT_LAYERLEVEL" val="1"/>
  <p:tag name="KSO_WM_UNIT_TYPE" val="i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ID" val="diagram20194654_1"/>
  <p:tag name="KSO_WM_SLIDE_INDEX" val="1"/>
  <p:tag name="KSO_WM_SLIDE_ITEM_CNT" val="0"/>
  <p:tag name="KSO_WM_SLIDE_LAYOUT" val="a_f"/>
  <p:tag name="KSO_WM_SLIDE_LAYOUT_CNT" val="1_1"/>
  <p:tag name="KSO_WM_SLIDE_POSITION" val="26*10"/>
  <p:tag name="KSO_WM_SLIDE_SIZE" val="946*60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654"/>
  <p:tag name="KSO_WM_TEMPLATE_MASTER_TYPE" val="0"/>
  <p:tag name="KSO_WM_TEMPLATE_SUBCATEGORY" val="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90"/>
  <p:tag name="KSO_WM_UNIT_COMPATIBLE" val="0"/>
  <p:tag name="KSO_WM_UNIT_DIAGRAM_ISNUMVISUAL" val="0"/>
  <p:tag name="KSO_WM_UNIT_DIAGRAM_ISREFERUNIT" val="0"/>
  <p:tag name="KSO_WM_UNIT_HIGHLIGHT" val="0"/>
  <p:tag name="KSO_WM_UNIT_ID" val="diagram20194654_1*i*1"/>
  <p:tag name="KSO_WM_UNIT_INDEX" val="1"/>
  <p:tag name="KSO_WM_UNIT_LAYERLEVEL" val="1"/>
  <p:tag name="KSO_WM_UNIT_TYPE" val="i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91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4654_1*i*2"/>
  <p:tag name="KSO_WM_UNIT_INDEX" val="2"/>
  <p:tag name="KSO_WM_UNIT_LAYERLEVEL" val="1"/>
  <p:tag name="KSO_WM_UNIT_TYPE" val="i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4654_1*a*1"/>
  <p:tag name="KSO_WM_UNIT_INDEX" val="1"/>
  <p:tag name="KSO_WM_UNIT_ISCONTENTSTITLE" val="0"/>
  <p:tag name="KSO_WM_UNIT_LAYERLEVEL" val="1"/>
  <p:tag name="KSO_WM_UNIT_NOCLEAR" val="0"/>
  <p:tag name="KSO_WM_UNIT_PRESET_TEXT" val="单击添加大标题"/>
  <p:tag name="KSO_WM_UNIT_TEXT_PART_ID_V2" val="a-1-2"/>
  <p:tag name="KSO_WM_UNIT_TYPE" val="a"/>
  <p:tag name="KSO_WM_UNIT_VALUE" val="8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"/>
  <p:tag name="KSO_WM_UNIT_INDEX" val="7"/>
  <p:tag name="KSO_WM_UNIT_LAYERLEVEL" val="1"/>
  <p:tag name="KSO_WM_UNIT_TYPE" val="i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4"/>
  <p:tag name="KSO_WM_UNIT_INDEX" val="74"/>
  <p:tag name="KSO_WM_UNIT_LAYERLEVEL" val="1"/>
  <p:tag name="KSO_WM_UNIT_TYPE" val="i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5"/>
  <p:tag name="KSO_WM_UNIT_INDEX" val="75"/>
  <p:tag name="KSO_WM_UNIT_LAYERLEVEL" val="1"/>
  <p:tag name="KSO_WM_UNIT_TYPE" val="i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6"/>
  <p:tag name="KSO_WM_UNIT_INDEX" val="76"/>
  <p:tag name="KSO_WM_UNIT_LAYERLEVEL" val="1"/>
  <p:tag name="KSO_WM_UNIT_TYPE" val="i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7"/>
  <p:tag name="KSO_WM_UNIT_INDEX" val="77"/>
  <p:tag name="KSO_WM_UNIT_LAYERLEVEL" val="1"/>
  <p:tag name="KSO_WM_UNIT_TYPE" val="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6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9"/>
  <p:tag name="KSO_WM_UNIT_INDEX" val="79"/>
  <p:tag name="KSO_WM_UNIT_LAYERLEVEL" val="1"/>
  <p:tag name="KSO_WM_UNIT_TYPE" val="i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0"/>
  <p:tag name="KSO_WM_UNIT_INDEX" val="80"/>
  <p:tag name="KSO_WM_UNIT_LAYERLEVEL" val="1"/>
  <p:tag name="KSO_WM_UNIT_TYPE" val="i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1"/>
  <p:tag name="KSO_WM_UNIT_INDEX" val="81"/>
  <p:tag name="KSO_WM_UNIT_LAYERLEVEL" val="1"/>
  <p:tag name="KSO_WM_UNIT_TYPE" val="i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2"/>
  <p:tag name="KSO_WM_UNIT_INDEX" val="82"/>
  <p:tag name="KSO_WM_UNIT_LAYERLEVEL" val="1"/>
  <p:tag name="KSO_WM_UNIT_TYPE" val="i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3"/>
  <p:tag name="KSO_WM_UNIT_INDEX" val="63"/>
  <p:tag name="KSO_WM_UNIT_LAYERLEVEL" val="1"/>
  <p:tag name="KSO_WM_UNIT_TYPE" val="i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4"/>
  <p:tag name="KSO_WM_UNIT_INDEX" val="64"/>
  <p:tag name="KSO_WM_UNIT_LAYERLEVEL" val="1"/>
  <p:tag name="KSO_WM_UNIT_TYPE" val="i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5"/>
  <p:tag name="KSO_WM_UNIT_INDEX" val="65"/>
  <p:tag name="KSO_WM_UNIT_LAYERLEVEL" val="1"/>
  <p:tag name="KSO_WM_UNIT_TYPE" val="i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6"/>
  <p:tag name="KSO_WM_UNIT_INDEX" val="66"/>
  <p:tag name="KSO_WM_UNIT_LAYERLEVEL" val="1"/>
  <p:tag name="KSO_WM_UNIT_TYPE" val="i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7"/>
  <p:tag name="KSO_WM_UNIT_INDEX" val="67"/>
  <p:tag name="KSO_WM_UNIT_LAYERLEVEL" val="1"/>
  <p:tag name="KSO_WM_UNIT_TYPE" val="i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8"/>
  <p:tag name="KSO_WM_UNIT_INDEX" val="68"/>
  <p:tag name="KSO_WM_UNIT_LAYERLEVEL" val="1"/>
  <p:tag name="KSO_WM_UNIT_TYPE" val="i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6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9"/>
  <p:tag name="KSO_WM_UNIT_INDEX" val="69"/>
  <p:tag name="KSO_WM_UNIT_LAYERLEVEL" val="1"/>
  <p:tag name="KSO_WM_UNIT_TYPE" val="i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0"/>
  <p:tag name="KSO_WM_UNIT_INDEX" val="70"/>
  <p:tag name="KSO_WM_UNIT_LAYERLEVEL" val="1"/>
  <p:tag name="KSO_WM_UNIT_TYPE" val="i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1"/>
  <p:tag name="KSO_WM_UNIT_INDEX" val="71"/>
  <p:tag name="KSO_WM_UNIT_LAYERLEVEL" val="1"/>
  <p:tag name="KSO_WM_UNIT_TYPE" val="i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2"/>
  <p:tag name="KSO_WM_UNIT_INDEX" val="72"/>
  <p:tag name="KSO_WM_UNIT_LAYERLEVEL" val="1"/>
  <p:tag name="KSO_WM_UNIT_TYPE" val="i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3"/>
  <p:tag name="KSO_WM_UNIT_INDEX" val="73"/>
  <p:tag name="KSO_WM_UNIT_LAYERLEVEL" val="1"/>
  <p:tag name="KSO_WM_UNIT_TYPE" val="i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2"/>
  <p:tag name="KSO_WM_UNIT_INDEX" val="52"/>
  <p:tag name="KSO_WM_UNIT_LAYERLEVEL" val="1"/>
  <p:tag name="KSO_WM_UNIT_TYPE" val="i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3"/>
  <p:tag name="KSO_WM_UNIT_INDEX" val="53"/>
  <p:tag name="KSO_WM_UNIT_LAYERLEVEL" val="1"/>
  <p:tag name="KSO_WM_UNIT_TYPE" val="i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4"/>
  <p:tag name="KSO_WM_UNIT_INDEX" val="54"/>
  <p:tag name="KSO_WM_UNIT_LAYERLEVEL" val="1"/>
  <p:tag name="KSO_WM_UNIT_TYPE" val="i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5"/>
  <p:tag name="KSO_WM_UNIT_INDEX" val="55"/>
  <p:tag name="KSO_WM_UNIT_LAYERLEVEL" val="1"/>
  <p:tag name="KSO_WM_UNIT_TYPE" val="i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6"/>
  <p:tag name="KSO_WM_UNIT_INDEX" val="56"/>
  <p:tag name="KSO_WM_UNIT_LAYERLEVEL" val="1"/>
  <p:tag name="KSO_WM_UNIT_TYPE" val="i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6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7"/>
  <p:tag name="KSO_WM_UNIT_INDEX" val="57"/>
  <p:tag name="KSO_WM_UNIT_LAYERLEVEL" val="1"/>
  <p:tag name="KSO_WM_UNIT_TYPE" val="i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8"/>
  <p:tag name="KSO_WM_UNIT_INDEX" val="58"/>
  <p:tag name="KSO_WM_UNIT_LAYERLEVEL" val="1"/>
  <p:tag name="KSO_WM_UNIT_TYPE" val="i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9"/>
  <p:tag name="KSO_WM_UNIT_INDEX" val="59"/>
  <p:tag name="KSO_WM_UNIT_LAYERLEVEL" val="1"/>
  <p:tag name="KSO_WM_UNIT_TYPE" val="i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0"/>
  <p:tag name="KSO_WM_UNIT_INDEX" val="60"/>
  <p:tag name="KSO_WM_UNIT_LAYERLEVEL" val="1"/>
  <p:tag name="KSO_WM_UNIT_TYPE" val="i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1"/>
  <p:tag name="KSO_WM_UNIT_INDEX" val="61"/>
  <p:tag name="KSO_WM_UNIT_LAYERLEVEL" val="1"/>
  <p:tag name="KSO_WM_UNIT_TYPE" val="i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2"/>
  <p:tag name="KSO_WM_UNIT_INDEX" val="62"/>
  <p:tag name="KSO_WM_UNIT_LAYERLEVEL" val="1"/>
  <p:tag name="KSO_WM_UNIT_TYPE" val="i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1"/>
  <p:tag name="KSO_WM_UNIT_INDEX" val="41"/>
  <p:tag name="KSO_WM_UNIT_LAYERLEVEL" val="1"/>
  <p:tag name="KSO_WM_UNIT_TYPE" val="i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2"/>
  <p:tag name="KSO_WM_UNIT_INDEX" val="42"/>
  <p:tag name="KSO_WM_UNIT_LAYERLEVEL" val="1"/>
  <p:tag name="KSO_WM_UNIT_TYPE" val="i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3"/>
  <p:tag name="KSO_WM_UNIT_INDEX" val="43"/>
  <p:tag name="KSO_WM_UNIT_LAYERLEVEL" val="1"/>
  <p:tag name="KSO_WM_UNIT_TYPE" val="i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4"/>
  <p:tag name="KSO_WM_UNIT_INDEX" val="44"/>
  <p:tag name="KSO_WM_UNIT_LAYERLEVEL" val="1"/>
  <p:tag name="KSO_WM_UNIT_TYPE" val="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6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5"/>
  <p:tag name="KSO_WM_UNIT_INDEX" val="45"/>
  <p:tag name="KSO_WM_UNIT_LAYERLEVEL" val="1"/>
  <p:tag name="KSO_WM_UNIT_TYPE" val="i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6"/>
  <p:tag name="KSO_WM_UNIT_INDEX" val="46"/>
  <p:tag name="KSO_WM_UNIT_LAYERLEVEL" val="1"/>
  <p:tag name="KSO_WM_UNIT_TYPE" val="i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7"/>
  <p:tag name="KSO_WM_UNIT_INDEX" val="47"/>
  <p:tag name="KSO_WM_UNIT_LAYERLEVEL" val="1"/>
  <p:tag name="KSO_WM_UNIT_TYPE" val="i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8"/>
  <p:tag name="KSO_WM_UNIT_INDEX" val="48"/>
  <p:tag name="KSO_WM_UNIT_LAYERLEVEL" val="1"/>
  <p:tag name="KSO_WM_UNIT_TYPE" val="i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9"/>
  <p:tag name="KSO_WM_UNIT_INDEX" val="49"/>
  <p:tag name="KSO_WM_UNIT_LAYERLEVEL" val="1"/>
  <p:tag name="KSO_WM_UNIT_TYPE" val="i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0"/>
  <p:tag name="KSO_WM_UNIT_INDEX" val="50"/>
  <p:tag name="KSO_WM_UNIT_LAYERLEVEL" val="1"/>
  <p:tag name="KSO_WM_UNIT_TYPE" val="i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1"/>
  <p:tag name="KSO_WM_UNIT_INDEX" val="51"/>
  <p:tag name="KSO_WM_UNIT_LAYERLEVEL" val="1"/>
  <p:tag name="KSO_WM_UNIT_TYPE" val="i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0"/>
  <p:tag name="KSO_WM_UNIT_INDEX" val="30"/>
  <p:tag name="KSO_WM_UNIT_LAYERLEVEL" val="1"/>
  <p:tag name="KSO_WM_UNIT_TYPE" val="i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1"/>
  <p:tag name="KSO_WM_UNIT_INDEX" val="31"/>
  <p:tag name="KSO_WM_UNIT_LAYERLEVEL" val="1"/>
  <p:tag name="KSO_WM_UNIT_TYPE" val="i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2"/>
  <p:tag name="KSO_WM_UNIT_INDEX" val="32"/>
  <p:tag name="KSO_WM_UNIT_LAYERLEVEL" val="1"/>
  <p:tag name="KSO_WM_UNIT_TYPE" val="i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UNIT_COLOR_SCHEME_PARENT_PAGE" val="2_6"/>
  <p:tag name="KSO_WM_UNIT_COLOR_SCHEME_SHAPE_ID" val="6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3"/>
  <p:tag name="KSO_WM_UNIT_INDEX" val="33"/>
  <p:tag name="KSO_WM_UNIT_LAYERLEVEL" val="1"/>
  <p:tag name="KSO_WM_UNIT_TYPE" val="i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4"/>
  <p:tag name="KSO_WM_UNIT_INDEX" val="34"/>
  <p:tag name="KSO_WM_UNIT_LAYERLEVEL" val="1"/>
  <p:tag name="KSO_WM_UNIT_TYPE" val="i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5"/>
  <p:tag name="KSO_WM_UNIT_INDEX" val="35"/>
  <p:tag name="KSO_WM_UNIT_LAYERLEVEL" val="1"/>
  <p:tag name="KSO_WM_UNIT_TYPE" val="i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6"/>
  <p:tag name="KSO_WM_UNIT_INDEX" val="36"/>
  <p:tag name="KSO_WM_UNIT_LAYERLEVEL" val="1"/>
  <p:tag name="KSO_WM_UNIT_TYPE" val="i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7"/>
  <p:tag name="KSO_WM_UNIT_INDEX" val="37"/>
  <p:tag name="KSO_WM_UNIT_LAYERLEVEL" val="1"/>
  <p:tag name="KSO_WM_UNIT_TYPE" val="i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8"/>
  <p:tag name="KSO_WM_UNIT_INDEX" val="38"/>
  <p:tag name="KSO_WM_UNIT_LAYERLEVEL" val="1"/>
  <p:tag name="KSO_WM_UNIT_TYPE" val="i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9"/>
  <p:tag name="KSO_WM_UNIT_INDEX" val="39"/>
  <p:tag name="KSO_WM_UNIT_LAYERLEVEL" val="1"/>
  <p:tag name="KSO_WM_UNIT_TYPE" val="i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0"/>
  <p:tag name="KSO_WM_UNIT_INDEX" val="40"/>
  <p:tag name="KSO_WM_UNIT_LAYERLEVEL" val="1"/>
  <p:tag name="KSO_WM_UNIT_TYPE" val="i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9"/>
  <p:tag name="KSO_WM_UNIT_INDEX" val="19"/>
  <p:tag name="KSO_WM_UNIT_LAYERLEVEL" val="1"/>
  <p:tag name="KSO_WM_UNIT_TYPE" val="i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0"/>
  <p:tag name="KSO_WM_UNIT_INDEX" val="20"/>
  <p:tag name="KSO_WM_UNIT_LAYERLEVEL" val="1"/>
  <p:tag name="KSO_WM_UNIT_TYPE" val="i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7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1"/>
  <p:tag name="KSO_WM_UNIT_INDEX" val="21"/>
  <p:tag name="KSO_WM_UNIT_LAYERLEVEL" val="1"/>
  <p:tag name="KSO_WM_UNIT_TYPE" val="i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2"/>
  <p:tag name="KSO_WM_UNIT_INDEX" val="22"/>
  <p:tag name="KSO_WM_UNIT_LAYERLEVEL" val="1"/>
  <p:tag name="KSO_WM_UNIT_TYPE" val="i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3"/>
  <p:tag name="KSO_WM_UNIT_INDEX" val="23"/>
  <p:tag name="KSO_WM_UNIT_LAYERLEVEL" val="1"/>
  <p:tag name="KSO_WM_UNIT_TYPE" val="i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4"/>
  <p:tag name="KSO_WM_UNIT_INDEX" val="24"/>
  <p:tag name="KSO_WM_UNIT_LAYERLEVEL" val="1"/>
  <p:tag name="KSO_WM_UNIT_TYPE" val="i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5"/>
  <p:tag name="KSO_WM_UNIT_INDEX" val="25"/>
  <p:tag name="KSO_WM_UNIT_LAYERLEVEL" val="1"/>
  <p:tag name="KSO_WM_UNIT_TYPE" val="i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6"/>
  <p:tag name="KSO_WM_UNIT_INDEX" val="26"/>
  <p:tag name="KSO_WM_UNIT_LAYERLEVEL" val="1"/>
  <p:tag name="KSO_WM_UNIT_TYPE" val="i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7"/>
  <p:tag name="KSO_WM_UNIT_INDEX" val="27"/>
  <p:tag name="KSO_WM_UNIT_LAYERLEVEL" val="1"/>
  <p:tag name="KSO_WM_UNIT_TYPE" val="i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8"/>
  <p:tag name="KSO_WM_UNIT_INDEX" val="28"/>
  <p:tag name="KSO_WM_UNIT_LAYERLEVEL" val="1"/>
  <p:tag name="KSO_WM_UNIT_TYPE" val="i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9"/>
  <p:tag name="KSO_WM_UNIT_INDEX" val="29"/>
  <p:tag name="KSO_WM_UNIT_LAYERLEVEL" val="1"/>
  <p:tag name="KSO_WM_UNIT_TYPE" val="i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8"/>
  <p:tag name="KSO_WM_UNIT_INDEX" val="8"/>
  <p:tag name="KSO_WM_UNIT_LAYERLEVEL" val="1"/>
  <p:tag name="KSO_WM_UNIT_TYPE" val="i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7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9"/>
  <p:tag name="KSO_WM_UNIT_INDEX" val="9"/>
  <p:tag name="KSO_WM_UNIT_LAYERLEVEL" val="1"/>
  <p:tag name="KSO_WM_UNIT_TYPE" val="i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0"/>
  <p:tag name="KSO_WM_UNIT_INDEX" val="10"/>
  <p:tag name="KSO_WM_UNIT_LAYERLEVEL" val="1"/>
  <p:tag name="KSO_WM_UNIT_TYPE" val="i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1"/>
  <p:tag name="KSO_WM_UNIT_INDEX" val="11"/>
  <p:tag name="KSO_WM_UNIT_LAYERLEVEL" val="1"/>
  <p:tag name="KSO_WM_UNIT_TYPE" val="i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2"/>
  <p:tag name="KSO_WM_UNIT_INDEX" val="12"/>
  <p:tag name="KSO_WM_UNIT_LAYERLEVEL" val="1"/>
  <p:tag name="KSO_WM_UNIT_TYPE" val="i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3"/>
  <p:tag name="KSO_WM_UNIT_INDEX" val="13"/>
  <p:tag name="KSO_WM_UNIT_LAYERLEVEL" val="1"/>
  <p:tag name="KSO_WM_UNIT_TYPE" val="i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4"/>
  <p:tag name="KSO_WM_UNIT_INDEX" val="14"/>
  <p:tag name="KSO_WM_UNIT_LAYERLEVEL" val="1"/>
  <p:tag name="KSO_WM_UNIT_TYPE" val="i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5"/>
  <p:tag name="KSO_WM_UNIT_INDEX" val="15"/>
  <p:tag name="KSO_WM_UNIT_LAYERLEVEL" val="1"/>
  <p:tag name="KSO_WM_UNIT_TYPE" val="i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6"/>
  <p:tag name="KSO_WM_UNIT_INDEX" val="16"/>
  <p:tag name="KSO_WM_UNIT_LAYERLEVEL" val="1"/>
  <p:tag name="KSO_WM_UNIT_TYPE" val="i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7"/>
  <p:tag name="KSO_WM_UNIT_INDEX" val="17"/>
  <p:tag name="KSO_WM_UNIT_LAYERLEVEL" val="1"/>
  <p:tag name="KSO_WM_UNIT_TYPE" val="i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8"/>
  <p:tag name="KSO_WM_UNIT_INDEX" val="18"/>
  <p:tag name="KSO_WM_UNIT_LAYERLEVEL" val="1"/>
  <p:tag name="KSO_WM_UNIT_TYPE" val="i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7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ID" val="diagram20194654_1"/>
  <p:tag name="KSO_WM_SLIDE_INDEX" val="1"/>
  <p:tag name="KSO_WM_SLIDE_ITEM_CNT" val="0"/>
  <p:tag name="KSO_WM_SLIDE_LAYOUT" val="a_f"/>
  <p:tag name="KSO_WM_SLIDE_LAYOUT_CNT" val="1_1"/>
  <p:tag name="KSO_WM_SLIDE_POSITION" val="26*10"/>
  <p:tag name="KSO_WM_SLIDE_SIZE" val="946*60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654"/>
  <p:tag name="KSO_WM_TEMPLATE_MASTER_TYPE" val="0"/>
  <p:tag name="KSO_WM_TEMPLATE_SUBCATEGORY" val="0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90"/>
  <p:tag name="KSO_WM_UNIT_COMPATIBLE" val="0"/>
  <p:tag name="KSO_WM_UNIT_DIAGRAM_ISNUMVISUAL" val="0"/>
  <p:tag name="KSO_WM_UNIT_DIAGRAM_ISREFERUNIT" val="0"/>
  <p:tag name="KSO_WM_UNIT_HIGHLIGHT" val="0"/>
  <p:tag name="KSO_WM_UNIT_ID" val="diagram20194654_1*i*1"/>
  <p:tag name="KSO_WM_UNIT_INDEX" val="1"/>
  <p:tag name="KSO_WM_UNIT_LAYERLEVEL" val="1"/>
  <p:tag name="KSO_WM_UNIT_TYPE" val="i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91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4654_1*i*2"/>
  <p:tag name="KSO_WM_UNIT_INDEX" val="2"/>
  <p:tag name="KSO_WM_UNIT_LAYERLEVEL" val="1"/>
  <p:tag name="KSO_WM_UNIT_TYPE" val="i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4654_1*a*1"/>
  <p:tag name="KSO_WM_UNIT_INDEX" val="1"/>
  <p:tag name="KSO_WM_UNIT_ISCONTENTSTITLE" val="0"/>
  <p:tag name="KSO_WM_UNIT_LAYERLEVEL" val="1"/>
  <p:tag name="KSO_WM_UNIT_NOCLEAR" val="0"/>
  <p:tag name="KSO_WM_UNIT_PRESET_TEXT" val="单击添加大标题"/>
  <p:tag name="KSO_WM_UNIT_TEXT_PART_ID_V2" val="a-1-2"/>
  <p:tag name="KSO_WM_UNIT_TYPE" val="a"/>
  <p:tag name="KSO_WM_UNIT_VALUE" val="8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"/>
  <p:tag name="KSO_WM_UNIT_INDEX" val="7"/>
  <p:tag name="KSO_WM_UNIT_LAYERLEVEL" val="1"/>
  <p:tag name="KSO_WM_UNIT_TYPE" val="i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4"/>
  <p:tag name="KSO_WM_UNIT_INDEX" val="74"/>
  <p:tag name="KSO_WM_UNIT_LAYERLEVEL" val="1"/>
  <p:tag name="KSO_WM_UNIT_TYPE" val="i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5"/>
  <p:tag name="KSO_WM_UNIT_INDEX" val="75"/>
  <p:tag name="KSO_WM_UNIT_LAYERLEVEL" val="1"/>
  <p:tag name="KSO_WM_UNIT_TYPE" val="i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6"/>
  <p:tag name="KSO_WM_UNIT_INDEX" val="76"/>
  <p:tag name="KSO_WM_UNIT_LAYERLEVEL" val="1"/>
  <p:tag name="KSO_WM_UNIT_TYPE" val="i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7"/>
  <p:tag name="KSO_WM_UNIT_INDEX" val="77"/>
  <p:tag name="KSO_WM_UNIT_LAYERLEVEL" val="1"/>
  <p:tag name="KSO_WM_UNIT_TYPE" val="i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9"/>
  <p:tag name="KSO_WM_UNIT_INDEX" val="79"/>
  <p:tag name="KSO_WM_UNIT_LAYERLEVEL" val="1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1_1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UNIT_COLOR_SCHEME_PARENT_PAGE" val="2_7"/>
  <p:tag name="KSO_WM_UNIT_COLOR_SCHEME_SHAPE_ID" val="5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0"/>
  <p:tag name="KSO_WM_UNIT_INDEX" val="80"/>
  <p:tag name="KSO_WM_UNIT_LAYERLEVEL" val="1"/>
  <p:tag name="KSO_WM_UNIT_TYPE" val="i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1"/>
  <p:tag name="KSO_WM_UNIT_INDEX" val="81"/>
  <p:tag name="KSO_WM_UNIT_LAYERLEVEL" val="1"/>
  <p:tag name="KSO_WM_UNIT_TYPE" val="i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2"/>
  <p:tag name="KSO_WM_UNIT_INDEX" val="82"/>
  <p:tag name="KSO_WM_UNIT_LAYERLEVEL" val="1"/>
  <p:tag name="KSO_WM_UNIT_TYPE" val="i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3"/>
  <p:tag name="KSO_WM_UNIT_INDEX" val="63"/>
  <p:tag name="KSO_WM_UNIT_LAYERLEVEL" val="1"/>
  <p:tag name="KSO_WM_UNIT_TYPE" val="i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4"/>
  <p:tag name="KSO_WM_UNIT_INDEX" val="64"/>
  <p:tag name="KSO_WM_UNIT_LAYERLEVEL" val="1"/>
  <p:tag name="KSO_WM_UNIT_TYPE" val="i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5"/>
  <p:tag name="KSO_WM_UNIT_INDEX" val="65"/>
  <p:tag name="KSO_WM_UNIT_LAYERLEVEL" val="1"/>
  <p:tag name="KSO_WM_UNIT_TYPE" val="i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6"/>
  <p:tag name="KSO_WM_UNIT_INDEX" val="66"/>
  <p:tag name="KSO_WM_UNIT_LAYERLEVEL" val="1"/>
  <p:tag name="KSO_WM_UNIT_TYPE" val="i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7"/>
  <p:tag name="KSO_WM_UNIT_INDEX" val="67"/>
  <p:tag name="KSO_WM_UNIT_LAYERLEVEL" val="1"/>
  <p:tag name="KSO_WM_UNIT_TYPE" val="i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8"/>
  <p:tag name="KSO_WM_UNIT_INDEX" val="68"/>
  <p:tag name="KSO_WM_UNIT_LAYERLEVEL" val="1"/>
  <p:tag name="KSO_WM_UNIT_TYPE" val="i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9"/>
  <p:tag name="KSO_WM_UNIT_INDEX" val="69"/>
  <p:tag name="KSO_WM_UNIT_LAYERLEVEL" val="1"/>
  <p:tag name="KSO_WM_UNIT_TYPE" val="i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8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0"/>
  <p:tag name="KSO_WM_UNIT_INDEX" val="70"/>
  <p:tag name="KSO_WM_UNIT_LAYERLEVEL" val="1"/>
  <p:tag name="KSO_WM_UNIT_TYPE" val="i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1"/>
  <p:tag name="KSO_WM_UNIT_INDEX" val="71"/>
  <p:tag name="KSO_WM_UNIT_LAYERLEVEL" val="1"/>
  <p:tag name="KSO_WM_UNIT_TYPE" val="i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2"/>
  <p:tag name="KSO_WM_UNIT_INDEX" val="72"/>
  <p:tag name="KSO_WM_UNIT_LAYERLEVEL" val="1"/>
  <p:tag name="KSO_WM_UNIT_TYPE" val="i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8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73"/>
  <p:tag name="KSO_WM_UNIT_INDEX" val="73"/>
  <p:tag name="KSO_WM_UNIT_LAYERLEVEL" val="1"/>
  <p:tag name="KSO_WM_UNIT_TYPE" val="i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2"/>
  <p:tag name="KSO_WM_UNIT_INDEX" val="52"/>
  <p:tag name="KSO_WM_UNIT_LAYERLEVEL" val="1"/>
  <p:tag name="KSO_WM_UNIT_TYPE" val="i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3"/>
  <p:tag name="KSO_WM_UNIT_INDEX" val="53"/>
  <p:tag name="KSO_WM_UNIT_LAYERLEVEL" val="1"/>
  <p:tag name="KSO_WM_UNIT_TYPE" val="i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4"/>
  <p:tag name="KSO_WM_UNIT_INDEX" val="54"/>
  <p:tag name="KSO_WM_UNIT_LAYERLEVEL" val="1"/>
  <p:tag name="KSO_WM_UNIT_TYPE" val="i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5"/>
  <p:tag name="KSO_WM_UNIT_INDEX" val="55"/>
  <p:tag name="KSO_WM_UNIT_LAYERLEVEL" val="1"/>
  <p:tag name="KSO_WM_UNIT_TYPE" val="i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6"/>
  <p:tag name="KSO_WM_UNIT_INDEX" val="56"/>
  <p:tag name="KSO_WM_UNIT_LAYERLEVEL" val="1"/>
  <p:tag name="KSO_WM_UNIT_TYPE" val="i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7"/>
  <p:tag name="KSO_WM_UNIT_INDEX" val="57"/>
  <p:tag name="KSO_WM_UNIT_LAYERLEVEL" val="1"/>
  <p:tag name="KSO_WM_UNIT_TYPE" val="i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8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8"/>
  <p:tag name="KSO_WM_UNIT_INDEX" val="58"/>
  <p:tag name="KSO_WM_UNIT_LAYERLEVEL" val="1"/>
  <p:tag name="KSO_WM_UNIT_TYPE" val="i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9"/>
  <p:tag name="KSO_WM_UNIT_INDEX" val="59"/>
  <p:tag name="KSO_WM_UNIT_LAYERLEVEL" val="1"/>
  <p:tag name="KSO_WM_UNIT_TYPE" val="i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0"/>
  <p:tag name="KSO_WM_UNIT_INDEX" val="60"/>
  <p:tag name="KSO_WM_UNIT_LAYERLEVEL" val="1"/>
  <p:tag name="KSO_WM_UNIT_TYPE" val="i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1"/>
  <p:tag name="KSO_WM_UNIT_INDEX" val="61"/>
  <p:tag name="KSO_WM_UNIT_LAYERLEVEL" val="1"/>
  <p:tag name="KSO_WM_UNIT_TYPE" val="i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7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62"/>
  <p:tag name="KSO_WM_UNIT_INDEX" val="62"/>
  <p:tag name="KSO_WM_UNIT_LAYERLEVEL" val="1"/>
  <p:tag name="KSO_WM_UNIT_TYPE" val="i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1"/>
  <p:tag name="KSO_WM_UNIT_INDEX" val="41"/>
  <p:tag name="KSO_WM_UNIT_LAYERLEVEL" val="1"/>
  <p:tag name="KSO_WM_UNIT_TYPE" val="i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2"/>
  <p:tag name="KSO_WM_UNIT_INDEX" val="42"/>
  <p:tag name="KSO_WM_UNIT_LAYERLEVEL" val="1"/>
  <p:tag name="KSO_WM_UNIT_TYPE" val="i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3"/>
  <p:tag name="KSO_WM_UNIT_INDEX" val="43"/>
  <p:tag name="KSO_WM_UNIT_LAYERLEVEL" val="1"/>
  <p:tag name="KSO_WM_UNIT_TYPE" val="i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4"/>
  <p:tag name="KSO_WM_UNIT_INDEX" val="44"/>
  <p:tag name="KSO_WM_UNIT_LAYERLEVEL" val="1"/>
  <p:tag name="KSO_WM_UNIT_TYPE" val="i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5"/>
  <p:tag name="KSO_WM_UNIT_INDEX" val="45"/>
  <p:tag name="KSO_WM_UNIT_LAYERLEVEL" val="1"/>
  <p:tag name="KSO_WM_UNIT_TYPE" val="i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8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6"/>
  <p:tag name="KSO_WM_UNIT_INDEX" val="46"/>
  <p:tag name="KSO_WM_UNIT_LAYERLEVEL" val="1"/>
  <p:tag name="KSO_WM_UNIT_TYPE" val="i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7"/>
  <p:tag name="KSO_WM_UNIT_INDEX" val="47"/>
  <p:tag name="KSO_WM_UNIT_LAYERLEVEL" val="1"/>
  <p:tag name="KSO_WM_UNIT_TYPE" val="i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8"/>
  <p:tag name="KSO_WM_UNIT_INDEX" val="48"/>
  <p:tag name="KSO_WM_UNIT_LAYERLEVEL" val="1"/>
  <p:tag name="KSO_WM_UNIT_TYPE" val="i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9"/>
  <p:tag name="KSO_WM_UNIT_INDEX" val="49"/>
  <p:tag name="KSO_WM_UNIT_LAYERLEVEL" val="1"/>
  <p:tag name="KSO_WM_UNIT_TYPE" val="i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0"/>
  <p:tag name="KSO_WM_UNIT_INDEX" val="50"/>
  <p:tag name="KSO_WM_UNIT_LAYERLEVEL" val="1"/>
  <p:tag name="KSO_WM_UNIT_TYPE" val="i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6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51"/>
  <p:tag name="KSO_WM_UNIT_INDEX" val="51"/>
  <p:tag name="KSO_WM_UNIT_LAYERLEVEL" val="1"/>
  <p:tag name="KSO_WM_UNIT_TYPE" val="i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0"/>
  <p:tag name="KSO_WM_UNIT_INDEX" val="30"/>
  <p:tag name="KSO_WM_UNIT_LAYERLEVEL" val="1"/>
  <p:tag name="KSO_WM_UNIT_TYPE" val="i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1"/>
  <p:tag name="KSO_WM_UNIT_INDEX" val="31"/>
  <p:tag name="KSO_WM_UNIT_LAYERLEVEL" val="1"/>
  <p:tag name="KSO_WM_UNIT_TYPE" val="i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2"/>
  <p:tag name="KSO_WM_UNIT_INDEX" val="32"/>
  <p:tag name="KSO_WM_UNIT_LAYERLEVEL" val="1"/>
  <p:tag name="KSO_WM_UNIT_TYPE" val="i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3"/>
  <p:tag name="KSO_WM_UNIT_INDEX" val="33"/>
  <p:tag name="KSO_WM_UNIT_LAYERLEVEL" val="1"/>
  <p:tag name="KSO_WM_UNIT_TYPE" val="i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8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4"/>
  <p:tag name="KSO_WM_UNIT_INDEX" val="34"/>
  <p:tag name="KSO_WM_UNIT_LAYERLEVEL" val="1"/>
  <p:tag name="KSO_WM_UNIT_TYPE" val="i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5"/>
  <p:tag name="KSO_WM_UNIT_INDEX" val="35"/>
  <p:tag name="KSO_WM_UNIT_LAYERLEVEL" val="1"/>
  <p:tag name="KSO_WM_UNIT_TYPE" val="i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6"/>
  <p:tag name="KSO_WM_UNIT_INDEX" val="36"/>
  <p:tag name="KSO_WM_UNIT_LAYERLEVEL" val="1"/>
  <p:tag name="KSO_WM_UNIT_TYPE" val="i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7"/>
  <p:tag name="KSO_WM_UNIT_INDEX" val="37"/>
  <p:tag name="KSO_WM_UNIT_LAYERLEVEL" val="1"/>
  <p:tag name="KSO_WM_UNIT_TYPE" val="i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8"/>
  <p:tag name="KSO_WM_UNIT_INDEX" val="38"/>
  <p:tag name="KSO_WM_UNIT_LAYERLEVEL" val="1"/>
  <p:tag name="KSO_WM_UNIT_TYPE" val="i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39"/>
  <p:tag name="KSO_WM_UNIT_INDEX" val="39"/>
  <p:tag name="KSO_WM_UNIT_LAYERLEVEL" val="1"/>
  <p:tag name="KSO_WM_UNIT_TYPE" val="i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5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40"/>
  <p:tag name="KSO_WM_UNIT_INDEX" val="40"/>
  <p:tag name="KSO_WM_UNIT_LAYERLEVEL" val="1"/>
  <p:tag name="KSO_WM_UNIT_TYPE" val="i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9"/>
  <p:tag name="KSO_WM_UNIT_INDEX" val="19"/>
  <p:tag name="KSO_WM_UNIT_LAYERLEVEL" val="1"/>
  <p:tag name="KSO_WM_UNIT_TYPE" val="i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0"/>
  <p:tag name="KSO_WM_UNIT_INDEX" val="20"/>
  <p:tag name="KSO_WM_UNIT_LAYERLEVEL" val="1"/>
  <p:tag name="KSO_WM_UNIT_TYPE" val="i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1"/>
  <p:tag name="KSO_WM_UNIT_INDEX" val="21"/>
  <p:tag name="KSO_WM_UNIT_LAYERLEVEL" val="1"/>
  <p:tag name="KSO_WM_UNIT_TYPE" val="i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8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2"/>
  <p:tag name="KSO_WM_UNIT_INDEX" val="22"/>
  <p:tag name="KSO_WM_UNIT_LAYERLEVEL" val="1"/>
  <p:tag name="KSO_WM_UNIT_TYPE" val="i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3"/>
  <p:tag name="KSO_WM_UNIT_INDEX" val="23"/>
  <p:tag name="KSO_WM_UNIT_LAYERLEVEL" val="1"/>
  <p:tag name="KSO_WM_UNIT_TYPE" val="i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4"/>
  <p:tag name="KSO_WM_UNIT_INDEX" val="24"/>
  <p:tag name="KSO_WM_UNIT_LAYERLEVEL" val="1"/>
  <p:tag name="KSO_WM_UNIT_TYPE" val="i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5"/>
  <p:tag name="KSO_WM_UNIT_INDEX" val="25"/>
  <p:tag name="KSO_WM_UNIT_LAYERLEVEL" val="1"/>
  <p:tag name="KSO_WM_UNIT_TYPE" val="i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6"/>
  <p:tag name="KSO_WM_UNIT_INDEX" val="26"/>
  <p:tag name="KSO_WM_UNIT_LAYERLEVEL" val="1"/>
  <p:tag name="KSO_WM_UNIT_TYPE" val="i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7"/>
  <p:tag name="KSO_WM_UNIT_INDEX" val="27"/>
  <p:tag name="KSO_WM_UNIT_LAYERLEVEL" val="1"/>
  <p:tag name="KSO_WM_UNIT_TYPE" val="i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3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8"/>
  <p:tag name="KSO_WM_UNIT_INDEX" val="28"/>
  <p:tag name="KSO_WM_UNIT_LAYERLEVEL" val="1"/>
  <p:tag name="KSO_WM_UNIT_TYPE" val="i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4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29"/>
  <p:tag name="KSO_WM_UNIT_INDEX" val="29"/>
  <p:tag name="KSO_WM_UNIT_LAYERLEVEL" val="1"/>
  <p:tag name="KSO_WM_UNIT_TYPE" val="i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8"/>
  <p:tag name="KSO_WM_UNIT_INDEX" val="8"/>
  <p:tag name="KSO_WM_UNIT_LAYERLEVEL" val="1"/>
  <p:tag name="KSO_WM_UNIT_TYPE" val="i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9"/>
  <p:tag name="KSO_WM_UNIT_INDEX" val="9"/>
  <p:tag name="KSO_WM_UNIT_LAYERLEVEL" val="1"/>
  <p:tag name="KSO_WM_UNIT_TYPE" val="i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8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0"/>
  <p:tag name="KSO_WM_UNIT_INDEX" val="10"/>
  <p:tag name="KSO_WM_UNIT_LAYERLEVEL" val="1"/>
  <p:tag name="KSO_WM_UNIT_TYPE" val="i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1"/>
  <p:tag name="KSO_WM_UNIT_INDEX" val="11"/>
  <p:tag name="KSO_WM_UNIT_LAYERLEVEL" val="1"/>
  <p:tag name="KSO_WM_UNIT_TYPE" val="i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2"/>
  <p:tag name="KSO_WM_UNIT_INDEX" val="12"/>
  <p:tag name="KSO_WM_UNIT_LAYERLEVEL" val="1"/>
  <p:tag name="KSO_WM_UNIT_TYPE" val="i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3"/>
  <p:tag name="KSO_WM_UNIT_INDEX" val="13"/>
  <p:tag name="KSO_WM_UNIT_LAYERLEVEL" val="1"/>
  <p:tag name="KSO_WM_UNIT_TYPE" val="i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4"/>
  <p:tag name="KSO_WM_UNIT_INDEX" val="14"/>
  <p:tag name="KSO_WM_UNIT_LAYERLEVEL" val="1"/>
  <p:tag name="KSO_WM_UNIT_TYPE" val="i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5"/>
  <p:tag name="KSO_WM_UNIT_INDEX" val="15"/>
  <p:tag name="KSO_WM_UNIT_LAYERLEVEL" val="1"/>
  <p:tag name="KSO_WM_UNIT_TYPE" val="i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6"/>
  <p:tag name="KSO_WM_UNIT_INDEX" val="16"/>
  <p:tag name="KSO_WM_UNIT_LAYERLEVEL" val="1"/>
  <p:tag name="KSO_WM_UNIT_TYPE" val="i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7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7"/>
  <p:tag name="KSO_WM_UNIT_INDEX" val="17"/>
  <p:tag name="KSO_WM_UNIT_LAYERLEVEL" val="1"/>
  <p:tag name="KSO_WM_UNIT_TYPE" val="i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2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54_1*i*18"/>
  <p:tag name="KSO_WM_UNIT_INDEX" val="18"/>
  <p:tag name="KSO_WM_UNIT_LAYERLEVEL" val="1"/>
  <p:tag name="KSO_WM_UNIT_TYPE" val="i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91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4654_1*i*2"/>
  <p:tag name="KSO_WM_UNIT_INDEX" val="2"/>
  <p:tag name="KSO_WM_UNIT_LAYERLEVEL" val="1"/>
  <p:tag name="KSO_WM_UNIT_TYPE" val="i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UNIT_COLOR_SCHEME_PARENT_PAGE" val="2_8"/>
  <p:tag name="KSO_WM_UNIT_COLOR_SCHEME_SHAPE_ID" val="8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90"/>
  <p:tag name="KSO_WM_UNIT_COMPATIBLE" val="0"/>
  <p:tag name="KSO_WM_UNIT_DIAGRAM_ISNUMVISUAL" val="0"/>
  <p:tag name="KSO_WM_UNIT_DIAGRAM_ISREFERUNIT" val="0"/>
  <p:tag name="KSO_WM_UNIT_HIGHLIGHT" val="0"/>
  <p:tag name="KSO_WM_UNIT_ID" val="diagram20194654_1*i*1"/>
  <p:tag name="KSO_WM_UNIT_INDEX" val="1"/>
  <p:tag name="KSO_WM_UNIT_LAYERLEVEL" val="1"/>
  <p:tag name="KSO_WM_UNIT_TYPE" val="i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4654_1*a*1"/>
  <p:tag name="KSO_WM_UNIT_INDEX" val="1"/>
  <p:tag name="KSO_WM_UNIT_ISCONTENTSTITLE" val="0"/>
  <p:tag name="KSO_WM_UNIT_LAYERLEVEL" val="1"/>
  <p:tag name="KSO_WM_UNIT_NOCLEAR" val="0"/>
  <p:tag name="KSO_WM_UNIT_PRESET_TEXT" val="单击添加大标题"/>
  <p:tag name="KSO_WM_UNIT_TEXT_PART_ID_V2" val="a-1-2"/>
  <p:tag name="KSO_WM_UNIT_TYPE" val="a"/>
  <p:tag name="KSO_WM_UNIT_VALUE" val="8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6"/>
  <p:tag name="KSO_WM_UNIT_INDEX" val="76"/>
  <p:tag name="KSO_WM_UNIT_LAYERLEVEL" val="1"/>
  <p:tag name="KSO_WM_UNIT_TYPE" val="i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7"/>
  <p:tag name="KSO_WM_UNIT_INDEX" val="77"/>
  <p:tag name="KSO_WM_UNIT_LAYERLEVEL" val="1"/>
  <p:tag name="KSO_WM_UNIT_TYPE" val="i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2"/>
  <p:tag name="KSO_WM_UNIT_INDEX" val="82"/>
  <p:tag name="KSO_WM_UNIT_LAYERLEVEL" val="1"/>
  <p:tag name="KSO_WM_UNIT_TYPE" val="i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9"/>
  <p:tag name="KSO_WM_UNIT_INDEX" val="79"/>
  <p:tag name="KSO_WM_UNIT_LAYERLEVEL" val="1"/>
  <p:tag name="KSO_WM_UNIT_TYPE" val="i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4"/>
  <p:tag name="KSO_WM_UNIT_INDEX" val="74"/>
  <p:tag name="KSO_WM_UNIT_LAYERLEVEL" val="1"/>
  <p:tag name="KSO_WM_UNIT_TYPE" val="i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5"/>
  <p:tag name="KSO_WM_UNIT_INDEX" val="75"/>
  <p:tag name="KSO_WM_UNIT_LAYERLEVEL" val="1"/>
  <p:tag name="KSO_WM_UNIT_TYPE" val="i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1"/>
  <p:tag name="KSO_WM_UNIT_INDEX" val="81"/>
  <p:tag name="KSO_WM_UNIT_LAYERLEVEL" val="1"/>
  <p:tag name="KSO_WM_UNIT_TYPE" val="i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91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4654_1*i*2"/>
  <p:tag name="KSO_WM_UNIT_INDEX" val="2"/>
  <p:tag name="KSO_WM_UNIT_LAYERLEVEL" val="1"/>
  <p:tag name="KSO_WM_UNIT_TYPE" val="i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9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LOR_SCHEME_PARENT_PAGE" val="0_1"/>
  <p:tag name="KSO_WM_UNIT_COLOR_SCHEME_SHAPE_ID" val="90"/>
  <p:tag name="KSO_WM_UNIT_COMPATIBLE" val="0"/>
  <p:tag name="KSO_WM_UNIT_DIAGRAM_ISNUMVISUAL" val="0"/>
  <p:tag name="KSO_WM_UNIT_DIAGRAM_ISREFERUNIT" val="0"/>
  <p:tag name="KSO_WM_UNIT_HIGHLIGHT" val="0"/>
  <p:tag name="KSO_WM_UNIT_ID" val="diagram20194654_1*i*1"/>
  <p:tag name="KSO_WM_UNIT_INDEX" val="1"/>
  <p:tag name="KSO_WM_UNIT_LAYERLEVEL" val="1"/>
  <p:tag name="KSO_WM_UNIT_TYPE" val="i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6"/>
  <p:tag name="KSO_WM_UNIT_INDEX" val="76"/>
  <p:tag name="KSO_WM_UNIT_LAYERLEVEL" val="1"/>
  <p:tag name="KSO_WM_UNIT_TYPE" val="i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7"/>
  <p:tag name="KSO_WM_UNIT_INDEX" val="77"/>
  <p:tag name="KSO_WM_UNIT_LAYERLEVEL" val="1"/>
  <p:tag name="KSO_WM_UNIT_TYPE" val="i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2"/>
  <p:tag name="KSO_WM_UNIT_INDEX" val="82"/>
  <p:tag name="KSO_WM_UNIT_LAYERLEVEL" val="1"/>
  <p:tag name="KSO_WM_UNIT_TYPE" val="i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9"/>
  <p:tag name="KSO_WM_UNIT_INDEX" val="79"/>
  <p:tag name="KSO_WM_UNIT_LAYERLEVEL" val="1"/>
  <p:tag name="KSO_WM_UNIT_TYPE" val="i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4"/>
  <p:tag name="KSO_WM_UNIT_INDEX" val="74"/>
  <p:tag name="KSO_WM_UNIT_LAYERLEVEL" val="1"/>
  <p:tag name="KSO_WM_UNIT_TYPE" val="i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75"/>
  <p:tag name="KSO_WM_UNIT_INDEX" val="75"/>
  <p:tag name="KSO_WM_UNIT_LAYERLEVEL" val="1"/>
  <p:tag name="KSO_WM_UNIT_TYPE" val="i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54"/>
  <p:tag name="KSO_WM_UNIT_COMPATIBLE" val="0"/>
  <p:tag name="KSO_WM_UNIT_DIAGRAM_ISNUMVISUAL" val="0"/>
  <p:tag name="KSO_WM_UNIT_DIAGRAM_ISREFERUNIT" val="0"/>
  <p:tag name="KSO_WM_UNIT_HIGHLIGHT" val="0"/>
  <p:tag name="KSO_WM_UNIT_ID" val="diagram20194654_1*i*81"/>
  <p:tag name="KSO_WM_UNIT_INDEX" val="81"/>
  <p:tag name="KSO_WM_UNIT_LAYERLEVEL" val="1"/>
  <p:tag name="KSO_WM_UNIT_TYPE" val="i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5116_1"/>
  <p:tag name="KSO_WM_SLIDE_INDEX" val="1"/>
  <p:tag name="KSO_WM_SLIDE_ITEM_CNT" val="0"/>
  <p:tag name="KSO_WM_SLIDE_LAYOUT" val="a_f"/>
  <p:tag name="KSO_WM_SLIDE_LAYOUT_CNT" val="1_2"/>
  <p:tag name="KSO_WM_SLIDE_POSITION" val="12*-96"/>
  <p:tag name="KSO_WM_SLIDE_SIZE" val="935*73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16"/>
  <p:tag name="KSO_WM_TEMPLATE_MASTER_TYPE" val="0"/>
  <p:tag name="KSO_WM_TEMPLATE_SUBCATEGORY" val="0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1"/>
  <p:tag name="KSO_WM_UNIT_INDEX" val="1"/>
  <p:tag name="KSO_WM_UNIT_LAYERLEVEL" val="1"/>
  <p:tag name="KSO_WM_UNIT_TYPE" val="i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9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2"/>
  <p:tag name="KSO_WM_UNIT_INDEX" val="2"/>
  <p:tag name="KSO_WM_UNIT_LAYERLEVEL" val="1"/>
  <p:tag name="KSO_WM_UNIT_TYPE" val="i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标题内容"/>
  <p:tag name="KSO_WM_UNIT_TEXT_PART_ID_V2" val="a-3-1"/>
  <p:tag name="KSO_WM_UNIT_TYPE" val="a"/>
  <p:tag name="KSO_WM_UNIT_VALUE" val="17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。"/>
  <p:tag name="KSO_WM_UNIT_TYPE" val="f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4"/>
  <p:tag name="KSO_WM_UNIT_INDEX" val="4"/>
  <p:tag name="KSO_WM_UNIT_LAYERLEVEL" val="1"/>
  <p:tag name="KSO_WM_UNIT_TYPE" val="i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7"/>
  <p:tag name="KSO_WM_UNIT_INDEX" val="7"/>
  <p:tag name="KSO_WM_UNIT_LAYERLEVEL" val="1"/>
  <p:tag name="KSO_WM_UNIT_TYPE" val="i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5"/>
  <p:tag name="KSO_WM_UNIT_INDEX" val="5"/>
  <p:tag name="KSO_WM_UNIT_LAYERLEVEL" val="1"/>
  <p:tag name="KSO_WM_UNIT_TYPE" val="i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6"/>
  <p:tag name="KSO_WM_UNIT_INDEX" val="6"/>
  <p:tag name="KSO_WM_UNIT_LAYERLEVEL" val="1"/>
  <p:tag name="KSO_WM_UNIT_TYPE" val="i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5116_1"/>
  <p:tag name="KSO_WM_SLIDE_INDEX" val="1"/>
  <p:tag name="KSO_WM_SLIDE_ITEM_CNT" val="0"/>
  <p:tag name="KSO_WM_SLIDE_LAYOUT" val="a_f"/>
  <p:tag name="KSO_WM_SLIDE_LAYOUT_CNT" val="1_2"/>
  <p:tag name="KSO_WM_SLIDE_POSITION" val="12*-96"/>
  <p:tag name="KSO_WM_SLIDE_SIZE" val="935*73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16"/>
  <p:tag name="KSO_WM_TEMPLATE_MASTER_TYPE" val="0"/>
  <p:tag name="KSO_WM_TEMPLATE_SUBCATEGORY" val="0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1"/>
  <p:tag name="KSO_WM_UNIT_INDEX" val="1"/>
  <p:tag name="KSO_WM_UNIT_LAYERLEVEL" val="1"/>
  <p:tag name="KSO_WM_UNIT_TYPE" val="i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2"/>
  <p:tag name="KSO_WM_UNIT_INDEX" val="2"/>
  <p:tag name="KSO_WM_UNIT_LAYERLEVEL" val="1"/>
  <p:tag name="KSO_WM_UNIT_TYPE" val="i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1_1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9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标题内容"/>
  <p:tag name="KSO_WM_UNIT_TEXT_PART_ID_V2" val="a-3-1"/>
  <p:tag name="KSO_WM_UNIT_TYPE" val="a"/>
  <p:tag name="KSO_WM_UNIT_VALUE" val="17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。"/>
  <p:tag name="KSO_WM_UNIT_TYPE" val="f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4"/>
  <p:tag name="KSO_WM_UNIT_INDEX" val="4"/>
  <p:tag name="KSO_WM_UNIT_LAYERLEVEL" val="1"/>
  <p:tag name="KSO_WM_UNIT_TYPE" val="i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7"/>
  <p:tag name="KSO_WM_UNIT_INDEX" val="7"/>
  <p:tag name="KSO_WM_UNIT_LAYERLEVEL" val="1"/>
  <p:tag name="KSO_WM_UNIT_TYPE" val="i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5"/>
  <p:tag name="KSO_WM_UNIT_INDEX" val="5"/>
  <p:tag name="KSO_WM_UNIT_LAYERLEVEL" val="1"/>
  <p:tag name="KSO_WM_UNIT_TYPE" val="i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6"/>
  <p:tag name="KSO_WM_UNIT_INDEX" val="6"/>
  <p:tag name="KSO_WM_UNIT_LAYERLEVEL" val="1"/>
  <p:tag name="KSO_WM_UNIT_TYPE" val="i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5116_1"/>
  <p:tag name="KSO_WM_SLIDE_INDEX" val="1"/>
  <p:tag name="KSO_WM_SLIDE_ITEM_CNT" val="0"/>
  <p:tag name="KSO_WM_SLIDE_LAYOUT" val="a_f"/>
  <p:tag name="KSO_WM_SLIDE_LAYOUT_CNT" val="1_2"/>
  <p:tag name="KSO_WM_SLIDE_POSITION" val="12*-96"/>
  <p:tag name="KSO_WM_SLIDE_SIZE" val="935*73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16"/>
  <p:tag name="KSO_WM_TEMPLATE_MASTER_TYPE" val="0"/>
  <p:tag name="KSO_WM_TEMPLATE_SUBCATEGORY" val="0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1"/>
  <p:tag name="KSO_WM_UNIT_INDEX" val="1"/>
  <p:tag name="KSO_WM_UNIT_LAYERLEVEL" val="1"/>
  <p:tag name="KSO_WM_UNIT_TYPE" val="i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2"/>
  <p:tag name="KSO_WM_UNIT_INDEX" val="2"/>
  <p:tag name="KSO_WM_UNIT_LAYERLEVEL" val="1"/>
  <p:tag name="KSO_WM_UNIT_TYPE" val="i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标题内容"/>
  <p:tag name="KSO_WM_UNIT_TEXT_PART_ID_V2" val="a-3-1"/>
  <p:tag name="KSO_WM_UNIT_TYPE" val="a"/>
  <p:tag name="KSO_WM_UNIT_VALUE" val="1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9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。"/>
  <p:tag name="KSO_WM_UNIT_TYPE" val="f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4"/>
  <p:tag name="KSO_WM_UNIT_INDEX" val="4"/>
  <p:tag name="KSO_WM_UNIT_LAYERLEVEL" val="1"/>
  <p:tag name="KSO_WM_UNIT_TYPE" val="i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7"/>
  <p:tag name="KSO_WM_UNIT_INDEX" val="7"/>
  <p:tag name="KSO_WM_UNIT_LAYERLEVEL" val="1"/>
  <p:tag name="KSO_WM_UNIT_TYPE" val="i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5"/>
  <p:tag name="KSO_WM_UNIT_INDEX" val="5"/>
  <p:tag name="KSO_WM_UNIT_LAYERLEVEL" val="1"/>
  <p:tag name="KSO_WM_UNIT_TYPE" val="i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6"/>
  <p:tag name="KSO_WM_UNIT_INDEX" val="6"/>
  <p:tag name="KSO_WM_UNIT_LAYERLEVEL" val="1"/>
  <p:tag name="KSO_WM_UNIT_TYPE" val="i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5116_1"/>
  <p:tag name="KSO_WM_SLIDE_INDEX" val="1"/>
  <p:tag name="KSO_WM_SLIDE_ITEM_CNT" val="0"/>
  <p:tag name="KSO_WM_SLIDE_LAYOUT" val="a_f"/>
  <p:tag name="KSO_WM_SLIDE_LAYOUT_CNT" val="1_2"/>
  <p:tag name="KSO_WM_SLIDE_POSITION" val="12*-96"/>
  <p:tag name="KSO_WM_SLIDE_SIZE" val="935*73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16"/>
  <p:tag name="KSO_WM_TEMPLATE_MASTER_TYPE" val="0"/>
  <p:tag name="KSO_WM_TEMPLATE_SUBCATEGORY" val="0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1"/>
  <p:tag name="KSO_WM_UNIT_INDEX" val="1"/>
  <p:tag name="KSO_WM_UNIT_LAYERLEVEL" val="1"/>
  <p:tag name="KSO_WM_UNIT_TYPE" val="i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2"/>
  <p:tag name="KSO_WM_UNIT_INDEX" val="2"/>
  <p:tag name="KSO_WM_UNIT_LAYERLEVEL" val="1"/>
  <p:tag name="KSO_WM_UNIT_TYPE" val="i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标题内容"/>
  <p:tag name="KSO_WM_UNIT_TEXT_PART_ID_V2" val="a-3-1"/>
  <p:tag name="KSO_WM_UNIT_TYPE" val="a"/>
  <p:tag name="KSO_WM_UNIT_VALUE" val="17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。"/>
  <p:tag name="KSO_WM_UNIT_TYPE" val="f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9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4"/>
  <p:tag name="KSO_WM_UNIT_INDEX" val="4"/>
  <p:tag name="KSO_WM_UNIT_LAYERLEVEL" val="1"/>
  <p:tag name="KSO_WM_UNIT_TYPE" val="i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7"/>
  <p:tag name="KSO_WM_UNIT_INDEX" val="7"/>
  <p:tag name="KSO_WM_UNIT_LAYERLEVEL" val="1"/>
  <p:tag name="KSO_WM_UNIT_TYPE" val="i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5"/>
  <p:tag name="KSO_WM_UNIT_INDEX" val="5"/>
  <p:tag name="KSO_WM_UNIT_LAYERLEVEL" val="1"/>
  <p:tag name="KSO_WM_UNIT_TYPE" val="i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6"/>
  <p:tag name="KSO_WM_UNIT_INDEX" val="6"/>
  <p:tag name="KSO_WM_UNIT_LAYERLEVEL" val="1"/>
  <p:tag name="KSO_WM_UNIT_TYPE" val="i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2"/>
  <p:tag name="KSO_WM_UNIT_INDEX" val="2"/>
  <p:tag name="KSO_WM_UNIT_LAYERLEVEL" val="1"/>
  <p:tag name="KSO_WM_UNIT_TYPE" val="i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4"/>
  <p:tag name="KSO_WM_UNIT_INDEX" val="4"/>
  <p:tag name="KSO_WM_UNIT_LAYERLEVEL" val="1"/>
  <p:tag name="KSO_WM_UNIT_TYPE" val="i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7"/>
  <p:tag name="KSO_WM_UNIT_INDEX" val="7"/>
  <p:tag name="KSO_WM_UNIT_LAYERLEVEL" val="1"/>
  <p:tag name="KSO_WM_UNIT_TYPE" val="i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1"/>
  <p:tag name="KSO_WM_UNIT_INDEX" val="1"/>
  <p:tag name="KSO_WM_UNIT_LAYERLEVEL" val="1"/>
  <p:tag name="KSO_WM_UNIT_TYPE" val="i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标题内容"/>
  <p:tag name="KSO_WM_UNIT_TEXT_PART_ID_V2" val="a-3-1"/>
  <p:tag name="KSO_WM_UNIT_TYPE" val="a"/>
  <p:tag name="KSO_WM_UNIT_VALUE" val="17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5"/>
  <p:tag name="KSO_WM_UNIT_INDEX" val="5"/>
  <p:tag name="KSO_WM_UNIT_LAYERLEVEL" val="1"/>
  <p:tag name="KSO_WM_UNIT_TYPE" val="i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UNIT_COLOR_SCHEME_PARENT_PAGE" val="2_9"/>
  <p:tag name="KSO_WM_UNIT_COLOR_SCHEME_SHAPE_ID" val="7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6"/>
  <p:tag name="KSO_WM_UNIT_INDEX" val="6"/>
  <p:tag name="KSO_WM_UNIT_LAYERLEVEL" val="1"/>
  <p:tag name="KSO_WM_UNIT_TYPE" val="i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2"/>
  <p:tag name="KSO_WM_UNIT_INDEX" val="2"/>
  <p:tag name="KSO_WM_UNIT_LAYERLEVEL" val="1"/>
  <p:tag name="KSO_WM_UNIT_TYPE" val="i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7"/>
  <p:tag name="KSO_WM_UNIT_INDEX" val="7"/>
  <p:tag name="KSO_WM_UNIT_LAYERLEVEL" val="1"/>
  <p:tag name="KSO_WM_UNIT_TYPE" val="i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1"/>
  <p:tag name="KSO_WM_UNIT_INDEX" val="1"/>
  <p:tag name="KSO_WM_UNIT_LAYERLEVEL" val="1"/>
  <p:tag name="KSO_WM_UNIT_TYPE" val="i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标题内容"/>
  <p:tag name="KSO_WM_UNIT_TEXT_PART_ID_V2" val="a-3-1"/>
  <p:tag name="KSO_WM_UNIT_TYPE" val="a"/>
  <p:tag name="KSO_WM_UNIT_VALUE" val="17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2"/>
  <p:tag name="KSO_WM_UNIT_INDEX" val="2"/>
  <p:tag name="KSO_WM_UNIT_LAYERLEVEL" val="1"/>
  <p:tag name="KSO_WM_UNIT_TYPE" val="i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4"/>
  <p:tag name="KSO_WM_UNIT_INDEX" val="4"/>
  <p:tag name="KSO_WM_UNIT_LAYERLEVEL" val="1"/>
  <p:tag name="KSO_WM_UNIT_TYPE" val="i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7"/>
  <p:tag name="KSO_WM_UNIT_INDEX" val="7"/>
  <p:tag name="KSO_WM_UNIT_LAYERLEVEL" val="1"/>
  <p:tag name="KSO_WM_UNIT_TYPE" val="i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7"/>
  <p:tag name="KSO_WM_UNIT_INDEX" val="7"/>
  <p:tag name="KSO_WM_UNIT_LAYERLEVEL" val="1"/>
  <p:tag name="KSO_WM_UNIT_TYPE" val="i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1"/>
  <p:tag name="KSO_WM_UNIT_INDEX" val="1"/>
  <p:tag name="KSO_WM_UNIT_LAYERLEVEL" val="1"/>
  <p:tag name="KSO_WM_UNIT_TYPE" val="i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0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标题内容"/>
  <p:tag name="KSO_WM_UNIT_TEXT_PART_ID_V2" val="a-3-1"/>
  <p:tag name="KSO_WM_UNIT_TYPE" val="a"/>
  <p:tag name="KSO_WM_UNIT_VALUE" val="17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5"/>
  <p:tag name="KSO_WM_UNIT_INDEX" val="5"/>
  <p:tag name="KSO_WM_UNIT_LAYERLEVEL" val="1"/>
  <p:tag name="KSO_WM_UNIT_TYPE" val="i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6"/>
  <p:tag name="KSO_WM_UNIT_INDEX" val="6"/>
  <p:tag name="KSO_WM_UNIT_LAYERLEVEL" val="1"/>
  <p:tag name="KSO_WM_UNIT_TYPE" val="i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2"/>
  <p:tag name="KSO_WM_UNIT_INDEX" val="2"/>
  <p:tag name="KSO_WM_UNIT_LAYERLEVEL" val="1"/>
  <p:tag name="KSO_WM_UNIT_TYPE" val="i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4"/>
  <p:tag name="KSO_WM_UNIT_INDEX" val="4"/>
  <p:tag name="KSO_WM_UNIT_LAYERLEVEL" val="1"/>
  <p:tag name="KSO_WM_UNIT_TYPE" val="i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7"/>
  <p:tag name="KSO_WM_UNIT_INDEX" val="7"/>
  <p:tag name="KSO_WM_UNIT_LAYERLEVEL" val="1"/>
  <p:tag name="KSO_WM_UNIT_TYPE" val="i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1"/>
  <p:tag name="KSO_WM_UNIT_INDEX" val="1"/>
  <p:tag name="KSO_WM_UNIT_LAYERLEVEL" val="1"/>
  <p:tag name="KSO_WM_UNIT_TYPE" val="i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标题内容"/>
  <p:tag name="KSO_WM_UNIT_TEXT_PART_ID_V2" val="a-3-1"/>
  <p:tag name="KSO_WM_UNIT_TYPE" val="a"/>
  <p:tag name="KSO_WM_UNIT_VALUE" val="17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5"/>
  <p:tag name="KSO_WM_UNIT_INDEX" val="5"/>
  <p:tag name="KSO_WM_UNIT_LAYERLEVEL" val="1"/>
  <p:tag name="KSO_WM_UNIT_TYPE" val="i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6"/>
  <p:tag name="KSO_WM_UNIT_INDEX" val="6"/>
  <p:tag name="KSO_WM_UNIT_LAYERLEVEL" val="1"/>
  <p:tag name="KSO_WM_UNIT_TYPE" val="i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0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2"/>
  <p:tag name="KSO_WM_UNIT_INDEX" val="2"/>
  <p:tag name="KSO_WM_UNIT_LAYERLEVEL" val="1"/>
  <p:tag name="KSO_WM_UNIT_TYPE" val="i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4"/>
  <p:tag name="KSO_WM_UNIT_INDEX" val="4"/>
  <p:tag name="KSO_WM_UNIT_LAYERLEVEL" val="1"/>
  <p:tag name="KSO_WM_UNIT_TYPE" val="i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7"/>
  <p:tag name="KSO_WM_UNIT_INDEX" val="7"/>
  <p:tag name="KSO_WM_UNIT_LAYERLEVEL" val="1"/>
  <p:tag name="KSO_WM_UNIT_TYPE" val="i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1"/>
  <p:tag name="KSO_WM_UNIT_INDEX" val="1"/>
  <p:tag name="KSO_WM_UNIT_LAYERLEVEL" val="1"/>
  <p:tag name="KSO_WM_UNIT_TYPE" val="i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标题内容"/>
  <p:tag name="KSO_WM_UNIT_TEXT_PART_ID_V2" val="a-3-1"/>
  <p:tag name="KSO_WM_UNIT_TYPE" val="a"/>
  <p:tag name="KSO_WM_UNIT_VALUE" val="17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5"/>
  <p:tag name="KSO_WM_UNIT_INDEX" val="5"/>
  <p:tag name="KSO_WM_UNIT_LAYERLEVEL" val="1"/>
  <p:tag name="KSO_WM_UNIT_TYPE" val="i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6"/>
  <p:tag name="KSO_WM_UNIT_INDEX" val="6"/>
  <p:tag name="KSO_WM_UNIT_LAYERLEVEL" val="1"/>
  <p:tag name="KSO_WM_UNIT_TYPE" val="i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2"/>
  <p:tag name="KSO_WM_UNIT_INDEX" val="2"/>
  <p:tag name="KSO_WM_UNIT_LAYERLEVEL" val="1"/>
  <p:tag name="KSO_WM_UNIT_TYPE" val="i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4"/>
  <p:tag name="KSO_WM_UNIT_INDEX" val="4"/>
  <p:tag name="KSO_WM_UNIT_LAYERLEVEL" val="1"/>
  <p:tag name="KSO_WM_UNIT_TYPE" val="i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7"/>
  <p:tag name="KSO_WM_UNIT_INDEX" val="7"/>
  <p:tag name="KSO_WM_UNIT_LAYERLEVEL" val="1"/>
  <p:tag name="KSO_WM_UNIT_TYPE" val="i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0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1"/>
  <p:tag name="KSO_WM_UNIT_INDEX" val="1"/>
  <p:tag name="KSO_WM_UNIT_LAYERLEVEL" val="1"/>
  <p:tag name="KSO_WM_UNIT_TYPE" val="i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标题内容"/>
  <p:tag name="KSO_WM_UNIT_TEXT_PART_ID_V2" val="a-3-1"/>
  <p:tag name="KSO_WM_UNIT_TYPE" val="a"/>
  <p:tag name="KSO_WM_UNIT_VALUE" val="17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5"/>
  <p:tag name="KSO_WM_UNIT_INDEX" val="5"/>
  <p:tag name="KSO_WM_UNIT_LAYERLEVEL" val="1"/>
  <p:tag name="KSO_WM_UNIT_TYPE" val="i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6"/>
  <p:tag name="KSO_WM_UNIT_INDEX" val="6"/>
  <p:tag name="KSO_WM_UNIT_LAYERLEVEL" val="1"/>
  <p:tag name="KSO_WM_UNIT_TYPE" val="i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2"/>
  <p:tag name="KSO_WM_UNIT_INDEX" val="2"/>
  <p:tag name="KSO_WM_UNIT_LAYERLEVEL" val="1"/>
  <p:tag name="KSO_WM_UNIT_TYPE" val="i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4"/>
  <p:tag name="KSO_WM_UNIT_INDEX" val="4"/>
  <p:tag name="KSO_WM_UNIT_LAYERLEVEL" val="1"/>
  <p:tag name="KSO_WM_UNIT_TYPE" val="i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7"/>
  <p:tag name="KSO_WM_UNIT_INDEX" val="7"/>
  <p:tag name="KSO_WM_UNIT_LAYERLEVEL" val="1"/>
  <p:tag name="KSO_WM_UNIT_TYPE" val="i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1"/>
  <p:tag name="KSO_WM_UNIT_INDEX" val="1"/>
  <p:tag name="KSO_WM_UNIT_LAYERLEVEL" val="1"/>
  <p:tag name="KSO_WM_UNIT_TYPE" val="i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标题内容"/>
  <p:tag name="KSO_WM_UNIT_TEXT_PART_ID_V2" val="a-3-1"/>
  <p:tag name="KSO_WM_UNIT_TYPE" val="a"/>
  <p:tag name="KSO_WM_UNIT_VALUE" val="17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5"/>
  <p:tag name="KSO_WM_UNIT_INDEX" val="5"/>
  <p:tag name="KSO_WM_UNIT_LAYERLEVEL" val="1"/>
  <p:tag name="KSO_WM_UNIT_TYPE" val="i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0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6"/>
  <p:tag name="KSO_WM_UNIT_INDEX" val="6"/>
  <p:tag name="KSO_WM_UNIT_LAYERLEVEL" val="1"/>
  <p:tag name="KSO_WM_UNIT_TYPE" val="i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78"/>
  <p:tag name="KSO_WM_UNIT_COMPATIBLE" val="0"/>
  <p:tag name="KSO_WM_UNIT_DIAGRAM_ISNUMVISUAL" val="0"/>
  <p:tag name="KSO_WM_UNIT_DIAGRAM_ISREFERUNIT" val="0"/>
  <p:tag name="KSO_WM_UNIT_HIGHLIGHT" val="0"/>
  <p:tag name="KSO_WM_UNIT_ID" val="diagram20198878_1*i*3"/>
  <p:tag name="KSO_WM_UNIT_INDEX" val="3"/>
  <p:tag name="KSO_WM_UNIT_LAYERLEVEL" val="1"/>
  <p:tag name="KSO_WM_UNIT_TYPE" val="i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78"/>
  <p:tag name="KSO_WM_UNIT_COMPATIBLE" val="0"/>
  <p:tag name="KSO_WM_UNIT_DIAGRAM_ISNUMVISUAL" val="0"/>
  <p:tag name="KSO_WM_UNIT_DIAGRAM_ISREFERUNIT" val="0"/>
  <p:tag name="KSO_WM_UNIT_HIGHLIGHT" val="0"/>
  <p:tag name="KSO_WM_UNIT_ID" val="diagram20198878_1*i*2"/>
  <p:tag name="KSO_WM_UNIT_INDEX" val="2"/>
  <p:tag name="KSO_WM_UNIT_LAYERLEVEL" val="1"/>
  <p:tag name="KSO_WM_UNIT_TYPE" val="i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8878_1"/>
  <p:tag name="KSO_WM_SLIDE_INDEX" val="1"/>
  <p:tag name="KSO_WM_SLIDE_ITEM_CNT" val="0"/>
  <p:tag name="KSO_WM_SLIDE_LAYOUT" val="a_d_f"/>
  <p:tag name="KSO_WM_SLIDE_LAYOUT_CNT" val="1_1_1"/>
  <p:tag name="KSO_WM_SLIDE_POSITION" val="-1*0"/>
  <p:tag name="KSO_WM_SLIDE_SIZE" val="962*54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878"/>
  <p:tag name="KSO_WM_TEMPLATE_MASTER_TYPE" val="0"/>
  <p:tag name="KSO_WM_TEMPLATE_SUBCATEGORY" val="0"/>
  <p:tag name="KSO_WM_TEMPLATE_THUMBS_INDEX" val="1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78"/>
  <p:tag name="KSO_WM_UNIT_COMPATIBLE" val="0"/>
  <p:tag name="KSO_WM_UNIT_DIAGRAM_ISNUMVISUAL" val="0"/>
  <p:tag name="KSO_WM_UNIT_DIAGRAM_ISREFERUNIT" val="0"/>
  <p:tag name="KSO_WM_UNIT_HIGHLIGHT" val="0"/>
  <p:tag name="KSO_WM_UNIT_ID" val="diagram2019887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姓名"/>
  <p:tag name="KSO_WM_UNIT_TYPE" val="a"/>
  <p:tag name="KSO_WM_UNIT_VALUE" val="8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78"/>
  <p:tag name="KSO_WM_UNIT_COMPATIBLE" val="0"/>
  <p:tag name="KSO_WM_UNIT_DIAGRAM_ISNUMVISUAL" val="0"/>
  <p:tag name="KSO_WM_UNIT_DIAGRAM_ISREFERUNIT" val="0"/>
  <p:tag name="KSO_WM_UNIT_HIGHLIGHT" val="0"/>
  <p:tag name="KSO_WM_UNIT_ID" val="diagram20198878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SUBTYPE" val="a"/>
  <p:tag name="KSO_WM_UNIT_TYPE" val="f"/>
  <p:tag name="KSO_WM_UNIT_VALUE" val="91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78"/>
  <p:tag name="KSO_WM_UNIT_COMPATIBLE" val="0"/>
  <p:tag name="KSO_WM_UNIT_DIAGRAM_ISNUMVISUAL" val="0"/>
  <p:tag name="KSO_WM_UNIT_DIAGRAM_ISREFERUNIT" val="0"/>
  <p:tag name="KSO_WM_UNIT_HIGHLIGHT" val="0"/>
  <p:tag name="KSO_WM_UNIT_ID" val="diagram20198878_1*d*1"/>
  <p:tag name="KSO_WM_UNIT_INDEX" val="1"/>
  <p:tag name="KSO_WM_UNIT_LAYERLEVEL" val="1"/>
  <p:tag name="KSO_WM_UNIT_TYPE" val="d"/>
  <p:tag name="KSO_WM_UNIT_VALUE" val="1277*951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78"/>
  <p:tag name="KSO_WM_UNIT_COMPATIBLE" val="0"/>
  <p:tag name="KSO_WM_UNIT_DIAGRAM_ISNUMVISUAL" val="0"/>
  <p:tag name="KSO_WM_UNIT_DIAGRAM_ISREFERUNIT" val="0"/>
  <p:tag name="KSO_WM_UNIT_HIGHLIGHT" val="0"/>
  <p:tag name="KSO_WM_UNIT_ID" val="diagram20198878_1*i*3"/>
  <p:tag name="KSO_WM_UNIT_INDEX" val="3"/>
  <p:tag name="KSO_WM_UNIT_LAYERLEVEL" val="1"/>
  <p:tag name="KSO_WM_UNIT_TYPE" val="i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78"/>
  <p:tag name="KSO_WM_UNIT_COMPATIBLE" val="0"/>
  <p:tag name="KSO_WM_UNIT_DIAGRAM_ISNUMVISUAL" val="0"/>
  <p:tag name="KSO_WM_UNIT_DIAGRAM_ISREFERUNIT" val="0"/>
  <p:tag name="KSO_WM_UNIT_HIGHLIGHT" val="0"/>
  <p:tag name="KSO_WM_UNIT_ID" val="diagram20198878_1*i*2"/>
  <p:tag name="KSO_WM_UNIT_INDEX" val="2"/>
  <p:tag name="KSO_WM_UNIT_LAYERLEVEL" val="1"/>
  <p:tag name="KSO_WM_UNIT_TYPE" val="i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78"/>
  <p:tag name="KSO_WM_UNIT_COMPATIBLE" val="0"/>
  <p:tag name="KSO_WM_UNIT_DIAGRAM_ISNUMVISUAL" val="0"/>
  <p:tag name="KSO_WM_UNIT_DIAGRAM_ISREFERUNIT" val="0"/>
  <p:tag name="KSO_WM_UNIT_HIGHLIGHT" val="0"/>
  <p:tag name="KSO_WM_UNIT_ID" val="diagram20198878_1*i*1"/>
  <p:tag name="KSO_WM_UNIT_INDEX" val="1"/>
  <p:tag name="KSO_WM_UNIT_LAYERLEVEL" val="1"/>
  <p:tag name="KSO_WM_UNIT_TYPE" val="i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UNIT_COLOR_SCHEME_PARENT_PAGE" val="2_10"/>
  <p:tag name="KSO_WM_UNIT_COLOR_SCHEME_SHAPE_ID" val="2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NSTRAINT" val="%7b%22slideConstraint%22%3a%7b%22seriesAreas%22%3a%5b%5d%2c%22singleAreas%22%3a%5b%7b%22shapes%22%3a%5b20%5d%2c%22serialConstraintIndex%22%3a-1%2c%22areatextmark%22%3a0%2c%22pictureprocessmark%22%3a0%7d%5d%7d%7d"/>
  <p:tag name="KSO_WM_SLIDE_ID" val="diagram20198610_1"/>
  <p:tag name="KSO_WM_SLIDE_INDEX" val="1"/>
  <p:tag name="KSO_WM_SLIDE_ITEM_CNT" val="0"/>
  <p:tag name="KSO_WM_SLIDE_LAYOUT" val="a_d_f_i"/>
  <p:tag name="KSO_WM_SLIDE_LAYOUT_CNT" val="1_1_1_1"/>
  <p:tag name="KSO_WM_SLIDE_POSITION" val="0*-1"/>
  <p:tag name="KSO_WM_SLIDE_SIZE" val="960*49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10"/>
  <p:tag name="KSO_WM_TEMPLATE_MASTER_TYPE" val="0"/>
  <p:tag name="KSO_WM_TEMPLATE_SUBCATEGORY" val="8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10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10_1*d*1"/>
  <p:tag name="KSO_WM_UNIT_INDEX" val="1"/>
  <p:tag name="KSO_WM_UNIT_LAYERLEVEL" val="1"/>
  <p:tag name="KSO_WM_UNIT_PICTURE_CLIP_FLAG" val="1"/>
  <p:tag name="KSO_WM_UNIT_SUPPORT_UNIT_TYPE" val="[&quot;d&quot;]"/>
  <p:tag name="KSO_WM_UNIT_TYPE" val="d"/>
  <p:tag name="KSO_WM_UNIT_VALUE" val="1326*1326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10"/>
  <p:tag name="KSO_WM_UNIT_ADJUSTLAYOUT_ID" val="7"/>
  <p:tag name="KSO_WM_UNIT_COMPATIBLE" val="0"/>
  <p:tag name="KSO_WM_UNIT_DIAGRAM_ISNUMVISUAL" val="0"/>
  <p:tag name="KSO_WM_UNIT_DIAGRAM_ISREFERUNIT" val="0"/>
  <p:tag name="KSO_WM_UNIT_HIGHLIGHT" val="0"/>
  <p:tag name="KSO_WM_UNIT_ID" val="diagram20198610_1*f*1"/>
  <p:tag name="KSO_WM_UNIT_INDEX" val="1"/>
  <p:tag name="KSO_WM_UNIT_LAYERLEVEL" val="1"/>
  <p:tag name="KSO_WM_UNIT_NOCLEAR" val="0"/>
  <p:tag name="KSO_WM_UNIT_PRESET_TEXT" val="单击此处小标题"/>
  <p:tag name="KSO_WM_UNIT_SUBTYPE" val="a"/>
  <p:tag name="KSO_WM_UNIT_TEXT_PART_ID_V2" val="c-1-1"/>
  <p:tag name="KSO_WM_UNIT_TYPE" val="f"/>
  <p:tag name="KSO_WM_UNIT_VALUE" val="7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10"/>
  <p:tag name="KSO_WM_UNIT_ADJUSTLAYOUT_ID" val="7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diagram20198610_1*i*1"/>
  <p:tag name="KSO_WM_UNIT_INDEX" val="1"/>
  <p:tag name="KSO_WM_UNIT_LAYERLEVEL" val="1"/>
  <p:tag name="KSO_WM_UNIT_SUBTYPE" val="h"/>
  <p:tag name="KSO_WM_UNIT_TYPE" val="i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10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1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EXT_PART_ID_V2" val="b-3-1"/>
  <p:tag name="KSO_WM_UNIT_TYPE" val="a"/>
  <p:tag name="KSO_WM_UNIT_VALUE" val="44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160308_24"/>
  <p:tag name="KSO_WM_SLIDE_INDEX" val="24"/>
  <p:tag name="KSO_WM_SLIDE_ITEM_CNT" val="2"/>
  <p:tag name="KSO_WM_SLIDE_LAYOUT" val="a_f_d"/>
  <p:tag name="KSO_WM_SLIDE_LAYOUT_CNT" val="1_1_1"/>
  <p:tag name="KSO_WM_SLIDE_POSITION" val="91*158"/>
  <p:tag name="KSO_WM_SLIDE_SIZE" val="796*301"/>
  <p:tag name="KSO_WM_SLIDE_TYPE" val="text"/>
  <p:tag name="KSO_WM_TAG_VERSION" val="1.0"/>
  <p:tag name="KSO_WM_TEMPLATE_CATEGORY" val="custom"/>
  <p:tag name="KSO_WM_TEMPLATE_INDEX" val="160308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308"/>
  <p:tag name="KSO_WM_UNIT_CLEAR" val="0"/>
  <p:tag name="KSO_WM_UNIT_COMPATIBLE" val="0"/>
  <p:tag name="KSO_WM_UNIT_HIGHLIGHT" val="0"/>
  <p:tag name="KSO_WM_UNIT_ID" val="custom160308_24*d*1"/>
  <p:tag name="KSO_WM_UNIT_INDEX" val="1"/>
  <p:tag name="KSO_WM_UNIT_LAYERLEVEL" val="1"/>
  <p:tag name="KSO_WM_UNIT_TYPE" val="d"/>
  <p:tag name="KSO_WM_UNIT_VALUE" val="1062*1599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308"/>
  <p:tag name="KSO_WM_UNIT_CLEAR" val="1"/>
  <p:tag name="KSO_WM_UNIT_COMPATIBLE" val="0"/>
  <p:tag name="KSO_WM_UNIT_HIGHLIGHT" val="0"/>
  <p:tag name="KSO_WM_UNIT_ID" val="custom160308_24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a"/>
  <p:tag name="KSO_WM_UNIT_VALUE" val="32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308"/>
  <p:tag name="KSO_WM_UNIT_CLEAR" val="1"/>
  <p:tag name="KSO_WM_UNIT_COMPATIBLE" val="0"/>
  <p:tag name="KSO_WM_UNIT_HIGHLIGHT" val="0"/>
  <p:tag name="KSO_WM_UNIT_ID" val="custom160308_24*f*1"/>
  <p:tag name="KSO_WM_UNIT_INDEX" val="1"/>
  <p:tag name="KSO_WM_UNIT_LAYERLEVEL" val="1"/>
  <p:tag name="KSO_WM_UNIT_PRESET_TEXT_INDEX" val="3"/>
  <p:tag name="KSO_WM_UNIT_PRESET_TEXT_LEN" val="86"/>
  <p:tag name="KSO_WM_UNIT_TYPE" val="f"/>
  <p:tag name="KSO_WM_UNIT_VALUE" val="57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160308_24"/>
  <p:tag name="KSO_WM_SLIDE_INDEX" val="24"/>
  <p:tag name="KSO_WM_SLIDE_ITEM_CNT" val="2"/>
  <p:tag name="KSO_WM_SLIDE_LAYOUT" val="a_f_d"/>
  <p:tag name="KSO_WM_SLIDE_LAYOUT_CNT" val="1_1_1"/>
  <p:tag name="KSO_WM_SLIDE_POSITION" val="91*158"/>
  <p:tag name="KSO_WM_SLIDE_SIZE" val="796*301"/>
  <p:tag name="KSO_WM_SLIDE_TYPE" val="text"/>
  <p:tag name="KSO_WM_TAG_VERSION" val="1.0"/>
  <p:tag name="KSO_WM_TEMPLATE_CATEGORY" val="custom"/>
  <p:tag name="KSO_WM_TEMPLATE_INDEX" val="16030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308"/>
  <p:tag name="KSO_WM_UNIT_CLEAR" val="1"/>
  <p:tag name="KSO_WM_UNIT_COMPATIBLE" val="0"/>
  <p:tag name="KSO_WM_UNIT_HIGHLIGHT" val="0"/>
  <p:tag name="KSO_WM_UNIT_ID" val="custom160308_24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a"/>
  <p:tag name="KSO_WM_UNIT_VALUE" val="32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308"/>
  <p:tag name="KSO_WM_UNIT_CLEAR" val="1"/>
  <p:tag name="KSO_WM_UNIT_COMPATIBLE" val="0"/>
  <p:tag name="KSO_WM_UNIT_HIGHLIGHT" val="0"/>
  <p:tag name="KSO_WM_UNIT_ID" val="custom160308_24*f*1"/>
  <p:tag name="KSO_WM_UNIT_INDEX" val="1"/>
  <p:tag name="KSO_WM_UNIT_LAYERLEVEL" val="1"/>
  <p:tag name="KSO_WM_UNIT_PRESET_TEXT_INDEX" val="3"/>
  <p:tag name="KSO_WM_UNIT_PRESET_TEXT_LEN" val="86"/>
  <p:tag name="KSO_WM_UNIT_TYPE" val="f"/>
  <p:tag name="KSO_WM_UNIT_VALUE" val="57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160308_24"/>
  <p:tag name="KSO_WM_SLIDE_INDEX" val="24"/>
  <p:tag name="KSO_WM_SLIDE_ITEM_CNT" val="2"/>
  <p:tag name="KSO_WM_SLIDE_LAYOUT" val="a_f_d"/>
  <p:tag name="KSO_WM_SLIDE_LAYOUT_CNT" val="1_1_1"/>
  <p:tag name="KSO_WM_SLIDE_POSITION" val="91*158"/>
  <p:tag name="KSO_WM_SLIDE_SIZE" val="796*301"/>
  <p:tag name="KSO_WM_SLIDE_TYPE" val="text"/>
  <p:tag name="KSO_WM_TAG_VERSION" val="1.0"/>
  <p:tag name="KSO_WM_TEMPLATE_CATEGORY" val="custom"/>
  <p:tag name="KSO_WM_TEMPLATE_INDEX" val="160308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308"/>
  <p:tag name="KSO_WM_UNIT_CLEAR" val="1"/>
  <p:tag name="KSO_WM_UNIT_COMPATIBLE" val="0"/>
  <p:tag name="KSO_WM_UNIT_HIGHLIGHT" val="0"/>
  <p:tag name="KSO_WM_UNIT_ID" val="custom160308_24*f*1"/>
  <p:tag name="KSO_WM_UNIT_INDEX" val="1"/>
  <p:tag name="KSO_WM_UNIT_LAYERLEVEL" val="1"/>
  <p:tag name="KSO_WM_UNIT_PRESET_TEXT_INDEX" val="3"/>
  <p:tag name="KSO_WM_UNIT_PRESET_TEXT_LEN" val="86"/>
  <p:tag name="KSO_WM_UNIT_TYPE" val="f"/>
  <p:tag name="KSO_WM_UNIT_VALUE" val="57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160308_24"/>
  <p:tag name="KSO_WM_SLIDE_INDEX" val="24"/>
  <p:tag name="KSO_WM_SLIDE_ITEM_CNT" val="2"/>
  <p:tag name="KSO_WM_SLIDE_LAYOUT" val="a_f_d"/>
  <p:tag name="KSO_WM_SLIDE_LAYOUT_CNT" val="1_1_1"/>
  <p:tag name="KSO_WM_SLIDE_POSITION" val="91*158"/>
  <p:tag name="KSO_WM_SLIDE_SIZE" val="796*301"/>
  <p:tag name="KSO_WM_SLIDE_TYPE" val="text"/>
  <p:tag name="KSO_WM_TAG_VERSION" val="1.0"/>
  <p:tag name="KSO_WM_TEMPLATE_CATEGORY" val="custom"/>
  <p:tag name="KSO_WM_TEMPLATE_INDEX" val="160308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308"/>
  <p:tag name="KSO_WM_UNIT_CLEAR" val="1"/>
  <p:tag name="KSO_WM_UNIT_COMPATIBLE" val="0"/>
  <p:tag name="KSO_WM_UNIT_HIGHLIGHT" val="0"/>
  <p:tag name="KSO_WM_UNIT_ID" val="custom160308_24*f*1"/>
  <p:tag name="KSO_WM_UNIT_INDEX" val="1"/>
  <p:tag name="KSO_WM_UNIT_LAYERLEVEL" val="1"/>
  <p:tag name="KSO_WM_UNIT_PRESET_TEXT_INDEX" val="3"/>
  <p:tag name="KSO_WM_UNIT_PRESET_TEXT_LEN" val="86"/>
  <p:tag name="KSO_WM_UNIT_TYPE" val="f"/>
  <p:tag name="KSO_WM_UNIT_VALUE" val="57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160308_24"/>
  <p:tag name="KSO_WM_SLIDE_INDEX" val="24"/>
  <p:tag name="KSO_WM_SLIDE_ITEM_CNT" val="2"/>
  <p:tag name="KSO_WM_SLIDE_LAYOUT" val="a_f_d"/>
  <p:tag name="KSO_WM_SLIDE_LAYOUT_CNT" val="1_1_1"/>
  <p:tag name="KSO_WM_SLIDE_POSITION" val="91*158"/>
  <p:tag name="KSO_WM_SLIDE_SIZE" val="796*301"/>
  <p:tag name="KSO_WM_SLIDE_TYPE" val="text"/>
  <p:tag name="KSO_WM_TAG_VERSION" val="1.0"/>
  <p:tag name="KSO_WM_TEMPLATE_CATEGORY" val="custom"/>
  <p:tag name="KSO_WM_TEMPLATE_INDEX" val="160308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308"/>
  <p:tag name="KSO_WM_UNIT_CLEAR" val="1"/>
  <p:tag name="KSO_WM_UNIT_COMPATIBLE" val="0"/>
  <p:tag name="KSO_WM_UNIT_HIGHLIGHT" val="0"/>
  <p:tag name="KSO_WM_UNIT_ID" val="custom160308_24*f*1"/>
  <p:tag name="KSO_WM_UNIT_INDEX" val="1"/>
  <p:tag name="KSO_WM_UNIT_LAYERLEVEL" val="1"/>
  <p:tag name="KSO_WM_UNIT_PRESET_TEXT_INDEX" val="3"/>
  <p:tag name="KSO_WM_UNIT_PRESET_TEXT_LEN" val="86"/>
  <p:tag name="KSO_WM_UNIT_TYPE" val="f"/>
  <p:tag name="KSO_WM_UNIT_VALUE" val="57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160308_24"/>
  <p:tag name="KSO_WM_SLIDE_INDEX" val="24"/>
  <p:tag name="KSO_WM_SLIDE_ITEM_CNT" val="2"/>
  <p:tag name="KSO_WM_SLIDE_LAYOUT" val="a_f_d"/>
  <p:tag name="KSO_WM_SLIDE_LAYOUT_CNT" val="1_1_1"/>
  <p:tag name="KSO_WM_SLIDE_POSITION" val="91*158"/>
  <p:tag name="KSO_WM_SLIDE_SIZE" val="796*301"/>
  <p:tag name="KSO_WM_SLIDE_TYPE" val="text"/>
  <p:tag name="KSO_WM_TAG_VERSION" val="1.0"/>
  <p:tag name="KSO_WM_TEMPLATE_CATEGORY" val="custom"/>
  <p:tag name="KSO_WM_TEMPLATE_INDEX" val="160308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308"/>
  <p:tag name="KSO_WM_UNIT_CLEAR" val="1"/>
  <p:tag name="KSO_WM_UNIT_COMPATIBLE" val="0"/>
  <p:tag name="KSO_WM_UNIT_HIGHLIGHT" val="0"/>
  <p:tag name="KSO_WM_UNIT_ID" val="custom160308_24*f*1"/>
  <p:tag name="KSO_WM_UNIT_INDEX" val="1"/>
  <p:tag name="KSO_WM_UNIT_LAYERLEVEL" val="1"/>
  <p:tag name="KSO_WM_UNIT_PRESET_TEXT_INDEX" val="3"/>
  <p:tag name="KSO_WM_UNIT_PRESET_TEXT_LEN" val="86"/>
  <p:tag name="KSO_WM_UNIT_TYPE" val="f"/>
  <p:tag name="KSO_WM_UNIT_VALUE" val="5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TAG_VERSION" val="1.0"/>
  <p:tag name="KSO_WM_TEMPLATE_CATEGORY" val="diagram"/>
  <p:tag name="KSO_WM_TEMPLATE_INDEX" val="30178639"/>
  <p:tag name="KSO_WM_UNIT_COLOR_SCHEME_PARENT_PAGE" val="1_1"/>
  <p:tag name="KSO_WM_UNIT_COLOR_SCHEME_SHAPE_ID" val="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160308_24"/>
  <p:tag name="KSO_WM_SLIDE_INDEX" val="24"/>
  <p:tag name="KSO_WM_SLIDE_ITEM_CNT" val="2"/>
  <p:tag name="KSO_WM_SLIDE_LAYOUT" val="a_f_d"/>
  <p:tag name="KSO_WM_SLIDE_LAYOUT_CNT" val="1_1_1"/>
  <p:tag name="KSO_WM_SLIDE_POSITION" val="91*158"/>
  <p:tag name="KSO_WM_SLIDE_SIZE" val="796*301"/>
  <p:tag name="KSO_WM_SLIDE_TYPE" val="text"/>
  <p:tag name="KSO_WM_TAG_VERSION" val="1.0"/>
  <p:tag name="KSO_WM_TEMPLATE_CATEGORY" val="custom"/>
  <p:tag name="KSO_WM_TEMPLATE_INDEX" val="160308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308"/>
  <p:tag name="KSO_WM_UNIT_CLEAR" val="1"/>
  <p:tag name="KSO_WM_UNIT_COMPATIBLE" val="0"/>
  <p:tag name="KSO_WM_UNIT_HIGHLIGHT" val="0"/>
  <p:tag name="KSO_WM_UNIT_ID" val="custom160308_24*f*1"/>
  <p:tag name="KSO_WM_UNIT_INDEX" val="1"/>
  <p:tag name="KSO_WM_UNIT_LAYERLEVEL" val="1"/>
  <p:tag name="KSO_WM_UNIT_PRESET_TEXT_INDEX" val="3"/>
  <p:tag name="KSO_WM_UNIT_PRESET_TEXT_LEN" val="86"/>
  <p:tag name="KSO_WM_UNIT_TYPE" val="f"/>
  <p:tag name="KSO_WM_UNIT_VALUE" val="57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1870_1"/>
  <p:tag name="KSO_WM_SLIDE_INDEX" val="1"/>
  <p:tag name="KSO_WM_SLIDE_ITEM_CNT" val="0"/>
  <p:tag name="KSO_WM_SLIDE_LAYOUT" val="a_d_f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1T05:15:55&quot;,&quot;maxSize&quot;:{&quot;size1&quot;:69.700000000000003},&quot;minSize&quot;:{&quot;size1&quot;:30.899999999999999},&quot;normalSize&quot;:{&quot;size1&quot;:30.900000000000013},&quot;subLayout&quot;:[{&quot;id&quot;:&quot;2020-06-11T05:15:55&quot;,&quot;maxSize&quot;:{&quot;size1&quot;:65.120246254294017},&quot;minSize&quot;:{&quot;size1&quot;:41.720246254294011},&quot;normalSize&quot;:{&quot;size1&quot;:65.120246254294017},&quot;subLayout&quot;:[{&quot;horizontalAlign&quot;:1,&quot;id&quot;:&quot;2020-06-11T05:15:55&quot;,&quot;margin&quot;:{&quot;bottom&quot;:0.8399999737739563,&quot;left&quot;:1.2699999809265137,&quot;right&quot;:0.8399999737739563,&quot;top&quot;:1.690000057220459},&quot;type&quot;:0,&quot;verticalAlign&quot;:1},{&quot;horizontalAlign&quot;:0,&quot;id&quot;:&quot;2020-06-11T05:15:55&quot;,&quot;margin&quot;:{&quot;bottom&quot;:1.7000000476837158,&quot;left&quot;:1.2699999809265137,&quot;right&quot;:0.8399999737739563,&quot;top&quot;:0.026000002399086952},&quot;marginOverLayout&quot;:{&quot;bottom&quot;:1.7000000476837158,&quot;left&quot;:1.2699999809265137,&quot;right&quot;:0.8399999737739563,&quot;top&quot;:0.026000002399086952},&quot;type&quot;:1,&quot;verticalAlign&quot;:2}],&quot;type&quot;:0},{&quot;horizontalAlign&quot;:0,&quot;id&quot;:&quot;2020-06-11T05:15:55&quot;,&quot;margin&quot;:{&quot;bottom&quot;:1.7000000476837158,&quot;left&quot;:0.026000002399086952,&quot;right&quot;:1.2569999694824219,&quot;top&quot;:1.690000057220459},&quot;marginOverLayout&quot;:{&quot;bottom&quot;:1.7000000476837158,&quot;left&quot;:0.026000002399086952,&quot;right&quot;:1.2569999694824219,&quot;top&quot;:1.690000057220459},&quot;type&quot;:1,&quot;verticalAlign&quot;:2}],&quot;type&quot;:1}"/>
  <p:tag name="KSO_WM_SLIDE_LAYOUT_TYPE" val="smallPicBlank"/>
  <p:tag name="KSO_WM_SLIDE_POSITION" val="35*48"/>
  <p:tag name="KSO_WM_SLIDE_RATIO" val="1.777778"/>
  <p:tag name="KSO_WM_SLIDE_SIZE" val="888*44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0"/>
  <p:tag name="KSO_WM_TEMPLATE_MASTER_TYPE" val="0"/>
  <p:tag name="KSO_WM_TEMPLATE_SUBCATEGORY" val="11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0"/>
  <p:tag name="KSO_WM_UNIT_BLOCK" val="1"/>
  <p:tag name="KSO_WM_UNIT_COMPATIBLE" val="0"/>
  <p:tag name="KSO_WM_UNIT_DEFAULT_FONT" val="28;36;4"/>
  <p:tag name="KSO_WM_UNIT_DIAGRAM_ISNUMVISUAL" val="0"/>
  <p:tag name="KSO_WM_UNIT_DIAGRAM_ISREFERUNIT" val="0"/>
  <p:tag name="KSO_WM_UNIT_HIGHLIGHT" val="0"/>
  <p:tag name="KSO_WM_UNIT_ID" val="diagram202018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26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953"/>
  <p:tag name="KSO_WM_UNIT_COMPATIBLE" val="0"/>
  <p:tag name="KSO_WM_UNIT_DIAGRAM_ISNUMVISUAL" val="0"/>
  <p:tag name="KSO_WM_UNIT_DIAGRAM_ISREFERUNIT" val="0"/>
  <p:tag name="KSO_WM_UNIT_HIGHLIGHT" val="0"/>
  <p:tag name="KSO_WM_UNIT_ID" val="diagram20205953_2*l_h_i*1_1_1"/>
  <p:tag name="KSO_WM_UNIT_INDEX" val="1_1_1"/>
  <p:tag name="KSO_WM_UNIT_LAYERLEVEL" val="1_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l_h_i"/>
  <p:tag name="KSO_WM_UNIT_USESOURCEFORMAT_APPLY" val="1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953"/>
  <p:tag name="KSO_WM_UNIT_COMPATIBLE" val="0"/>
  <p:tag name="KSO_WM_UNIT_DIAGRAM_ISNUMVISUAL" val="0"/>
  <p:tag name="KSO_WM_UNIT_DIAGRAM_ISREFERUNIT" val="0"/>
  <p:tag name="KSO_WM_UNIT_HIGHLIGHT" val="0"/>
  <p:tag name="KSO_WM_UNIT_ID" val="diagram20205953_2*l_h_f*1_1_1"/>
  <p:tag name="KSO_WM_UNIT_INDEX" val="1_1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953"/>
  <p:tag name="KSO_WM_UNIT_COMPATIBLE" val="0"/>
  <p:tag name="KSO_WM_UNIT_DIAGRAM_ISNUMVISUAL" val="0"/>
  <p:tag name="KSO_WM_UNIT_DIAGRAM_ISREFERUNIT" val="0"/>
  <p:tag name="KSO_WM_UNIT_HIGHLIGHT" val="0"/>
  <p:tag name="KSO_WM_UNIT_ID" val="diagram20205953_2*l_h_i*1_2_1"/>
  <p:tag name="KSO_WM_UNIT_INDEX" val="1_2_1"/>
  <p:tag name="KSO_WM_UNIT_LAYERLEVEL" val="1_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l_h_i"/>
  <p:tag name="KSO_WM_UNIT_USESOURCEFORMAT_APPLY" val="1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953"/>
  <p:tag name="KSO_WM_UNIT_COMPATIBLE" val="0"/>
  <p:tag name="KSO_WM_UNIT_DIAGRAM_ISNUMVISUAL" val="0"/>
  <p:tag name="KSO_WM_UNIT_DIAGRAM_ISREFERUNIT" val="0"/>
  <p:tag name="KSO_WM_UNIT_HIGHLIGHT" val="0"/>
  <p:tag name="KSO_WM_UNIT_ID" val="diagram20205953_2*l_h_f*1_2_1"/>
  <p:tag name="KSO_WM_UNIT_INDEX" val="1_2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953"/>
  <p:tag name="KSO_WM_UNIT_COMPATIBLE" val="0"/>
  <p:tag name="KSO_WM_UNIT_DIAGRAM_ISNUMVISUAL" val="0"/>
  <p:tag name="KSO_WM_UNIT_DIAGRAM_ISREFERUNIT" val="0"/>
  <p:tag name="KSO_WM_UNIT_HIGHLIGHT" val="0"/>
  <p:tag name="KSO_WM_UNIT_ID" val="diagram20205953_2*l_h_i*1_3_1"/>
  <p:tag name="KSO_WM_UNIT_INDEX" val="1_3_1"/>
  <p:tag name="KSO_WM_UNIT_LAYERLEVEL" val="1_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l_h_i"/>
  <p:tag name="KSO_WM_UNIT_USESOURCEFORMAT_APPLY" val="1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953"/>
  <p:tag name="KSO_WM_UNIT_COMPATIBLE" val="0"/>
  <p:tag name="KSO_WM_UNIT_DIAGRAM_ISNUMVISUAL" val="0"/>
  <p:tag name="KSO_WM_UNIT_DIAGRAM_ISREFERUNIT" val="0"/>
  <p:tag name="KSO_WM_UNIT_HIGHLIGHT" val="0"/>
  <p:tag name="KSO_WM_UNIT_ID" val="diagram20205953_2*l_h_f*1_3_1"/>
  <p:tag name="KSO_WM_UNIT_INDEX" val="1_3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NSTRAINT" val="%7b%22slideConstraint%22%3a%7b%22seriesAreas%22%3a%5b%5d%2c%22singleAreas%22%3a%5b%7b%22shapes%22%3a%5b20%5d%2c%22serialConstraintIndex%22%3a-1%2c%22areatextmark%22%3a0%2c%22pictureprocessmark%22%3a0%7d%5d%7d%7d"/>
  <p:tag name="KSO_WM_SLIDE_ID" val="diagram20198610_1"/>
  <p:tag name="KSO_WM_SLIDE_INDEX" val="1"/>
  <p:tag name="KSO_WM_SLIDE_ITEM_CNT" val="0"/>
  <p:tag name="KSO_WM_SLIDE_LAYOUT" val="a_d_f_i"/>
  <p:tag name="KSO_WM_SLIDE_LAYOUT_CNT" val="1_1_1_1"/>
  <p:tag name="KSO_WM_SLIDE_POSITION" val="0*-1"/>
  <p:tag name="KSO_WM_SLIDE_SIZE" val="960*49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10"/>
  <p:tag name="KSO_WM_TEMPLATE_MASTER_TYPE" val="0"/>
  <p:tag name="KSO_WM_TEMPLATE_SUBCATEGORY" val="8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10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10_1*d*1"/>
  <p:tag name="KSO_WM_UNIT_INDEX" val="1"/>
  <p:tag name="KSO_WM_UNIT_LAYERLEVEL" val="1"/>
  <p:tag name="KSO_WM_UNIT_PICTURE_CLIP_FLAG" val="1"/>
  <p:tag name="KSO_WM_UNIT_SUPPORT_UNIT_TYPE" val="[&quot;d&quot;]"/>
  <p:tag name="KSO_WM_UNIT_TYPE" val="d"/>
  <p:tag name="KSO_WM_UNIT_VALUE" val="1326*1326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10"/>
  <p:tag name="KSO_WM_UNIT_ADJUSTLAYOUT_ID" val="7"/>
  <p:tag name="KSO_WM_UNIT_COMPATIBLE" val="0"/>
  <p:tag name="KSO_WM_UNIT_DIAGRAM_ISNUMVISUAL" val="0"/>
  <p:tag name="KSO_WM_UNIT_DIAGRAM_ISREFERUNIT" val="0"/>
  <p:tag name="KSO_WM_UNIT_HIGHLIGHT" val="0"/>
  <p:tag name="KSO_WM_UNIT_ID" val="diagram20198610_1*f*1"/>
  <p:tag name="KSO_WM_UNIT_INDEX" val="1"/>
  <p:tag name="KSO_WM_UNIT_LAYERLEVEL" val="1"/>
  <p:tag name="KSO_WM_UNIT_NOCLEAR" val="0"/>
  <p:tag name="KSO_WM_UNIT_PRESET_TEXT" val="单击此处小标题"/>
  <p:tag name="KSO_WM_UNIT_SUBTYPE" val="a"/>
  <p:tag name="KSO_WM_UNIT_TEXT_PART_ID_V2" val="c-1-1"/>
  <p:tag name="KSO_WM_UNIT_TYPE" val="f"/>
  <p:tag name="KSO_WM_UNIT_VALUE" val="7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10"/>
  <p:tag name="KSO_WM_UNIT_ADJUSTLAYOUT_ID" val="7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diagram20198610_1*i*1"/>
  <p:tag name="KSO_WM_UNIT_INDEX" val="1"/>
  <p:tag name="KSO_WM_UNIT_LAYERLEVEL" val="1"/>
  <p:tag name="KSO_WM_UNIT_SUBTYPE" val="h"/>
  <p:tag name="KSO_WM_UNIT_TYPE" val="i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10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1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EXT_PART_ID_V2" val="b-3-1"/>
  <p:tag name="KSO_WM_UNIT_TYPE" val="a"/>
  <p:tag name="KSO_WM_UNIT_VALUE" val="44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23%5d%2c%22serialConstraintIndex%22%3a-1%2c%22areatextmark%22%3a0%2c%22pictureprocessmark%22%3a0%7d%5d%7d%7d"/>
  <p:tag name="KSO_WM_SLIDE_ID" val="diagram30178639_1"/>
  <p:tag name="KSO_WM_SLIDE_INDEX" val="1"/>
  <p:tag name="KSO_WM_SLIDE_ITEM_CNT" val="0"/>
  <p:tag name="KSO_WM_SLIDE_LAYOUT" val="a_d_h"/>
  <p:tag name="KSO_WM_SLIDE_LAYOUT_CNT" val="1_1_2"/>
  <p:tag name="KSO_WM_SLIDE_MODEL_TYPE" val="cover"/>
  <p:tag name="KSO_WM_SLIDE_POSITION" val="100.755*307.034"/>
  <p:tag name="KSO_WM_SLIDE_SIZE" val="657.033*196.156"/>
  <p:tag name="KSO_WM_SLIDE_SUBTYPE" val="picTxt"/>
  <p:tag name="KSO_WM_SLIDE_TYPE" val="text"/>
  <p:tag name="KSO_WM_TAG_VERSION" val="1.0"/>
  <p:tag name="KSO_WM_TEMPLATE_CATEGORY" val="diagram"/>
  <p:tag name="KSO_WM_TEMPLATE_INDEX" val="30178639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39"/>
  <p:tag name="KSO_WM_UNIT_ADJUSTLAYOUT_ID" val="6"/>
  <p:tag name="KSO_WM_UNIT_COLOR_SCHEME_PARENT_PAGE" val="0_1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diagram30178639_1*i*1"/>
  <p:tag name="KSO_WM_UNIT_INDEX" val="1"/>
  <p:tag name="KSO_WM_UNIT_LAYERLEVEL" val="1"/>
  <p:tag name="KSO_WM_UNIT_TYPE" val="i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39"/>
  <p:tag name="KSO_WM_UNIT_ADJUSTLAYOUT_ID" val="7"/>
  <p:tag name="KSO_WM_UNIT_COLOR_SCHEME_PARENT_PAGE" val="0_1"/>
  <p:tag name="KSO_WM_UNIT_COLOR_SCHEME_SHAPE_ID" val="7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30178639_1*i*2"/>
  <p:tag name="KSO_WM_UNIT_INDEX" val="2"/>
  <p:tag name="KSO_WM_UNIT_LAYERLEVEL" val="1"/>
  <p:tag name="KSO_WM_UNIT_TYPE" val="i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39"/>
  <p:tag name="KSO_WM_UNIT_ADJUSTLAYOUT_ID" val="23"/>
  <p:tag name="KSO_WM_UNIT_COLOR_SCHEME_PARENT_PAGE" val="0_1"/>
  <p:tag name="KSO_WM_UNIT_COLOR_SCHEME_SHAPE_ID" val="23"/>
  <p:tag name="KSO_WM_UNIT_COMPATIBLE" val="0"/>
  <p:tag name="KSO_WM_UNIT_DIAGRAM_ISNUMVISUAL" val="0"/>
  <p:tag name="KSO_WM_UNIT_DIAGRAM_ISREFERUNIT" val="0"/>
  <p:tag name="KSO_WM_UNIT_HIGHLIGHT" val="0"/>
  <p:tag name="KSO_WM_UNIT_ID" val="diagram30178639_1*d*1"/>
  <p:tag name="KSO_WM_UNIT_INDEX" val="1"/>
  <p:tag name="KSO_WM_UNIT_LAYERLEVEL" val="1"/>
  <p:tag name="KSO_WM_UNIT_PICTURE_CLIP_FLAG" val="1"/>
  <p:tag name="KSO_WM_UNIT_TYPE" val="d"/>
  <p:tag name="KSO_WM_UNIT_VALUE" val="1349*1012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39"/>
  <p:tag name="KSO_WM_UNIT_ADJUSTLAYOUT_ID" val="24"/>
  <p:tag name="KSO_WM_UNIT_COLOR_SCHEME_PARENT_PAGE" val="0_1"/>
  <p:tag name="KSO_WM_UNIT_COLOR_SCHEME_SHAPE_ID" val="24"/>
  <p:tag name="KSO_WM_UNIT_COMPATIBLE" val="0"/>
  <p:tag name="KSO_WM_UNIT_DIAGRAM_ISNUMVISUAL" val="0"/>
  <p:tag name="KSO_WM_UNIT_DIAGRAM_ISREFERUNIT" val="0"/>
  <p:tag name="KSO_WM_UNIT_HIGHLIGHT" val="0"/>
  <p:tag name="KSO_WM_UNIT_ID" val="diagram30178639_1*a*1"/>
  <p:tag name="KSO_WM_UNIT_INDEX" val="1"/>
  <p:tag name="KSO_WM_UNIT_ISCONTENTSTITLE" val="0"/>
  <p:tag name="KSO_WM_UNIT_LAYERLEVEL" val="1"/>
  <p:tag name="KSO_WM_UNIT_PRESET_TEXT" val="单击此处&#10;添加大标题内容"/>
  <p:tag name="KSO_WM_UNIT_TEXT_PART_ID" val="5-X"/>
  <p:tag name="KSO_WM_UNIT_TEXT_PART_SIZE" val="92.4*403"/>
  <p:tag name="KSO_WM_UNIT_TYPE" val="a"/>
  <p:tag name="KSO_WM_UNIT_VALUE" val="2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1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1T05:27:41&quot;,&quot;maxSize&quot;:{&quot;size1&quot;:69.200000000000003},&quot;minSize&quot;:{&quot;size1&quot;:29.800000000000001},&quot;normalSize&quot;:{&quot;size1&quot;:42.700000000000003},&quot;subLayout&quot;:[{&quot;backgroundInfo&quot;:[{&quot;bottom&quot;:0,&quot;bottomAbs&quot;:false,&quot;left&quot;:0,&quot;leftAbs&quot;:false,&quot;right&quot;:0.28209899999999999,&quot;rightAbs&quot;:false,&quot;top&quot;:0,&quot;topAbs&quot;:false,&quot;type&quot;:&quot;leftRight&quot;}],&quot;horizontalAlign&quot;:2,&quot;id&quot;:&quot;2020-06-11T05:27:41&quot;,&quot;margin&quot;:{&quot;bottom&quot;:1.690000057220459,&quot;left&quot;:1.2699999809265137,&quot;right&quot;:1.2699999809265137,&quot;top&quot;:1.690000057220459},&quot;marginOverLayout&quot;:{&quot;bottom&quot;:1.690000057220459,&quot;left&quot;:1.2699999809265137,&quot;right&quot;:1.2699999809265137,&quot;top&quot;:1.690000057220459},&quot;type&quot;:0,&quot;verticalAlign&quot;:1},{&quot;horizontalAlign&quot;:0,&quot;id&quot;:&quot;2020-06-11T05:27:41&quot;,&quot;margin&quot;:{&quot;bottom&quot;:1.690000057220459,&quot;left&quot;:0.026000002399086952,&quot;right&quot;:1.2699999809265137,&quot;top&quot;:5.4800000190734863},&quot;type&quot;:0,&quot;verticalAlign&quot;:2}],&quot;type&quot;:0}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YPE" val="f"/>
  <p:tag name="KSO_WM_UNIT_VALUE" val="75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YPE" val="a"/>
  <p:tag name="KSO_WM_UNIT_VALUE" val="24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HIGHLIGHT" val="0"/>
  <p:tag name="KSO_WM_UNIT_ID" val="crop20195018_1*i*1"/>
  <p:tag name="KSO_WM_UNIT_INDEX" val="1"/>
  <p:tag name="KSO_WM_UNIT_LAYERLEVEL" val="1"/>
  <p:tag name="KSO_WM_UNIT_TYPE" val="i"/>
  <p:tag name="KSO_WM_UNIT_USESOURCEFORMAT_APPLY" val="1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41"/>
  <p:tag name="KSO_WM_BLIP_RECT_RIGHT" val="-393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30.05"/>
  <p:tag name="KSO_WM_CREATIVE_CROP_SHAPE_TOP" val="91.5"/>
  <p:tag name="KSO_WM_CREATIVE_CROP_SHAPE_WIDTH" val="74.1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"/>
  <p:tag name="KSO_WM_UNIT_INDEX" val="1_1_1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65"/>
  <p:tag name="PA" val="v5.2.2"/>
  <p:tag name="PICTUREFILLRANGE" val="04db048c-5271-44b6-9810-bd252325cf9d"/>
  <p:tag name="WM_BEAUTIFY_ZORDER_FLAG_TAG" val="4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259"/>
  <p:tag name="KSO_WM_BLIP_RECT_RIGHT" val="-585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108.45"/>
  <p:tag name="KSO_WM_CREATIVE_CROP_SHAPE_TOP" val="91.5"/>
  <p:tag name="KSO_WM_CREATIVE_CROP_SHAPE_WIDTH" val="41.85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2"/>
  <p:tag name="KSO_WM_UNIT_INDEX" val="1_1_2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206"/>
  <p:tag name="PA" val="v5.2.2"/>
  <p:tag name="PICTUREFILLRANGE" val="04db048c-5271-44b6-9810-bd252325cf9d"/>
  <p:tag name="WM_BEAUTIFY_ZORDER_FLAG_TAG" val="4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71"/>
  <p:tag name="KSO_WM_BLIP_RECT_RIGHT" val="-2457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10.75"/>
  <p:tag name="KSO_WM_CREATIVE_CROP_SHAPE_TOP" val="91.5"/>
  <p:tag name="KSO_WM_CREATIVE_CROP_SHAPE_WIDTH" val="15.05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3"/>
  <p:tag name="KSO_WM_UNIT_INDEX" val="1_1_3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74"/>
  <p:tag name="PA" val="v5.2.2"/>
  <p:tag name="PICTUREFILLRANGE" val="04db048c-5271-44b6-9810-bd252325cf9d"/>
  <p:tag name="WM_BEAUTIFY_ZORDER_FLAG_TAG" val="4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0"/>
  <p:tag name="KSO_WM_BLIP_RECT_RIGHT" val="-5157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0"/>
  <p:tag name="KSO_WM_CREATIVE_CROP_SHAPE_TOP" val="91.5"/>
  <p:tag name="KSO_WM_CREATIVE_CROP_SHAPE_WIDTH" val="7.5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4"/>
  <p:tag name="KSO_WM_UNIT_INDEX" val="1_1_4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7"/>
  <p:tag name="PA" val="v5.2.2"/>
  <p:tag name="PICTUREFILLRANGE" val="04db048c-5271-44b6-9810-bd252325cf9d"/>
  <p:tag name="WM_BEAUTIFY_ZORDER_FLAG_TAG" val="4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554"/>
  <p:tag name="KSO_WM_BLIP_RECT_RIGHT" val="-762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154.6"/>
  <p:tag name="KSO_WM_CREATIVE_CROP_SHAPE_TOP" val="91.5"/>
  <p:tag name="KSO_WM_CREATIVE_CROP_SHAPE_WIDTH" val="27.9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5"/>
  <p:tag name="KSO_WM_UNIT_INDEX" val="1_1_5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137"/>
  <p:tag name="PA" val="v5.2.2"/>
  <p:tag name="PICTUREFILLRANGE" val="04db048c-5271-44b6-9810-bd252325cf9d"/>
  <p:tag name="WM_BEAUTIFY_ZORDER_FLAG_TAG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UNIT_COLOR_SCHEME_PARENT_PAGE" val="2_11"/>
  <p:tag name="KSO_WM_UNIT_COLOR_SCHEME_SHAPE_ID" val="6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172"/>
  <p:tag name="KSO_WM_BLIP_RECT_RIGHT" val="-92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186.8"/>
  <p:tag name="KSO_WM_CREATIVE_CROP_SHAPE_TOP" val="91.5"/>
  <p:tag name="KSO_WM_CREATIVE_CROP_SHAPE_WIDTH" val="108.45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6"/>
  <p:tag name="KSO_WM_UNIT_INDEX" val="1_1_6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534"/>
  <p:tag name="PA" val="v5.2.2"/>
  <p:tag name="PICTUREFILLRANGE" val="04db048c-5271-44b6-9810-bd252325cf9d"/>
  <p:tag name="WM_BEAUTIFY_ZORDER_FLAG_TAG" val="4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664"/>
  <p:tag name="KSO_WM_BLIP_RECT_RIGHT" val="-112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299.55"/>
  <p:tag name="KSO_WM_CREATIVE_CROP_SHAPE_TOP" val="91.5"/>
  <p:tag name="KSO_WM_CREATIVE_CROP_SHAPE_WIDTH" val="45.1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7"/>
  <p:tag name="KSO_WM_UNIT_INDEX" val="1_1_7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222"/>
  <p:tag name="PA" val="v5.2.2"/>
  <p:tag name="PICTUREFILLRANGE" val="04db048c-5271-44b6-9810-bd252325cf9d"/>
  <p:tag name="WM_BEAUTIFY_ZORDER_FLAG_TAG" val="4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1711"/>
  <p:tag name="KSO_WM_BLIP_RECT_RIGHT" val="-126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348.9"/>
  <p:tag name="KSO_WM_CREATIVE_CROP_SHAPE_TOP" val="91.5"/>
  <p:tag name="KSO_WM_CREATIVE_CROP_SHAPE_WIDTH" val="20.4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8"/>
  <p:tag name="KSO_WM_UNIT_INDEX" val="1_1_8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100"/>
  <p:tag name="PA" val="v5.2.2"/>
  <p:tag name="PICTUREFILLRANGE" val="04db048c-5271-44b6-9810-bd252325cf9d"/>
  <p:tag name="WM_BEAUTIFY_ZORDER_FLAG_TAG" val="4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3480"/>
  <p:tag name="KSO_WM_BLIP_RECT_RIGHT" val="-100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373.6"/>
  <p:tag name="KSO_WM_CREATIVE_CROP_SHAPE_TOP" val="91.5"/>
  <p:tag name="KSO_WM_CREATIVE_CROP_SHAPE_WIDTH" val="10.75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9"/>
  <p:tag name="KSO_WM_UNIT_INDEX" val="1_1_9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53"/>
  <p:tag name="PA" val="v5.2.2"/>
  <p:tag name="PICTUREFILLRANGE" val="04db048c-5271-44b6-9810-bd252325cf9d"/>
  <p:tag name="WM_BEAUTIFY_ZORDER_FLAG_TAG" val="4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6033"/>
  <p:tag name="KSO_WM_BLIP_RECT_RIGHT" val="0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388.65"/>
  <p:tag name="KSO_WM_CREATIVE_CROP_SHAPE_TOP" val="91.5"/>
  <p:tag name="KSO_WM_CREATIVE_CROP_SHAPE_WIDTH" val="6.45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0"/>
  <p:tag name="KSO_WM_UNIT_INDEX" val="1_1_10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2"/>
  <p:tag name="PA" val="v5.2.2"/>
  <p:tag name="PICTUREFILLRANGE" val="04db048c-5271-44b6-9810-bd252325cf9d"/>
  <p:tag name="WM_BEAUTIFY_ZORDER_FLAG_TAG" val="4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1T05:27:41&quot;,&quot;maxSize&quot;:{&quot;size1&quot;:69.200000000000003},&quot;minSize&quot;:{&quot;size1&quot;:29.800000000000001},&quot;normalSize&quot;:{&quot;size1&quot;:42.700000000000003},&quot;subLayout&quot;:[{&quot;backgroundInfo&quot;:[{&quot;bottom&quot;:0,&quot;bottomAbs&quot;:false,&quot;left&quot;:0,&quot;leftAbs&quot;:false,&quot;right&quot;:0.28209899999999999,&quot;rightAbs&quot;:false,&quot;top&quot;:0,&quot;topAbs&quot;:false,&quot;type&quot;:&quot;leftRight&quot;}],&quot;horizontalAlign&quot;:2,&quot;id&quot;:&quot;2020-06-11T05:27:41&quot;,&quot;margin&quot;:{&quot;bottom&quot;:1.690000057220459,&quot;left&quot;:1.2699999809265137,&quot;right&quot;:1.2699999809265137,&quot;top&quot;:1.690000057220459},&quot;marginOverLayout&quot;:{&quot;bottom&quot;:1.690000057220459,&quot;left&quot;:1.2699999809265137,&quot;right&quot;:1.2699999809265137,&quot;top&quot;:1.690000057220459},&quot;type&quot;:0,&quot;verticalAlign&quot;:1},{&quot;horizontalAlign&quot;:0,&quot;id&quot;:&quot;2020-06-11T05:27:41&quot;,&quot;margin&quot;:{&quot;bottom&quot;:1.690000057220459,&quot;left&quot;:0.026000002399086952,&quot;right&quot;:1.2699999809265137,&quot;top&quot;:5.4800000190734863},&quot;type&quot;:0,&quot;verticalAlign&quot;:2}],&quot;type&quot;:0}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YPE" val="f"/>
  <p:tag name="KSO_WM_UNIT_VALUE" val="75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YPE" val="a"/>
  <p:tag name="KSO_WM_UNIT_VALUE" val="2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791bdf8845fc45f7970391de15c86b30&quot;,&quot;fill_align&quot;:&quot;lb&quot;,&quot;text_align&quot;:&quot;lb&quot;,&quot;text_direction&quot;:&quot;horizontal&quot;,&quot;chip_types&quot;:[&quot;header&quot;]},{&quot;fill_id&quot;:&quot;326ee97c51d0484ebad35b28f9446700&quot;,&quot;fill_align&quot;:&quot;lt&quot;,&quot;text_align&quot;:&quot;lt&quot;,&quot;text_direction&quot;:&quot;horizontal&quot;,&quot;chip_types&quot;:[&quot;text&quot;]},{&quot;fill_id&quot;:&quot;19d39c0d7515444fb282878255f54cd2&quot;,&quot;fill_align&quot;:&quot;cm&quot;,&quot;text_align&quot;:&quot;lm&quot;,&quot;text_direction&quot;:&quot;horizontal&quot;,&quot;chip_types&quot;:[&quot;diagram&quot;,&quot;text&quot;,&quot;picture&quot;,&quot;chart&quot;,&quot;table&quot;,&quot;video&quot;]}]]"/>
  <p:tag name="KSO_WM_CHIP_GROUPID" val="5e7f302024b822ad86e02054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f302024b822ad86e02055"/>
  <p:tag name="KSO_WM_SLIDE_BACKGROUND" val="[&quot;belt&quot;]"/>
  <p:tag name="KSO_WM_SLIDE_BACKGROUND_TYPE" val="belt"/>
  <p:tag name="KSO_WM_SLIDE_BK_DARK_LIGHT" val="2"/>
  <p:tag name="KSO_WM_SLIDE_ID" val="diagram2020677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05-16T15:46:47&quot;,&quot;maxSize&quot;:{&quot;size1&quot;:44.999581839074381},&quot;minSize&quot;:{&quot;size1&quot;:44.999581839074381},&quot;normalSize&quot;:{&quot;size1&quot;:44.999581839074381},&quot;subLayout&quot;:[{&quot;id&quot;:&quot;2020-05-16T15:46:47&quot;,&quot;maxSize&quot;:{&quot;size1&quot;:50.032179034197775},&quot;minSize&quot;:{&quot;size1&quot;:36.632179034197769},&quot;normalSize&quot;:{&quot;size1&quot;:43.332179034197772},&quot;subLayout&quot;:[{&quot;id&quot;:&quot;2020-05-16T15:46:47&quot;,&quot;margin&quot;:{&quot;bottom&quot;:-1.0026547107633071e-15,&quot;left&quot;:2.5399999618530273,&quot;right&quot;:0.84700000286102295,&quot;top&quot;:4.6570000648498535},&quot;type&quot;:0},{&quot;id&quot;:&quot;2020-05-16T15:46:47&quot;,&quot;margin&quot;:{&quot;bottom&quot;:4.6570000648498535,&quot;left&quot;:2.5399999618530273,&quot;right&quot;:0.84700000286102295,&quot;top&quot;:0.42300000786781311},&quot;type&quot;:0}],&quot;type&quot;:0},{&quot;id&quot;:&quot;2020-05-16T15:46:47&quot;,&quot;margin&quot;:{&quot;bottom&quot;:4.6570000648498535,&quot;left&quot;:0,&quot;right&quot;:2.5399999618530273,&quot;top&quot;:4.6570000648498535},&quot;type&quot;:0}],&quot;type&quot;:0}"/>
  <p:tag name="KSO_WM_SLIDE_POSITION" val="72*168"/>
  <p:tag name="KSO_WM_SLIDE_RATIO" val="1.777778"/>
  <p:tag name="KSO_WM_SLIDE_SIZE" val="816*204"/>
  <p:tag name="KSO_WM_SLIDE_SUBTYPE" val="picTxt"/>
  <p:tag name="KSO_WM_SLIDE_TYPE" val="text"/>
  <p:tag name="KSO_WM_TAG_VERSION" val="1.0"/>
  <p:tag name="KSO_WM_TEMPLATE_ASSEMBLE_GROUPID" val="5ebf9a62ddc3daf3fef3f8bb"/>
  <p:tag name="KSO_WM_TEMPLATE_ASSEMBLE_XID" val="5ebf9a62ddc3daf3fef3f8bb"/>
  <p:tag name="KSO_WM_TEMPLATE_CATEGORY" val="diagram"/>
  <p:tag name="KSO_WM_TEMPLATE_COLOR_TYPE" val="1"/>
  <p:tag name="KSO_WM_TEMPLATE_INDEX" val="20206773"/>
  <p:tag name="KSO_WM_TEMPLATE_MASTER_TYPE" val="0"/>
  <p:tag name="KSO_WM_TEMPLATE_SUBCATEGORY" val="21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HIGHLIGHT" val="0"/>
  <p:tag name="KSO_WM_UNIT_ID" val="crop20195018_1*i*1"/>
  <p:tag name="KSO_WM_UNIT_INDEX" val="1"/>
  <p:tag name="KSO_WM_UNIT_LAYERLEVEL" val="1"/>
  <p:tag name="KSO_WM_UNIT_TYPE" val="i"/>
  <p:tag name="KSO_WM_UNIT_USESOURCEFORMAT_APPLY" val="1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41"/>
  <p:tag name="KSO_WM_BLIP_RECT_RIGHT" val="-393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30.05"/>
  <p:tag name="KSO_WM_CREATIVE_CROP_SHAPE_TOP" val="91.5"/>
  <p:tag name="KSO_WM_CREATIVE_CROP_SHAPE_WIDTH" val="74.1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"/>
  <p:tag name="KSO_WM_UNIT_INDEX" val="1_1_1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65"/>
  <p:tag name="PA" val="v5.2.2"/>
  <p:tag name="PICTUREFILLRANGE" val="04db048c-5271-44b6-9810-bd252325cf9d"/>
  <p:tag name="WM_BEAUTIFY_ZORDER_FLAG_TAG" val="4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259"/>
  <p:tag name="KSO_WM_BLIP_RECT_RIGHT" val="-585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108.45"/>
  <p:tag name="KSO_WM_CREATIVE_CROP_SHAPE_TOP" val="91.5"/>
  <p:tag name="KSO_WM_CREATIVE_CROP_SHAPE_WIDTH" val="41.85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2"/>
  <p:tag name="KSO_WM_UNIT_INDEX" val="1_1_2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206"/>
  <p:tag name="PA" val="v5.2.2"/>
  <p:tag name="PICTUREFILLRANGE" val="04db048c-5271-44b6-9810-bd252325cf9d"/>
  <p:tag name="WM_BEAUTIFY_ZORDER_FLAG_TAG" val="4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71"/>
  <p:tag name="KSO_WM_BLIP_RECT_RIGHT" val="-2457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10.75"/>
  <p:tag name="KSO_WM_CREATIVE_CROP_SHAPE_TOP" val="91.5"/>
  <p:tag name="KSO_WM_CREATIVE_CROP_SHAPE_WIDTH" val="15.05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3"/>
  <p:tag name="KSO_WM_UNIT_INDEX" val="1_1_3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74"/>
  <p:tag name="PA" val="v5.2.2"/>
  <p:tag name="PICTUREFILLRANGE" val="04db048c-5271-44b6-9810-bd252325cf9d"/>
  <p:tag name="WM_BEAUTIFY_ZORDER_FLAG_TAG" val="4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0"/>
  <p:tag name="KSO_WM_BLIP_RECT_RIGHT" val="-5157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0"/>
  <p:tag name="KSO_WM_CREATIVE_CROP_SHAPE_TOP" val="91.5"/>
  <p:tag name="KSO_WM_CREATIVE_CROP_SHAPE_WIDTH" val="7.5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4"/>
  <p:tag name="KSO_WM_UNIT_INDEX" val="1_1_4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7"/>
  <p:tag name="PA" val="v5.2.2"/>
  <p:tag name="PICTUREFILLRANGE" val="04db048c-5271-44b6-9810-bd252325cf9d"/>
  <p:tag name="WM_BEAUTIFY_ZORDER_FLAG_TAG" val="4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554"/>
  <p:tag name="KSO_WM_BLIP_RECT_RIGHT" val="-762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154.6"/>
  <p:tag name="KSO_WM_CREATIVE_CROP_SHAPE_TOP" val="91.5"/>
  <p:tag name="KSO_WM_CREATIVE_CROP_SHAPE_WIDTH" val="27.9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5"/>
  <p:tag name="KSO_WM_UNIT_INDEX" val="1_1_5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137"/>
  <p:tag name="PA" val="v5.2.2"/>
  <p:tag name="PICTUREFILLRANGE" val="04db048c-5271-44b6-9810-bd252325cf9d"/>
  <p:tag name="WM_BEAUTIFY_ZORDER_FLAG_TAG" val="4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172"/>
  <p:tag name="KSO_WM_BLIP_RECT_RIGHT" val="-92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186.8"/>
  <p:tag name="KSO_WM_CREATIVE_CROP_SHAPE_TOP" val="91.5"/>
  <p:tag name="KSO_WM_CREATIVE_CROP_SHAPE_WIDTH" val="108.45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6"/>
  <p:tag name="KSO_WM_UNIT_INDEX" val="1_1_6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534"/>
  <p:tag name="PA" val="v5.2.2"/>
  <p:tag name="PICTUREFILLRANGE" val="04db048c-5271-44b6-9810-bd252325cf9d"/>
  <p:tag name="WM_BEAUTIFY_ZORDER_FLAG_TAG" val="4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664"/>
  <p:tag name="KSO_WM_BLIP_RECT_RIGHT" val="-112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299.55"/>
  <p:tag name="KSO_WM_CREATIVE_CROP_SHAPE_TOP" val="91.5"/>
  <p:tag name="KSO_WM_CREATIVE_CROP_SHAPE_WIDTH" val="45.1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7"/>
  <p:tag name="KSO_WM_UNIT_INDEX" val="1_1_7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222"/>
  <p:tag name="PA" val="v5.2.2"/>
  <p:tag name="PICTUREFILLRANGE" val="04db048c-5271-44b6-9810-bd252325cf9d"/>
  <p:tag name="WM_BEAUTIFY_ZORDER_FLAG_TAG" val="4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1711"/>
  <p:tag name="KSO_WM_BLIP_RECT_RIGHT" val="-126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348.9"/>
  <p:tag name="KSO_WM_CREATIVE_CROP_SHAPE_TOP" val="91.5"/>
  <p:tag name="KSO_WM_CREATIVE_CROP_SHAPE_WIDTH" val="20.4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8"/>
  <p:tag name="KSO_WM_UNIT_INDEX" val="1_1_8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100"/>
  <p:tag name="PA" val="v5.2.2"/>
  <p:tag name="PICTUREFILLRANGE" val="04db048c-5271-44b6-9810-bd252325cf9d"/>
  <p:tag name="WM_BEAUTIFY_ZORDER_FLAG_TAG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ebf9a62ddc3daf3fef3f8bb"/>
  <p:tag name="KSO_WM_TEMPLATE_ASSEMBLE_XID" val="5ebf9a62ddc3daf3fef3f8bb"/>
  <p:tag name="KSO_WM_TEMPLATE_CATEGORY" val="diagram"/>
  <p:tag name="KSO_WM_TEMPLATE_INDEX" val="2020677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677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3480"/>
  <p:tag name="KSO_WM_BLIP_RECT_RIGHT" val="-100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373.6"/>
  <p:tag name="KSO_WM_CREATIVE_CROP_SHAPE_TOP" val="91.5"/>
  <p:tag name="KSO_WM_CREATIVE_CROP_SHAPE_WIDTH" val="10.75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9"/>
  <p:tag name="KSO_WM_UNIT_INDEX" val="1_1_9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53"/>
  <p:tag name="PA" val="v5.2.2"/>
  <p:tag name="PICTUREFILLRANGE" val="04db048c-5271-44b6-9810-bd252325cf9d"/>
  <p:tag name="WM_BEAUTIFY_ZORDER_FLAG_TAG" val="4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"/>
  <p:tag name="KSO_WM_BLIP_RECT_LEFT" val="-6033"/>
  <p:tag name="KSO_WM_BLIP_RECT_RIGHT" val="0"/>
  <p:tag name="KSO_WM_BLIP_RECT_TOP" val="-22"/>
  <p:tag name="KSO_WM_CREATIVE_CROP_ORG_HEIGHT" val="468.455"/>
  <p:tag name="KSO_WM_CREATIVE_CROP_ORG_LEFT" val="0"/>
  <p:tag name="KSO_WM_CREATIVE_CROP_ORG_TOP" val="50.5226"/>
  <p:tag name="KSO_WM_CREATIVE_CROP_ORG_WIDTH" val="395.084"/>
  <p:tag name="KSO_WM_CREATIVE_CROP_SHAPE_HEIGHT" val="386.5"/>
  <p:tag name="KSO_WM_CREATIVE_CROP_SHAPE_LEFT" val="388.65"/>
  <p:tag name="KSO_WM_CREATIVE_CROP_SHAPE_TOP" val="91.5"/>
  <p:tag name="KSO_WM_CREATIVE_CROP_SHAPE_WIDTH" val="6.45"/>
  <p:tag name="KSO_WM_DIAGRAM_GROUP_CODE" val="1554516075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0"/>
  <p:tag name="KSO_WM_UNIT_INDEX" val="1_1_10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2"/>
  <p:tag name="PA" val="v5.2.2"/>
  <p:tag name="PICTUREFILLRANGE" val="04db048c-5271-44b6-9810-bd252325cf9d"/>
  <p:tag name="WM_BEAUTIFY_ZORDER_FLAG_TAG" val="4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19%5d%2c%22serialConstraintIndex%22%3a-1%2c%22areatextmark%22%3a0%2c%22pictureprocessmark%22%3a0%7d%5d%7d%7d"/>
  <p:tag name="KSO_WM_SLIDE_ID" val="diagram20191343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914*540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191343"/>
  <p:tag name="KSO_WM_TEMPLATE_MASTER_TYPE" val="0"/>
  <p:tag name="KSO_WM_TEMPLATE_SUBCATEGORY" val="0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77"/>
  <p:tag name="KSO_WM_UNIT_COLOR_SCHEME_PARENT_PAGE" val="0_1"/>
  <p:tag name="KSO_WM_UNIT_COLOR_SCHEME_SHAPE_ID" val="77"/>
  <p:tag name="KSO_WM_UNIT_COMPATIBLE" val="0"/>
  <p:tag name="KSO_WM_UNIT_DIAGRAM_ISNUMVISUAL" val="0"/>
  <p:tag name="KSO_WM_UNIT_DIAGRAM_ISREFERUNIT" val="0"/>
  <p:tag name="KSO_WM_UNIT_HIGHLIGHT" val="0"/>
  <p:tag name="KSO_WM_UNIT_ID" val="diagram20191343_1*i*1"/>
  <p:tag name="KSO_WM_UNIT_INDEX" val="1"/>
  <p:tag name="KSO_WM_UNIT_LAYERLEVEL" val="1"/>
  <p:tag name="KSO_WM_UNIT_TYPE" val="i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78"/>
  <p:tag name="KSO_WM_UNIT_COLOR_SCHEME_PARENT_PAGE" val="0_1"/>
  <p:tag name="KSO_WM_UNIT_COLOR_SCHEME_SHAPE_ID" val="78"/>
  <p:tag name="KSO_WM_UNIT_COMPATIBLE" val="0"/>
  <p:tag name="KSO_WM_UNIT_DIAGRAM_ISNUMVISUAL" val="0"/>
  <p:tag name="KSO_WM_UNIT_DIAGRAM_ISREFERUNIT" val="0"/>
  <p:tag name="KSO_WM_UNIT_HIGHLIGHT" val="0"/>
  <p:tag name="KSO_WM_UNIT_ID" val="diagram20191343_1*i*2"/>
  <p:tag name="KSO_WM_UNIT_INDEX" val="2"/>
  <p:tag name="KSO_WM_UNIT_LAYERLEVEL" val="1"/>
  <p:tag name="KSO_WM_UNIT_TYPE" val="i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63"/>
  <p:tag name="KSO_WM_UNIT_COLOR_SCHEME_PARENT_PAGE" val="0_1"/>
  <p:tag name="KSO_WM_UNIT_COLOR_SCHEME_SHAPE_ID" val="63"/>
  <p:tag name="KSO_WM_UNIT_COMPATIBLE" val="0"/>
  <p:tag name="KSO_WM_UNIT_DIAGRAM_ISNUMVISUAL" val="0"/>
  <p:tag name="KSO_WM_UNIT_DIAGRAM_ISREFERUNIT" val="0"/>
  <p:tag name="KSO_WM_UNIT_HIGHLIGHT" val="0"/>
  <p:tag name="KSO_WM_UNIT_ID" val="diagram20191343_1*i*3"/>
  <p:tag name="KSO_WM_UNIT_INDEX" val="3"/>
  <p:tag name="KSO_WM_UNIT_LAYERLEVEL" val="1"/>
  <p:tag name="KSO_WM_UNIT_TYPE" val="i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64"/>
  <p:tag name="KSO_WM_UNIT_COLOR_SCHEME_PARENT_PAGE" val="0_1"/>
  <p:tag name="KSO_WM_UNIT_COLOR_SCHEME_SHAPE_ID" val="6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1343_1*i*4"/>
  <p:tag name="KSO_WM_UNIT_INDEX" val="4"/>
  <p:tag name="KSO_WM_UNIT_LAYERLEVEL" val="1"/>
  <p:tag name="KSO_WM_UNIT_TYPE" val="i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65"/>
  <p:tag name="KSO_WM_UNIT_COLOR_SCHEME_PARENT_PAGE" val="0_1"/>
  <p:tag name="KSO_WM_UNIT_COLOR_SCHEME_SHAPE_ID" val="65"/>
  <p:tag name="KSO_WM_UNIT_COMPATIBLE" val="0"/>
  <p:tag name="KSO_WM_UNIT_DIAGRAM_ISNUMVISUAL" val="0"/>
  <p:tag name="KSO_WM_UNIT_DIAGRAM_ISREFERUNIT" val="0"/>
  <p:tag name="KSO_WM_UNIT_HIGHLIGHT" val="0"/>
  <p:tag name="KSO_WM_UNIT_ID" val="diagram20191343_1*i*5"/>
  <p:tag name="KSO_WM_UNIT_INDEX" val="5"/>
  <p:tag name="KSO_WM_UNIT_LAYERLEVEL" val="1"/>
  <p:tag name="KSO_WM_UNIT_TYPE" val="i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4d1892595d7432bb35661c082281505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bf9a62ddc3daf3fef3f8bb"/>
  <p:tag name="KSO_WM_TEMPLATE_ASSEMBLE_XID" val="5ebf9a62ddc3daf3fef3f8bb"/>
  <p:tag name="KSO_WM_TEMPLATE_CATEGORY" val="diagram"/>
  <p:tag name="KSO_WM_TEMPLATE_INDEX" val="20206773"/>
  <p:tag name="KSO_WM_UNIT_BLOCK" val="0"/>
  <p:tag name="KSO_WM_UNIT_COMPATIBLE" val="0"/>
  <p:tag name="KSO_WM_UNIT_DEFAULT_FONT" val="24;44;4"/>
  <p:tag name="KSO_WM_UNIT_DIAGRAM_ISNUMVISUAL" val="0"/>
  <p:tag name="KSO_WM_UNIT_DIAGRAM_ISREFERUNIT" val="0"/>
  <p:tag name="KSO_WM_UNIT_HIGHLIGHT" val="0"/>
  <p:tag name="KSO_WM_UNIT_ID" val="diagram2020677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68"/>
  <p:tag name="KSO_WM_UNIT_COLOR_SCHEME_PARENT_PAGE" val="0_1"/>
  <p:tag name="KSO_WM_UNIT_COLOR_SCHEME_SHAPE_ID" val="6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1343_1*i*6"/>
  <p:tag name="KSO_WM_UNIT_INDEX" val="6"/>
  <p:tag name="KSO_WM_UNIT_LAYERLEVEL" val="1"/>
  <p:tag name="KSO_WM_UNIT_TYPE" val="i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71"/>
  <p:tag name="KSO_WM_UNIT_COLOR_SCHEME_PARENT_PAGE" val="0_1"/>
  <p:tag name="KSO_WM_UNIT_COLOR_SCHEME_SHAPE_ID" val="7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1343_1*i*7"/>
  <p:tag name="KSO_WM_UNIT_INDEX" val="7"/>
  <p:tag name="KSO_WM_UNIT_LAYERLEVEL" val="1"/>
  <p:tag name="KSO_WM_UNIT_TYPE" val="i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72"/>
  <p:tag name="KSO_WM_UNIT_COLOR_SCHEME_PARENT_PAGE" val="0_1"/>
  <p:tag name="KSO_WM_UNIT_COLOR_SCHEME_SHAPE_ID" val="72"/>
  <p:tag name="KSO_WM_UNIT_COMPATIBLE" val="0"/>
  <p:tag name="KSO_WM_UNIT_DIAGRAM_ISNUMVISUAL" val="0"/>
  <p:tag name="KSO_WM_UNIT_DIAGRAM_ISREFERUNIT" val="0"/>
  <p:tag name="KSO_WM_UNIT_HIGHLIGHT" val="0"/>
  <p:tag name="KSO_WM_UNIT_ID" val="diagram20191343_1*i*10"/>
  <p:tag name="KSO_WM_UNIT_INDEX" val="10"/>
  <p:tag name="KSO_WM_UNIT_LAYERLEVEL" val="1"/>
  <p:tag name="KSO_WM_UNIT_TYPE" val="i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80"/>
  <p:tag name="KSO_WM_UNIT_COLOR_SCHEME_PARENT_PAGE" val="0_1"/>
  <p:tag name="KSO_WM_UNIT_COLOR_SCHEME_SHAPE_ID" val="80"/>
  <p:tag name="KSO_WM_UNIT_COMPATIBLE" val="0"/>
  <p:tag name="KSO_WM_UNIT_DIAGRAM_ISNUMVISUAL" val="0"/>
  <p:tag name="KSO_WM_UNIT_DIAGRAM_ISREFERUNIT" val="0"/>
  <p:tag name="KSO_WM_UNIT_HIGHLIGHT" val="0"/>
  <p:tag name="KSO_WM_UNIT_ID" val="diagram20191343_1*a*1"/>
  <p:tag name="KSO_WM_UNIT_INDEX" val="1"/>
  <p:tag name="KSO_WM_UNIT_ISCONTENTSTITLE" val="0"/>
  <p:tag name="KSO_WM_UNIT_LAYERLEVEL" val="1"/>
  <p:tag name="KSO_WM_UNIT_NOCLEAR" val="0"/>
  <p:tag name="KSO_WM_UNIT_PRESET_TEXT" val="单击添加大标题"/>
  <p:tag name="KSO_WM_UNIT_TEXT_PART_ID" val="1-X"/>
  <p:tag name="KSO_WM_UNIT_TEXT_PART_ID_V2" val="a-1-1"/>
  <p:tag name="KSO_WM_UNIT_TEXT_PART_SIZE" val="49.2*286"/>
  <p:tag name="KSO_WM_UNIT_TYPE" val="a"/>
  <p:tag name="KSO_WM_UNIT_VALUE" val="26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81"/>
  <p:tag name="KSO_WM_UNIT_COLOR_SCHEME_PARENT_PAGE" val="0_1"/>
  <p:tag name="KSO_WM_UNIT_COLOR_SCHEME_SHAPE_ID" val="81"/>
  <p:tag name="KSO_WM_UNIT_COMPATIBLE" val="0"/>
  <p:tag name="KSO_WM_UNIT_DIAGRAM_ISNUMVISUAL" val="0"/>
  <p:tag name="KSO_WM_UNIT_DIAGRAM_ISREFERUNIT" val="0"/>
  <p:tag name="KSO_WM_UNIT_HIGHLIGHT" val="0"/>
  <p:tag name="KSO_WM_UNIT_ID" val="diagram20191343_1*f*1"/>
  <p:tag name="KSO_WM_UNIT_INDEX" val="1"/>
  <p:tag name="KSO_WM_UNIT_LAYERLEVEL" val="1"/>
  <p:tag name="KSO_WM_UNIT_NOCLEAR" val="0"/>
  <p:tag name="KSO_WM_UNIT_PRESET_TEXT" val="点击此处添加正文，请言简意赅的阐述观点。"/>
  <p:tag name="KSO_WM_UNIT_TEXT_PART_ID" val="2-a"/>
  <p:tag name="KSO_WM_UNIT_TEXT_PART_ID_V2" val="d-2-1"/>
  <p:tag name="KSO_WM_UNIT_TEXT_PART_SIZE" val="24.96*434.5"/>
  <p:tag name="KSO_WM_UNIT_TYPE" val="f"/>
  <p:tag name="KSO_WM_UNIT_VALUE" val="26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19"/>
  <p:tag name="KSO_WM_UNIT_COLOR_SCHEME_PARENT_PAGE" val="0_1"/>
  <p:tag name="KSO_WM_UNIT_COLOR_SCHEME_SHAPE_ID" val="19"/>
  <p:tag name="KSO_WM_UNIT_COMPATIBLE" val="0"/>
  <p:tag name="KSO_WM_UNIT_DIAGRAM_ISNUMVISUAL" val="0"/>
  <p:tag name="KSO_WM_UNIT_DIAGRAM_ISREFERUNIT" val="0"/>
  <p:tag name="KSO_WM_UNIT_HIGHLIGHT" val="0"/>
  <p:tag name="KSO_WM_UNIT_ID" val="diagram20191343_1*d*1"/>
  <p:tag name="KSO_WM_UNIT_INDEX" val="1"/>
  <p:tag name="KSO_WM_UNIT_LAYERLEVEL" val="1"/>
  <p:tag name="KSO_WM_UNIT_PICTURE_CLIP_FLAG" val="1"/>
  <p:tag name="KSO_WM_UNIT_SUPPORT_UNIT_TYPE" val="[&quot;all&quot;]"/>
  <p:tag name="KSO_WM_UNIT_TYPE" val="d"/>
  <p:tag name="KSO_WM_UNIT_VALUE" val="1364*1023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73"/>
  <p:tag name="KSO_WM_UNIT_COLOR_SCHEME_PARENT_PAGE" val="0_1"/>
  <p:tag name="KSO_WM_UNIT_COLOR_SCHEME_SHAPE_ID" val="73"/>
  <p:tag name="KSO_WM_UNIT_COMPATIBLE" val="0"/>
  <p:tag name="KSO_WM_UNIT_DIAGRAM_ISNUMVISUAL" val="0"/>
  <p:tag name="KSO_WM_UNIT_DIAGRAM_ISREFERUNIT" val="0"/>
  <p:tag name="KSO_WM_UNIT_HIGHLIGHT" val="0"/>
  <p:tag name="KSO_WM_UNIT_ID" val="diagram20191343_1*i*11"/>
  <p:tag name="KSO_WM_UNIT_INDEX" val="11"/>
  <p:tag name="KSO_WM_UNIT_LAYERLEVEL" val="1"/>
  <p:tag name="KSO_WM_UNIT_TYPE" val="i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74"/>
  <p:tag name="KSO_WM_UNIT_COLOR_SCHEME_PARENT_PAGE" val="0_1"/>
  <p:tag name="KSO_WM_UNIT_COLOR_SCHEME_SHAPE_ID" val="74"/>
  <p:tag name="KSO_WM_UNIT_COMPATIBLE" val="0"/>
  <p:tag name="KSO_WM_UNIT_DIAGRAM_ISNUMVISUAL" val="0"/>
  <p:tag name="KSO_WM_UNIT_DIAGRAM_ISREFERUNIT" val="0"/>
  <p:tag name="KSO_WM_UNIT_HIGHLIGHT" val="0"/>
  <p:tag name="KSO_WM_UNIT_ID" val="diagram20191343_1*i*12"/>
  <p:tag name="KSO_WM_UNIT_INDEX" val="12"/>
  <p:tag name="KSO_WM_UNIT_LAYERLEVEL" val="1"/>
  <p:tag name="KSO_WM_UNIT_TYPE" val="i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75"/>
  <p:tag name="KSO_WM_UNIT_COLOR_SCHEME_PARENT_PAGE" val="0_1"/>
  <p:tag name="KSO_WM_UNIT_COLOR_SCHEME_SHAPE_ID" val="7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1343_1*i*8"/>
  <p:tag name="KSO_WM_UNIT_INDEX" val="8"/>
  <p:tag name="KSO_WM_UNIT_LAYERLEVEL" val="1"/>
  <p:tag name="KSO_WM_UNIT_TYPE" val="i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1343"/>
  <p:tag name="KSO_WM_UNIT_ADJUSTLAYOUT_ID" val="76"/>
  <p:tag name="KSO_WM_UNIT_COLOR_SCHEME_PARENT_PAGE" val="0_1"/>
  <p:tag name="KSO_WM_UNIT_COLOR_SCHEME_SHAPE_ID" val="7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1343_1*i*9"/>
  <p:tag name="KSO_WM_UNIT_INDEX" val="9"/>
  <p:tag name="KSO_WM_UNIT_LAYERLEVEL" val="1"/>
  <p:tag name="KSO_WM_UNIT_TYPE" val="i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606b9f74a94454284ef1a4a0062657a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bf9a62ddc3daf3fef3f8bb"/>
  <p:tag name="KSO_WM_TEMPLATE_ASSEMBLE_XID" val="5ebf9a62ddc3daf3fef3f8bb"/>
  <p:tag name="KSO_WM_TEMPLATE_CATEGORY" val="diagram"/>
  <p:tag name="KSO_WM_TEMPLATE_INDEX" val="20206773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677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您的正文已经经简明扼要，字字珠玑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0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CAN_ADD_NAVIGATION" val="1"/>
  <p:tag name="KSO_WM_SLIDE_ID" val="diagram2020032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1T00:41:11&quot;,&quot;margin&quot;:{&quot;bottom&quot;:1.690000057220459,&quot;left&quot;:1.2699999809265137,&quot;right&quot;:1.2699999809265137,&quot;top&quot;:1.690000057220459},&quot;maxSize&quot;:{&quot;size1&quot;:64},&quot;minSize&quot;:{&quot;size1&quot;:38.399999999999999},&quot;normalSize&quot;:{&quot;size1&quot;:50.100000000000001},&quot;subLayout&quot;:[{&quot;backgroundInfo&quot;:[{&quot;bottom&quot;:0,&quot;bottomAbs&quot;:false,&quot;left&quot;:0,&quot;leftAbs&quot;:false,&quot;right&quot;:0.33660468500000001,&quot;rightAbs&quot;:false,&quot;top&quot;:0,&quot;topAbs&quot;:false,&quot;type&quot;:&quot;leftRight&quot;}],&quot;horizontalAlign&quot;:2,&quot;id&quot;:&quot;2020-06-11T00:41:11&quot;,&quot;margin&quot;:{&quot;bottom&quot;:1.690000057220459,&quot;left&quot;:1.2699999809265137,&quot;right&quot;:0.026000002399086952,&quot;top&quot;:1.690000057220459},&quot;type&quot;:0,&quot;verticalAlign&quot;:1},{&quot;id&quot;:&quot;2020-06-11T00:41:11&quot;,&quot;margin&quot;:{&quot;bottom&quot;:5.2800002098083496,&quot;left&quot;:2.1700000762939453,&quot;right&quot;:3.4300000667572021,&quot;top&quot;:5.2800002098083496},&quot;type&quot;:0}],&quot;type&quot;:0}"/>
  <p:tag name="KSO_WM_SLIDE_POSITION" val="36*47"/>
  <p:tag name="KSO_WM_SLIDE_RATIO" val="1.777778"/>
  <p:tag name="KSO_WM_SLIDE_SIZE" val="888*44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8"/>
  <p:tag name="KSO_WM_TEMPLATE_MASTER_TYPE" val="0"/>
  <p:tag name="KSO_WM_TEMPLATE_SUBCATEGORY" val="11"/>
  <p:tag name="KSO_WM_UNIT_SHOW_EDIT_AREA_INDICATION" val="1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8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0328_1*i*3"/>
  <p:tag name="KSO_WM_UNIT_INDEX" val="3"/>
  <p:tag name="KSO_WM_UNIT_LAYERLEVEL" val="1"/>
  <p:tag name="KSO_WM_UNIT_SM_LIMIT_TYPE" val="1"/>
  <p:tag name="KSO_WM_UNIT_TYPE" val="i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HIGHLIGHT" val="0"/>
  <p:tag name="KSO_WM_UNIT_ID" val="crop20195018_1*i*1"/>
  <p:tag name="KSO_WM_UNIT_INDEX" val="1"/>
  <p:tag name="KSO_WM_UNIT_LAYERLEVEL" val="1"/>
  <p:tag name="KSO_WM_UNIT_TYPE" val="i"/>
  <p:tag name="KSO_WM_UNIT_USESOURCEFORMAT_APPLY" val="1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8"/>
  <p:tag name="KSO_WM_UNIT_BLOCK" val="0"/>
  <p:tag name="KSO_WM_UNIT_COMPATIBLE" val="0"/>
  <p:tag name="KSO_WM_UNIT_DEFAULT_FONT" val="36;40;4"/>
  <p:tag name="KSO_WM_UNIT_DIAGRAM_ISNUMVISUAL" val="0"/>
  <p:tag name="KSO_WM_UNIT_DIAGRAM_ISREFERUNIT" val="0"/>
  <p:tag name="KSO_WM_UNIT_HIGHLIGHT" val="0"/>
  <p:tag name="KSO_WM_UNIT_ID" val="diagram2020032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SM_LIMIT_TYPE" val="1"/>
  <p:tag name="KSO_WM_UNIT_TYPE" val="a"/>
  <p:tag name="KSO_WM_UNIT_VALUE" val="36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8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8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"/>
  <p:tag name="KSO_WM_BLIP_RECT_LEFT" val="-259"/>
  <p:tag name="KSO_WM_BLIP_RECT_RIGHT" val="-611"/>
  <p:tag name="KSO_WM_BLIP_RECT_TOP" val="-1"/>
  <p:tag name="KSO_WM_CREATIVE_CROP_ORG_HEIGHT" val="468.697"/>
  <p:tag name="KSO_WM_CREATIVE_CROP_ORG_LEFT" val="37.9687"/>
  <p:tag name="KSO_WM_CREATIVE_CROP_ORG_TOP" val="50.2802"/>
  <p:tag name="KSO_WM_CREATIVE_CROP_ORG_WIDTH" val="468.623"/>
  <p:tag name="KSO_WM_CREATIVE_CROP_SHAPE_HEIGHT" val="458.45"/>
  <p:tag name="KSO_WM_CREATIVE_CROP_SHAPE_LEFT" val="73.6"/>
  <p:tag name="KSO_WM_CREATIVE_CROP_SHAPE_TOP" val="55.4"/>
  <p:tag name="KSO_WM_CREATIVE_CROP_SHAPE_WIDTH" val="87.85"/>
  <p:tag name="KSO_WM_DIAGRAM_GROUP_CODE" val="155449928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"/>
  <p:tag name="KSO_WM_UNIT_INDEX" val="1_1_1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65"/>
  <p:tag name="PA" val="v5.2.2"/>
  <p:tag name="PICTUREFILLRANGE" val="04db048c-5271-44b6-9810-bd252325cf9d"/>
  <p:tag name="WM_BEAUTIFY_ZORDER_FLAG_TAG" val="2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"/>
  <p:tag name="KSO_WM_BLIP_RECT_LEFT" val="-645"/>
  <p:tag name="KSO_WM_BLIP_RECT_RIGHT" val="-971"/>
  <p:tag name="KSO_WM_BLIP_RECT_TOP" val="-1"/>
  <p:tag name="KSO_WM_CREATIVE_CROP_ORG_HEIGHT" val="468.697"/>
  <p:tag name="KSO_WM_CREATIVE_CROP_ORG_LEFT" val="37.9687"/>
  <p:tag name="KSO_WM_CREATIVE_CROP_ORG_TOP" val="50.2802"/>
  <p:tag name="KSO_WM_CREATIVE_CROP_ORG_WIDTH" val="468.623"/>
  <p:tag name="KSO_WM_CREATIVE_CROP_SHAPE_HEIGHT" val="458.45"/>
  <p:tag name="KSO_WM_CREATIVE_CROP_SHAPE_LEFT" val="166.6"/>
  <p:tag name="KSO_WM_CREATIVE_CROP_SHAPE_TOP" val="55.4"/>
  <p:tag name="KSO_WM_CREATIVE_CROP_SHAPE_WIDTH" val="49.65"/>
  <p:tag name="KSO_WM_DIAGRAM_GROUP_CODE" val="155449928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2"/>
  <p:tag name="KSO_WM_UNIT_INDEX" val="1_1_2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206"/>
  <p:tag name="PA" val="v5.2.2"/>
  <p:tag name="PICTUREFILLRANGE" val="04db048c-5271-44b6-9810-bd252325cf9d"/>
  <p:tag name="WM_BEAUTIFY_ZORDER_FLAG_TAG" val="2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"/>
  <p:tag name="KSO_WM_BLIP_RECT_LEFT" val="-1146"/>
  <p:tag name="KSO_WM_BLIP_RECT_RIGHT" val="-3528"/>
  <p:tag name="KSO_WM_BLIP_RECT_TOP" val="-1"/>
  <p:tag name="KSO_WM_CREATIVE_CROP_ORG_HEIGHT" val="468.697"/>
  <p:tag name="KSO_WM_CREATIVE_CROP_ORG_LEFT" val="37.9687"/>
  <p:tag name="KSO_WM_CREATIVE_CROP_ORG_TOP" val="50.2802"/>
  <p:tag name="KSO_WM_CREATIVE_CROP_ORG_WIDTH" val="468.623"/>
  <p:tag name="KSO_WM_CREATIVE_CROP_SHAPE_HEIGHT" val="458.45"/>
  <p:tag name="KSO_WM_CREATIVE_CROP_SHAPE_LEFT" val="50.7"/>
  <p:tag name="KSO_WM_CREATIVE_CROP_SHAPE_TOP" val="55.4"/>
  <p:tag name="KSO_WM_CREATIVE_CROP_SHAPE_WIDTH" val="17.85"/>
  <p:tag name="KSO_WM_DIAGRAM_GROUP_CODE" val="155449928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3"/>
  <p:tag name="KSO_WM_UNIT_INDEX" val="1_1_3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74"/>
  <p:tag name="PA" val="v5.2.2"/>
  <p:tag name="PICTUREFILLRANGE" val="04db048c-5271-44b6-9810-bd252325cf9d"/>
  <p:tag name="WM_BEAUTIFY_ZORDER_FLAG_TAG" val="2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"/>
  <p:tag name="KSO_WM_BLIP_RECT_LEFT" val="-2155"/>
  <p:tag name="KSO_WM_BLIP_RECT_RIGHT" val="-7320"/>
  <p:tag name="KSO_WM_BLIP_RECT_TOP" val="-1"/>
  <p:tag name="KSO_WM_CREATIVE_CROP_ORG_HEIGHT" val="468.697"/>
  <p:tag name="KSO_WM_CREATIVE_CROP_ORG_LEFT" val="37.9687"/>
  <p:tag name="KSO_WM_CREATIVE_CROP_ORG_TOP" val="50.2802"/>
  <p:tag name="KSO_WM_CREATIVE_CROP_ORG_WIDTH" val="468.623"/>
  <p:tag name="KSO_WM_CREATIVE_CROP_SHAPE_HEIGHT" val="458.45"/>
  <p:tag name="KSO_WM_CREATIVE_CROP_SHAPE_LEFT" val="37.95"/>
  <p:tag name="KSO_WM_CREATIVE_CROP_SHAPE_TOP" val="55.4"/>
  <p:tag name="KSO_WM_CREATIVE_CROP_SHAPE_WIDTH" val="8.9"/>
  <p:tag name="KSO_WM_DIAGRAM_GROUP_CODE" val="155449928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4"/>
  <p:tag name="KSO_WM_UNIT_INDEX" val="1_1_4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7"/>
  <p:tag name="PA" val="v5.2.2"/>
  <p:tag name="PICTUREFILLRANGE" val="04db048c-5271-44b6-9810-bd252325cf9d"/>
  <p:tag name="WM_BEAUTIFY_ZORDER_FLAG_TAG" val="2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"/>
  <p:tag name="KSO_WM_BLIP_RECT_LEFT" val="-1133"/>
  <p:tag name="KSO_WM_BLIP_RECT_RIGHT" val="-1341"/>
  <p:tag name="KSO_WM_BLIP_RECT_TOP" val="-1"/>
  <p:tag name="KSO_WM_CREATIVE_CROP_ORG_HEIGHT" val="468.697"/>
  <p:tag name="KSO_WM_CREATIVE_CROP_ORG_LEFT" val="37.9687"/>
  <p:tag name="KSO_WM_CREATIVE_CROP_ORG_TOP" val="50.2802"/>
  <p:tag name="KSO_WM_CREATIVE_CROP_ORG_WIDTH" val="468.623"/>
  <p:tag name="KSO_WM_CREATIVE_CROP_SHAPE_HEIGHT" val="458.45"/>
  <p:tag name="KSO_WM_CREATIVE_CROP_SHAPE_LEFT" val="221.35"/>
  <p:tag name="KSO_WM_CREATIVE_CROP_SHAPE_TOP" val="55.4"/>
  <p:tag name="KSO_WM_CREATIVE_CROP_SHAPE_WIDTH" val="33.1"/>
  <p:tag name="KSO_WM_DIAGRAM_GROUP_CODE" val="155449928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5"/>
  <p:tag name="KSO_WM_UNIT_INDEX" val="1_1_5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137"/>
  <p:tag name="PA" val="v5.2.2"/>
  <p:tag name="PICTUREFILLRANGE" val="04db048c-5271-44b6-9810-bd252325cf9d"/>
  <p:tag name="WM_BEAUTIFY_ZORDER_FLAG_TAG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c1b891e95f244b58a65892c84e122fd"/>
  <p:tag name="KSO_WM_BEAUTIFY_FLAG" val="#wm#"/>
  <p:tag name="KSO_WM_CHIP_GROUPID" val="5ebe3b850ac41c4a0a525602"/>
  <p:tag name="KSO_WM_CHIP_XID" val="5ebe3b850ac41c4a0a525603"/>
  <p:tag name="KSO_WM_TAG_VERSION" val="1.0"/>
  <p:tag name="KSO_WM_TEMPLATE_ASSEMBLE_GROUPID" val="5ebf9a62ddc3daf3fef3f8bb"/>
  <p:tag name="KSO_WM_TEMPLATE_ASSEMBLE_XID" val="5ebf9a62ddc3daf3fef3f8bb"/>
  <p:tag name="KSO_WM_TEMPLATE_CATEGORY" val="diagram"/>
  <p:tag name="KSO_WM_TEMPLATE_INDEX" val="20206773"/>
  <p:tag name="KSO_WM_UNIT_COMPATIBLE" val="0"/>
  <p:tag name="KSO_WM_UNIT_DIAGRAM_ISNUMVISUAL" val="0"/>
  <p:tag name="KSO_WM_UNIT_DIAGRAM_ISREFERUNIT" val="0"/>
  <p:tag name="KSO_WM_UNIT_HIGHLIGHT" val="0"/>
  <p:tag name="KSO_WM_UNIT_ID" val="diagram20206773_1*d*1"/>
  <p:tag name="KSO_WM_UNIT_INDEX" val="1"/>
  <p:tag name="KSO_WM_UNIT_LAYERLEVEL" val="1"/>
  <p:tag name="KSO_WM_UNIT_PLACING_PICTURE" val="7c1b891e95f244b58a65892c84e122fd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719*1607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"/>
  <p:tag name="KSO_WM_BLIP_RECT_LEFT" val="-321"/>
  <p:tag name="KSO_WM_BLIP_RECT_RIGHT" val="-241"/>
  <p:tag name="KSO_WM_BLIP_RECT_TOP" val="-1"/>
  <p:tag name="KSO_WM_CREATIVE_CROP_ORG_HEIGHT" val="468.697"/>
  <p:tag name="KSO_WM_CREATIVE_CROP_ORG_LEFT" val="37.9687"/>
  <p:tag name="KSO_WM_CREATIVE_CROP_ORG_TOP" val="50.2802"/>
  <p:tag name="KSO_WM_CREATIVE_CROP_ORG_WIDTH" val="468.623"/>
  <p:tag name="KSO_WM_CREATIVE_CROP_SHAPE_HEIGHT" val="458.45"/>
  <p:tag name="KSO_WM_CREATIVE_CROP_SHAPE_LEFT" val="259.55"/>
  <p:tag name="KSO_WM_CREATIVE_CROP_SHAPE_TOP" val="55.4"/>
  <p:tag name="KSO_WM_CREATIVE_CROP_SHAPE_WIDTH" val="128.6"/>
  <p:tag name="KSO_WM_DIAGRAM_GROUP_CODE" val="155449928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6"/>
  <p:tag name="KSO_WM_UNIT_INDEX" val="1_1_6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534"/>
  <p:tag name="PA" val="v5.2.2"/>
  <p:tag name="PICTUREFILLRANGE" val="04db048c-5271-44b6-9810-bd252325cf9d"/>
  <p:tag name="WM_BEAUTIFY_ZORDER_FLAG_TAG" val="2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"/>
  <p:tag name="KSO_WM_BLIP_RECT_LEFT" val="-1023"/>
  <p:tag name="KSO_WM_BLIP_RECT_RIGHT" val="-470"/>
  <p:tag name="KSO_WM_BLIP_RECT_TOP" val="-1"/>
  <p:tag name="KSO_WM_CREATIVE_CROP_ORG_HEIGHT" val="468.697"/>
  <p:tag name="KSO_WM_CREATIVE_CROP_ORG_LEFT" val="37.9687"/>
  <p:tag name="KSO_WM_CREATIVE_CROP_ORG_TOP" val="50.2802"/>
  <p:tag name="KSO_WM_CREATIVE_CROP_ORG_WIDTH" val="468.623"/>
  <p:tag name="KSO_WM_CREATIVE_CROP_SHAPE_HEIGHT" val="458.45"/>
  <p:tag name="KSO_WM_CREATIVE_CROP_SHAPE_LEFT" val="393.25"/>
  <p:tag name="KSO_WM_CREATIVE_CROP_SHAPE_TOP" val="55.4"/>
  <p:tag name="KSO_WM_CREATIVE_CROP_SHAPE_WIDTH" val="53.5"/>
  <p:tag name="KSO_WM_DIAGRAM_GROUP_CODE" val="155449928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7"/>
  <p:tag name="KSO_WM_UNIT_INDEX" val="1_1_7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222"/>
  <p:tag name="PA" val="v5.2.2"/>
  <p:tag name="PICTUREFILLRANGE" val="04db048c-5271-44b6-9810-bd252325cf9d"/>
  <p:tag name="WM_BEAUTIFY_ZORDER_FLAG_TAG" val="2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"/>
  <p:tag name="KSO_WM_BLIP_RECT_LEFT" val="-2503"/>
  <p:tag name="KSO_WM_BLIP_RECT_RIGHT" val="-919"/>
  <p:tag name="KSO_WM_BLIP_RECT_TOP" val="-1"/>
  <p:tag name="KSO_WM_CREATIVE_CROP_ORG_HEIGHT" val="468.697"/>
  <p:tag name="KSO_WM_CREATIVE_CROP_ORG_LEFT" val="37.9687"/>
  <p:tag name="KSO_WM_CREATIVE_CROP_ORG_TOP" val="50.2802"/>
  <p:tag name="KSO_WM_CREATIVE_CROP_ORG_WIDTH" val="468.623"/>
  <p:tag name="KSO_WM_CREATIVE_CROP_SHAPE_HEIGHT" val="458.45"/>
  <p:tag name="KSO_WM_CREATIVE_CROP_SHAPE_LEFT" val="451.85"/>
  <p:tag name="KSO_WM_CREATIVE_CROP_SHAPE_TOP" val="55.4"/>
  <p:tag name="KSO_WM_CREATIVE_CROP_SHAPE_WIDTH" val="24.2"/>
  <p:tag name="KSO_WM_DIAGRAM_GROUP_CODE" val="155449928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8"/>
  <p:tag name="KSO_WM_UNIT_INDEX" val="1_1_8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100"/>
  <p:tag name="PA" val="v5.2.2"/>
  <p:tag name="PICTUREFILLRANGE" val="04db048c-5271-44b6-9810-bd252325cf9d"/>
  <p:tag name="WM_BEAUTIFY_ZORDER_FLAG_TAG" val="2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"/>
  <p:tag name="KSO_WM_BLIP_RECT_LEFT" val="-4980"/>
  <p:tag name="KSO_WM_BLIP_RECT_RIGHT" val="-1604"/>
  <p:tag name="KSO_WM_BLIP_RECT_TOP" val="-1"/>
  <p:tag name="KSO_WM_CREATIVE_CROP_ORG_HEIGHT" val="468.697"/>
  <p:tag name="KSO_WM_CREATIVE_CROP_ORG_LEFT" val="37.9687"/>
  <p:tag name="KSO_WM_CREATIVE_CROP_ORG_TOP" val="50.2802"/>
  <p:tag name="KSO_WM_CREATIVE_CROP_ORG_WIDTH" val="468.623"/>
  <p:tag name="KSO_WM_CREATIVE_CROP_SHAPE_HEIGHT" val="458.45"/>
  <p:tag name="KSO_WM_CREATIVE_CROP_SHAPE_LEFT" val="481.1"/>
  <p:tag name="KSO_WM_CREATIVE_CROP_SHAPE_TOP" val="55.4"/>
  <p:tag name="KSO_WM_CREATIVE_CROP_SHAPE_WIDTH" val="12.75"/>
  <p:tag name="KSO_WM_DIAGRAM_GROUP_CODE" val="155449928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9"/>
  <p:tag name="KSO_WM_UNIT_INDEX" val="1_1_9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53"/>
  <p:tag name="PA" val="v5.2.2"/>
  <p:tag name="PICTUREFILLRANGE" val="04db048c-5271-44b6-9810-bd252325cf9d"/>
  <p:tag name="WM_BEAUTIFY_ZORDER_FLAG_TAG" val="2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"/>
  <p:tag name="KSO_WM_BLIP_RECT_LEFT" val="-8533"/>
  <p:tag name="KSO_WM_BLIP_RECT_RIGHT" val="-2507"/>
  <p:tag name="KSO_WM_BLIP_RECT_TOP" val="-1"/>
  <p:tag name="KSO_WM_CREATIVE_CROP_ORG_HEIGHT" val="468.697"/>
  <p:tag name="KSO_WM_CREATIVE_CROP_ORG_LEFT" val="37.9687"/>
  <p:tag name="KSO_WM_CREATIVE_CROP_ORG_TOP" val="50.2802"/>
  <p:tag name="KSO_WM_CREATIVE_CROP_ORG_WIDTH" val="468.623"/>
  <p:tag name="KSO_WM_CREATIVE_CROP_SHAPE_HEIGHT" val="458.45"/>
  <p:tag name="KSO_WM_CREATIVE_CROP_SHAPE_LEFT" val="498.95"/>
  <p:tag name="KSO_WM_CREATIVE_CROP_SHAPE_TOP" val="55.4"/>
  <p:tag name="KSO_WM_CREATIVE_CROP_SHAPE_WIDTH" val="7.65"/>
  <p:tag name="KSO_WM_DIAGRAM_GROUP_CODE" val="1554499288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0"/>
  <p:tag name="KSO_WM_UNIT_INDEX" val="1_1_10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2"/>
  <p:tag name="PA" val="v5.2.2"/>
  <p:tag name="PICTUREFILLRANGE" val="04db048c-5271-44b6-9810-bd252325cf9d"/>
  <p:tag name="WM_BEAUTIFY_ZORDER_FLAG_TAG" val="2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189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1T00:37:17&quot;,&quot;maxSize&quot;:{&quot;size1&quot;:62.700000000000003},&quot;minSize&quot;:{&quot;size1&quot;:37.700000000000003},&quot;normalSize&quot;:{&quot;size1&quot;:50.899999999999999},&quot;subLayout&quot;:[{&quot;horizontalAlign&quot;:2,&quot;id&quot;:&quot;2020-06-11T00:37:17&quot;,&quot;margin&quot;:{&quot;bottom&quot;:3.369999885559082,&quot;left&quot;:3.3789999485015869,&quot;right&quot;:1.9000000953674316,&quot;top&quot;:3.369999885559082},&quot;type&quot;:0,&quot;verticalAlign&quot;:1},{&quot;horizontalAlign&quot;:0,&quot;id&quot;:&quot;2020-06-11T00:37:17&quot;,&quot;margin&quot;:{&quot;bottom&quot;:3.369999885559082,&quot;left&quot;:0.026000002399086952,&quot;right&quot;:3.3900001049041748,&quot;top&quot;:3.369999885559082},&quot;marginOverLayout&quot;:{&quot;bottom&quot;:3.369999885559082,&quot;left&quot;:0.026000002399086952,&quot;right&quot;:3.3900001049041748,&quot;top&quot;:3.369999885559082},&quot;type&quot;:0,&quot;verticalAlign&quot;:1}],&quot;type&quot;:0}"/>
  <p:tag name="KSO_WM_SLIDE_POSITION" val="50*0"/>
  <p:tag name="KSO_WM_SLIDE_RATIO" val="1.777778"/>
  <p:tag name="KSO_WM_SLIDE_SIZE" val="857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93"/>
  <p:tag name="KSO_WM_TEMPLATE_MASTER_TYPE" val="0"/>
  <p:tag name="KSO_WM_TEMPLATE_SUBCATEGORY" val="11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93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18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添加大标题"/>
  <p:tag name="KSO_WM_UNIT_TYPE" val="a"/>
  <p:tag name="KSO_WM_UNIT_VALUE" val="13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diagram20201893_1*f*1"/>
  <p:tag name="KSO_WM_UNIT_INDEX" val="1"/>
  <p:tag name="KSO_WM_UNIT_LAYERLEVEL" val="1"/>
  <p:tag name="KSO_WM_UNIT_NOCLEAR" val="0"/>
  <p:tag name="KSO_WM_UNIT_PLACING_PICTURE_MD4" val="0"/>
  <p:tag name="KSO_WM_UNIT_PRESET_TEXT" val="单击此处输入你的正文，文字是您思想的提炼，为了最终演示发布的良好效果，请尽量言简意赅的阐述观点；&#10;根据需要可酌情增减文字，以便观者可以准确理解您所传达的信息。"/>
  <p:tag name="KSO_WM_UNIT_SM_LIMIT_TYPE" val="1"/>
  <p:tag name="KSO_WM_UNIT_SUBTYPE" val="a"/>
  <p:tag name="KSO_WM_UNIT_TYPE" val="f"/>
  <p:tag name="KSO_WM_UNIT_VALUE" val="260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93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]"/>
  <p:tag name="KSO_WM_SLIDE_CAN_ADD_NAVIGATION" val="1"/>
  <p:tag name="KSO_WM_SLIDE_ID" val="diagram20203890_1"/>
  <p:tag name="KSO_WM_SLIDE_INDEX" val="1"/>
  <p:tag name="KSO_WM_SLIDE_ITEM_CNT" val="0"/>
  <p:tag name="KSO_WM_SLIDE_LAYOUT" val="a_d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0T23:42:52&quot;,&quot;maxSize&quot;:{&quot;size1&quot;:58.702255643097068},&quot;minSize&quot;:{&quot;size1&quot;:35.302255643097062},&quot;normalSize&quot;:{&quot;size1&quot;:52.802255643097062},&quot;subLayout&quot;:[{&quot;id&quot;:&quot;2020-06-10T23:42:52&quot;,&quot;margin&quot;:{&quot;bottom&quot;:1.690000057220459,&quot;left&quot;:1.690000057220459,&quot;right&quot;:1.690000057220459,&quot;top&quot;:3.2000000476837158},&quot;maxSize&quot;:{&quot;size1&quot;:48.5},&quot;minSize&quot;:{&quot;size1&quot;:32.200000000000003},&quot;normalSize&quot;:{&quot;size1&quot;:32.20000000000001},&quot;subLayout&quot;:[{&quot;id&quot;:&quot;2020-06-10T23:42:52&quot;,&quot;margin&quot;:{&quot;bottom&quot;:0.69199997186660767,&quot;left&quot;:1.690000057220459,&quot;right&quot;:1.690000057220459,&quot;top&quot;:3.2000000476837158},&quot;type&quot;:0},{&quot;id&quot;:&quot;2020-06-10T23:42:52&quot;,&quot;margin&quot;:{&quot;bottom&quot;:2.119999885559082,&quot;left&quot;:2.1700000762939453,&quot;right&quot;:2.2000000476837158,&quot;top&quot;:0.44600000977516174},&quot;type&quot;:0}],&quot;type&quot;:0},{&quot;horizontalAlign&quot;:0,&quot;id&quot;:&quot;2020-06-10T23:42:52&quot;,&quot;margin&quot;:{&quot;bottom&quot;:1.690000057220459,&quot;left&quot;:0.026000002399086952,&quot;right&quot;:1.690000057220459,&quot;top&quot;:1.690000057220459},&quot;type&quot;:0,&quot;verticalAlign&quot;:1}],&quot;type&quot;:0}"/>
  <p:tag name="KSO_WM_SLIDE_POSITION" val="30*20"/>
  <p:tag name="KSO_WM_SLIDE_RATIO" val="1.777778"/>
  <p:tag name="KSO_WM_SLIDE_SIZE" val="882*472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0"/>
  <p:tag name="KSO_WM_TEMPLATE_MASTER_TYPE" val="0"/>
  <p:tag name="KSO_WM_TEMPLATE_SUBCATEGORY" val="11"/>
  <p:tag name="KSO_WM_UNIT_SHOW_EDIT_AREA_INDICATION" val="1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HIGHLIGHT" val="0"/>
  <p:tag name="KSO_WM_UNIT_ID" val="crop20194962_1*i*1"/>
  <p:tag name="KSO_WM_UNIT_INDEX" val="1"/>
  <p:tag name="KSO_WM_UNIT_LAYERLEVEL" val="1"/>
  <p:tag name="KSO_WM_UNIT_TYPE" val="i"/>
  <p:tag name="KSO_WM_UNIT_USESOURCEFORMAT_APPLY" val="1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diagram20201893_1*f*1"/>
  <p:tag name="KSO_WM_UNIT_INDEX" val="1"/>
  <p:tag name="KSO_WM_UNIT_LAYERLEVEL" val="1"/>
  <p:tag name="KSO_WM_UNIT_NOCLEAR" val="0"/>
  <p:tag name="KSO_WM_UNIT_PLACING_PICTURE_MD4" val="0"/>
  <p:tag name="KSO_WM_UNIT_PRESET_TEXT" val="单击此处输入你的正文，文字是您思想的提炼，为了最终演示发布的良好效果，请尽量言简意赅的阐述观点；&#10;根据需要可酌情增减文字，以便观者可以准确理解您所传达的信息。"/>
  <p:tag name="KSO_WM_UNIT_SM_LIMIT_TYPE" val="1"/>
  <p:tag name="KSO_WM_UNIT_SUBTYPE" val="a"/>
  <p:tag name="KSO_WM_UNIT_TYPE" val="f"/>
  <p:tag name="KSO_WM_UNIT_VALUE" val="260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diagram20201893_1*f*1"/>
  <p:tag name="KSO_WM_UNIT_INDEX" val="1"/>
  <p:tag name="KSO_WM_UNIT_LAYERLEVEL" val="1"/>
  <p:tag name="KSO_WM_UNIT_NOCLEAR" val="0"/>
  <p:tag name="KSO_WM_UNIT_PLACING_PICTURE_MD4" val="0"/>
  <p:tag name="KSO_WM_UNIT_PRESET_TEXT" val="单击此处输入你的正文，文字是您思想的提炼，为了最终演示发布的良好效果，请尽量言简意赅的阐述观点；&#10;根据需要可酌情增减文字，以便观者可以准确理解您所传达的信息。"/>
  <p:tag name="KSO_WM_UNIT_SM_LIMIT_TYPE" val="1"/>
  <p:tag name="KSO_WM_UNIT_SUBTYPE" val="a"/>
  <p:tag name="KSO_WM_UNIT_TYPE" val="f"/>
  <p:tag name="KSO_WM_UNIT_VALUE" val="260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diagram20201893_1*f*1"/>
  <p:tag name="KSO_WM_UNIT_INDEX" val="1"/>
  <p:tag name="KSO_WM_UNIT_LAYERLEVEL" val="1"/>
  <p:tag name="KSO_WM_UNIT_NOCLEAR" val="0"/>
  <p:tag name="KSO_WM_UNIT_PLACING_PICTURE_MD4" val="0"/>
  <p:tag name="KSO_WM_UNIT_PRESET_TEXT" val="单击此处输入你的正文，文字是您思想的提炼，为了最终演示发布的良好效果，请尽量言简意赅的阐述观点；&#10;根据需要可酌情增减文字，以便观者可以准确理解您所传达的信息。"/>
  <p:tag name="KSO_WM_UNIT_SM_LIMIT_TYPE" val="1"/>
  <p:tag name="KSO_WM_UNIT_SUBTYPE" val="a"/>
  <p:tag name="KSO_WM_UNIT_TYPE" val="f"/>
  <p:tag name="KSO_WM_UNIT_VALUE" val="260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3.35"/>
  <p:tag name="KSO_WM_CREATIVE_CROP_SHAPE_LEFT" val="524.9"/>
  <p:tag name="KSO_WM_CREATIVE_CROP_SHAPE_TOP" val="106.15"/>
  <p:tag name="KSO_WM_CREATIVE_CROP_SHAPE_WIDTH" val="83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1"/>
  <p:tag name="KSO_WM_UNIT_INDEX" val="1_1_1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127.25"/>
  <p:tag name="KSO_WM_CREATIVE_CROP_SHAPE_LEFT" val="561.35"/>
  <p:tag name="KSO_WM_CREATIVE_CROP_SHAPE_TOP" val="272.1"/>
  <p:tag name="KSO_WM_CREATIVE_CROP_SHAPE_WIDTH" val="127.4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2"/>
  <p:tag name="KSO_WM_UNIT_INDEX" val="1_1_2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57.3"/>
  <p:tag name="KSO_WM_CREATIVE_CROP_SHAPE_LEFT" val="631.15"/>
  <p:tag name="KSO_WM_CREATIVE_CROP_SHAPE_TOP" val="122"/>
  <p:tag name="KSO_WM_CREATIVE_CROP_SHAPE_WIDTH" val="57.4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3"/>
  <p:tag name="KSO_WM_UNIT_INDEX" val="1_1_3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57.2"/>
  <p:tag name="KSO_WM_CREATIVE_CROP_SHAPE_LEFT" val="716.3"/>
  <p:tag name="KSO_WM_CREATIVE_CROP_SHAPE_TOP" val="129.45"/>
  <p:tag name="KSO_WM_CREATIVE_CROP_SHAPE_WIDTH" val="57.3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4"/>
  <p:tag name="KSO_WM_UNIT_INDEX" val="1_1_4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69.95"/>
  <p:tag name="KSO_WM_CREATIVE_CROP_SHAPE_LEFT" val="693.4"/>
  <p:tag name="KSO_WM_CREATIVE_CROP_SHAPE_TOP" val="279.5"/>
  <p:tag name="KSO_WM_CREATIVE_CROP_SHAPE_WIDTH" val="70.0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5"/>
  <p:tag name="KSO_WM_UNIT_INDEX" val="1_1_5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79.1"/>
  <p:tag name="KSO_WM_CREATIVE_CROP_SHAPE_LEFT" val="611.05"/>
  <p:tag name="KSO_WM_CREATIVE_CROP_SHAPE_TOP" val="403.95"/>
  <p:tag name="KSO_WM_CREATIVE_CROP_SHAPE_WIDTH" val="79.2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6"/>
  <p:tag name="KSO_WM_UNIT_INDEX" val="1_1_6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0_1*i*1"/>
  <p:tag name="KSO_WM_UNIT_INDEX" val="1"/>
  <p:tag name="KSO_WM_UNIT_LAYERLEVEL" val="1"/>
  <p:tag name="KSO_WM_UNIT_PLACING_PICTURE_MD4" val="0"/>
  <p:tag name="KSO_WM_UNIT_SM_LIMIT_TYPE" val="2"/>
  <p:tag name="KSO_WM_UNIT_TYPE" val="i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102"/>
  <p:tag name="KSO_WM_CREATIVE_CROP_SHAPE_LEFT" val="744.05"/>
  <p:tag name="KSO_WM_CREATIVE_CROP_SHAPE_TOP" val="367"/>
  <p:tag name="KSO_WM_CREATIVE_CROP_SHAPE_WIDTH" val="102.0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7"/>
  <p:tag name="KSO_WM_UNIT_INDEX" val="1_1_7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4.35"/>
  <p:tag name="KSO_WM_CREATIVE_CROP_SHAPE_LEFT" val="861.2"/>
  <p:tag name="KSO_WM_CREATIVE_CROP_SHAPE_TOP" val="97"/>
  <p:tag name="KSO_WM_CREATIVE_CROP_SHAPE_WIDTH" val="44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8"/>
  <p:tag name="KSO_WM_UNIT_INDEX" val="1_1_8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35"/>
  <p:tag name="KSO_WM_CREATIVE_CROP_SHAPE_LEFT" val="780.65"/>
  <p:tag name="KSO_WM_CREATIVE_CROP_SHAPE_TOP" val="228.55"/>
  <p:tag name="KSO_WM_CREATIVE_CROP_SHAPE_WIDTH" val="45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9"/>
  <p:tag name="KSO_WM_UNIT_INDEX" val="1_1_9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5"/>
  <p:tag name="KSO_WM_CREATIVE_CROP_SHAPE_LEFT" val="556.5"/>
  <p:tag name="KSO_WM_CREATIVE_CROP_SHAPE_TOP" val="221.1"/>
  <p:tag name="KSO_WM_CREATIVE_CROP_SHAPE_WIDTH" val="45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10"/>
  <p:tag name="KSO_WM_UNIT_INDEX" val="1_1_10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35"/>
  <p:tag name="KSO_WM_CREATIVE_CROP_SHAPE_LEFT" val="510.75"/>
  <p:tag name="KSO_WM_CREATIVE_CROP_SHAPE_TOP" val="272.1"/>
  <p:tag name="KSO_WM_CREATIVE_CROP_SHAPE_WIDTH" val="45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11"/>
  <p:tag name="KSO_WM_UNIT_INDEX" val="1_1_11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35"/>
  <p:tag name="KSO_WM_CREATIVE_CROP_SHAPE_LEFT" val="693.4"/>
  <p:tag name="KSO_WM_CREATIVE_CROP_SHAPE_TOP" val="355.1"/>
  <p:tag name="KSO_WM_CREATIVE_CROP_SHAPE_WIDTH" val="45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12"/>
  <p:tag name="KSO_WM_UNIT_INDEX" val="1_1_12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5"/>
  <p:tag name="KSO_WM_CREATIVE_CROP_SHAPE_LEFT" val="850"/>
  <p:tag name="KSO_WM_CREATIVE_CROP_SHAPE_TOP" val="367.35"/>
  <p:tag name="KSO_WM_CREATIVE_CROP_SHAPE_WIDTH" val="45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13"/>
  <p:tag name="KSO_WM_UNIT_INDEX" val="1_1_13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3"/>
  <p:tag name="KSO_WM_CREATIVE_CROP_SHAPE_LEFT" val="561.35"/>
  <p:tag name="KSO_WM_CREATIVE_CROP_SHAPE_TOP" val="403.95"/>
  <p:tag name="KSO_WM_CREATIVE_CROP_SHAPE_WIDTH" val="45.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14"/>
  <p:tag name="KSO_WM_UNIT_INDEX" val="1_1_14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35"/>
  <p:tag name="KSO_WM_CREATIVE_CROP_SHAPE_LEFT" val="516"/>
  <p:tag name="KSO_WM_CREATIVE_CROP_SHAPE_TOP" val="451"/>
  <p:tag name="KSO_WM_CREATIVE_CROP_SHAPE_WIDTH" val="45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15"/>
  <p:tag name="KSO_WM_UNIT_INDEX" val="1_1_15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2.3"/>
  <p:tag name="KSO_WM_CREATIVE_CROP_SHAPE_LEFT" val="780.35"/>
  <p:tag name="KSO_WM_CREATIVE_CROP_SHAPE_TOP" val="141.4"/>
  <p:tag name="KSO_WM_CREATIVE_CROP_SHAPE_WIDTH" val="82.3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16"/>
  <p:tag name="KSO_WM_UNIT_INDEX" val="1_1_16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890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2.3"/>
  <p:tag name="KSO_WM_CREATIVE_CROP_SHAPE_LEFT" val="693.4"/>
  <p:tag name="KSO_WM_CREATIVE_CROP_SHAPE_TOP" val="191.95"/>
  <p:tag name="KSO_WM_CREATIVE_CROP_SHAPE_WIDTH" val="82.3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17"/>
  <p:tag name="KSO_WM_UNIT_INDEX" val="1_1_17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2.3"/>
  <p:tag name="KSO_WM_CREATIVE_CROP_SHAPE_LEFT" val="768.7"/>
  <p:tag name="KSO_WM_CREATIVE_CROP_SHAPE_TOP" val="279.5"/>
  <p:tag name="KSO_WM_CREATIVE_CROP_SHAPE_WIDTH" val="82.3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18"/>
  <p:tag name="KSO_WM_UNIT_INDEX" val="1_1_18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2.3"/>
  <p:tag name="KSO_WM_CREATIVE_CROP_SHAPE_LEFT" val="606.85"/>
  <p:tag name="KSO_WM_CREATIVE_CROP_SHAPE_TOP" val="184.55"/>
  <p:tag name="KSO_WM_CREATIVE_CROP_SHAPE_WIDTH" val="82.3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FILL_FORE_SCHEMECOLOR_INDEX" val="14"/>
  <p:tag name="KSO_WM_UNIT_FILL_TYPE" val="1"/>
  <p:tag name="KSO_WM_UNIT_HIGHLIGHT" val="0"/>
  <p:tag name="KSO_WM_UNIT_ID" val="crop20194962_1*ζ_h_i*1_1_19"/>
  <p:tag name="KSO_WM_UNIT_INDEX" val="1_1_19"/>
  <p:tag name="KSO_WM_UNIT_LAYERLEVEL" val="1_1_1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470"/>
  <p:tag name="KSO_WM_BLIP_RECT_LEFT" val="-23"/>
  <p:tag name="KSO_WM_BLIP_RECT_RIGHT" val="-363"/>
  <p:tag name="KSO_WM_BLIP_RECT_TOP" val="-113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3.4"/>
  <p:tag name="KSO_WM_CREATIVE_CROP_SHAPE_LEFT" val="530.1"/>
  <p:tag name="KSO_WM_CREATIVE_CROP_SHAPE_TOP" val="94.05"/>
  <p:tag name="KSO_WM_CREATIVE_CROP_SHAPE_WIDTH" val="83.4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1"/>
  <p:tag name="KSO_WM_UNIT_INDEX" val="1_1_1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369*369"/>
  <p:tag name="PA" val="v5.2.2"/>
  <p:tag name="PICTUREFILLRANGE" val="2b36e2bb-7a66-4e65-898a-d205e292ff88"/>
  <p:tag name="WM_BEAUTIFY_ZORDER_FLAG_TAG" val="5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43"/>
  <p:tag name="KSO_WM_BLIP_RECT_LEFT" val="-44"/>
  <p:tag name="KSO_WM_BLIP_RECT_RIGHT" val="-174"/>
  <p:tag name="KSO_WM_BLIP_RECT_TOP" val="-204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127.4"/>
  <p:tag name="KSO_WM_CREATIVE_CROP_SHAPE_LEFT" val="566.7"/>
  <p:tag name="KSO_WM_CREATIVE_CROP_SHAPE_TOP" val="260.15"/>
  <p:tag name="KSO_WM_CREATIVE_CROP_SHAPE_WIDTH" val="127.4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2"/>
  <p:tag name="KSO_WM_UNIT_INDEX" val="1_1_2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564*564"/>
  <p:tag name="PA" val="v5.2.2"/>
  <p:tag name="PICTUREFILLRANGE" val="2b36e2bb-7a66-4e65-898a-d205e292ff88"/>
  <p:tag name="WM_BEAUTIFY_ZORDER_FLAG_TAG" val="5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702"/>
  <p:tag name="KSO_WM_BLIP_RECT_LEFT" val="-219"/>
  <p:tag name="KSO_WM_BLIP_RECT_RIGHT" val="-387"/>
  <p:tag name="KSO_WM_BLIP_RECT_TOP" val="-192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57.35"/>
  <p:tag name="KSO_WM_CREATIVE_CROP_SHAPE_LEFT" val="636.35"/>
  <p:tag name="KSO_WM_CREATIVE_CROP_SHAPE_TOP" val="109.85"/>
  <p:tag name="KSO_WM_CREATIVE_CROP_SHAPE_WIDTH" val="57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3"/>
  <p:tag name="KSO_WM_UNIT_INDEX" val="1_1_3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254*254"/>
  <p:tag name="PA" val="v5.2.2"/>
  <p:tag name="PICTUREFILLRANGE" val="2b36e2bb-7a66-4e65-898a-d205e292ff88"/>
  <p:tag name="WM_BEAUTIFY_ZORDER_FLAG_TAG" val="5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689"/>
  <p:tag name="KSO_WM_BLIP_RECT_LEFT" val="-367"/>
  <p:tag name="KSO_WM_BLIP_RECT_RIGHT" val="-239"/>
  <p:tag name="KSO_WM_BLIP_RECT_TOP" val="-205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57.35"/>
  <p:tag name="KSO_WM_CREATIVE_CROP_SHAPE_LEFT" val="721.5"/>
  <p:tag name="KSO_WM_CREATIVE_CROP_SHAPE_TOP" val="117.3"/>
  <p:tag name="KSO_WM_CREATIVE_CROP_SHAPE_WIDTH" val="57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4"/>
  <p:tag name="KSO_WM_UNIT_INDEX" val="1_1_4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254*254"/>
  <p:tag name="PA" val="v5.2.2"/>
  <p:tag name="PICTUREFILLRANGE" val="2b36e2bb-7a66-4e65-898a-d205e292ff88"/>
  <p:tag name="WM_BEAUTIFY_ZORDER_FLAG_TAG" val="5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331"/>
  <p:tag name="KSO_WM_BLIP_RECT_LEFT" val="-268"/>
  <p:tag name="KSO_WM_BLIP_RECT_RIGHT" val="-210"/>
  <p:tag name="KSO_WM_BLIP_RECT_TOP" val="-382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70.05"/>
  <p:tag name="KSO_WM_CREATIVE_CROP_SHAPE_LEFT" val="698.6"/>
  <p:tag name="KSO_WM_CREATIVE_CROP_SHAPE_TOP" val="267.5"/>
  <p:tag name="KSO_WM_CREATIVE_CROP_SHAPE_WIDTH" val="70.0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5"/>
  <p:tag name="KSO_WM_UNIT_INDEX" val="1_1_5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310*310"/>
  <p:tag name="PA" val="v5.2.2"/>
  <p:tag name="PICTUREFILLRANGE" val="2b36e2bb-7a66-4e65-898a-d205e292ff88"/>
  <p:tag name="WM_BEAUTIFY_ZORDER_FLAG_TAG" val="5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24"/>
  <p:tag name="KSO_WM_BLIP_RECT_LEFT" val="-133"/>
  <p:tag name="KSO_WM_BLIP_RECT_RIGHT" val="-278"/>
  <p:tag name="KSO_WM_BLIP_RECT_TOP" val="-495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79.15"/>
  <p:tag name="KSO_WM_CREATIVE_CROP_SHAPE_LEFT" val="616.3"/>
  <p:tag name="KSO_WM_CREATIVE_CROP_SHAPE_TOP" val="392.05"/>
  <p:tag name="KSO_WM_CREATIVE_CROP_SHAPE_WIDTH" val="79.1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6"/>
  <p:tag name="KSO_WM_UNIT_INDEX" val="1_1_6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351*351"/>
  <p:tag name="PA" val="v5.2.2"/>
  <p:tag name="PICTUREFILLRANGE" val="2b36e2bb-7a66-4e65-898a-d205e292ff88"/>
  <p:tag name="WM_BEAUTIFY_ZORDER_FLAG_TAG" val="5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10"/>
  <p:tag name="KSO_WM_BLIP_RECT_LEFT" val="-234"/>
  <p:tag name="KSO_WM_BLIP_RECT_RIGHT" val="-63"/>
  <p:tag name="KSO_WM_BLIP_RECT_TOP" val="-348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102.05"/>
  <p:tag name="KSO_WM_CREATIVE_CROP_SHAPE_LEFT" val="749.3"/>
  <p:tag name="KSO_WM_CREATIVE_CROP_SHAPE_TOP" val="355.15"/>
  <p:tag name="KSO_WM_CREATIVE_CROP_SHAPE_WIDTH" val="102.0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7"/>
  <p:tag name="KSO_WM_UNIT_INDEX" val="1_1_7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452*452"/>
  <p:tag name="PA" val="v5.2.2"/>
  <p:tag name="PICTUREFILLRANGE" val="2b36e2bb-7a66-4e65-898a-d205e292ff88"/>
  <p:tag name="WM_BEAUTIFY_ZORDER_FLAG_TAG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38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&#10;极墨产品部"/>
  <p:tag name="KSO_WM_UNIT_SM_LIMIT_TYPE" val="1"/>
  <p:tag name="KSO_WM_UNIT_TYPE" val="a"/>
  <p:tag name="KSO_WM_UNIT_VALUE" val="26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993"/>
  <p:tag name="KSO_WM_BLIP_RECT_LEFT" val="-802"/>
  <p:tag name="KSO_WM_BLIP_RECT_RIGHT" val="-11"/>
  <p:tag name="KSO_WM_BLIP_RECT_TOP" val="-191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4.35"/>
  <p:tag name="KSO_WM_CREATIVE_CROP_SHAPE_LEFT" val="866.5"/>
  <p:tag name="KSO_WM_CREATIVE_CROP_SHAPE_TOP" val="84.9"/>
  <p:tag name="KSO_WM_CREATIVE_CROP_SHAPE_WIDTH" val="44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8"/>
  <p:tag name="KSO_WM_UNIT_INDEX" val="1_1_8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6*196"/>
  <p:tag name="PA" val="v5.2.2"/>
  <p:tag name="PICTUREFILLRANGE" val="2b36e2bb-7a66-4e65-898a-d205e292ff88"/>
  <p:tag name="WM_BEAUTIFY_ZORDER_FLAG_TAG" val="5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677"/>
  <p:tag name="KSO_WM_BLIP_RECT_LEFT" val="-606"/>
  <p:tag name="KSO_WM_BLIP_RECT_RIGHT" val="-186"/>
  <p:tag name="KSO_WM_BLIP_RECT_TOP" val="-477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4"/>
  <p:tag name="KSO_WM_CREATIVE_CROP_SHAPE_LEFT" val="785.9"/>
  <p:tag name="KSO_WM_CREATIVE_CROP_SHAPE_TOP" val="216.5"/>
  <p:tag name="KSO_WM_CREATIVE_CROP_SHAPE_WIDTH" val="45.4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9"/>
  <p:tag name="KSO_WM_UNIT_INDEX" val="1_1_9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201*201"/>
  <p:tag name="PA" val="v5.2.2"/>
  <p:tag name="PICTUREFILLRANGE" val="2b36e2bb-7a66-4e65-898a-d205e292ff88"/>
  <p:tag name="WM_BEAUTIFY_ZORDER_FLAG_TAG" val="5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694"/>
  <p:tag name="KSO_WM_BLIP_RECT_LEFT" val="-112"/>
  <p:tag name="KSO_WM_BLIP_RECT_RIGHT" val="-680"/>
  <p:tag name="KSO_WM_BLIP_RECT_TOP" val="-460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4"/>
  <p:tag name="KSO_WM_CREATIVE_CROP_SHAPE_LEFT" val="561.75"/>
  <p:tag name="KSO_WM_CREATIVE_CROP_SHAPE_TOP" val="209.1"/>
  <p:tag name="KSO_WM_CREATIVE_CROP_SHAPE_WIDTH" val="45.4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10"/>
  <p:tag name="KSO_WM_UNIT_INDEX" val="1_1_10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201*201"/>
  <p:tag name="PA" val="v5.2.2"/>
  <p:tag name="PICTUREFILLRANGE" val="2b36e2bb-7a66-4e65-898a-d205e292ff88"/>
  <p:tag name="WM_BEAUTIFY_ZORDER_FLAG_TAG" val="5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581"/>
  <p:tag name="KSO_WM_BLIP_RECT_LEFT" val="-11"/>
  <p:tag name="KSO_WM_BLIP_RECT_RIGHT" val="-781"/>
  <p:tag name="KSO_WM_BLIP_RECT_TOP" val="-573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4"/>
  <p:tag name="KSO_WM_CREATIVE_CROP_SHAPE_LEFT" val="516"/>
  <p:tag name="KSO_WM_CREATIVE_CROP_SHAPE_TOP" val="260.15"/>
  <p:tag name="KSO_WM_CREATIVE_CROP_SHAPE_WIDTH" val="45.4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11"/>
  <p:tag name="KSO_WM_UNIT_INDEX" val="1_1_11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201*201"/>
  <p:tag name="PA" val="v5.2.2"/>
  <p:tag name="PICTUREFILLRANGE" val="2b36e2bb-7a66-4e65-898a-d205e292ff88"/>
  <p:tag name="WM_BEAUTIFY_ZORDER_FLAG_TAG" val="5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399"/>
  <p:tag name="KSO_WM_BLIP_RECT_LEFT" val="-413"/>
  <p:tag name="KSO_WM_BLIP_RECT_RIGHT" val="-378"/>
  <p:tag name="KSO_WM_BLIP_RECT_TOP" val="-756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4"/>
  <p:tag name="KSO_WM_CREATIVE_CROP_SHAPE_LEFT" val="698.6"/>
  <p:tag name="KSO_WM_CREATIVE_CROP_SHAPE_TOP" val="343.15"/>
  <p:tag name="KSO_WM_CREATIVE_CROP_SHAPE_WIDTH" val="45.4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12"/>
  <p:tag name="KSO_WM_UNIT_INDEX" val="1_1_12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201*201"/>
  <p:tag name="PA" val="v5.2.2"/>
  <p:tag name="PICTUREFILLRANGE" val="2b36e2bb-7a66-4e65-898a-d205e292ff88"/>
  <p:tag name="WM_BEAUTIFY_ZORDER_FLAG_TAG" val="5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371"/>
  <p:tag name="KSO_WM_BLIP_RECT_LEFT" val="-758"/>
  <p:tag name="KSO_WM_BLIP_RECT_RIGHT" val="-34"/>
  <p:tag name="KSO_WM_BLIP_RECT_TOP" val="-783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4"/>
  <p:tag name="KSO_WM_CREATIVE_CROP_SHAPE_LEFT" val="855.2"/>
  <p:tag name="KSO_WM_CREATIVE_CROP_SHAPE_TOP" val="355.5"/>
  <p:tag name="KSO_WM_CREATIVE_CROP_SHAPE_WIDTH" val="45.4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13"/>
  <p:tag name="KSO_WM_UNIT_INDEX" val="1_1_13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201*201"/>
  <p:tag name="PA" val="v5.2.2"/>
  <p:tag name="PICTUREFILLRANGE" val="2b36e2bb-7a66-4e65-898a-d205e292ff88"/>
  <p:tag name="WM_BEAUTIFY_ZORDER_FLAG_TAG" val="5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91"/>
  <p:tag name="KSO_WM_BLIP_RECT_LEFT" val="-123"/>
  <p:tag name="KSO_WM_BLIP_RECT_RIGHT" val="-669"/>
  <p:tag name="KSO_WM_BLIP_RECT_TOP" val="-863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4"/>
  <p:tag name="KSO_WM_CREATIVE_CROP_SHAPE_LEFT" val="566.7"/>
  <p:tag name="KSO_WM_CREATIVE_CROP_SHAPE_TOP" val="392.05"/>
  <p:tag name="KSO_WM_CREATIVE_CROP_SHAPE_WIDTH" val="45.4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14"/>
  <p:tag name="KSO_WM_UNIT_INDEX" val="1_1_14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201*201"/>
  <p:tag name="PA" val="v5.2.2"/>
  <p:tag name="PICTUREFILLRANGE" val="2b36e2bb-7a66-4e65-898a-d205e292ff88"/>
  <p:tag name="WM_BEAUTIFY_ZORDER_FLAG_TAG" val="5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187"/>
  <p:tag name="KSO_WM_BLIP_RECT_LEFT" val="-23"/>
  <p:tag name="KSO_WM_BLIP_RECT_RIGHT" val="-769"/>
  <p:tag name="KSO_WM_BLIP_RECT_TOP" val="-967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4"/>
  <p:tag name="KSO_WM_CREATIVE_CROP_SHAPE_LEFT" val="521.3"/>
  <p:tag name="KSO_WM_CREATIVE_CROP_SHAPE_TOP" val="439.2"/>
  <p:tag name="KSO_WM_CREATIVE_CROP_SHAPE_WIDTH" val="45.4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15"/>
  <p:tag name="KSO_WM_UNIT_INDEX" val="1_1_15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201*201"/>
  <p:tag name="PA" val="v5.2.2"/>
  <p:tag name="PICTUREFILLRANGE" val="2b36e2bb-7a66-4e65-898a-d205e292ff88"/>
  <p:tag name="WM_BEAUTIFY_ZORDER_FLAG_TAG" val="5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435"/>
  <p:tag name="KSO_WM_BLIP_RECT_LEFT" val="-333"/>
  <p:tag name="KSO_WM_BLIP_RECT_RIGHT" val="-58"/>
  <p:tag name="KSO_WM_BLIP_RECT_TOP" val="-157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2.35"/>
  <p:tag name="KSO_WM_CREATIVE_CROP_SHAPE_LEFT" val="785.55"/>
  <p:tag name="KSO_WM_CREATIVE_CROP_SHAPE_TOP" val="129.2"/>
  <p:tag name="KSO_WM_CREATIVE_CROP_SHAPE_WIDTH" val="82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16"/>
  <p:tag name="KSO_WM_UNIT_INDEX" val="1_1_16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365*365"/>
  <p:tag name="PA" val="v5.2.2"/>
  <p:tag name="PICTUREFILLRANGE" val="2b36e2bb-7a66-4e65-898a-d205e292ff88"/>
  <p:tag name="WM_BEAUTIFY_ZORDER_FLAG_TAG" val="5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373"/>
  <p:tag name="KSO_WM_BLIP_RECT_LEFT" val="-228"/>
  <p:tag name="KSO_WM_BLIP_RECT_RIGHT" val="-164"/>
  <p:tag name="KSO_WM_BLIP_RECT_TOP" val="-219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2.35"/>
  <p:tag name="KSO_WM_CREATIVE_CROP_SHAPE_LEFT" val="698.6"/>
  <p:tag name="KSO_WM_CREATIVE_CROP_SHAPE_TOP" val="179.9"/>
  <p:tag name="KSO_WM_CREATIVE_CROP_SHAPE_WIDTH" val="82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17"/>
  <p:tag name="KSO_WM_UNIT_INDEX" val="1_1_17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365*365"/>
  <p:tag name="PA" val="v5.2.2"/>
  <p:tag name="PICTUREFILLRANGE" val="2b36e2bb-7a66-4e65-898a-d205e292ff88"/>
  <p:tag name="WM_BEAUTIFY_ZORDER_FLAG_TAG" val="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false,&quot;IsBottom&quot;:true,&quot;IsAbs&quot;:true}}"/>
  <p:tag name="KSO_WM_UNIT_DIAGRAM_ISNUMVISUAL" val="0"/>
  <p:tag name="KSO_WM_UNIT_DIAGRAM_ISREFERUNIT" val="0"/>
  <p:tag name="KSO_WM_UNIT_HIGHLIGHT" val="0"/>
  <p:tag name="KSO_WM_UNIT_ID" val="diagram20203890_1*i*3"/>
  <p:tag name="KSO_WM_UNIT_INDEX" val="3"/>
  <p:tag name="KSO_WM_UNIT_LAYERLEVEL" val="1"/>
  <p:tag name="KSO_WM_UNIT_PLACING_PICTURE_MD4" val="0"/>
  <p:tag name="KSO_WM_UNIT_SM_LIMIT_TYPE" val="0"/>
  <p:tag name="KSO_WM_UNIT_TYPE" val="i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67"/>
  <p:tag name="KSO_WM_BLIP_RECT_LEFT" val="-319"/>
  <p:tag name="KSO_WM_BLIP_RECT_RIGHT" val="-72"/>
  <p:tag name="KSO_WM_BLIP_RECT_TOP" val="-325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2.35"/>
  <p:tag name="KSO_WM_CREATIVE_CROP_SHAPE_LEFT" val="773.9"/>
  <p:tag name="KSO_WM_CREATIVE_CROP_SHAPE_TOP" val="267.5"/>
  <p:tag name="KSO_WM_CREATIVE_CROP_SHAPE_WIDTH" val="82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18"/>
  <p:tag name="KSO_WM_UNIT_INDEX" val="1_1_18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365*365"/>
  <p:tag name="PA" val="v5.2.2"/>
  <p:tag name="PICTUREFILLRANGE" val="2b36e2bb-7a66-4e65-898a-d205e292ff88"/>
  <p:tag name="WM_BEAUTIFY_ZORDER_FLAG_TAG" val="5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382"/>
  <p:tag name="KSO_WM_BLIP_RECT_LEFT" val="-123"/>
  <p:tag name="KSO_WM_BLIP_RECT_RIGHT" val="-269"/>
  <p:tag name="KSO_WM_BLIP_RECT_TOP" val="-210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2.35"/>
  <p:tag name="KSO_WM_CREATIVE_CROP_SHAPE_LEFT" val="612.05"/>
  <p:tag name="KSO_WM_CREATIVE_CROP_SHAPE_TOP" val="172.5"/>
  <p:tag name="KSO_WM_CREATIVE_CROP_SHAPE_WIDTH" val="82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d*1_1_19"/>
  <p:tag name="KSO_WM_UNIT_INDEX" val="1_1_19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365*365"/>
  <p:tag name="PA" val="v5.2.2"/>
  <p:tag name="PICTUREFILLRANGE" val="2b36e2bb-7a66-4e65-898a-d205e292ff88"/>
  <p:tag name="WM_BEAUTIFY_ZORDER_FLAG_TAG" val="5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3.3"/>
  <p:tag name="KSO_WM_CREATIVE_CROP_SHAPE_LEFT" val="536.85"/>
  <p:tag name="KSO_WM_CREATIVE_CROP_SHAPE_TOP" val="76.55"/>
  <p:tag name="KSO_WM_CREATIVE_CROP_SHAPE_WIDTH" val="83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20"/>
  <p:tag name="KSO_WM_UNIT_INDEX" val="1_1_20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127.25"/>
  <p:tag name="KSO_WM_CREATIVE_CROP_SHAPE_LEFT" val="573.45"/>
  <p:tag name="KSO_WM_CREATIVE_CROP_SHAPE_TOP" val="242.4"/>
  <p:tag name="KSO_WM_CREATIVE_CROP_SHAPE_WIDTH" val="127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21"/>
  <p:tag name="KSO_WM_UNIT_INDEX" val="1_1_21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57.2"/>
  <p:tag name="KSO_WM_CREATIVE_CROP_SHAPE_LEFT" val="643.1"/>
  <p:tag name="KSO_WM_CREATIVE_CROP_SHAPE_TOP" val="92.35"/>
  <p:tag name="KSO_WM_CREATIVE_CROP_SHAPE_WIDTH" val="57.4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22"/>
  <p:tag name="KSO_WM_UNIT_INDEX" val="1_1_22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57.3"/>
  <p:tag name="KSO_WM_CREATIVE_CROP_SHAPE_LEFT" val="728.25"/>
  <p:tag name="KSO_WM_CREATIVE_CROP_SHAPE_TOP" val="99.75"/>
  <p:tag name="KSO_WM_CREATIVE_CROP_SHAPE_WIDTH" val="57.4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23"/>
  <p:tag name="KSO_WM_UNIT_INDEX" val="1_1_23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69.85"/>
  <p:tag name="KSO_WM_CREATIVE_CROP_SHAPE_LEFT" val="705.4"/>
  <p:tag name="KSO_WM_CREATIVE_CROP_SHAPE_TOP" val="249.85"/>
  <p:tag name="KSO_WM_CREATIVE_CROP_SHAPE_WIDTH" val="70.0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24"/>
  <p:tag name="KSO_WM_UNIT_INDEX" val="1_1_24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79"/>
  <p:tag name="KSO_WM_CREATIVE_CROP_SHAPE_LEFT" val="623.1"/>
  <p:tag name="KSO_WM_CREATIVE_CROP_SHAPE_TOP" val="374.3"/>
  <p:tag name="KSO_WM_CREATIVE_CROP_SHAPE_WIDTH" val="79.2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25"/>
  <p:tag name="KSO_WM_UNIT_INDEX" val="1_1_25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102"/>
  <p:tag name="KSO_WM_CREATIVE_CROP_SHAPE_LEFT" val="756.15"/>
  <p:tag name="KSO_WM_CREATIVE_CROP_SHAPE_TOP" val="337.3"/>
  <p:tag name="KSO_WM_CREATIVE_CROP_SHAPE_WIDTH" val="102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26"/>
  <p:tag name="KSO_WM_UNIT_INDEX" val="1_1_26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4.3"/>
  <p:tag name="KSO_WM_CREATIVE_CROP_SHAPE_LEFT" val="873.2"/>
  <p:tag name="KSO_WM_CREATIVE_CROP_SHAPE_TOP" val="67.35"/>
  <p:tag name="KSO_WM_CREATIVE_CROP_SHAPE_WIDTH" val="44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27"/>
  <p:tag name="KSO_WM_UNIT_INDEX" val="1_1_27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0_1*i*5"/>
  <p:tag name="KSO_WM_UNIT_INDEX" val="5"/>
  <p:tag name="KSO_WM_UNIT_LAYERLEVEL" val="1"/>
  <p:tag name="KSO_WM_UNIT_PLACING_PICTURE_MD4" val="0"/>
  <p:tag name="KSO_WM_UNIT_SM_LIMIT_TYPE" val="0"/>
  <p:tag name="KSO_WM_UNIT_TYPE" val="i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3"/>
  <p:tag name="KSO_WM_CREATIVE_CROP_SHAPE_LEFT" val="792.6"/>
  <p:tag name="KSO_WM_CREATIVE_CROP_SHAPE_TOP" val="198.9"/>
  <p:tag name="KSO_WM_CREATIVE_CROP_SHAPE_WIDTH" val="45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28"/>
  <p:tag name="KSO_WM_UNIT_INDEX" val="1_1_28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35"/>
  <p:tag name="KSO_WM_CREATIVE_CROP_SHAPE_LEFT" val="568.5"/>
  <p:tag name="KSO_WM_CREATIVE_CROP_SHAPE_TOP" val="191.45"/>
  <p:tag name="KSO_WM_CREATIVE_CROP_SHAPE_WIDTH" val="45.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29"/>
  <p:tag name="KSO_WM_UNIT_INDEX" val="1_1_29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35"/>
  <p:tag name="KSO_WM_CREATIVE_CROP_SHAPE_LEFT" val="522.75"/>
  <p:tag name="KSO_WM_CREATIVE_CROP_SHAPE_TOP" val="242.4"/>
  <p:tag name="KSO_WM_CREATIVE_CROP_SHAPE_WIDTH" val="45.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30"/>
  <p:tag name="KSO_WM_UNIT_INDEX" val="1_1_30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35"/>
  <p:tag name="KSO_WM_CREATIVE_CROP_SHAPE_LEFT" val="705.4"/>
  <p:tag name="KSO_WM_CREATIVE_CROP_SHAPE_TOP" val="325.35"/>
  <p:tag name="KSO_WM_CREATIVE_CROP_SHAPE_WIDTH" val="45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31"/>
  <p:tag name="KSO_WM_UNIT_INDEX" val="1_1_31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35"/>
  <p:tag name="KSO_WM_CREATIVE_CROP_SHAPE_LEFT" val="862"/>
  <p:tag name="KSO_WM_CREATIVE_CROP_SHAPE_TOP" val="337.7"/>
  <p:tag name="KSO_WM_CREATIVE_CROP_SHAPE_WIDTH" val="45.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32"/>
  <p:tag name="KSO_WM_UNIT_INDEX" val="1_1_32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3"/>
  <p:tag name="KSO_WM_CREATIVE_CROP_SHAPE_LEFT" val="573.45"/>
  <p:tag name="KSO_WM_CREATIVE_CROP_SHAPE_TOP" val="374.3"/>
  <p:tag name="KSO_WM_CREATIVE_CROP_SHAPE_WIDTH" val="45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33"/>
  <p:tag name="KSO_WM_UNIT_INDEX" val="1_1_33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45.35"/>
  <p:tag name="KSO_WM_CREATIVE_CROP_SHAPE_LEFT" val="528.1"/>
  <p:tag name="KSO_WM_CREATIVE_CROP_SHAPE_TOP" val="421.35"/>
  <p:tag name="KSO_WM_CREATIVE_CROP_SHAPE_WIDTH" val="45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34"/>
  <p:tag name="KSO_WM_UNIT_INDEX" val="1_1_34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2.3"/>
  <p:tag name="KSO_WM_CREATIVE_CROP_SHAPE_LEFT" val="792.35"/>
  <p:tag name="KSO_WM_CREATIVE_CROP_SHAPE_TOP" val="111.65"/>
  <p:tag name="KSO_WM_CREATIVE_CROP_SHAPE_WIDTH" val="82.3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35"/>
  <p:tag name="KSO_WM_UNIT_INDEX" val="1_1_35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2.3"/>
  <p:tag name="KSO_WM_CREATIVE_CROP_SHAPE_LEFT" val="705.4"/>
  <p:tag name="KSO_WM_CREATIVE_CROP_SHAPE_TOP" val="162.3"/>
  <p:tag name="KSO_WM_CREATIVE_CROP_SHAPE_WIDTH" val="82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36"/>
  <p:tag name="KSO_WM_UNIT_INDEX" val="1_1_36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2.2"/>
  <p:tag name="KSO_WM_CREATIVE_CROP_SHAPE_LEFT" val="780.7"/>
  <p:tag name="KSO_WM_CREATIVE_CROP_SHAPE_TOP" val="249.85"/>
  <p:tag name="KSO_WM_CREATIVE_CROP_SHAPE_WIDTH" val="82.35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37"/>
  <p:tag name="KSO_WM_UNIT_INDEX" val="1_1_37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l_h_i*1_1_2"/>
  <p:tag name="KSO_WM_UNIT_INDEX" val="1_1_2"/>
  <p:tag name="KSO_WM_UNIT_LAYERLEVEL" val="1_1_1"/>
  <p:tag name="KSO_WM_UNIT_LINE_FILL_TYPE" val="2"/>
  <p:tag name="KSO_WM_UNIT_LINE_FORE_SCHEMECOLOR_INDEX" val="5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REATIVE_CROP_ORG_HEIGHT" val="569.5"/>
  <p:tag name="KSO_WM_CREATIVE_CROP_ORG_LEFT" val="516.009"/>
  <p:tag name="KSO_WM_CREATIVE_CROP_ORG_TOP" val="0"/>
  <p:tag name="KSO_WM_CREATIVE_CROP_ORG_WIDTH" val="394.8"/>
  <p:tag name="KSO_WM_CREATIVE_CROP_SHAPE_HEIGHT" val="82.3"/>
  <p:tag name="KSO_WM_CREATIVE_CROP_SHAPE_LEFT" val="618.85"/>
  <p:tag name="KSO_WM_CREATIVE_CROP_SHAPE_TOP" val="154.85"/>
  <p:tag name="KSO_WM_CREATIVE_CROP_SHAPE_WIDTH" val="82.3"/>
  <p:tag name="KSO_WM_DIAGRAM_GROUP_CODE" val="1554499059"/>
  <p:tag name="KSO_WM_TAG_VERSION" val="1.0"/>
  <p:tag name="KSO_WM_TEMPLATE_CATEGORY" val="crop"/>
  <p:tag name="KSO_WM_TEMPLATE_INDEX" val="20194962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2_1*ζ_h_i*1_1_38"/>
  <p:tag name="KSO_WM_UNIT_INDEX" val="1_1_38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ζ_h_i"/>
  <p:tag name="KSO_WM_UNIT_USESOURCEFORMAT_APPLY" val="1"/>
  <p:tag name="PA" val="v5.2.2"/>
  <p:tag name="WM_BEAUTIFY_ZORDER_FLAG_TAG" val="5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1T00:35:29&quot;,&quot;maxSize&quot;:{&quot;size1&quot;:69.200000000000003},&quot;minSize&quot;:{&quot;size1&quot;:29.800000000000001},&quot;normalSize&quot;:{&quot;size1&quot;:58.116666666666674},&quot;subLayout&quot;:[{&quot;backgroundInfo&quot;:[{&quot;bottom&quot;:0,&quot;bottomAbs&quot;:false,&quot;left&quot;:0,&quot;leftAbs&quot;:false,&quot;right&quot;:0.28209899999999999,&quot;rightAbs&quot;:false,&quot;top&quot;:0,&quot;topAbs&quot;:false,&quot;type&quot;:&quot;leftRight&quot;}],&quot;horizontalAlign&quot;:2,&quot;id&quot;:&quot;2020-06-11T00:35:29&quot;,&quot;margin&quot;:{&quot;bottom&quot;:1.690000057220459,&quot;left&quot;:1.2699999809265137,&quot;right&quot;:1.2699999809265137,&quot;top&quot;:1.690000057220459},&quot;marginOverLayout&quot;:{&quot;bottom&quot;:1.690000057220459,&quot;left&quot;:1.2699999809265137,&quot;right&quot;:1.2699999809265137,&quot;top&quot;:1.690000057220459},&quot;type&quot;:0,&quot;verticalAlign&quot;:1},{&quot;horizontalAlign&quot;:0,&quot;id&quot;:&quot;2020-06-11T00:35:29&quot;,&quot;margin&quot;:{&quot;bottom&quot;:1.690000057220459,&quot;left&quot;:0.026000002399086952,&quot;right&quot;:1.2699999809265137,&quot;top&quot;:5.4800000190734863},&quot;type&quot;:0,&quot;verticalAlign&quot;:2}],&quot;type&quot;:0}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YPE" val="f"/>
  <p:tag name="KSO_WM_UNIT_VALUE" val="75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YPE" val="a"/>
  <p:tag name="KSO_WM_UNIT_VALUE" val="24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HIGHLIGHT" val="0"/>
  <p:tag name="KSO_WM_UNIT_ID" val="crop20195018_1*i*1"/>
  <p:tag name="KSO_WM_UNIT_INDEX" val="1"/>
  <p:tag name="KSO_WM_UNIT_LAYERLEVEL" val="1"/>
  <p:tag name="KSO_WM_UNIT_TYPE" val="i"/>
  <p:tag name="KSO_WM_UNIT_USESOURCEFORMAT_APPLY" val="1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187"/>
  <p:tag name="KSO_WM_BLIP_RECT_RIGHT" val="-539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104.35"/>
  <p:tag name="KSO_WM_CREATIVE_CROP_SHAPE_TOP" val="87.15"/>
  <p:tag name="KSO_WM_CREATIVE_CROP_SHAPE_WIDTH" val="75.75"/>
  <p:tag name="KSO_WM_DIAGRAM_GROUP_CODE" val="155449895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"/>
  <p:tag name="KSO_WM_UNIT_INDEX" val="1_1_1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65"/>
  <p:tag name="PA" val="v5.2.2"/>
  <p:tag name="PICTUREFILLRANGE" val="04db048c-5271-44b6-9810-bd252325cf9d"/>
  <p:tag name="WM_BEAUTIFY_ZORDER_FLAG_TAG" val="4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518"/>
  <p:tag name="KSO_WM_BLIP_RECT_RIGHT" val="-844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184.45"/>
  <p:tag name="KSO_WM_CREATIVE_CROP_SHAPE_TOP" val="87.15"/>
  <p:tag name="KSO_WM_CREATIVE_CROP_SHAPE_WIDTH" val="42.8"/>
  <p:tag name="KSO_WM_DIAGRAM_GROUP_CODE" val="155449895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2"/>
  <p:tag name="KSO_WM_UNIT_INDEX" val="1_1_2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206"/>
  <p:tag name="PA" val="v5.2.2"/>
  <p:tag name="PICTUREFILLRANGE" val="04db048c-5271-44b6-9810-bd252325cf9d"/>
  <p:tag name="WM_BEAUTIFY_ZORDER_FLAG_TAG" val="4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794"/>
  <p:tag name="KSO_WM_BLIP_RECT_RIGHT" val="-3183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84.55"/>
  <p:tag name="KSO_WM_CREATIVE_CROP_SHAPE_TOP" val="87.15"/>
  <p:tag name="KSO_WM_CREATIVE_CROP_SHAPE_WIDTH" val="15.35"/>
  <p:tag name="KSO_WM_DIAGRAM_GROUP_CODE" val="155449895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3"/>
  <p:tag name="KSO_WM_UNIT_INDEX" val="1_1_3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74"/>
  <p:tag name="PA" val="v5.2.2"/>
  <p:tag name="PICTUREFILLRANGE" val="04db048c-5271-44b6-9810-bd252325cf9d"/>
  <p:tag name="WM_BEAUTIFY_ZORDER_FLAG_TAG" val="4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1440"/>
  <p:tag name="KSO_WM_BLIP_RECT_RIGHT" val="-6587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73.6"/>
  <p:tag name="KSO_WM_CREATIVE_CROP_SHAPE_TOP" val="87.15"/>
  <p:tag name="KSO_WM_CREATIVE_CROP_SHAPE_WIDTH" val="7.7"/>
  <p:tag name="KSO_WM_DIAGRAM_GROUP_CODE" val="155449895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4"/>
  <p:tag name="KSO_WM_UNIT_INDEX" val="1_1_4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7"/>
  <p:tag name="PA" val="v5.2.2"/>
  <p:tag name="PICTUREFILLRANGE" val="04db048c-5271-44b6-9810-bd252325cf9d"/>
  <p:tag name="WM_BEAUTIFY_ZORDER_FLAG_TAG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，请尽量言简意赅的阐述观点；根据需要可酌情增减文字以便准确理解您传达的信息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942"/>
  <p:tag name="KSO_WM_BLIP_RECT_RIGHT" val="-1150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231.7"/>
  <p:tag name="KSO_WM_CREATIVE_CROP_SHAPE_TOP" val="87.15"/>
  <p:tag name="KSO_WM_CREATIVE_CROP_SHAPE_WIDTH" val="28.55"/>
  <p:tag name="KSO_WM_DIAGRAM_GROUP_CODE" val="155449895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5"/>
  <p:tag name="KSO_WM_UNIT_INDEX" val="1_1_5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137"/>
  <p:tag name="PA" val="v5.2.2"/>
  <p:tag name="PICTUREFILLRANGE" val="04db048c-5271-44b6-9810-bd252325cf9d"/>
  <p:tag name="WM_BEAUTIFY_ZORDER_FLAG_TAG" val="4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272"/>
  <p:tag name="KSO_WM_BLIP_RECT_RIGHT" val="-192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264.6"/>
  <p:tag name="KSO_WM_CREATIVE_CROP_SHAPE_TOP" val="87.15"/>
  <p:tag name="KSO_WM_CREATIVE_CROP_SHAPE_WIDTH" val="110.9"/>
  <p:tag name="KSO_WM_DIAGRAM_GROUP_CODE" val="155449895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6"/>
  <p:tag name="KSO_WM_UNIT_INDEX" val="1_1_6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534"/>
  <p:tag name="PA" val="v5.2.2"/>
  <p:tag name="PICTUREFILLRANGE" val="04db048c-5271-44b6-9810-bd252325cf9d"/>
  <p:tag name="WM_BEAUTIFY_ZORDER_FLAG_TAG" val="4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905"/>
  <p:tag name="KSO_WM_BLIP_RECT_RIGHT" val="-352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379.9"/>
  <p:tag name="KSO_WM_CREATIVE_CROP_SHAPE_TOP" val="87.15"/>
  <p:tag name="KSO_WM_CREATIVE_CROP_SHAPE_WIDTH" val="46.1"/>
  <p:tag name="KSO_WM_DIAGRAM_GROUP_CODE" val="155449895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7"/>
  <p:tag name="KSO_WM_UNIT_INDEX" val="1_1_7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222"/>
  <p:tag name="PA" val="v5.2.2"/>
  <p:tag name="PICTUREFILLRANGE" val="04db048c-5271-44b6-9810-bd252325cf9d"/>
  <p:tag name="WM_BEAUTIFY_ZORDER_FLAG_TAG" val="4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2243"/>
  <p:tag name="KSO_WM_BLIP_RECT_RIGHT" val="-658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430.4"/>
  <p:tag name="KSO_WM_CREATIVE_CROP_SHAPE_TOP" val="87.15"/>
  <p:tag name="KSO_WM_CREATIVE_CROP_SHAPE_WIDTH" val="20.85"/>
  <p:tag name="KSO_WM_DIAGRAM_GROUP_CODE" val="155449895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8"/>
  <p:tag name="KSO_WM_UNIT_INDEX" val="1_1_8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100"/>
  <p:tag name="PA" val="v5.2.2"/>
  <p:tag name="PICTUREFILLRANGE" val="04db048c-5271-44b6-9810-bd252325cf9d"/>
  <p:tag name="WM_BEAUTIFY_ZORDER_FLAG_TAG" val="4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4481"/>
  <p:tag name="KSO_WM_BLIP_RECT_RIGHT" val="-1107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455.65"/>
  <p:tag name="KSO_WM_CREATIVE_CROP_SHAPE_TOP" val="87.15"/>
  <p:tag name="KSO_WM_CREATIVE_CROP_SHAPE_WIDTH" val="11"/>
  <p:tag name="KSO_WM_DIAGRAM_GROUP_CODE" val="155449895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9"/>
  <p:tag name="KSO_WM_UNIT_INDEX" val="1_1_9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53"/>
  <p:tag name="PA" val="v5.2.2"/>
  <p:tag name="PICTUREFILLRANGE" val="04db048c-5271-44b6-9810-bd252325cf9d"/>
  <p:tag name="WM_BEAUTIFY_ZORDER_FLAG_TAG" val="4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7701"/>
  <p:tag name="KSO_WM_BLIP_RECT_RIGHT" val="-1680"/>
  <p:tag name="KSO_WM_BLIP_RECT_TOP" val="0"/>
  <p:tag name="KSO_WM_CREATIVE_CROP_ORG_HEIGHT" val="395.212"/>
  <p:tag name="KSO_WM_CREATIVE_CROP_ORG_LEFT" val="0"/>
  <p:tag name="KSO_WM_CREATIVE_CROP_ORG_TOP" val="87.1439"/>
  <p:tag name="KSO_WM_CREATIVE_CROP_ORG_WIDTH" val="551.178"/>
  <p:tag name="KSO_WM_CREATIVE_CROP_SHAPE_HEIGHT" val="395.2"/>
  <p:tag name="KSO_WM_CREATIVE_CROP_SHAPE_LEFT" val="471"/>
  <p:tag name="KSO_WM_CREATIVE_CROP_SHAPE_TOP" val="87.15"/>
  <p:tag name="KSO_WM_CREATIVE_CROP_SHAPE_WIDTH" val="6.6"/>
  <p:tag name="KSO_WM_DIAGRAM_GROUP_CODE" val="155449895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0"/>
  <p:tag name="KSO_WM_UNIT_INDEX" val="1_1_10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904*32"/>
  <p:tag name="PA" val="v5.2.2"/>
  <p:tag name="PICTUREFILLRANGE" val="04db048c-5271-44b6-9810-bd252325cf9d"/>
  <p:tag name="WM_BEAUTIFY_ZORDER_FLAG_TAG" val="4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022664edb2194f81b81e3ad10086a596&quot;,&quot;fill_align&quot;:&quot;cm&quot;,&quot;text_align&quot;:&quot;cm&quot;,&quot;text_direction&quot;:&quot;horizontal&quot;,&quot;chip_types&quot;:[&quot;picture&quot;,&quot;video&quot;]},{&quot;fill_id&quot;:&quot;e9889bb079f641358679fb02925d3d32&quot;,&quot;fill_align&quot;:&quot;lm&quot;,&quot;text_align&quot;:&quot;lm&quot;,&quot;text_direction&quot;:&quot;horizontal&quot;,&quot;chip_types&quot;:[&quot;text&quot;,&quot;header&quot;]}]]"/>
  <p:tag name="KSO_WM_CHIP_GROUPID" val="5ea112f2660c33b3b8e66ca8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a112f2660c33b3b8e66ca9"/>
  <p:tag name="KSO_WM_SLIDE_BACKGROUND" val="[&quot;belt&quot;]"/>
  <p:tag name="KSO_WM_SLIDE_BACKGROUND_TYPE" val="belt"/>
  <p:tag name="KSO_WM_SLIDE_BK_DARK_LIGHT" val="2"/>
  <p:tag name="KSO_WM_SLIDE_ID" val="diagram20206540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.15555556100000001,&quot;bottomAbs&quot;:false,&quot;left&quot;:0.050000000000000003,&quot;leftAbs&quot;:false,&quot;right&quot;:0.050000000000000003,&quot;rightAbs&quot;:false,&quot;top&quot;:0.177777782,&quot;topAbs&quot;:false,&quot;type&quot;:&quot;belt&quot;}],&quot;direction&quot;:1,&quot;id&quot;:&quot;2020-05-14T16:35:42&quot;,&quot;maxSize&quot;:{&quot;size1&quot;:52.5},&quot;minSize&quot;:{&quot;size1&quot;:50},&quot;normalSize&quot;:{&quot;size1&quot;:50},&quot;subLayout&quot;:[{&quot;id&quot;:&quot;2020-05-14T16:35:42&quot;,&quot;margin&quot;:{&quot;bottom&quot;:0,&quot;left&quot;:2.9630000591278076,&quot;right&quot;:0,&quot;top&quot;:0},&quot;type&quot;:0},{&quot;id&quot;:&quot;2020-05-14T16:35:42&quot;,&quot;margin&quot;:{&quot;bottom&quot;:5.0799999237060547,&quot;left&quot;:2.1170001029968262,&quot;right&quot;:3.809999942779541,&quot;top&quot;:5.0799999237060547},&quot;type&quot;:0}],&quot;type&quot;:0}"/>
  <p:tag name="KSO_WM_SLIDE_POSITION" val="47*0"/>
  <p:tag name="KSO_WM_SLIDE_RATIO" val="1.777778"/>
  <p:tag name="KSO_WM_SLIDE_SIZE" val="864*540"/>
  <p:tag name="KSO_WM_SLIDE_SUBTYPE" val="picTxt"/>
  <p:tag name="KSO_WM_SLIDE_TYPE" val="text"/>
  <p:tag name="KSO_WM_TAG_VERSION" val="1.0"/>
  <p:tag name="KSO_WM_TEMPLATE_ASSEMBLE_GROUPID" val="5ebd0298ddc3daf3fef3f443"/>
  <p:tag name="KSO_WM_TEMPLATE_ASSEMBLE_XID" val="5ebd0298ddc3daf3fef3f443"/>
  <p:tag name="KSO_WM_TEMPLATE_CATEGORY" val="diagram"/>
  <p:tag name="KSO_WM_TEMPLATE_COLOR_TYPE" val="1"/>
  <p:tag name="KSO_WM_TEMPLATE_INDEX" val="20206540"/>
  <p:tag name="KSO_WM_TEMPLATE_MASTER_TYPE" val="0"/>
  <p:tag name="KSO_WM_TEMPLATE_SUBCATEGORY" val="21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ebd0298ddc3daf3fef3f443"/>
  <p:tag name="KSO_WM_TEMPLATE_ASSEMBLE_XID" val="5ebd0298ddc3daf3fef3f443"/>
  <p:tag name="KSO_WM_TEMPLATE_CATEGORY" val="diagram"/>
  <p:tag name="KSO_WM_TEMPLATE_INDEX" val="202065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65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i*1"/>
  <p:tag name="KSO_WM_UNIT_INDEX" val="1"/>
  <p:tag name="KSO_WM_UNIT_LAYERLEVEL" val="1"/>
  <p:tag name="KSO_WM_UNIT_TYPE" val="i"/>
  <p:tag name="KSO_WM_UNIT_USESOURCEFORMAT_APPLY" val="1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1b282c66b834a4c8f59d372606366ee"/>
  <p:tag name="KSO_WM_BEAUTIFY_FLAG" val="#wm#"/>
  <p:tag name="KSO_WM_CHIP_GROUPID" val="5ebcf0900ac41c4a0a5253ba"/>
  <p:tag name="KSO_WM_CHIP_XID" val="5ebcf0900ac41c4a0a5253bb"/>
  <p:tag name="KSO_WM_TAG_VERSION" val="1.0"/>
  <p:tag name="KSO_WM_TEMPLATE_ASSEMBLE_GROUPID" val="5ebd0298ddc3daf3fef3f443"/>
  <p:tag name="KSO_WM_TEMPLATE_ASSEMBLE_XID" val="5ebd0298ddc3daf3fef3f443"/>
  <p:tag name="KSO_WM_TEMPLATE_CATEGORY" val="diagram"/>
  <p:tag name="KSO_WM_TEMPLATE_INDEX" val="20206540"/>
  <p:tag name="KSO_WM_UNIT_COMPATIBLE" val="1"/>
  <p:tag name="KSO_WM_UNIT_DIAGRAM_ISNUMVISUAL" val="0"/>
  <p:tag name="KSO_WM_UNIT_DIAGRAM_ISREFERUNIT" val="0"/>
  <p:tag name="KSO_WM_UNIT_HIGHLIGHT" val="0"/>
  <p:tag name="KSO_WM_UNIT_ID" val="diagram20206540_1*d*1"/>
  <p:tag name="KSO_WM_UNIT_INDEX" val="1"/>
  <p:tag name="KSO_WM_UNIT_LAYERLEVEL" val="1"/>
  <p:tag name="KSO_WM_UNIT_PLACING_PICTURE" val="71b282c66b834a4c8f59d372606366ee"/>
  <p:tag name="KSO_WM_UNIT_SUPPORT_UNIT_TYPE" val="[&quot;θ&quot;]"/>
  <p:tag name="KSO_WM_UNIT_TYPE" val="d"/>
  <p:tag name="KSO_WM_UNIT_VALUE" val="1904*1396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8e1a8d284134d3381dac856adbf4372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bd0298ddc3daf3fef3f443"/>
  <p:tag name="KSO_WM_TEMPLATE_ASSEMBLE_XID" val="5ebd0298ddc3daf3fef3f443"/>
  <p:tag name="KSO_WM_TEMPLATE_CATEGORY" val="diagram"/>
  <p:tag name="KSO_WM_TEMPLATE_INDEX" val="20206540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6540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您的正文已经经简明扼要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l_h_i*1_2_2"/>
  <p:tag name="KSO_WM_UNIT_INDEX" val="1_2_2"/>
  <p:tag name="KSO_WM_UNIT_LAYERLEVEL" val="1_1_1"/>
  <p:tag name="KSO_WM_UNIT_LINE_FILL_TYPE" val="2"/>
  <p:tag name="KSO_WM_UNIT_LINE_FORE_SCHEMECOLOR_INDEX" val="6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，请尽量言简意赅的阐述观点；根据需要可酌情增减文字以便准确理解您传达的信息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LOR_SCHEME_PARENT_PAGE" val="2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i*2"/>
  <p:tag name="KSO_WM_UNIT_INDEX" val="2"/>
  <p:tag name="KSO_WM_UNIT_LAYERLEVEL" val="1"/>
  <p:tag name="KSO_WM_UNIT_TYPE" val="i"/>
  <p:tag name="KSO_WM_UNIT_USESOURCEFORMAT_APPLY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205570_1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l_h_i*1_2_1"/>
  <p:tag name="KSO_WM_UNIT_INDEX" val="1_2_1"/>
  <p:tag name="KSO_WM_UNIT_LAYERLEVEL" val="1_1_1"/>
  <p:tag name="KSO_WM_UNIT_SUBTYPE" val="d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205570_1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0"/>
  <p:tag name="KSO_WM_UNIT_COMPATIBLE" val="0"/>
  <p:tag name="KSO_WM_UNIT_DIAGRAM_ISNUMVISUAL" val="0"/>
  <p:tag name="KSO_WM_UNIT_DIAGRAM_ISREFERUNIT" val="0"/>
  <p:tag name="KSO_WM_UNIT_HIGHLIGHT" val="0"/>
  <p:tag name="KSO_WM_UNIT_ID" val="diagram20205570_1*l_h_i*1_1_1"/>
  <p:tag name="KSO_WM_UNIT_INDEX" val="1_1_1"/>
  <p:tag name="KSO_WM_UNIT_LAYERLEVEL" val="1_1_1"/>
  <p:tag name="KSO_WM_UNIT_SUBTYPE" val="d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]"/>
  <p:tag name="KSO_WM_SLIDE_CAN_ADD_NAVIGATION" val="1"/>
  <p:tag name="KSO_WM_SLIDE_ID" val="diagram20203890_1"/>
  <p:tag name="KSO_WM_SLIDE_INDEX" val="1"/>
  <p:tag name="KSO_WM_SLIDE_ITEM_CNT" val="0"/>
  <p:tag name="KSO_WM_SLIDE_LAYOUT" val="a_d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0T23:42:52&quot;,&quot;maxSize&quot;:{&quot;size1&quot;:58.702255643097068},&quot;minSize&quot;:{&quot;size1&quot;:35.302255643097062},&quot;normalSize&quot;:{&quot;size1&quot;:52.802255643097062},&quot;subLayout&quot;:[{&quot;id&quot;:&quot;2020-06-10T23:42:52&quot;,&quot;margin&quot;:{&quot;bottom&quot;:1.690000057220459,&quot;left&quot;:1.690000057220459,&quot;right&quot;:1.690000057220459,&quot;top&quot;:3.2000000476837158},&quot;maxSize&quot;:{&quot;size1&quot;:48.5},&quot;minSize&quot;:{&quot;size1&quot;:32.200000000000003},&quot;normalSize&quot;:{&quot;size1&quot;:32.20000000000001},&quot;subLayout&quot;:[{&quot;id&quot;:&quot;2020-06-10T23:42:52&quot;,&quot;margin&quot;:{&quot;bottom&quot;:0.69199997186660767,&quot;left&quot;:1.690000057220459,&quot;right&quot;:1.690000057220459,&quot;top&quot;:3.2000000476837158},&quot;type&quot;:0},{&quot;id&quot;:&quot;2020-06-10T23:42:52&quot;,&quot;margin&quot;:{&quot;bottom&quot;:2.119999885559082,&quot;left&quot;:2.1700000762939453,&quot;right&quot;:2.2000000476837158,&quot;top&quot;:0.44600000977516174},&quot;type&quot;:0}],&quot;type&quot;:0},{&quot;horizontalAlign&quot;:0,&quot;id&quot;:&quot;2020-06-10T23:42:52&quot;,&quot;margin&quot;:{&quot;bottom&quot;:1.690000057220459,&quot;left&quot;:0.026000002399086952,&quot;right&quot;:1.690000057220459,&quot;top&quot;:1.690000057220459},&quot;type&quot;:0,&quot;verticalAlign&quot;:1}],&quot;type&quot;:0}"/>
  <p:tag name="KSO_WM_SLIDE_POSITION" val="30*20"/>
  <p:tag name="KSO_WM_SLIDE_RATIO" val="1.777778"/>
  <p:tag name="KSO_WM_SLIDE_SIZE" val="882*472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0"/>
  <p:tag name="KSO_WM_TEMPLATE_MASTER_TYPE" val="0"/>
  <p:tag name="KSO_WM_TEMPLATE_SUBCATEGORY" val="11"/>
  <p:tag name="KSO_WM_UNIT_SHOW_EDIT_AREA_INDICATION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0_1*i*1"/>
  <p:tag name="KSO_WM_UNIT_INDEX" val="1"/>
  <p:tag name="KSO_WM_UNIT_LAYERLEVEL" val="1"/>
  <p:tag name="KSO_WM_UNIT_PLACING_PICTURE_MD4" val="0"/>
  <p:tag name="KSO_WM_UNIT_SM_LIMIT_TYPE" val="2"/>
  <p:tag name="KSO_WM_UNIT_TYPE" val="i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890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38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&#10;极墨产品部"/>
  <p:tag name="KSO_WM_UNIT_SM_LIMIT_TYPE" val="1"/>
  <p:tag name="KSO_WM_UNIT_TYPE" val="a"/>
  <p:tag name="KSO_WM_UNIT_VALUE" val="2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false,&quot;IsBottom&quot;:true,&quot;IsAbs&quot;:true}}"/>
  <p:tag name="KSO_WM_UNIT_DIAGRAM_ISNUMVISUAL" val="0"/>
  <p:tag name="KSO_WM_UNIT_DIAGRAM_ISREFERUNIT" val="0"/>
  <p:tag name="KSO_WM_UNIT_HIGHLIGHT" val="0"/>
  <p:tag name="KSO_WM_UNIT_ID" val="diagram20203890_1*i*3"/>
  <p:tag name="KSO_WM_UNIT_INDEX" val="3"/>
  <p:tag name="KSO_WM_UNIT_LAYERLEVEL" val="1"/>
  <p:tag name="KSO_WM_UNIT_PLACING_PICTURE_MD4" val="0"/>
  <p:tag name="KSO_WM_UNIT_SM_LIMIT_TYPE" val="0"/>
  <p:tag name="KSO_WM_UNIT_TYPE" val="i"/>
</p:tagLst>
</file>

<file path=ppt/theme/theme1.xml><?xml version="1.0" encoding="utf-8"?>
<a:theme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D1B24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Temp">
      <a:majorFont>
        <a:latin typeface="Arial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自定义 16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E6BC5"/>
      </a:accent1>
      <a:accent2>
        <a:srgbClr val="E34D4D"/>
      </a:accent2>
      <a:accent3>
        <a:srgbClr val="C5CFCF"/>
      </a:accent3>
      <a:accent4>
        <a:srgbClr val="1EAAE3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2248</Words>
  <Application>Microsoft Office PowerPoint</Application>
  <PresentationFormat>自定义</PresentationFormat>
  <Paragraphs>437</Paragraphs>
  <Slides>55</Slides>
  <Notes>17</Notes>
  <HiddenSlides>0</HiddenSlides>
  <MMClips>1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55</vt:i4>
      </vt:variant>
    </vt:vector>
  </HeadingPairs>
  <TitlesOfParts>
    <vt:vector size="58" baseType="lpstr">
      <vt:lpstr>自定义设计方案</vt:lpstr>
      <vt:lpstr>1_Office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2021-02-03T09:05:19Z</cp:lastPrinted>
  <dcterms:created xsi:type="dcterms:W3CDTF">2021-02-03T09:05:19Z</dcterms:created>
  <dcterms:modified xsi:type="dcterms:W3CDTF">2021-02-23T05:26:53Z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