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gif" ContentType="image/gi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2"/>
    <p:sldMasterId id="2147483660" r:id="rId3"/>
    <p:sldMasterId id="2147483672" r:id="rId4"/>
    <p:sldMasterId id="2147483684" r:id="rId5"/>
    <p:sldMasterId id="2147483696" r:id="rId6"/>
  </p:sldMasterIdLst>
  <p:sldIdLst>
    <p:sldId id="297" r:id="rId7"/>
    <p:sldId id="320" r:id="rId8"/>
    <p:sldId id="321" r:id="rId9"/>
    <p:sldId id="322" r:id="rId10"/>
    <p:sldId id="257" r:id="rId11"/>
    <p:sldId id="323" r:id="rId12"/>
    <p:sldId id="340" r:id="rId13"/>
    <p:sldId id="324" r:id="rId14"/>
    <p:sldId id="265" r:id="rId15"/>
    <p:sldId id="266" r:id="rId16"/>
    <p:sldId id="258" r:id="rId17"/>
    <p:sldId id="328" r:id="rId18"/>
    <p:sldId id="329" r:id="rId19"/>
    <p:sldId id="342" r:id="rId20"/>
    <p:sldId id="343" r:id="rId21"/>
    <p:sldId id="344" r:id="rId22"/>
    <p:sldId id="345" r:id="rId23"/>
    <p:sldId id="346" r:id="rId24"/>
    <p:sldId id="347" r:id="rId25"/>
    <p:sldId id="348" r:id="rId26"/>
    <p:sldId id="349" r:id="rId27"/>
    <p:sldId id="350" r:id="rId28"/>
    <p:sldId id="330" r:id="rId29"/>
    <p:sldId id="331" r:id="rId30"/>
    <p:sldId id="351" r:id="rId31"/>
    <p:sldId id="352" r:id="rId32"/>
    <p:sldId id="353" r:id="rId33"/>
    <p:sldId id="354" r:id="rId34"/>
    <p:sldId id="332" r:id="rId35"/>
    <p:sldId id="333" r:id="rId36"/>
    <p:sldId id="334" r:id="rId37"/>
    <p:sldId id="356" r:id="rId38"/>
    <p:sldId id="357" r:id="rId39"/>
    <p:sldId id="358" r:id="rId40"/>
    <p:sldId id="359" r:id="rId41"/>
    <p:sldId id="360" r:id="rId42"/>
    <p:sldId id="355" r:id="rId43"/>
    <p:sldId id="365" r:id="rId44"/>
    <p:sldId id="361" r:id="rId45"/>
    <p:sldId id="362" r:id="rId46"/>
    <p:sldId id="363" r:id="rId47"/>
    <p:sldId id="364" r:id="rId48"/>
    <p:sldId id="335" r:id="rId49"/>
    <p:sldId id="264" r:id="rId50"/>
    <p:sldId id="319" r:id="rId51"/>
    <p:sldId id="338" r:id="rId52"/>
    <p:sldId id="273" r:id="rId53"/>
    <p:sldId id="274" r:id="rId54"/>
    <p:sldId id="275" r:id="rId55"/>
    <p:sldId id="368" r:id="rId56"/>
    <p:sldId id="369" r:id="rId57"/>
    <p:sldId id="370" r:id="rId58"/>
  </p:sldIdLst>
  <p:sldSz cx="9144000" cy="6858000" type="screen4x3"/>
  <p:notesSz cx="6858000" cy="9144000"/>
  <p:custDataLst>
    <p:tags r:id="rId59"/>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p="http://schemas.openxmlformats.org/presentationml/2006/main">
  <p:cmAuthor id="1" name="幸全" initials="幸全"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108" d="100"/>
          <a:sy n="108" d="100"/>
        </p:scale>
        <p:origin x="-1704" y="-78"/>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6199" cy="76199"/>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4.xml" /><Relationship Id="rId11" Type="http://schemas.openxmlformats.org/officeDocument/2006/relationships/slide" Target="slides/slide5.xml" /><Relationship Id="rId12" Type="http://schemas.openxmlformats.org/officeDocument/2006/relationships/slide" Target="slides/slide6.xml" /><Relationship Id="rId13" Type="http://schemas.openxmlformats.org/officeDocument/2006/relationships/slide" Target="slides/slide7.xml" /><Relationship Id="rId14" Type="http://schemas.openxmlformats.org/officeDocument/2006/relationships/slide" Target="slides/slide8.xml" /><Relationship Id="rId15" Type="http://schemas.openxmlformats.org/officeDocument/2006/relationships/slide" Target="slides/slide9.xml" /><Relationship Id="rId16" Type="http://schemas.openxmlformats.org/officeDocument/2006/relationships/slide" Target="slides/slide10.xml" /><Relationship Id="rId17" Type="http://schemas.openxmlformats.org/officeDocument/2006/relationships/slide" Target="slides/slide11.xml" /><Relationship Id="rId18" Type="http://schemas.openxmlformats.org/officeDocument/2006/relationships/slide" Target="slides/slide12.xml" /><Relationship Id="rId19" Type="http://schemas.openxmlformats.org/officeDocument/2006/relationships/slide" Target="slides/slide13.xml" /><Relationship Id="rId2" Type="http://schemas.openxmlformats.org/officeDocument/2006/relationships/slideMaster" Target="slideMasters/slideMaster1.xml" /><Relationship Id="rId20" Type="http://schemas.openxmlformats.org/officeDocument/2006/relationships/slide" Target="slides/slide14.xml" /><Relationship Id="rId21" Type="http://schemas.openxmlformats.org/officeDocument/2006/relationships/slide" Target="slides/slide15.xml" /><Relationship Id="rId22" Type="http://schemas.openxmlformats.org/officeDocument/2006/relationships/slide" Target="slides/slide16.xml" /><Relationship Id="rId23" Type="http://schemas.openxmlformats.org/officeDocument/2006/relationships/slide" Target="slides/slide17.xml" /><Relationship Id="rId24" Type="http://schemas.openxmlformats.org/officeDocument/2006/relationships/slide" Target="slides/slide18.xml" /><Relationship Id="rId25" Type="http://schemas.openxmlformats.org/officeDocument/2006/relationships/slide" Target="slides/slide19.xml" /><Relationship Id="rId26" Type="http://schemas.openxmlformats.org/officeDocument/2006/relationships/slide" Target="slides/slide20.xml" /><Relationship Id="rId27" Type="http://schemas.openxmlformats.org/officeDocument/2006/relationships/slide" Target="slides/slide21.xml" /><Relationship Id="rId28" Type="http://schemas.openxmlformats.org/officeDocument/2006/relationships/slide" Target="slides/slide22.xml" /><Relationship Id="rId29" Type="http://schemas.openxmlformats.org/officeDocument/2006/relationships/slide" Target="slides/slide23.xml" /><Relationship Id="rId3" Type="http://schemas.openxmlformats.org/officeDocument/2006/relationships/slideMaster" Target="slideMasters/slideMaster2.xml" /><Relationship Id="rId30" Type="http://schemas.openxmlformats.org/officeDocument/2006/relationships/slide" Target="slides/slide24.xml" /><Relationship Id="rId31" Type="http://schemas.openxmlformats.org/officeDocument/2006/relationships/slide" Target="slides/slide25.xml" /><Relationship Id="rId32" Type="http://schemas.openxmlformats.org/officeDocument/2006/relationships/slide" Target="slides/slide26.xml" /><Relationship Id="rId33" Type="http://schemas.openxmlformats.org/officeDocument/2006/relationships/slide" Target="slides/slide27.xml" /><Relationship Id="rId34" Type="http://schemas.openxmlformats.org/officeDocument/2006/relationships/slide" Target="slides/slide28.xml" /><Relationship Id="rId35" Type="http://schemas.openxmlformats.org/officeDocument/2006/relationships/slide" Target="slides/slide29.xml" /><Relationship Id="rId36" Type="http://schemas.openxmlformats.org/officeDocument/2006/relationships/slide" Target="slides/slide30.xml" /><Relationship Id="rId37" Type="http://schemas.openxmlformats.org/officeDocument/2006/relationships/slide" Target="slides/slide31.xml" /><Relationship Id="rId38" Type="http://schemas.openxmlformats.org/officeDocument/2006/relationships/slide" Target="slides/slide32.xml" /><Relationship Id="rId39" Type="http://schemas.openxmlformats.org/officeDocument/2006/relationships/slide" Target="slides/slide33.xml" /><Relationship Id="rId4" Type="http://schemas.openxmlformats.org/officeDocument/2006/relationships/slideMaster" Target="slideMasters/slideMaster3.xml" /><Relationship Id="rId40" Type="http://schemas.openxmlformats.org/officeDocument/2006/relationships/slide" Target="slides/slide34.xml" /><Relationship Id="rId41" Type="http://schemas.openxmlformats.org/officeDocument/2006/relationships/slide" Target="slides/slide35.xml" /><Relationship Id="rId42" Type="http://schemas.openxmlformats.org/officeDocument/2006/relationships/slide" Target="slides/slide36.xml" /><Relationship Id="rId43" Type="http://schemas.openxmlformats.org/officeDocument/2006/relationships/slide" Target="slides/slide37.xml" /><Relationship Id="rId44" Type="http://schemas.openxmlformats.org/officeDocument/2006/relationships/slide" Target="slides/slide38.xml" /><Relationship Id="rId45" Type="http://schemas.openxmlformats.org/officeDocument/2006/relationships/slide" Target="slides/slide39.xml" /><Relationship Id="rId46" Type="http://schemas.openxmlformats.org/officeDocument/2006/relationships/slide" Target="slides/slide40.xml" /><Relationship Id="rId47" Type="http://schemas.openxmlformats.org/officeDocument/2006/relationships/slide" Target="slides/slide41.xml" /><Relationship Id="rId48" Type="http://schemas.openxmlformats.org/officeDocument/2006/relationships/slide" Target="slides/slide42.xml" /><Relationship Id="rId49" Type="http://schemas.openxmlformats.org/officeDocument/2006/relationships/slide" Target="slides/slide43.xml" /><Relationship Id="rId5" Type="http://schemas.openxmlformats.org/officeDocument/2006/relationships/slideMaster" Target="slideMasters/slideMaster4.xml" /><Relationship Id="rId50" Type="http://schemas.openxmlformats.org/officeDocument/2006/relationships/slide" Target="slides/slide44.xml" /><Relationship Id="rId51" Type="http://schemas.openxmlformats.org/officeDocument/2006/relationships/slide" Target="slides/slide45.xml" /><Relationship Id="rId52" Type="http://schemas.openxmlformats.org/officeDocument/2006/relationships/slide" Target="slides/slide46.xml" /><Relationship Id="rId53" Type="http://schemas.openxmlformats.org/officeDocument/2006/relationships/slide" Target="slides/slide47.xml" /><Relationship Id="rId54" Type="http://schemas.openxmlformats.org/officeDocument/2006/relationships/slide" Target="slides/slide48.xml" /><Relationship Id="rId55" Type="http://schemas.openxmlformats.org/officeDocument/2006/relationships/slide" Target="slides/slide49.xml" /><Relationship Id="rId56" Type="http://schemas.openxmlformats.org/officeDocument/2006/relationships/slide" Target="slides/slide50.xml" /><Relationship Id="rId57" Type="http://schemas.openxmlformats.org/officeDocument/2006/relationships/slide" Target="slides/slide51.xml" /><Relationship Id="rId58" Type="http://schemas.openxmlformats.org/officeDocument/2006/relationships/slide" Target="slides/slide52.xml" /><Relationship Id="rId59" Type="http://schemas.openxmlformats.org/officeDocument/2006/relationships/tags" Target="tags/tag8.xml" /><Relationship Id="rId6" Type="http://schemas.openxmlformats.org/officeDocument/2006/relationships/slideMaster" Target="slideMasters/slideMaster5.xml" /><Relationship Id="rId60" Type="http://schemas.openxmlformats.org/officeDocument/2006/relationships/presProps" Target="presProps.xml" /><Relationship Id="rId61" Type="http://schemas.openxmlformats.org/officeDocument/2006/relationships/viewProps" Target="viewProps.xml" /><Relationship Id="rId62" Type="http://schemas.openxmlformats.org/officeDocument/2006/relationships/theme" Target="theme/theme1.xml" /><Relationship Id="rId63" Type="http://schemas.openxmlformats.org/officeDocument/2006/relationships/tableStyles" Target="tableStyles.xml" /><Relationship Id="rId7" Type="http://schemas.openxmlformats.org/officeDocument/2006/relationships/slide" Target="slides/slide1.xml" /><Relationship Id="rId8" Type="http://schemas.openxmlformats.org/officeDocument/2006/relationships/slide" Target="slides/slide2.xml" /><Relationship Id="rId9" Type="http://schemas.openxmlformats.org/officeDocument/2006/relationships/slide" Target="slides/slide3.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46.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slideMaster" Target="../slideMasters/slideMaster5.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def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defPPr/>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def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def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def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def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def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defP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def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def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def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blipFill rotWithShape="0">
          <a:blip r:embed="rId1"/>
          <a:stretch>
            <a:fillRect/>
          </a:stretch>
        </a:blipFill>
        <a:effectLst/>
      </p:bgPr>
    </p:bg>
    <p:spTree>
      <p:nvGrpSpPr>
        <p:cNvPr id="1" name=""/>
        <p:cNvGrpSpPr/>
        <p:nvPr/>
      </p:nvGrpSpPr>
      <p:grpSpPr>
        <a:xfrm>
          <a:off x="0" y="0"/>
          <a:ext cx="0" cy="0"/>
        </a:xfrm>
      </p:grpSpPr>
      <p:sp>
        <p:nvSpPr>
          <p:cNvPr id="32770" name="Rectangle 2"/>
          <p:cNvSpPr>
            <a:spLocks noGrp="1" noRot="1" noChangeArrowheads="1"/>
          </p:cNvSpPr>
          <p:nvPr>
            <p:ph type="ctrTitle"/>
          </p:nvPr>
        </p:nvSpPr>
        <p:spPr>
          <a:xfrm>
            <a:off x="685800" y="1981200"/>
            <a:ext cx="7772400" cy="1143000"/>
          </a:xfrm>
        </p:spPr>
        <p:txBody>
          <a:bodyPr/>
          <a:lstStyle>
            <a:defPPr/>
            <a:lvl1pPr>
              <a:defRPr/>
            </a:lvl1pPr>
          </a:lstStyle>
          <a:p>
            <a:pPr fontAlgn="base"/>
            <a:r>
              <a:rPr lang="zh-CN" altLang="en-US" strike="noStrike" noProof="1"/>
              <a:t>单击此处编辑母版标题样式</a:t>
            </a:r>
            <a:endParaRPr lang="zh-CN" altLang="en-US" strike="noStrike" noProof="1"/>
          </a:p>
        </p:txBody>
      </p:sp>
      <p:sp>
        <p:nvSpPr>
          <p:cNvPr id="32771" name="Rectangle 3"/>
          <p:cNvSpPr>
            <a:spLocks noGrp="1" noRot="1" noChangeArrowheads="1"/>
          </p:cNvSpPr>
          <p:nvPr>
            <p:ph type="subTitle" idx="1"/>
          </p:nvPr>
        </p:nvSpPr>
        <p:spPr>
          <a:xfrm>
            <a:off x="1371600" y="3581400"/>
            <a:ext cx="6400800" cy="1752600"/>
          </a:xfrm>
        </p:spPr>
        <p:txBody>
          <a:bodyPr/>
          <a:lstStyle>
            <a:defPPr/>
            <a:lvl1pPr marL="0" indent="0" algn="ctr">
              <a:buFont typeface="Wingdings 2" panose="05020102010507070707" pitchFamily="18" charset="2"/>
              <a:buNone/>
              <a:defRPr/>
            </a:lvl1pPr>
          </a:lstStyle>
          <a:p>
            <a:pPr fontAlgn="base"/>
            <a:r>
              <a:rPr lang="zh-CN" altLang="en-US" strike="noStrike" noProof="1"/>
              <a:t>单击此处编辑母版副标题样式</a:t>
            </a:r>
            <a:endParaRPr lang="zh-CN" altLang="en-US" strike="noStrike" noProof="1"/>
          </a:p>
        </p:txBody>
      </p:sp>
      <p:sp>
        <p:nvSpPr>
          <p:cNvPr id="7" name="Rectangle 4"/>
          <p:cNvSpPr>
            <a:spLocks noGrp="1" noChangeArrowheads="1"/>
          </p:cNvSpPr>
          <p:nvPr>
            <p:ph type="dt" sz="half" idx="2"/>
          </p:nvPr>
        </p:nvSpPr>
        <p:spPr bwMode="auto">
          <a:xfrm>
            <a:off x="301625" y="6172200"/>
            <a:ext cx="2289175" cy="476250"/>
          </a:xfrm>
          <a:prstGeom prst="rect">
            <a:avLst/>
          </a:prstGeom>
          <a:noFill/>
          <a:ln w="9525">
            <a:noFill/>
            <a:miter lim="800000"/>
          </a:ln>
          <a:effectLst/>
        </p:spPr>
        <p:txBody>
          <a:bodyPr vert="horz" wrap="square" lIns="91440" tIns="45720" rIns="91440" bIns="45720" numCol="1" anchor="t" anchorCtr="0" compatLnSpc="1"/>
          <a:lstStyle>
            <a:defPPr/>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itchFamily="34" charset="0"/>
              <a:ea typeface="宋体" pitchFamily="2" charset="-122"/>
              <a:cs typeface="+mn-cs"/>
            </a:endParaRPr>
          </a:p>
        </p:txBody>
      </p:sp>
      <p:sp>
        <p:nvSpPr>
          <p:cNvPr id="8" name="Rectangle 5"/>
          <p:cNvSpPr>
            <a:spLocks noGrp="1" noChangeArrowheads="1"/>
          </p:cNvSpPr>
          <p:nvPr>
            <p:ph type="ftr" sz="quarter" idx="3"/>
          </p:nvPr>
        </p:nvSpPr>
        <p:spPr bwMode="auto">
          <a:xfrm>
            <a:off x="3124200" y="6172200"/>
            <a:ext cx="2895600" cy="476250"/>
          </a:xfrm>
          <a:prstGeom prst="rect">
            <a:avLst/>
          </a:prstGeom>
          <a:noFill/>
          <a:ln w="9525">
            <a:noFill/>
            <a:miter lim="800000"/>
          </a:ln>
          <a:effectLst/>
        </p:spPr>
        <p:txBody>
          <a:bodyPr vert="horz" wrap="square" lIns="91440" tIns="45720" rIns="91440" bIns="45720" numCol="1" anchor="t" anchorCtr="0" compatLnSpc="1"/>
          <a:lstStyle>
            <a:defPPr/>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Rectangle 6"/>
          <p:cNvSpPr>
            <a:spLocks noGrp="1" noChangeArrowheads="1"/>
          </p:cNvSpPr>
          <p:nvPr>
            <p:ph type="sldNum" sz="quarter" idx="4"/>
          </p:nvPr>
        </p:nvSpPr>
        <p:spPr bwMode="auto">
          <a:xfrm>
            <a:off x="6553200" y="6172200"/>
            <a:ext cx="2289175" cy="476250"/>
          </a:xfrm>
          <a:prstGeom prst="rect">
            <a:avLst/>
          </a:prstGeom>
          <a:noFill/>
          <a:ln w="9525">
            <a:noFill/>
            <a:miter lim="800000"/>
          </a:ln>
          <a:effectLst/>
        </p:spPr>
        <p:txBody>
          <a:bodyPr vert="horz" wrap="square" lIns="91440" tIns="45720" rIns="91440" bIns="45720" numCol="1" anchor="t" anchorCtr="0" compatLnSpc="1"/>
          <a:lstStyle>
            <a:defPPr/>
          </a:lstStyle>
          <a:p>
            <a:pPr algn="r" fontAlgn="base"/>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def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def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def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defPPr/>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defPPr/>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def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def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01625" y="1600200"/>
            <a:ext cx="4194175" cy="4498975"/>
          </a:xfrm>
        </p:spPr>
        <p:txBody>
          <a:bodyPr/>
          <a:lstStyle>
            <a:defPPr/>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194175" cy="4498975"/>
          </a:xfrm>
        </p:spPr>
        <p:txBody>
          <a:bodyPr/>
          <a:lstStyle>
            <a:defPPr/>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def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def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457200" y="274638"/>
            <a:ext cx="8229600" cy="1143000"/>
          </a:xfrm>
        </p:spPr>
        <p:txBody>
          <a:bodyPr/>
          <a:lstStyle>
            <a:defPPr/>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defPPr/>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defPPr/>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defPPr/>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defPPr/>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def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def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def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def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def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def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defPPr/>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defPPr/>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defPPr/>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def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def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def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def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def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defPPr/>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defPPr/>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
                <a:schemeClr val="folHlink"/>
              </a:buClr>
              <a:buSzPct val="85000"/>
              <a:buFont typeface="Wingdings 2" panose="05020102010507070707" pitchFamily="18"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defPPr/>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def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def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def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def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def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707188" y="228600"/>
            <a:ext cx="2135187" cy="5870575"/>
          </a:xfrm>
        </p:spPr>
        <p:txBody>
          <a:bodyPr vert="eaVert"/>
          <a:lstStyle>
            <a:defP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1625" y="228600"/>
            <a:ext cx="6253163" cy="5870575"/>
          </a:xfrm>
        </p:spPr>
        <p:txBody>
          <a:bodyPr vert="eaVert"/>
          <a:lstStyle>
            <a:def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def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def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xfrm>
      </p:grpSpPr>
      <p:sp>
        <p:nvSpPr>
          <p:cNvPr id="9" name="Freeform 7"/>
          <p:cNvSpPr>
            <a:spLocks noChangeArrowheads="1"/>
          </p:cNvSpPr>
          <p:nvPr/>
        </p:nvSpPr>
        <p:spPr bwMode="auto">
          <a:xfrm>
            <a:off x="609600" y="1219200"/>
            <a:ext cx="7924800" cy="914400"/>
          </a:xfrm>
          <a:custGeom>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ln>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Line 8"/>
          <p:cNvSpPr>
            <a:spLocks noChangeShapeType="1"/>
          </p:cNvSpPr>
          <p:nvPr/>
        </p:nvSpPr>
        <p:spPr bwMode="auto">
          <a:xfrm>
            <a:off x="1981200" y="3962400"/>
            <a:ext cx="6511925" cy="0"/>
          </a:xfrm>
          <a:prstGeom prst="line">
            <a:avLst/>
          </a:prstGeom>
          <a:noFill/>
          <a:ln w="19050">
            <a:solidFill>
              <a:schemeClr val="accent1"/>
            </a:solidFill>
            <a:round/>
          </a:ln>
          <a:effectLst/>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842" name="Rectangle 2"/>
          <p:cNvSpPr>
            <a:spLocks noGrp="1" noChangeArrowheads="1"/>
          </p:cNvSpPr>
          <p:nvPr>
            <p:ph type="ctrTitle"/>
          </p:nvPr>
        </p:nvSpPr>
        <p:spPr>
          <a:xfrm>
            <a:off x="914400" y="1524000"/>
            <a:ext cx="7623175" cy="1752600"/>
          </a:xfrm>
        </p:spPr>
        <p:txBody>
          <a:bodyPr/>
          <a:lstStyle>
            <a:defPPr/>
            <a:lvl1pPr>
              <a:defRPr sz="5000"/>
            </a:lvl1pPr>
          </a:lstStyle>
          <a:p>
            <a:pPr fontAlgn="base"/>
            <a:r>
              <a:rPr lang="zh-CN" altLang="en-US" strike="noStrike" noProof="1"/>
              <a:t>单击此处编辑母版标题样式</a:t>
            </a:r>
            <a:endParaRPr lang="zh-CN" altLang="en-US" strike="noStrike" noProof="1"/>
          </a:p>
        </p:txBody>
      </p:sp>
      <p:sp>
        <p:nvSpPr>
          <p:cNvPr id="35843" name="Rectangle 3"/>
          <p:cNvSpPr>
            <a:spLocks noGrp="1" noChangeArrowheads="1"/>
          </p:cNvSpPr>
          <p:nvPr>
            <p:ph type="subTitle" idx="1"/>
          </p:nvPr>
        </p:nvSpPr>
        <p:spPr>
          <a:xfrm>
            <a:off x="1981200" y="3962400"/>
            <a:ext cx="6553200" cy="1752600"/>
          </a:xfrm>
        </p:spPr>
        <p:txBody>
          <a:bodyPr/>
          <a:lstStyle>
            <a:defPPr/>
            <a:lvl1pPr marL="0" indent="0">
              <a:buFont typeface="Wingdings" panose="05000000000000000000" pitchFamily="2" charset="2"/>
              <a:buNone/>
              <a:defRPr sz="2800"/>
            </a:lvl1pPr>
          </a:lstStyle>
          <a:p>
            <a:pPr fontAlgn="base"/>
            <a:r>
              <a:rPr lang="zh-CN" altLang="en-US" strike="noStrike" noProof="1"/>
              <a:t>单击此处编辑母版副标题样式</a:t>
            </a:r>
            <a:endParaRPr lang="zh-CN" altLang="en-US" strike="noStrike" noProof="1"/>
          </a:p>
        </p:txBody>
      </p:sp>
      <p:sp>
        <p:nvSpPr>
          <p:cNvPr id="11" name="Rectangle 4"/>
          <p:cNvSpPr>
            <a:spLocks noGrp="1" noChangeArrowheads="1"/>
          </p:cNvSpPr>
          <p:nvPr>
            <p:ph type="dt" sz="half" idx="2"/>
          </p:nvPr>
        </p:nvSpPr>
        <p:spPr bwMode="auto">
          <a:xfrm>
            <a:off x="457200" y="6243638"/>
            <a:ext cx="2133600" cy="457200"/>
          </a:xfrm>
          <a:prstGeom prst="rect">
            <a:avLst/>
          </a:prstGeom>
          <a:noFill/>
          <a:ln w="9525">
            <a:noFill/>
            <a:miter lim="800000"/>
          </a:ln>
          <a:effectLst/>
        </p:spPr>
        <p:txBody>
          <a:bodyPr vert="horz" wrap="square" lIns="91440" tIns="45720" rIns="91440" bIns="45720" numCol="1" anchor="b" anchorCtr="0" compatLnSpc="1"/>
          <a:lstStyle>
            <a:defPPr/>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12" name="Rectangle 5"/>
          <p:cNvSpPr>
            <a:spLocks noGrp="1" noChangeArrowheads="1"/>
          </p:cNvSpPr>
          <p:nvPr>
            <p:ph type="ftr" sz="quarter" idx="3"/>
          </p:nvPr>
        </p:nvSpPr>
        <p:spPr bwMode="auto">
          <a:xfrm>
            <a:off x="3124200" y="6243638"/>
            <a:ext cx="2895600" cy="457200"/>
          </a:xfrm>
          <a:prstGeom prst="rect">
            <a:avLst/>
          </a:prstGeom>
          <a:noFill/>
          <a:ln w="9525">
            <a:noFill/>
            <a:miter lim="800000"/>
          </a:ln>
          <a:effectLst/>
        </p:spPr>
        <p:txBody>
          <a:bodyPr vert="horz" wrap="square" lIns="91440" tIns="45720" rIns="91440" bIns="45720" numCol="1" anchor="b" anchorCtr="0" compatLnSpc="1"/>
          <a:lstStyle>
            <a:defPPr/>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13" name="Rectangle 6"/>
          <p:cNvSpPr>
            <a:spLocks noGrp="1" noChangeArrowheads="1"/>
          </p:cNvSpPr>
          <p:nvPr>
            <p:ph type="sldNum" sz="quarter" idx="4"/>
          </p:nvPr>
        </p:nvSpPr>
        <p:spPr bwMode="auto">
          <a:xfrm>
            <a:off x="6553200" y="6243638"/>
            <a:ext cx="2133600" cy="457200"/>
          </a:xfrm>
          <a:prstGeom prst="rect">
            <a:avLst/>
          </a:prstGeom>
          <a:noFill/>
          <a:ln w="9525">
            <a:noFill/>
            <a:miter lim="800000"/>
          </a:ln>
          <a:effectLst/>
        </p:spPr>
        <p:txBody>
          <a:bodyPr vert="horz" wrap="square" lIns="91440" tIns="45720" rIns="91440" bIns="45720" numCol="1" anchor="b" anchorCtr="0" compatLnSpc="1"/>
          <a:lstStyle>
            <a:defPPr/>
          </a:lstStyle>
          <a:p>
            <a:pPr algn="r" fontAlgn="base"/>
            <a:fld id="{9A0DB2DC-4C9A-4742-B13C-FB6460FD3503}" type="slidenum">
              <a:rPr lang="en-US" altLang="zh-CN" strike="noStrike" noProof="1">
                <a:latin typeface="Garamond" panose="02020404030301010803" pitchFamily="18" charset="0"/>
                <a:ea typeface="宋体" panose="02010600030101010101" pitchFamily="2" charset="-122"/>
                <a:cs typeface="+mn-cs"/>
              </a:rPr>
              <a:pPr/>
              <a:t/>
            </a:fld>
            <a:endParaRPr lang="en-US" altLang="zh-CN" strike="noStrike" noProof="1">
              <a:latin typeface="Garamond" pitchFamily="18" charset="0"/>
            </a:endParaRP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def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5" name="页脚占位符 4"/>
          <p:cNvSpPr>
            <a:spLocks noGrp="1"/>
          </p:cNvSpPr>
          <p:nvPr>
            <p:ph type="ftr" sz="quarter" idx="11"/>
          </p:nvPr>
        </p:nvSpPr>
        <p:spPr/>
        <p:txBody>
          <a:bodyPr/>
          <a:lstStyle>
            <a:def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defPPr/>
          </a:lstStyle>
          <a:p>
            <a:pPr lvl="0" eaLnBrk="1" fontAlgn="base" hangingPunct="1"/>
            <a:fld id="{9A0DB2DC-4C9A-4742-B13C-FB6460FD3503}" type="slidenum">
              <a:rPr lang="en-US" altLang="zh-CN" strike="noStrike" noProof="1">
                <a:latin typeface="Garamond" panose="02020404030301010803" pitchFamily="18"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lstStyle>
            <a:defPPr/>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defPPr/>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5" name="页脚占位符 4"/>
          <p:cNvSpPr>
            <a:spLocks noGrp="1"/>
          </p:cNvSpPr>
          <p:nvPr>
            <p:ph type="ftr" sz="quarter" idx="11"/>
          </p:nvPr>
        </p:nvSpPr>
        <p:spPr/>
        <p:txBody>
          <a:bodyPr/>
          <a:lstStyle>
            <a:def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defPPr/>
          </a:lstStyle>
          <a:p>
            <a:pPr lvl="0" eaLnBrk="1" fontAlgn="base" hangingPunct="1"/>
            <a:fld id="{9A0DB2DC-4C9A-4742-B13C-FB6460FD3503}" type="slidenum">
              <a:rPr lang="en-US" altLang="zh-CN" strike="noStrike" noProof="1">
                <a:latin typeface="Garamond" panose="02020404030301010803" pitchFamily="18"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30725"/>
          </a:xfrm>
        </p:spPr>
        <p:txBody>
          <a:bodyPr/>
          <a:lstStyle>
            <a:defPPr/>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30725"/>
          </a:xfrm>
        </p:spPr>
        <p:txBody>
          <a:bodyPr/>
          <a:lstStyle>
            <a:defPPr/>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6" name="页脚占位符 5"/>
          <p:cNvSpPr>
            <a:spLocks noGrp="1"/>
          </p:cNvSpPr>
          <p:nvPr>
            <p:ph type="ftr" sz="quarter" idx="11"/>
          </p:nvPr>
        </p:nvSpPr>
        <p:spPr/>
        <p:txBody>
          <a:bodyPr/>
          <a:lstStyle>
            <a:def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defPPr/>
          </a:lstStyle>
          <a:p>
            <a:pPr lvl="0" eaLnBrk="1" fontAlgn="base" hangingPunct="1"/>
            <a:fld id="{9A0DB2DC-4C9A-4742-B13C-FB6460FD3503}" type="slidenum">
              <a:rPr lang="en-US" altLang="zh-CN" strike="noStrike" noProof="1">
                <a:latin typeface="Garamond" panose="02020404030301010803" pitchFamily="18"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457200" y="274638"/>
            <a:ext cx="8229600" cy="1143000"/>
          </a:xfrm>
        </p:spPr>
        <p:txBody>
          <a:bodyPr/>
          <a:lstStyle>
            <a:defPPr/>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defPPr/>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defPPr/>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defPPr/>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defPPr/>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8" name="页脚占位符 7"/>
          <p:cNvSpPr>
            <a:spLocks noGrp="1"/>
          </p:cNvSpPr>
          <p:nvPr>
            <p:ph type="ftr" sz="quarter" idx="11"/>
          </p:nvPr>
        </p:nvSpPr>
        <p:spPr/>
        <p:txBody>
          <a:bodyPr/>
          <a:lstStyle>
            <a:def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defPPr/>
          </a:lstStyle>
          <a:p>
            <a:pPr lvl="0" eaLnBrk="1" fontAlgn="base" hangingPunct="1"/>
            <a:fld id="{9A0DB2DC-4C9A-4742-B13C-FB6460FD3503}" type="slidenum">
              <a:rPr lang="en-US" altLang="zh-CN" strike="noStrike" noProof="1">
                <a:latin typeface="Garamond" panose="02020404030301010803" pitchFamily="18"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4" name="页脚占位符 3"/>
          <p:cNvSpPr>
            <a:spLocks noGrp="1"/>
          </p:cNvSpPr>
          <p:nvPr>
            <p:ph type="ftr" sz="quarter" idx="11"/>
          </p:nvPr>
        </p:nvSpPr>
        <p:spPr/>
        <p:txBody>
          <a:bodyPr/>
          <a:lstStyle>
            <a:def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defPPr/>
          </a:lstStyle>
          <a:p>
            <a:pPr lvl="0" eaLnBrk="1" fontAlgn="base" hangingPunct="1"/>
            <a:fld id="{9A0DB2DC-4C9A-4742-B13C-FB6460FD3503}" type="slidenum">
              <a:rPr lang="en-US" altLang="zh-CN" strike="noStrike" noProof="1">
                <a:latin typeface="Garamond" panose="02020404030301010803" pitchFamily="18"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3" name="页脚占位符 2"/>
          <p:cNvSpPr>
            <a:spLocks noGrp="1"/>
          </p:cNvSpPr>
          <p:nvPr>
            <p:ph type="ftr" sz="quarter" idx="11"/>
          </p:nvPr>
        </p:nvSpPr>
        <p:spPr/>
        <p:txBody>
          <a:bodyPr/>
          <a:lstStyle>
            <a:def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defPPr/>
          </a:lstStyle>
          <a:p>
            <a:pPr lvl="0" eaLnBrk="1" fontAlgn="base" hangingPunct="1"/>
            <a:fld id="{9A0DB2DC-4C9A-4742-B13C-FB6460FD3503}" type="slidenum">
              <a:rPr lang="en-US" altLang="zh-CN" strike="noStrike" noProof="1">
                <a:latin typeface="Garamond" panose="02020404030301010803" pitchFamily="18"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defPPr/>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defPPr/>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def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def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defPPr/>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defPPr/>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defPPr/>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6" name="页脚占位符 5"/>
          <p:cNvSpPr>
            <a:spLocks noGrp="1"/>
          </p:cNvSpPr>
          <p:nvPr>
            <p:ph type="ftr" sz="quarter" idx="11"/>
          </p:nvPr>
        </p:nvSpPr>
        <p:spPr/>
        <p:txBody>
          <a:bodyPr/>
          <a:lstStyle>
            <a:def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defPPr/>
          </a:lstStyle>
          <a:p>
            <a:pPr lvl="0" eaLnBrk="1" fontAlgn="base" hangingPunct="1"/>
            <a:fld id="{9A0DB2DC-4C9A-4742-B13C-FB6460FD3503}" type="slidenum">
              <a:rPr lang="en-US" altLang="zh-CN" strike="noStrike" noProof="1">
                <a:latin typeface="Garamond" panose="02020404030301010803" pitchFamily="18"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defPPr/>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defPPr/>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defPPr/>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6" name="页脚占位符 5"/>
          <p:cNvSpPr>
            <a:spLocks noGrp="1"/>
          </p:cNvSpPr>
          <p:nvPr>
            <p:ph type="ftr" sz="quarter" idx="11"/>
          </p:nvPr>
        </p:nvSpPr>
        <p:spPr/>
        <p:txBody>
          <a:bodyPr/>
          <a:lstStyle>
            <a:def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defPPr/>
          </a:lstStyle>
          <a:p>
            <a:pPr lvl="0" eaLnBrk="1" fontAlgn="base" hangingPunct="1"/>
            <a:fld id="{9A0DB2DC-4C9A-4742-B13C-FB6460FD3503}" type="slidenum">
              <a:rPr lang="en-US" altLang="zh-CN" strike="noStrike" noProof="1">
                <a:latin typeface="Garamond" panose="02020404030301010803" pitchFamily="18"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def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5" name="页脚占位符 4"/>
          <p:cNvSpPr>
            <a:spLocks noGrp="1"/>
          </p:cNvSpPr>
          <p:nvPr>
            <p:ph type="ftr" sz="quarter" idx="11"/>
          </p:nvPr>
        </p:nvSpPr>
        <p:spPr/>
        <p:txBody>
          <a:bodyPr/>
          <a:lstStyle>
            <a:def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defPPr/>
          </a:lstStyle>
          <a:p>
            <a:pPr lvl="0" eaLnBrk="1" fontAlgn="base" hangingPunct="1"/>
            <a:fld id="{9A0DB2DC-4C9A-4742-B13C-FB6460FD3503}" type="slidenum">
              <a:rPr lang="en-US" altLang="zh-CN" strike="noStrike" noProof="1">
                <a:latin typeface="Garamond" panose="02020404030301010803" pitchFamily="18"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7813"/>
            <a:ext cx="2057400" cy="5853112"/>
          </a:xfrm>
        </p:spPr>
        <p:txBody>
          <a:bodyPr vert="eaVert"/>
          <a:lstStyle>
            <a:defP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7813"/>
            <a:ext cx="6019800" cy="5853112"/>
          </a:xfrm>
        </p:spPr>
        <p:txBody>
          <a:bodyPr vert="eaVert"/>
          <a:lstStyle>
            <a:def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5" name="页脚占位符 4"/>
          <p:cNvSpPr>
            <a:spLocks noGrp="1"/>
          </p:cNvSpPr>
          <p:nvPr>
            <p:ph type="ftr" sz="quarter" idx="11"/>
          </p:nvPr>
        </p:nvSpPr>
        <p:spPr/>
        <p:txBody>
          <a:bodyPr/>
          <a:lstStyle>
            <a:def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defPPr/>
          </a:lstStyle>
          <a:p>
            <a:pPr lvl="0" eaLnBrk="1" fontAlgn="base" hangingPunct="1"/>
            <a:fld id="{9A0DB2DC-4C9A-4742-B13C-FB6460FD3503}" type="slidenum">
              <a:rPr lang="en-US" altLang="zh-CN" strike="noStrike" noProof="1">
                <a:latin typeface="Garamond" panose="02020404030301010803" pitchFamily="18"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def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defPPr/>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def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def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def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def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def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defPPr/>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defPPr/>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def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def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defPPr/>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defPPr/>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def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def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defPPr/>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defPPr/>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defPPr/>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defPPr/>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defPPr/>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def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def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def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def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defPPr/>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defPPr/>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def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def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def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def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defPPr/>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defPPr/>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defPPr/>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def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def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defPPr/>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defPPr/>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defPPr/>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def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def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def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def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def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defP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def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def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def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def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defPPr/>
          </a:lstStyle>
          <a:p>
            <a:pPr marL="0" marR="0" lvl="0" indent="0" algn="ctr" defTabSz="914400" rtl="0" eaLnBrk="1" fontAlgn="base" latinLnBrk="0" hangingPunct="1">
              <a:lnSpc>
                <a:spcPct val="100000"/>
              </a:lnSpc>
              <a:spcBef>
                <a:spcPct val="0"/>
              </a:spcBef>
              <a:spcAft>
                <a:spcPct val="0"/>
              </a:spcAft>
              <a:buClrTx/>
              <a:buSzTx/>
              <a:buFontTx/>
              <a:buNone/>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def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defPPr/>
          </a:lstStyle>
          <a:p>
            <a:pPr/>
            <a:fld id="{760FBDFE-C587-4B4C-A407-44438C67B59E}" type="datetimeFigureOut">
              <a:rPr lang="zh-CN" altLang="en-US" smtClean="0"/>
              <a:pPr/>
              <a:t/>
            </a:fld>
            <a:endParaRPr lang="zh-CN" altLang="en-US"/>
          </a:p>
        </p:txBody>
      </p:sp>
      <p:sp>
        <p:nvSpPr>
          <p:cNvPr id="3" name="页脚占位符 2"/>
          <p:cNvSpPr>
            <a:spLocks noGrp="1"/>
          </p:cNvSpPr>
          <p:nvPr>
            <p:ph type="ftr" sz="quarter" idx="11"/>
            <p:custDataLst>
              <p:tags r:id="rId2"/>
            </p:custDataLst>
          </p:nvPr>
        </p:nvSpPr>
        <p:spPr/>
        <p:txBody>
          <a:bodyPr/>
          <a:lstStyle>
            <a:defPPr/>
          </a:lstStyle>
          <a:p>
            <a:pPr/>
            <a:endParaRPr lang="zh-CN" altLang="en-US"/>
          </a:p>
        </p:txBody>
      </p:sp>
      <p:sp>
        <p:nvSpPr>
          <p:cNvPr id="4" name="灯片编号占位符 3"/>
          <p:cNvSpPr>
            <a:spLocks noGrp="1"/>
          </p:cNvSpPr>
          <p:nvPr>
            <p:ph type="sldNum" sz="quarter" idx="12"/>
            <p:custDataLst>
              <p:tags r:id="rId3"/>
            </p:custDataLst>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defPPr/>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defPPr/>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defPPr/>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defPPr/>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defPPr/>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def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def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def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def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def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def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defPPr/>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defPPr/>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defPPr/>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def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def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defPPr/>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defPPr/>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defPPr/>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def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def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image" Target="../media/image2.jpeg" /><Relationship Id="rId13"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3.xml" /><Relationship Id="rId10" Type="http://schemas.openxmlformats.org/officeDocument/2006/relationships/slideLayout" Target="../slideLayouts/slideLayout32.xml" /><Relationship Id="rId11" Type="http://schemas.openxmlformats.org/officeDocument/2006/relationships/slideLayout" Target="../slideLayouts/slideLayout33.xml" /><Relationship Id="rId12" Type="http://schemas.openxmlformats.org/officeDocument/2006/relationships/theme" Target="../theme/theme3.xml" /><Relationship Id="rId2" Type="http://schemas.openxmlformats.org/officeDocument/2006/relationships/slideLayout" Target="../slideLayouts/slideLayout24.xml" /><Relationship Id="rId3" Type="http://schemas.openxmlformats.org/officeDocument/2006/relationships/slideLayout" Target="../slideLayouts/slideLayout25.xml" /><Relationship Id="rId4" Type="http://schemas.openxmlformats.org/officeDocument/2006/relationships/slideLayout" Target="../slideLayouts/slideLayout26.xml" /><Relationship Id="rId5" Type="http://schemas.openxmlformats.org/officeDocument/2006/relationships/slideLayout" Target="../slideLayouts/slideLayout27.xml" /><Relationship Id="rId6" Type="http://schemas.openxmlformats.org/officeDocument/2006/relationships/slideLayout" Target="../slideLayouts/slideLayout28.xml" /><Relationship Id="rId7" Type="http://schemas.openxmlformats.org/officeDocument/2006/relationships/slideLayout" Target="../slideLayouts/slideLayout29.xml" /><Relationship Id="rId8" Type="http://schemas.openxmlformats.org/officeDocument/2006/relationships/slideLayout" Target="../slideLayouts/slideLayout30.xml" /><Relationship Id="rId9" Type="http://schemas.openxmlformats.org/officeDocument/2006/relationships/slideLayout" Target="../slideLayouts/slideLayout31.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34.xml" /><Relationship Id="rId10" Type="http://schemas.openxmlformats.org/officeDocument/2006/relationships/slideLayout" Target="../slideLayouts/slideLayout43.xml" /><Relationship Id="rId11" Type="http://schemas.openxmlformats.org/officeDocument/2006/relationships/slideLayout" Target="../slideLayouts/slideLayout44.xml" /><Relationship Id="rId12" Type="http://schemas.openxmlformats.org/officeDocument/2006/relationships/theme" Target="../theme/theme4.xml" /><Relationship Id="rId2" Type="http://schemas.openxmlformats.org/officeDocument/2006/relationships/slideLayout" Target="../slideLayouts/slideLayout35.xml" /><Relationship Id="rId3" Type="http://schemas.openxmlformats.org/officeDocument/2006/relationships/slideLayout" Target="../slideLayouts/slideLayout36.xml" /><Relationship Id="rId4" Type="http://schemas.openxmlformats.org/officeDocument/2006/relationships/slideLayout" Target="../slideLayouts/slideLayout37.xml" /><Relationship Id="rId5" Type="http://schemas.openxmlformats.org/officeDocument/2006/relationships/slideLayout" Target="../slideLayouts/slideLayout38.xml" /><Relationship Id="rId6" Type="http://schemas.openxmlformats.org/officeDocument/2006/relationships/slideLayout" Target="../slideLayouts/slideLayout39.xml" /><Relationship Id="rId7" Type="http://schemas.openxmlformats.org/officeDocument/2006/relationships/slideLayout" Target="../slideLayouts/slideLayout40.xml" /><Relationship Id="rId8" Type="http://schemas.openxmlformats.org/officeDocument/2006/relationships/slideLayout" Target="../slideLayouts/slideLayout41.xml" /><Relationship Id="rId9" Type="http://schemas.openxmlformats.org/officeDocument/2006/relationships/slideLayout" Target="../slideLayouts/slideLayout42.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45.xml" /><Relationship Id="rId2" Type="http://schemas.openxmlformats.org/officeDocument/2006/relationships/slideLayout" Target="../slideLayouts/slideLayout46.xml" /><Relationship Id="rId3" Type="http://schemas.openxmlformats.org/officeDocument/2006/relationships/image" Target="../media/image2.jpeg" /><Relationship Id="rId4" Type="http://schemas.openxmlformats.org/officeDocument/2006/relationships/theme" Target="../theme/theme5.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ln>
        </p:spPr>
        <p:txBody>
          <a:bodyPr anchor="ctr"/>
          <a:lstStyle>
            <a:defPPr/>
          </a:lstStyle>
          <a:p>
            <a:pPr lvl="0"/>
            <a:r>
              <a:rPr lang="zh-CN" altLang="en-US"/>
              <a:t>单击此处编辑母版标题样式</a:t>
            </a:r>
            <a:endParaRPr lang="zh-CN" altLang="en-US"/>
          </a:p>
        </p:txBody>
      </p:sp>
      <p:sp>
        <p:nvSpPr>
          <p:cNvPr id="1027" name="Rectangle 3"/>
          <p:cNvSpPr>
            <a:spLocks noGrp="1"/>
          </p:cNvSpPr>
          <p:nvPr>
            <p:ph type="body" idx="5"/>
          </p:nvPr>
        </p:nvSpPr>
        <p:spPr>
          <a:xfrm>
            <a:off x="457200" y="1600200"/>
            <a:ext cx="8229600" cy="4525963"/>
          </a:xfrm>
          <a:prstGeom prst="rect">
            <a:avLst/>
          </a:prstGeom>
          <a:noFill/>
          <a:ln w="9525">
            <a:noFill/>
          </a:ln>
        </p:spPr>
        <p:txBody>
          <a:bodyPr anchor="t"/>
          <a:lstStyle>
            <a:defPPr/>
          </a:lstStyle>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defPPr/>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itchFamily="34" charset="0"/>
              <a:ea typeface="宋体" pitchFamily="2" charset="-122"/>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defPPr/>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defPPr/>
            <a:lvl1pPr algn="r">
              <a:defRPr sz="1400"/>
            </a:lvl1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latin typeface="Arial"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defPPr/>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defPPr/>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2"/>
          <a:stretch>
            <a:fillRect/>
          </a:stretch>
        </a:blipFill>
        <a:effectLst/>
      </p:bgPr>
    </p:bg>
    <p:spTree>
      <p:nvGrpSpPr>
        <p:cNvPr id="1" name=""/>
        <p:cNvGrpSpPr/>
        <p:nvPr/>
      </p:nvGrpSpPr>
      <p:grpSpPr/>
      <p:sp>
        <p:nvSpPr>
          <p:cNvPr id="2050" name="Rectangle 2"/>
          <p:cNvSpPr>
            <a:spLocks noGrp="1" noRot="1"/>
          </p:cNvSpPr>
          <p:nvPr>
            <p:ph type="title"/>
          </p:nvPr>
        </p:nvSpPr>
        <p:spPr>
          <a:xfrm>
            <a:off x="301625" y="228600"/>
            <a:ext cx="8540750" cy="1143000"/>
          </a:xfrm>
          <a:prstGeom prst="rect">
            <a:avLst/>
          </a:prstGeom>
          <a:noFill/>
          <a:ln w="9525">
            <a:noFill/>
          </a:ln>
        </p:spPr>
        <p:txBody>
          <a:bodyPr anchor="ctr"/>
          <a:lstStyle>
            <a:defPPr/>
          </a:lstStyle>
          <a:p>
            <a:pPr lvl="0"/>
            <a:r>
              <a:rPr lang="zh-CN" altLang="en-US"/>
              <a:t>单击此处编辑母版标题样式</a:t>
            </a:r>
            <a:endParaRPr lang="zh-CN" altLang="en-US"/>
          </a:p>
        </p:txBody>
      </p:sp>
      <p:sp>
        <p:nvSpPr>
          <p:cNvPr id="2051" name="Rectangle 3"/>
          <p:cNvSpPr>
            <a:spLocks noGrp="1" noRot="1"/>
          </p:cNvSpPr>
          <p:nvPr>
            <p:ph type="body" idx="5"/>
          </p:nvPr>
        </p:nvSpPr>
        <p:spPr>
          <a:xfrm>
            <a:off x="301625" y="1600200"/>
            <a:ext cx="8540750" cy="4498975"/>
          </a:xfrm>
          <a:prstGeom prst="rect">
            <a:avLst/>
          </a:prstGeom>
          <a:noFill/>
          <a:ln w="9525">
            <a:noFill/>
          </a:ln>
        </p:spPr>
        <p:txBody>
          <a:bodyPr anchor="t"/>
          <a:lstStyle>
            <a:defPPr/>
          </a:lstStyle>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31748" name="Rectangle 4"/>
          <p:cNvSpPr>
            <a:spLocks noGrp="1" noChangeArrowheads="1"/>
          </p:cNvSpPr>
          <p:nvPr>
            <p:ph type="dt" sz="half" idx="2"/>
          </p:nvPr>
        </p:nvSpPr>
        <p:spPr bwMode="auto">
          <a:xfrm>
            <a:off x="301625" y="6245225"/>
            <a:ext cx="2289175" cy="476250"/>
          </a:xfrm>
          <a:prstGeom prst="rect">
            <a:avLst/>
          </a:prstGeom>
          <a:noFill/>
          <a:ln w="9525">
            <a:noFill/>
            <a:miter lim="800000"/>
          </a:ln>
          <a:effectLst/>
        </p:spPr>
        <p:txBody>
          <a:bodyPr vert="horz" wrap="square" lIns="91440" tIns="45720" rIns="91440" bIns="45720" numCol="1" anchor="t" anchorCtr="0" compatLnSpc="1"/>
          <a:lstStyle>
            <a:defPPr/>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74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defPPr/>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750" name="Rectangle 6"/>
          <p:cNvSpPr>
            <a:spLocks noGrp="1" noChangeArrowheads="1"/>
          </p:cNvSpPr>
          <p:nvPr>
            <p:ph type="sldNum" sz="quarter" idx="4"/>
          </p:nvPr>
        </p:nvSpPr>
        <p:spPr bwMode="auto">
          <a:xfrm>
            <a:off x="6553200" y="6245225"/>
            <a:ext cx="2289175" cy="476250"/>
          </a:xfrm>
          <a:prstGeom prst="rect">
            <a:avLst/>
          </a:prstGeom>
          <a:noFill/>
          <a:ln w="9525">
            <a:noFill/>
            <a:miter lim="800000"/>
          </a:ln>
          <a:effectLst/>
        </p:spPr>
        <p:txBody>
          <a:bodyPr vert="horz" wrap="square" lIns="91440" tIns="45720" rIns="91440" bIns="45720" numCol="1" anchor="t" anchorCtr="0" compatLnSpc="1"/>
          <a:lstStyle>
            <a:defPPr/>
            <a:lvl1pPr algn="r">
              <a:defRPr sz="1400"/>
            </a:lvl1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defPPr/>
      <a:lvl1pPr marL="342900" indent="-342900" algn="l" rtl="0" fontAlgn="base">
        <a:spcBef>
          <a:spcPct val="20000"/>
        </a:spcBef>
        <a:spcAft>
          <a:spcPct val="0"/>
        </a:spcAft>
        <a:buClr>
          <a:schemeClr val="folHlink"/>
        </a:buClr>
        <a:buSzPct val="85000"/>
        <a:buFont typeface="Wingdings 2" panose="05020102010507070707" pitchFamily="18" charset="2"/>
        <a:buChar char="¡"/>
        <a:defRPr sz="3200">
          <a:solidFill>
            <a:schemeClr val="tx1"/>
          </a:solidFill>
          <a:latin typeface="+mn-lt"/>
          <a:ea typeface="+mn-ea"/>
          <a:cs typeface="+mn-cs"/>
        </a:defRPr>
      </a:lvl1pPr>
      <a:lvl2pPr marL="742950" indent="-285750" algn="l" rtl="0" fontAlgn="base">
        <a:spcBef>
          <a:spcPct val="20000"/>
        </a:spcBef>
        <a:spcAft>
          <a:spcPct val="0"/>
        </a:spcAft>
        <a:buClr>
          <a:schemeClr val="tx2"/>
        </a:buClr>
        <a:buSzPct val="85000"/>
        <a:buFont typeface="Wingdings 2" panose="05020102010507070707" pitchFamily="18" charset="2"/>
        <a:buChar char=""/>
        <a:defRPr sz="2800">
          <a:solidFill>
            <a:schemeClr val="tx1"/>
          </a:solidFill>
          <a:latin typeface="+mn-lt"/>
          <a:ea typeface="+mn-ea"/>
        </a:defRPr>
      </a:lvl2pPr>
      <a:lvl3pPr marL="1143000" indent="-228600" algn="l" rtl="0" fontAlgn="base">
        <a:spcBef>
          <a:spcPct val="20000"/>
        </a:spcBef>
        <a:spcAft>
          <a:spcPct val="0"/>
        </a:spcAft>
        <a:buClr>
          <a:schemeClr val="folHlink"/>
        </a:buClr>
        <a:buFont typeface="Wingdings 2" panose="05020102010507070707" pitchFamily="18" charset="2"/>
        <a:buChar char="¡"/>
        <a:defRPr sz="2400">
          <a:solidFill>
            <a:schemeClr val="tx1"/>
          </a:solidFill>
          <a:latin typeface="+mn-lt"/>
          <a:ea typeface="+mn-ea"/>
        </a:defRPr>
      </a:lvl3pPr>
      <a:lvl4pPr marL="1600200" indent="-228600" algn="l" rtl="0" fontAlgn="base">
        <a:spcBef>
          <a:spcPct val="20000"/>
        </a:spcBef>
        <a:spcAft>
          <a:spcPct val="0"/>
        </a:spcAft>
        <a:buClr>
          <a:schemeClr val="tx2"/>
        </a:buClr>
        <a:buSzPct val="90000"/>
        <a:buFont typeface="Wingdings 2" panose="05020102010507070707" pitchFamily="18" charset="2"/>
        <a:buChar char=""/>
        <a:defRPr sz="2000">
          <a:solidFill>
            <a:schemeClr val="tx1"/>
          </a:solidFill>
          <a:latin typeface="+mn-lt"/>
          <a:ea typeface="+mn-ea"/>
        </a:defRPr>
      </a:lvl4pPr>
      <a:lvl5pPr marL="2057400" indent="-228600" algn="l" rtl="0" fontAlgn="base">
        <a:spcBef>
          <a:spcPct val="20000"/>
        </a:spcBef>
        <a:spcAft>
          <a:spcPct val="0"/>
        </a:spcAft>
        <a:buClr>
          <a:schemeClr val="folHlink"/>
        </a:buClr>
        <a:buFont typeface="Wingdings 2" panose="05020102010507070707" pitchFamily="18" charset="2"/>
        <a:buChar char="¡"/>
        <a:defRPr sz="2000">
          <a:solidFill>
            <a:schemeClr val="tx1"/>
          </a:solidFill>
          <a:latin typeface="+mn-lt"/>
          <a:ea typeface="+mn-ea"/>
        </a:defRPr>
      </a:lvl5pPr>
      <a:lvl6pPr marL="2514600" indent="-228600" algn="l" rtl="0" fontAlgn="base">
        <a:spcBef>
          <a:spcPct val="20000"/>
        </a:spcBef>
        <a:spcAft>
          <a:spcPct val="0"/>
        </a:spcAft>
        <a:buClr>
          <a:schemeClr val="folHlink"/>
        </a:buClr>
        <a:buFont typeface="Wingdings 2" panose="05020102010507070707" pitchFamily="18" charset="2"/>
        <a:buChar char="¡"/>
        <a:defRPr sz="2000">
          <a:solidFill>
            <a:schemeClr val="tx1"/>
          </a:solidFill>
          <a:latin typeface="+mn-lt"/>
          <a:ea typeface="+mn-ea"/>
        </a:defRPr>
      </a:lvl6pPr>
      <a:lvl7pPr marL="2971800" indent="-228600" algn="l" rtl="0" fontAlgn="base">
        <a:spcBef>
          <a:spcPct val="20000"/>
        </a:spcBef>
        <a:spcAft>
          <a:spcPct val="0"/>
        </a:spcAft>
        <a:buClr>
          <a:schemeClr val="folHlink"/>
        </a:buClr>
        <a:buFont typeface="Wingdings 2" panose="05020102010507070707" pitchFamily="18" charset="2"/>
        <a:buChar char="¡"/>
        <a:defRPr sz="2000">
          <a:solidFill>
            <a:schemeClr val="tx1"/>
          </a:solidFill>
          <a:latin typeface="+mn-lt"/>
          <a:ea typeface="+mn-ea"/>
        </a:defRPr>
      </a:lvl7pPr>
      <a:lvl8pPr marL="3429000" indent="-228600" algn="l" rtl="0" fontAlgn="base">
        <a:spcBef>
          <a:spcPct val="20000"/>
        </a:spcBef>
        <a:spcAft>
          <a:spcPct val="0"/>
        </a:spcAft>
        <a:buClr>
          <a:schemeClr val="folHlink"/>
        </a:buClr>
        <a:buFont typeface="Wingdings 2" panose="05020102010507070707" pitchFamily="18" charset="2"/>
        <a:buChar char="¡"/>
        <a:defRPr sz="2000">
          <a:solidFill>
            <a:schemeClr val="tx1"/>
          </a:solidFill>
          <a:latin typeface="+mn-lt"/>
          <a:ea typeface="+mn-ea"/>
        </a:defRPr>
      </a:lvl8pPr>
      <a:lvl9pPr marL="3886200" indent="-228600" algn="l" rtl="0" fontAlgn="base">
        <a:spcBef>
          <a:spcPct val="20000"/>
        </a:spcBef>
        <a:spcAft>
          <a:spcPct val="0"/>
        </a:spcAft>
        <a:buClr>
          <a:schemeClr val="folHlink"/>
        </a:buClr>
        <a:buFont typeface="Wingdings 2" panose="05020102010507070707" pitchFamily="18"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sp>
        <p:nvSpPr>
          <p:cNvPr id="3074" name="Rectangle 2"/>
          <p:cNvSpPr>
            <a:spLocks noGrp="1"/>
          </p:cNvSpPr>
          <p:nvPr>
            <p:ph type="title"/>
          </p:nvPr>
        </p:nvSpPr>
        <p:spPr>
          <a:xfrm>
            <a:off x="457200" y="277813"/>
            <a:ext cx="8229600" cy="1139825"/>
          </a:xfrm>
          <a:prstGeom prst="rect">
            <a:avLst/>
          </a:prstGeom>
          <a:noFill/>
          <a:ln w="9525">
            <a:noFill/>
          </a:ln>
        </p:spPr>
        <p:txBody>
          <a:bodyPr anchor="t"/>
          <a:lstStyle>
            <a:defPPr/>
          </a:lstStyle>
          <a:p>
            <a:pPr lvl="0"/>
            <a:r>
              <a:rPr lang="zh-CN" altLang="en-US"/>
              <a:t>单击此处编辑母版标题样式</a:t>
            </a:r>
            <a:endParaRPr lang="zh-CN" altLang="en-US"/>
          </a:p>
        </p:txBody>
      </p:sp>
      <p:sp>
        <p:nvSpPr>
          <p:cNvPr id="3075" name="Rectangle 3"/>
          <p:cNvSpPr>
            <a:spLocks noGrp="1"/>
          </p:cNvSpPr>
          <p:nvPr>
            <p:ph type="body" idx="5"/>
          </p:nvPr>
        </p:nvSpPr>
        <p:spPr>
          <a:xfrm>
            <a:off x="457200" y="1600200"/>
            <a:ext cx="8229600" cy="4530725"/>
          </a:xfrm>
          <a:prstGeom prst="rect">
            <a:avLst/>
          </a:prstGeom>
          <a:noFill/>
          <a:ln w="9525">
            <a:noFill/>
          </a:ln>
        </p:spPr>
        <p:txBody>
          <a:bodyPr anchor="t"/>
          <a:lstStyle>
            <a:defPPr/>
          </a:lstStyle>
          <a:p>
            <a:pPr lvl="0"/>
            <a:r>
              <a:rPr lang="zh-CN" altLang="en-US"/>
              <a:t>单击此处编辑母版文本样式</a:t>
            </a:r>
            <a:endParaRPr lang="zh-CN" altLang="en-US"/>
          </a:p>
          <a:p>
            <a:pPr lvl="1" indent="-325120"/>
            <a:r>
              <a:rPr lang="zh-CN" altLang="en-US"/>
              <a:t>第二级</a:t>
            </a:r>
            <a:endParaRPr lang="zh-CN" altLang="en-US"/>
          </a:p>
          <a:p>
            <a:pPr lvl="2" indent="-350520"/>
            <a:r>
              <a:rPr lang="zh-CN" altLang="en-US"/>
              <a:t>第三级</a:t>
            </a:r>
            <a:endParaRPr lang="zh-CN" altLang="en-US"/>
          </a:p>
          <a:p>
            <a:pPr lvl="3" indent="-315595"/>
            <a:r>
              <a:rPr lang="zh-CN" altLang="en-US"/>
              <a:t>第四级</a:t>
            </a:r>
            <a:endParaRPr lang="zh-CN" altLang="en-US"/>
          </a:p>
          <a:p>
            <a:pPr lvl="4" indent="-339725"/>
            <a:r>
              <a:rPr lang="zh-CN" altLang="en-US"/>
              <a:t>第五级</a:t>
            </a:r>
            <a:endParaRPr lang="zh-CN" altLang="en-US"/>
          </a:p>
        </p:txBody>
      </p:sp>
      <p:sp>
        <p:nvSpPr>
          <p:cNvPr id="34820" name="Rectangle 4"/>
          <p:cNvSpPr>
            <a:spLocks noGrp="1" noChangeArrowheads="1"/>
          </p:cNvSpPr>
          <p:nvPr>
            <p:ph type="dt" sz="half" idx="2"/>
          </p:nvPr>
        </p:nvSpPr>
        <p:spPr bwMode="auto">
          <a:xfrm>
            <a:off x="457200" y="6243638"/>
            <a:ext cx="2133600" cy="457200"/>
          </a:xfrm>
          <a:prstGeom prst="rect">
            <a:avLst/>
          </a:prstGeom>
          <a:noFill/>
          <a:ln w="9525">
            <a:noFill/>
            <a:miter lim="800000"/>
          </a:ln>
          <a:effectLst/>
        </p:spPr>
        <p:txBody>
          <a:bodyPr vert="horz" wrap="square" lIns="91440" tIns="45720" rIns="91440" bIns="45720" numCol="1" anchor="b" anchorCtr="0" compatLnSpc="1"/>
          <a:lstStyle>
            <a:defPPr/>
            <a:lvl1pPr>
              <a:defRPr sz="1200">
                <a:latin typeface="+mj-lt"/>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itchFamily="2" charset="-122"/>
              <a:cs typeface="+mn-cs"/>
            </a:endParaRPr>
          </a:p>
        </p:txBody>
      </p:sp>
      <p:sp>
        <p:nvSpPr>
          <p:cNvPr id="34821" name="Rectangle 5"/>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b" anchorCtr="0" compatLnSpc="1"/>
          <a:lstStyle>
            <a:defPPr/>
            <a:lvl1pPr algn="ctr">
              <a:defRPr sz="1200">
                <a:latin typeface="+mj-lt"/>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smtClean="0">
              <a:ln>
                <a:noFill/>
              </a:ln>
              <a:solidFill>
                <a:schemeClr val="tx1"/>
              </a:solidFill>
              <a:effectLst/>
              <a:uLnTx/>
              <a:uFillTx/>
              <a:latin typeface="+mj-lt"/>
              <a:ea typeface="宋体" panose="02010600030101010101" pitchFamily="2" charset="-122"/>
              <a:cs typeface="+mn-cs"/>
            </a:endParaRPr>
          </a:p>
        </p:txBody>
      </p:sp>
      <p:sp>
        <p:nvSpPr>
          <p:cNvPr id="34822" name="Rectangle 6"/>
          <p:cNvSpPr>
            <a:spLocks noGrp="1" noChangeArrowheads="1"/>
          </p:cNvSpPr>
          <p:nvPr>
            <p:ph type="sldNum" sz="quarter" idx="4"/>
          </p:nvPr>
        </p:nvSpPr>
        <p:spPr bwMode="auto">
          <a:xfrm>
            <a:off x="6553200" y="6243638"/>
            <a:ext cx="2133600" cy="457200"/>
          </a:xfrm>
          <a:prstGeom prst="rect">
            <a:avLst/>
          </a:prstGeom>
          <a:noFill/>
          <a:ln w="9525">
            <a:noFill/>
            <a:miter lim="800000"/>
          </a:ln>
          <a:effectLst/>
        </p:spPr>
        <p:txBody>
          <a:bodyPr vert="horz" wrap="square" lIns="91440" tIns="45720" rIns="91440" bIns="45720" numCol="1" anchor="b" anchorCtr="0" compatLnSpc="1"/>
          <a:lstStyle>
            <a:defPPr/>
            <a:lvl1pPr algn="r">
              <a:defRPr sz="1200">
                <a:latin typeface="Garamond" panose="02020404030301010803" pitchFamily="18" charset="0"/>
              </a:defRPr>
            </a:lvl1pPr>
          </a:lstStyle>
          <a:p>
            <a:pPr lvl="0" eaLnBrk="1" fontAlgn="base" hangingPunct="1"/>
            <a:fld id="{9A0DB2DC-4C9A-4742-B13C-FB6460FD3503}" type="slidenum">
              <a:rPr lang="en-US" altLang="zh-CN" strike="noStrike" noProof="1">
                <a:latin typeface="Garamond" panose="02020404030301010803" pitchFamily="18" charset="0"/>
                <a:ea typeface="宋体" panose="02010600030101010101" pitchFamily="2" charset="-122"/>
                <a:cs typeface="+mn-cs"/>
              </a:rPr>
              <a:pPr/>
              <a:t/>
            </a:fld>
            <a:endParaRPr lang="en-US" altLang="zh-CN" strike="noStrike" noProof="1">
              <a:latin typeface="Arial" panose="020b0604020202020204" pitchFamily="34" charset="0"/>
            </a:endParaRPr>
          </a:p>
        </p:txBody>
      </p:sp>
      <p:sp>
        <p:nvSpPr>
          <p:cNvPr id="34823" name="Freeform 7"/>
          <p:cNvSpPr>
            <a:spLocks noChangeArrowheads="1"/>
          </p:cNvSpPr>
          <p:nvPr/>
        </p:nvSpPr>
        <p:spPr bwMode="auto">
          <a:xfrm>
            <a:off x="381000" y="228600"/>
            <a:ext cx="8229600" cy="609600"/>
          </a:xfrm>
          <a:custGeom>
            <a:cxnLst>
              <a:cxn ang="0">
                <a:pos x="0" y="1000"/>
              </a:cxn>
              <a:cxn ang="0">
                <a:pos x="0" y="0"/>
              </a:cxn>
              <a:cxn ang="0">
                <a:pos x="1000" y="0"/>
              </a:cxn>
            </a:cxnLst>
            <a:rect l="0" t="0" r="r" b="b"/>
            <a:pathLst>
              <a:path w="1000" h="1000">
                <a:moveTo>
                  <a:pt x="0" y="1000"/>
                </a:moveTo>
                <a:lnTo>
                  <a:pt x="0" y="0"/>
                </a:lnTo>
                <a:lnTo>
                  <a:pt x="1000" y="0"/>
                </a:lnTo>
              </a:path>
            </a:pathLst>
          </a:custGeom>
          <a:noFill/>
          <a:ln w="19050" cap="flat" cmpd="sng">
            <a:solidFill>
              <a:schemeClr val="accent1"/>
            </a:solidFill>
            <a:prstDash val="solid"/>
            <a:miter lim="800000"/>
          </a:ln>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itchFamily="34" charset="0"/>
              <a:ea typeface="宋体" pitchFamily="2" charset="-122"/>
              <a:cs typeface="+mn-cs"/>
            </a:endParaRPr>
          </a:p>
        </p:txBody>
      </p:sp>
      <p:sp>
        <p:nvSpPr>
          <p:cNvPr id="34824" name="Line 8"/>
          <p:cNvSpPr>
            <a:spLocks noChangeShapeType="1"/>
          </p:cNvSpPr>
          <p:nvPr/>
        </p:nvSpPr>
        <p:spPr bwMode="auto">
          <a:xfrm>
            <a:off x="457200" y="6172200"/>
            <a:ext cx="8229600" cy="0"/>
          </a:xfrm>
          <a:prstGeom prst="line">
            <a:avLst/>
          </a:prstGeom>
          <a:noFill/>
          <a:ln w="19050">
            <a:solidFill>
              <a:schemeClr val="accent1"/>
            </a:solidFill>
            <a:round/>
          </a:ln>
          <a:effectLst/>
        </p:spPr>
        <p:txBody>
          <a:bodyPr/>
          <a:lstStyle>
            <a:def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timing/>
  <p:txStyles>
    <p:titleStyle>
      <a:defPPr/>
      <a:lvl1pPr algn="l" rtl="0" fontAlgn="base">
        <a:spcBef>
          <a:spcPct val="0"/>
        </a:spcBef>
        <a:spcAft>
          <a:spcPct val="0"/>
        </a:spcAft>
        <a:defRPr sz="4200">
          <a:solidFill>
            <a:schemeClr val="tx2"/>
          </a:solidFill>
          <a:latin typeface="+mj-lt"/>
          <a:ea typeface="+mj-ea"/>
          <a:cs typeface="+mj-cs"/>
        </a:defRPr>
      </a:lvl1pPr>
      <a:lvl2pPr algn="l" rtl="0" fontAlgn="base">
        <a:spcBef>
          <a:spcPct val="0"/>
        </a:spcBef>
        <a:spcAft>
          <a:spcPct val="0"/>
        </a:spcAft>
        <a:defRPr sz="4200">
          <a:solidFill>
            <a:schemeClr val="tx2"/>
          </a:solidFill>
          <a:latin typeface="Garamond" panose="02020404030301010803" pitchFamily="18" charset="0"/>
          <a:ea typeface="宋体" panose="02010600030101010101" pitchFamily="2" charset="-122"/>
        </a:defRPr>
      </a:lvl2pPr>
      <a:lvl3pPr algn="l" rtl="0" fontAlgn="base">
        <a:spcBef>
          <a:spcPct val="0"/>
        </a:spcBef>
        <a:spcAft>
          <a:spcPct val="0"/>
        </a:spcAft>
        <a:defRPr sz="4200">
          <a:solidFill>
            <a:schemeClr val="tx2"/>
          </a:solidFill>
          <a:latin typeface="Garamond" panose="02020404030301010803" pitchFamily="18" charset="0"/>
          <a:ea typeface="宋体" panose="02010600030101010101" pitchFamily="2" charset="-122"/>
        </a:defRPr>
      </a:lvl3pPr>
      <a:lvl4pPr algn="l" rtl="0" fontAlgn="base">
        <a:spcBef>
          <a:spcPct val="0"/>
        </a:spcBef>
        <a:spcAft>
          <a:spcPct val="0"/>
        </a:spcAft>
        <a:defRPr sz="4200">
          <a:solidFill>
            <a:schemeClr val="tx2"/>
          </a:solidFill>
          <a:latin typeface="Garamond" panose="02020404030301010803" pitchFamily="18" charset="0"/>
          <a:ea typeface="宋体" panose="02010600030101010101" pitchFamily="2" charset="-122"/>
        </a:defRPr>
      </a:lvl4pPr>
      <a:lvl5pPr algn="l" rtl="0" fontAlgn="base">
        <a:spcBef>
          <a:spcPct val="0"/>
        </a:spcBef>
        <a:spcAft>
          <a:spcPct val="0"/>
        </a:spcAft>
        <a:defRPr sz="4200">
          <a:solidFill>
            <a:schemeClr val="tx2"/>
          </a:solidFill>
          <a:latin typeface="Garamond" panose="02020404030301010803" pitchFamily="18" charset="0"/>
          <a:ea typeface="宋体" panose="02010600030101010101" pitchFamily="2" charset="-122"/>
        </a:defRPr>
      </a:lvl5pPr>
      <a:lvl6pPr marL="457200" algn="l" rtl="0" fontAlgn="base">
        <a:spcBef>
          <a:spcPct val="0"/>
        </a:spcBef>
        <a:spcAft>
          <a:spcPct val="0"/>
        </a:spcAft>
        <a:defRPr sz="4200">
          <a:solidFill>
            <a:schemeClr val="tx2"/>
          </a:solidFill>
          <a:latin typeface="Garamond" panose="02020404030301010803" pitchFamily="18" charset="0"/>
          <a:ea typeface="宋体" panose="02010600030101010101" pitchFamily="2" charset="-122"/>
        </a:defRPr>
      </a:lvl6pPr>
      <a:lvl7pPr marL="914400" algn="l" rtl="0" fontAlgn="base">
        <a:spcBef>
          <a:spcPct val="0"/>
        </a:spcBef>
        <a:spcAft>
          <a:spcPct val="0"/>
        </a:spcAft>
        <a:defRPr sz="4200">
          <a:solidFill>
            <a:schemeClr val="tx2"/>
          </a:solidFill>
          <a:latin typeface="Garamond" panose="02020404030301010803" pitchFamily="18" charset="0"/>
          <a:ea typeface="宋体" panose="02010600030101010101" pitchFamily="2" charset="-122"/>
        </a:defRPr>
      </a:lvl7pPr>
      <a:lvl8pPr marL="1371600" algn="l" rtl="0" fontAlgn="base">
        <a:spcBef>
          <a:spcPct val="0"/>
        </a:spcBef>
        <a:spcAft>
          <a:spcPct val="0"/>
        </a:spcAft>
        <a:defRPr sz="4200">
          <a:solidFill>
            <a:schemeClr val="tx2"/>
          </a:solidFill>
          <a:latin typeface="Garamond" panose="02020404030301010803" pitchFamily="18" charset="0"/>
          <a:ea typeface="宋体" panose="02010600030101010101" pitchFamily="2" charset="-122"/>
        </a:defRPr>
      </a:lvl8pPr>
      <a:lvl9pPr marL="1828800" algn="l" rtl="0" fontAlgn="base">
        <a:spcBef>
          <a:spcPct val="0"/>
        </a:spcBef>
        <a:spcAft>
          <a:spcPct val="0"/>
        </a:spcAft>
        <a:defRPr sz="4200">
          <a:solidFill>
            <a:schemeClr val="tx2"/>
          </a:solidFill>
          <a:latin typeface="Garamond" panose="02020404030301010803" pitchFamily="18" charset="0"/>
          <a:ea typeface="宋体" panose="02010600030101010101" pitchFamily="2" charset="-122"/>
        </a:defRPr>
      </a:lvl9pPr>
    </p:titleStyle>
    <p:bodyStyle>
      <a:defPPr/>
      <a:lvl1pPr marL="342900" indent="-342900" algn="l" rtl="0" fontAlgn="base">
        <a:spcBef>
          <a:spcPct val="20000"/>
        </a:spcBef>
        <a:spcAft>
          <a:spcPct val="0"/>
        </a:spcAft>
        <a:buClr>
          <a:schemeClr val="accent1"/>
        </a:buClr>
        <a:buSzPct val="65000"/>
        <a:buFont typeface="Wingdings" panose="05000000000000000000" pitchFamily="2" charset="2"/>
        <a:buChar char="n"/>
        <a:defRPr sz="3000">
          <a:solidFill>
            <a:schemeClr val="tx1"/>
          </a:solidFill>
          <a:latin typeface="+mn-lt"/>
          <a:ea typeface="+mn-ea"/>
          <a:cs typeface="+mn-cs"/>
        </a:defRPr>
      </a:lvl1pPr>
      <a:lvl2pPr marL="669925" indent="-325755" algn="l" rtl="0" fontAlgn="base">
        <a:spcBef>
          <a:spcPct val="20000"/>
        </a:spcBef>
        <a:spcAft>
          <a:spcPct val="0"/>
        </a:spcAft>
        <a:buClr>
          <a:schemeClr val="accent2"/>
        </a:buClr>
        <a:buSzPct val="60000"/>
        <a:buFont typeface="Wingdings" panose="05000000000000000000" pitchFamily="2" charset="2"/>
        <a:buChar char="q"/>
        <a:defRPr sz="2600">
          <a:solidFill>
            <a:schemeClr val="tx1"/>
          </a:solidFill>
          <a:latin typeface="+mn-lt"/>
          <a:ea typeface="+mn-ea"/>
        </a:defRPr>
      </a:lvl2pPr>
      <a:lvl3pPr marL="1022350" indent="-351155" algn="l" rtl="0" fontAlgn="base">
        <a:spcBef>
          <a:spcPct val="20000"/>
        </a:spcBef>
        <a:spcAft>
          <a:spcPct val="0"/>
        </a:spcAft>
        <a:buClr>
          <a:schemeClr val="accent1"/>
        </a:buClr>
        <a:buSzPct val="65000"/>
        <a:buFont typeface="Wingdings" panose="05000000000000000000" pitchFamily="2" charset="2"/>
        <a:buChar char="n"/>
        <a:defRPr sz="2200">
          <a:solidFill>
            <a:schemeClr val="tx1"/>
          </a:solidFill>
          <a:latin typeface="+mn-lt"/>
          <a:ea typeface="+mn-ea"/>
        </a:defRPr>
      </a:lvl3pPr>
      <a:lvl4pPr marL="1339850" indent="-316230" algn="l" rtl="0" fontAlgn="base">
        <a:spcBef>
          <a:spcPct val="20000"/>
        </a:spcBef>
        <a:spcAft>
          <a:spcPct val="0"/>
        </a:spcAft>
        <a:buClr>
          <a:schemeClr val="accent2"/>
        </a:buClr>
        <a:buSzPct val="70000"/>
        <a:buFont typeface="Wingdings" panose="05000000000000000000" pitchFamily="2" charset="2"/>
        <a:buChar char="q"/>
        <a:defRPr sz="2000">
          <a:solidFill>
            <a:schemeClr val="tx1"/>
          </a:solidFill>
          <a:latin typeface="+mn-lt"/>
          <a:ea typeface="+mn-ea"/>
        </a:defRPr>
      </a:lvl4pPr>
      <a:lvl5pPr marL="1681480" indent="-339725" algn="l" rtl="0" fontAlgn="base">
        <a:spcBef>
          <a:spcPct val="20000"/>
        </a:spcBef>
        <a:spcAft>
          <a:spcPct val="0"/>
        </a:spcAft>
        <a:buClr>
          <a:schemeClr val="accent1"/>
        </a:buClr>
        <a:buSzPct val="75000"/>
        <a:buFont typeface="Wingdings" panose="05000000000000000000" pitchFamily="2" charset="2"/>
        <a:buChar char="§"/>
        <a:defRPr sz="2000">
          <a:solidFill>
            <a:schemeClr val="tx1"/>
          </a:solidFill>
          <a:latin typeface="+mn-lt"/>
          <a:ea typeface="+mn-ea"/>
        </a:defRPr>
      </a:lvl5pPr>
      <a:lvl6pPr marL="2138680" indent="-339725" algn="l" rtl="0" fontAlgn="base">
        <a:spcBef>
          <a:spcPct val="20000"/>
        </a:spcBef>
        <a:spcAft>
          <a:spcPct val="0"/>
        </a:spcAft>
        <a:buClr>
          <a:schemeClr val="accent1"/>
        </a:buClr>
        <a:buSzPct val="75000"/>
        <a:buFont typeface="Wingdings" panose="05000000000000000000" pitchFamily="2" charset="2"/>
        <a:buChar char="§"/>
        <a:defRPr sz="2000">
          <a:solidFill>
            <a:schemeClr val="tx1"/>
          </a:solidFill>
          <a:latin typeface="+mn-lt"/>
          <a:ea typeface="+mn-ea"/>
        </a:defRPr>
      </a:lvl6pPr>
      <a:lvl7pPr marL="2595880" indent="-339725" algn="l" rtl="0" fontAlgn="base">
        <a:spcBef>
          <a:spcPct val="20000"/>
        </a:spcBef>
        <a:spcAft>
          <a:spcPct val="0"/>
        </a:spcAft>
        <a:buClr>
          <a:schemeClr val="accent1"/>
        </a:buClr>
        <a:buSzPct val="75000"/>
        <a:buFont typeface="Wingdings" panose="05000000000000000000" pitchFamily="2" charset="2"/>
        <a:buChar char="§"/>
        <a:defRPr sz="2000">
          <a:solidFill>
            <a:schemeClr val="tx1"/>
          </a:solidFill>
          <a:latin typeface="+mn-lt"/>
          <a:ea typeface="+mn-ea"/>
        </a:defRPr>
      </a:lvl7pPr>
      <a:lvl8pPr marL="3053080" indent="-339725" algn="l" rtl="0" fontAlgn="base">
        <a:spcBef>
          <a:spcPct val="20000"/>
        </a:spcBef>
        <a:spcAft>
          <a:spcPct val="0"/>
        </a:spcAft>
        <a:buClr>
          <a:schemeClr val="accent1"/>
        </a:buClr>
        <a:buSzPct val="75000"/>
        <a:buFont typeface="Wingdings" panose="05000000000000000000" pitchFamily="2" charset="2"/>
        <a:buChar char="§"/>
        <a:defRPr sz="2000">
          <a:solidFill>
            <a:schemeClr val="tx1"/>
          </a:solidFill>
          <a:latin typeface="+mn-lt"/>
          <a:ea typeface="+mn-ea"/>
        </a:defRPr>
      </a:lvl8pPr>
      <a:lvl9pPr marL="3510280" indent="-339725" algn="l" rtl="0" fontAlgn="base">
        <a:spcBef>
          <a:spcPct val="20000"/>
        </a:spcBef>
        <a:spcAft>
          <a:spcPct val="0"/>
        </a:spcAft>
        <a:buClr>
          <a:schemeClr val="accent1"/>
        </a:buClr>
        <a:buSzPct val="75000"/>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ln>
        </p:spPr>
        <p:txBody>
          <a:bodyPr anchor="ctr"/>
          <a:lstStyle>
            <a:defPPr/>
          </a:lstStyle>
          <a:p>
            <a:pPr lvl="0"/>
            <a:r>
              <a:rPr lang="zh-CN" altLang="en-US"/>
              <a:t>单击此处编辑母版标题样式</a:t>
            </a:r>
            <a:endParaRPr lang="zh-CN" altLang="en-US"/>
          </a:p>
        </p:txBody>
      </p:sp>
      <p:sp>
        <p:nvSpPr>
          <p:cNvPr id="1027" name="Rectangle 3"/>
          <p:cNvSpPr>
            <a:spLocks noGrp="1"/>
          </p:cNvSpPr>
          <p:nvPr>
            <p:ph type="body" idx="5"/>
          </p:nvPr>
        </p:nvSpPr>
        <p:spPr>
          <a:xfrm>
            <a:off x="457200" y="1600200"/>
            <a:ext cx="8229600" cy="4525963"/>
          </a:xfrm>
          <a:prstGeom prst="rect">
            <a:avLst/>
          </a:prstGeom>
          <a:noFill/>
          <a:ln w="9525">
            <a:noFill/>
          </a:ln>
        </p:spPr>
        <p:txBody>
          <a:bodyPr anchor="t"/>
          <a:lstStyle>
            <a:defPPr/>
          </a:lstStyle>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defPPr/>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defPPr/>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defPPr/>
            <a:lvl1pPr algn="r">
              <a:defRPr sz="1400"/>
            </a:lvl1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timing/>
  <p:txStyles>
    <p:titleStyle>
      <a:defPPr/>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defPPr/>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3"/>
          <a:stretch>
            <a:fillRect/>
          </a:stretch>
        </a:blipFill>
        <a:effectLst/>
      </p:bgPr>
    </p:bg>
    <p:spTree>
      <p:nvGrpSpPr>
        <p:cNvPr id="1" name=""/>
        <p:cNvGrpSpPr/>
        <p:nvPr/>
      </p:nvGrpSpPr>
      <p:grpSpPr/>
      <p:sp>
        <p:nvSpPr>
          <p:cNvPr id="2050" name="Rectangle 2"/>
          <p:cNvSpPr>
            <a:spLocks noGrp="1" noRot="1"/>
          </p:cNvSpPr>
          <p:nvPr>
            <p:ph type="title"/>
          </p:nvPr>
        </p:nvSpPr>
        <p:spPr>
          <a:xfrm>
            <a:off x="301625" y="228600"/>
            <a:ext cx="8540750" cy="1143000"/>
          </a:xfrm>
          <a:prstGeom prst="rect">
            <a:avLst/>
          </a:prstGeom>
          <a:noFill/>
          <a:ln w="9525">
            <a:noFill/>
          </a:ln>
        </p:spPr>
        <p:txBody>
          <a:bodyPr anchor="ctr"/>
          <a:lstStyle>
            <a:defPPr/>
          </a:lstStyle>
          <a:p>
            <a:pPr lvl="0"/>
            <a:r>
              <a:rPr lang="zh-CN" altLang="en-US"/>
              <a:t>单击此处编辑母版标题样式</a:t>
            </a:r>
            <a:endParaRPr lang="zh-CN" altLang="en-US"/>
          </a:p>
        </p:txBody>
      </p:sp>
      <p:sp>
        <p:nvSpPr>
          <p:cNvPr id="2051" name="Rectangle 3"/>
          <p:cNvSpPr>
            <a:spLocks noGrp="1" noRot="1"/>
          </p:cNvSpPr>
          <p:nvPr>
            <p:ph type="body" idx="5"/>
          </p:nvPr>
        </p:nvSpPr>
        <p:spPr>
          <a:xfrm>
            <a:off x="301625" y="1600200"/>
            <a:ext cx="8540750" cy="4498975"/>
          </a:xfrm>
          <a:prstGeom prst="rect">
            <a:avLst/>
          </a:prstGeom>
          <a:noFill/>
          <a:ln w="9525">
            <a:noFill/>
          </a:ln>
        </p:spPr>
        <p:txBody>
          <a:bodyPr anchor="t"/>
          <a:lstStyle>
            <a:defPPr/>
          </a:lstStyle>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31748" name="Rectangle 4"/>
          <p:cNvSpPr>
            <a:spLocks noGrp="1" noChangeArrowheads="1"/>
          </p:cNvSpPr>
          <p:nvPr>
            <p:ph type="dt" sz="half" idx="2"/>
          </p:nvPr>
        </p:nvSpPr>
        <p:spPr bwMode="auto">
          <a:xfrm>
            <a:off x="301625" y="6245225"/>
            <a:ext cx="2289175" cy="476250"/>
          </a:xfrm>
          <a:prstGeom prst="rect">
            <a:avLst/>
          </a:prstGeom>
          <a:noFill/>
          <a:ln w="9525">
            <a:noFill/>
            <a:miter lim="800000"/>
          </a:ln>
          <a:effectLst/>
        </p:spPr>
        <p:txBody>
          <a:bodyPr vert="horz" wrap="square" lIns="91440" tIns="45720" rIns="91440" bIns="45720" numCol="1" anchor="t" anchorCtr="0" compatLnSpc="1"/>
          <a:lstStyle>
            <a:defPPr/>
            <a:lvl1pPr>
              <a:defRPr sz="1400"/>
            </a:lvl1pPr>
          </a:lstStyle>
          <a:p>
            <a:pPr marL="0" marR="0" lvl="0" indent="0" algn="l" defTabSz="914400" rtl="0" eaLnBrk="1" fontAlgn="base" latinLnBrk="0" hangingPunct="1">
              <a:lnSpc>
                <a:spcPct val="100000"/>
              </a:lnSpc>
              <a:spcBef>
                <a:spcPct val="0"/>
              </a:spcBef>
              <a:spcAft>
                <a:spcPct val="0"/>
              </a:spcAft>
              <a:buClrTx/>
              <a:buSzTx/>
              <a:buFontTx/>
              <a:buNone/>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74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defPPr/>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1750" name="Rectangle 6"/>
          <p:cNvSpPr>
            <a:spLocks noGrp="1" noChangeArrowheads="1"/>
          </p:cNvSpPr>
          <p:nvPr>
            <p:ph type="sldNum" sz="quarter" idx="4"/>
          </p:nvPr>
        </p:nvSpPr>
        <p:spPr bwMode="auto">
          <a:xfrm>
            <a:off x="6553200" y="6245225"/>
            <a:ext cx="2289175" cy="476250"/>
          </a:xfrm>
          <a:prstGeom prst="rect">
            <a:avLst/>
          </a:prstGeom>
          <a:noFill/>
          <a:ln w="9525">
            <a:noFill/>
            <a:miter lim="800000"/>
          </a:ln>
          <a:effectLst/>
        </p:spPr>
        <p:txBody>
          <a:bodyPr vert="horz" wrap="square" lIns="91440" tIns="45720" rIns="91440" bIns="45720" numCol="1" anchor="t" anchorCtr="0" compatLnSpc="1"/>
          <a:lstStyle>
            <a:defPPr/>
            <a:lvl1pPr algn="r">
              <a:defRPr sz="1400"/>
            </a:lvl1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latin typeface="Arial" panose="020b0604020202020204" pitchFamily="34" charset="0"/>
            </a:endParaRPr>
          </a:p>
        </p:txBody>
      </p:sp>
    </p:spTree>
  </p:cSld>
  <p:clrMap bg1="dk2" tx1="lt1" bg2="dk1" tx2="lt2" accent1="accent1" accent2="accent2" accent3="accent3" accent4="accent4" accent5="accent5" accent6="accent6" hlink="hlink" folHlink="folHlink"/>
  <p:sldLayoutIdLst>
    <p:sldLayoutId id="2147483697" r:id="rId1"/>
    <p:sldLayoutId id="2147483698" r:id="rId2"/>
  </p:sldLayoutIdLst>
  <p:transition/>
  <p:timing/>
  <p:txStyles>
    <p:titleStyle>
      <a:defPPr/>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defPPr/>
      <a:lvl1pPr marL="342900" indent="-342900" algn="l" rtl="0" fontAlgn="base">
        <a:spcBef>
          <a:spcPct val="20000"/>
        </a:spcBef>
        <a:spcAft>
          <a:spcPct val="0"/>
        </a:spcAft>
        <a:buClr>
          <a:schemeClr val="folHlink"/>
        </a:buClr>
        <a:buSzPct val="85000"/>
        <a:buFont typeface="Wingdings 2" panose="05020102010507070707" pitchFamily="18" charset="2"/>
        <a:buChar char="¡"/>
        <a:defRPr sz="3200">
          <a:solidFill>
            <a:schemeClr val="tx1"/>
          </a:solidFill>
          <a:latin typeface="+mn-lt"/>
          <a:ea typeface="+mn-ea"/>
          <a:cs typeface="+mn-cs"/>
        </a:defRPr>
      </a:lvl1pPr>
      <a:lvl2pPr marL="742950" indent="-285750" algn="l" rtl="0" fontAlgn="base">
        <a:spcBef>
          <a:spcPct val="20000"/>
        </a:spcBef>
        <a:spcAft>
          <a:spcPct val="0"/>
        </a:spcAft>
        <a:buClr>
          <a:schemeClr val="tx2"/>
        </a:buClr>
        <a:buSzPct val="85000"/>
        <a:buFont typeface="Wingdings 2" panose="05020102010507070707" pitchFamily="18" charset="2"/>
        <a:buChar char=""/>
        <a:defRPr sz="2800">
          <a:solidFill>
            <a:schemeClr val="tx1"/>
          </a:solidFill>
          <a:latin typeface="+mn-lt"/>
          <a:ea typeface="+mn-ea"/>
        </a:defRPr>
      </a:lvl2pPr>
      <a:lvl3pPr marL="1143000" indent="-228600" algn="l" rtl="0" fontAlgn="base">
        <a:spcBef>
          <a:spcPct val="20000"/>
        </a:spcBef>
        <a:spcAft>
          <a:spcPct val="0"/>
        </a:spcAft>
        <a:buClr>
          <a:schemeClr val="folHlink"/>
        </a:buClr>
        <a:buFont typeface="Wingdings 2" panose="05020102010507070707" pitchFamily="18" charset="2"/>
        <a:buChar char="¡"/>
        <a:defRPr sz="2400">
          <a:solidFill>
            <a:schemeClr val="tx1"/>
          </a:solidFill>
          <a:latin typeface="+mn-lt"/>
          <a:ea typeface="+mn-ea"/>
        </a:defRPr>
      </a:lvl3pPr>
      <a:lvl4pPr marL="1600200" indent="-228600" algn="l" rtl="0" fontAlgn="base">
        <a:spcBef>
          <a:spcPct val="20000"/>
        </a:spcBef>
        <a:spcAft>
          <a:spcPct val="0"/>
        </a:spcAft>
        <a:buClr>
          <a:schemeClr val="tx2"/>
        </a:buClr>
        <a:buSzPct val="90000"/>
        <a:buFont typeface="Wingdings 2" panose="05020102010507070707" pitchFamily="18" charset="2"/>
        <a:buChar char=""/>
        <a:defRPr sz="2000">
          <a:solidFill>
            <a:schemeClr val="tx1"/>
          </a:solidFill>
          <a:latin typeface="+mn-lt"/>
          <a:ea typeface="+mn-ea"/>
        </a:defRPr>
      </a:lvl4pPr>
      <a:lvl5pPr marL="2057400" indent="-228600" algn="l" rtl="0" fontAlgn="base">
        <a:spcBef>
          <a:spcPct val="20000"/>
        </a:spcBef>
        <a:spcAft>
          <a:spcPct val="0"/>
        </a:spcAft>
        <a:buClr>
          <a:schemeClr val="folHlink"/>
        </a:buClr>
        <a:buFont typeface="Wingdings 2" panose="05020102010507070707" pitchFamily="18" charset="2"/>
        <a:buChar char="¡"/>
        <a:defRPr sz="2000">
          <a:solidFill>
            <a:schemeClr val="tx1"/>
          </a:solidFill>
          <a:latin typeface="+mn-lt"/>
          <a:ea typeface="+mn-ea"/>
        </a:defRPr>
      </a:lvl5pPr>
      <a:lvl6pPr marL="2514600" indent="-228600" algn="l" rtl="0" fontAlgn="base">
        <a:spcBef>
          <a:spcPct val="20000"/>
        </a:spcBef>
        <a:spcAft>
          <a:spcPct val="0"/>
        </a:spcAft>
        <a:buClr>
          <a:schemeClr val="folHlink"/>
        </a:buClr>
        <a:buFont typeface="Wingdings 2" panose="05020102010507070707" pitchFamily="18" charset="2"/>
        <a:buChar char="¡"/>
        <a:defRPr sz="2000">
          <a:solidFill>
            <a:schemeClr val="tx1"/>
          </a:solidFill>
          <a:latin typeface="+mn-lt"/>
          <a:ea typeface="+mn-ea"/>
        </a:defRPr>
      </a:lvl6pPr>
      <a:lvl7pPr marL="2971800" indent="-228600" algn="l" rtl="0" fontAlgn="base">
        <a:spcBef>
          <a:spcPct val="20000"/>
        </a:spcBef>
        <a:spcAft>
          <a:spcPct val="0"/>
        </a:spcAft>
        <a:buClr>
          <a:schemeClr val="folHlink"/>
        </a:buClr>
        <a:buFont typeface="Wingdings 2" panose="05020102010507070707" pitchFamily="18" charset="2"/>
        <a:buChar char="¡"/>
        <a:defRPr sz="2000">
          <a:solidFill>
            <a:schemeClr val="tx1"/>
          </a:solidFill>
          <a:latin typeface="+mn-lt"/>
          <a:ea typeface="+mn-ea"/>
        </a:defRPr>
      </a:lvl7pPr>
      <a:lvl8pPr marL="3429000" indent="-228600" algn="l" rtl="0" fontAlgn="base">
        <a:spcBef>
          <a:spcPct val="20000"/>
        </a:spcBef>
        <a:spcAft>
          <a:spcPct val="0"/>
        </a:spcAft>
        <a:buClr>
          <a:schemeClr val="folHlink"/>
        </a:buClr>
        <a:buFont typeface="Wingdings 2" panose="05020102010507070707" pitchFamily="18" charset="2"/>
        <a:buChar char="¡"/>
        <a:defRPr sz="2000">
          <a:solidFill>
            <a:schemeClr val="tx1"/>
          </a:solidFill>
          <a:latin typeface="+mn-lt"/>
          <a:ea typeface="+mn-ea"/>
        </a:defRPr>
      </a:lvl8pPr>
      <a:lvl9pPr marL="3886200" indent="-228600" algn="l" rtl="0" fontAlgn="base">
        <a:spcBef>
          <a:spcPct val="20000"/>
        </a:spcBef>
        <a:spcAft>
          <a:spcPct val="0"/>
        </a:spcAft>
        <a:buClr>
          <a:schemeClr val="folHlink"/>
        </a:buClr>
        <a:buFont typeface="Wingdings 2" panose="05020102010507070707" pitchFamily="18"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3.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5.xml" /><Relationship Id="rId2" Type="http://schemas.openxmlformats.org/officeDocument/2006/relationships/tags" Target="../tags/tag4.xml" /><Relationship Id="rId3" Type="http://schemas.openxmlformats.org/officeDocument/2006/relationships/tags" Target="../tags/tag5.xml" /><Relationship Id="rId4" Type="http://schemas.openxmlformats.org/officeDocument/2006/relationships/image" Target="../media/image6.jpeg" /><Relationship Id="rId5" Type="http://schemas.openxmlformats.org/officeDocument/2006/relationships/tags" Target="../tags/tag6.xml" /><Relationship Id="rId6" Type="http://schemas.openxmlformats.org/officeDocument/2006/relationships/tags" Target="../tags/tag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image" Target="../media/image7.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image" Target="../media/image8.jpeg" /><Relationship Id="rId3" Type="http://schemas.openxmlformats.org/officeDocument/2006/relationships/hyperlink" Target="http://image.baidu.com/i?ct=503316480&amp;z=239647403&amp;tn=baiduimagedetail&amp;word=&#22696;&#23376;&amp;in=25" TargetMode="Externa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image" Target="../media/image8.jpeg" /><Relationship Id="rId3" Type="http://schemas.openxmlformats.org/officeDocument/2006/relationships/hyperlink" Target="http://image.baidu.com/i?ct=503316480&amp;z=239647403&amp;tn=baiduimagedetail&amp;word=&#22696;&#23376;&amp;in=25" TargetMode="Externa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image" Target="../media/image8.jpeg" /><Relationship Id="rId3" Type="http://schemas.openxmlformats.org/officeDocument/2006/relationships/hyperlink" Target="http://image.baidu.com/i?ct=503316480&amp;z=239647403&amp;tn=baiduimagedetail&amp;word=&#22696;&#23376;&amp;in=25" TargetMode="Externa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image" Target="../media/image10.png"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image" Target="../media/image4.jpeg" /><Relationship Id="rId3" Type="http://schemas.openxmlformats.org/officeDocument/2006/relationships/image" Target="../media/image11.gif"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 Id="rId3" Type="http://schemas.openxmlformats.org/officeDocument/2006/relationships/image" Target="../media/image5.jpeg" /><Relationship Id="rId4" Type="http://schemas.openxmlformats.org/officeDocument/2006/relationships/hyperlink" Target="http://image.baidu.com/i?ct=503316480&amp;z=251634602&amp;tn=baiduimagedetail&amp;word=&#22696;&#23376;&amp;in=2" TargetMode="Externa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image" Target="../media/image12.jpeg"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image" Target="../media/image4.jpeg"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image" Target="../media/image3.png" /><Relationship Id="rId3" Type="http://schemas.openxmlformats.org/officeDocument/2006/relationships/image" Target="../media/image13.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image" Target="../media/image4.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fontAlgn="base"/>
            <a:r>
              <a:rPr lang="zh-CN" altLang="zh-CN" strike="noStrike" noProof="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统编版高中语文选择性必修上册</a:t>
            </a:r>
            <a:endParaRPr lang="zh-CN" altLang="zh-CN" strike="noStrike" noProof="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pic>
        <p:nvPicPr>
          <p:cNvPr id="6146" name="内容占位符 3"/>
          <p:cNvPicPr>
            <a:picLocks noGrp="1" noRot="1" noChangeAspect="1"/>
          </p:cNvPicPr>
          <p:nvPr>
            <p:ph idx="1"/>
          </p:nvPr>
        </p:nvPicPr>
        <p:blipFill>
          <a:blip r:embed="rId2"/>
          <a:stretch>
            <a:fillRect/>
          </a:stretch>
        </p:blipFill>
        <p:spPr>
          <a:xfrm>
            <a:off x="4441825" y="3609975"/>
            <a:ext cx="4702175" cy="3248025"/>
          </a:xfrm>
        </p:spPr>
      </p:pic>
      <p:sp>
        <p:nvSpPr>
          <p:cNvPr id="5" name="矩形 4"/>
          <p:cNvSpPr/>
          <p:nvPr/>
        </p:nvSpPr>
        <p:spPr>
          <a:xfrm>
            <a:off x="480694" y="2322830"/>
            <a:ext cx="2631440" cy="1568450"/>
          </a:xfrm>
          <a:prstGeom prst="rect">
            <a:avLst/>
          </a:prstGeom>
          <a:noFill/>
          <a:ln>
            <a:noFill/>
          </a:ln>
        </p:spPr>
        <p:txBody>
          <a:bodyPr wrap="none" rtlCol="0" anchor="t">
            <a:spAutoFit/>
          </a:bodyPr>
          <a:lstStyle>
            <a:defPPr/>
          </a:lstStyle>
          <a:p>
            <a:pPr algn="ctr" fontAlgn="base"/>
            <a:r>
              <a:rPr lang="zh-CN" altLang="en-US" sz="9600" b="1" strike="noStrike" noProof="1">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Arial" panose="020b0604020202020204" pitchFamily="34" charset="0"/>
                <a:ea typeface="宋体" panose="02010600030101010101" pitchFamily="2" charset="-122"/>
                <a:cs typeface="+mn-cs"/>
              </a:rPr>
              <a:t>兼爱</a:t>
            </a:r>
            <a:endParaRPr lang="zh-CN" altLang="en-US" sz="9600" b="1" strike="noStrike" noProof="1">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endParaRPr>
          </a:p>
        </p:txBody>
      </p:sp>
      <p:sp>
        <p:nvSpPr>
          <p:cNvPr id="6" name="矩形 5"/>
          <p:cNvSpPr/>
          <p:nvPr/>
        </p:nvSpPr>
        <p:spPr>
          <a:xfrm>
            <a:off x="2969260" y="5381625"/>
            <a:ext cx="2019300" cy="1198879"/>
          </a:xfrm>
          <a:prstGeom prst="rect">
            <a:avLst/>
          </a:prstGeom>
          <a:noFill/>
          <a:ln>
            <a:noFill/>
          </a:ln>
        </p:spPr>
        <p:txBody>
          <a:bodyPr wrap="none" rtlCol="0" anchor="t">
            <a:spAutoFit/>
          </a:bodyPr>
          <a:lstStyle>
            <a:defPPr/>
          </a:lstStyle>
          <a:p>
            <a:pPr algn="ctr" fontAlgn="base"/>
            <a:r>
              <a:rPr lang="zh-CN" altLang="en-US" sz="7200" b="1" strike="noStrike" noProof="1">
                <a:ln w="13462">
                  <a:solidFill>
                    <a:schemeClr val="bg1"/>
                  </a:solidFill>
                  <a:prstDash val="solid"/>
                </a:ln>
                <a:solidFill>
                  <a:schemeClr val="tx2">
                    <a:lumMod val="75000"/>
                  </a:schemeClr>
                </a:solidFill>
                <a:effectLst>
                  <a:outerShdw dist="38100" dir="2700000" algn="bl" rotWithShape="0">
                    <a:schemeClr val="accent5"/>
                  </a:outerShdw>
                </a:effectLst>
                <a:latin typeface="隶书" panose="02010509060101010101" pitchFamily="49" charset="-122"/>
                <a:ea typeface="隶书" panose="02010509060101010101" pitchFamily="49" charset="-122"/>
                <a:cs typeface="+mn-cs"/>
              </a:rPr>
              <a:t>墨子</a:t>
            </a:r>
            <a:endParaRPr lang="zh-CN" altLang="en-US" sz="7200" b="1" strike="noStrike" noProof="1">
              <a:ln w="13462">
                <a:solidFill>
                  <a:schemeClr val="bg1"/>
                </a:solidFill>
                <a:prstDash val="solid"/>
              </a:ln>
              <a:solidFill>
                <a:schemeClr val="tx2">
                  <a:lumMod val="75000"/>
                </a:schemeClr>
              </a:solidFill>
              <a:effectLst>
                <a:outerShdw dist="38100" dir="2700000" algn="bl" rotWithShape="0">
                  <a:schemeClr val="accent5"/>
                </a:outerShdw>
              </a:effectLst>
              <a:latin typeface="隶书" pitchFamily="49" charset="-122"/>
              <a:ea typeface="隶书" pitchFamily="49"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4" name="Rectangle 3"/>
          <p:cNvSpPr>
            <a:spLocks noGrp="1"/>
          </p:cNvSpPr>
          <p:nvPr>
            <p:ph idx="1"/>
          </p:nvPr>
        </p:nvSpPr>
        <p:spPr>
          <a:xfrm>
            <a:off x="457200" y="914400"/>
            <a:ext cx="8229600" cy="5943600"/>
          </a:xfrm>
        </p:spPr>
        <p:txBody>
          <a:bodyPr vert="horz" wrap="square" lIns="91440" tIns="45720" rIns="91440" bIns="45720" anchor="t"/>
          <a:lstStyle>
            <a:defPPr/>
          </a:lstStyle>
          <a:p>
            <a:pPr eaLnBrk="1" hangingPunct="1"/>
            <a:r>
              <a:rPr lang="zh-CN" altLang="en-US">
                <a:ln w="6600">
                  <a:solidFill>
                    <a:schemeClr val="accent2"/>
                  </a:solidFill>
                  <a:prstDash val="solid"/>
                </a:ln>
                <a:solidFill>
                  <a:srgbClr val="FFFFFF"/>
                </a:solidFill>
                <a:effectLst>
                  <a:outerShdw dist="38100" dir="2700000" algn="tl" rotWithShape="0">
                    <a:schemeClr val="accent2"/>
                  </a:outerShdw>
                </a:effectLst>
              </a:rPr>
              <a:t>墨子又是我国古代哲学思想史上与孔、孟、老、庄齐名的一位伟大的思想家和社会活动家，他出身于平民世家，一生没有脱离生产劳动。他和他的弟子们始终过着勤劳俭朴的生活，立足现实，崇尚和平，以自苦利他为己任。墨子又是一位伟大的社会实践家，曾周游列国，广收门徒，施教四方，为了天下劳苦大众的利益呕心沥血。 </a:t>
            </a:r>
            <a:br>
              <a:rPr lang="zh-CN" altLang="en-US">
                <a:ln w="6600">
                  <a:solidFill>
                    <a:schemeClr val="accent2"/>
                  </a:solidFill>
                  <a:prstDash val="solid"/>
                </a:ln>
                <a:solidFill>
                  <a:srgbClr val="FFFFFF"/>
                </a:solidFill>
                <a:effectLst>
                  <a:outerShdw dist="38100" dir="2700000" algn="tl" rotWithShape="0">
                    <a:schemeClr val="accent2"/>
                  </a:outerShdw>
                </a:effectLst>
              </a:rPr>
            </a:br>
            <a:r>
              <a:rPr lang="zh-CN" altLang="en-US">
                <a:ln w="6600">
                  <a:solidFill>
                    <a:schemeClr val="accent2"/>
                  </a:solidFill>
                  <a:prstDash val="solid"/>
                </a:ln>
                <a:solidFill>
                  <a:srgbClr val="FFFFFF"/>
                </a:solidFill>
                <a:effectLst>
                  <a:outerShdw dist="38100" dir="2700000" algn="tl" rotWithShape="0">
                    <a:schemeClr val="accent2"/>
                  </a:outerShdw>
                </a:effectLst>
              </a:rPr>
              <a:t>墨子与鲁班还是两位同时代的著名的科学家和发明家。 </a:t>
            </a:r>
            <a:br>
              <a:rPr lang="zh-CN" altLang="en-US">
                <a:ln w="6600">
                  <a:solidFill>
                    <a:schemeClr val="accent2"/>
                  </a:solidFill>
                  <a:prstDash val="solid"/>
                </a:ln>
                <a:solidFill>
                  <a:srgbClr val="FFFFFF"/>
                </a:solidFill>
                <a:effectLst>
                  <a:outerShdw dist="38100" dir="2700000" algn="tl" rotWithShape="0">
                    <a:schemeClr val="accent2"/>
                  </a:outerShdw>
                </a:effectLst>
              </a:rPr>
            </a:br>
            <a:endParaRPr lang="zh-CN" altLang="en-US">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4337" name="Picture 2" descr="JSK16-309"/>
          <p:cNvPicPr>
            <a:picLocks noChangeAspect="1"/>
          </p:cNvPicPr>
          <p:nvPr/>
        </p:nvPicPr>
        <p:blipFill>
          <a:blip r:embed="rId2"/>
          <a:stretch>
            <a:fillRect/>
          </a:stretch>
        </p:blipFill>
        <p:spPr>
          <a:xfrm>
            <a:off x="0" y="1588"/>
            <a:ext cx="9144000" cy="6856412"/>
          </a:xfrm>
          <a:prstGeom prst="rect">
            <a:avLst/>
          </a:prstGeom>
          <a:noFill/>
          <a:ln w="9525">
            <a:noFill/>
          </a:ln>
        </p:spPr>
      </p:pic>
      <p:sp>
        <p:nvSpPr>
          <p:cNvPr id="14338" name="Text Box 3"/>
          <p:cNvSpPr txBox="1"/>
          <p:nvPr/>
        </p:nvSpPr>
        <p:spPr>
          <a:xfrm>
            <a:off x="1835150" y="0"/>
            <a:ext cx="7308850" cy="6683375"/>
          </a:xfrm>
          <a:prstGeom prst="rect">
            <a:avLst/>
          </a:prstGeom>
          <a:noFill/>
          <a:ln w="9525">
            <a:noFill/>
          </a:ln>
        </p:spPr>
        <p:txBody>
          <a:bodyPr anchor="t">
            <a:spAutoFit/>
          </a:bodyPr>
          <a:lstStyle>
            <a:defPPr/>
          </a:lstStyle>
          <a:p>
            <a:pPr>
              <a:spcBef>
                <a:spcPct val="50000"/>
              </a:spcBef>
            </a:pPr>
            <a:r>
              <a:rPr lang="en-US" altLang="zh-CN" sz="3600" b="1">
                <a:latin typeface="Arial" panose="020b0604020202020204" pitchFamily="34" charset="0"/>
                <a:ea typeface="宋体" panose="02010600030101010101" pitchFamily="2" charset="-122"/>
              </a:rPr>
              <a:t>      </a:t>
            </a:r>
            <a:r>
              <a:rPr lang="zh-CN" altLang="en-US" sz="3600" b="1">
                <a:latin typeface="Arial" panose="020b0604020202020204" pitchFamily="34" charset="0"/>
                <a:ea typeface="宋体" panose="02010600030101010101" pitchFamily="2" charset="-122"/>
              </a:rPr>
              <a:t>他出身低微，“上无君子之子，下无耕农之难”，可能是一个接近手工业劳动者的读书人。因而养成了注重节俭、劳身苦志的作风，“量腹而食，度身而衣”，吃的是“藜藿之羹”，穿的是“短褐之衣”，足登“跋跷”。他注重实践，善于制作，相传他的木工技术，与鲁班齐名。在学术上，初受孔子影响，“学儒者之业，受孔子之术”，后逐渐成了孔子和儒家叛逆，创建了与儒家相对立的墨家学派 。</a:t>
            </a:r>
            <a:endParaRPr lang="zh-CN" altLang="en-US" sz="3600" b="1">
              <a:latin typeface="Arial" pitchFamily="34" charset="0"/>
              <a:ea typeface="宋体" pitchFamily="2" charset="-122"/>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userDrawn="1">
            <p:custDataLst>
              <p:tags r:id="rId2"/>
            </p:custDataLst>
          </p:nvPr>
        </p:nvSpPr>
        <p:spPr>
          <a:xfrm>
            <a:off x="219600" y="304200"/>
            <a:ext cx="8704800" cy="6249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sz="1350">
              <a:solidFill>
                <a:srgbClr val="FFFFFF"/>
              </a:solidFill>
              <a:latin typeface="微软雅黑" charset="-122"/>
              <a:ea typeface="微软雅黑" charset="-122"/>
            </a:endParaRPr>
          </a:p>
        </p:txBody>
      </p:sp>
      <p:sp>
        <p:nvSpPr>
          <p:cNvPr id="2" name="文本框 1"/>
          <p:cNvSpPr txBox="1"/>
          <p:nvPr>
            <p:custDataLst>
              <p:tags r:id="rId3"/>
            </p:custDataLst>
          </p:nvPr>
        </p:nvSpPr>
        <p:spPr>
          <a:xfrm>
            <a:off x="6420020" y="1066800"/>
            <a:ext cx="1600110" cy="4724400"/>
          </a:xfrm>
          <a:prstGeom prst="rect">
            <a:avLst/>
          </a:prstGeom>
          <a:noFill/>
        </p:spPr>
        <p:txBody>
          <a:bodyPr vert="eaVert" wrap="square" rtlCol="0" anchor="b">
            <a:noAutofit/>
          </a:bodyPr>
          <a:lstStyle>
            <a:defPPr/>
          </a:lstStyle>
          <a:p>
            <a:pPr marL="0" indent="0" algn="l">
              <a:lnSpc>
                <a:spcPct val="100000"/>
              </a:lnSpc>
              <a:spcBef>
                <a:spcPct val="0"/>
              </a:spcBef>
              <a:spcAft>
                <a:spcPct val="0"/>
              </a:spcAft>
              <a:buSzTx/>
              <a:buNone/>
            </a:pPr>
            <a:r>
              <a:rPr lang="zh-CN" altLang="en-US" sz="2400" b="1" spc="300">
                <a:solidFill>
                  <a:srgbClr val="4F6DAC"/>
                </a:solidFill>
                <a:latin typeface="微软雅黑" panose="020b0503020204020204" charset="-122"/>
                <a:ea typeface="微软雅黑" panose="020b0503020204020204" charset="-122"/>
              </a:rPr>
              <a:t>熟读课文，纠正学生不正确的朗读。注意在读文的过程中，要把握句式的使用。 </a:t>
            </a:r>
            <a:endParaRPr lang="zh-CN" altLang="en-US" sz="2400" b="1" spc="300">
              <a:solidFill>
                <a:srgbClr val="4F6DAC"/>
              </a:solidFill>
              <a:latin typeface="微软雅黑" charset="-122"/>
              <a:ea typeface="微软雅黑" charset="-122"/>
            </a:endParaRPr>
          </a:p>
        </p:txBody>
      </p:sp>
      <p:pic>
        <p:nvPicPr>
          <p:cNvPr id="4" name="图片 3"/>
          <p:cNvPicPr>
            <a:picLocks noChangeAspect="1"/>
          </p:cNvPicPr>
          <p:nvPr>
            <p:custDataLst>
              <p:tags r:id="rId5"/>
            </p:custDataLst>
          </p:nvPr>
        </p:nvPicPr>
        <p:blipFill>
          <a:blip r:embed="rId4"/>
          <a:srcRect l="12458" r="12458"/>
          <a:stretch>
            <a:fillRect/>
          </a:stretch>
        </p:blipFill>
        <p:spPr>
          <a:xfrm>
            <a:off x="1123870" y="1066800"/>
            <a:ext cx="5067561" cy="4724400"/>
          </a:xfrm>
          <a:custGeom>
            <a:cxnLst>
              <a:cxn ang="3">
                <a:pos x="hc" y="t"/>
              </a:cxn>
              <a:cxn ang="cd2">
                <a:pos x="l" y="vc"/>
              </a:cxn>
              <a:cxn ang="cd4">
                <a:pos x="hc" y="b"/>
              </a:cxn>
              <a:cxn ang="0">
                <a:pos x="r" y="vc"/>
              </a:cxn>
            </a:cxnLst>
            <a:rect l="l" t="t" r="r" b="b"/>
            <a:pathLst>
              <a:path w="11520" h="7440">
                <a:moveTo>
                  <a:pt x="0" y="0"/>
                </a:moveTo>
                <a:lnTo>
                  <a:pt x="11520" y="0"/>
                </a:lnTo>
                <a:lnTo>
                  <a:pt x="11520" y="7440"/>
                </a:lnTo>
                <a:lnTo>
                  <a:pt x="0" y="7440"/>
                </a:lnTo>
                <a:lnTo>
                  <a:pt x="0" y="0"/>
                </a:lnTo>
                <a:close/>
              </a:path>
            </a:pathLst>
          </a:custGeom>
        </p:spPr>
      </p:pic>
    </p:spTree>
    <p:custDataLst>
      <p:tags r:id="rId6"/>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7" name="标题 1"/>
          <p:cNvSpPr>
            <a:spLocks noGrp="1"/>
          </p:cNvSpPr>
          <p:nvPr>
            <p:ph type="title"/>
          </p:nvPr>
        </p:nvSpPr>
        <p:spPr>
          <a:xfrm>
            <a:off x="457200" y="274955"/>
            <a:ext cx="8229600" cy="713105"/>
          </a:xfrm>
        </p:spPr>
        <p:txBody>
          <a:bodyPr anchor="ctr"/>
          <a:lstStyle>
            <a:defPPr/>
          </a:lstStyle>
          <a:p>
            <a:pPr/>
            <a:r>
              <a:rPr lang="zh-CN" altLang="en-US" b="1">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pic>
        <p:nvPicPr>
          <p:cNvPr id="9218" name="内容占位符 3"/>
          <p:cNvPicPr>
            <a:picLocks noGrp="1" noChangeAspect="1"/>
          </p:cNvPicPr>
          <p:nvPr>
            <p:ph idx="1"/>
          </p:nvPr>
        </p:nvPicPr>
        <p:blipFill>
          <a:blip r:embed="rId2"/>
          <a:stretch>
            <a:fillRect/>
          </a:stretch>
        </p:blipFill>
        <p:spPr>
          <a:xfrm>
            <a:off x="6330315" y="5169535"/>
            <a:ext cx="2813685" cy="1688465"/>
          </a:xfrm>
        </p:spPr>
      </p:pic>
      <p:sp>
        <p:nvSpPr>
          <p:cNvPr id="100" name="文本框 99"/>
          <p:cNvSpPr txBox="1"/>
          <p:nvPr/>
        </p:nvSpPr>
        <p:spPr>
          <a:xfrm>
            <a:off x="631190" y="1574800"/>
            <a:ext cx="6480810" cy="4523105"/>
          </a:xfrm>
          <a:prstGeom prst="rect">
            <a:avLst/>
          </a:prstGeom>
          <a:noFill/>
          <a:ln w="9525">
            <a:noFill/>
          </a:ln>
        </p:spPr>
        <p:txBody>
          <a:bodyPr wrap="square">
            <a:spAutoFit/>
          </a:bodyPr>
          <a:lstStyle>
            <a:defPPr/>
          </a:lstStyle>
          <a:p>
            <a:pPr/>
            <a:r>
              <a:rPr lang="zh-CN" sz="2400" b="1">
                <a:ln w="6600">
                  <a:solidFill>
                    <a:schemeClr val="accent2"/>
                  </a:solidFill>
                  <a:prstDash val="solid"/>
                </a:ln>
                <a:solidFill>
                  <a:srgbClr val="FFFFFF"/>
                </a:solidFill>
                <a:effectLst>
                  <a:outerShdw dist="38100" dir="2700000" algn="tl" rotWithShape="0">
                    <a:schemeClr val="accent2"/>
                  </a:outerShdw>
                </a:effectLst>
                <a:latin typeface="Calibri" panose="020f0502020204030204" pitchFamily="34" charset="0"/>
                <a:ea typeface="宋体" panose="02010600030101010101" pitchFamily="2" charset="-122"/>
              </a:rPr>
              <a:t>【原文】圣人以治天下为事者也，必知乱之所自起，焉能治之；不知乱之所自起，则不能治。</a:t>
            </a:r>
            <a:r>
              <a:rPr lang="zh-CN" sz="2400" b="1">
                <a:ln w="6600">
                  <a:solidFill>
                    <a:schemeClr val="accent2"/>
                  </a:solidFill>
                  <a:prstDash val="solid"/>
                </a:ln>
                <a:solidFill>
                  <a:srgbClr val="FFFFFF"/>
                </a:solidFill>
                <a:effectLst>
                  <a:outerShdw dist="38100" dir="2700000" algn="tl" rotWithShape="0">
                    <a:schemeClr val="accent2"/>
                  </a:outerShdw>
                </a:effectLst>
                <a:latin typeface="Calibri" panose="020f0502020204030204" pitchFamily="34" charset="0"/>
                <a:ea typeface="宋体" panose="02010600030101010101" pitchFamily="2" charset="-122"/>
              </a:rPr>
              <a:t>【译文】圣人是把治理天下为职业的人，必须知道混乱从哪里产生，才能对它进行治理。</a:t>
            </a:r>
            <a:r>
              <a:rPr lang="zh-CN" sz="2400" b="1">
                <a:ln w="6600">
                  <a:solidFill>
                    <a:schemeClr val="accent2"/>
                  </a:solidFill>
                  <a:prstDash val="solid"/>
                </a:ln>
                <a:solidFill>
                  <a:srgbClr val="FFFFFF"/>
                </a:solidFill>
                <a:effectLst>
                  <a:outerShdw dist="38100" dir="2700000" algn="tl" rotWithShape="0">
                    <a:schemeClr val="accent2"/>
                  </a:outerShdw>
                </a:effectLst>
                <a:latin typeface="Calibri" panose="020f0502020204030204" pitchFamily="34" charset="0"/>
                <a:ea typeface="宋体" panose="02010600030101010101" pitchFamily="2" charset="-122"/>
              </a:rPr>
              <a:t>如果不知道混乱从哪里产生，就不能进行治理。</a:t>
            </a:r>
            <a:r>
              <a:rPr lang="en-US" sz="2400" b="1">
                <a:ln w="6600">
                  <a:solidFill>
                    <a:schemeClr val="accent2"/>
                  </a:solidFill>
                  <a:prstDash val="solid"/>
                </a:ln>
                <a:solidFill>
                  <a:srgbClr val="FFFFFF"/>
                </a:solidFill>
                <a:effectLst>
                  <a:outerShdw dist="38100" dir="2700000" algn="tl" rotWithShape="0">
                    <a:schemeClr val="accent2"/>
                  </a:outerShdw>
                </a:effectLst>
                <a:latin typeface="Calibri" panose="020f0502020204030204" pitchFamily="34" charset="0"/>
                <a:ea typeface="宋体" panose="02010600030101010101" pitchFamily="2" charset="-122"/>
                <a:cs typeface="Times New Roman" panose="02020603050405020304" pitchFamily="18" charset="0"/>
              </a:rPr>
              <a:t> </a:t>
            </a:r>
            <a:r>
              <a:rPr lang="en-US" sz="2400" b="1">
                <a:ln w="6600">
                  <a:solidFill>
                    <a:schemeClr val="accent2"/>
                  </a:solidFill>
                  <a:prstDash val="solid"/>
                </a:ln>
                <a:solidFill>
                  <a:srgbClr val="FFFFFF"/>
                </a:solidFill>
                <a:effectLst>
                  <a:outerShdw dist="38100" dir="2700000" algn="tl" rotWithShape="0">
                    <a:schemeClr val="accent2"/>
                  </a:outerShdw>
                </a:effectLst>
                <a:latin typeface="Calibri" panose="020f0502020204030204" pitchFamily="34" charset="0"/>
                <a:ea typeface="宋体" panose="02010600030101010101" pitchFamily="2" charset="-122"/>
                <a:cs typeface="Times New Roman" panose="02020603050405020304" pitchFamily="18" charset="0"/>
              </a:rPr>
              <a:t>
</a:t>
            </a:r>
            <a:endParaRPr lang="en-US" altLang="en-US" sz="2400" b="1">
              <a:ln w="6600">
                <a:solidFill>
                  <a:schemeClr val="accent2"/>
                </a:solidFill>
                <a:prstDash val="solid"/>
              </a:ln>
              <a:solidFill>
                <a:srgbClr val="FFFFFF"/>
              </a:solidFill>
              <a:effectLst>
                <a:outerShdw dist="38100" dir="2700000" algn="tl" rotWithShape="0">
                  <a:schemeClr val="accent2"/>
                </a:outerShdw>
              </a:effectLst>
              <a:latin typeface="Calibri" pitchFamily="34" charset="0"/>
              <a:ea typeface="宋体" pitchFamily="2" charset="-122"/>
              <a:cs typeface="Times New Roman" panose="02020603050405020304" pitchFamily="18" charset="0"/>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678815"/>
          </a:xfrm>
        </p:spPr>
        <p:txBody>
          <a:bodyPr/>
          <a:lstStyle>
            <a:defPPr/>
          </a:lstStyle>
          <a:p>
            <a:pPr/>
            <a:r>
              <a:rPr lang="zh-CN" altLang="zh-CN">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zh-CN">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a:xfrm>
            <a:off x="457200" y="1153160"/>
            <a:ext cx="8229600" cy="4973320"/>
          </a:xfrm>
        </p:spPr>
        <p:txBody>
          <a:bodyPr>
            <a:scene3d>
              <a:camera prst="orthographicFront"/>
              <a:lightRig rig="threePt" dir="t"/>
            </a:scene3d>
          </a:bodyPr>
          <a:lstStyle>
            <a:defPPr/>
          </a:lstStyle>
          <a:p>
            <a:pPr/>
            <a:r>
              <a:rPr lang="zh-CN" altLang="en-US" b="1">
                <a:ln w="6600">
                  <a:solidFill>
                    <a:schemeClr val="accent2"/>
                  </a:solidFill>
                  <a:prstDash val="solid"/>
                </a:ln>
                <a:solidFill>
                  <a:srgbClr val="FFFFFF"/>
                </a:solidFill>
                <a:effectLst>
                  <a:outerShdw dist="38100" dir="2700000" algn="tl" rotWithShape="0">
                    <a:schemeClr val="accent2"/>
                  </a:outerShdw>
                </a:effectLst>
              </a:rPr>
              <a:t>【原文】譬之如医之攻人之疾者然：必知疾之所自起，焉能攻之；不知疾之所自起，则弗能攻。</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【译文】这就好像医生给人治病一样，必须知道疾病产生的根源，才能进行医治。如果不知道疾病产生的根源，就不能医治。</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pic>
        <p:nvPicPr>
          <p:cNvPr id="7173" name="Picture 6" descr="u=3790027608,3793308512&amp;gp=3">
            <a:hlinkClick r:id="rId3"/>
          </p:cNvPr>
          <p:cNvPicPr>
            <a:picLocks noChangeAspect="1"/>
          </p:cNvPicPr>
          <p:nvPr/>
        </p:nvPicPr>
        <p:blipFill>
          <a:blip r:embed="rId2"/>
          <a:stretch>
            <a:fillRect/>
          </a:stretch>
        </p:blipFill>
        <p:spPr>
          <a:xfrm>
            <a:off x="7726363" y="5820728"/>
            <a:ext cx="1323975" cy="895350"/>
          </a:xfrm>
          <a:prstGeom prst="rect">
            <a:avLst/>
          </a:prstGeom>
          <a:noFill/>
          <a:ln w="9525">
            <a:noFill/>
          </a:ln>
        </p:spPr>
      </p:pic>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678815"/>
          </a:xfrm>
        </p:spPr>
        <p:txBody>
          <a:bodyPr/>
          <a:lstStyle>
            <a:defPPr/>
          </a:lstStyle>
          <a:p>
            <a:pPr/>
            <a:r>
              <a:rPr lang="zh-CN" altLang="zh-CN">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zh-CN">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a:xfrm>
            <a:off x="457200" y="1153160"/>
            <a:ext cx="8229600" cy="4973320"/>
          </a:xfrm>
        </p:spPr>
        <p:txBody>
          <a:bodyPr>
            <a:scene3d>
              <a:camera prst="orthographicFront"/>
              <a:lightRig rig="threePt" dir="t"/>
            </a:scene3d>
          </a:bodyPr>
          <a:lstStyle>
            <a:defPPr/>
          </a:lstStyle>
          <a:p>
            <a:pPr/>
            <a:r>
              <a:rPr lang="zh-CN" altLang="en-US" b="1">
                <a:ln w="6600">
                  <a:solidFill>
                    <a:schemeClr val="accent2"/>
                  </a:solidFill>
                  <a:prstDash val="solid"/>
                </a:ln>
                <a:solidFill>
                  <a:srgbClr val="FFFFFF"/>
                </a:solidFill>
                <a:effectLst>
                  <a:outerShdw dist="38100" dir="2700000" algn="tl" rotWithShape="0">
                    <a:schemeClr val="accent2"/>
                  </a:outerShdw>
                </a:effectLst>
              </a:rPr>
              <a:t>【原文】治乱者何独不然？必知乱之所自起，焉能治之；不知乱之所自起，则弗能治。</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【译文】治理混乱又何尝不是这样，必须知道混乱产生的根源，才能进行治理。如果不知道混乱产生的根源，就不能治理。</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pic>
        <p:nvPicPr>
          <p:cNvPr id="7173" name="Picture 6" descr="u=3790027608,3793308512&amp;gp=3">
            <a:hlinkClick r:id="rId3"/>
          </p:cNvPr>
          <p:cNvPicPr>
            <a:picLocks noChangeAspect="1"/>
          </p:cNvPicPr>
          <p:nvPr/>
        </p:nvPicPr>
        <p:blipFill>
          <a:blip r:embed="rId2"/>
          <a:stretch>
            <a:fillRect/>
          </a:stretch>
        </p:blipFill>
        <p:spPr>
          <a:xfrm>
            <a:off x="7362508" y="5571173"/>
            <a:ext cx="1323975" cy="895350"/>
          </a:xfrm>
          <a:prstGeom prst="rect">
            <a:avLst/>
          </a:prstGeom>
          <a:noFill/>
          <a:ln w="9525">
            <a:noFill/>
          </a:ln>
        </p:spPr>
      </p:pic>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678815"/>
          </a:xfrm>
        </p:spPr>
        <p:txBody>
          <a:bodyPr/>
          <a:lstStyle>
            <a:defPPr/>
          </a:lstStyle>
          <a:p>
            <a:pPr/>
            <a:r>
              <a:rPr lang="zh-CN" altLang="zh-CN">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zh-CN">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a:xfrm>
            <a:off x="457200" y="1153160"/>
            <a:ext cx="8229600" cy="4973320"/>
          </a:xfrm>
        </p:spPr>
        <p:txBody>
          <a:bodyPr/>
          <a:lstStyle>
            <a:defPPr/>
          </a:lstStyle>
          <a:p>
            <a:pPr/>
            <a:r>
              <a:rPr lang="zh-CN" altLang="en-US" b="1">
                <a:ln w="6600">
                  <a:solidFill>
                    <a:schemeClr val="accent2"/>
                  </a:solidFill>
                  <a:prstDash val="solid"/>
                </a:ln>
                <a:solidFill>
                  <a:srgbClr val="FFFFFF"/>
                </a:solidFill>
                <a:effectLst>
                  <a:outerShdw dist="38100" dir="2700000" algn="tl" rotWithShape="0">
                    <a:schemeClr val="accent2"/>
                  </a:outerShdw>
                </a:effectLst>
              </a:rPr>
              <a:t>【原文】圣人以治天下为事者也，不可不察乱之所自起。</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【译文】圣人是以治理天下为职业的人，不可不考察混乱产生的根源。</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pic>
        <p:nvPicPr>
          <p:cNvPr id="7173" name="Picture 6" descr="u=3790027608,3793308512&amp;gp=3">
            <a:hlinkClick r:id="rId3"/>
          </p:cNvPr>
          <p:cNvPicPr>
            <a:picLocks noChangeAspect="1"/>
          </p:cNvPicPr>
          <p:nvPr/>
        </p:nvPicPr>
        <p:blipFill>
          <a:blip r:embed="rId2"/>
          <a:stretch>
            <a:fillRect/>
          </a:stretch>
        </p:blipFill>
        <p:spPr>
          <a:xfrm>
            <a:off x="7244398" y="5167948"/>
            <a:ext cx="1323975" cy="895350"/>
          </a:xfrm>
          <a:prstGeom prst="rect">
            <a:avLst/>
          </a:prstGeom>
          <a:noFill/>
          <a:ln w="9525">
            <a:noFill/>
          </a:ln>
        </p:spPr>
      </p:pic>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678815"/>
          </a:xfrm>
        </p:spPr>
        <p:txBody>
          <a:bodyPr/>
          <a:lstStyle>
            <a:defPPr/>
          </a:lstStyle>
          <a:p>
            <a:pPr/>
            <a:r>
              <a:rPr lang="zh-CN" altLang="zh-CN">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zh-CN">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a:xfrm>
            <a:off x="457200" y="1153160"/>
            <a:ext cx="8229600" cy="4973320"/>
          </a:xfrm>
        </p:spPr>
        <p:txBody>
          <a:bodyPr/>
          <a:lstStyle>
            <a:defPPr/>
          </a:lstStyle>
          <a:p>
            <a:pPr/>
            <a:r>
              <a:rPr lang="zh-CN" altLang="en-US" b="1">
                <a:ln w="6600">
                  <a:solidFill>
                    <a:schemeClr val="accent2"/>
                  </a:solidFill>
                  <a:prstDash val="solid"/>
                </a:ln>
                <a:solidFill>
                  <a:srgbClr val="FFFFFF"/>
                </a:solidFill>
                <a:effectLst>
                  <a:outerShdw dist="38100" dir="2700000" algn="tl" rotWithShape="0">
                    <a:schemeClr val="accent2"/>
                  </a:outerShdw>
                </a:effectLst>
              </a:rPr>
              <a:t>【原文】当察乱何自起？起不相爱。臣子之不孝君父，所谓乱也。</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【译文】试考察混乱从哪里产生呢？起于人与人不相爱。臣与子不孝敬君和父，就是所谓乱。</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678815"/>
          </a:xfrm>
        </p:spPr>
        <p:txBody>
          <a:bodyPr/>
          <a:lstStyle>
            <a:defPPr/>
          </a:lstStyle>
          <a:p>
            <a:pPr/>
            <a:r>
              <a:rPr lang="zh-CN" altLang="zh-CN">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zh-CN">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a:xfrm>
            <a:off x="457200" y="1153160"/>
            <a:ext cx="8229600" cy="4973320"/>
          </a:xfrm>
        </p:spPr>
        <p:txBody>
          <a:bodyPr/>
          <a:lstStyle>
            <a:defPPr/>
          </a:lstStyle>
          <a:p>
            <a:pPr/>
            <a:r>
              <a:rPr lang="zh-CN" altLang="en-US" b="1">
                <a:ln w="6600">
                  <a:solidFill>
                    <a:schemeClr val="accent2"/>
                  </a:solidFill>
                  <a:prstDash val="solid"/>
                </a:ln>
                <a:solidFill>
                  <a:srgbClr val="FFFFFF"/>
                </a:solidFill>
                <a:effectLst>
                  <a:outerShdw dist="38100" dir="2700000" algn="tl" rotWithShape="0">
                    <a:schemeClr val="accent2"/>
                  </a:outerShdw>
                </a:effectLst>
              </a:rPr>
              <a:t>【原文】子自爱，不爱父，故亏父而自利；弟自爱，不爱兄，故亏兄而自利；</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【译文】儿子爱自己而不爱父亲，因而损害父亲以自利；弟弟爱自己而不爱兄长，因而损害兄长以自利；</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678815"/>
          </a:xfrm>
        </p:spPr>
        <p:txBody>
          <a:bodyPr/>
          <a:lstStyle>
            <a:defPPr/>
          </a:lstStyle>
          <a:p>
            <a:pPr/>
            <a:r>
              <a:rPr lang="zh-CN" altLang="zh-CN">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zh-CN">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a:xfrm>
            <a:off x="457200" y="1153160"/>
            <a:ext cx="8229600" cy="4973320"/>
          </a:xfrm>
        </p:spPr>
        <p:txBody>
          <a:bodyPr/>
          <a:lstStyle>
            <a:defPPr/>
          </a:lstStyle>
          <a:p>
            <a:pPr/>
            <a:r>
              <a:rPr lang="zh-CN" altLang="en-US" b="1">
                <a:ln w="6600">
                  <a:solidFill>
                    <a:schemeClr val="accent2"/>
                  </a:solidFill>
                  <a:prstDash val="solid"/>
                </a:ln>
                <a:solidFill>
                  <a:srgbClr val="FFFFFF"/>
                </a:solidFill>
                <a:effectLst>
                  <a:outerShdw dist="38100" dir="2700000" algn="tl" rotWithShape="0">
                    <a:schemeClr val="accent2"/>
                  </a:outerShdw>
                </a:effectLst>
              </a:rPr>
              <a:t>【原文】虽父之不慈子，兄之不慈弟，君之不慈臣，此亦天下之所谓乱也。</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【译文】反过来，即使父亲不慈爱儿子，兄长不慈爱弟弟，君上不慈爱臣下，这也是天下的所谓混乱。</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br>
              <a:rPr lang="zh-CN" altLang="en-US">
                <a:sym typeface="+mn-ea"/>
              </a:rPr>
            </a:br>
            <a:r>
              <a:rPr lang="zh-CN" altLang="en-US"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sym typeface="+mn-ea"/>
              </a:rPr>
              <a:t>教学目标 </a:t>
            </a:r>
            <a:br>
              <a:rPr lang="zh-CN" altLang="en-US"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br>
            <a:endParaRPr lang="zh-CN" altLang="en-US"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3" name="内容占位符 2"/>
          <p:cNvSpPr>
            <a:spLocks noGrp="1"/>
          </p:cNvSpPr>
          <p:nvPr>
            <p:ph idx="1"/>
          </p:nvPr>
        </p:nvSpPr>
        <p:spPr/>
        <p:txBody>
          <a:bodyPr/>
          <a:lstStyle>
            <a:defPPr/>
          </a:lstStyle>
          <a:p>
            <a:pPr/>
            <a:r>
              <a:rPr lang="zh-CN" altLang="en-US" b="1">
                <a:ln w="6600">
                  <a:solidFill>
                    <a:schemeClr val="accent2"/>
                  </a:solidFill>
                  <a:prstDash val="solid"/>
                </a:ln>
                <a:solidFill>
                  <a:srgbClr val="FFFFFF"/>
                </a:solidFill>
                <a:effectLst>
                  <a:outerShdw dist="38100" dir="2700000" algn="tl" rotWithShape="0">
                    <a:schemeClr val="accent2"/>
                  </a:outerShdw>
                </a:effectLst>
              </a:rPr>
              <a:t>1、认知目标 </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   积累文中所涉及的典型实词、虚词和句式知识。 </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2·技能目标 </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   能够运用所学的实词、虚词及句式方面的知识，去阅读浅易的文言文。 </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3·情感目标 </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   体会“兼爱'思想内涵，进一步思考其对现代社会的意义。 </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678815"/>
          </a:xfrm>
        </p:spPr>
        <p:txBody>
          <a:bodyPr/>
          <a:lstStyle>
            <a:defPPr/>
          </a:lstStyle>
          <a:p>
            <a:pPr/>
            <a:r>
              <a:rPr lang="zh-CN" altLang="zh-CN">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zh-CN">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a:xfrm>
            <a:off x="457200" y="1153160"/>
            <a:ext cx="8229600" cy="4973320"/>
          </a:xfrm>
        </p:spPr>
        <p:txBody>
          <a:bodyPr/>
          <a:lstStyle>
            <a:defPPr/>
          </a:lstStyle>
          <a:p>
            <a:pPr/>
            <a:r>
              <a:rPr lang="zh-CN" altLang="en-US" b="1">
                <a:ln w="6600">
                  <a:solidFill>
                    <a:schemeClr val="accent2"/>
                  </a:solidFill>
                  <a:prstDash val="solid"/>
                </a:ln>
                <a:solidFill>
                  <a:srgbClr val="FFFFFF"/>
                </a:solidFill>
                <a:effectLst>
                  <a:outerShdw dist="38100" dir="2700000" algn="tl" rotWithShape="0">
                    <a:schemeClr val="accent2"/>
                  </a:outerShdw>
                </a:effectLst>
              </a:rPr>
              <a:t>【原文】父自爱也，不爱子，故亏子而自利；兄自爱也，不爱弟，故亏弟而自利；</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【译文】父亲爱自己而不爱儿子，所以损害儿子以自利；兄长爱自己而不爱弟弟，所以损害弟弟以自利；</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678815"/>
          </a:xfrm>
        </p:spPr>
        <p:txBody>
          <a:bodyPr/>
          <a:lstStyle>
            <a:defPPr/>
          </a:lstStyle>
          <a:p>
            <a:pPr/>
            <a:r>
              <a:rPr lang="zh-CN" altLang="zh-CN">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zh-CN">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a:xfrm>
            <a:off x="457200" y="1153160"/>
            <a:ext cx="8229600" cy="4973320"/>
          </a:xfrm>
        </p:spPr>
        <p:txBody>
          <a:bodyPr/>
          <a:lstStyle>
            <a:defPPr/>
          </a:lstStyle>
          <a:p>
            <a:pPr/>
            <a:r>
              <a:rPr lang="zh-CN" altLang="en-US" b="1">
                <a:ln w="6600">
                  <a:solidFill>
                    <a:schemeClr val="accent2"/>
                  </a:solidFill>
                  <a:prstDash val="solid"/>
                </a:ln>
                <a:solidFill>
                  <a:srgbClr val="FFFFFF"/>
                </a:solidFill>
                <a:effectLst>
                  <a:outerShdw dist="38100" dir="2700000" algn="tl" rotWithShape="0">
                    <a:schemeClr val="accent2"/>
                  </a:outerShdw>
                </a:effectLst>
              </a:rPr>
              <a:t>【原文】君自爱也，不爱臣，故亏臣而自利。是何也？皆起不相爱。</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【译文】君上爱自己而不爱臣下，所以损害臣下以自利。这是为什么呢？都是起于不相爱。</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亏：损害。</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自爱：就是</a:t>
            </a:r>
            <a:r>
              <a:rPr lang="en-US" altLang="zh-CN" b="1">
                <a:ln w="6600">
                  <a:solidFill>
                    <a:schemeClr val="accent2"/>
                  </a:solidFill>
                  <a:prstDash val="solid"/>
                </a:ln>
                <a:solidFill>
                  <a:srgbClr val="FFFFFF"/>
                </a:solidFill>
                <a:effectLst>
                  <a:outerShdw dist="38100" dir="2700000" algn="tl" rotWithShape="0">
                    <a:schemeClr val="accent2"/>
                  </a:outerShdw>
                </a:effectLst>
              </a:rPr>
              <a:t>“</a:t>
            </a:r>
            <a:r>
              <a:rPr lang="zh-CN" altLang="en-US" b="1">
                <a:ln w="6600">
                  <a:solidFill>
                    <a:schemeClr val="accent2"/>
                  </a:solidFill>
                  <a:prstDash val="solid"/>
                </a:ln>
                <a:solidFill>
                  <a:srgbClr val="FFFFFF"/>
                </a:solidFill>
                <a:effectLst>
                  <a:outerShdw dist="38100" dir="2700000" algn="tl" rotWithShape="0">
                    <a:schemeClr val="accent2"/>
                  </a:outerShdw>
                </a:effectLst>
              </a:rPr>
              <a:t>爱自</a:t>
            </a:r>
            <a:r>
              <a:rPr lang="en-US" altLang="zh-CN" b="1">
                <a:ln w="6600">
                  <a:solidFill>
                    <a:schemeClr val="accent2"/>
                  </a:solidFill>
                  <a:prstDash val="solid"/>
                </a:ln>
                <a:solidFill>
                  <a:srgbClr val="FFFFFF"/>
                </a:solidFill>
                <a:effectLst>
                  <a:outerShdw dist="38100" dir="2700000" algn="tl" rotWithShape="0">
                    <a:schemeClr val="accent2"/>
                  </a:outerShdw>
                </a:effectLst>
              </a:rPr>
              <a:t>”</a:t>
            </a:r>
            <a:r>
              <a:rPr lang="zh-CN" altLang="en-US" b="1">
                <a:ln w="6600">
                  <a:solidFill>
                    <a:schemeClr val="accent2"/>
                  </a:solidFill>
                  <a:prstDash val="solid"/>
                </a:ln>
                <a:solidFill>
                  <a:srgbClr val="FFFFFF"/>
                </a:solidFill>
                <a:effectLst>
                  <a:outerShdw dist="38100" dir="2700000" algn="tl" rotWithShape="0">
                    <a:schemeClr val="accent2"/>
                  </a:outerShdw>
                </a:effectLst>
              </a:rPr>
              <a:t>，爱自己。</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678815"/>
          </a:xfrm>
        </p:spPr>
        <p:txBody>
          <a:bodyPr/>
          <a:lstStyle>
            <a:defPPr/>
          </a:lstStyle>
          <a:p>
            <a:pPr/>
            <a:r>
              <a:rPr lang="zh-CN" altLang="zh-CN">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zh-CN">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a:xfrm>
            <a:off x="457200" y="1153160"/>
            <a:ext cx="8229600" cy="4973320"/>
          </a:xfrm>
        </p:spPr>
        <p:txBody>
          <a:bodyPr/>
          <a:lstStyle>
            <a:defPPr/>
          </a:lstStyle>
          <a:p>
            <a:pPr/>
            <a:r>
              <a:rPr lang="zh-CN" altLang="en-US" b="1">
                <a:ln w="6600">
                  <a:solidFill>
                    <a:schemeClr val="accent2"/>
                  </a:solidFill>
                  <a:prstDash val="solid"/>
                </a:ln>
                <a:solidFill>
                  <a:srgbClr val="FFFFFF"/>
                </a:solidFill>
                <a:effectLst>
                  <a:outerShdw dist="38100" dir="2700000" algn="tl" rotWithShape="0">
                    <a:schemeClr val="accent2"/>
                  </a:outerShdw>
                </a:effectLst>
              </a:rPr>
              <a:t>【原文】虽至天下之为盗贼者亦然：盗爱其室，不爱其异室，故窃异室以利其室。</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【译文】即使在天底下做盗贼的人，也是这样。盗贼只爱自己的家，不爱别人的家，所以盗窃别人的家以利自己的家；</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虽：即使。</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为盗贼者：做盗贼的人。</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678815"/>
          </a:xfrm>
        </p:spPr>
        <p:txBody>
          <a:bodyPr/>
          <a:lstStyle>
            <a:defPPr/>
          </a:lstStyle>
          <a:p>
            <a:pPr/>
            <a:r>
              <a:rPr lang="zh-CN" altLang="zh-CN">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zh-CN">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a:xfrm>
            <a:off x="457200" y="1153160"/>
            <a:ext cx="8229600" cy="4973320"/>
          </a:xfrm>
        </p:spPr>
        <p:txBody>
          <a:bodyPr/>
          <a:lstStyle>
            <a:defPPr/>
          </a:lstStyle>
          <a:p>
            <a:pPr/>
            <a:r>
              <a:rPr lang="zh-CN" altLang="en-US" b="1">
                <a:ln w="6600">
                  <a:solidFill>
                    <a:schemeClr val="accent2"/>
                  </a:solidFill>
                  <a:prstDash val="solid"/>
                </a:ln>
                <a:solidFill>
                  <a:srgbClr val="FFFFFF"/>
                </a:solidFill>
                <a:effectLst>
                  <a:outerShdw dist="38100" dir="2700000" algn="tl" rotWithShape="0">
                    <a:schemeClr val="accent2"/>
                  </a:outerShdw>
                </a:effectLst>
              </a:rPr>
              <a:t>【原文】贼爱其身，不爱人，故贼人以利其身。此何也？皆起不相爱。</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【译文】盗贼只爱自身，不爱别人，所以残害别人以利自己。这是什么原因呢？都起于不相爱。</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756285"/>
          </a:xfrm>
        </p:spPr>
        <p:txBody>
          <a:bodyPr/>
          <a:lstStyle>
            <a:defPPr/>
          </a:lstStyle>
          <a:p>
            <a:pPr/>
            <a:br>
              <a:rPr lang="zh-CN" altLang="zh-CN">
                <a:ln w="6600">
                  <a:solidFill>
                    <a:schemeClr val="accent2"/>
                  </a:solidFill>
                  <a:prstDash val="solid"/>
                </a:ln>
                <a:solidFill>
                  <a:srgbClr val="FFFFFF"/>
                </a:solidFill>
                <a:effectLst>
                  <a:outerShdw dist="38100" dir="2700000" algn="tl" rotWithShape="0">
                    <a:schemeClr val="accent2"/>
                  </a:outerShdw>
                </a:effectLst>
                <a:sym typeface="+mn-ea"/>
              </a:rPr>
            </a:br>
            <a:r>
              <a:rPr lang="zh-CN" altLang="zh-CN">
                <a:ln w="6600">
                  <a:solidFill>
                    <a:schemeClr val="accent2"/>
                  </a:solidFill>
                  <a:prstDash val="solid"/>
                </a:ln>
                <a:solidFill>
                  <a:srgbClr val="FFFFFF"/>
                </a:solidFill>
                <a:effectLst>
                  <a:outerShdw dist="38100" dir="2700000" algn="tl" rotWithShape="0">
                    <a:schemeClr val="accent2"/>
                  </a:outerShdw>
                </a:effectLst>
                <a:sym typeface="+mn-ea"/>
              </a:rPr>
              <a:t>翻译课文</a:t>
            </a:r>
            <a:br>
              <a:rPr lang="zh-CN" altLang="zh-CN">
                <a:ln w="6600">
                  <a:solidFill>
                    <a:schemeClr val="accent2"/>
                  </a:solidFill>
                  <a:prstDash val="solid"/>
                </a:ln>
                <a:solidFill>
                  <a:srgbClr val="FFFFFF"/>
                </a:solidFill>
                <a:effectLst>
                  <a:outerShdw dist="38100" dir="2700000" algn="tl" rotWithShape="0">
                    <a:schemeClr val="accent2"/>
                  </a:outerShdw>
                </a:effectLst>
              </a:rPr>
            </a:br>
            <a:endParaRPr lang="zh-CN" altLang="en-US"/>
          </a:p>
        </p:txBody>
      </p:sp>
      <p:sp>
        <p:nvSpPr>
          <p:cNvPr id="3" name="内容占位符 2"/>
          <p:cNvSpPr>
            <a:spLocks noGrp="1"/>
          </p:cNvSpPr>
          <p:nvPr>
            <p:ph idx="1"/>
          </p:nvPr>
        </p:nvSpPr>
        <p:spPr>
          <a:xfrm>
            <a:off x="457200" y="1145540"/>
            <a:ext cx="8229600" cy="4980940"/>
          </a:xfrm>
        </p:spPr>
        <p:txBody>
          <a:bodyPr/>
          <a:lstStyle>
            <a:defPPr/>
          </a:lstStyle>
          <a:p>
            <a:pPr/>
            <a:r>
              <a:rPr lang="zh-CN" altLang="en-US" b="1">
                <a:ln w="6600">
                  <a:solidFill>
                    <a:schemeClr val="accent2"/>
                  </a:solidFill>
                  <a:prstDash val="solid"/>
                </a:ln>
                <a:solidFill>
                  <a:srgbClr val="FFFFFF"/>
                </a:solidFill>
                <a:effectLst>
                  <a:outerShdw dist="38100" dir="2700000" algn="tl" rotWithShape="0">
                    <a:schemeClr val="accent2"/>
                  </a:outerShdw>
                </a:effectLst>
              </a:rPr>
              <a:t>【原文】虽至大夫之相乱家，诸侯之相攻国者亦然：大夫各爱其家，不爱异家，故乱异家以利其家。</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【译文】即使大夫相互侵扰家族，诸侯相互攻伐封国，也是这样。大夫各自爱他自己的家族，不爱别人的家族，所以侵扰别人的家族以利他自己的家族；</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乱：侵害。</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748665"/>
          </a:xfrm>
        </p:spPr>
        <p:txBody>
          <a:bodyPr/>
          <a:lstStyle>
            <a:defPPr/>
          </a:lstStyle>
          <a:p>
            <a:pPr/>
            <a:r>
              <a:rPr lang="zh-CN" altLang="en-US">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en-US">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p:txBody>
          <a:bodyPr/>
          <a:lstStyle>
            <a:defPPr/>
          </a:lstStyle>
          <a:p>
            <a:pPr/>
            <a:r>
              <a:rPr lang="zh-CN" altLang="en-US">
                <a:ln w="6600">
                  <a:solidFill>
                    <a:schemeClr val="accent2"/>
                  </a:solidFill>
                  <a:prstDash val="solid"/>
                </a:ln>
                <a:solidFill>
                  <a:srgbClr val="FFFFFF"/>
                </a:solidFill>
                <a:effectLst>
                  <a:outerShdw dist="38100" dir="2700000" algn="tl" rotWithShape="0">
                    <a:schemeClr val="accent2"/>
                  </a:outerShdw>
                </a:effectLst>
              </a:rPr>
              <a:t>【原文】诸侯各爱其国，不爱异国，故攻异国以利其国。</a:t>
            </a:r>
            <a:endParaRPr lang="zh-CN" altLang="en-US">
              <a:ln w="6600">
                <a:solidFill>
                  <a:schemeClr val="accent2"/>
                </a:solidFill>
                <a:prstDash val="solid"/>
              </a:ln>
              <a:solidFill>
                <a:srgbClr val="FFFFFF"/>
              </a:solidFill>
              <a:effectLst>
                <a:outerShdw dist="38100" dir="2700000" algn="tl" rotWithShape="0">
                  <a:schemeClr val="accent2"/>
                </a:outerShdw>
              </a:effectLst>
            </a:endParaRPr>
          </a:p>
          <a:p>
            <a:pPr/>
            <a:r>
              <a:rPr lang="zh-CN" altLang="en-US">
                <a:ln w="6600">
                  <a:solidFill>
                    <a:schemeClr val="accent2"/>
                  </a:solidFill>
                  <a:prstDash val="solid"/>
                </a:ln>
                <a:solidFill>
                  <a:srgbClr val="FFFFFF"/>
                </a:solidFill>
                <a:effectLst>
                  <a:outerShdw dist="38100" dir="2700000" algn="tl" rotWithShape="0">
                    <a:schemeClr val="accent2"/>
                  </a:outerShdw>
                </a:effectLst>
              </a:rPr>
              <a:t>【译文】诸侯各自爱他自己的国家，不爱别人的国家，所以攻伐别人的国家以利他自己的国家。</a:t>
            </a:r>
            <a:endParaRPr lang="zh-CN" altLang="en-US">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748665"/>
          </a:xfrm>
        </p:spPr>
        <p:txBody>
          <a:bodyPr/>
          <a:lstStyle>
            <a:defPPr/>
          </a:lstStyle>
          <a:p>
            <a:pPr/>
            <a:r>
              <a:rPr lang="zh-CN" altLang="en-US">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en-US">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p:txBody>
          <a:bodyPr/>
          <a:lstStyle>
            <a:defPPr/>
          </a:lstStyle>
          <a:p>
            <a:pPr/>
            <a:r>
              <a:rPr lang="zh-CN" altLang="en-US" b="1">
                <a:ln w="6600">
                  <a:solidFill>
                    <a:schemeClr val="accent2"/>
                  </a:solidFill>
                  <a:prstDash val="solid"/>
                </a:ln>
                <a:solidFill>
                  <a:srgbClr val="FFFFFF"/>
                </a:solidFill>
                <a:effectLst>
                  <a:outerShdw dist="38100" dir="2700000" algn="tl" rotWithShape="0">
                    <a:schemeClr val="accent2"/>
                  </a:outerShdw>
                </a:effectLst>
              </a:rPr>
              <a:t>【原文】天下之乱物，具此而已矣。察此何自起？皆起不相爱。</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【译文】　天下的乱事，全部都具备在这里了。细察它从哪里产生呢？都起于不相爱。</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具：全部。</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察：考察。</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748665"/>
          </a:xfrm>
        </p:spPr>
        <p:txBody>
          <a:bodyPr/>
          <a:lstStyle>
            <a:defPPr/>
          </a:lstStyle>
          <a:p>
            <a:pPr/>
            <a:r>
              <a:rPr lang="zh-CN" altLang="en-US">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en-US">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p:txBody>
          <a:bodyPr/>
          <a:lstStyle>
            <a:defPPr/>
          </a:lstStyle>
          <a:p>
            <a:pPr/>
            <a:r>
              <a:rPr lang="zh-CN" altLang="en-US" b="1">
                <a:ln w="6600">
                  <a:solidFill>
                    <a:schemeClr val="accent2"/>
                  </a:solidFill>
                  <a:prstDash val="solid"/>
                </a:ln>
                <a:solidFill>
                  <a:srgbClr val="FFFFFF"/>
                </a:solidFill>
                <a:effectLst>
                  <a:outerShdw dist="38100" dir="2700000" algn="tl" rotWithShape="0">
                    <a:schemeClr val="accent2"/>
                  </a:outerShdw>
                </a:effectLst>
              </a:rPr>
              <a:t>【原文】若使天下兼相爱，爱人若爱其身，犹有不孝者乎？</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【译文】假若天下都能相亲相爱，爱别人就象爱自己，还能有不孝的吗？</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sym typeface="+mn-ea"/>
              </a:rPr>
              <a:t>若：假若。</a:t>
            </a:r>
            <a:endParaRPr lang="zh-CN" altLang="en-US" b="1">
              <a:ln w="6600">
                <a:solidFill>
                  <a:schemeClr val="accent2"/>
                </a:solidFill>
                <a:prstDash val="solid"/>
              </a:ln>
              <a:solidFill>
                <a:srgbClr val="FFFFFF"/>
              </a:solidFill>
              <a:effectLst>
                <a:outerShdw dist="38100" dir="2700000" algn="tl" rotWithShape="0">
                  <a:schemeClr val="accent2"/>
                </a:outerShdw>
              </a:effectLst>
              <a:sym typeface="+mn-ea"/>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sym typeface="+mn-ea"/>
              </a:rPr>
              <a:t>爱其身：爱自己。</a:t>
            </a:r>
            <a:endParaRPr lang="zh-CN" altLang="en-US" b="1">
              <a:ln w="6600">
                <a:solidFill>
                  <a:schemeClr val="accent2"/>
                </a:solidFill>
                <a:prstDash val="solid"/>
              </a:ln>
              <a:solidFill>
                <a:srgbClr val="FFFFFF"/>
              </a:solidFill>
              <a:effectLst>
                <a:outerShdw dist="38100" dir="2700000" algn="tl" rotWithShape="0">
                  <a:schemeClr val="accent2"/>
                </a:outerShdw>
              </a:effectLst>
              <a:sym typeface="+mn-ea"/>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sym typeface="+mn-ea"/>
              </a:rPr>
              <a:t>犹：还。</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748665"/>
          </a:xfrm>
        </p:spPr>
        <p:txBody>
          <a:bodyPr/>
          <a:lstStyle>
            <a:defPPr/>
          </a:lstStyle>
          <a:p>
            <a:pPr/>
            <a:r>
              <a:rPr lang="zh-CN" altLang="en-US">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en-US">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p:txBody>
          <a:bodyPr/>
          <a:lstStyle>
            <a:defPPr/>
          </a:lstStyle>
          <a:p>
            <a:pPr/>
            <a:r>
              <a:rPr lang="zh-CN" altLang="en-US" b="1">
                <a:ln w="6600">
                  <a:solidFill>
                    <a:schemeClr val="accent2"/>
                  </a:solidFill>
                  <a:prstDash val="solid"/>
                </a:ln>
                <a:solidFill>
                  <a:srgbClr val="FFFFFF"/>
                </a:solidFill>
                <a:effectLst>
                  <a:outerShdw dist="38100" dir="2700000" algn="tl" rotWithShape="0">
                    <a:schemeClr val="accent2"/>
                  </a:outerShdw>
                </a:effectLst>
              </a:rPr>
              <a:t>【原文】视父兄与君若其身，恶施不孝？犹有不慈者乎？</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【译文】看待父亲、兄弟和君上象自己一样，怎么会做出不孝的事呢？还会有不慈爱的吗？</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748665"/>
          </a:xfrm>
        </p:spPr>
        <p:txBody>
          <a:bodyPr/>
          <a:lstStyle>
            <a:defPPr/>
          </a:lstStyle>
          <a:p>
            <a:pPr/>
            <a:r>
              <a:rPr lang="zh-CN" altLang="en-US">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en-US">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p:txBody>
          <a:bodyPr/>
          <a:lstStyle>
            <a:defPPr/>
          </a:lstStyle>
          <a:p>
            <a:pPr/>
            <a:r>
              <a:rPr lang="zh-CN" altLang="en-US" b="1">
                <a:ln w="6600">
                  <a:solidFill>
                    <a:schemeClr val="accent2"/>
                  </a:solidFill>
                  <a:prstDash val="solid"/>
                </a:ln>
                <a:solidFill>
                  <a:srgbClr val="FFFFFF"/>
                </a:solidFill>
                <a:effectLst>
                  <a:outerShdw dist="38100" dir="2700000" algn="tl" rotWithShape="0">
                    <a:schemeClr val="accent2"/>
                  </a:outerShdw>
                </a:effectLst>
              </a:rPr>
              <a:t>【原文】视弟子与臣若其身，恶施不慈？故不孝不慈亡有。</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【译文】看待弟弟、儿子与臣下象自己一样，怎么会做出不慈的事呢？所以不孝不慈都没有了。</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sym typeface="+mn-ea"/>
              </a:rPr>
              <a:t>恶：怎么。</a:t>
            </a:r>
            <a:endParaRPr lang="zh-CN" altLang="en-US" b="1">
              <a:ln w="6600">
                <a:solidFill>
                  <a:schemeClr val="accent2"/>
                </a:solidFill>
                <a:prstDash val="solid"/>
              </a:ln>
              <a:solidFill>
                <a:srgbClr val="FFFFFF"/>
              </a:solidFill>
              <a:effectLst>
                <a:outerShdw dist="38100" dir="2700000" algn="tl" rotWithShape="0">
                  <a:schemeClr val="accent2"/>
                </a:outerShdw>
              </a:effectLst>
              <a:sym typeface="+mn-ea"/>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sym typeface="+mn-ea"/>
              </a:rPr>
              <a:t>亡：通假字</a:t>
            </a:r>
            <a:r>
              <a:rPr lang="en-US" altLang="zh-CN" b="1">
                <a:ln w="6600">
                  <a:solidFill>
                    <a:schemeClr val="accent2"/>
                  </a:solidFill>
                  <a:prstDash val="solid"/>
                </a:ln>
                <a:solidFill>
                  <a:srgbClr val="FFFFFF"/>
                </a:solidFill>
                <a:effectLst>
                  <a:outerShdw dist="38100" dir="2700000" algn="tl" rotWithShape="0">
                    <a:schemeClr val="accent2"/>
                  </a:outerShdw>
                </a:effectLst>
                <a:sym typeface="+mn-ea"/>
              </a:rPr>
              <a:t>“</a:t>
            </a:r>
            <a:r>
              <a:rPr lang="zh-CN" altLang="en-US" b="1">
                <a:ln w="6600">
                  <a:solidFill>
                    <a:schemeClr val="accent2"/>
                  </a:solidFill>
                  <a:prstDash val="solid"/>
                </a:ln>
                <a:solidFill>
                  <a:srgbClr val="FFFFFF"/>
                </a:solidFill>
                <a:effectLst>
                  <a:outerShdw dist="38100" dir="2700000" algn="tl" rotWithShape="0">
                    <a:schemeClr val="accent2"/>
                  </a:outerShdw>
                </a:effectLst>
                <a:sym typeface="+mn-ea"/>
              </a:rPr>
              <a:t>无</a:t>
            </a:r>
            <a:r>
              <a:rPr lang="en-US" altLang="zh-CN" b="1">
                <a:ln w="6600">
                  <a:solidFill>
                    <a:schemeClr val="accent2"/>
                  </a:solidFill>
                  <a:prstDash val="solid"/>
                </a:ln>
                <a:solidFill>
                  <a:srgbClr val="FFFFFF"/>
                </a:solidFill>
                <a:effectLst>
                  <a:outerShdw dist="38100" dir="2700000" algn="tl" rotWithShape="0">
                    <a:schemeClr val="accent2"/>
                  </a:outerShdw>
                </a:effectLst>
                <a:sym typeface="+mn-ea"/>
              </a:rPr>
              <a:t>”</a:t>
            </a:r>
            <a:r>
              <a:rPr lang="zh-CN" altLang="en-US" b="1">
                <a:ln w="6600">
                  <a:solidFill>
                    <a:schemeClr val="accent2"/>
                  </a:solidFill>
                  <a:prstDash val="solid"/>
                </a:ln>
                <a:solidFill>
                  <a:srgbClr val="FFFFFF"/>
                </a:solidFill>
                <a:effectLst>
                  <a:outerShdw dist="38100" dir="2700000" algn="tl" rotWithShape="0">
                    <a:schemeClr val="accent2"/>
                  </a:outerShdw>
                </a:effectLst>
                <a:sym typeface="+mn-ea"/>
              </a:rPr>
              <a:t>。</a:t>
            </a:r>
            <a:endParaRPr lang="zh-CN" altLang="en-US" b="1">
              <a:ln w="6600">
                <a:solidFill>
                  <a:schemeClr val="accent2"/>
                </a:solidFill>
                <a:prstDash val="solid"/>
              </a:ln>
              <a:solidFill>
                <a:srgbClr val="FFFFFF"/>
              </a:solidFill>
              <a:effectLst>
                <a:outerShdw dist="38100" dir="2700000" algn="tl" rotWithShape="0">
                  <a:schemeClr val="accent2"/>
                </a:outerShdw>
              </a:effectLst>
              <a:sym typeface="+mn-ea"/>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endParaRPr lang="zh-CN" altLang="en-US"/>
          </a:p>
        </p:txBody>
      </p:sp>
      <p:sp>
        <p:nvSpPr>
          <p:cNvPr id="3" name="内容占位符 2"/>
          <p:cNvSpPr>
            <a:spLocks noGrp="1"/>
          </p:cNvSpPr>
          <p:nvPr>
            <p:ph idx="1"/>
          </p:nvPr>
        </p:nvSpPr>
        <p:spPr/>
        <p:txBody>
          <a:bodyPr/>
          <a:lstStyle>
            <a:defPPr/>
          </a:lstStyle>
          <a:p>
            <a:pPr/>
            <a:r>
              <a:rPr lang="zh-CN" altLang="en-US" b="1">
                <a:ln w="6600">
                  <a:solidFill>
                    <a:schemeClr val="accent2"/>
                  </a:solidFill>
                  <a:prstDash val="solid"/>
                </a:ln>
                <a:solidFill>
                  <a:srgbClr val="FFFFFF"/>
                </a:solidFill>
                <a:effectLst>
                  <a:outerShdw dist="38100" dir="2700000" algn="tl" rotWithShape="0">
                    <a:schemeClr val="accent2"/>
                  </a:outerShdw>
                </a:effectLst>
              </a:rPr>
              <a:t>教学重难点 </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归纳墨子思想的理解、说理方法。 </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课前预习 </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1、初读课文，了解课文大意。 </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2、查找资料，了解墨家思想的特点，及其与儒家思想的不同之处。 </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教学过程  </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774065"/>
          </a:xfrm>
        </p:spPr>
        <p:txBody>
          <a:bodyPr/>
          <a:lstStyle>
            <a:defPPr/>
          </a:lstStyle>
          <a:p>
            <a:pPr/>
            <a:r>
              <a:rPr lang="zh-CN" altLang="en-US">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en-US">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p:txBody>
          <a:bodyPr/>
          <a:lstStyle>
            <a:defPPr/>
          </a:lstStyle>
          <a:p>
            <a:pPr/>
            <a:r>
              <a:rPr lang="zh-CN" altLang="en-US" b="1">
                <a:ln w="6600">
                  <a:solidFill>
                    <a:schemeClr val="accent2"/>
                  </a:solidFill>
                  <a:prstDash val="solid"/>
                </a:ln>
                <a:solidFill>
                  <a:srgbClr val="FFFFFF"/>
                </a:solidFill>
                <a:effectLst>
                  <a:outerShdw dist="38100" dir="2700000" algn="tl" rotWithShape="0">
                    <a:schemeClr val="accent2"/>
                  </a:outerShdw>
                </a:effectLst>
              </a:rPr>
              <a:t>【原文】犹有盗贼乎？故视人之室若其室，谁窃？视人身若其身，谁贼？</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【译文】还有盗贼吗？看待别人的家象自己的家一样，谁会盗窃？看待别人就象自己一样，谁会害人？</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sym typeface="+mn-ea"/>
              </a:rPr>
              <a:t>贼：祸害。</a:t>
            </a:r>
            <a:endParaRPr lang="en-US" altLang="zh-CN" b="1">
              <a:ln w="6600">
                <a:solidFill>
                  <a:schemeClr val="accent2"/>
                </a:solidFill>
                <a:prstDash val="solid"/>
              </a:ln>
              <a:solidFill>
                <a:srgbClr val="FFFFFF"/>
              </a:solidFill>
              <a:effectLst>
                <a:outerShdw dist="38100" dir="2700000" algn="tl" rotWithShape="0">
                  <a:schemeClr val="accent2"/>
                </a:outerShdw>
              </a:effectLst>
              <a:sym typeface="+mn-ea"/>
            </a:endParaRP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843280"/>
          </a:xfrm>
        </p:spPr>
        <p:txBody>
          <a:bodyPr/>
          <a:lstStyle>
            <a:defPPr/>
          </a:lstStyle>
          <a:p>
            <a:pPr/>
            <a:r>
              <a:rPr lang="zh-CN" altLang="en-US" b="1">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p:txBody>
          <a:bodyPr>
            <a:scene3d>
              <a:camera prst="orthographicFront"/>
              <a:lightRig rig="threePt" dir="t"/>
            </a:scene3d>
          </a:bodyPr>
          <a:lstStyle>
            <a:defPPr/>
          </a:lstStyle>
          <a:p>
            <a:pPr/>
            <a:r>
              <a:rPr lang="zh-CN" altLang="en-US" b="1">
                <a:ln w="6600">
                  <a:solidFill>
                    <a:schemeClr val="accent2"/>
                  </a:solidFill>
                  <a:prstDash val="solid"/>
                </a:ln>
                <a:solidFill>
                  <a:srgbClr val="FFFFFF"/>
                </a:solidFill>
                <a:effectLst>
                  <a:outerShdw dist="38100" dir="2700000" algn="tl" rotWithShape="0">
                    <a:schemeClr val="accent2"/>
                  </a:outerShdw>
                </a:effectLst>
              </a:rPr>
              <a:t>【原文】故盗贼亡有。犹有大夫之相乱家，诸侯之相攻国者乎？</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【译文】所以盗贼没有了。还有大夫相互侵扰家族，诸侯相互攻伐封国吗？</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sym typeface="+mn-ea"/>
              </a:rPr>
              <a:t>亡：通假字</a:t>
            </a:r>
            <a:r>
              <a:rPr lang="en-US" altLang="zh-CN" b="1">
                <a:ln w="6600">
                  <a:solidFill>
                    <a:schemeClr val="accent2"/>
                  </a:solidFill>
                  <a:prstDash val="solid"/>
                </a:ln>
                <a:solidFill>
                  <a:srgbClr val="FFFFFF"/>
                </a:solidFill>
                <a:effectLst>
                  <a:outerShdw dist="38100" dir="2700000" algn="tl" rotWithShape="0">
                    <a:schemeClr val="accent2"/>
                  </a:outerShdw>
                </a:effectLst>
                <a:sym typeface="+mn-ea"/>
              </a:rPr>
              <a:t>“</a:t>
            </a:r>
            <a:r>
              <a:rPr lang="zh-CN" altLang="en-US" b="1">
                <a:ln w="6600">
                  <a:solidFill>
                    <a:schemeClr val="accent2"/>
                  </a:solidFill>
                  <a:prstDash val="solid"/>
                </a:ln>
                <a:solidFill>
                  <a:srgbClr val="FFFFFF"/>
                </a:solidFill>
                <a:effectLst>
                  <a:outerShdw dist="38100" dir="2700000" algn="tl" rotWithShape="0">
                    <a:schemeClr val="accent2"/>
                  </a:outerShdw>
                </a:effectLst>
                <a:sym typeface="+mn-ea"/>
              </a:rPr>
              <a:t>无</a:t>
            </a:r>
            <a:r>
              <a:rPr lang="en-US" altLang="zh-CN" b="1">
                <a:ln w="6600">
                  <a:solidFill>
                    <a:schemeClr val="accent2"/>
                  </a:solidFill>
                  <a:prstDash val="solid"/>
                </a:ln>
                <a:solidFill>
                  <a:srgbClr val="FFFFFF"/>
                </a:solidFill>
                <a:effectLst>
                  <a:outerShdw dist="38100" dir="2700000" algn="tl" rotWithShape="0">
                    <a:schemeClr val="accent2"/>
                  </a:outerShdw>
                </a:effectLst>
                <a:sym typeface="+mn-ea"/>
              </a:rPr>
              <a:t>”</a:t>
            </a:r>
            <a:r>
              <a:rPr lang="zh-CN" altLang="en-US" b="1">
                <a:ln w="6600">
                  <a:solidFill>
                    <a:schemeClr val="accent2"/>
                  </a:solidFill>
                  <a:prstDash val="solid"/>
                </a:ln>
                <a:solidFill>
                  <a:srgbClr val="FFFFFF"/>
                </a:solidFill>
                <a:effectLst>
                  <a:outerShdw dist="38100" dir="2700000" algn="tl" rotWithShape="0">
                    <a:schemeClr val="accent2"/>
                  </a:outerShdw>
                </a:effectLst>
                <a:sym typeface="+mn-ea"/>
              </a:rPr>
              <a:t>。</a:t>
            </a:r>
            <a:endParaRPr lang="zh-CN" altLang="en-US" b="1">
              <a:ln w="6600">
                <a:solidFill>
                  <a:schemeClr val="accent2"/>
                </a:solidFill>
                <a:prstDash val="solid"/>
              </a:ln>
              <a:solidFill>
                <a:srgbClr val="FFFFFF"/>
              </a:solidFill>
              <a:effectLst>
                <a:outerShdw dist="38100" dir="2700000" algn="tl" rotWithShape="0">
                  <a:schemeClr val="accent2"/>
                </a:outerShdw>
              </a:effectLst>
              <a:sym typeface="+mn-ea"/>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sym typeface="+mn-ea"/>
              </a:rPr>
              <a:t>故：所以。</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843280"/>
          </a:xfrm>
        </p:spPr>
        <p:txBody>
          <a:bodyPr/>
          <a:lstStyle>
            <a:defPPr/>
          </a:lstStyle>
          <a:p>
            <a:pPr/>
            <a:r>
              <a:rPr lang="zh-CN" altLang="en-US" b="1">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p:txBody>
          <a:bodyPr/>
          <a:lstStyle>
            <a:defPPr/>
          </a:lstStyle>
          <a:p>
            <a:pPr/>
            <a:r>
              <a:rPr lang="zh-CN" altLang="en-US">
                <a:ln w="6600">
                  <a:solidFill>
                    <a:schemeClr val="accent2"/>
                  </a:solidFill>
                  <a:prstDash val="solid"/>
                </a:ln>
                <a:solidFill>
                  <a:srgbClr val="FFFFFF"/>
                </a:solidFill>
                <a:effectLst>
                  <a:outerShdw dist="38100" dir="2700000" algn="tl" rotWithShape="0">
                    <a:schemeClr val="accent2"/>
                  </a:outerShdw>
                </a:effectLst>
              </a:rPr>
              <a:t>【原文】视人家若其家，谁乱？视人国若其国，谁攻？故大夫之相乱家，诸侯之相攻国者亡有。</a:t>
            </a:r>
            <a:endParaRPr lang="zh-CN" altLang="en-US">
              <a:ln w="6600">
                <a:solidFill>
                  <a:schemeClr val="accent2"/>
                </a:solidFill>
                <a:prstDash val="solid"/>
              </a:ln>
              <a:solidFill>
                <a:srgbClr val="FFFFFF"/>
              </a:solidFill>
              <a:effectLst>
                <a:outerShdw dist="38100" dir="2700000" algn="tl" rotWithShape="0">
                  <a:schemeClr val="accent2"/>
                </a:outerShdw>
              </a:effectLst>
            </a:endParaRPr>
          </a:p>
          <a:p>
            <a:pPr/>
            <a:r>
              <a:rPr lang="zh-CN" altLang="en-US">
                <a:ln w="6600">
                  <a:solidFill>
                    <a:schemeClr val="accent2"/>
                  </a:solidFill>
                  <a:prstDash val="solid"/>
                </a:ln>
                <a:solidFill>
                  <a:srgbClr val="FFFFFF"/>
                </a:solidFill>
                <a:effectLst>
                  <a:outerShdw dist="38100" dir="2700000" algn="tl" rotWithShape="0">
                    <a:schemeClr val="accent2"/>
                  </a:outerShdw>
                </a:effectLst>
              </a:rPr>
              <a:t>【译文】看待别人的家族就象自己的家族，谁会侵犯？看待别人的封国就象自己的封国，谁会攻伐？所以大夫相互侵扰家族，诸侯相互攻伐封国，都没有了。</a:t>
            </a:r>
            <a:endParaRPr lang="zh-CN" altLang="en-US">
              <a:ln w="6600">
                <a:solidFill>
                  <a:schemeClr val="accent2"/>
                </a:solidFill>
                <a:prstDash val="solid"/>
              </a:ln>
              <a:solidFill>
                <a:srgbClr val="FFFFFF"/>
              </a:solidFill>
              <a:effectLst>
                <a:outerShdw dist="38100" dir="2700000" algn="tl" rotWithShape="0">
                  <a:schemeClr val="accent2"/>
                </a:outerShdw>
              </a:effectLst>
            </a:endParaRPr>
          </a:p>
          <a:p>
            <a:pPr/>
            <a:r>
              <a:rPr lang="zh-CN" altLang="en-US">
                <a:ln w="6600">
                  <a:solidFill>
                    <a:schemeClr val="accent2"/>
                  </a:solidFill>
                  <a:prstDash val="solid"/>
                </a:ln>
                <a:solidFill>
                  <a:srgbClr val="FFFFFF"/>
                </a:solidFill>
                <a:effectLst>
                  <a:outerShdw dist="38100" dir="2700000" algn="tl" rotWithShape="0">
                    <a:schemeClr val="accent2"/>
                  </a:outerShdw>
                </a:effectLst>
                <a:sym typeface="+mn-ea"/>
              </a:rPr>
              <a:t>攻：攻伐。</a:t>
            </a:r>
            <a:endParaRPr lang="zh-CN" altLang="en-US">
              <a:ln w="6600">
                <a:solidFill>
                  <a:schemeClr val="accent2"/>
                </a:solidFill>
                <a:prstDash val="solid"/>
              </a:ln>
              <a:solidFill>
                <a:srgbClr val="FFFFFF"/>
              </a:solidFill>
              <a:effectLst>
                <a:outerShdw dist="38100" dir="2700000" algn="tl" rotWithShape="0">
                  <a:schemeClr val="accent2"/>
                </a:outerShdw>
              </a:effectLst>
              <a:sym typeface="+mn-ea"/>
            </a:endParaRP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843280"/>
          </a:xfrm>
        </p:spPr>
        <p:txBody>
          <a:bodyPr/>
          <a:lstStyle>
            <a:defPPr/>
          </a:lstStyle>
          <a:p>
            <a:pPr/>
            <a:r>
              <a:rPr lang="zh-CN" altLang="en-US" b="1">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p:txBody>
          <a:bodyPr/>
          <a:lstStyle>
            <a:defPPr/>
          </a:lstStyle>
          <a:p>
            <a:pPr/>
            <a:r>
              <a:rPr lang="zh-CN" altLang="en-US">
                <a:ln w="6600">
                  <a:solidFill>
                    <a:schemeClr val="accent2"/>
                  </a:solidFill>
                  <a:prstDash val="solid"/>
                </a:ln>
                <a:solidFill>
                  <a:srgbClr val="FFFFFF"/>
                </a:solidFill>
                <a:effectLst>
                  <a:outerShdw dist="38100" dir="2700000" algn="tl" rotWithShape="0">
                    <a:schemeClr val="accent2"/>
                  </a:outerShdw>
                </a:effectLst>
              </a:rPr>
              <a:t>【原文】若使天下兼相爱，国与国不相攻，家与家不相乱，盗贼无有，君臣父子皆能孝慈，若此，则天下治。</a:t>
            </a:r>
            <a:endParaRPr lang="zh-CN" altLang="en-US">
              <a:ln w="6600">
                <a:solidFill>
                  <a:schemeClr val="accent2"/>
                </a:solidFill>
                <a:prstDash val="solid"/>
              </a:ln>
              <a:solidFill>
                <a:srgbClr val="FFFFFF"/>
              </a:solidFill>
              <a:effectLst>
                <a:outerShdw dist="38100" dir="2700000" algn="tl" rotWithShape="0">
                  <a:schemeClr val="accent2"/>
                </a:outerShdw>
              </a:effectLst>
            </a:endParaRPr>
          </a:p>
          <a:p>
            <a:pPr/>
            <a:r>
              <a:rPr lang="zh-CN" altLang="en-US">
                <a:ln w="6600">
                  <a:solidFill>
                    <a:schemeClr val="accent2"/>
                  </a:solidFill>
                  <a:prstDash val="solid"/>
                </a:ln>
                <a:solidFill>
                  <a:srgbClr val="FFFFFF"/>
                </a:solidFill>
                <a:effectLst>
                  <a:outerShdw dist="38100" dir="2700000" algn="tl" rotWithShape="0">
                    <a:schemeClr val="accent2"/>
                  </a:outerShdw>
                </a:effectLst>
              </a:rPr>
              <a:t>【译文】　假若天下的人都相亲相爱，国家与国家不相互攻伐，家族与家族不相互侵扰，盗贼没有了，君臣父子间都能孝敬慈爱，象这样，天下也就治理了。</a:t>
            </a:r>
            <a:endParaRPr lang="zh-CN" altLang="en-US">
              <a:ln w="6600">
                <a:solidFill>
                  <a:schemeClr val="accent2"/>
                </a:solidFill>
                <a:prstDash val="solid"/>
              </a:ln>
              <a:solidFill>
                <a:srgbClr val="FFFFFF"/>
              </a:solidFill>
              <a:effectLst>
                <a:outerShdw dist="38100" dir="2700000" algn="tl" rotWithShape="0">
                  <a:schemeClr val="accent2"/>
                </a:outerShdw>
              </a:effectLst>
            </a:endParaRPr>
          </a:p>
          <a:p>
            <a:pPr/>
            <a:r>
              <a:rPr lang="zh-CN" altLang="en-US">
                <a:ln w="6600">
                  <a:solidFill>
                    <a:schemeClr val="accent2"/>
                  </a:solidFill>
                  <a:prstDash val="solid"/>
                </a:ln>
                <a:solidFill>
                  <a:srgbClr val="FFFFFF"/>
                </a:solidFill>
                <a:effectLst>
                  <a:outerShdw dist="38100" dir="2700000" algn="tl" rotWithShape="0">
                    <a:schemeClr val="accent2"/>
                  </a:outerShdw>
                </a:effectLst>
                <a:sym typeface="+mn-ea"/>
              </a:rPr>
              <a:t>若：象。</a:t>
            </a:r>
            <a:endParaRPr lang="zh-CN" altLang="en-US">
              <a:ln w="6600">
                <a:solidFill>
                  <a:schemeClr val="accent2"/>
                </a:solidFill>
                <a:prstDash val="solid"/>
              </a:ln>
              <a:solidFill>
                <a:srgbClr val="FFFFFF"/>
              </a:solidFill>
              <a:effectLst>
                <a:outerShdw dist="38100" dir="2700000" algn="tl" rotWithShape="0">
                  <a:schemeClr val="accent2"/>
                </a:outerShdw>
              </a:effectLst>
              <a:sym typeface="+mn-ea"/>
            </a:endParaRP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843280"/>
          </a:xfrm>
        </p:spPr>
        <p:txBody>
          <a:bodyPr/>
          <a:lstStyle>
            <a:defPPr/>
          </a:lstStyle>
          <a:p>
            <a:pPr/>
            <a:r>
              <a:rPr lang="zh-CN" altLang="en-US" b="1">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p:txBody>
          <a:bodyPr/>
          <a:lstStyle>
            <a:defPPr/>
          </a:lstStyle>
          <a:p>
            <a:pPr/>
            <a:r>
              <a:rPr lang="zh-CN" altLang="en-US">
                <a:ln w="6600">
                  <a:solidFill>
                    <a:schemeClr val="accent2"/>
                  </a:solidFill>
                  <a:prstDash val="solid"/>
                </a:ln>
                <a:solidFill>
                  <a:srgbClr val="FFFFFF"/>
                </a:solidFill>
                <a:effectLst>
                  <a:outerShdw dist="38100" dir="2700000" algn="tl" rotWithShape="0">
                    <a:schemeClr val="accent2"/>
                  </a:outerShdw>
                </a:effectLst>
              </a:rPr>
              <a:t>【原文】故圣人以治天下为事者，恶得不禁恶而劝爱。</a:t>
            </a:r>
            <a:endParaRPr lang="zh-CN" altLang="en-US">
              <a:ln w="6600">
                <a:solidFill>
                  <a:schemeClr val="accent2"/>
                </a:solidFill>
                <a:prstDash val="solid"/>
              </a:ln>
              <a:solidFill>
                <a:srgbClr val="FFFFFF"/>
              </a:solidFill>
              <a:effectLst>
                <a:outerShdw dist="38100" dir="2700000" algn="tl" rotWithShape="0">
                  <a:schemeClr val="accent2"/>
                </a:outerShdw>
              </a:effectLst>
            </a:endParaRPr>
          </a:p>
          <a:p>
            <a:pPr/>
            <a:r>
              <a:rPr lang="zh-CN" altLang="en-US">
                <a:ln w="6600">
                  <a:solidFill>
                    <a:schemeClr val="accent2"/>
                  </a:solidFill>
                  <a:prstDash val="solid"/>
                </a:ln>
                <a:solidFill>
                  <a:srgbClr val="FFFFFF"/>
                </a:solidFill>
                <a:effectLst>
                  <a:outerShdw dist="38100" dir="2700000" algn="tl" rotWithShape="0">
                    <a:schemeClr val="accent2"/>
                  </a:outerShdw>
                </a:effectLst>
              </a:rPr>
              <a:t>【译文】所以圣人既然是以治理天下为职业的人，怎么能不禁止相互仇恨而鼓励相爱呢？</a:t>
            </a:r>
            <a:endParaRPr lang="zh-CN" altLang="en-US">
              <a:ln w="6600">
                <a:solidFill>
                  <a:schemeClr val="accent2"/>
                </a:solidFill>
                <a:prstDash val="solid"/>
              </a:ln>
              <a:solidFill>
                <a:srgbClr val="FFFFFF"/>
              </a:solidFill>
              <a:effectLst>
                <a:outerShdw dist="38100" dir="2700000" algn="tl" rotWithShape="0">
                  <a:schemeClr val="accent2"/>
                </a:outerShdw>
              </a:effectLst>
            </a:endParaRPr>
          </a:p>
          <a:p>
            <a:pPr/>
            <a:r>
              <a:rPr lang="zh-CN" altLang="en-US">
                <a:ln w="6600">
                  <a:solidFill>
                    <a:schemeClr val="accent2"/>
                  </a:solidFill>
                  <a:prstDash val="solid"/>
                </a:ln>
                <a:solidFill>
                  <a:srgbClr val="FFFFFF"/>
                </a:solidFill>
                <a:effectLst>
                  <a:outerShdw dist="38100" dir="2700000" algn="tl" rotWithShape="0">
                    <a:schemeClr val="accent2"/>
                  </a:outerShdw>
                </a:effectLst>
                <a:sym typeface="+mn-ea"/>
              </a:rPr>
              <a:t>恶：怎么。</a:t>
            </a:r>
            <a:endParaRPr lang="zh-CN" altLang="en-US">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843280"/>
          </a:xfrm>
        </p:spPr>
        <p:txBody>
          <a:bodyPr/>
          <a:lstStyle>
            <a:defPPr/>
          </a:lstStyle>
          <a:p>
            <a:pPr/>
            <a:r>
              <a:rPr lang="zh-CN" altLang="en-US" b="1">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p:txBody>
          <a:bodyPr/>
          <a:lstStyle>
            <a:defPPr/>
          </a:lstStyle>
          <a:p>
            <a:pPr/>
            <a:r>
              <a:rPr lang="zh-CN" altLang="en-US" b="1">
                <a:ln w="6600">
                  <a:solidFill>
                    <a:schemeClr val="accent2"/>
                  </a:solidFill>
                  <a:prstDash val="solid"/>
                </a:ln>
                <a:solidFill>
                  <a:srgbClr val="FFFFFF"/>
                </a:solidFill>
                <a:effectLst>
                  <a:outerShdw dist="38100" dir="2700000" algn="tl" rotWithShape="0">
                    <a:schemeClr val="accent2"/>
                  </a:outerShdw>
                </a:effectLst>
              </a:rPr>
              <a:t>【原文】故天下兼相爱则治，交相恶则乱。</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【译文】因此天下的人相亲相爱就会治理好，相互憎恶则会混乱。</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sym typeface="+mn-ea"/>
              </a:rPr>
              <a:t>恶：憎恶。</a:t>
            </a:r>
            <a:endParaRPr lang="zh-CN" altLang="en-US" b="1">
              <a:ln w="6600">
                <a:solidFill>
                  <a:schemeClr val="accent2"/>
                </a:solidFill>
                <a:prstDash val="solid"/>
              </a:ln>
              <a:solidFill>
                <a:srgbClr val="FFFFFF"/>
              </a:solidFill>
              <a:effectLst>
                <a:outerShdw dist="38100" dir="2700000" algn="tl" rotWithShape="0">
                  <a:schemeClr val="accent2"/>
                </a:outerShdw>
              </a:effectLst>
              <a:sym typeface="+mn-ea"/>
            </a:endParaRP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843280"/>
          </a:xfrm>
        </p:spPr>
        <p:txBody>
          <a:bodyPr/>
          <a:lstStyle>
            <a:defPPr/>
          </a:lstStyle>
          <a:p>
            <a:pPr/>
            <a:r>
              <a:rPr lang="zh-CN" altLang="en-US" b="1">
                <a:ln w="6600">
                  <a:solidFill>
                    <a:schemeClr val="accent2"/>
                  </a:solidFill>
                  <a:prstDash val="solid"/>
                </a:ln>
                <a:solidFill>
                  <a:srgbClr val="FFFFFF"/>
                </a:solidFill>
                <a:effectLst>
                  <a:outerShdw dist="38100" dir="2700000" algn="tl" rotWithShape="0">
                    <a:schemeClr val="accent2"/>
                  </a:outerShdw>
                </a:effectLst>
              </a:rPr>
              <a:t>翻译课文</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p:txBody>
          <a:bodyPr/>
          <a:lstStyle>
            <a:defPPr/>
          </a:lstStyle>
          <a:p>
            <a:pPr/>
            <a:r>
              <a:rPr lang="zh-CN" altLang="en-US" b="1">
                <a:ln w="6600">
                  <a:solidFill>
                    <a:schemeClr val="accent2"/>
                  </a:solidFill>
                  <a:prstDash val="solid"/>
                </a:ln>
                <a:solidFill>
                  <a:srgbClr val="FFFFFF"/>
                </a:solidFill>
                <a:effectLst>
                  <a:outerShdw dist="38100" dir="2700000" algn="tl" rotWithShape="0">
                    <a:schemeClr val="accent2"/>
                  </a:outerShdw>
                </a:effectLst>
              </a:rPr>
              <a:t>【原文】故子墨子曰：“不可以不劝爱人者，此也。”</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【译文】：所以墨子说：“不能不鼓励爱别人”，道理就在此。</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730885"/>
          </a:xfrm>
        </p:spPr>
        <p:txBody>
          <a:bodyPr/>
          <a:lstStyle>
            <a:defPPr/>
          </a:lstStyle>
          <a:p>
            <a:pPr/>
            <a:r>
              <a:rPr lang="zh-CN" altLang="en-US">
                <a:ln w="6600">
                  <a:solidFill>
                    <a:schemeClr val="accent2"/>
                  </a:solidFill>
                  <a:prstDash val="solid"/>
                </a:ln>
                <a:solidFill>
                  <a:srgbClr val="FFFFFF"/>
                </a:solidFill>
                <a:effectLst>
                  <a:outerShdw dist="38100" dir="2700000" algn="tl" rotWithShape="0">
                    <a:schemeClr val="accent2"/>
                  </a:outerShdw>
                </a:effectLst>
              </a:rPr>
              <a:t>赏读课文</a:t>
            </a:r>
            <a:endParaRPr lang="zh-CN" altLang="en-US">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p:txBody>
          <a:bodyPr/>
          <a:lstStyle>
            <a:defPPr/>
          </a:lstStyle>
          <a:p>
            <a:pPr/>
            <a:r>
              <a:rPr lang="zh-CN" altLang="en-US" b="1">
                <a:ln w="6600">
                  <a:solidFill>
                    <a:schemeClr val="accent2"/>
                  </a:solidFill>
                  <a:prstDash val="solid"/>
                </a:ln>
                <a:solidFill>
                  <a:srgbClr val="FFFFFF"/>
                </a:solidFill>
                <a:effectLst>
                  <a:outerShdw dist="38100" dir="2700000" algn="tl" rotWithShape="0">
                    <a:schemeClr val="accent2"/>
                  </a:outerShdw>
                </a:effectLst>
              </a:rPr>
              <a:t>1、墨子是如何论述兼爱对于治理国家的重要性的？</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明确：墨子先是用了一个比喻论证，医生救治病人首先要知道缘起，其次是从君臣、父子、兄弟、盗贼与他人、大夫间、诸侯之间不相爱导致乱起，最后再次强调“圣人以治天下为事者也，必知乱之所自起，焉能治之；不知乱之所自起，则不能治。”使用的是类推的方式。归纳出所有的“乱”都源于“不相爱”，紧紧扣住中心论题。</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929005"/>
          </a:xfrm>
        </p:spPr>
        <p:txBody>
          <a:bodyPr/>
          <a:lstStyle>
            <a:defPPr/>
          </a:lstStyle>
          <a:p>
            <a:pPr/>
            <a:r>
              <a:rPr lang="zh-CN" altLang="en-US">
                <a:ln w="6600">
                  <a:solidFill>
                    <a:schemeClr val="accent2"/>
                  </a:solidFill>
                  <a:prstDash val="solid"/>
                </a:ln>
                <a:solidFill>
                  <a:srgbClr val="FFFFFF"/>
                </a:solidFill>
                <a:effectLst>
                  <a:outerShdw dist="38100" dir="2700000" algn="tl" rotWithShape="0">
                    <a:schemeClr val="accent2"/>
                  </a:outerShdw>
                </a:effectLst>
                <a:sym typeface="+mn-ea"/>
              </a:rPr>
              <a:t>赏读课文</a:t>
            </a:r>
            <a:endParaRPr lang="zh-CN" altLang="en-US"/>
          </a:p>
        </p:txBody>
      </p:sp>
      <p:sp>
        <p:nvSpPr>
          <p:cNvPr id="3" name="内容占位符 2"/>
          <p:cNvSpPr>
            <a:spLocks noGrp="1"/>
          </p:cNvSpPr>
          <p:nvPr>
            <p:ph idx="1"/>
          </p:nvPr>
        </p:nvSpPr>
        <p:spPr>
          <a:xfrm>
            <a:off x="457200" y="1282700"/>
            <a:ext cx="8229600" cy="4843780"/>
          </a:xfrm>
        </p:spPr>
        <p:txBody>
          <a:bodyPr/>
          <a:lstStyle>
            <a:defPPr/>
          </a:lstStyle>
          <a:p>
            <a:pPr/>
            <a:r>
              <a:rPr lang="zh-CN" altLang="en-US"/>
              <a:t>2、</a:t>
            </a:r>
            <a:r>
              <a:rPr lang="zh-CN" altLang="en-US" b="1">
                <a:ln w="6600">
                  <a:solidFill>
                    <a:schemeClr val="accent2"/>
                  </a:solidFill>
                  <a:prstDash val="solid"/>
                </a:ln>
                <a:solidFill>
                  <a:srgbClr val="FFFFFF"/>
                </a:solidFill>
                <a:effectLst>
                  <a:outerShdw dist="38100" dir="2700000" algn="tl" rotWithShape="0">
                    <a:schemeClr val="accent2"/>
                  </a:outerShdw>
                </a:effectLst>
              </a:rPr>
              <a:t>《兼爱》在语言上有什么特点？</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明确：墨子一方面努力追求语言的浅显、逻辑的严谨和结构的层次感，一方面又反复论说，务求把意思说得清楚明白。</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如课文第1段，只保留以下文字就可见其大意:“圣人以治天下为事者也，必知乱之所自起，焉能治之。譬之如医之攻人之疾者然，必知疾之所自起，焉能攻之。”而实际文字却多出了一两倍。在先秦诸子中，这种表达风格自成一家。</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929005"/>
          </a:xfrm>
        </p:spPr>
        <p:txBody>
          <a:bodyPr/>
          <a:lstStyle>
            <a:defPPr/>
          </a:lstStyle>
          <a:p>
            <a:pPr/>
            <a:r>
              <a:rPr lang="zh-CN" altLang="en-US">
                <a:ln w="6600">
                  <a:solidFill>
                    <a:schemeClr val="accent2"/>
                  </a:solidFill>
                  <a:prstDash val="solid"/>
                </a:ln>
                <a:solidFill>
                  <a:srgbClr val="FFFFFF"/>
                </a:solidFill>
                <a:effectLst>
                  <a:outerShdw dist="38100" dir="2700000" algn="tl" rotWithShape="0">
                    <a:schemeClr val="accent2"/>
                  </a:outerShdw>
                </a:effectLst>
                <a:sym typeface="+mn-ea"/>
              </a:rPr>
              <a:t>赏读课文</a:t>
            </a:r>
            <a:endParaRPr lang="zh-CN" altLang="en-US"/>
          </a:p>
        </p:txBody>
      </p:sp>
      <p:sp>
        <p:nvSpPr>
          <p:cNvPr id="3" name="内容占位符 2"/>
          <p:cNvSpPr>
            <a:spLocks noGrp="1"/>
          </p:cNvSpPr>
          <p:nvPr>
            <p:ph idx="1"/>
          </p:nvPr>
        </p:nvSpPr>
        <p:spPr/>
        <p:txBody>
          <a:bodyPr/>
          <a:lstStyle>
            <a:defPPr/>
          </a:lstStyle>
          <a:p>
            <a:pPr/>
            <a:r>
              <a:rPr lang="zh-CN" altLang="en-US" b="1">
                <a:ln w="6600">
                  <a:solidFill>
                    <a:schemeClr val="accent2"/>
                  </a:solidFill>
                  <a:prstDash val="solid"/>
                </a:ln>
                <a:solidFill>
                  <a:srgbClr val="FFFFFF"/>
                </a:solidFill>
                <a:effectLst>
                  <a:outerShdw dist="38100" dir="2700000" algn="tl" rotWithShape="0">
                    <a:schemeClr val="accent2"/>
                  </a:outerShdw>
                </a:effectLst>
              </a:rPr>
              <a:t>墨子散文的风格,是以质朴无华的文字,阐明他认为正大无失的道理。它的动人之处,全在于严谨的逻辑结构,和由此而来的雄辩的气势和力量。从逻辑的角度看,本文的逻辑结构是:先从反面立论,认为社会祸乱起因于人们不相爱,加以广泛论证,是后推导出唯有兼爱方可止乱致治的正面结论。反面的立论与正面的结论实际上是等值的,使文章首尾相扣,互相呼应。</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b="1">
                <a:sym typeface="+mn-ea"/>
              </a:rPr>
              <a:t>背景：</a:t>
            </a:r>
            <a:endParaRPr lang="zh-CN" altLang="en-US" b="1">
              <a:sym typeface="+mn-ea"/>
            </a:endParaRPr>
          </a:p>
        </p:txBody>
      </p:sp>
      <p:sp>
        <p:nvSpPr>
          <p:cNvPr id="3" name="内容占位符 2"/>
          <p:cNvSpPr>
            <a:spLocks noGrp="1"/>
          </p:cNvSpPr>
          <p:nvPr>
            <p:ph idx="1"/>
          </p:nvPr>
        </p:nvSpPr>
        <p:spPr>
          <a:xfrm>
            <a:off x="191770" y="1264920"/>
            <a:ext cx="8650605" cy="4834255"/>
          </a:xfrm>
        </p:spPr>
        <p:txBody>
          <a:bodyPr>
            <a:scene3d>
              <a:camera prst="orthographicFront"/>
              <a:lightRig rig="threePt" dir="t"/>
            </a:scene3d>
          </a:bodyPr>
          <a:lstStyle>
            <a:defPPr/>
          </a:lstStyle>
          <a:p>
            <a:pPr/>
            <a:r>
              <a:rPr lang="zh-CN" altLang="en-US" sz="2000"/>
              <a:t> </a:t>
            </a:r>
            <a:r>
              <a:rPr lang="zh-CN" altLang="en-US" sz="2400" b="1">
                <a:ln w="6600">
                  <a:solidFill>
                    <a:schemeClr val="accent2"/>
                  </a:solidFill>
                  <a:prstDash val="solid"/>
                </a:ln>
                <a:solidFill>
                  <a:srgbClr val="FFFFFF"/>
                </a:solidFill>
                <a:effectLst>
                  <a:outerShdw dist="38100" dir="2700000" algn="tl" rotWithShape="0">
                    <a:schemeClr val="accent2"/>
                  </a:outerShdw>
                </a:effectLst>
              </a:rPr>
              <a:t>春秋战国时期，是中国社会的大转型时期。这时周天子已失去了往日的辉煌，旧的政治、经济秩序乃至社会伦理秩序渐趋崩解，而新的政治经济秩序和社会伦理秩序尚未完全建立起来，一切都处在迅速的变更中。到处充满着大国攻小国、大家篡小家、强凌弱、众暴寡、诈谋愚、贵傲贱的不合理现象。甚至出现下层人民被迫“易子而食”的惨状。就是在这样一个动荡不安的时代里，一位伟大的人道主义者，一位伟大的哲学家、社会活动家、教育家和“国际”和平主义的倡导者诞生了——他就是墨子。墨子亲眼目睹了当时社会的不合理现象，提出了一系列为广大平民利益而着想的解决社会危机的方针和措施，成为我们民族精神绵延不绝的源头、激励着一代又一代仁人志士为着真理和理想而不懈地奋斗和努力。墨子的精神，直到今日读来，仍有一定的指导意义和启迪力量，因此，让我们敞开心扉再次走进墨子的伟大思想王国吧！ </a:t>
            </a:r>
            <a:endParaRPr lang="zh-CN" altLang="en-US" sz="2400"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929005"/>
          </a:xfrm>
        </p:spPr>
        <p:txBody>
          <a:bodyPr/>
          <a:lstStyle>
            <a:defPPr/>
          </a:lstStyle>
          <a:p>
            <a:pPr/>
            <a:r>
              <a:rPr lang="zh-CN" altLang="en-US">
                <a:ln w="6600">
                  <a:solidFill>
                    <a:schemeClr val="accent2"/>
                  </a:solidFill>
                  <a:prstDash val="solid"/>
                </a:ln>
                <a:solidFill>
                  <a:srgbClr val="FFFFFF"/>
                </a:solidFill>
                <a:effectLst>
                  <a:outerShdw dist="38100" dir="2700000" algn="tl" rotWithShape="0">
                    <a:schemeClr val="accent2"/>
                  </a:outerShdw>
                </a:effectLst>
                <a:sym typeface="+mn-ea"/>
              </a:rPr>
              <a:t>赏读课文</a:t>
            </a:r>
            <a:endParaRPr lang="zh-CN" altLang="en-US"/>
          </a:p>
        </p:txBody>
      </p:sp>
      <p:sp>
        <p:nvSpPr>
          <p:cNvPr id="3" name="内容占位符 2"/>
          <p:cNvSpPr>
            <a:spLocks noGrp="1"/>
          </p:cNvSpPr>
          <p:nvPr>
            <p:ph idx="1"/>
          </p:nvPr>
        </p:nvSpPr>
        <p:spPr>
          <a:xfrm>
            <a:off x="457200" y="1203325"/>
            <a:ext cx="8229600" cy="4923155"/>
          </a:xfrm>
        </p:spPr>
        <p:txBody>
          <a:bodyPr/>
          <a:lstStyle>
            <a:defPPr/>
          </a:lstStyle>
          <a:p>
            <a:pPr/>
            <a:r>
              <a:rPr lang="zh-CN" altLang="en-US" b="1">
                <a:ln w="6600">
                  <a:solidFill>
                    <a:schemeClr val="accent2"/>
                  </a:solidFill>
                  <a:prstDash val="solid"/>
                </a:ln>
                <a:solidFill>
                  <a:srgbClr val="FFFFFF"/>
                </a:solidFill>
                <a:effectLst>
                  <a:outerShdw dist="38100" dir="2700000" algn="tl" rotWithShape="0">
                    <a:schemeClr val="accent2"/>
                  </a:outerShdw>
                </a:effectLst>
              </a:rPr>
              <a:t>3、《兼爱》在句式上有什么特点？</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明确：1、多用设问句和反问句，使得问题醒目地提出，让读者思考，加强了作者观点的阐述，让作者所要表达的观点更加鲜明。</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设问句：当察乱何自起？起不相爱。</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反问句：若使天下兼相爱，爱人若爱其身，犹有不孝者乎？视父兄与君若其身，恶施不孝？犹有不慈者乎？犹有盗贼乎？故视人之室若其室，谁窃？视人身若其身，谁贼？</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929005"/>
          </a:xfrm>
        </p:spPr>
        <p:txBody>
          <a:bodyPr/>
          <a:lstStyle>
            <a:defPPr/>
          </a:lstStyle>
          <a:p>
            <a:pPr/>
            <a:r>
              <a:rPr lang="zh-CN" altLang="en-US">
                <a:ln w="6600">
                  <a:solidFill>
                    <a:schemeClr val="accent2"/>
                  </a:solidFill>
                  <a:prstDash val="solid"/>
                </a:ln>
                <a:solidFill>
                  <a:srgbClr val="FFFFFF"/>
                </a:solidFill>
                <a:effectLst>
                  <a:outerShdw dist="38100" dir="2700000" algn="tl" rotWithShape="0">
                    <a:schemeClr val="accent2"/>
                  </a:outerShdw>
                </a:effectLst>
                <a:sym typeface="+mn-ea"/>
              </a:rPr>
              <a:t>赏读课文</a:t>
            </a:r>
            <a:endParaRPr lang="zh-CN" altLang="en-US"/>
          </a:p>
        </p:txBody>
      </p:sp>
      <p:sp>
        <p:nvSpPr>
          <p:cNvPr id="3" name="内容占位符 2"/>
          <p:cNvSpPr>
            <a:spLocks noGrp="1"/>
          </p:cNvSpPr>
          <p:nvPr>
            <p:ph idx="1"/>
          </p:nvPr>
        </p:nvSpPr>
        <p:spPr>
          <a:xfrm>
            <a:off x="457200" y="1203325"/>
            <a:ext cx="8229600" cy="4923155"/>
          </a:xfrm>
        </p:spPr>
        <p:txBody>
          <a:bodyPr/>
          <a:lstStyle>
            <a:defPPr/>
          </a:lstStyle>
          <a:p>
            <a:pPr/>
            <a:r>
              <a:rPr lang="zh-CN" altLang="en-US" b="1">
                <a:ln w="6600">
                  <a:solidFill>
                    <a:schemeClr val="accent2"/>
                  </a:solidFill>
                  <a:prstDash val="solid"/>
                </a:ln>
                <a:solidFill>
                  <a:srgbClr val="FFFFFF"/>
                </a:solidFill>
                <a:effectLst>
                  <a:outerShdw dist="38100" dir="2700000" algn="tl" rotWithShape="0">
                    <a:schemeClr val="accent2"/>
                  </a:outerShdw>
                </a:effectLst>
              </a:rPr>
              <a:t>4、《兼爱》在论述上有什么特点？</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明确：（1）层层深入，逻辑性强，条理井然。墨子要阐述的是天下人只要“兼爱”就可以天下大治。 也就是文中“若使天下兼相爱，国与国不相攻，家与家不相乱，盗贼无有，君臣父子皆能孝慈，若此，则天下治。”这句话在文章的结尾，也是对上文的总结。</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（2）善于运用具体事例来说理。如最后一段。</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929005"/>
          </a:xfrm>
        </p:spPr>
        <p:txBody>
          <a:bodyPr/>
          <a:lstStyle>
            <a:defPPr/>
          </a:lstStyle>
          <a:p>
            <a:pPr/>
            <a:r>
              <a:rPr lang="zh-CN" altLang="en-US">
                <a:ln w="6600">
                  <a:solidFill>
                    <a:schemeClr val="accent2"/>
                  </a:solidFill>
                  <a:prstDash val="solid"/>
                </a:ln>
                <a:solidFill>
                  <a:srgbClr val="FFFFFF"/>
                </a:solidFill>
                <a:effectLst>
                  <a:outerShdw dist="38100" dir="2700000" algn="tl" rotWithShape="0">
                    <a:schemeClr val="accent2"/>
                  </a:outerShdw>
                </a:effectLst>
                <a:sym typeface="+mn-ea"/>
              </a:rPr>
              <a:t>赏读课文</a:t>
            </a:r>
            <a:endParaRPr lang="zh-CN" altLang="en-US"/>
          </a:p>
        </p:txBody>
      </p:sp>
      <p:sp>
        <p:nvSpPr>
          <p:cNvPr id="3" name="内容占位符 2"/>
          <p:cNvSpPr>
            <a:spLocks noGrp="1"/>
          </p:cNvSpPr>
          <p:nvPr>
            <p:ph idx="1"/>
          </p:nvPr>
        </p:nvSpPr>
        <p:spPr/>
        <p:txBody>
          <a:bodyPr/>
          <a:lstStyle>
            <a:defPPr/>
          </a:lstStyle>
          <a:p>
            <a:pPr/>
            <a:r>
              <a:rPr lang="zh-CN" altLang="en-US" sz="2800" b="1">
                <a:ln w="6600">
                  <a:solidFill>
                    <a:schemeClr val="accent2"/>
                  </a:solidFill>
                  <a:prstDash val="solid"/>
                </a:ln>
                <a:solidFill>
                  <a:srgbClr val="FFFFFF"/>
                </a:solidFill>
                <a:effectLst>
                  <a:outerShdw dist="38100" dir="2700000" algn="tl" rotWithShape="0">
                    <a:schemeClr val="accent2"/>
                  </a:outerShdw>
                </a:effectLst>
              </a:rPr>
              <a:t>5、你怎样理解墨子把社会的祸乱归罪于“不相爱”，而“相爱”就可以治理天下？</a:t>
            </a:r>
            <a:endParaRPr lang="zh-CN" altLang="en-US" sz="2800"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sz="2800" b="1">
                <a:ln w="6600">
                  <a:solidFill>
                    <a:schemeClr val="accent2"/>
                  </a:solidFill>
                  <a:prstDash val="solid"/>
                </a:ln>
                <a:solidFill>
                  <a:srgbClr val="FFFFFF"/>
                </a:solidFill>
                <a:effectLst>
                  <a:outerShdw dist="38100" dir="2700000" algn="tl" rotWithShape="0">
                    <a:schemeClr val="accent2"/>
                  </a:outerShdw>
                </a:effectLst>
              </a:rPr>
              <a:t>明确：墨子说:“夫辩者将以明是非之分、审治乱之纪。”(《小取》)可见本文阐明兼爱为是,不相爱为非,审察兼爱必能致治,不相爱必然致乱的道理,是出于经世致用的目的,是有为而发的。  </a:t>
            </a:r>
            <a:endParaRPr lang="zh-CN" altLang="en-US" sz="2800"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sz="2800" b="1">
                <a:ln w="6600">
                  <a:solidFill>
                    <a:schemeClr val="accent2"/>
                  </a:solidFill>
                  <a:prstDash val="solid"/>
                </a:ln>
                <a:solidFill>
                  <a:srgbClr val="FFFFFF"/>
                </a:solidFill>
                <a:effectLst>
                  <a:outerShdw dist="38100" dir="2700000" algn="tl" rotWithShape="0">
                    <a:schemeClr val="accent2"/>
                  </a:outerShdw>
                </a:effectLst>
              </a:rPr>
              <a:t>当然,墨子简单地将社会祸乱归咎于人们的不相爱,把兼爱看作止乱致治的良方,是出于一种不切实际的空想。但兼爱说所反映的墨家平等意识,却是对儒家爱有差别等级观念的突破,在当时历史条件下有一定的进步意义。 </a:t>
            </a:r>
            <a:endParaRPr lang="zh-CN" altLang="en-US" sz="2800"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929005"/>
          </a:xfrm>
        </p:spPr>
        <p:txBody>
          <a:bodyPr/>
          <a:lstStyle>
            <a:defPPr/>
          </a:lstStyle>
          <a:p>
            <a:pPr/>
            <a:r>
              <a:rPr lang="zh-CN" altLang="en-US">
                <a:ln w="6600">
                  <a:solidFill>
                    <a:schemeClr val="accent2"/>
                  </a:solidFill>
                  <a:prstDash val="solid"/>
                </a:ln>
                <a:solidFill>
                  <a:srgbClr val="FFFFFF"/>
                </a:solidFill>
                <a:effectLst>
                  <a:outerShdw dist="38100" dir="2700000" algn="tl" rotWithShape="0">
                    <a:schemeClr val="accent2"/>
                  </a:outerShdw>
                </a:effectLst>
                <a:sym typeface="+mn-ea"/>
              </a:rPr>
              <a:t>赏读课文</a:t>
            </a:r>
            <a:endParaRPr lang="zh-CN" altLang="en-US"/>
          </a:p>
        </p:txBody>
      </p:sp>
      <p:sp>
        <p:nvSpPr>
          <p:cNvPr id="3" name="内容占位符 2"/>
          <p:cNvSpPr>
            <a:spLocks noGrp="1"/>
          </p:cNvSpPr>
          <p:nvPr>
            <p:ph idx="1"/>
          </p:nvPr>
        </p:nvSpPr>
        <p:spPr/>
        <p:txBody>
          <a:bodyPr/>
          <a:lstStyle>
            <a:defPPr/>
          </a:lstStyle>
          <a:p>
            <a:pPr/>
            <a:r>
              <a:rPr lang="zh-CN" altLang="en-US" b="1">
                <a:ln w="6600">
                  <a:solidFill>
                    <a:schemeClr val="accent2"/>
                  </a:solidFill>
                  <a:prstDash val="solid"/>
                </a:ln>
                <a:solidFill>
                  <a:srgbClr val="FFFFFF"/>
                </a:solidFill>
                <a:effectLst>
                  <a:outerShdw dist="38100" dir="2700000" algn="tl" rotWithShape="0">
                    <a:schemeClr val="accent2"/>
                  </a:outerShdw>
                </a:effectLst>
              </a:rPr>
              <a:t>六、你对“兼相爱，交相利”有何看法？也可以谈谈它给你的启迪。 </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b="1">
                <a:ln w="6600">
                  <a:solidFill>
                    <a:schemeClr val="accent2"/>
                  </a:solidFill>
                  <a:prstDash val="solid"/>
                </a:ln>
                <a:solidFill>
                  <a:srgbClr val="FFFFFF"/>
                </a:solidFill>
                <a:effectLst>
                  <a:outerShdw dist="38100" dir="2700000" algn="tl" rotWithShape="0">
                    <a:schemeClr val="accent2"/>
                  </a:outerShdw>
                </a:effectLst>
              </a:rPr>
              <a:t>明确：有的人在人家休息时间或安静学习时大声谈论，有的人为了求快，打饭或看病时喜欢插队。这些人就属于那种自爱而不知道相爱的人。人应该从只知道自爱而不知道相爱、只知道自利而不知道利人的偏狭中超脱出来，由此营造一个和谐的社会。</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481" name="Picture 2" descr="a"/>
          <p:cNvPicPr>
            <a:picLocks noChangeAspect="1"/>
          </p:cNvPicPr>
          <p:nvPr/>
        </p:nvPicPr>
        <p:blipFill>
          <a:blip r:embed="rId2"/>
          <a:stretch>
            <a:fillRect/>
          </a:stretch>
        </p:blipFill>
        <p:spPr>
          <a:xfrm>
            <a:off x="0" y="0"/>
            <a:ext cx="9144000" cy="6858000"/>
          </a:xfrm>
          <a:prstGeom prst="rect">
            <a:avLst/>
          </a:prstGeom>
          <a:noFill/>
          <a:ln w="9525">
            <a:noFill/>
          </a:ln>
        </p:spPr>
      </p:pic>
      <p:sp>
        <p:nvSpPr>
          <p:cNvPr id="20482" name="WordArt 3"/>
          <p:cNvSpPr>
            <a:spLocks noTextEdit="1"/>
          </p:cNvSpPr>
          <p:nvPr/>
        </p:nvSpPr>
        <p:spPr>
          <a:xfrm>
            <a:off x="3419475" y="404813"/>
            <a:ext cx="5368925" cy="4249737"/>
          </a:xfrm>
          <a:prstGeom prst="rect">
            <a:avLst/>
          </a:prstGeom>
        </p:spPr>
        <p:txBody>
          <a:bodyPr wrap="none" fromWordArt="1">
            <a:prstTxWarp prst="textPlain">
              <a:avLst>
                <a:gd name="adj" fmla="val 50000"/>
              </a:avLst>
            </a:prstTxWarp>
            <a:normAutofit/>
          </a:bodyPr>
          <a:lstStyle>
            <a:defPPr/>
          </a:lstStyle>
          <a:p>
            <a:pPr algn="ctr"/>
            <a:r>
              <a:rPr lang="zh-CN" altLang="en-US" sz="6600" b="1" spc="1321">
                <a:gradFill rotWithShape="1">
                  <a:gsLst>
                    <a:gs pos="0">
                      <a:srgbClr val="AAAAAA"/>
                    </a:gs>
                    <a:gs pos="100000">
                      <a:srgbClr val="FFFFFF"/>
                    </a:gs>
                  </a:gsLst>
                  <a:lin ang="5400000" scaled="1"/>
                </a:gradFill>
                <a:effectLst>
                  <a:outerShdw dist="45791" dir="3378595" algn="ctr" rotWithShape="0">
                    <a:srgbClr val="4D4D4D">
                      <a:alpha val="79999"/>
                    </a:srgbClr>
                  </a:outerShdw>
                </a:effectLst>
                <a:latin typeface="华文新魏" panose="02010800040101010101" charset="-122"/>
                <a:ea typeface="华文新魏" panose="02010800040101010101" charset="-122"/>
              </a:rPr>
              <a:t>朗读</a:t>
            </a:r>
            <a:endParaRPr lang="zh-CN" altLang="en-US" sz="6600" b="1" spc="1321">
              <a:gradFill rotWithShape="1">
                <a:gsLst>
                  <a:gs pos="0">
                    <a:srgbClr val="AAAAAA"/>
                  </a:gs>
                  <a:gs pos="100000">
                    <a:srgbClr val="FFFFFF"/>
                  </a:gs>
                </a:gsLst>
                <a:lin ang="5400000" scaled="1"/>
              </a:gradFill>
              <a:effectLst>
                <a:outerShdw dist="45791" dir="3378595" algn="ctr" rotWithShape="0">
                  <a:srgbClr val="4D4D4D">
                    <a:alpha val="79999"/>
                  </a:srgbClr>
                </a:outerShdw>
              </a:effectLst>
              <a:latin typeface="华文新魏"/>
              <a:ea typeface="华文新魏"/>
            </a:endParaRPr>
          </a:p>
        </p:txBody>
      </p:sp>
      <p:sp>
        <p:nvSpPr>
          <p:cNvPr id="20483" name="Text Box 4"/>
          <p:cNvSpPr txBox="1"/>
          <p:nvPr/>
        </p:nvSpPr>
        <p:spPr>
          <a:xfrm>
            <a:off x="0" y="5229225"/>
            <a:ext cx="9144000" cy="1311275"/>
          </a:xfrm>
          <a:prstGeom prst="rect">
            <a:avLst/>
          </a:prstGeom>
          <a:noFill/>
          <a:ln w="9525">
            <a:noFill/>
          </a:ln>
        </p:spPr>
        <p:txBody>
          <a:bodyPr anchor="t">
            <a:spAutoFit/>
          </a:bodyPr>
          <a:lstStyle>
            <a:defPPr/>
          </a:lstStyle>
          <a:p>
            <a:pPr/>
            <a:r>
              <a:rPr lang="en-US" altLang="zh-CN" sz="8000" b="1">
                <a:solidFill>
                  <a:schemeClr val="bg1"/>
                </a:solidFill>
                <a:latin typeface="Times New Roman" panose="02020603050405020304" pitchFamily="18" charset="0"/>
                <a:ea typeface="华文彩云" panose="02010800040101010101" pitchFamily="2" charset="-122"/>
              </a:rPr>
              <a:t>“</a:t>
            </a:r>
            <a:r>
              <a:rPr lang="zh-CN" altLang="en-US" sz="8000" b="1">
                <a:solidFill>
                  <a:schemeClr val="bg1"/>
                </a:solidFill>
                <a:latin typeface="Times New Roman" panose="02020603050405020304" pitchFamily="18" charset="0"/>
                <a:ea typeface="华文彩云" panose="02010800040101010101" pitchFamily="2" charset="-122"/>
              </a:rPr>
              <a:t>三分文章七分读”</a:t>
            </a:r>
            <a:endParaRPr lang="zh-CN" altLang="en-US" sz="8000" b="1">
              <a:solidFill>
                <a:schemeClr val="bg1"/>
              </a:solidFill>
              <a:latin typeface="Arial" pitchFamily="34" charset="0"/>
              <a:ea typeface="华文彩云" pitchFamily="2" charset="-122"/>
            </a:endParaRPr>
          </a:p>
        </p:txBody>
      </p:sp>
    </p:spTree>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5" name="标题 1"/>
          <p:cNvSpPr>
            <a:spLocks noGrp="1"/>
          </p:cNvSpPr>
          <p:nvPr>
            <p:ph type="title"/>
          </p:nvPr>
        </p:nvSpPr>
        <p:spPr/>
        <p:txBody>
          <a:bodyPr anchor="ctr"/>
          <a:lstStyle>
            <a:defPPr/>
          </a:lstStyle>
          <a:p>
            <a:pPr/>
            <a:r>
              <a:rPr lang="zh-CN" altLang="en-US">
                <a:ln w="6600">
                  <a:solidFill>
                    <a:schemeClr val="accent2"/>
                  </a:solidFill>
                  <a:prstDash val="solid"/>
                </a:ln>
                <a:solidFill>
                  <a:srgbClr val="FFFFFF"/>
                </a:solidFill>
                <a:effectLst>
                  <a:outerShdw dist="38100" dir="2700000" algn="tl" rotWithShape="0">
                    <a:schemeClr val="accent2"/>
                  </a:outerShdw>
                </a:effectLst>
              </a:rPr>
              <a:t>墨子铜像</a:t>
            </a:r>
            <a:endParaRPr lang="zh-CN" altLang="en-US">
              <a:ln w="6600">
                <a:solidFill>
                  <a:schemeClr val="accent2"/>
                </a:solidFill>
                <a:prstDash val="solid"/>
              </a:ln>
              <a:solidFill>
                <a:srgbClr val="FFFFFF"/>
              </a:solidFill>
              <a:effectLst>
                <a:outerShdw dist="38100" dir="2700000" algn="tl" rotWithShape="0">
                  <a:schemeClr val="accent2"/>
                </a:outerShdw>
              </a:effectLst>
            </a:endParaRPr>
          </a:p>
        </p:txBody>
      </p:sp>
      <p:pic>
        <p:nvPicPr>
          <p:cNvPr id="11266" name="内容占位符 3"/>
          <p:cNvPicPr>
            <a:picLocks noGrp="1" noChangeAspect="1"/>
          </p:cNvPicPr>
          <p:nvPr>
            <p:ph idx="1"/>
          </p:nvPr>
        </p:nvPicPr>
        <p:blipFill>
          <a:blip r:embed="rId2"/>
          <a:stretch>
            <a:fillRect/>
          </a:stretch>
        </p:blipFill>
        <p:spPr>
          <a:xfrm>
            <a:off x="3375025" y="1600200"/>
            <a:ext cx="2393950" cy="4525963"/>
          </a:xfrm>
        </p:spPr>
      </p:pic>
    </p:spTree>
  </p:cSld>
  <p:clrMapOvr>
    <a:masterClrMapping/>
  </p:clrMapOvr>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5361" name="Picture 2" descr="JSK16-309"/>
          <p:cNvPicPr>
            <a:picLocks noChangeAspect="1"/>
          </p:cNvPicPr>
          <p:nvPr/>
        </p:nvPicPr>
        <p:blipFill>
          <a:blip r:embed="rId2"/>
          <a:stretch>
            <a:fillRect/>
          </a:stretch>
        </p:blipFill>
        <p:spPr>
          <a:xfrm>
            <a:off x="0" y="1588"/>
            <a:ext cx="9144000" cy="6856412"/>
          </a:xfrm>
          <a:prstGeom prst="rect">
            <a:avLst/>
          </a:prstGeom>
          <a:noFill/>
          <a:ln w="9525">
            <a:noFill/>
          </a:ln>
        </p:spPr>
      </p:pic>
      <p:sp>
        <p:nvSpPr>
          <p:cNvPr id="15362" name="Text Box 3"/>
          <p:cNvSpPr txBox="1"/>
          <p:nvPr/>
        </p:nvSpPr>
        <p:spPr>
          <a:xfrm>
            <a:off x="2446338" y="0"/>
            <a:ext cx="6697662" cy="6188075"/>
          </a:xfrm>
          <a:prstGeom prst="rect">
            <a:avLst/>
          </a:prstGeom>
          <a:noFill/>
          <a:ln w="9525">
            <a:noFill/>
          </a:ln>
        </p:spPr>
        <p:txBody>
          <a:bodyPr anchor="t">
            <a:spAutoFit/>
          </a:bodyPr>
          <a:lstStyle>
            <a:defPPr/>
          </a:lstStyle>
          <a:p>
            <a:pPr>
              <a:spcBef>
                <a:spcPct val="50000"/>
              </a:spcBef>
            </a:pPr>
            <a:r>
              <a:rPr lang="en-US" altLang="zh-CN" sz="4000" b="1">
                <a:latin typeface="Arial" panose="020b0604020202020204" pitchFamily="34" charset="0"/>
                <a:ea typeface="宋体" panose="02010600030101010101" pitchFamily="2" charset="-122"/>
              </a:rPr>
              <a:t>      </a:t>
            </a:r>
            <a:r>
              <a:rPr lang="zh-CN" altLang="en-US" sz="4000" b="1">
                <a:latin typeface="Arial" panose="020b0604020202020204" pitchFamily="34" charset="0"/>
                <a:ea typeface="宋体" panose="02010600030101010101" pitchFamily="2" charset="-122"/>
              </a:rPr>
              <a:t>儒和墨两派互相驳辩，在先秦首先揭开了百家争鸣的序幕。人们常把孔墨、儒墨并提。墨子在战国时代乃是流誉四方、最具影响力的大思想家之一。墨家以“为万民兴利除害”为自己使命，并为之孜孜奋斗，游说诸侯，谋求制止战争，安定社会，安定民生。</a:t>
            </a:r>
            <a:r>
              <a:rPr lang="zh-CN" altLang="en-US" sz="4000">
                <a:latin typeface="Arial" panose="020b0604020202020204" pitchFamily="34" charset="0"/>
                <a:ea typeface="宋体" panose="02010600030101010101" pitchFamily="2" charset="-122"/>
              </a:rPr>
              <a:t> </a:t>
            </a:r>
            <a:endParaRPr lang="zh-CN" altLang="en-US" sz="4000">
              <a:latin typeface="Arial" pitchFamily="34" charset="0"/>
              <a:ea typeface="宋体" pitchFamily="2" charset="-122"/>
            </a:endParaRPr>
          </a:p>
        </p:txBody>
      </p:sp>
      <p:pic>
        <p:nvPicPr>
          <p:cNvPr id="15363" name="Picture 4" descr="081"/>
          <p:cNvPicPr>
            <a:picLocks noChangeAspect="1"/>
          </p:cNvPicPr>
          <p:nvPr/>
        </p:nvPicPr>
        <p:blipFill>
          <a:blip r:embed="rId3"/>
          <a:stretch>
            <a:fillRect/>
          </a:stretch>
        </p:blipFill>
        <p:spPr>
          <a:xfrm>
            <a:off x="4787900" y="5710238"/>
            <a:ext cx="4356100" cy="1147762"/>
          </a:xfrm>
          <a:prstGeom prst="rect">
            <a:avLst/>
          </a:prstGeom>
          <a:noFill/>
          <a:ln w="9525">
            <a:noFill/>
          </a:ln>
        </p:spPr>
      </p:pic>
    </p:spTree>
  </p:cSld>
  <p:clrMapOvr>
    <a:masterClrMapping/>
  </p:clrMapOvr>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3" name="Rectangle 2"/>
          <p:cNvSpPr>
            <a:spLocks noGrp="1"/>
          </p:cNvSpPr>
          <p:nvPr>
            <p:ph type="title"/>
          </p:nvPr>
        </p:nvSpPr>
        <p:spPr/>
        <p:txBody>
          <a:bodyPr vert="horz" wrap="square" lIns="91440" tIns="45720" rIns="91440" bIns="45720" anchor="t"/>
          <a:lstStyle>
            <a:defPPr/>
          </a:lstStyle>
          <a:p>
            <a:pPr eaLnBrk="1" hangingPunct="1"/>
            <a:r>
              <a:rPr lang="zh-CN" altLang="en-US"/>
              <a:t>拓展延伸</a:t>
            </a:r>
            <a:endParaRPr lang="zh-CN" altLang="en-US"/>
          </a:p>
        </p:txBody>
      </p:sp>
      <p:sp>
        <p:nvSpPr>
          <p:cNvPr id="23554" name="Rectangle 3"/>
          <p:cNvSpPr>
            <a:spLocks noGrp="1"/>
          </p:cNvSpPr>
          <p:nvPr>
            <p:ph idx="1"/>
          </p:nvPr>
        </p:nvSpPr>
        <p:spPr/>
        <p:txBody>
          <a:bodyPr vert="horz" wrap="square" lIns="91440" tIns="45720" rIns="91440" bIns="45720" anchor="t"/>
          <a:lstStyle>
            <a:defPPr/>
          </a:lstStyle>
          <a:p>
            <a:pPr eaLnBrk="1" hangingPunct="1">
              <a:lnSpc>
                <a:spcPct val="90000"/>
              </a:lnSpc>
            </a:pPr>
            <a:r>
              <a:rPr lang="zh-CN" altLang="en-US" b="1">
                <a:ln w="6600">
                  <a:solidFill>
                    <a:schemeClr val="accent2"/>
                  </a:solidFill>
                  <a:prstDash val="solid"/>
                </a:ln>
                <a:solidFill>
                  <a:srgbClr val="FFFFFF"/>
                </a:solidFill>
                <a:effectLst>
                  <a:outerShdw dist="38100" dir="2700000" algn="tl" rotWithShape="0">
                    <a:schemeClr val="accent2"/>
                  </a:outerShdw>
                </a:effectLst>
              </a:rPr>
              <a:t>墨家思想与儒家思想有何不同？</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a:p>
            <a:pPr eaLnBrk="1" hangingPunct="1">
              <a:lnSpc>
                <a:spcPct val="90000"/>
              </a:lnSpc>
            </a:pPr>
            <a:r>
              <a:rPr lang="zh-CN" altLang="en-US" b="1">
                <a:ln w="6600">
                  <a:solidFill>
                    <a:schemeClr val="accent2"/>
                  </a:solidFill>
                  <a:prstDash val="solid"/>
                </a:ln>
                <a:solidFill>
                  <a:srgbClr val="FFFFFF"/>
                </a:solidFill>
                <a:effectLst>
                  <a:outerShdw dist="38100" dir="2700000" algn="tl" rotWithShape="0">
                    <a:schemeClr val="accent2"/>
                  </a:outerShdw>
                </a:effectLst>
              </a:rPr>
              <a:t>从历史进程看，儒学早于墨学。墨子曾学习于儒门，接受过孔子思想的训练，后来深感儒家厚葬浪费财物而贫民，服丧时间太久伤害身体而妨碍工作，于是反叛儒家自立门户，墨子的许多学生也是如此。如曾一度受业于孔子的大弟子之一子夏，后来师从墨子，并成为墨家学派的著名人物。由此可见，墨家学派从某种意义上说是从儒家学派分化出来并与之相对抗的学术团体。  </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577" name="Rectangle 3"/>
          <p:cNvSpPr>
            <a:spLocks noGrp="1"/>
          </p:cNvSpPr>
          <p:nvPr>
            <p:ph idx="1"/>
          </p:nvPr>
        </p:nvSpPr>
        <p:spPr>
          <a:xfrm>
            <a:off x="457200" y="432435"/>
            <a:ext cx="8686800" cy="6730365"/>
          </a:xfrm>
        </p:spPr>
        <p:txBody>
          <a:bodyPr vert="horz" wrap="square" lIns="91440" tIns="45720" rIns="91440" bIns="45720" anchor="t"/>
          <a:lstStyle>
            <a:defPPr/>
          </a:lstStyle>
          <a:p>
            <a:pPr eaLnBrk="1" hangingPunct="1">
              <a:lnSpc>
                <a:spcPct val="80000"/>
              </a:lnSpc>
            </a:pPr>
            <a:r>
              <a:rPr lang="zh-CN" altLang="en-US" sz="2600" b="1">
                <a:ln w="6600">
                  <a:solidFill>
                    <a:schemeClr val="accent2"/>
                  </a:solidFill>
                  <a:prstDash val="solid"/>
                </a:ln>
                <a:solidFill>
                  <a:srgbClr val="FFFFFF"/>
                </a:solidFill>
                <a:effectLst>
                  <a:outerShdw dist="38100" dir="2700000" algn="tl" rotWithShape="0">
                    <a:schemeClr val="accent2"/>
                  </a:outerShdw>
                </a:effectLst>
              </a:rPr>
              <a:t>兼爱：墨家主张的兼爱是无差别的，而儒家主张的仁爱是有差别的。打个比方说，墨家认为大家都是地球上的人，应该互相爱护；爱别人和爱父母应当是同等的。而儒家认为我是中国人，我更爱中国人；我是雷州人，我更爱中国人中的雷州人。</a:t>
            </a:r>
            <a:endParaRPr lang="zh-CN" altLang="en-US" sz="2600" b="1">
              <a:ln w="6600">
                <a:solidFill>
                  <a:schemeClr val="accent2"/>
                </a:solidFill>
                <a:prstDash val="solid"/>
              </a:ln>
              <a:solidFill>
                <a:srgbClr val="FFFFFF"/>
              </a:solidFill>
              <a:effectLst>
                <a:outerShdw dist="38100" dir="2700000" algn="tl" rotWithShape="0">
                  <a:schemeClr val="accent2"/>
                </a:outerShdw>
              </a:effectLst>
            </a:endParaRPr>
          </a:p>
          <a:p>
            <a:pPr eaLnBrk="1" hangingPunct="1">
              <a:lnSpc>
                <a:spcPct val="80000"/>
              </a:lnSpc>
            </a:pPr>
            <a:r>
              <a:rPr lang="zh-CN" altLang="en-US" sz="2600" b="1">
                <a:ln w="6600">
                  <a:solidFill>
                    <a:schemeClr val="accent2"/>
                  </a:solidFill>
                  <a:prstDash val="solid"/>
                </a:ln>
                <a:solidFill>
                  <a:srgbClr val="FFFFFF"/>
                </a:solidFill>
                <a:effectLst>
                  <a:outerShdw dist="38100" dir="2700000" algn="tl" rotWithShape="0">
                    <a:schemeClr val="accent2"/>
                  </a:outerShdw>
                </a:effectLst>
              </a:rPr>
              <a:t>墨家认为，儒家对“礼”的看法是：陌生人踩了你的脚，陌生人要道歉；那么最贤能的王公大人们踩了你的脚呢？你爹踩了你的脚呢？他们却没有必要道歉</a:t>
            </a:r>
            <a:r>
              <a:rPr lang="en-US" altLang="zh-CN" sz="2600" b="1">
                <a:ln w="6600">
                  <a:solidFill>
                    <a:schemeClr val="accent2"/>
                  </a:solidFill>
                  <a:prstDash val="solid"/>
                </a:ln>
                <a:solidFill>
                  <a:srgbClr val="FFFFFF"/>
                </a:solidFill>
                <a:effectLst>
                  <a:outerShdw dist="38100" dir="2700000" algn="tl" rotWithShape="0">
                    <a:schemeClr val="accent2"/>
                  </a:outerShdw>
                </a:effectLst>
              </a:rPr>
              <a:t>——</a:t>
            </a:r>
            <a:r>
              <a:rPr lang="zh-CN" altLang="en-US" sz="2600" b="1">
                <a:ln w="6600">
                  <a:solidFill>
                    <a:schemeClr val="accent2"/>
                  </a:solidFill>
                  <a:prstDash val="solid"/>
                </a:ln>
                <a:solidFill>
                  <a:srgbClr val="FFFFFF"/>
                </a:solidFill>
                <a:effectLst>
                  <a:outerShdw dist="38100" dir="2700000" algn="tl" rotWithShape="0">
                    <a:schemeClr val="accent2"/>
                  </a:outerShdw>
                </a:effectLst>
              </a:rPr>
              <a:t>因为王公大人们比你贤能，你爹是你的长辈，是你的亲人。（儒家主张礼不下士人）墨家对此予以了揭露与批驳：王公大人们不是最贤能的人吗？他们凭什么不还礼呢？不讲礼难道还是贤能的人？那么儒家的“礼”也就是有阶级的礼，虚伪的礼、为统治阶级服务的礼了吧！再者，你爹对你来说不是比陌生人要亲吗？那么他为什么反而可以不还礼了？难道是生疏的人才有必要讲礼，亲人反而可以不讲礼了？这样的礼不是颠倒的吗？  </a:t>
            </a:r>
            <a:br>
              <a:rPr lang="zh-CN" altLang="en-US" sz="2600" b="1">
                <a:ln w="6600">
                  <a:solidFill>
                    <a:schemeClr val="accent2"/>
                  </a:solidFill>
                  <a:prstDash val="solid"/>
                </a:ln>
                <a:solidFill>
                  <a:srgbClr val="FFFFFF"/>
                </a:solidFill>
                <a:effectLst>
                  <a:outerShdw dist="38100" dir="2700000" algn="tl" rotWithShape="0">
                    <a:schemeClr val="accent2"/>
                  </a:outerShdw>
                </a:effectLst>
              </a:rPr>
            </a:br>
            <a:r>
              <a:rPr lang="zh-CN" altLang="en-US" sz="2600" b="1">
                <a:ln w="6600">
                  <a:solidFill>
                    <a:schemeClr val="accent2"/>
                  </a:solidFill>
                  <a:prstDash val="solid"/>
                </a:ln>
                <a:solidFill>
                  <a:srgbClr val="FFFFFF"/>
                </a:solidFill>
                <a:effectLst>
                  <a:outerShdw dist="38100" dir="2700000" algn="tl" rotWithShape="0">
                    <a:schemeClr val="accent2"/>
                  </a:outerShdw>
                </a:effectLst>
              </a:rPr>
              <a:t>非攻： 反对现行战争。（儒家支持贤能君王发动战争，支持“仁义”的大国兼并小国，主张“贤”人消灭“不肖”之人）   </a:t>
            </a:r>
            <a:endParaRPr lang="zh-CN" altLang="en-US" sz="2600"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601" name="Rectangle 3"/>
          <p:cNvSpPr>
            <a:spLocks noGrp="1"/>
          </p:cNvSpPr>
          <p:nvPr>
            <p:ph idx="1"/>
          </p:nvPr>
        </p:nvSpPr>
        <p:spPr>
          <a:xfrm>
            <a:off x="457200" y="457200"/>
            <a:ext cx="8229600" cy="6400800"/>
          </a:xfrm>
        </p:spPr>
        <p:txBody>
          <a:bodyPr vert="horz" wrap="square" lIns="91440" tIns="45720" rIns="91440" bIns="45720" anchor="t">
            <a:scene3d>
              <a:camera prst="orthographicFront"/>
              <a:lightRig rig="threePt" dir="t"/>
            </a:scene3d>
          </a:bodyPr>
          <a:lstStyle>
            <a:defPPr/>
          </a:lstStyle>
          <a:p>
            <a:pPr eaLnBrk="1" hangingPunct="1">
              <a:lnSpc>
                <a:spcPct val="90000"/>
              </a:lnSpc>
            </a:pPr>
            <a:r>
              <a:rPr lang="en-US" altLang="zh-CN" sz="2100"/>
              <a:t> </a:t>
            </a:r>
            <a:r>
              <a:rPr lang="zh-CN" altLang="en-US" sz="2100" b="1">
                <a:ln w="6600">
                  <a:solidFill>
                    <a:schemeClr val="accent2"/>
                  </a:solidFill>
                  <a:prstDash val="solid"/>
                </a:ln>
                <a:solidFill>
                  <a:srgbClr val="FFFFFF"/>
                </a:solidFill>
                <a:effectLst>
                  <a:outerShdw dist="38100" dir="2700000" algn="tl" rotWithShape="0">
                    <a:schemeClr val="accent2"/>
                  </a:outerShdw>
                </a:effectLst>
              </a:rPr>
              <a:t>节葬： 反对厚葬，活着的人还有不温饱的，那么为什么还要在死人身上花费那么多呢？反对为了死人而折磨活人。（儒家特别鄙视这个主张，认为墨家鄙视祖先，是野蛮人）  </a:t>
            </a:r>
            <a:br>
              <a:rPr lang="zh-CN" altLang="en-US" sz="2100" b="1">
                <a:ln w="6600">
                  <a:solidFill>
                    <a:schemeClr val="accent2"/>
                  </a:solidFill>
                  <a:prstDash val="solid"/>
                </a:ln>
                <a:solidFill>
                  <a:srgbClr val="FFFFFF"/>
                </a:solidFill>
                <a:effectLst>
                  <a:outerShdw dist="38100" dir="2700000" algn="tl" rotWithShape="0">
                    <a:schemeClr val="accent2"/>
                  </a:outerShdw>
                </a:effectLst>
              </a:rPr>
            </a:br>
            <a:r>
              <a:rPr lang="zh-CN" altLang="en-US" sz="2100" b="1">
                <a:ln w="6600">
                  <a:solidFill>
                    <a:schemeClr val="accent2"/>
                  </a:solidFill>
                  <a:prstDash val="solid"/>
                </a:ln>
                <a:solidFill>
                  <a:srgbClr val="FFFFFF"/>
                </a:solidFill>
                <a:effectLst>
                  <a:outerShdw dist="38100" dir="2700000" algn="tl" rotWithShape="0">
                    <a:schemeClr val="accent2"/>
                  </a:outerShdw>
                </a:effectLst>
              </a:rPr>
              <a:t>    节用： 反对铺张浪费劳民伤财、繁文缛节，反对增加百姓不必要的负担。认为越是贤能的人，越是王公大人，越应当节俭。（儒家认为物质的使用与尊贵是成正比例的。）  </a:t>
            </a:r>
            <a:br>
              <a:rPr lang="zh-CN" altLang="en-US" sz="2100" b="1">
                <a:ln w="6600">
                  <a:solidFill>
                    <a:schemeClr val="accent2"/>
                  </a:solidFill>
                  <a:prstDash val="solid"/>
                </a:ln>
                <a:solidFill>
                  <a:srgbClr val="FFFFFF"/>
                </a:solidFill>
                <a:effectLst>
                  <a:outerShdw dist="38100" dir="2700000" algn="tl" rotWithShape="0">
                    <a:schemeClr val="accent2"/>
                  </a:outerShdw>
                </a:effectLst>
              </a:rPr>
            </a:br>
            <a:r>
              <a:rPr lang="zh-CN" altLang="en-US" sz="2100" b="1">
                <a:ln w="6600">
                  <a:solidFill>
                    <a:schemeClr val="accent2"/>
                  </a:solidFill>
                  <a:prstDash val="solid"/>
                </a:ln>
                <a:solidFill>
                  <a:srgbClr val="FFFFFF"/>
                </a:solidFill>
                <a:effectLst>
                  <a:outerShdw dist="38100" dir="2700000" algn="tl" rotWithShape="0">
                    <a:schemeClr val="accent2"/>
                  </a:outerShdw>
                </a:effectLst>
              </a:rPr>
              <a:t>    非命： 认为没有什么天命，命运是由我们自己掌握的。宿命论是剥削阶级的遮羞布，是他们为了他们贪婪残暴的勾当而编织出来的</a:t>
            </a:r>
            <a:r>
              <a:rPr lang="en-US" altLang="zh-CN" sz="2100" b="1">
                <a:ln w="6600">
                  <a:solidFill>
                    <a:schemeClr val="accent2"/>
                  </a:solidFill>
                  <a:prstDash val="solid"/>
                </a:ln>
                <a:solidFill>
                  <a:srgbClr val="FFFFFF"/>
                </a:solidFill>
                <a:effectLst>
                  <a:outerShdw dist="38100" dir="2700000" algn="tl" rotWithShape="0">
                    <a:schemeClr val="accent2"/>
                  </a:outerShdw>
                </a:effectLst>
              </a:rPr>
              <a:t>——</a:t>
            </a:r>
            <a:r>
              <a:rPr lang="zh-CN" altLang="en-US" sz="2100" b="1">
                <a:ln w="6600">
                  <a:solidFill>
                    <a:schemeClr val="accent2"/>
                  </a:solidFill>
                  <a:prstDash val="solid"/>
                </a:ln>
                <a:solidFill>
                  <a:srgbClr val="FFFFFF"/>
                </a:solidFill>
                <a:effectLst>
                  <a:outerShdw dist="38100" dir="2700000" algn="tl" rotWithShape="0">
                    <a:schemeClr val="accent2"/>
                  </a:outerShdw>
                </a:effectLst>
              </a:rPr>
              <a:t>我富有，为什么呢？我有天命。你穷，为什么呢？因为你命当如此。（儒家不管你怎么做都不会改变的，你只能等待被命改变） </a:t>
            </a:r>
            <a:br>
              <a:rPr lang="zh-CN" altLang="en-US" sz="2100" b="1">
                <a:ln w="6600">
                  <a:solidFill>
                    <a:schemeClr val="accent2"/>
                  </a:solidFill>
                  <a:prstDash val="solid"/>
                </a:ln>
                <a:solidFill>
                  <a:srgbClr val="FFFFFF"/>
                </a:solidFill>
                <a:effectLst>
                  <a:outerShdw dist="38100" dir="2700000" algn="tl" rotWithShape="0">
                    <a:schemeClr val="accent2"/>
                  </a:outerShdw>
                </a:effectLst>
              </a:rPr>
            </a:br>
            <a:r>
              <a:rPr lang="zh-CN" altLang="en-US" sz="2100" b="1">
                <a:ln w="6600">
                  <a:solidFill>
                    <a:schemeClr val="accent2"/>
                  </a:solidFill>
                  <a:prstDash val="solid"/>
                </a:ln>
                <a:solidFill>
                  <a:srgbClr val="FFFFFF"/>
                </a:solidFill>
                <a:effectLst>
                  <a:outerShdw dist="38100" dir="2700000" algn="tl" rotWithShape="0">
                    <a:schemeClr val="accent2"/>
                  </a:outerShdw>
                </a:effectLst>
              </a:rPr>
              <a:t>非儒：反对儒家的亲疏尊卑之别，儒家根据死者与当事者的亲近程度划分了服丧守孝的期限。兄弟死了，要求你服丧一年；你兄弟的妻子死了，你可以根本不用理她。 </a:t>
            </a:r>
            <a:br>
              <a:rPr lang="zh-CN" altLang="en-US" sz="2100" b="1">
                <a:ln w="6600">
                  <a:solidFill>
                    <a:schemeClr val="accent2"/>
                  </a:solidFill>
                  <a:prstDash val="solid"/>
                </a:ln>
                <a:solidFill>
                  <a:srgbClr val="FFFFFF"/>
                </a:solidFill>
                <a:effectLst>
                  <a:outerShdw dist="38100" dir="2700000" algn="tl" rotWithShape="0">
                    <a:schemeClr val="accent2"/>
                  </a:outerShdw>
                </a:effectLst>
              </a:rPr>
            </a:br>
            <a:r>
              <a:rPr lang="zh-CN" altLang="en-US" sz="2100" b="1">
                <a:ln w="6600">
                  <a:solidFill>
                    <a:schemeClr val="accent2"/>
                  </a:solidFill>
                  <a:prstDash val="solid"/>
                </a:ln>
                <a:solidFill>
                  <a:srgbClr val="FFFFFF"/>
                </a:solidFill>
                <a:effectLst>
                  <a:outerShdw dist="38100" dir="2700000" algn="tl" rotWithShape="0">
                    <a:schemeClr val="accent2"/>
                  </a:outerShdw>
                </a:effectLst>
              </a:rPr>
              <a:t>    墨家与儒家还有许多方面不同，大家可以去查找这方面的资料。 </a:t>
            </a:r>
            <a:br>
              <a:rPr lang="zh-CN" altLang="en-US" sz="2100" b="1">
                <a:ln w="6600">
                  <a:solidFill>
                    <a:schemeClr val="accent2"/>
                  </a:solidFill>
                  <a:prstDash val="solid"/>
                </a:ln>
                <a:solidFill>
                  <a:srgbClr val="FFFFFF"/>
                </a:solidFill>
                <a:effectLst>
                  <a:outerShdw dist="38100" dir="2700000" algn="tl" rotWithShape="0">
                    <a:schemeClr val="accent2"/>
                  </a:outerShdw>
                </a:effectLst>
              </a:rPr>
            </a:br>
            <a:endParaRPr lang="zh-CN" altLang="en-US" sz="2100"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193" name="Picture 2" descr="JSK16-309"/>
          <p:cNvPicPr>
            <a:picLocks noChangeAspect="1"/>
          </p:cNvPicPr>
          <p:nvPr/>
        </p:nvPicPr>
        <p:blipFill>
          <a:blip r:embed="rId2"/>
          <a:stretch>
            <a:fillRect/>
          </a:stretch>
        </p:blipFill>
        <p:spPr>
          <a:xfrm>
            <a:off x="0" y="1588"/>
            <a:ext cx="9144000" cy="6856412"/>
          </a:xfrm>
          <a:prstGeom prst="rect">
            <a:avLst/>
          </a:prstGeom>
          <a:noFill/>
          <a:ln w="9525">
            <a:noFill/>
          </a:ln>
        </p:spPr>
      </p:pic>
      <p:pic>
        <p:nvPicPr>
          <p:cNvPr id="8194" name="Picture 3" descr="u=4199488032,1826466818&amp;gp=2">
            <a:hlinkClick r:id="rId4"/>
          </p:cNvPr>
          <p:cNvPicPr>
            <a:picLocks noChangeAspect="1"/>
          </p:cNvPicPr>
          <p:nvPr/>
        </p:nvPicPr>
        <p:blipFill>
          <a:blip r:embed="rId3"/>
          <a:stretch>
            <a:fillRect/>
          </a:stretch>
        </p:blipFill>
        <p:spPr>
          <a:xfrm>
            <a:off x="7232650" y="1354138"/>
            <a:ext cx="1576388" cy="1957387"/>
          </a:xfrm>
          <a:prstGeom prst="rect">
            <a:avLst/>
          </a:prstGeom>
          <a:noFill/>
          <a:ln w="9525">
            <a:noFill/>
          </a:ln>
        </p:spPr>
      </p:pic>
      <p:sp>
        <p:nvSpPr>
          <p:cNvPr id="8195" name="Text Box 4"/>
          <p:cNvSpPr txBox="1"/>
          <p:nvPr/>
        </p:nvSpPr>
        <p:spPr>
          <a:xfrm>
            <a:off x="5148263" y="4581525"/>
            <a:ext cx="3995737" cy="2014538"/>
          </a:xfrm>
          <a:prstGeom prst="rect">
            <a:avLst/>
          </a:prstGeom>
          <a:noFill/>
          <a:ln w="9525">
            <a:noFill/>
          </a:ln>
        </p:spPr>
        <p:txBody>
          <a:bodyPr anchor="t">
            <a:spAutoFit/>
          </a:bodyPr>
          <a:lstStyle>
            <a:defPPr/>
          </a:lstStyle>
          <a:p>
            <a:pPr algn="ctr">
              <a:spcBef>
                <a:spcPct val="50000"/>
              </a:spcBef>
            </a:pPr>
            <a:r>
              <a:rPr lang="zh-CN" altLang="en-US" sz="3600" b="1">
                <a:solidFill>
                  <a:schemeClr val="accent2"/>
                </a:solidFill>
                <a:latin typeface="Arial" panose="020b0604020202020204" pitchFamily="34" charset="0"/>
                <a:ea typeface="宋体" panose="02010600030101010101" pitchFamily="2" charset="-122"/>
              </a:rPr>
              <a:t>墨子</a:t>
            </a:r>
            <a:endParaRPr lang="zh-CN" altLang="en-US" sz="3600" b="1">
              <a:solidFill>
                <a:schemeClr val="accent2"/>
              </a:solidFill>
              <a:latin typeface="Arial" pitchFamily="34" charset="0"/>
              <a:ea typeface="宋体" pitchFamily="2" charset="-122"/>
            </a:endParaRPr>
          </a:p>
          <a:p>
            <a:pPr algn="ctr">
              <a:spcBef>
                <a:spcPct val="50000"/>
              </a:spcBef>
            </a:pPr>
            <a:r>
              <a:rPr lang="zh-CN" altLang="en-US" sz="3600" b="1">
                <a:solidFill>
                  <a:schemeClr val="accent2"/>
                </a:solidFill>
                <a:latin typeface="Arial" panose="020b0604020202020204" pitchFamily="34" charset="0"/>
                <a:ea typeface="宋体" panose="02010600030101010101" pitchFamily="2" charset="-122"/>
              </a:rPr>
              <a:t>（公元前</a:t>
            </a:r>
            <a:r>
              <a:rPr lang="en-US" altLang="zh-CN" sz="3600" b="1">
                <a:solidFill>
                  <a:schemeClr val="accent2"/>
                </a:solidFill>
                <a:latin typeface="Arial" panose="020b0604020202020204" pitchFamily="34" charset="0"/>
                <a:ea typeface="宋体" panose="02010600030101010101" pitchFamily="2" charset="-122"/>
              </a:rPr>
              <a:t>468</a:t>
            </a:r>
            <a:r>
              <a:rPr lang="zh-CN" altLang="en-US" sz="3600" b="1">
                <a:solidFill>
                  <a:schemeClr val="accent2"/>
                </a:solidFill>
                <a:latin typeface="Arial" panose="020b0604020202020204" pitchFamily="34" charset="0"/>
                <a:ea typeface="宋体" panose="02010600030101010101" pitchFamily="2" charset="-122"/>
              </a:rPr>
              <a:t>～公元前</a:t>
            </a:r>
            <a:r>
              <a:rPr lang="en-US" altLang="zh-CN" sz="3600" b="1">
                <a:solidFill>
                  <a:schemeClr val="accent2"/>
                </a:solidFill>
                <a:latin typeface="Arial" panose="020b0604020202020204" pitchFamily="34" charset="0"/>
                <a:ea typeface="宋体" panose="02010600030101010101" pitchFamily="2" charset="-122"/>
              </a:rPr>
              <a:t>376</a:t>
            </a:r>
            <a:r>
              <a:rPr lang="zh-CN" altLang="en-US" sz="3600" b="1">
                <a:solidFill>
                  <a:schemeClr val="accent2"/>
                </a:solidFill>
                <a:latin typeface="Arial" panose="020b0604020202020204" pitchFamily="34" charset="0"/>
                <a:ea typeface="宋体" panose="02010600030101010101" pitchFamily="2" charset="-122"/>
              </a:rPr>
              <a:t>年 ）</a:t>
            </a:r>
            <a:endParaRPr lang="zh-CN" altLang="en-US" sz="3600" b="1">
              <a:solidFill>
                <a:schemeClr val="accent2"/>
              </a:solidFill>
              <a:latin typeface="Arial" panose="020b0604020202020204" pitchFamily="34" charset="0"/>
              <a:ea typeface="宋体" panose="02010600030101010101" pitchFamily="2" charset="-122"/>
            </a:endParaRPr>
          </a:p>
        </p:txBody>
      </p:sp>
      <p:sp>
        <p:nvSpPr>
          <p:cNvPr id="8196" name="Text Box 5"/>
          <p:cNvSpPr txBox="1"/>
          <p:nvPr/>
        </p:nvSpPr>
        <p:spPr>
          <a:xfrm>
            <a:off x="1835150" y="908050"/>
            <a:ext cx="3673475" cy="5214938"/>
          </a:xfrm>
          <a:prstGeom prst="rect">
            <a:avLst/>
          </a:prstGeom>
          <a:noFill/>
          <a:ln w="9525">
            <a:noFill/>
          </a:ln>
        </p:spPr>
        <p:txBody>
          <a:bodyPr anchor="t">
            <a:spAutoFit/>
          </a:bodyPr>
          <a:lstStyle>
            <a:defPPr/>
          </a:lstStyle>
          <a:p>
            <a:pPr>
              <a:spcBef>
                <a:spcPct val="50000"/>
              </a:spcBef>
            </a:pPr>
            <a:r>
              <a:rPr lang="en-US" altLang="zh-CN" sz="4800" b="1">
                <a:latin typeface="Arial" panose="020b0604020202020204" pitchFamily="34" charset="0"/>
                <a:ea typeface="宋体" panose="02010600030101010101" pitchFamily="2" charset="-122"/>
              </a:rPr>
              <a:t>   </a:t>
            </a:r>
            <a:r>
              <a:rPr lang="zh-CN" altLang="en-US" sz="4800" b="1">
                <a:latin typeface="Arial" panose="020b0604020202020204" pitchFamily="34" charset="0"/>
                <a:ea typeface="宋体" panose="02010600030101010101" pitchFamily="2" charset="-122"/>
              </a:rPr>
              <a:t>墨子，名翟，战国时鲁国人（或说宋国人），墨家学派创始人。  </a:t>
            </a:r>
            <a:endParaRPr lang="zh-CN" altLang="en-US" sz="4800" b="1">
              <a:latin typeface="Arial" pitchFamily="34" charset="0"/>
              <a:ea typeface="宋体" pitchFamily="2" charset="-122"/>
            </a:endParaRPr>
          </a:p>
        </p:txBody>
      </p:sp>
    </p:spTree>
  </p:cSld>
  <p:clrMapOvr>
    <a:masterClrMapping/>
  </p:clrMapOvr>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8433" name="Picture 2" descr="tu1"/>
          <p:cNvPicPr>
            <a:picLocks noChangeAspect="1"/>
          </p:cNvPicPr>
          <p:nvPr/>
        </p:nvPicPr>
        <p:blipFill>
          <a:blip r:embed="rId2"/>
          <a:stretch>
            <a:fillRect/>
          </a:stretch>
        </p:blipFill>
        <p:spPr>
          <a:xfrm>
            <a:off x="1524000" y="990600"/>
            <a:ext cx="5892800" cy="3465513"/>
          </a:xfrm>
          <a:prstGeom prst="rect">
            <a:avLst/>
          </a:prstGeom>
          <a:noFill/>
          <a:ln w="9525">
            <a:noFill/>
          </a:ln>
        </p:spPr>
      </p:pic>
      <p:sp>
        <p:nvSpPr>
          <p:cNvPr id="18434" name="WordArt 3"/>
          <p:cNvSpPr>
            <a:spLocks noTextEdit="1"/>
          </p:cNvSpPr>
          <p:nvPr/>
        </p:nvSpPr>
        <p:spPr>
          <a:xfrm>
            <a:off x="827088" y="5084763"/>
            <a:ext cx="7273925" cy="1266825"/>
          </a:xfrm>
          <a:prstGeom prst="rect">
            <a:avLst/>
          </a:prstGeom>
        </p:spPr>
        <p:txBody>
          <a:bodyPr wrap="none" fromWordArt="1">
            <a:prstTxWarp prst="textPlain">
              <a:avLst>
                <a:gd name="adj" fmla="val 50037"/>
              </a:avLst>
            </a:prstTxWarp>
            <a:normAutofit/>
          </a:bodyPr>
          <a:lstStyle>
            <a:defPPr/>
          </a:lstStyle>
          <a:p>
            <a:pPr algn="ctr"/>
            <a:r>
              <a:rPr lang="zh-CN" altLang="en-US" sz="3600" b="1">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79999"/>
                    </a:srgbClr>
                  </a:outerShdw>
                </a:effectLst>
                <a:latin typeface="华文彩云" panose="02010800040101010101" pitchFamily="2" charset="-122"/>
                <a:ea typeface="华文彩云" panose="02010800040101010101" pitchFamily="2" charset="-122"/>
              </a:rPr>
              <a:t>墨子故居</a:t>
            </a:r>
            <a:endParaRPr lang="zh-CN" altLang="en-US" sz="3600" b="1">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alpha val="79999"/>
                  </a:srgbClr>
                </a:outerShdw>
              </a:effectLst>
              <a:latin typeface="华文彩云" pitchFamily="2" charset="-122"/>
              <a:ea typeface="华文彩云" pitchFamily="2" charset="-122"/>
            </a:endParaRPr>
          </a:p>
        </p:txBody>
      </p:sp>
    </p:spTree>
  </p:cSld>
  <p:clrMapOvr>
    <a:masterClrMapping/>
  </p:clrMapOvr>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9457" name="Picture 2" descr="JSK16-309"/>
          <p:cNvPicPr>
            <a:picLocks noChangeAspect="1"/>
          </p:cNvPicPr>
          <p:nvPr/>
        </p:nvPicPr>
        <p:blipFill>
          <a:blip r:embed="rId2"/>
          <a:stretch>
            <a:fillRect/>
          </a:stretch>
        </p:blipFill>
        <p:spPr>
          <a:xfrm>
            <a:off x="0" y="1588"/>
            <a:ext cx="9144000" cy="6856412"/>
          </a:xfrm>
          <a:prstGeom prst="rect">
            <a:avLst/>
          </a:prstGeom>
          <a:noFill/>
          <a:ln w="9525">
            <a:noFill/>
          </a:ln>
        </p:spPr>
      </p:pic>
      <p:sp>
        <p:nvSpPr>
          <p:cNvPr id="19458" name="Text Box 3"/>
          <p:cNvSpPr txBox="1"/>
          <p:nvPr/>
        </p:nvSpPr>
        <p:spPr>
          <a:xfrm>
            <a:off x="1835150" y="0"/>
            <a:ext cx="7308850" cy="641350"/>
          </a:xfrm>
          <a:prstGeom prst="rect">
            <a:avLst/>
          </a:prstGeom>
          <a:noFill/>
          <a:ln w="9525">
            <a:noFill/>
          </a:ln>
        </p:spPr>
        <p:txBody>
          <a:bodyPr anchor="t">
            <a:spAutoFit/>
          </a:bodyPr>
          <a:lstStyle>
            <a:defPPr/>
          </a:lstStyle>
          <a:p>
            <a:pPr>
              <a:spcBef>
                <a:spcPct val="50000"/>
              </a:spcBef>
            </a:pPr>
            <a:r>
              <a:rPr lang="en-US" altLang="zh-CN" sz="3600" b="1">
                <a:latin typeface="Arial" panose="020b0604020202020204" pitchFamily="34" charset="0"/>
                <a:ea typeface="宋体" panose="02010600030101010101" pitchFamily="2" charset="-122"/>
              </a:rPr>
              <a:t>      </a:t>
            </a:r>
            <a:endParaRPr lang="en-US" altLang="zh-CN" sz="3600" b="1">
              <a:latin typeface="Arial" pitchFamily="34" charset="0"/>
              <a:ea typeface="宋体" pitchFamily="2" charset="-122"/>
            </a:endParaRPr>
          </a:p>
        </p:txBody>
      </p:sp>
      <p:sp>
        <p:nvSpPr>
          <p:cNvPr id="19459" name="Text Box 4"/>
          <p:cNvSpPr txBox="1"/>
          <p:nvPr/>
        </p:nvSpPr>
        <p:spPr>
          <a:xfrm>
            <a:off x="2911475" y="579755"/>
            <a:ext cx="2362200" cy="768350"/>
          </a:xfrm>
          <a:prstGeom prst="rect">
            <a:avLst/>
          </a:prstGeom>
          <a:noFill/>
          <a:ln w="9525">
            <a:noFill/>
          </a:ln>
        </p:spPr>
        <p:txBody>
          <a:bodyPr anchor="t">
            <a:spAutoFit/>
          </a:bodyPr>
          <a:lstStyle>
            <a:defPPr/>
          </a:lstStyle>
          <a:p>
            <a:pPr/>
            <a:r>
              <a:rPr lang="zh-CN" altLang="en-US" sz="4400">
                <a:ln w="6600">
                  <a:solidFill>
                    <a:schemeClr val="accent2"/>
                  </a:solidFill>
                  <a:prstDash val="solid"/>
                </a:ln>
                <a:solidFill>
                  <a:srgbClr val="FFFFFF"/>
                </a:solidFill>
                <a:effectLst>
                  <a:outerShdw dist="38100" dir="2700000" algn="tl" rotWithShape="0">
                    <a:schemeClr val="accent2"/>
                  </a:outerShdw>
                </a:effectLst>
                <a:latin typeface="Arial" panose="020b0604020202020204" pitchFamily="34" charset="0"/>
                <a:ea typeface="宋体" panose="02010600030101010101" pitchFamily="2" charset="-122"/>
              </a:rPr>
              <a:t>作业：</a:t>
            </a:r>
            <a:endParaRPr lang="zh-CN" altLang="en-US" sz="4400">
              <a:ln w="6600">
                <a:solidFill>
                  <a:schemeClr val="accent2"/>
                </a:solidFill>
                <a:prstDash val="solid"/>
              </a:ln>
              <a:solidFill>
                <a:srgbClr val="FFFFFF"/>
              </a:solidFill>
              <a:effectLst>
                <a:outerShdw dist="38100" dir="2700000" algn="tl" rotWithShape="0">
                  <a:schemeClr val="accent2"/>
                </a:outerShdw>
              </a:effectLst>
              <a:latin typeface="Arial" pitchFamily="34" charset="0"/>
              <a:ea typeface="宋体" pitchFamily="2" charset="-122"/>
            </a:endParaRPr>
          </a:p>
        </p:txBody>
      </p:sp>
      <p:sp>
        <p:nvSpPr>
          <p:cNvPr id="11269" name="Text Box 5"/>
          <p:cNvSpPr txBox="1"/>
          <p:nvPr/>
        </p:nvSpPr>
        <p:spPr>
          <a:xfrm>
            <a:off x="2051050" y="2133600"/>
            <a:ext cx="6265863" cy="1322070"/>
          </a:xfrm>
          <a:prstGeom prst="rect">
            <a:avLst/>
          </a:prstGeom>
          <a:noFill/>
          <a:ln w="9525">
            <a:noFill/>
          </a:ln>
        </p:spPr>
        <p:txBody>
          <a:bodyPr anchor="t">
            <a:spAutoFit/>
          </a:bodyPr>
          <a:lstStyle>
            <a:defPPr/>
          </a:lstStyle>
          <a:p>
            <a:pPr/>
            <a:r>
              <a:rPr lang="zh-CN" altLang="en-US" sz="4000" b="1">
                <a:latin typeface="Arial" panose="020b0604020202020204" pitchFamily="34" charset="0"/>
                <a:ea typeface="宋体" panose="02010600030101010101" pitchFamily="2" charset="-122"/>
              </a:rPr>
              <a:t>读《非攻》，体会墨子兼爱非攻的思想。 </a:t>
            </a:r>
            <a:endParaRPr lang="zh-CN" altLang="en-US" sz="4000" b="1">
              <a:latin typeface="Arial"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69">
                                            <p:txEl>
                                              <p:charRg st="0" end="27"/>
                                            </p:txEl>
                                          </p:spTgt>
                                        </p:tgtEl>
                                        <p:attrNameLst>
                                          <p:attrName>style.visibility</p:attrName>
                                        </p:attrNameLst>
                                      </p:cBhvr>
                                      <p:to>
                                        <p:strVal val="visible"/>
                                      </p:to>
                                    </p:set>
                                    <p:animEffect transition="in" filter="blinds(horizontal)">
                                      <p:cBhvr>
                                        <p:cTn id="7" dur="500"/>
                                        <p:tgtEl>
                                          <p:spTgt spid="11269">
                                            <p:txEl>
                                              <p:charRg st="0" end="2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9" grpId="0" build="allAtOnce"/>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内容占位符 3"/>
          <p:cNvPicPr>
            <a:picLocks noChangeAspect="1"/>
          </p:cNvPicPr>
          <p:nvPr>
            <p:ph idx="1"/>
          </p:nvPr>
        </p:nvPicPr>
        <p:blipFill>
          <a:blip r:embed="rId2"/>
          <a:stretch>
            <a:fillRect/>
          </a:stretch>
        </p:blipFill>
        <p:spPr>
          <a:xfrm>
            <a:off x="4475480" y="3192780"/>
            <a:ext cx="4415790" cy="3049905"/>
          </a:xfrm>
          <a:prstGeom prst="rect">
            <a:avLst/>
          </a:prstGeom>
        </p:spPr>
      </p:pic>
      <p:sp>
        <p:nvSpPr>
          <p:cNvPr id="5" name="矩形 4"/>
          <p:cNvSpPr/>
          <p:nvPr/>
        </p:nvSpPr>
        <p:spPr>
          <a:xfrm>
            <a:off x="1400810" y="2820670"/>
            <a:ext cx="1101090" cy="2306955"/>
          </a:xfrm>
          <a:prstGeom prst="rect">
            <a:avLst/>
          </a:prstGeom>
          <a:noFill/>
          <a:ln>
            <a:noFill/>
          </a:ln>
        </p:spPr>
        <p:txBody>
          <a:bodyPr wrap="none" rtlCol="0" anchor="t">
            <a:spAutoFit/>
          </a:bodyPr>
          <a:lstStyle>
            <a:defPPr/>
          </a:lstStyle>
          <a:p>
            <a:pPr algn="ctr"/>
            <a:r>
              <a:rPr lang="zh-CN" altLang="en-US" sz="7200" b="1">
                <a:ln w="22225">
                  <a:solidFill>
                    <a:schemeClr val="accent2"/>
                  </a:solidFill>
                  <a:prstDash val="solid"/>
                </a:ln>
                <a:solidFill>
                  <a:schemeClr val="accent2">
                    <a:lumMod val="40000"/>
                    <a:lumOff val="60000"/>
                  </a:schemeClr>
                </a:solidFill>
                <a:effectLst/>
              </a:rPr>
              <a:t>谢</a:t>
            </a:r>
            <a:endParaRPr lang="zh-CN" altLang="en-US" sz="7200" b="1">
              <a:ln w="22225">
                <a:solidFill>
                  <a:schemeClr val="accent2"/>
                </a:solidFill>
                <a:prstDash val="solid"/>
              </a:ln>
              <a:solidFill>
                <a:schemeClr val="accent2">
                  <a:lumMod val="40000"/>
                  <a:lumOff val="60000"/>
                </a:schemeClr>
              </a:solidFill>
              <a:effectLst/>
            </a:endParaRPr>
          </a:p>
          <a:p>
            <a:pPr algn="ctr"/>
            <a:r>
              <a:rPr lang="zh-CN" altLang="en-US" sz="7200" b="1">
                <a:ln w="22225">
                  <a:solidFill>
                    <a:schemeClr val="accent2"/>
                  </a:solidFill>
                  <a:prstDash val="solid"/>
                </a:ln>
                <a:solidFill>
                  <a:schemeClr val="accent2">
                    <a:lumMod val="40000"/>
                    <a:lumOff val="60000"/>
                  </a:schemeClr>
                </a:solidFill>
                <a:effectLst/>
              </a:rPr>
              <a:t>谢</a:t>
            </a:r>
            <a:endParaRPr lang="zh-CN" altLang="en-US" sz="7200" b="1">
              <a:ln w="22225">
                <a:solidFill>
                  <a:schemeClr val="accent2"/>
                </a:solidFill>
                <a:prstDash val="solid"/>
              </a:ln>
              <a:solidFill>
                <a:schemeClr val="accent2">
                  <a:lumMod val="40000"/>
                  <a:lumOff val="60000"/>
                </a:schemeClr>
              </a:solidFill>
              <a:effectLst/>
            </a:endParaRPr>
          </a:p>
        </p:txBody>
      </p:sp>
      <p:pic>
        <p:nvPicPr>
          <p:cNvPr id="6" name="New picture" hidden="1"/>
          <p:cNvPicPr/>
          <p:nvPr/>
        </p:nvPicPr>
        <p:blipFill>
          <a:blip r:embed="rId3"/>
          <a:stretch>
            <a:fillRect/>
          </a:stretch>
        </p:blipFill>
        <p:spPr>
          <a:xfrm>
            <a:off x="10160000" y="12255500"/>
            <a:ext cx="342900" cy="381000"/>
          </a:xfrm>
          <a:prstGeom prst="cube">
            <a:avLst/>
          </a:prstGeom>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01625" y="228600"/>
            <a:ext cx="8540750" cy="765175"/>
          </a:xfrm>
        </p:spPr>
        <p:txBody>
          <a:bodyPr>
            <a:scene3d>
              <a:camera prst="orthographicFront"/>
              <a:lightRig rig="threePt" dir="t"/>
            </a:scene3d>
          </a:bodyPr>
          <a:lstStyle>
            <a:defPPr/>
          </a:lstStyle>
          <a:p>
            <a:pPr algn="l"/>
            <a:br>
              <a:rPr lang="zh-CN" altLang="en-US" sz="3600">
                <a:sym typeface="+mn-ea"/>
              </a:rPr>
            </a:br>
            <a:r>
              <a:rPr lang="zh-CN" altLang="en-US" sz="3600" b="1">
                <a:ln w="6600">
                  <a:solidFill>
                    <a:schemeClr val="accent2"/>
                  </a:solidFill>
                  <a:prstDash val="solid"/>
                </a:ln>
                <a:solidFill>
                  <a:srgbClr val="FFFFFF"/>
                </a:solidFill>
                <a:effectLst>
                  <a:outerShdw dist="38100" dir="2700000" algn="tl" rotWithShape="0">
                    <a:schemeClr val="accent2"/>
                  </a:outerShdw>
                </a:effectLst>
                <a:sym typeface="+mn-ea"/>
              </a:rPr>
              <a:t>墨子生平及思想简介（用提问法介绍） </a:t>
            </a:r>
            <a:br>
              <a:rPr lang="zh-CN" altLang="en-US" sz="3600" b="1">
                <a:ln w="6600">
                  <a:solidFill>
                    <a:schemeClr val="accent2"/>
                  </a:solidFill>
                  <a:prstDash val="solid"/>
                </a:ln>
                <a:solidFill>
                  <a:srgbClr val="FFFFFF"/>
                </a:solidFill>
                <a:effectLst>
                  <a:outerShdw dist="38100" dir="2700000" algn="tl" rotWithShape="0">
                    <a:schemeClr val="accent2"/>
                  </a:outerShdw>
                </a:effectLst>
              </a:rPr>
            </a:br>
            <a:endParaRPr lang="zh-CN" altLang="en-US" sz="3600" b="1">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a:xfrm>
            <a:off x="301625" y="1119505"/>
            <a:ext cx="8540750" cy="4979670"/>
          </a:xfrm>
        </p:spPr>
        <p:txBody>
          <a:bodyPr/>
          <a:lstStyle>
            <a:defPPr/>
          </a:lstStyle>
          <a:p>
            <a:pPr/>
            <a:r>
              <a:rPr lang="zh-CN" altLang="en-US"/>
              <a:t>    </a:t>
            </a:r>
            <a:r>
              <a:rPr lang="zh-CN" altLang="en-US" sz="2400" b="1">
                <a:ln w="6600">
                  <a:solidFill>
                    <a:schemeClr val="accent2"/>
                  </a:solidFill>
                  <a:prstDash val="solid"/>
                </a:ln>
                <a:solidFill>
                  <a:srgbClr val="FFFFFF"/>
                </a:solidFill>
                <a:effectLst>
                  <a:outerShdw dist="38100" dir="2700000" algn="tl" rotWithShape="0">
                    <a:schemeClr val="accent2"/>
                  </a:outerShdw>
                </a:effectLst>
              </a:rPr>
              <a:t>墨子姓墨名翟。他是一位哲学家，是墨家学派的创始人和集大成者。墨家学派不仅是一个思想文化团体，而且还是一个有组织、有纪律、有纲领的社会团体。墨家集团兴盛时人数多达数百人，他们不仅是墨子的忠实信徒和墨家学说的传播者和执行者，而且还直接参与社会活动，如楚国欲攻打宋国时，墨子就派学生禽滑厘带领３００多人保卫宋国。墨家集团的成员人人皆可“赴火蹈刃，死不还踵”，是一支非常能战斗的队伍。  </a:t>
            </a:r>
            <a:endParaRPr lang="zh-CN" altLang="en-US" sz="2400" b="1">
              <a:ln w="6600">
                <a:solidFill>
                  <a:schemeClr val="accent2"/>
                </a:solidFill>
                <a:prstDash val="solid"/>
              </a:ln>
              <a:solidFill>
                <a:srgbClr val="FFFFFF"/>
              </a:solidFill>
              <a:effectLst>
                <a:outerShdw dist="38100" dir="2700000" algn="tl" rotWithShape="0">
                  <a:schemeClr val="accent2"/>
                </a:outerShdw>
              </a:effectLst>
            </a:endParaRPr>
          </a:p>
          <a:p>
            <a:pPr/>
            <a:r>
              <a:rPr lang="zh-CN" altLang="en-US" sz="2400" b="1">
                <a:ln w="6600">
                  <a:solidFill>
                    <a:schemeClr val="accent2"/>
                  </a:solidFill>
                  <a:prstDash val="solid"/>
                </a:ln>
                <a:solidFill>
                  <a:srgbClr val="FFFFFF"/>
                </a:solidFill>
                <a:effectLst>
                  <a:outerShdw dist="38100" dir="2700000" algn="tl" rotWithShape="0">
                    <a:schemeClr val="accent2"/>
                  </a:outerShdw>
                </a:effectLst>
              </a:rPr>
              <a:t>  墨子又是我国古代哲学思想史上与孔、孟、老、庄齐名的一位伟大的思想家和社会活动家，他出身于平民世家，一生没有脱离生产劳动。他和他的弟子们始终过着勤劳俭朴的生活，立足现实，崇尚和平，以自苦利他为己任。墨子又是一位伟大的社会实践家，曾周游列国，广收门徒，施教四方，为了天下劳苦大众的利益呕心沥血。 </a:t>
            </a:r>
            <a:endParaRPr lang="zh-CN" altLang="en-US" sz="2400"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6385" name="Picture 2" descr="JSK16-309"/>
          <p:cNvPicPr>
            <a:picLocks noChangeAspect="1"/>
          </p:cNvPicPr>
          <p:nvPr/>
        </p:nvPicPr>
        <p:blipFill>
          <a:blip r:embed="rId2"/>
          <a:stretch>
            <a:fillRect/>
          </a:stretch>
        </p:blipFill>
        <p:spPr>
          <a:xfrm>
            <a:off x="0" y="1588"/>
            <a:ext cx="9144000" cy="6856412"/>
          </a:xfrm>
          <a:prstGeom prst="rect">
            <a:avLst/>
          </a:prstGeom>
          <a:noFill/>
          <a:ln w="9525">
            <a:noFill/>
          </a:ln>
        </p:spPr>
      </p:pic>
      <p:sp>
        <p:nvSpPr>
          <p:cNvPr id="16386" name="Text Box 3"/>
          <p:cNvSpPr txBox="1"/>
          <p:nvPr/>
        </p:nvSpPr>
        <p:spPr>
          <a:xfrm>
            <a:off x="1835150" y="0"/>
            <a:ext cx="7308850" cy="6819900"/>
          </a:xfrm>
          <a:prstGeom prst="rect">
            <a:avLst/>
          </a:prstGeom>
          <a:noFill/>
          <a:ln w="9525">
            <a:noFill/>
          </a:ln>
        </p:spPr>
        <p:txBody>
          <a:bodyPr anchor="t">
            <a:spAutoFit/>
          </a:bodyPr>
          <a:lstStyle>
            <a:defPPr/>
          </a:lstStyle>
          <a:p>
            <a:pPr>
              <a:spcBef>
                <a:spcPct val="50000"/>
              </a:spcBef>
            </a:pPr>
            <a:r>
              <a:rPr lang="en-US" altLang="zh-CN" sz="3400" b="1">
                <a:latin typeface="Arial" panose="020b0604020202020204" pitchFamily="34" charset="0"/>
                <a:ea typeface="宋体" panose="02010600030101010101" pitchFamily="2" charset="-122"/>
              </a:rPr>
              <a:t>     </a:t>
            </a:r>
            <a:r>
              <a:rPr lang="zh-CN" altLang="en-US" sz="3400" b="1">
                <a:latin typeface="Arial" panose="020b0604020202020204" pitchFamily="34" charset="0"/>
                <a:ea typeface="宋体" panose="02010600030101010101" pitchFamily="2" charset="-122"/>
              </a:rPr>
              <a:t>墨子“平生足迹所及，则尝北之齐，西使卫，又屡游楚，前至郢，后客鲁阳，复欲适越而未果。”（孙诒让</a:t>
            </a:r>
            <a:r>
              <a:rPr lang="en-US" altLang="zh-CN" sz="3400" b="1">
                <a:latin typeface="Arial" panose="020b0604020202020204" pitchFamily="34" charset="0"/>
                <a:ea typeface="宋体" panose="02010600030101010101" pitchFamily="2" charset="-122"/>
              </a:rPr>
              <a:t>《</a:t>
            </a:r>
            <a:r>
              <a:rPr lang="zh-CN" altLang="en-US" sz="3400" b="1">
                <a:latin typeface="Arial" panose="020b0604020202020204" pitchFamily="34" charset="0"/>
                <a:ea typeface="宋体" panose="02010600030101010101" pitchFamily="2" charset="-122"/>
              </a:rPr>
              <a:t>墨子传略</a:t>
            </a:r>
            <a:r>
              <a:rPr lang="en-US" altLang="zh-CN" sz="3400" b="1">
                <a:latin typeface="Arial" panose="020b0604020202020204" pitchFamily="34" charset="0"/>
                <a:ea typeface="宋体" panose="02010600030101010101" pitchFamily="2" charset="-122"/>
              </a:rPr>
              <a:t>》</a:t>
            </a:r>
            <a:r>
              <a:rPr lang="zh-CN" altLang="en-US" sz="3400" b="1">
                <a:latin typeface="Arial" panose="020b0604020202020204" pitchFamily="34" charset="0"/>
                <a:ea typeface="宋体" panose="02010600030101010101" pitchFamily="2" charset="-122"/>
              </a:rPr>
              <a:t>）“席不暖”，“衣不黔”，真有孟子所说的“摩顶放踵利天下为主”的精神。两千多年来一直流传着他止楚攻宋的传说。正因如此，他的智慧、坚定和见义勇为博得了历代人民尊敬。  </a:t>
            </a:r>
            <a:br>
              <a:rPr lang="zh-CN" altLang="en-US" sz="3400" b="1">
                <a:latin typeface="Arial" panose="020b0604020202020204" pitchFamily="34" charset="0"/>
                <a:ea typeface="宋体" panose="02010600030101010101" pitchFamily="2" charset="-122"/>
              </a:rPr>
            </a:br>
            <a:r>
              <a:rPr lang="zh-CN" altLang="en-US" sz="3400" b="1">
                <a:latin typeface="Arial" panose="020b0604020202020204" pitchFamily="34" charset="0"/>
                <a:ea typeface="宋体" panose="02010600030101010101" pitchFamily="2" charset="-122"/>
              </a:rPr>
              <a:t>       到了汉代，随着儒学统治地位的确立，墨家学派渐趋式微。但体现墨家思想精华的</a:t>
            </a:r>
            <a:r>
              <a:rPr lang="en-US" altLang="zh-CN" sz="3400" b="1">
                <a:latin typeface="Arial" panose="020b0604020202020204" pitchFamily="34" charset="0"/>
                <a:ea typeface="宋体" panose="02010600030101010101" pitchFamily="2" charset="-122"/>
              </a:rPr>
              <a:t>《</a:t>
            </a:r>
            <a:r>
              <a:rPr lang="zh-CN" altLang="en-US" sz="3400" b="1">
                <a:latin typeface="Arial" panose="020b0604020202020204" pitchFamily="34" charset="0"/>
                <a:ea typeface="宋体" panose="02010600030101010101" pitchFamily="2" charset="-122"/>
              </a:rPr>
              <a:t>墨子</a:t>
            </a:r>
            <a:r>
              <a:rPr lang="en-US" altLang="zh-CN" sz="3400" b="1">
                <a:latin typeface="Arial" panose="020b0604020202020204" pitchFamily="34" charset="0"/>
                <a:ea typeface="宋体" panose="02010600030101010101" pitchFamily="2" charset="-122"/>
              </a:rPr>
              <a:t>》</a:t>
            </a:r>
            <a:r>
              <a:rPr lang="zh-CN" altLang="en-US" sz="3400" b="1">
                <a:latin typeface="Arial" panose="020b0604020202020204" pitchFamily="34" charset="0"/>
                <a:ea typeface="宋体" panose="02010600030101010101" pitchFamily="2" charset="-122"/>
              </a:rPr>
              <a:t>一书得以保存下来，并一直流传至今。  </a:t>
            </a:r>
            <a:endParaRPr lang="zh-CN" altLang="en-US" sz="3400" b="1">
              <a:latin typeface="Arial" pitchFamily="34" charset="0"/>
              <a:ea typeface="宋体" pitchFamily="2" charset="-122"/>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01625" y="228600"/>
            <a:ext cx="8540750" cy="937260"/>
          </a:xfrm>
        </p:spPr>
        <p:txBody>
          <a:bodyPr>
            <a:scene3d>
              <a:camera prst="orthographicFront"/>
              <a:lightRig rig="threePt" dir="t"/>
            </a:scene3d>
          </a:bodyPr>
          <a:lstStyle>
            <a:defPPr/>
          </a:lstStyle>
          <a:p>
            <a:pPr algn="l"/>
            <a:br>
              <a:rPr lang="zh-CN" altLang="en-US" sz="3200" b="1">
                <a:ln w="6600">
                  <a:solidFill>
                    <a:schemeClr val="accent2"/>
                  </a:solidFill>
                  <a:prstDash val="solid"/>
                </a:ln>
                <a:solidFill>
                  <a:srgbClr val="FFFFFF"/>
                </a:solidFill>
                <a:effectLst>
                  <a:outerShdw dist="38100" dir="2700000" algn="tl" rotWithShape="0">
                    <a:schemeClr val="accent2"/>
                  </a:outerShdw>
                </a:effectLst>
                <a:sym typeface="+mn-ea"/>
              </a:rPr>
            </a:br>
            <a:r>
              <a:rPr lang="zh-CN" altLang="en-US" sz="3200" b="1">
                <a:ln w="6600">
                  <a:solidFill>
                    <a:schemeClr val="accent2"/>
                  </a:solidFill>
                  <a:prstDash val="solid"/>
                </a:ln>
                <a:solidFill>
                  <a:srgbClr val="FFFFFF"/>
                </a:solidFill>
                <a:effectLst>
                  <a:outerShdw dist="38100" dir="2700000" algn="tl" rotWithShape="0">
                    <a:schemeClr val="accent2"/>
                  </a:outerShdw>
                </a:effectLst>
                <a:sym typeface="+mn-ea"/>
              </a:rPr>
              <a:t>墨子与鲁班还是两位同时代的著名的科学家和发明家。 </a:t>
            </a:r>
            <a:br>
              <a:rPr lang="zh-CN" altLang="en-US" sz="3200" b="1">
                <a:ln w="6600">
                  <a:solidFill>
                    <a:schemeClr val="accent2"/>
                  </a:solidFill>
                  <a:prstDash val="solid"/>
                </a:ln>
                <a:solidFill>
                  <a:srgbClr val="FFFFFF"/>
                </a:solidFill>
                <a:effectLst>
                  <a:outerShdw dist="38100" dir="2700000" algn="tl" rotWithShape="0">
                    <a:schemeClr val="accent2"/>
                  </a:outerShdw>
                </a:effectLst>
              </a:rPr>
            </a:br>
            <a:endParaRPr lang="zh-CN" altLang="en-US" sz="3200" b="1">
              <a:ln w="6600">
                <a:solidFill>
                  <a:schemeClr val="accent2"/>
                </a:solidFill>
                <a:prstDash val="solid"/>
              </a:ln>
              <a:solidFill>
                <a:srgbClr val="FFFFFF"/>
              </a:solidFill>
              <a:effectLst>
                <a:outerShdw dist="38100" dir="2700000" algn="tl" rotWithShape="0">
                  <a:schemeClr val="accent2"/>
                </a:outerShdw>
              </a:effectLst>
            </a:endParaRPr>
          </a:p>
        </p:txBody>
      </p:sp>
      <p:sp>
        <p:nvSpPr>
          <p:cNvPr id="3" name="内容占位符 2"/>
          <p:cNvSpPr>
            <a:spLocks noGrp="1"/>
          </p:cNvSpPr>
          <p:nvPr>
            <p:ph idx="1"/>
          </p:nvPr>
        </p:nvSpPr>
        <p:spPr>
          <a:xfrm>
            <a:off x="173355" y="1165860"/>
            <a:ext cx="8669020" cy="4933315"/>
          </a:xfrm>
        </p:spPr>
        <p:txBody>
          <a:bodyPr/>
          <a:lstStyle>
            <a:defPPr/>
          </a:lstStyle>
          <a:p>
            <a:pPr/>
            <a:r>
              <a:rPr lang="zh-CN" altLang="en-US"/>
              <a:t>  </a:t>
            </a:r>
            <a:r>
              <a:rPr lang="zh-CN" altLang="en-US" sz="2400" b="1">
                <a:ln w="6600">
                  <a:solidFill>
                    <a:schemeClr val="accent2"/>
                  </a:solidFill>
                  <a:prstDash val="solid"/>
                </a:ln>
                <a:solidFill>
                  <a:srgbClr val="FFFFFF"/>
                </a:solidFill>
                <a:effectLst>
                  <a:outerShdw dist="38100" dir="2700000" algn="tl" rotWithShape="0">
                    <a:schemeClr val="accent2"/>
                  </a:outerShdw>
                </a:effectLst>
              </a:rPr>
              <a:t>墨子的学说思想主要包括以下几点：①兼爱非攻。所谓“兼爱”是要求君臣、父子、兄弟都要兼相爱，“爱人若爱其身”，并认为社会上出现强执弱、富侮贫、贵傲贱的现象，是因为天下人不相爱所致。②天志明鬼。宜扬天命鬼神的迷信思想是墨家的—大特点。③尚同尚贤。尚同是要求百姓上同于天子。墨子认为，国君是国中贤者，百姓应以君上之是非为是非。他还认为上面了解下情也很重要，因为只有这样才能赏善罚暴。尚贤是要求君上任用贤者而废抑不肖者。④节用。节用是墨家非常强调的一种观点，他们抨击君主、贵族的奢侈浪费，尤其反对儒家看重的久丧厚葬之欲。认为君主、贵族都应像古代大禹一样，过着极为俭朴的生活</a:t>
            </a:r>
            <a:r>
              <a:rPr lang="zh-CN" altLang="en-US" b="1">
                <a:ln w="6600">
                  <a:solidFill>
                    <a:schemeClr val="accent2"/>
                  </a:solidFill>
                  <a:prstDash val="solid"/>
                </a:ln>
                <a:solidFill>
                  <a:srgbClr val="FFFFFF"/>
                </a:solidFill>
                <a:effectLst>
                  <a:outerShdw dist="38100" dir="2700000" algn="tl" rotWithShape="0">
                    <a:schemeClr val="accent2"/>
                  </a:outerShdw>
                </a:effectLst>
              </a:rPr>
              <a:t>。 </a:t>
            </a: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289" name="Rectangle 3"/>
          <p:cNvSpPr>
            <a:spLocks noGrp="1"/>
          </p:cNvSpPr>
          <p:nvPr>
            <p:ph idx="1"/>
          </p:nvPr>
        </p:nvSpPr>
        <p:spPr>
          <a:xfrm>
            <a:off x="457200" y="609600"/>
            <a:ext cx="8229600" cy="6781800"/>
          </a:xfrm>
        </p:spPr>
        <p:txBody>
          <a:bodyPr vert="horz" wrap="square" lIns="91440" tIns="45720" rIns="91440" bIns="45720" anchor="t"/>
          <a:lstStyle>
            <a:defPPr/>
          </a:lstStyle>
          <a:p>
            <a:pPr eaLnBrk="1" hangingPunct="1"/>
            <a:r>
              <a:rPr lang="en-US" altLang="zh-CN"/>
              <a:t>       </a:t>
            </a:r>
            <a:r>
              <a:rPr lang="zh-CN" altLang="en-US" b="1">
                <a:ln w="6600">
                  <a:solidFill>
                    <a:schemeClr val="accent2"/>
                  </a:solidFill>
                  <a:prstDash val="solid"/>
                </a:ln>
                <a:solidFill>
                  <a:srgbClr val="FFFFFF"/>
                </a:solidFill>
                <a:effectLst>
                  <a:outerShdw dist="38100" dir="2700000" algn="tl" rotWithShape="0">
                    <a:schemeClr val="accent2"/>
                  </a:outerShdw>
                </a:effectLst>
              </a:rPr>
              <a:t>他是一位哲学家，是墨家学派的创始人和集大成者。墨家学派不仅是一个思想文化团体，而且还是一个有组织、有纪律、有纲领的社会团体。墨家集团兴盛时人数多达数百人，他们不仅是墨子的忠实信徒和墨家学说的传播者和执行者，而且还直接参与社会活动，如楚国欲攻打宋国时，墨子就派学生禽滑厘带领３００多人保卫宋国。墨家集团的成员人人皆可“赴火蹈刃，死不还踵”，是一支非常能战斗的队伍。  </a:t>
            </a:r>
            <a:br>
              <a:rPr lang="zh-CN" altLang="en-US" b="1">
                <a:ln w="6600">
                  <a:solidFill>
                    <a:schemeClr val="accent2"/>
                  </a:solidFill>
                  <a:prstDash val="solid"/>
                </a:ln>
                <a:solidFill>
                  <a:srgbClr val="FFFFFF"/>
                </a:solidFill>
                <a:effectLst>
                  <a:outerShdw dist="38100" dir="2700000" algn="tl" rotWithShape="0">
                    <a:schemeClr val="accent2"/>
                  </a:outerShdw>
                </a:effectLst>
              </a:rPr>
            </a:br>
            <a:endParaRPr lang="zh-CN" altLang="en-US"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xml><?xml version="1.0" encoding="utf-8"?>
<p:tagLst xmlns:p="http://schemas.openxmlformats.org/presentationml/2006/main">
  <p:tag name="KSO_WM_BEAUTIFY_FLAG" val="#wm#"/>
  <p:tag name="KSO_WM_SLIDE_BACKGROUND_TYPE" val="frame"/>
  <p:tag name="KSO_WM_SLIDE_BK_DARK_LIGHT" val="2"/>
  <p:tag name="KSO_WM_TAG_VERSION" val="1.0"/>
  <p:tag name="KSO_WM_TEMPLATE_ASSEMBLE_GROUPID" val="5ef2285c770fdf8a85bd468f"/>
  <p:tag name="KSO_WM_TEMPLATE_ASSEMBLE_XID" val="5ef2285c770fdf8a85bd468f"/>
  <p:tag name="KSO_WM_TEMPLATE_CATEGORY" val="diagram"/>
  <p:tag name="KSO_WM_TEMPLATE_INDEX" val="20208429"/>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8429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5.xml><?xml version="1.0" encoding="utf-8"?>
<p:tagLst xmlns:p="http://schemas.openxmlformats.org/presentationml/2006/main">
  <p:tag name="KSO_WM_ASSEMBLE_CHIP_INDEX" val="6f8e6f284128401a9f2fb4df2654db14"/>
  <p:tag name="KSO_WM_BEAUTIFY_FLAG" val="#wm#"/>
  <p:tag name="KSO_WM_CHIP_GROUPID" val="5ed9b8b3eee88846f39f355c"/>
  <p:tag name="KSO_WM_CHIP_XID" val="5ed9b8b3eee88846f39f355d"/>
  <p:tag name="KSO_WM_TAG_VERSION" val="1.0"/>
  <p:tag name="KSO_WM_TEMPLATE_ASSEMBLE_GROUPID" val="5ef2285c770fdf8a85bd468f"/>
  <p:tag name="KSO_WM_TEMPLATE_ASSEMBLE_XID" val="5ef2285c770fdf8a85bd468f"/>
  <p:tag name="KSO_WM_TEMPLATE_CATEGORY" val="diagram"/>
  <p:tag name="KSO_WM_TEMPLATE_INDEX" val="20208429"/>
  <p:tag name="KSO_WM_UNIT_BLOCK" val="0"/>
  <p:tag name="KSO_WM_UNIT_COMPATIBLE" val="0"/>
  <p:tag name="KSO_WM_UNIT_DEC_AREA_ID" val="d1d119246ad340bb95f758f003e8ab1d"/>
  <p:tag name="KSO_WM_UNIT_DEFAULT_FONT" val="24;44;4"/>
  <p:tag name="KSO_WM_UNIT_DIAGRAM_ISNUMVISUAL" val="0"/>
  <p:tag name="KSO_WM_UNIT_DIAGRAM_ISREFERUNIT" val="0"/>
  <p:tag name="KSO_WM_UNIT_HIGHLIGHT" val="0"/>
  <p:tag name="KSO_WM_UNIT_ID" val="diagram20208429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7"/>
</p:tagLst>
</file>

<file path=ppt/tags/tag6.xml><?xml version="1.0" encoding="utf-8"?>
<p:tagLst xmlns:p="http://schemas.openxmlformats.org/presentationml/2006/main">
  <p:tag name="KSO_WM_ASSEMBLE_CHIP_INDEX" val="ee4517ee886c492586063b390c43ac5e"/>
  <p:tag name="KSO_WM_BEAUTIFY_FLAG" val="#wm#"/>
  <p:tag name="KSO_WM_CHIP_GROUPID" val="5e7310da9a230a26b9e88a19"/>
  <p:tag name="KSO_WM_CHIP_XID" val="5e7310da9a230a26b9e88a1a"/>
  <p:tag name="KSO_WM_TAG_VERSION" val="1.0"/>
  <p:tag name="KSO_WM_TEMPLATE_ASSEMBLE_GROUPID" val="5ef2285c770fdf8a85bd468f"/>
  <p:tag name="KSO_WM_TEMPLATE_ASSEMBLE_XID" val="5ef2285c770fdf8a85bd468f"/>
  <p:tag name="KSO_WM_TEMPLATE_CATEGORY" val="diagram"/>
  <p:tag name="KSO_WM_TEMPLATE_INDEX" val="20208429"/>
  <p:tag name="KSO_WM_UNIT_COMPATIBLE" val="0"/>
  <p:tag name="KSO_WM_UNIT_DEC_AREA_ID" val="d43e392a0c804e40be281b479001f749"/>
  <p:tag name="KSO_WM_UNIT_DIAGRAM_ISNUMVISUAL" val="0"/>
  <p:tag name="KSO_WM_UNIT_DIAGRAM_ISREFERUNIT" val="0"/>
  <p:tag name="KSO_WM_UNIT_HIGHLIGHT" val="0"/>
  <p:tag name="KSO_WM_UNIT_ID" val="diagram20208429_1*d*1"/>
  <p:tag name="KSO_WM_UNIT_INDEX" val="1"/>
  <p:tag name="KSO_WM_UNIT_LAYERLEVEL" val="1"/>
  <p:tag name="KSO_WM_UNIT_PLACING_PICTURE" val="ee4517ee886c492586063b390c43ac5e"/>
  <p:tag name="KSO_WM_UNIT_SUPPORT_UNIT_TYPE" val="[&quot;l&quot;,&quot;m&quot;,&quot;n&quot;,&quot;o&quot;,&quot;p&quot;,&quot;q&quot;,&quot;r&quot;,&quot;δ&quot;,&quot;η&quot;,&quot;α&quot;,&quot;β&quot;,&quot;θ&quot;]"/>
  <p:tag name="KSO_WM_UNIT_TYPE" val="d"/>
  <p:tag name="KSO_WM_UNIT_VALUE" val="1311*2030"/>
</p:tagLst>
</file>

<file path=ppt/tags/tag7.xml><?xml version="1.0" encoding="utf-8"?>
<p:tagLst xmlns:p="http://schemas.openxmlformats.org/presentationml/2006/main">
  <p:tag name="KSO_WM_BEAUTIFY_FLAG" val="#wm#"/>
  <p:tag name="KSO_WM_CHIP_FILLPROP" val="[[{&quot;fill_id&quot;:&quot;b28d2db6e2a9419f97b4dc33244df8b6&quot;,&quot;fill_align&quot;:&quot;lt&quot;,&quot;text_align&quot;:&quot;lt&quot;,&quot;text_direction&quot;:&quot;vertical&quot;,&quot;chip_types&quot;:[&quot;header&quot;]},{&quot;fill_id&quot;:&quot;9b03db969aed4ded91547ba31b5adbe7&quot;,&quot;fill_align&quot;:&quot;rt&quot;,&quot;text_align&quot;:&quot;rt&quot;,&quot;text_direction&quot;:&quot;vertical&quot;,&quot;chip_types&quot;:[&quot;text&quot;]}],[{&quot;fill_id&quot;:&quot;b28d2db6e2a9419f97b4dc33244df8b6&quot;,&quot;fill_align&quot;:&quot;lt&quot;,&quot;text_align&quot;:&quot;lt&quot;,&quot;text_direction&quot;:&quot;vertical&quot;,&quot;chip_types&quot;:[&quot;header&quot;]},{&quot;fill_id&quot;:&quot;9b03db969aed4ded91547ba31b5adbe7&quot;,&quot;fill_align&quot;:&quot;rm&quot;,&quot;text_align&quot;:&quot;lm&quot;,&quot;text_direction&quot;:&quot;horizontal&quot;,&quot;chip_types&quot;:[&quot;diagram&quot;,&quot;picture&quot;,&quot;chart&quot;,&quot;table&quot;,&quot;video&quot;],&quot;support_features&quot;:[&quot;collage&quot;,&quot;carousel&quot;,&quot;creativecrop&quot;]}]]"/>
  <p:tag name="KSO_WM_CHIP_GROUPID" val="5e7f2e0e24b822ad86e02045"/>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7f2e0e24b822ad86e02046"/>
  <p:tag name="KSO_WM_SLIDE_BACKGROUND" val="[&quot;general&quot;,&quot;frame&quot;]"/>
  <p:tag name="KSO_WM_SLIDE_BACKGROUND_TYPE" val="frame"/>
  <p:tag name="KSO_WM_SLIDE_BK_DARK_LIGHT" val="2"/>
  <p:tag name="KSO_WM_SLIDE_ID" val="diagram20208429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06-24T00:05:52&quot;,&quot;maxSize&quot;:{&quot;size1&quot;:80.210192998250321},&quot;minSize&quot;:{&quot;size1&quot;:70.210192998250321},&quot;normalSize&quot;:{&quot;size1&quot;:70.210192998250321},&quot;subLayout&quot;:[{&quot;id&quot;:&quot;2020-06-24T00:05:52&quot;,&quot;margin&quot;:{&quot;bottom&quot;:2.9630000591278076,&quot;left&quot;:3.3870000839233398,&quot;right&quot;:0.84700000286102295,&quot;top&quot;:2.9630000591278076},&quot;type&quot;:0},{&quot;id&quot;:&quot;2020-06-24T00:05:52&quot;,&quot;margin&quot;:{&quot;bottom&quot;:2.9630000591278076,&quot;left&quot;:0,&quot;right&quot;:3.3870000839233398,&quot;top&quot;:2.9630000591278076},&quot;type&quot;:0}],&quot;type&quot;:0}"/>
  <p:tag name="KSO_WM_SLIDE_POSITION" val="144*84"/>
  <p:tag name="KSO_WM_SLIDE_RATIO" val="1.777778"/>
  <p:tag name="KSO_WM_SLIDE_SIZE" val="672*372"/>
  <p:tag name="KSO_WM_SLIDE_SUBTYPE" val="picTxt"/>
  <p:tag name="KSO_WM_SLIDE_SUPPORT_FEATURE_TYPE" val="7"/>
  <p:tag name="KSO_WM_SLIDE_TYPE" val="text"/>
  <p:tag name="KSO_WM_TAG_VERSION" val="1.0"/>
  <p:tag name="KSO_WM_TEMPLATE_ASSEMBLE_GROUPID" val="5ef2285c770fdf8a85bd468f"/>
  <p:tag name="KSO_WM_TEMPLATE_ASSEMBLE_XID" val="5ef2285c770fdf8a85bd468f"/>
  <p:tag name="KSO_WM_TEMPLATE_CATEGORY" val="diagram"/>
  <p:tag name="KSO_WM_TEMPLATE_COLOR_TYPE" val="1"/>
  <p:tag name="KSO_WM_TEMPLATE_INDEX" val="20208429"/>
  <p:tag name="KSO_WM_TEMPLATE_MASTER_TYPE" val="0"/>
  <p:tag name="KSO_WM_TEMPLATE_SUBCATEGORY" val="21"/>
</p:tagLst>
</file>

<file path=ppt/tags/tag8.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天坛月色">
  <a:themeElements>
    <a:clrScheme name="天坛月色 1">
      <a:dk1>
        <a:srgbClr val="DDDDDD"/>
      </a:dk1>
      <a:lt1>
        <a:srgbClr val="FFFFFF"/>
      </a:lt1>
      <a:dk2>
        <a:srgbClr val="3366CC"/>
      </a:dk2>
      <a:lt2>
        <a:srgbClr val="FFFF66"/>
      </a:lt2>
      <a:accent1>
        <a:srgbClr val="879CC8"/>
      </a:accent1>
      <a:accent2>
        <a:srgbClr val="C0C0C0"/>
      </a:accent2>
      <a:accent3>
        <a:srgbClr val="ADB8E2"/>
      </a:accent3>
      <a:accent4>
        <a:srgbClr val="DADADA"/>
      </a:accent4>
      <a:accent5>
        <a:srgbClr val="C3CBE0"/>
      </a:accent5>
      <a:accent6>
        <a:srgbClr val="AEAEAE"/>
      </a:accent6>
      <a:hlink>
        <a:srgbClr val="66FFFF"/>
      </a:hlink>
      <a:folHlink>
        <a:srgbClr val="CCFFCC"/>
      </a:folHlink>
    </a:clrScheme>
    <a:fontScheme name="天坛月色">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天坛月色 1">
        <a:dk1>
          <a:srgbClr val="DDDDDD"/>
        </a:dk1>
        <a:lt1>
          <a:srgbClr val="FFFFFF"/>
        </a:lt1>
        <a:dk2>
          <a:srgbClr val="3366CC"/>
        </a:dk2>
        <a:lt2>
          <a:srgbClr val="FFFF66"/>
        </a:lt2>
        <a:accent1>
          <a:srgbClr val="879CC8"/>
        </a:accent1>
        <a:accent2>
          <a:srgbClr val="C0C0C0"/>
        </a:accent2>
        <a:accent3>
          <a:srgbClr val="ADB8E2"/>
        </a:accent3>
        <a:accent4>
          <a:srgbClr val="DADADA"/>
        </a:accent4>
        <a:accent5>
          <a:srgbClr val="C3CBE0"/>
        </a:accent5>
        <a:accent6>
          <a:srgbClr val="AEAEAE"/>
        </a:accent6>
        <a:hlink>
          <a:srgbClr val="66FFFF"/>
        </a:hlink>
        <a:folHlink>
          <a:srgbClr val="CCFFCC"/>
        </a:folHlink>
      </a:clrScheme>
      <a:clrMap bg1="dk2" tx1="lt1" bg2="dk1" tx2="lt2" accent1="accent1" accent2="accent2" accent3="accent3" accent4="accent4" accent5="accent5" accent6="accent6" hlink="hlink" folHlink="folHlink"/>
    </a:extraClrScheme>
    <a:extraClrScheme>
      <a:clrScheme name="天坛月色 2">
        <a:dk1>
          <a:srgbClr val="C0C0C0"/>
        </a:dk1>
        <a:lt1>
          <a:srgbClr val="FFFFFF"/>
        </a:lt1>
        <a:dk2>
          <a:srgbClr val="006699"/>
        </a:dk2>
        <a:lt2>
          <a:srgbClr val="FFFFFF"/>
        </a:lt2>
        <a:accent1>
          <a:srgbClr val="93B090"/>
        </a:accent1>
        <a:accent2>
          <a:srgbClr val="CCECFF"/>
        </a:accent2>
        <a:accent3>
          <a:srgbClr val="AAB8CA"/>
        </a:accent3>
        <a:accent4>
          <a:srgbClr val="DADADA"/>
        </a:accent4>
        <a:accent5>
          <a:srgbClr val="C8D4C6"/>
        </a:accent5>
        <a:accent6>
          <a:srgbClr val="B9D6E7"/>
        </a:accent6>
        <a:hlink>
          <a:srgbClr val="FFFF66"/>
        </a:hlink>
        <a:folHlink>
          <a:srgbClr val="66FFFF"/>
        </a:folHlink>
      </a:clrScheme>
      <a:clrMap bg1="dk2" tx1="lt1" bg2="dk1" tx2="lt2" accent1="accent1" accent2="accent2" accent3="accent3" accent4="accent4" accent5="accent5" accent6="accent6" hlink="hlink" folHlink="folHlink"/>
    </a:extraClrScheme>
    <a:extraClrScheme>
      <a:clrScheme name="天坛月色 3">
        <a:dk1>
          <a:srgbClr val="DDDDDD"/>
        </a:dk1>
        <a:lt1>
          <a:srgbClr val="FFFFFF"/>
        </a:lt1>
        <a:dk2>
          <a:srgbClr val="7B7BA7"/>
        </a:dk2>
        <a:lt2>
          <a:srgbClr val="FFFF66"/>
        </a:lt2>
        <a:accent1>
          <a:srgbClr val="78AE90"/>
        </a:accent1>
        <a:accent2>
          <a:srgbClr val="B8B8D0"/>
        </a:accent2>
        <a:accent3>
          <a:srgbClr val="BFBFD0"/>
        </a:accent3>
        <a:accent4>
          <a:srgbClr val="DADADA"/>
        </a:accent4>
        <a:accent5>
          <a:srgbClr val="BED3C6"/>
        </a:accent5>
        <a:accent6>
          <a:srgbClr val="A6A6BC"/>
        </a:accent6>
        <a:hlink>
          <a:srgbClr val="66FFCC"/>
        </a:hlink>
        <a:folHlink>
          <a:srgbClr val="CCFF99"/>
        </a:folHlink>
      </a:clrScheme>
      <a:clrMap bg1="dk2" tx1="lt1" bg2="dk1" tx2="lt2" accent1="accent1" accent2="accent2" accent3="accent3" accent4="accent4" accent5="accent5" accent6="accent6" hlink="hlink" folHlink="folHlink"/>
    </a:extraClrScheme>
    <a:extraClrScheme>
      <a:clrScheme name="天坛月色 4">
        <a:dk1>
          <a:srgbClr val="DDDDDD"/>
        </a:dk1>
        <a:lt1>
          <a:srgbClr val="FFFF00"/>
        </a:lt1>
        <a:dk2>
          <a:srgbClr val="6600CC"/>
        </a:dk2>
        <a:lt2>
          <a:srgbClr val="FFFFFF"/>
        </a:lt2>
        <a:accent1>
          <a:srgbClr val="7296B6"/>
        </a:accent1>
        <a:accent2>
          <a:srgbClr val="FF6600"/>
        </a:accent2>
        <a:accent3>
          <a:srgbClr val="B8AAE2"/>
        </a:accent3>
        <a:accent4>
          <a:srgbClr val="DADA00"/>
        </a:accent4>
        <a:accent5>
          <a:srgbClr val="BCC9D7"/>
        </a:accent5>
        <a:accent6>
          <a:srgbClr val="E75C00"/>
        </a:accent6>
        <a:hlink>
          <a:srgbClr val="99FFCC"/>
        </a:hlink>
        <a:folHlink>
          <a:srgbClr val="FFFFFF"/>
        </a:folHlink>
      </a:clrScheme>
      <a:clrMap bg1="dk2" tx1="lt1" bg2="dk1" tx2="lt2" accent1="accent1" accent2="accent2" accent3="accent3" accent4="accent4" accent5="accent5" accent6="accent6" hlink="hlink" folHlink="folHlink"/>
    </a:extraClrScheme>
    <a:extraClrScheme>
      <a:clrScheme name="天坛月色 5">
        <a:dk1>
          <a:srgbClr val="DDDDDD"/>
        </a:dk1>
        <a:lt1>
          <a:srgbClr val="FFFFFF"/>
        </a:lt1>
        <a:dk2>
          <a:srgbClr val="0099CC"/>
        </a:dk2>
        <a:lt2>
          <a:srgbClr val="CCECFF"/>
        </a:lt2>
        <a:accent1>
          <a:srgbClr val="DD8A79"/>
        </a:accent1>
        <a:accent2>
          <a:srgbClr val="339966"/>
        </a:accent2>
        <a:accent3>
          <a:srgbClr val="AACAE2"/>
        </a:accent3>
        <a:accent4>
          <a:srgbClr val="DADADA"/>
        </a:accent4>
        <a:accent5>
          <a:srgbClr val="EBC4BE"/>
        </a:accent5>
        <a:accent6>
          <a:srgbClr val="2D8A5C"/>
        </a:accent6>
        <a:hlink>
          <a:srgbClr val="FFFF66"/>
        </a:hlink>
        <a:folHlink>
          <a:srgbClr val="CCFF99"/>
        </a:folHlink>
      </a:clrScheme>
      <a:clrMap bg1="dk2" tx1="lt1" bg2="dk1" tx2="lt2" accent1="accent1" accent2="accent2" accent3="accent3" accent4="accent4" accent5="accent5" accent6="accent6" hlink="hlink" folHlink="folHlink"/>
    </a:extraClrScheme>
    <a:extraClrScheme>
      <a:clrScheme name="天坛月色 6">
        <a:dk1>
          <a:srgbClr val="C0C0C0"/>
        </a:dk1>
        <a:lt1>
          <a:srgbClr val="FFFFFF"/>
        </a:lt1>
        <a:dk2>
          <a:srgbClr val="536DAD"/>
        </a:dk2>
        <a:lt2>
          <a:srgbClr val="66FF66"/>
        </a:lt2>
        <a:accent1>
          <a:srgbClr val="C48AB6"/>
        </a:accent1>
        <a:accent2>
          <a:srgbClr val="FFCCFF"/>
        </a:accent2>
        <a:accent3>
          <a:srgbClr val="B3BAD3"/>
        </a:accent3>
        <a:accent4>
          <a:srgbClr val="DADADA"/>
        </a:accent4>
        <a:accent5>
          <a:srgbClr val="DEC4D7"/>
        </a:accent5>
        <a:accent6>
          <a:srgbClr val="E7B9E7"/>
        </a:accent6>
        <a:hlink>
          <a:srgbClr val="00FFFF"/>
        </a:hlink>
        <a:folHlink>
          <a:srgbClr val="FFFF66"/>
        </a:folHlink>
      </a:clrScheme>
      <a:clrMap bg1="dk2" tx1="lt1" bg2="dk1" tx2="lt2" accent1="accent1" accent2="accent2" accent3="accent3" accent4="accent4" accent5="accent5" accent6="accent6" hlink="hlink" folHlink="folHlink"/>
    </a:extraClrScheme>
    <a:extraClrScheme>
      <a:clrScheme name="天坛月色 7">
        <a:dk1>
          <a:srgbClr val="C0C0C0"/>
        </a:dk1>
        <a:lt1>
          <a:srgbClr val="FFFF00"/>
        </a:lt1>
        <a:dk2>
          <a:srgbClr val="996633"/>
        </a:dk2>
        <a:lt2>
          <a:srgbClr val="66FFFF"/>
        </a:lt2>
        <a:accent1>
          <a:srgbClr val="CD7C73"/>
        </a:accent1>
        <a:accent2>
          <a:srgbClr val="B6B6CE"/>
        </a:accent2>
        <a:accent3>
          <a:srgbClr val="CAB8AD"/>
        </a:accent3>
        <a:accent4>
          <a:srgbClr val="DADA00"/>
        </a:accent4>
        <a:accent5>
          <a:srgbClr val="E3BFBC"/>
        </a:accent5>
        <a:accent6>
          <a:srgbClr val="A5A5BA"/>
        </a:accent6>
        <a:hlink>
          <a:srgbClr val="000000"/>
        </a:hlink>
        <a:folHlink>
          <a:srgbClr val="CCECFF"/>
        </a:folHlink>
      </a:clrScheme>
      <a:clrMap bg1="dk2" tx1="lt1" bg2="dk1" tx2="lt2" accent1="accent1" accent2="accent2" accent3="accent3" accent4="accent4" accent5="accent5" accent6="accent6" hlink="hlink" folHlink="folHlink"/>
    </a:extraClrScheme>
    <a:extraClrScheme>
      <a:clrScheme name="天坛月色 8">
        <a:dk1>
          <a:srgbClr val="C0C0C0"/>
        </a:dk1>
        <a:lt1>
          <a:srgbClr val="FFFF66"/>
        </a:lt1>
        <a:dk2>
          <a:srgbClr val="008080"/>
        </a:dk2>
        <a:lt2>
          <a:srgbClr val="FFFF00"/>
        </a:lt2>
        <a:accent1>
          <a:srgbClr val="859CC9"/>
        </a:accent1>
        <a:accent2>
          <a:srgbClr val="FFCCFF"/>
        </a:accent2>
        <a:accent3>
          <a:srgbClr val="AAC0C0"/>
        </a:accent3>
        <a:accent4>
          <a:srgbClr val="DADA56"/>
        </a:accent4>
        <a:accent5>
          <a:srgbClr val="C2CBE1"/>
        </a:accent5>
        <a:accent6>
          <a:srgbClr val="E7B9E7"/>
        </a:accent6>
        <a:hlink>
          <a:srgbClr val="99FFCC"/>
        </a:hlink>
        <a:folHlink>
          <a:srgbClr val="CCECFF"/>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1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1_天坛月色">
  <a:themeElements>
    <a:clrScheme name="天坛月色 1">
      <a:dk1>
        <a:srgbClr val="DDDDDD"/>
      </a:dk1>
      <a:lt1>
        <a:srgbClr val="FFFFFF"/>
      </a:lt1>
      <a:dk2>
        <a:srgbClr val="3366CC"/>
      </a:dk2>
      <a:lt2>
        <a:srgbClr val="FFFF66"/>
      </a:lt2>
      <a:accent1>
        <a:srgbClr val="879CC8"/>
      </a:accent1>
      <a:accent2>
        <a:srgbClr val="C0C0C0"/>
      </a:accent2>
      <a:accent3>
        <a:srgbClr val="ADB8E2"/>
      </a:accent3>
      <a:accent4>
        <a:srgbClr val="DADADA"/>
      </a:accent4>
      <a:accent5>
        <a:srgbClr val="C3CBE0"/>
      </a:accent5>
      <a:accent6>
        <a:srgbClr val="AEAEAE"/>
      </a:accent6>
      <a:hlink>
        <a:srgbClr val="66FFFF"/>
      </a:hlink>
      <a:folHlink>
        <a:srgbClr val="CCFFCC"/>
      </a:folHlink>
    </a:clrScheme>
    <a:fontScheme name="天坛月色">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天坛月色 1">
        <a:dk1>
          <a:srgbClr val="DDDDDD"/>
        </a:dk1>
        <a:lt1>
          <a:srgbClr val="FFFFFF"/>
        </a:lt1>
        <a:dk2>
          <a:srgbClr val="3366CC"/>
        </a:dk2>
        <a:lt2>
          <a:srgbClr val="FFFF66"/>
        </a:lt2>
        <a:accent1>
          <a:srgbClr val="879CC8"/>
        </a:accent1>
        <a:accent2>
          <a:srgbClr val="C0C0C0"/>
        </a:accent2>
        <a:accent3>
          <a:srgbClr val="ADB8E2"/>
        </a:accent3>
        <a:accent4>
          <a:srgbClr val="DADADA"/>
        </a:accent4>
        <a:accent5>
          <a:srgbClr val="C3CBE0"/>
        </a:accent5>
        <a:accent6>
          <a:srgbClr val="AEAEAE"/>
        </a:accent6>
        <a:hlink>
          <a:srgbClr val="66FFFF"/>
        </a:hlink>
        <a:folHlink>
          <a:srgbClr val="CCFFCC"/>
        </a:folHlink>
      </a:clrScheme>
      <a:clrMap bg1="dk2" tx1="lt1" bg2="dk1" tx2="lt2" accent1="accent1" accent2="accent2" accent3="accent3" accent4="accent4" accent5="accent5" accent6="accent6" hlink="hlink" folHlink="folHlink"/>
    </a:extraClrScheme>
    <a:extraClrScheme>
      <a:clrScheme name="天坛月色 2">
        <a:dk1>
          <a:srgbClr val="C0C0C0"/>
        </a:dk1>
        <a:lt1>
          <a:srgbClr val="FFFFFF"/>
        </a:lt1>
        <a:dk2>
          <a:srgbClr val="006699"/>
        </a:dk2>
        <a:lt2>
          <a:srgbClr val="FFFFFF"/>
        </a:lt2>
        <a:accent1>
          <a:srgbClr val="93B090"/>
        </a:accent1>
        <a:accent2>
          <a:srgbClr val="CCECFF"/>
        </a:accent2>
        <a:accent3>
          <a:srgbClr val="AAB8CA"/>
        </a:accent3>
        <a:accent4>
          <a:srgbClr val="DADADA"/>
        </a:accent4>
        <a:accent5>
          <a:srgbClr val="C8D4C6"/>
        </a:accent5>
        <a:accent6>
          <a:srgbClr val="B9D6E7"/>
        </a:accent6>
        <a:hlink>
          <a:srgbClr val="FFFF66"/>
        </a:hlink>
        <a:folHlink>
          <a:srgbClr val="66FFFF"/>
        </a:folHlink>
      </a:clrScheme>
      <a:clrMap bg1="dk2" tx1="lt1" bg2="dk1" tx2="lt2" accent1="accent1" accent2="accent2" accent3="accent3" accent4="accent4" accent5="accent5" accent6="accent6" hlink="hlink" folHlink="folHlink"/>
    </a:extraClrScheme>
    <a:extraClrScheme>
      <a:clrScheme name="天坛月色 3">
        <a:dk1>
          <a:srgbClr val="DDDDDD"/>
        </a:dk1>
        <a:lt1>
          <a:srgbClr val="FFFFFF"/>
        </a:lt1>
        <a:dk2>
          <a:srgbClr val="7B7BA7"/>
        </a:dk2>
        <a:lt2>
          <a:srgbClr val="FFFF66"/>
        </a:lt2>
        <a:accent1>
          <a:srgbClr val="78AE90"/>
        </a:accent1>
        <a:accent2>
          <a:srgbClr val="B8B8D0"/>
        </a:accent2>
        <a:accent3>
          <a:srgbClr val="BFBFD0"/>
        </a:accent3>
        <a:accent4>
          <a:srgbClr val="DADADA"/>
        </a:accent4>
        <a:accent5>
          <a:srgbClr val="BED3C6"/>
        </a:accent5>
        <a:accent6>
          <a:srgbClr val="A6A6BC"/>
        </a:accent6>
        <a:hlink>
          <a:srgbClr val="66FFCC"/>
        </a:hlink>
        <a:folHlink>
          <a:srgbClr val="CCFF99"/>
        </a:folHlink>
      </a:clrScheme>
      <a:clrMap bg1="dk2" tx1="lt1" bg2="dk1" tx2="lt2" accent1="accent1" accent2="accent2" accent3="accent3" accent4="accent4" accent5="accent5" accent6="accent6" hlink="hlink" folHlink="folHlink"/>
    </a:extraClrScheme>
    <a:extraClrScheme>
      <a:clrScheme name="天坛月色 4">
        <a:dk1>
          <a:srgbClr val="DDDDDD"/>
        </a:dk1>
        <a:lt1>
          <a:srgbClr val="FFFF00"/>
        </a:lt1>
        <a:dk2>
          <a:srgbClr val="6600CC"/>
        </a:dk2>
        <a:lt2>
          <a:srgbClr val="FFFFFF"/>
        </a:lt2>
        <a:accent1>
          <a:srgbClr val="7296B6"/>
        </a:accent1>
        <a:accent2>
          <a:srgbClr val="FF6600"/>
        </a:accent2>
        <a:accent3>
          <a:srgbClr val="B8AAE2"/>
        </a:accent3>
        <a:accent4>
          <a:srgbClr val="DADA00"/>
        </a:accent4>
        <a:accent5>
          <a:srgbClr val="BCC9D7"/>
        </a:accent5>
        <a:accent6>
          <a:srgbClr val="E75C00"/>
        </a:accent6>
        <a:hlink>
          <a:srgbClr val="99FFCC"/>
        </a:hlink>
        <a:folHlink>
          <a:srgbClr val="FFFFFF"/>
        </a:folHlink>
      </a:clrScheme>
      <a:clrMap bg1="dk2" tx1="lt1" bg2="dk1" tx2="lt2" accent1="accent1" accent2="accent2" accent3="accent3" accent4="accent4" accent5="accent5" accent6="accent6" hlink="hlink" folHlink="folHlink"/>
    </a:extraClrScheme>
    <a:extraClrScheme>
      <a:clrScheme name="天坛月色 5">
        <a:dk1>
          <a:srgbClr val="DDDDDD"/>
        </a:dk1>
        <a:lt1>
          <a:srgbClr val="FFFFFF"/>
        </a:lt1>
        <a:dk2>
          <a:srgbClr val="0099CC"/>
        </a:dk2>
        <a:lt2>
          <a:srgbClr val="CCECFF"/>
        </a:lt2>
        <a:accent1>
          <a:srgbClr val="DD8A79"/>
        </a:accent1>
        <a:accent2>
          <a:srgbClr val="339966"/>
        </a:accent2>
        <a:accent3>
          <a:srgbClr val="AACAE2"/>
        </a:accent3>
        <a:accent4>
          <a:srgbClr val="DADADA"/>
        </a:accent4>
        <a:accent5>
          <a:srgbClr val="EBC4BE"/>
        </a:accent5>
        <a:accent6>
          <a:srgbClr val="2D8A5C"/>
        </a:accent6>
        <a:hlink>
          <a:srgbClr val="FFFF66"/>
        </a:hlink>
        <a:folHlink>
          <a:srgbClr val="CCFF99"/>
        </a:folHlink>
      </a:clrScheme>
      <a:clrMap bg1="dk2" tx1="lt1" bg2="dk1" tx2="lt2" accent1="accent1" accent2="accent2" accent3="accent3" accent4="accent4" accent5="accent5" accent6="accent6" hlink="hlink" folHlink="folHlink"/>
    </a:extraClrScheme>
    <a:extraClrScheme>
      <a:clrScheme name="天坛月色 6">
        <a:dk1>
          <a:srgbClr val="C0C0C0"/>
        </a:dk1>
        <a:lt1>
          <a:srgbClr val="FFFFFF"/>
        </a:lt1>
        <a:dk2>
          <a:srgbClr val="536DAD"/>
        </a:dk2>
        <a:lt2>
          <a:srgbClr val="66FF66"/>
        </a:lt2>
        <a:accent1>
          <a:srgbClr val="C48AB6"/>
        </a:accent1>
        <a:accent2>
          <a:srgbClr val="FFCCFF"/>
        </a:accent2>
        <a:accent3>
          <a:srgbClr val="B3BAD3"/>
        </a:accent3>
        <a:accent4>
          <a:srgbClr val="DADADA"/>
        </a:accent4>
        <a:accent5>
          <a:srgbClr val="DEC4D7"/>
        </a:accent5>
        <a:accent6>
          <a:srgbClr val="E7B9E7"/>
        </a:accent6>
        <a:hlink>
          <a:srgbClr val="00FFFF"/>
        </a:hlink>
        <a:folHlink>
          <a:srgbClr val="FFFF66"/>
        </a:folHlink>
      </a:clrScheme>
      <a:clrMap bg1="dk2" tx1="lt1" bg2="dk1" tx2="lt2" accent1="accent1" accent2="accent2" accent3="accent3" accent4="accent4" accent5="accent5" accent6="accent6" hlink="hlink" folHlink="folHlink"/>
    </a:extraClrScheme>
    <a:extraClrScheme>
      <a:clrScheme name="天坛月色 7">
        <a:dk1>
          <a:srgbClr val="C0C0C0"/>
        </a:dk1>
        <a:lt1>
          <a:srgbClr val="FFFF00"/>
        </a:lt1>
        <a:dk2>
          <a:srgbClr val="996633"/>
        </a:dk2>
        <a:lt2>
          <a:srgbClr val="66FFFF"/>
        </a:lt2>
        <a:accent1>
          <a:srgbClr val="CD7C73"/>
        </a:accent1>
        <a:accent2>
          <a:srgbClr val="B6B6CE"/>
        </a:accent2>
        <a:accent3>
          <a:srgbClr val="CAB8AD"/>
        </a:accent3>
        <a:accent4>
          <a:srgbClr val="DADA00"/>
        </a:accent4>
        <a:accent5>
          <a:srgbClr val="E3BFBC"/>
        </a:accent5>
        <a:accent6>
          <a:srgbClr val="A5A5BA"/>
        </a:accent6>
        <a:hlink>
          <a:srgbClr val="000000"/>
        </a:hlink>
        <a:folHlink>
          <a:srgbClr val="CCECFF"/>
        </a:folHlink>
      </a:clrScheme>
      <a:clrMap bg1="dk2" tx1="lt1" bg2="dk1" tx2="lt2" accent1="accent1" accent2="accent2" accent3="accent3" accent4="accent4" accent5="accent5" accent6="accent6" hlink="hlink" folHlink="folHlink"/>
    </a:extraClrScheme>
    <a:extraClrScheme>
      <a:clrScheme name="天坛月色 8">
        <a:dk1>
          <a:srgbClr val="C0C0C0"/>
        </a:dk1>
        <a:lt1>
          <a:srgbClr val="FFFF66"/>
        </a:lt1>
        <a:dk2>
          <a:srgbClr val="008080"/>
        </a:dk2>
        <a:lt2>
          <a:srgbClr val="FFFF00"/>
        </a:lt2>
        <a:accent1>
          <a:srgbClr val="859CC9"/>
        </a:accent1>
        <a:accent2>
          <a:srgbClr val="FFCCFF"/>
        </a:accent2>
        <a:accent3>
          <a:srgbClr val="AAC0C0"/>
        </a:accent3>
        <a:accent4>
          <a:srgbClr val="DADA56"/>
        </a:accent4>
        <a:accent5>
          <a:srgbClr val="C2CBE1"/>
        </a:accent5>
        <a:accent6>
          <a:srgbClr val="E7B9E7"/>
        </a:accent6>
        <a:hlink>
          <a:srgbClr val="99FFCC"/>
        </a:hlink>
        <a:folHlink>
          <a:srgbClr val="CCECFF"/>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On-screen Show (4:3)</PresentationFormat>
  <Paragraphs>162</Paragraphs>
  <Slides>52</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52</vt:i4>
      </vt:variant>
    </vt:vector>
  </HeadingPairs>
  <TitlesOfParts>
    <vt:vector baseType="lpstr" size="64">
      <vt:lpstr>Arial</vt:lpstr>
      <vt:lpstr>宋体</vt:lpstr>
      <vt:lpstr>Wingdings 2</vt:lpstr>
      <vt:lpstr>Garamond</vt:lpstr>
      <vt:lpstr>Wingdings</vt:lpstr>
      <vt:lpstr>隶书</vt:lpstr>
      <vt:lpstr>微软雅黑</vt:lpstr>
      <vt:lpstr>Calibri</vt:lpstr>
      <vt:lpstr>Times New Roman</vt:lpstr>
      <vt:lpstr>华文新魏</vt:lpstr>
      <vt:lpstr>华文彩云</vt:lpstr>
      <vt:lpstr>默认设计模板</vt:lpstr>
      <vt:lpstr>统编版高中语文选择性必修上册</vt:lpstr>
      <vt:lpstr>教学目标 </vt:lpstr>
      <vt:lpstr>PowerPoint Presentation</vt:lpstr>
      <vt:lpstr>背景：</vt:lpstr>
      <vt:lpstr>PowerPoint Presentation</vt:lpstr>
      <vt:lpstr>墨子生平及思想简介（用提问法介绍） </vt:lpstr>
      <vt:lpstr>PowerPoint Presentation</vt:lpstr>
      <vt:lpstr>墨子与鲁班还是两位同时代的著名的科学家和发明家。 </vt:lpstr>
      <vt:lpstr>PowerPoint Presentation</vt:lpstr>
      <vt:lpstr>PowerPoint Presentation</vt:lpstr>
      <vt:lpstr>PowerPoint Presentation</vt:lpstr>
      <vt:lpstr>PowerPoint Presentation</vt:lpstr>
      <vt:lpstr>翻译课文</vt:lpstr>
      <vt:lpstr>翻译课文</vt:lpstr>
      <vt:lpstr>翻译课文</vt:lpstr>
      <vt:lpstr>翻译课文</vt:lpstr>
      <vt:lpstr>翻译课文</vt:lpstr>
      <vt:lpstr>翻译课文</vt:lpstr>
      <vt:lpstr>翻译课文</vt:lpstr>
      <vt:lpstr>翻译课文</vt:lpstr>
      <vt:lpstr>翻译课文</vt:lpstr>
      <vt:lpstr>翻译课文</vt:lpstr>
      <vt:lpstr>翻译课文</vt:lpstr>
      <vt:lpstr>翻译课文</vt:lpstr>
      <vt:lpstr>翻译课文</vt:lpstr>
      <vt:lpstr>翻译课文</vt:lpstr>
      <vt:lpstr>翻译课文</vt:lpstr>
      <vt:lpstr>翻译课文</vt:lpstr>
      <vt:lpstr>翻译课文</vt:lpstr>
      <vt:lpstr>翻译课文</vt:lpstr>
      <vt:lpstr>翻译课文</vt:lpstr>
      <vt:lpstr>翻译课文</vt:lpstr>
      <vt:lpstr>翻译课文</vt:lpstr>
      <vt:lpstr>翻译课文</vt:lpstr>
      <vt:lpstr>翻译课文</vt:lpstr>
      <vt:lpstr>翻译课文</vt:lpstr>
      <vt:lpstr>赏读课文</vt:lpstr>
      <vt:lpstr>赏读课文</vt:lpstr>
      <vt:lpstr>赏读课文</vt:lpstr>
      <vt:lpstr>赏读课文</vt:lpstr>
      <vt:lpstr>赏读课文</vt:lpstr>
      <vt:lpstr>赏读课文</vt:lpstr>
      <vt:lpstr>赏读课文</vt:lpstr>
      <vt:lpstr>PowerPoint Presentation</vt:lpstr>
      <vt:lpstr>墨子铜像</vt:lpstr>
      <vt:lpstr>PowerPoint Presentation</vt:lpstr>
      <vt:lpstr>拓展延伸</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jianai</dc:title>
  <dc:creator>zpx</dc:creator>
  <cp:lastModifiedBy>劉曉麗</cp:lastModifiedBy>
  <cp:revision>12</cp:revision>
  <dcterms:created xsi:type="dcterms:W3CDTF">2020-09-05T16:23:01Z</dcterms:created>
  <dcterms:modified xsi:type="dcterms:W3CDTF">2020-09-07T00:54:21Z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2052-11.1.0.9912</vt:lpwstr>
  </property>
  <property fmtid="{D5CDD505-2E9C-101B-9397-08002B2CF9AE}" pid="3" name="Version">
    <vt:r8>1</vt:r8>
  </property>
</Properties>
</file>