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381" r:id="rId3"/>
    <p:sldId id="387" r:id="rId4"/>
    <p:sldId id="391" r:id="rId5"/>
    <p:sldId id="392" r:id="rId6"/>
    <p:sldId id="393" r:id="rId7"/>
    <p:sldId id="394" r:id="rId8"/>
    <p:sldId id="400" r:id="rId9"/>
    <p:sldId id="401" r:id="rId10"/>
    <p:sldId id="402" r:id="rId11"/>
    <p:sldId id="395" r:id="rId12"/>
    <p:sldId id="409" r:id="rId13"/>
    <p:sldId id="410" r:id="rId14"/>
    <p:sldId id="411" r:id="rId15"/>
    <p:sldId id="408" r:id="rId16"/>
    <p:sldId id="412" r:id="rId17"/>
    <p:sldId id="413" r:id="rId18"/>
    <p:sldId id="414" r:id="rId19"/>
    <p:sldId id="415" r:id="rId20"/>
    <p:sldId id="416" r:id="rId21"/>
    <p:sldId id="417" r:id="rId2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D"/>
    <a:srgbClr val="F298C0"/>
    <a:srgbClr val="F24D4B"/>
    <a:srgbClr val="D03F3D"/>
    <a:srgbClr val="C93D3B"/>
    <a:srgbClr val="FD2B27"/>
    <a:srgbClr val="209DC3"/>
    <a:srgbClr val="389E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987"/>
    <p:restoredTop sz="94660"/>
  </p:normalViewPr>
  <p:slideViewPr>
    <p:cSldViewPr showGuides="1">
      <p:cViewPr varScale="1">
        <p:scale>
          <a:sx n="74" d="100"/>
          <a:sy n="74" d="100"/>
        </p:scale>
        <p:origin x="1032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D4241FE-1A7D-40BE-9370-54455AD26AF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积累运用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25" y="28575"/>
            <a:ext cx="2894013" cy="706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语文积累与综合运用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4450"/>
            <a:ext cx="4899025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课内精读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3813"/>
            <a:ext cx="2916238" cy="7413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拓展阅读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7938"/>
            <a:ext cx="2881313" cy="750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写作创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3" name="组合 4"/>
          <p:cNvGrpSpPr/>
          <p:nvPr userDrawn="1"/>
        </p:nvGrpSpPr>
        <p:grpSpPr>
          <a:xfrm>
            <a:off x="0" y="7938"/>
            <a:ext cx="2881313" cy="750887"/>
            <a:chOff x="0" y="7938"/>
            <a:chExt cx="2881313" cy="750887"/>
          </a:xfrm>
        </p:grpSpPr>
        <p:pic>
          <p:nvPicPr>
            <p:cNvPr id="7174" name="图片 3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0" y="7938"/>
              <a:ext cx="2881313" cy="75088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5" name="图片 6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827584" y="116632"/>
              <a:ext cx="1872208" cy="53310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写作创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75" y="22225"/>
            <a:ext cx="2911475" cy="744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拓展阅读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350"/>
            <a:ext cx="2909888" cy="781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3575" y="2060575"/>
            <a:ext cx="2447925" cy="685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4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0" y="3119438"/>
            <a:ext cx="3429000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2975" y="1171575"/>
            <a:ext cx="7258050" cy="4514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211638" y="4605338"/>
            <a:ext cx="4392612" cy="457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2975" y="5181600"/>
            <a:ext cx="1468438" cy="457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1268413"/>
            <a:ext cx="7132638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4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250" y="2636838"/>
            <a:ext cx="7142163" cy="2390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7596188" y="1196975"/>
            <a:ext cx="720725" cy="5032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58888" y="1839913"/>
            <a:ext cx="4826000" cy="5032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32475" y="2535238"/>
            <a:ext cx="2987675" cy="5032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16013" y="3116263"/>
            <a:ext cx="1619250" cy="5524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48350" y="3781425"/>
            <a:ext cx="720725" cy="5397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12063" y="3786188"/>
            <a:ext cx="792162" cy="5032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84250" y="4460875"/>
            <a:ext cx="720725" cy="4683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088" y="1484313"/>
            <a:ext cx="7543800" cy="3124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350" y="1581150"/>
            <a:ext cx="7353300" cy="3695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116013" y="1606550"/>
            <a:ext cx="7272337" cy="39100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1052513"/>
            <a:ext cx="8027988" cy="4895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4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908050"/>
            <a:ext cx="7962900" cy="5514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981075"/>
            <a:ext cx="7934325" cy="179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8" y="2771775"/>
            <a:ext cx="7934325" cy="3627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908050"/>
            <a:ext cx="8075613" cy="5438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052513"/>
            <a:ext cx="7943850" cy="4905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27088" y="5454650"/>
            <a:ext cx="7416800" cy="5032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838" y="1323975"/>
            <a:ext cx="7934325" cy="4210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00113" y="1916113"/>
            <a:ext cx="7775575" cy="12255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0750" y="4310063"/>
            <a:ext cx="7777163" cy="122396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788" y="1128713"/>
            <a:ext cx="7972425" cy="4600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6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576388"/>
            <a:ext cx="8001000" cy="3705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69925" y="2781300"/>
            <a:ext cx="7804150" cy="27003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143000"/>
            <a:ext cx="7753350" cy="457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124075" y="1700213"/>
            <a:ext cx="719138" cy="5032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76825" y="1690688"/>
            <a:ext cx="790575" cy="5032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64388" y="1689100"/>
            <a:ext cx="360362" cy="5032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82800" y="2259013"/>
            <a:ext cx="617538" cy="5032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81600" y="2736850"/>
            <a:ext cx="719138" cy="5524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84438" y="3375025"/>
            <a:ext cx="647700" cy="5016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21238" y="3984625"/>
            <a:ext cx="1982787" cy="457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16238" y="4567238"/>
            <a:ext cx="719137" cy="457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903288"/>
            <a:ext cx="7848600" cy="5505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331913" y="2493963"/>
            <a:ext cx="4895850" cy="5032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11275" y="4337050"/>
            <a:ext cx="4413250" cy="5016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87450" y="5392738"/>
            <a:ext cx="7200900" cy="113188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908050"/>
            <a:ext cx="7777163" cy="5456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203575" y="1916113"/>
            <a:ext cx="720725" cy="5032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46513" y="3133725"/>
            <a:ext cx="1517650" cy="5032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48488" y="4221163"/>
            <a:ext cx="647700" cy="5032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44975" y="5888038"/>
            <a:ext cx="1406525" cy="5016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5313" y="1147763"/>
            <a:ext cx="7953375" cy="4562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1844675"/>
            <a:ext cx="7627938" cy="2324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54063" y="1824038"/>
            <a:ext cx="7705725" cy="2613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709738"/>
            <a:ext cx="7924800" cy="3438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403350" y="4664075"/>
            <a:ext cx="7489825" cy="5032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908050"/>
            <a:ext cx="7734300" cy="5153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梯田习题模板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梯田习题模板</Template>
  <TotalTime>0</TotalTime>
  <Words>0</Words>
  <Application>WPS 演示</Application>
  <PresentationFormat>全屏显示(4:3)</PresentationFormat>
  <Paragraphs>0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等线</vt:lpstr>
      <vt:lpstr>Agency FB</vt:lpstr>
      <vt:lpstr>楷体</vt:lpstr>
      <vt:lpstr>微软雅黑</vt:lpstr>
      <vt:lpstr>Franklin Gothic Book</vt:lpstr>
      <vt:lpstr>Agency FB</vt:lpstr>
      <vt:lpstr>Franklin Gothic Book</vt:lpstr>
      <vt:lpstr>Arial Unicode MS</vt:lpstr>
      <vt:lpstr>Segoe Print</vt:lpstr>
      <vt:lpstr>Arial Unicode MS</vt:lpstr>
      <vt:lpstr>梯田习题模板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mycomputer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雪化无痕</cp:lastModifiedBy>
  <cp:revision>32</cp:revision>
  <dcterms:created xsi:type="dcterms:W3CDTF">2015-08-18T12:29:20Z</dcterms:created>
  <dcterms:modified xsi:type="dcterms:W3CDTF">2018-04-04T07:45:07Z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