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84" r:id="rId8"/>
    <p:sldId id="262" r:id="rId9"/>
    <p:sldId id="280" r:id="rId10"/>
    <p:sldId id="281" r:id="rId11"/>
    <p:sldId id="282" r:id="rId12"/>
    <p:sldId id="285" r:id="rId13"/>
    <p:sldId id="286" r:id="rId14"/>
    <p:sldId id="261" r:id="rId15"/>
    <p:sldId id="279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87"/>
            <a:ext cx="9170988" cy="6872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468313" y="1557338"/>
            <a:ext cx="6908800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468313" y="2782888"/>
            <a:ext cx="6913562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>
                <a:solidFill>
                  <a:schemeClr val="tx1"/>
                </a:solidFill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endParaRPr lang="zh-CN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52930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/>
            <a:r>
              <a:rPr lang="en-US" sz="4400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‘</a:t>
            </a:r>
            <a:r>
              <a:rPr sz="4400" kern="1200" baseline="0">
                <a:latin typeface="Arial" panose="020B0604020202020204" pitchFamily="34" charset="0"/>
                <a:ea typeface="宋体" panose="02010600030101010101" pitchFamily="2" charset="-122"/>
              </a:rPr>
              <a:t>....的日子’</a:t>
            </a:r>
            <a:r>
              <a:rPr lang="zh-CN" sz="4400" kern="1200" baseline="0">
                <a:latin typeface="Arial" panose="020B0604020202020204" pitchFamily="34" charset="0"/>
                <a:ea typeface="宋体" panose="02010600030101010101" pitchFamily="2" charset="-122"/>
              </a:rPr>
              <a:t>为题的作文</a:t>
            </a:r>
            <a:endParaRPr lang="zh-CN"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680" y="194310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 sz="2400"/>
              <a:t>      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宅家的日子</a:t>
            </a:r>
            <a:r>
              <a:rPr lang="zh-CN" altLang="en-US" sz="2400"/>
              <a:t>，我全力履行班主任的职责。当前，战“疫”是最大的工作，认真排摸各类学生，如实填写各项表册，做好每天学生的体温摸底工作，一一记录在表格。群里没有按时回复的，再提醒一下，实在等不住的，打个电话。十点之前，统计工作结束。每个孩子的体温都正常，真好。</a:t>
            </a:r>
            <a:endParaRPr lang="zh-CN" altLang="en-US" sz="2400"/>
          </a:p>
          <a:p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宅家的日子</a:t>
            </a:r>
            <a:r>
              <a:rPr lang="zh-CN" altLang="en-US" sz="2400"/>
              <a:t>，练练字、备备课，未雨绸缪。每周的书法作业，现在可以多写一点，不至于忙的一周拖欠；下学期的课本，年前已从网上买来，我要通读，知道给学生教些什么。虽推迟开学，但疫情不能一下子消除，班主任的工作会更加复杂；毕业班的教学，有一定的压力……提前着手做这些工作，只是为了上班的日子，每天能够腾出一点点锻炼身体的时间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4240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 sz="2400"/>
              <a:t>      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宅家的日子</a:t>
            </a:r>
            <a:r>
              <a:rPr lang="zh-CN" altLang="en-US" sz="2400"/>
              <a:t>，整理我的文档。电脑、U盘、手机的资料乱七八糟，一直想整理，又没有空。这下，外面的世界安静了，我也得空了，分磁盘、分类别建立文件夹，一项一项归类。手机的内存大了，电脑里的文件也有了归属。</a:t>
            </a:r>
            <a:endParaRPr lang="zh-CN" altLang="en-US" sz="2400"/>
          </a:p>
          <a:p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宅家的日子，</a:t>
            </a:r>
            <a:r>
              <a:rPr lang="zh-CN" altLang="en-US" sz="2400"/>
              <a:t>我在文字中盘点过去。两年来，码了30多万的文字，计划整理出来印本小册子，供自己保存。这，终究是想法。这个寂静的寒假，我将文字分类，请弟弟帮忙粘贴在一起，我进行修改和排版。春暖花开之日，至少有两本，每本至少10万字的小册子会成为我这个假期的收获，也会成为我努力的动力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270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/>
              <a:t>   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宅家的日子</a:t>
            </a:r>
            <a:r>
              <a:rPr lang="zh-CN" altLang="en-US"/>
              <a:t>，也让我多了一份思考。这此疫情，我们该教给孩子什么？教他们学会善良；教他们学会思辨；教他们学会传承；教他们学会担当；；教他们尊重生命；教他们热爱生活……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宅家的日子</a:t>
            </a:r>
            <a:r>
              <a:rPr lang="zh-CN" altLang="en-US"/>
              <a:t>，期盼春暖花开。武汉黄鹤楼公园，梅花一簇开无主；战“疫”一线的“逆行者”，用心守候祖国的春天；宅在家里的人们，走在迎接春光的路上。你看——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   </a:t>
            </a:r>
            <a:r>
              <a:rPr lang="zh-CN" altLang="en-US" b="1">
                <a:solidFill>
                  <a:srgbClr val="FF0000"/>
                </a:solidFill>
              </a:rPr>
              <a:t> 冬天即将远去，不远处，明媚的春光里，樱花含苞待放。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《开学的日子</a:t>
            </a:r>
            <a:r>
              <a:rPr lang="zh-CN" altLang="en-US"/>
              <a:t>》写什么？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“开学的日子”指开学的那一天，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指开学的前前后后一段日子。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既可以有开学前，又可以有开学后，但开学后是重点。要写出“开学的日子”里的所见所闻所感。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5208270" cy="1143000"/>
          </a:xfrm>
        </p:spPr>
        <p:txBody>
          <a:bodyPr/>
          <a:p>
            <a:r>
              <a:rPr lang="zh-CN" altLang="en-US"/>
              <a:t>审题提示：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——“开学的日子”，其中“日子’的理解是关键，“开学的日子”不是指开学的那一天，而是指开学的前前后后一段日子。既可以有开学前，又可以有开学后，但肯定开学后是重点。要写出“开学的日子”里的所见所闻所感。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5010785" cy="1143000"/>
          </a:xfrm>
        </p:spPr>
        <p:txBody>
          <a:bodyPr/>
          <a:p>
            <a:r>
              <a:rPr lang="zh-CN" altLang="en-US"/>
              <a:t>写作思路：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2、怎么写？——学生讨论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——要通过具体的叙述、描写、议论、把自己的见闻经历感受写出来。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3、从哪儿写起？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——即可从期盼写起，也可从具体的过程写起。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补充添加标题：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2. 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怀念------</a:t>
            </a:r>
            <a:r>
              <a:rPr lang="en-US" altLang="zh-CN"/>
              <a:t> 的日子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解题、补题。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“怀念”一般指那些失去的、有意义的、美好的人或者事情，所以只能写过去的人或事，不能写眼前之景。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“日子”说明应该是写一段，不能只写一个瞬间、一次场景等。</a:t>
            </a:r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补充添加标题：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陈、俗、大</a:t>
            </a:r>
            <a:r>
              <a:rPr lang="zh-CN" altLang="en-US"/>
              <a:t>：怀念过去的日子、怀念那些日子、怀念童年的日子、怀念小学的日子、怀念放假的日子、怀念从前的日子……</a:t>
            </a:r>
            <a:endParaRPr lang="zh-CN" altLang="en-US"/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新颖</a:t>
            </a:r>
            <a:r>
              <a:rPr lang="zh-CN" altLang="en-US"/>
              <a:t>：怀念写信的日子、怀念有你的日子、怀念停电的日子、怀念妈妈唠叨的日子、怀念生病的日子、怀念蛙声一片的日子（环境日益破坏）、怀念荠菜飘香的日子（食品安全）、怀念小河清清流淌的日子（环境日益破坏）、怀念琴声相伴的日子（以小见大）、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怀念类作文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回忆往事，抒写对朋友、亲人的思念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/>
              <a:t>在我们学过的课文中，有关此类“怀念”的文章很多，比如史铁生的《秋天的怀念》，鲁迅的《藤野先生》等。围绕“亲情友情”，我们可以从时间上，怀念童年生活的美好，感受朋友之间真诚的友谊；也可以从空间上，怀念远方的亲人，表达真切的思念之情。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以小见大，借物抒怀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4605"/>
            <a:ext cx="8229600" cy="3738880"/>
          </a:xfrm>
        </p:spPr>
        <p:txBody>
          <a:bodyPr/>
          <a:p>
            <a:endParaRPr lang="zh-CN" altLang="en-US"/>
          </a:p>
          <a:p>
            <a:r>
              <a:rPr lang="zh-CN" altLang="en-US"/>
              <a:t>要学会以小见大，可以围绕一件物品，以物为线索，托物抒情，写出对曾经的美好或温馨的回忆。如“怀念琴声相伴的日子”是围绕学钢琴，写既辛苦又幸福的时光；“怀念白开水的日子”是写妈妈为了“我”的身体健康而每天给“我”烧白开水，受到了“我”的误解却没有一点怨言，“白开水”是叙事线索，对妈妈的感谢和理解是感情线索。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28980" y="905510"/>
            <a:ext cx="737108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教学目的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/>
          </a:p>
          <a:p>
            <a:r>
              <a:rPr lang="zh-CN" altLang="en-US"/>
              <a:t>1、学习观察生活，用自己的笔书写自己的生活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2、运用细节描写，让动人的瞬间定格；写出对生活的感受，体味人间真情。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作文重点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生活与感受，写触动心灵的人和事。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65150"/>
          </a:xfrm>
        </p:spPr>
        <p:txBody>
          <a:bodyPr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逆向思维，写出新意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790" y="1165860"/>
            <a:ext cx="8229600" cy="4525963"/>
          </a:xfrm>
        </p:spPr>
        <p:txBody>
          <a:bodyPr/>
          <a:p>
            <a:r>
              <a:rPr lang="zh-CN" altLang="en-US"/>
              <a:t>如“怀念生病的日子”，其实是写因生了一次小病而得到同学们到病房去看望的机会；“怀念停电的日子”原来是写停电后一家人能在一起说话的温馨生活；“怀念妈妈唠叨的日子”是写妈妈出差后对妈妈的想念等，这些文章视角新、思路新，会以独到的见解取得成功。</a:t>
            </a:r>
            <a:endParaRPr lang="zh-CN" altLang="en-US"/>
          </a:p>
          <a:p>
            <a:r>
              <a:rPr lang="zh-CN" altLang="en-US"/>
              <a:t>另外在角度上也可以创新，以一棵树、一条鱼的口吻去“怀念”，更能表达丰富的寓意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395"/>
            <a:ext cx="8229600" cy="420370"/>
          </a:xfrm>
        </p:spPr>
        <p:txBody>
          <a:bodyPr/>
          <a:p>
            <a:r>
              <a:rPr lang="en-US" altLang="zh-CN" sz="3200">
                <a:sym typeface="+mn-ea"/>
              </a:rPr>
              <a:t>             </a:t>
            </a:r>
            <a:r>
              <a:rPr lang="zh-CN" altLang="en-US" sz="3200">
                <a:sym typeface="+mn-ea"/>
              </a:rPr>
              <a:t>怀念有葱油饼相伴的日子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6940" y="562610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/>
              <a:t>   </a:t>
            </a:r>
            <a:r>
              <a:rPr lang="zh-CN" altLang="en-US" sz="2400"/>
              <a:t>那个老人，那张笑脸，那有着淡淡香味的葱油饼，总会时时闪现在我的眼前，挥之不去，让人无限怀念……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一段日子里，生活匆忙而枯燥，心情烦闷到了极点，连早餐也是随便应付。那个卖葱油饼的老奶奶周围，总是站满了人，出于好奇，我便加入了这个队伍。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终于排到我了，只见老奶奶在摊前忙活着，我有些惊奇，这么多生意，竟然只有她一个人在忙。我惊讶于老人有一双灵活的手，那双手在雪白的面团上跳跃着，将一团团洁白的小精灵揉成规矩的球状，轻轻一拍，就成了圆圆的饼子。老奶奶拿一个小刷子，抹上金灿灿的油花，再放进油锅里，便听到了美妙的嗞嗞声……我看得入了迷，不觉奶奶已经把一个饼递到了我面前，“给你！”听到老奶奶的声音，我的目光才从她的手上滑到了她的脸上。她布满皱纹的脸上，眼睛如星星般闪烁着快乐的光芒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48385"/>
            <a:ext cx="8229600" cy="4525963"/>
          </a:xfrm>
        </p:spPr>
        <p:txBody>
          <a:bodyPr/>
          <a:p>
            <a:r>
              <a:rPr lang="en-US" altLang="zh-CN" sz="2400"/>
              <a:t>    </a:t>
            </a:r>
            <a:r>
              <a:rPr lang="zh-CN" altLang="en-US" sz="2400"/>
              <a:t>我被这突如其来的微笑打动了，心底悄悄流过一股暖流，痒痒的。我低头咬了一口手中的葱油饼，那里面分明夹着快乐。我从此记住了那个微笑，记住了她的葱油饼，我成了那里的常客，只要一有空，我就会给自己买一个葱油饼，感受到的，除了葱油饼的香味，还有一份快乐。</a:t>
            </a:r>
            <a:endParaRPr lang="zh-CN" altLang="en-US" sz="2400"/>
          </a:p>
          <a:p>
            <a:r>
              <a:rPr lang="zh-CN" altLang="en-US" sz="2400"/>
              <a:t>     随着买葱油饼次数的增加，我对这位老人有了更深的了解：她的儿女远在南方工作，前些年相伴多年的老伴也离开了她，剩下她一个人孤独地生活。但是她的笑容始终没有消失过，她永远是那么乐观，永远充满了对生活的感恩，每一个葱油饼都是她的孩子，她将爱心和感恩用灵巧的手揉进葱油饼中，再将它传递给别人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2160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</a:t>
            </a:r>
            <a:r>
              <a:rPr lang="zh-CN" altLang="en-US"/>
              <a:t>望着忙碌的老奶奶，我忽然感觉到很羞愧，自己经历的一些小小的挫折算什么呢？生活让她饱经沧桑，却无法磨灭她乐观的精神，她始终带着祥和的笑去对待生活，将快乐传递给身边的人，这不正是对生活的感恩吗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如今，我已经变得开朗而自信，老奶奶的摊位也不在了，或许是她跟随自己的儿女去了吧。但我依然怀念老奶奶那飘着香味的葱油饼，怀念那段有葱油饼相伴的日子。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2425" y="64770"/>
            <a:ext cx="8229600" cy="591820"/>
          </a:xfrm>
        </p:spPr>
        <p:txBody>
          <a:bodyPr/>
          <a:p>
            <a:r>
              <a:rPr lang="en-US" altLang="zh-CN" sz="2400" b="1">
                <a:sym typeface="+mn-ea"/>
              </a:rPr>
              <a:t>                             </a:t>
            </a:r>
            <a:r>
              <a:rPr lang="zh-CN" altLang="en-US" sz="2400" b="1">
                <a:sym typeface="+mn-ea"/>
              </a:rPr>
              <a:t>与书相伴的日子</a:t>
            </a:r>
            <a:br>
              <a:rPr lang="zh-CN" altLang="en-US" sz="2400" b="1"/>
            </a:br>
            <a:endParaRPr lang="zh-CN" altLang="en-US" sz="24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425" y="1165860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 sz="2400"/>
              <a:t>      </a:t>
            </a:r>
            <a:r>
              <a:rPr lang="zh-CN" altLang="en-US" sz="2400"/>
              <a:t>总是很喜欢搬上把小椅子，捧上一本书，沏上一杯香茶，坐在树下静静地品茶，静静地读书。风静静的，树静静的，淡淡的茶香，浓浓的书韵，在树下氤氲……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        《灰姑娘》——珍珠一样的幸运梦幻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小时候，最爱看的书要数《格林童话》了吧。《灰姑娘》的奇妙之旅总是让我最着迷的。一个默默无闻，忍受着继母虐待的女孩儿，竟然如此幸运，在金碧辉煌的宫殿里与王子浪漫邂逅。那星星一样闪耀的冠饰，月亮一样温柔似水的眼眸，太阳一样绚烂的衣裙……一切都是那样梦幻而又不可思议，弄得我总是喜欢做白日梦。王子倒是没有，可灰姑娘的善良真诚却在我心中播下了一颗美德的种子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2400" b="1">
                <a:sym typeface="+mn-ea"/>
              </a:rPr>
              <a:t>“宋词”——水晶一般的婉约大气</a:t>
            </a:r>
            <a:br>
              <a:rPr lang="zh-CN" altLang="en-US" sz="2400" b="1"/>
            </a:br>
            <a:endParaRPr lang="zh-CN" altLang="en-US" sz="24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2400"/>
              <a:t>     </a:t>
            </a:r>
            <a:r>
              <a:rPr lang="zh-CN" altLang="en-US" sz="2400"/>
              <a:t>稍大之后，我不可收拾地爱上了中国古典文学。 “宋词”则一直以其丰润的光泽诱惑着我。她是一个奇女子，在战火纷飞的年代苦苦寻觅自己的幸福，却总被黑暗的气息压得戚戚惨惨；在乱世中争渡，争渡，到头也失归路。双溪上的小舟载起了青春年少，却载不动满腔愁苦。梧桐冷雨，成就了词苑中一株婉约的奇葩——李清照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他，爱情的曲折，仕途的失意，政治漩涡的挣扎，使他注定了颠沛流离。他也曾想去推开他紧闭的仕途之门，怎奈官场容不下这生性豪放的他啊！于是他舍弃功名，与明月同饮，吟“把酒问青天”，与浪涛共舞，唱“大江东去浪淘尽”，成就了这“千古风流人物”——苏轼。无数宋词作品，让我体味了词学的韵味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578485"/>
          </a:xfrm>
        </p:spPr>
        <p:txBody>
          <a:bodyPr/>
          <a:p>
            <a:r>
              <a:rPr lang="zh-CN" altLang="en-US" sz="2400">
                <a:sym typeface="+mn-ea"/>
              </a:rPr>
              <a:t>《红楼梦》——玻璃一样的易碎思绪</a:t>
            </a:r>
            <a:br>
              <a:rPr lang="zh-CN" altLang="en-US" sz="2400"/>
            </a:br>
            <a:endParaRPr lang="zh-CN" altLang="en-US" sz="2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1975" y="758825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 sz="2400"/>
              <a:t>    </a:t>
            </a:r>
            <a:r>
              <a:rPr lang="zh-CN" altLang="en-US" sz="2400"/>
              <a:t>到了多愁善感的年纪，看什么都像抹上了一层灰色。黛玉，便成了我书中的知己。初读红楼，不满于她永远只会写些小女子的泪，整日“愁锁眉头”，叹“花水易逝”。可她是个让我爱而不能，舍却心碎的女子，于是我再读了红楼。也许是有了同样玻璃一样易碎的思绪，这次，我好像才真切看到了那泪里的真。那泪，必是有一番凝结的过程；那泪中，是困苦的灵魂堆压的苦痛的呻吟。试问，曹雪芹为何要将黛玉写得如此脆弱敏感，这才是本书情感的温床，一个悲剧的完美体现，是红楼的一首短暂却又深情的悲歌。正是红楼，陪伴了我最盲目的岁月。以泪温拭愁绪；以悲柔掩苦情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从晶莹浪漫到纷华柔美，书给予了我灵动的想像。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从活泼可爱的童话到经典浓重的小说，书给予了我飘逸的思考。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书，给予我的，是悠远漫长的，正如那杯品不尽的香茗……</a:t>
            </a:r>
            <a:endParaRPr lang="zh-CN" altLang="en-US" sz="2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680" y="365760"/>
            <a:ext cx="8229600" cy="4525963"/>
          </a:xfrm>
        </p:spPr>
        <p:txBody>
          <a:bodyPr/>
          <a:p>
            <a:r>
              <a:rPr lang="zh-CN" altLang="en-US"/>
              <a:t>《背影》写出了父亲对儿子的最深沉的爱。可以说感人至深。其实，这种人间真情，萦绕在我们心间，环绕在我们周围。怎样把这些动人的瞬间形诸于笔，让它们形象可感呢？这得借助于细节描写。文章通过细节，把平常生活还原的有滋有味，人物的情深意浓通过细节表现出来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生命中感人的细节，也许就是那一个眼神，也许就是那件最浪漫的事，让我们打开记忆的闸门，搜索这一个个动人的瞬间。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怎样写好细节：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 </a:t>
            </a:r>
            <a:r>
              <a:rPr lang="zh-CN" altLang="en-US" sz="2400"/>
              <a:t> ⑴　要真实，要使得描写生动形象，在观察事物过程中，我们要调动自己的各种感官，对事物作非常细致的观察。</a:t>
            </a:r>
            <a:endParaRPr lang="zh-CN" altLang="en-US" sz="2400"/>
          </a:p>
          <a:p>
            <a:r>
              <a:rPr lang="zh-CN" altLang="en-US" sz="2400"/>
              <a:t>    ⑵　要能抓住典型细节，这样才更具有广泛性，有利于突出文章中心，从而给人留下更为深刻的印象。</a:t>
            </a:r>
            <a:endParaRPr lang="zh-CN" altLang="en-US" sz="2400"/>
          </a:p>
          <a:p>
            <a:r>
              <a:rPr lang="zh-CN" altLang="en-US" sz="2400"/>
              <a:t>    ⑶　要个性化，精心锤炼词语。在细节描写中，我们要选择恰当的词语，以期以少胜多，乃至一字传神。</a:t>
            </a:r>
            <a:endParaRPr lang="zh-CN" altLang="en-US" sz="2400"/>
          </a:p>
          <a:p>
            <a:r>
              <a:rPr lang="zh-CN" altLang="en-US" sz="2400"/>
              <a:t>    ⑷　巧妙运用修辞。运用比喻、拟人、夸张等修辞格，可以增强语言的生动性，变抽象为具体，使无形变为有形。</a:t>
            </a:r>
            <a:endParaRPr lang="zh-CN" alt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4420235" cy="1143000"/>
          </a:xfrm>
        </p:spPr>
        <p:txBody>
          <a:bodyPr/>
          <a:p>
            <a:r>
              <a:rPr lang="zh-CN" altLang="en-US">
                <a:sym typeface="+mn-ea"/>
              </a:rPr>
              <a:t>例文：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5860"/>
            <a:ext cx="8229600" cy="4525963"/>
          </a:xfrm>
        </p:spPr>
        <p:txBody>
          <a:bodyPr/>
          <a:p>
            <a:endParaRPr lang="zh-CN" altLang="en-US"/>
          </a:p>
          <a:p>
            <a:r>
              <a:rPr lang="zh-CN" altLang="en-US"/>
              <a:t>　</a:t>
            </a:r>
            <a:r>
              <a:rPr lang="zh-CN" altLang="en-US" sz="2000"/>
              <a:t>　母亲颤颤地伸出了手，却在刹那之间想到了什么似的又缩了回去，一改刚才激动的情绪变得冷漠而又生疏。“你怎么回来了呢！快回去，现在就回去……”母亲声音严厉得仿佛从冰窖传来。她感到十分愕然，有些不知所措，她拼命地摇着头，眼泪落得更凶。她怯怯叫了声：“妈……我……”然后跪在床前。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　　“啪”一声清脆的响声划破了静谧的夜空。东子茫然地抚着红肿的脸。她怎么也不能把那个温柔的母亲和今日神情冷漠的夫人联系在一起。“妈，我……我……”“你给我滚，滚，现在就回去！”母亲气得从床上坐了起来不停地喘着气，“我还没死呢，我虽没念过什么书，但我知道贫穷的人是不要哭泣……” </a:t>
            </a:r>
            <a:endParaRPr lang="zh-CN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补充题目：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宅在家里</a:t>
            </a:r>
            <a:r>
              <a:rPr lang="zh-CN" altLang="en-US"/>
              <a:t>的日子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与书相伴</a:t>
            </a:r>
            <a:r>
              <a:rPr lang="zh-CN" altLang="en-US"/>
              <a:t>的日子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开学</a:t>
            </a:r>
            <a:r>
              <a:rPr lang="zh-CN" altLang="en-US"/>
              <a:t>的日子</a:t>
            </a:r>
            <a:endParaRPr lang="zh-CN" altLang="en-US"/>
          </a:p>
          <a:p>
            <a:r>
              <a:rPr lang="en-US" altLang="zh-CN"/>
              <a:t>4.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怀念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---</a:t>
            </a:r>
            <a:r>
              <a:rPr lang="zh-CN" altLang="en-US"/>
              <a:t>的日子</a:t>
            </a:r>
            <a:endParaRPr lang="zh-CN" altLang="en-US"/>
          </a:p>
          <a:p>
            <a:r>
              <a:rPr lang="en-US" altLang="zh-CN"/>
              <a:t>5</a:t>
            </a:r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宅在家里的日子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写宅在家的某一天</a:t>
            </a:r>
            <a:endParaRPr lang="zh-CN" altLang="en-US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写宅在家的那些日子</a:t>
            </a:r>
            <a:endParaRPr lang="zh-CN" altLang="en-US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写宅在家的某些有特殊意义的日子，有重点的写。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4.</a:t>
            </a:r>
            <a:r>
              <a:rPr lang="zh-CN" altLang="en-US"/>
              <a:t>写宅在家，要通过具体的叙述、描写、议论、把自己的见闻经历感受写出来。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4310"/>
            <a:ext cx="8229600" cy="4525963"/>
          </a:xfrm>
        </p:spPr>
        <p:txBody>
          <a:bodyPr/>
          <a:p>
            <a:r>
              <a:rPr lang="en-US" altLang="zh-CN" sz="2400"/>
              <a:t>                      </a:t>
            </a:r>
            <a:r>
              <a:rPr lang="zh-CN" altLang="en-US" sz="2400"/>
              <a:t>宅家的日子                           文/魏春燕</a:t>
            </a:r>
            <a:endParaRPr lang="zh-CN" altLang="en-US" sz="2400"/>
          </a:p>
          <a:p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天气预报，今天的最高气温为10℃，最低为-6℃，春天真的来了。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午间，阳光正热。楼下，偶有超市里购物的人经过，女人的高跟鞋与水泥地面撞击发出响亮的节奏声回荡在院子。我，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宅在家里</a:t>
            </a:r>
            <a:r>
              <a:rPr lang="zh-CN" altLang="en-US" sz="2400"/>
              <a:t>已经整整一周了。也许是天生的木讷，不知道如何与人交往，不喜欢到热闹的地方去，喜欢独处的性格吧，倒也觉得“宅”是一种享受。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宅家的日子，</a:t>
            </a:r>
            <a:r>
              <a:rPr lang="zh-CN" altLang="en-US" sz="2400"/>
              <a:t>依旧按时起床。不用闹铃，生物钟会叫醒我。摸到手机，睁开眼睛，经常是6：00左右。打开浏览器，习惯性查看疫情地图，全国疫情确诊和疑似病例连续下降，这是不是意味着拐点马上出现了？</a:t>
            </a:r>
            <a:endParaRPr lang="zh-CN" altLang="en-US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72795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 sz="2400"/>
              <a:t>     </a:t>
            </a:r>
            <a:r>
              <a:rPr lang="zh-CN" altLang="en-US" sz="2400"/>
              <a:t>宅家的日子，我更加注重健康。最近，房间温度不太高，特殊时期一定不能感冒，多加一件裤子和棉衣，确保不受凉。疫情之下，每个人的免疫力是最重要的，所以，每天早晚至少40分钟的健身成了我的必修课。广播体操式的动作与广场舞相结合，直到大汗淋漓。</a:t>
            </a:r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      宅家的日子，我与文字对话。走出卧室，环视四周的小区，很多时候没有亮起的灯，整个县城似乎摒住了呼吸。孤灯下，静谧中，我和苏霍姆林斯基对话，明白了教师自身成长的重要性；我和师兄师姐们对话，寻找激励作文后进生的法宝；我和鲁滨逊对话，感受他不畏艰难、勇于冒险的精神……</a:t>
            </a:r>
            <a:endParaRPr lang="zh-CN" altLang="en-US"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书籍进步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216606"/>
      </a:accent1>
      <a:accent2>
        <a:srgbClr val="669900"/>
      </a:accent2>
      <a:accent3>
        <a:srgbClr val="FFFFFF"/>
      </a:accent3>
      <a:accent4>
        <a:srgbClr val="000000"/>
      </a:accent4>
      <a:accent5>
        <a:srgbClr val="ABB9AA"/>
      </a:accent5>
      <a:accent6>
        <a:srgbClr val="5B8900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216606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ABB9AA"/>
        </a:accent5>
        <a:accent6>
          <a:srgbClr val="5B8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5036</Words>
  <Application>WPS 演示</Application>
  <PresentationFormat/>
  <Paragraphs>148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</vt:lpstr>
      <vt:lpstr>书籍进步</vt:lpstr>
      <vt:lpstr>     ‘....的日子’为题的作文</vt:lpstr>
      <vt:lpstr>PowerPoint 演示文稿</vt:lpstr>
      <vt:lpstr>PowerPoint 演示文稿</vt:lpstr>
      <vt:lpstr>怎样写好细节：</vt:lpstr>
      <vt:lpstr>例文： </vt:lpstr>
      <vt:lpstr>补充题目：</vt:lpstr>
      <vt:lpstr>宅在家里的日子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《开学的日子》写什么？</vt:lpstr>
      <vt:lpstr>审题提示：</vt:lpstr>
      <vt:lpstr>写作思路：</vt:lpstr>
      <vt:lpstr>补充添加标题：</vt:lpstr>
      <vt:lpstr>补充添加标题：</vt:lpstr>
      <vt:lpstr>怀念类作文</vt:lpstr>
      <vt:lpstr>以小见大，借物抒怀</vt:lpstr>
      <vt:lpstr>逆向思维，写出新意</vt:lpstr>
      <vt:lpstr>             怀念有葱油饼相伴的日子 </vt:lpstr>
      <vt:lpstr>PowerPoint 演示文稿</vt:lpstr>
      <vt:lpstr>PowerPoint 演示文稿</vt:lpstr>
      <vt:lpstr>                             与书相伴的日子 </vt:lpstr>
      <vt:lpstr>“宋词”——水晶一般的婉约大气 </vt:lpstr>
      <vt:lpstr>《红楼梦》——玻璃一样的易碎思绪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‘....的日子’为题</dc:title>
  <dc:creator>sx</dc:creator>
  <cp:lastModifiedBy>Administrator</cp:lastModifiedBy>
  <cp:revision>4</cp:revision>
  <dcterms:created xsi:type="dcterms:W3CDTF">2020-02-18T15:18:00Z</dcterms:created>
  <dcterms:modified xsi:type="dcterms:W3CDTF">2020-02-21T02:29:53Z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